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2.xml" ContentType="application/vnd.openxmlformats-officedocument.presentationml.notesSlide+xml"/>
  <Override PartName="/ppt/ink/ink12.xml" ContentType="application/inkml+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5"/>
  </p:notesMasterIdLst>
  <p:sldIdLst>
    <p:sldId id="404" r:id="rId2"/>
    <p:sldId id="306" r:id="rId3"/>
    <p:sldId id="402" r:id="rId4"/>
    <p:sldId id="408" r:id="rId5"/>
    <p:sldId id="719" r:id="rId6"/>
    <p:sldId id="759" r:id="rId7"/>
    <p:sldId id="757" r:id="rId8"/>
    <p:sldId id="758" r:id="rId9"/>
    <p:sldId id="721" r:id="rId10"/>
    <p:sldId id="752" r:id="rId11"/>
    <p:sldId id="751" r:id="rId12"/>
    <p:sldId id="722" r:id="rId13"/>
    <p:sldId id="706" r:id="rId14"/>
    <p:sldId id="755" r:id="rId15"/>
    <p:sldId id="788" r:id="rId16"/>
    <p:sldId id="797" r:id="rId17"/>
    <p:sldId id="765" r:id="rId18"/>
    <p:sldId id="798" r:id="rId19"/>
    <p:sldId id="791" r:id="rId20"/>
    <p:sldId id="764" r:id="rId21"/>
    <p:sldId id="777" r:id="rId22"/>
    <p:sldId id="762" r:id="rId23"/>
    <p:sldId id="763" r:id="rId24"/>
    <p:sldId id="761" r:id="rId25"/>
    <p:sldId id="778" r:id="rId26"/>
    <p:sldId id="792" r:id="rId27"/>
    <p:sldId id="793" r:id="rId28"/>
    <p:sldId id="726" r:id="rId29"/>
    <p:sldId id="794" r:id="rId30"/>
    <p:sldId id="795" r:id="rId31"/>
    <p:sldId id="446" r:id="rId32"/>
    <p:sldId id="766" r:id="rId33"/>
    <p:sldId id="436" r:id="rId34"/>
    <p:sldId id="770" r:id="rId35"/>
    <p:sldId id="771" r:id="rId36"/>
    <p:sldId id="731" r:id="rId37"/>
    <p:sldId id="768" r:id="rId38"/>
    <p:sldId id="796" r:id="rId39"/>
    <p:sldId id="769" r:id="rId40"/>
    <p:sldId id="767" r:id="rId41"/>
    <p:sldId id="772" r:id="rId42"/>
    <p:sldId id="775" r:id="rId43"/>
    <p:sldId id="779" r:id="rId44"/>
    <p:sldId id="776" r:id="rId45"/>
    <p:sldId id="740" r:id="rId46"/>
    <p:sldId id="780" r:id="rId47"/>
    <p:sldId id="782" r:id="rId48"/>
    <p:sldId id="785" r:id="rId49"/>
    <p:sldId id="784" r:id="rId50"/>
    <p:sldId id="786" r:id="rId51"/>
    <p:sldId id="787" r:id="rId52"/>
    <p:sldId id="773" r:id="rId53"/>
    <p:sldId id="774" r:id="rId54"/>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5EB5"/>
    <a:srgbClr val="FA97CB"/>
    <a:srgbClr val="EC9492"/>
    <a:srgbClr val="FDEADA"/>
    <a:srgbClr val="FD831B"/>
    <a:srgbClr val="E2367D"/>
    <a:srgbClr val="F73F74"/>
    <a:srgbClr val="D601FC"/>
    <a:srgbClr val="4F6228"/>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ללא סגנון, ללא רשת">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073" autoAdjust="0"/>
    <p:restoredTop sz="94997" autoAdjust="0"/>
  </p:normalViewPr>
  <p:slideViewPr>
    <p:cSldViewPr>
      <p:cViewPr varScale="1">
        <p:scale>
          <a:sx n="61" d="100"/>
          <a:sy n="61" d="100"/>
        </p:scale>
        <p:origin x="1388" y="60"/>
      </p:cViewPr>
      <p:guideLst>
        <p:guide orient="horz" pos="2160"/>
        <p:guide pos="2880"/>
      </p:guideLst>
    </p:cSldViewPr>
  </p:slideViewPr>
  <p:notesTextViewPr>
    <p:cViewPr>
      <p:scale>
        <a:sx n="1" d="1"/>
        <a:sy n="1" d="1"/>
      </p:scale>
      <p:origin x="0" y="0"/>
    </p:cViewPr>
  </p:notesTextViewPr>
  <p:sorterViewPr>
    <p:cViewPr>
      <p:scale>
        <a:sx n="100" d="100"/>
        <a:sy n="100" d="100"/>
      </p:scale>
      <p:origin x="0" y="-59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4:50.970"/>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585.25629"/>
      <inkml:brushProperty name="anchorY" value="-704.46283"/>
      <inkml:brushProperty name="scaleFactor" value="0.5"/>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5:04.045"/>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1093.25623"/>
      <inkml:brushProperty name="anchorY" value="-1212.46289"/>
      <inkml:brushProperty name="scaleFactor" value="0.5"/>
    </inkml:brush>
  </inkml:definitions>
  <inkml:trace contextRef="#ctx0" brushRef="#br0">1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5:05.070"/>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2109.25635"/>
      <inkml:brushProperty name="anchorY" value="-2228.46289"/>
      <inkml:brushProperty name="scaleFactor" value="0.5"/>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4:50.970"/>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585.25629"/>
      <inkml:brushProperty name="anchorY" value="-704.46283"/>
      <inkml:brushProperty name="scaleFactor" value="0.5"/>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5:04.045"/>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1093.25623"/>
      <inkml:brushProperty name="anchorY" value="-1212.46289"/>
      <inkml:brushProperty name="scaleFactor" value="0.5"/>
    </inkml:brush>
  </inkml:definitions>
  <inkml:trace contextRef="#ctx0" brushRef="#br0">1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4:50.970"/>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585.25629"/>
      <inkml:brushProperty name="anchorY" value="-704.46283"/>
      <inkml:brushProperty name="scaleFactor" value="0.5"/>
    </inkml:brush>
  </inkml:definitions>
  <inkml:trace contextRef="#ctx0" brushRef="#br0">1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5:04.045"/>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1093.25623"/>
      <inkml:brushProperty name="anchorY" value="-1212.46289"/>
      <inkml:brushProperty name="scaleFactor" value="0.5"/>
    </inkml:brush>
  </inkml:definitions>
  <inkml:trace contextRef="#ctx0" brushRef="#br0">1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5-31T06:05:05.070"/>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2109.25635"/>
      <inkml:brushProperty name="anchorY" value="-2228.46289"/>
      <inkml:brushProperty name="scaleFactor" value="0.5"/>
    </inkml:brush>
  </inkml:definitions>
  <inkml:trace contextRef="#ctx0" brushRef="#br0">0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02:26:11.653"/>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2109.25635"/>
      <inkml:brushProperty name="anchorY" value="-2228.46289"/>
      <inkml:brushProperty name="scaleFactor" value="0.5"/>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4T03:53:58.914"/>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2109.25635"/>
      <inkml:brushProperty name="anchorY" value="-2228.46289"/>
      <inkml:brushProperty name="scaleFactor" value="0.5"/>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4T03:53:58.914"/>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2109.25635"/>
      <inkml:brushProperty name="anchorY" value="-2228.46289"/>
      <inkml:brushProperty name="scaleFactor" value="0.5"/>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04T03:53:58.914"/>
    </inkml:context>
    <inkml:brush xml:id="br0">
      <inkml:brushProperty name="width" value="0.05" units="cm"/>
      <inkml:brushProperty name="height" value="0.05" units="cm"/>
      <inkml:brushProperty name="color" value="#FF4E00"/>
      <inkml:brushProperty name="ignorePressure" value="1"/>
      <inkml:brushProperty name="inkEffects" value="rainbow"/>
      <inkml:brushProperty name="anchorX" value="-2109.25635"/>
      <inkml:brushProperty name="anchorY" value="-2228.46289"/>
      <inkml:brushProperty name="scaleFactor" value="0.5"/>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atin typeface="Arial" panose="020B0604020202020204" pitchFamily="34" charset="0"/>
              </a:defRPr>
            </a:lvl1pPr>
          </a:lstStyle>
          <a:p>
            <a:endParaRPr lang="he-IL" dirty="0"/>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atin typeface="Arial" panose="020B0604020202020204" pitchFamily="34" charset="0"/>
              </a:defRPr>
            </a:lvl1pPr>
          </a:lstStyle>
          <a:p>
            <a:fld id="{32AF2A5E-6200-42E9-9272-939EE0061597}" type="datetimeFigureOut">
              <a:rPr lang="he-IL" smtClean="0"/>
              <a:pPr/>
              <a:t>י'/חשון/תשפ"ז</a:t>
            </a:fld>
            <a:endParaRPr lang="he-IL" dirty="0"/>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atin typeface="Arial" panose="020B0604020202020204" pitchFamily="34" charset="0"/>
              </a:defRPr>
            </a:lvl1pPr>
          </a:lstStyle>
          <a:p>
            <a:endParaRPr lang="he-IL" dirty="0"/>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atin typeface="Arial" panose="020B0604020202020204" pitchFamily="34" charset="0"/>
              </a:defRPr>
            </a:lvl1pPr>
          </a:lstStyle>
          <a:p>
            <a:fld id="{0CF7A1BC-35BC-4FBD-A51C-88A69878D9B2}" type="slidenum">
              <a:rPr lang="he-IL" smtClean="0"/>
              <a:pPr/>
              <a:t>‹#›</a:t>
            </a:fld>
            <a:endParaRPr lang="he-IL" dirty="0"/>
          </a:p>
        </p:txBody>
      </p:sp>
    </p:spTree>
    <p:extLst>
      <p:ext uri="{BB962C8B-B14F-4D97-AF65-F5344CB8AC3E}">
        <p14:creationId xmlns:p14="http://schemas.microsoft.com/office/powerpoint/2010/main" val="78405439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Arial" panose="020B0604020202020204" pitchFamily="34" charset="0"/>
        <a:ea typeface="+mn-ea"/>
        <a:cs typeface="+mn-cs"/>
      </a:defRPr>
    </a:lvl1pPr>
    <a:lvl2pPr marL="457200" algn="r" defTabSz="914400" rtl="1" eaLnBrk="1" latinLnBrk="0" hangingPunct="1">
      <a:defRPr sz="1200" kern="1200">
        <a:solidFill>
          <a:schemeClr val="tx1"/>
        </a:solidFill>
        <a:latin typeface="Arial" panose="020B0604020202020204" pitchFamily="34" charset="0"/>
        <a:ea typeface="+mn-ea"/>
        <a:cs typeface="+mn-cs"/>
      </a:defRPr>
    </a:lvl2pPr>
    <a:lvl3pPr marL="914400" algn="r" defTabSz="914400" rtl="1" eaLnBrk="1" latinLnBrk="0" hangingPunct="1">
      <a:defRPr sz="1200" kern="1200">
        <a:solidFill>
          <a:schemeClr val="tx1"/>
        </a:solidFill>
        <a:latin typeface="Arial" panose="020B0604020202020204" pitchFamily="34" charset="0"/>
        <a:ea typeface="+mn-ea"/>
        <a:cs typeface="+mn-cs"/>
      </a:defRPr>
    </a:lvl3pPr>
    <a:lvl4pPr marL="1371600" algn="r" defTabSz="914400" rtl="1" eaLnBrk="1" latinLnBrk="0" hangingPunct="1">
      <a:defRPr sz="1200" kern="1200">
        <a:solidFill>
          <a:schemeClr val="tx1"/>
        </a:solidFill>
        <a:latin typeface="Arial" panose="020B0604020202020204" pitchFamily="34" charset="0"/>
        <a:ea typeface="+mn-ea"/>
        <a:cs typeface="+mn-cs"/>
      </a:defRPr>
    </a:lvl4pPr>
    <a:lvl5pPr marL="1828800" algn="r" defTabSz="914400" rtl="1" eaLnBrk="1" latinLnBrk="0" hangingPunct="1">
      <a:defRPr sz="1200" kern="1200">
        <a:solidFill>
          <a:schemeClr val="tx1"/>
        </a:solidFill>
        <a:latin typeface="Arial" panose="020B0604020202020204" pitchFamily="34"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en-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2</a:t>
            </a:fld>
            <a:endParaRPr lang="he-IL" dirty="0"/>
          </a:p>
        </p:txBody>
      </p:sp>
    </p:spTree>
    <p:extLst>
      <p:ext uri="{BB962C8B-B14F-4D97-AF65-F5344CB8AC3E}">
        <p14:creationId xmlns:p14="http://schemas.microsoft.com/office/powerpoint/2010/main" val="1364169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חשוב לעבור על כל אחד מהתרגילים ולהראות את סידור האבנים המתאימות למחוברים שבתרגיל</a:t>
            </a:r>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26</a:t>
            </a:fld>
            <a:endParaRPr lang="he-IL" dirty="0"/>
          </a:p>
        </p:txBody>
      </p:sp>
    </p:spTree>
    <p:extLst>
      <p:ext uri="{BB962C8B-B14F-4D97-AF65-F5344CB8AC3E}">
        <p14:creationId xmlns:p14="http://schemas.microsoft.com/office/powerpoint/2010/main" val="1971541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בסיום הפעילות אפשר לשאול על דרך נוספת להגיע ל-20 כשהפעם מותר לעבור דרך יותר ממספר אחד.</a:t>
            </a:r>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32</a:t>
            </a:fld>
            <a:endParaRPr lang="he-IL" dirty="0"/>
          </a:p>
        </p:txBody>
      </p:sp>
    </p:spTree>
    <p:extLst>
      <p:ext uri="{BB962C8B-B14F-4D97-AF65-F5344CB8AC3E}">
        <p14:creationId xmlns:p14="http://schemas.microsoft.com/office/powerpoint/2010/main" val="1550884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0.jpeg"/><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jpeg"/><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4.jpeg"/><Relationship Id="rId4" Type="http://schemas.openxmlformats.org/officeDocument/2006/relationships/image" Target="../media/image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5.jpeg"/><Relationship Id="rId4" Type="http://schemas.openxmlformats.org/officeDocument/2006/relationships/image" Target="../media/image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6.jpe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9.jpeg"/><Relationship Id="rId4" Type="http://schemas.openxmlformats.org/officeDocument/2006/relationships/image" Target="../media/image6.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0.jpe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1.jpe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2.jpeg"/><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3.jpeg"/><Relationship Id="rId4"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4.jpeg"/><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5.jpeg"/><Relationship Id="rId4"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6.jpeg"/><Relationship Id="rId4" Type="http://schemas.openxmlformats.org/officeDocument/2006/relationships/image" Target="../media/image6.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7.jpeg"/><Relationship Id="rId4" Type="http://schemas.openxmlformats.org/officeDocument/2006/relationships/image" Target="../media/image6.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8.jpeg"/><Relationship Id="rId4" Type="http://schemas.openxmlformats.org/officeDocument/2006/relationships/image" Target="../media/image6.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9.jpeg"/><Relationship Id="rId4" Type="http://schemas.openxmlformats.org/officeDocument/2006/relationships/image" Target="../media/image6.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0.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1.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2.jpeg"/><Relationship Id="rId4" Type="http://schemas.openxmlformats.org/officeDocument/2006/relationships/image" Target="../media/image6.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3.jpeg"/><Relationship Id="rId4" Type="http://schemas.openxmlformats.org/officeDocument/2006/relationships/image" Target="../media/image6.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4.jpeg"/><Relationship Id="rId4" Type="http://schemas.openxmlformats.org/officeDocument/2006/relationships/image" Target="../media/image6.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5.jpeg"/><Relationship Id="rId4" Type="http://schemas.openxmlformats.org/officeDocument/2006/relationships/image" Target="../media/image6.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6.jpeg"/><Relationship Id="rId4" Type="http://schemas.openxmlformats.org/officeDocument/2006/relationships/image" Target="../media/image6.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7.jpeg"/><Relationship Id="rId4" Type="http://schemas.openxmlformats.org/officeDocument/2006/relationships/image" Target="../media/image6.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8.jpeg"/><Relationship Id="rId4" Type="http://schemas.openxmlformats.org/officeDocument/2006/relationships/image" Target="../media/image6.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9.jpeg"/><Relationship Id="rId4" Type="http://schemas.openxmlformats.org/officeDocument/2006/relationships/image" Target="../media/image6.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4.jpeg"/><Relationship Id="rId4" Type="http://schemas.openxmlformats.org/officeDocument/2006/relationships/image" Target="../media/image6.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4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svg"/><Relationship Id="rId7" Type="http://schemas.openxmlformats.org/officeDocument/2006/relationships/image" Target="../media/image50.svg"/><Relationship Id="rId2" Type="http://schemas.openxmlformats.org/officeDocument/2006/relationships/image" Target="../media/image5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0.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5.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6.jpeg"/><Relationship Id="rId4" Type="http://schemas.openxmlformats.org/officeDocument/2006/relationships/image" Target="../media/image6.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4.jpeg"/><Relationship Id="rId4" Type="http://schemas.openxmlformats.org/officeDocument/2006/relationships/image" Target="../media/image6.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7.jpeg"/><Relationship Id="rId4" Type="http://schemas.openxmlformats.org/officeDocument/2006/relationships/image" Target="../media/image6.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8.jpeg"/><Relationship Id="rId4" Type="http://schemas.openxmlformats.org/officeDocument/2006/relationships/image" Target="../media/image6.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svg"/><Relationship Id="rId7" Type="http://schemas.openxmlformats.org/officeDocument/2006/relationships/image" Target="../media/image50.svg"/><Relationship Id="rId2" Type="http://schemas.openxmlformats.org/officeDocument/2006/relationships/image" Target="../media/image5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0.svg"/></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svg"/><Relationship Id="rId7" Type="http://schemas.openxmlformats.org/officeDocument/2006/relationships/image" Target="../media/image50.svg"/><Relationship Id="rId2" Type="http://schemas.openxmlformats.org/officeDocument/2006/relationships/image" Target="../media/image5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0.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6.jpeg"/><Relationship Id="rId4" Type="http://schemas.openxmlformats.org/officeDocument/2006/relationships/image" Target="../media/image6.sv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8.jpeg"/><Relationship Id="rId4" Type="http://schemas.openxmlformats.org/officeDocument/2006/relationships/image" Target="../media/image6.sv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44.jpeg"/><Relationship Id="rId4" Type="http://schemas.openxmlformats.org/officeDocument/2006/relationships/image" Target="../media/image6.sv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7.jpeg"/><Relationship Id="rId4" Type="http://schemas.openxmlformats.org/officeDocument/2006/relationships/image" Target="../media/image6.sv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5.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svg"/><Relationship Id="rId7" Type="http://schemas.openxmlformats.org/officeDocument/2006/relationships/image" Target="../media/image50.svg"/><Relationship Id="rId2" Type="http://schemas.openxmlformats.org/officeDocument/2006/relationships/image" Target="../media/image5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0.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67.jpeg"/><Relationship Id="rId4" Type="http://schemas.openxmlformats.org/officeDocument/2006/relationships/image" Target="../media/image6.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svg"/><Relationship Id="rId7" Type="http://schemas.openxmlformats.org/officeDocument/2006/relationships/image" Target="../media/image50.svg"/><Relationship Id="rId2" Type="http://schemas.openxmlformats.org/officeDocument/2006/relationships/image" Target="../media/image5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0.sv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68.jpeg"/><Relationship Id="rId4" Type="http://schemas.openxmlformats.org/officeDocument/2006/relationships/image" Target="../media/image9.sv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svg"/><Relationship Id="rId2" Type="http://schemas.openxmlformats.org/officeDocument/2006/relationships/image" Target="../media/image4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10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6.svg"/><Relationship Id="rId7" Type="http://schemas.openxmlformats.org/officeDocument/2006/relationships/image" Target="../media/image50.svg"/><Relationship Id="rId2" Type="http://schemas.openxmlformats.org/officeDocument/2006/relationships/image" Target="../media/image55.png"/><Relationship Id="rId1" Type="http://schemas.openxmlformats.org/officeDocument/2006/relationships/slideMaster" Target="../slideMasters/slideMaster1.xml"/><Relationship Id="rId6" Type="http://schemas.openxmlformats.org/officeDocument/2006/relationships/image" Target="../media/image4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0.sv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Master" Target="../slideMasters/slideMaster1.xml"/><Relationship Id="rId5" Type="http://schemas.openxmlformats.org/officeDocument/2006/relationships/image" Target="../media/image54.svg"/><Relationship Id="rId4" Type="http://schemas.openxmlformats.org/officeDocument/2006/relationships/image" Target="../media/image53.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1_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6C37B9-3375-4515-8993-19A5ACFF41C5}"/>
              </a:ext>
            </a:extLst>
          </p:cNvPr>
          <p:cNvSpPr>
            <a:spLocks noGrp="1"/>
          </p:cNvSpPr>
          <p:nvPr>
            <p:ph type="ctrTitle"/>
          </p:nvPr>
        </p:nvSpPr>
        <p:spPr>
          <a:xfrm>
            <a:off x="1143000" y="1122363"/>
            <a:ext cx="6858000" cy="2387600"/>
          </a:xfrm>
        </p:spPr>
        <p:txBody>
          <a:bodyPr anchor="b"/>
          <a:lstStyle>
            <a:lvl1pPr algn="ctr">
              <a:defRPr sz="45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EB0DE8D-43E4-453C-BC2A-606D0AF87CC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CD004B4-B8A9-4269-836F-5AC535BBEF4B}"/>
              </a:ext>
            </a:extLst>
          </p:cNvPr>
          <p:cNvSpPr>
            <a:spLocks noGrp="1"/>
          </p:cNvSpPr>
          <p:nvPr>
            <p:ph type="dt" sz="half" idx="10"/>
          </p:nvPr>
        </p:nvSpPr>
        <p:spPr/>
        <p:txBody>
          <a:bodyPr/>
          <a:lstStyle/>
          <a:p>
            <a:fld id="{035B246A-F88F-4239-BB9A-3199336F82C8}"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87193FB5-48C6-4C63-8566-B44CD18295D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B027A36-8533-4E79-894C-B38B619CF61D}"/>
              </a:ext>
            </a:extLst>
          </p:cNvPr>
          <p:cNvSpPr>
            <a:spLocks noGrp="1"/>
          </p:cNvSpPr>
          <p:nvPr>
            <p:ph type="sldNum" sz="quarter" idx="12"/>
          </p:nvPr>
        </p:nvSpPr>
        <p:spPr/>
        <p:txBody>
          <a:bodyPr/>
          <a:lstStyle/>
          <a:p>
            <a:fld id="{7696521F-DA1E-481C-B10F-4227867CC94D}" type="slidenum">
              <a:rPr lang="he-IL" smtClean="0"/>
              <a:t>‹#›</a:t>
            </a:fld>
            <a:endParaRPr lang="he-IL"/>
          </a:p>
        </p:txBody>
      </p:sp>
    </p:spTree>
    <p:extLst>
      <p:ext uri="{BB962C8B-B14F-4D97-AF65-F5344CB8AC3E}">
        <p14:creationId xmlns:p14="http://schemas.microsoft.com/office/powerpoint/2010/main" val="971483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6"/>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1" y="542537"/>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1" y="2092692"/>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1" y="113059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י'/חשון/תשפ"ז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4" y="2278748"/>
            <a:ext cx="7613495"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90"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113756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2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911902"/>
            <a:ext cx="3779053" cy="251936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34759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7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577687"/>
            <a:ext cx="3779053" cy="318780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94968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6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58957"/>
            <a:ext cx="3779053" cy="342526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1648258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5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007"/>
            <a:ext cx="3779053" cy="335915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5965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089596" y="2350682"/>
            <a:ext cx="3779053" cy="364181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173092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007"/>
            <a:ext cx="3779053" cy="335915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75703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8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247"/>
            <a:ext cx="3779053" cy="335867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256304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9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007"/>
            <a:ext cx="3779053" cy="335915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1267446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0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a:outerShdw blurRad="88900" dist="76200" dir="6720000" algn="ctr" rotWithShape="0">
              <a:srgbClr val="000000">
                <a:alpha val="21000"/>
              </a:srgbClr>
            </a:outerShdw>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0ED6C9EE-24A9-4B86-BCD9-437A47A0C89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2F7F9868-7346-4AB3-9684-97BD9762F077}"/>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DB3E9749-E50A-4CC5-A8DB-7428377FAB8E}"/>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926054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2" y="2379721"/>
            <a:ext cx="409766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A9EF87B9-6FF2-484A-8949-1287DF568CD3}"/>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6123228-AA83-4EFF-AB1B-D27C291A70B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176630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66E9AD42-4C82-45D0-AE65-D672125D8768}"/>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EFBF82A9-84AE-4F2C-B83B-A69B3BF3D2BB}"/>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246607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E71F4FB8-464E-4338-BD68-335CDAB0514B}"/>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1A541429-DC30-4BF8-BEA2-F729136EB51D}"/>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1608743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4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665499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5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4759" y="2379721"/>
            <a:ext cx="4092589"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593562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6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870"/>
            <a:ext cx="4096703" cy="364151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14900604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7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870"/>
            <a:ext cx="4096703" cy="364151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935864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8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959" y="2379870"/>
            <a:ext cx="4096190" cy="364151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1513015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9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959" y="2380098"/>
            <a:ext cx="4096190" cy="3641057"/>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884520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8217" y="2396289"/>
            <a:ext cx="4095792" cy="3641057"/>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6543170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119902" y="2396289"/>
            <a:ext cx="3632423" cy="3641057"/>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59631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8217" y="2396464"/>
            <a:ext cx="4095792" cy="3640704"/>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4032698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88217" y="2851712"/>
            <a:ext cx="4095792" cy="3185456"/>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4462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4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90441" y="2396464"/>
            <a:ext cx="4091345" cy="3640704"/>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6280961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5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8217" y="2396625"/>
            <a:ext cx="4095792" cy="3640382"/>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6798856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6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8217" y="2408285"/>
            <a:ext cx="4095792" cy="361706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8663438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7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901256" y="2408285"/>
            <a:ext cx="4069715" cy="361706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2925197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8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901515" y="2408285"/>
            <a:ext cx="4069196" cy="361706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5066008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9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928925" y="2408285"/>
            <a:ext cx="4014376" cy="361706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4080673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8398" y="2396625"/>
            <a:ext cx="4095430" cy="3640382"/>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3196687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8398" y="2396625"/>
            <a:ext cx="4095430" cy="3640382"/>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16786981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8398" y="2396625"/>
            <a:ext cx="4095430" cy="3640382"/>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8250708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567" y="120100"/>
            <a:ext cx="8976867" cy="6617800"/>
          </a:xfrm>
          <a:prstGeom prst="rect">
            <a:avLst/>
          </a:prstGeom>
        </p:spPr>
      </p:pic>
    </p:spTree>
    <p:extLst>
      <p:ext uri="{BB962C8B-B14F-4D97-AF65-F5344CB8AC3E}">
        <p14:creationId xmlns:p14="http://schemas.microsoft.com/office/powerpoint/2010/main" val="13286495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1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3102331" y="3091609"/>
            <a:ext cx="6566054" cy="382841"/>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21478" y="5684704"/>
            <a:ext cx="467637" cy="623516"/>
          </a:xfrm>
          <a:prstGeom prst="rect">
            <a:avLst/>
          </a:prstGeom>
        </p:spPr>
      </p:pic>
    </p:spTree>
    <p:extLst>
      <p:ext uri="{BB962C8B-B14F-4D97-AF65-F5344CB8AC3E}">
        <p14:creationId xmlns:p14="http://schemas.microsoft.com/office/powerpoint/2010/main" val="40755817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5669553" y="3091607"/>
            <a:ext cx="6566054" cy="382841"/>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84943" y="5706738"/>
            <a:ext cx="467637" cy="623516"/>
          </a:xfrm>
          <a:prstGeom prst="rect">
            <a:avLst/>
          </a:prstGeom>
        </p:spPr>
      </p:pic>
    </p:spTree>
    <p:extLst>
      <p:ext uri="{BB962C8B-B14F-4D97-AF65-F5344CB8AC3E}">
        <p14:creationId xmlns:p14="http://schemas.microsoft.com/office/powerpoint/2010/main" val="16341397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5669553" y="3091607"/>
            <a:ext cx="6566054" cy="382841"/>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84943" y="5706738"/>
            <a:ext cx="467637" cy="623516"/>
          </a:xfrm>
          <a:prstGeom prst="rect">
            <a:avLst/>
          </a:prstGeom>
        </p:spPr>
      </p:pic>
      <p:pic>
        <p:nvPicPr>
          <p:cNvPr id="2" name="גרפיקה 1">
            <a:extLst>
              <a:ext uri="{FF2B5EF4-FFF2-40B4-BE49-F238E27FC236}">
                <a16:creationId xmlns:a16="http://schemas.microsoft.com/office/drawing/2014/main" id="{63C42CFD-E947-446B-9FF7-A90E540DF7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3102331" y="3091609"/>
            <a:ext cx="6566054" cy="382841"/>
          </a:xfrm>
          <a:prstGeom prst="rect">
            <a:avLst/>
          </a:prstGeom>
        </p:spPr>
      </p:pic>
      <p:pic>
        <p:nvPicPr>
          <p:cNvPr id="3" name="גרפיקה 2">
            <a:extLst>
              <a:ext uri="{FF2B5EF4-FFF2-40B4-BE49-F238E27FC236}">
                <a16:creationId xmlns:a16="http://schemas.microsoft.com/office/drawing/2014/main" id="{5508BE9E-27DE-49D3-9D84-5CB29263158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21478" y="5684704"/>
            <a:ext cx="467637" cy="623516"/>
          </a:xfrm>
          <a:prstGeom prst="rect">
            <a:avLst/>
          </a:prstGeom>
        </p:spPr>
      </p:pic>
    </p:spTree>
    <p:extLst>
      <p:ext uri="{BB962C8B-B14F-4D97-AF65-F5344CB8AC3E}">
        <p14:creationId xmlns:p14="http://schemas.microsoft.com/office/powerpoint/2010/main" val="4293685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6098248"/>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5503422"/>
            <a:ext cx="628650" cy="838200"/>
          </a:xfrm>
          <a:prstGeom prst="rect">
            <a:avLst/>
          </a:prstGeom>
        </p:spPr>
      </p:pic>
    </p:spTree>
    <p:extLst>
      <p:ext uri="{BB962C8B-B14F-4D97-AF65-F5344CB8AC3E}">
        <p14:creationId xmlns:p14="http://schemas.microsoft.com/office/powerpoint/2010/main" val="9118509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6087233"/>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32418" y="5492407"/>
            <a:ext cx="628650" cy="838200"/>
          </a:xfrm>
          <a:prstGeom prst="rect">
            <a:avLst/>
          </a:prstGeom>
        </p:spPr>
      </p:pic>
    </p:spTree>
    <p:extLst>
      <p:ext uri="{BB962C8B-B14F-4D97-AF65-F5344CB8AC3E}">
        <p14:creationId xmlns:p14="http://schemas.microsoft.com/office/powerpoint/2010/main" val="24508789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4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96550"/>
            <a:ext cx="9144000" cy="752475"/>
          </a:xfrm>
          <a:prstGeom prst="rect">
            <a:avLst/>
          </a:prstGeom>
        </p:spPr>
      </p:pic>
    </p:spTree>
    <p:extLst>
      <p:ext uri="{BB962C8B-B14F-4D97-AF65-F5344CB8AC3E}">
        <p14:creationId xmlns:p14="http://schemas.microsoft.com/office/powerpoint/2010/main" val="39538265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3A5DF901-B9E3-463F-BCD0-5C6C0687B31E}"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9B8A19-7E93-4BB6-9FBC-FE780F891687}" type="slidenum">
              <a:rPr lang="he-IL" smtClean="0"/>
              <a:t>‹#›</a:t>
            </a:fld>
            <a:endParaRPr lang="he-IL"/>
          </a:p>
        </p:txBody>
      </p:sp>
    </p:spTree>
    <p:extLst>
      <p:ext uri="{BB962C8B-B14F-4D97-AF65-F5344CB8AC3E}">
        <p14:creationId xmlns:p14="http://schemas.microsoft.com/office/powerpoint/2010/main" val="21970729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A5DF901-B9E3-463F-BCD0-5C6C0687B31E}" type="datetimeFigureOut">
              <a:rPr lang="he-IL" smtClean="0"/>
              <a:t>י'/חשון/תשפ"ז</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49B8A19-7E93-4BB6-9FBC-FE780F891687}" type="slidenum">
              <a:rPr lang="he-IL" smtClean="0"/>
              <a:t>‹#›</a:t>
            </a:fld>
            <a:endParaRPr lang="he-IL"/>
          </a:p>
        </p:txBody>
      </p:sp>
    </p:spTree>
    <p:extLst>
      <p:ext uri="{BB962C8B-B14F-4D97-AF65-F5344CB8AC3E}">
        <p14:creationId xmlns:p14="http://schemas.microsoft.com/office/powerpoint/2010/main" val="40649456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EC8E2EC-2F33-4D5A-8033-A1F39F5BE9A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a:outerShdw blurRad="88900" dist="76200" dir="6720000" algn="ctr" rotWithShape="0">
              <a:srgbClr val="000000">
                <a:alpha val="21000"/>
              </a:srgbClr>
            </a:outerShdw>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3FCA59CB-04F8-426E-9AEA-470B69084928}"/>
              </a:ext>
            </a:extLst>
          </p:cNvPr>
          <p:cNvSpPr>
            <a:spLocks noGrp="1"/>
          </p:cNvSpPr>
          <p:nvPr>
            <p:ph sz="quarter" idx="13" hasCustomPrompt="1"/>
          </p:nvPr>
        </p:nvSpPr>
        <p:spPr>
          <a:xfrm>
            <a:off x="756883" y="5371607"/>
            <a:ext cx="4148728" cy="630922"/>
          </a:xfrm>
        </p:spPr>
        <p:txBody>
          <a:bodyPr>
            <a:normAutofit/>
          </a:bodyPr>
          <a:lstStyle>
            <a:lvl1pPr marL="536972" indent="-3572">
              <a:lnSpc>
                <a:spcPts val="1350"/>
              </a:lnSpc>
              <a:buNone/>
              <a:defRPr lang="he-IL" sz="4800" kern="1200" dirty="0">
                <a:solidFill>
                  <a:schemeClr val="tx1"/>
                </a:solidFill>
                <a:latin typeface="David" panose="020E0502060401010101" pitchFamily="34" charset="-79"/>
                <a:ea typeface="+mn-ea"/>
                <a:cs typeface="+mn-cs"/>
              </a:defRPr>
            </a:lvl1pPr>
          </a:lstStyle>
          <a:p>
            <a:pPr lvl="0"/>
            <a:r>
              <a:rPr lang="he-IL" dirty="0"/>
              <a:t>תוכן</a:t>
            </a:r>
          </a:p>
        </p:txBody>
      </p:sp>
      <p:sp>
        <p:nvSpPr>
          <p:cNvPr id="14" name="מציין מיקום תוכן 20">
            <a:extLst>
              <a:ext uri="{FF2B5EF4-FFF2-40B4-BE49-F238E27FC236}">
                <a16:creationId xmlns:a16="http://schemas.microsoft.com/office/drawing/2014/main" id="{AAF7EB0C-C2CC-44CD-A81B-0E8281CFFE5F}"/>
              </a:ext>
            </a:extLst>
          </p:cNvPr>
          <p:cNvSpPr>
            <a:spLocks noGrp="1"/>
          </p:cNvSpPr>
          <p:nvPr>
            <p:ph sz="quarter" idx="14"/>
          </p:nvPr>
        </p:nvSpPr>
        <p:spPr>
          <a:xfrm>
            <a:off x="0" y="1453510"/>
            <a:ext cx="9139609" cy="732210"/>
          </a:xfrm>
        </p:spPr>
        <p:txBody>
          <a:bodyPr>
            <a:noAutofit/>
          </a:bodyPr>
          <a:lstStyle>
            <a:lvl1pPr marL="3572" indent="-3572" algn="ctr">
              <a:buNone/>
              <a:defRPr lang="he-IL" sz="6000" b="1" kern="1200" dirty="0">
                <a:solidFill>
                  <a:schemeClr val="bg1"/>
                </a:solidFill>
                <a:latin typeface="David" panose="020E0502060401010101" pitchFamily="34" charset="-79"/>
                <a:ea typeface="+mn-ea"/>
                <a:cs typeface="+mn-cs"/>
              </a:defRPr>
            </a:lvl1pPr>
          </a:lstStyle>
          <a:p>
            <a:pPr lvl="0"/>
            <a:endParaRPr lang="he-IL" dirty="0"/>
          </a:p>
        </p:txBody>
      </p:sp>
    </p:spTree>
    <p:extLst>
      <p:ext uri="{BB962C8B-B14F-4D97-AF65-F5344CB8AC3E}">
        <p14:creationId xmlns:p14="http://schemas.microsoft.com/office/powerpoint/2010/main" val="37929556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EC8E2EC-2F33-4D5A-8033-A1F39F5BE9A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0050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28C0AB45-3B1A-413E-813C-8E8F5FAC3C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0" name="גרפיקה 9">
            <a:extLst>
              <a:ext uri="{FF2B5EF4-FFF2-40B4-BE49-F238E27FC236}">
                <a16:creationId xmlns:a16="http://schemas.microsoft.com/office/drawing/2014/main" id="{0F82382F-B613-4A78-8A3F-AADA2D7219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2" name="גרפיקה 11">
            <a:extLst>
              <a:ext uri="{FF2B5EF4-FFF2-40B4-BE49-F238E27FC236}">
                <a16:creationId xmlns:a16="http://schemas.microsoft.com/office/drawing/2014/main" id="{7CBF0CD4-94C6-4BFD-9B64-AE84F4EA217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40222177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62621745-C71F-46D4-B4FB-04F4AA0E8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0" name="גרפיקה 9">
            <a:extLst>
              <a:ext uri="{FF2B5EF4-FFF2-40B4-BE49-F238E27FC236}">
                <a16:creationId xmlns:a16="http://schemas.microsoft.com/office/drawing/2014/main" id="{A55BA2DF-04D3-472A-B235-32046ED9B5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24942154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5EBA7F02-E273-4C11-9B5C-1E97AC70DD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11" name="גרפיקה 10">
            <a:extLst>
              <a:ext uri="{FF2B5EF4-FFF2-40B4-BE49-F238E27FC236}">
                <a16:creationId xmlns:a16="http://schemas.microsoft.com/office/drawing/2014/main" id="{F162AB1D-C5D4-4CCF-AE15-09BD7BBA660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17643250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44700602-D6FD-43C6-8A52-3A8C94771D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46034AF7-8542-4123-8301-E9A8CDDD699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5" name="גרפיקה 14">
            <a:extLst>
              <a:ext uri="{FF2B5EF4-FFF2-40B4-BE49-F238E27FC236}">
                <a16:creationId xmlns:a16="http://schemas.microsoft.com/office/drawing/2014/main" id="{0CB76F23-AC46-4BFD-9689-06F993AD921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A41E3D89-862E-42F8-854B-BE96DB33A03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21643982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DC37E66C-3684-419B-9F22-A9D76C3302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42496659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1_ריק">
    <p:spTree>
      <p:nvGrpSpPr>
        <p:cNvPr id="1" name=""/>
        <p:cNvGrpSpPr/>
        <p:nvPr/>
      </p:nvGrpSpPr>
      <p:grpSpPr>
        <a:xfrm>
          <a:off x="0" y="0"/>
          <a:ext cx="0" cy="0"/>
          <a:chOff x="0" y="0"/>
          <a:chExt cx="0" cy="0"/>
        </a:xfrm>
      </p:grpSpPr>
      <p:pic>
        <p:nvPicPr>
          <p:cNvPr id="6" name="גרפיקה 5">
            <a:extLst>
              <a:ext uri="{FF2B5EF4-FFF2-40B4-BE49-F238E27FC236}">
                <a16:creationId xmlns:a16="http://schemas.microsoft.com/office/drawing/2014/main" id="{B2A1EE97-87A6-4731-ABFC-CA84887C78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8" name="גרפיקה 7">
            <a:extLst>
              <a:ext uri="{FF2B5EF4-FFF2-40B4-BE49-F238E27FC236}">
                <a16:creationId xmlns:a16="http://schemas.microsoft.com/office/drawing/2014/main" id="{6799AF97-E80A-46E7-8470-AE114FAE3AF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569228" y="5801197"/>
            <a:ext cx="864394" cy="1962150"/>
          </a:xfrm>
          <a:prstGeom prst="rect">
            <a:avLst/>
          </a:prstGeom>
        </p:spPr>
      </p:pic>
      <p:pic>
        <p:nvPicPr>
          <p:cNvPr id="10" name="גרפיקה 9">
            <a:extLst>
              <a:ext uri="{FF2B5EF4-FFF2-40B4-BE49-F238E27FC236}">
                <a16:creationId xmlns:a16="http://schemas.microsoft.com/office/drawing/2014/main" id="{38463263-D392-4534-BC39-705C351B91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40917491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תוכן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BFA445E-B0AA-4F89-8766-DB7A591A4E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180374876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E27B7659-7B53-4E1A-9884-2599DDE81D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9103917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כותרת וטקסט אנכי">
    <p:spTree>
      <p:nvGrpSpPr>
        <p:cNvPr id="1" name=""/>
        <p:cNvGrpSpPr/>
        <p:nvPr/>
      </p:nvGrpSpPr>
      <p:grpSpPr>
        <a:xfrm>
          <a:off x="0" y="0"/>
          <a:ext cx="0" cy="0"/>
          <a:chOff x="0" y="0"/>
          <a:chExt cx="0" cy="0"/>
        </a:xfrm>
      </p:grpSpPr>
    </p:spTree>
    <p:extLst>
      <p:ext uri="{BB962C8B-B14F-4D97-AF65-F5344CB8AC3E}">
        <p14:creationId xmlns:p14="http://schemas.microsoft.com/office/powerpoint/2010/main" val="7467201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6"/>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1" y="542537"/>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1" y="2092692"/>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1" y="113059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י'/חשון/תשפ"ז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4" y="2278748"/>
            <a:ext cx="7613495"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90"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1427497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2" y="2379721"/>
            <a:ext cx="409766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9434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3080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4946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52B2B55A-52D9-4E3B-BCC5-C2318C61221A}"/>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   </a:t>
            </a:r>
          </a:p>
        </p:txBody>
      </p:sp>
    </p:spTree>
    <p:extLst>
      <p:ext uri="{BB962C8B-B14F-4D97-AF65-F5344CB8AC3E}">
        <p14:creationId xmlns:p14="http://schemas.microsoft.com/office/powerpoint/2010/main" val="7908621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3651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כותרת ותוכן">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832E02CD-A4E4-43AD-951D-2BC873BDF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2" name="גרפיקה 11">
            <a:extLst>
              <a:ext uri="{FF2B5EF4-FFF2-40B4-BE49-F238E27FC236}">
                <a16:creationId xmlns:a16="http://schemas.microsoft.com/office/drawing/2014/main" id="{D76494C6-19D6-47EA-9D0E-E9EC1A6CFF5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4" name="גרפיקה 13">
            <a:extLst>
              <a:ext uri="{FF2B5EF4-FFF2-40B4-BE49-F238E27FC236}">
                <a16:creationId xmlns:a16="http://schemas.microsoft.com/office/drawing/2014/main" id="{43810FE7-9021-4B5B-87DC-AD53659B12B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2406284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כותרת מקטע עליונה">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3F4712C4-FB47-4122-BF3D-4040B69DA7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2" name="גרפיקה 11">
            <a:extLst>
              <a:ext uri="{FF2B5EF4-FFF2-40B4-BE49-F238E27FC236}">
                <a16:creationId xmlns:a16="http://schemas.microsoft.com/office/drawing/2014/main" id="{7FD9E413-0C85-4871-9FC8-9D186162A0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30076202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כותרת מקטע עליונה">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3F4712C4-FB47-4122-BF3D-4040B69DA7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2" name="גרפיקה 11">
            <a:extLst>
              <a:ext uri="{FF2B5EF4-FFF2-40B4-BE49-F238E27FC236}">
                <a16:creationId xmlns:a16="http://schemas.microsoft.com/office/drawing/2014/main" id="{7FD9E413-0C85-4871-9FC8-9D186162A0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pic>
        <p:nvPicPr>
          <p:cNvPr id="2" name="גרפיקה 1">
            <a:extLst>
              <a:ext uri="{FF2B5EF4-FFF2-40B4-BE49-F238E27FC236}">
                <a16:creationId xmlns:a16="http://schemas.microsoft.com/office/drawing/2014/main" id="{26684DD4-99D1-4460-8121-A48DE62462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32796" y="227491"/>
            <a:ext cx="2025390" cy="2030618"/>
          </a:xfrm>
          <a:prstGeom prst="rect">
            <a:avLst/>
          </a:prstGeom>
        </p:spPr>
      </p:pic>
      <p:pic>
        <p:nvPicPr>
          <p:cNvPr id="3" name="גרפיקה 2">
            <a:extLst>
              <a:ext uri="{FF2B5EF4-FFF2-40B4-BE49-F238E27FC236}">
                <a16:creationId xmlns:a16="http://schemas.microsoft.com/office/drawing/2014/main" id="{A719D9CA-50E1-4A47-9ECC-DD2FDCA7B4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flipH="1">
            <a:off x="7312531" y="568990"/>
            <a:ext cx="864394" cy="1962150"/>
          </a:xfrm>
          <a:prstGeom prst="rect">
            <a:avLst/>
          </a:prstGeom>
        </p:spPr>
      </p:pic>
    </p:spTree>
    <p:extLst>
      <p:ext uri="{BB962C8B-B14F-4D97-AF65-F5344CB8AC3E}">
        <p14:creationId xmlns:p14="http://schemas.microsoft.com/office/powerpoint/2010/main" val="34092525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7329977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533DC1CF-8BE1-4C8D-9D9B-408A1CC4E1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3EDE4C19-BF50-4C7D-9142-AA40A6649F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5" name="גרפיקה 14">
            <a:extLst>
              <a:ext uri="{FF2B5EF4-FFF2-40B4-BE49-F238E27FC236}">
                <a16:creationId xmlns:a16="http://schemas.microsoft.com/office/drawing/2014/main" id="{8BF416CD-98C5-4834-9E1B-AF8463946C0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3DE9E6D4-468A-4913-BD7A-9F6CD712FAB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327318077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533DC1CF-8BE1-4C8D-9D9B-408A1CC4E1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7884206" y="4891880"/>
            <a:ext cx="600075" cy="762000"/>
          </a:xfrm>
          <a:prstGeom prst="rect">
            <a:avLst/>
          </a:prstGeom>
        </p:spPr>
      </p:pic>
      <p:pic>
        <p:nvPicPr>
          <p:cNvPr id="13" name="גרפיקה 12">
            <a:extLst>
              <a:ext uri="{FF2B5EF4-FFF2-40B4-BE49-F238E27FC236}">
                <a16:creationId xmlns:a16="http://schemas.microsoft.com/office/drawing/2014/main" id="{3EDE4C19-BF50-4C7D-9142-AA40A6649F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95863" flipH="1">
            <a:off x="8437762" y="5490536"/>
            <a:ext cx="435769" cy="542925"/>
          </a:xfrm>
          <a:prstGeom prst="rect">
            <a:avLst/>
          </a:prstGeom>
        </p:spPr>
      </p:pic>
      <p:pic>
        <p:nvPicPr>
          <p:cNvPr id="15" name="גרפיקה 14">
            <a:extLst>
              <a:ext uri="{FF2B5EF4-FFF2-40B4-BE49-F238E27FC236}">
                <a16:creationId xmlns:a16="http://schemas.microsoft.com/office/drawing/2014/main" id="{8BF416CD-98C5-4834-9E1B-AF8463946C0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flipH="1">
            <a:off x="7675711" y="5761997"/>
            <a:ext cx="416990" cy="555986"/>
          </a:xfrm>
          <a:prstGeom prst="rect">
            <a:avLst/>
          </a:prstGeom>
        </p:spPr>
      </p:pic>
      <p:pic>
        <p:nvPicPr>
          <p:cNvPr id="17" name="גרפיקה 16">
            <a:extLst>
              <a:ext uri="{FF2B5EF4-FFF2-40B4-BE49-F238E27FC236}">
                <a16:creationId xmlns:a16="http://schemas.microsoft.com/office/drawing/2014/main" id="{3DE9E6D4-468A-4913-BD7A-9F6CD712FAB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flipH="1">
            <a:off x="8208846" y="6100353"/>
            <a:ext cx="416990" cy="555986"/>
          </a:xfrm>
          <a:prstGeom prst="rect">
            <a:avLst/>
          </a:prstGeom>
        </p:spPr>
      </p:pic>
    </p:spTree>
    <p:extLst>
      <p:ext uri="{BB962C8B-B14F-4D97-AF65-F5344CB8AC3E}">
        <p14:creationId xmlns:p14="http://schemas.microsoft.com/office/powerpoint/2010/main" val="31053591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20375806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579217"/>
            <a:ext cx="3317790" cy="3925444"/>
          </a:xfrm>
          <a:prstGeom prst="rect">
            <a:avLst/>
          </a:prstGeom>
        </p:spPr>
      </p:pic>
    </p:spTree>
    <p:extLst>
      <p:ext uri="{BB962C8B-B14F-4D97-AF65-F5344CB8AC3E}">
        <p14:creationId xmlns:p14="http://schemas.microsoft.com/office/powerpoint/2010/main" val="40534583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626" y="0"/>
            <a:ext cx="3317790" cy="3925444"/>
          </a:xfrm>
          <a:prstGeom prst="rect">
            <a:avLst/>
          </a:prstGeom>
        </p:spPr>
      </p:pic>
    </p:spTree>
    <p:extLst>
      <p:ext uri="{BB962C8B-B14F-4D97-AF65-F5344CB8AC3E}">
        <p14:creationId xmlns:p14="http://schemas.microsoft.com/office/powerpoint/2010/main" val="27274407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40393102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7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4429126"/>
            <a:ext cx="9144000" cy="2428875"/>
          </a:xfrm>
          <a:prstGeom prst="rect">
            <a:avLst/>
          </a:prstGeom>
        </p:spPr>
      </p:pic>
    </p:spTree>
    <p:extLst>
      <p:ext uri="{BB962C8B-B14F-4D97-AF65-F5344CB8AC3E}">
        <p14:creationId xmlns:p14="http://schemas.microsoft.com/office/powerpoint/2010/main" val="22187061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8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3429001"/>
            <a:ext cx="9144000" cy="3429000"/>
          </a:xfrm>
          <a:prstGeom prst="rect">
            <a:avLst/>
          </a:prstGeom>
        </p:spPr>
      </p:pic>
    </p:spTree>
    <p:extLst>
      <p:ext uri="{BB962C8B-B14F-4D97-AF65-F5344CB8AC3E}">
        <p14:creationId xmlns:p14="http://schemas.microsoft.com/office/powerpoint/2010/main" val="2791444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9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810125" y="3538137"/>
            <a:ext cx="12192000" cy="2571750"/>
          </a:xfrm>
          <a:prstGeom prst="rect">
            <a:avLst/>
          </a:prstGeom>
        </p:spPr>
      </p:pic>
    </p:spTree>
    <p:extLst>
      <p:ext uri="{BB962C8B-B14F-4D97-AF65-F5344CB8AC3E}">
        <p14:creationId xmlns:p14="http://schemas.microsoft.com/office/powerpoint/2010/main" val="171935831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תוכן עם כיתוב">
    <p:spTree>
      <p:nvGrpSpPr>
        <p:cNvPr id="1" name=""/>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69A779BF-ACB3-46DB-90D6-2EE0D62CEB47}"/>
              </a:ext>
            </a:extLst>
          </p:cNvPr>
          <p:cNvSpPr>
            <a:spLocks noGrp="1"/>
          </p:cNvSpPr>
          <p:nvPr>
            <p:ph type="dt" sz="half" idx="10"/>
          </p:nvPr>
        </p:nvSpPr>
        <p:spPr/>
        <p:txBody>
          <a:bodyPr/>
          <a:lstStyle/>
          <a:p>
            <a:fld id="{7C3934C3-D428-4187-AB14-09F09794C5B4}" type="datetimeFigureOut">
              <a:rPr lang="he-IL" smtClean="0"/>
              <a:t>י'/חשון/תשפ"ז</a:t>
            </a:fld>
            <a:endParaRPr lang="he-IL"/>
          </a:p>
        </p:txBody>
      </p:sp>
      <p:sp>
        <p:nvSpPr>
          <p:cNvPr id="6" name="מציין מיקום של כותרת תחתונה 5">
            <a:extLst>
              <a:ext uri="{FF2B5EF4-FFF2-40B4-BE49-F238E27FC236}">
                <a16:creationId xmlns:a16="http://schemas.microsoft.com/office/drawing/2014/main" id="{88BF5DF2-67C0-429E-A153-ED2950F2664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2DC0364-7E64-441F-9675-1875C1727005}"/>
              </a:ext>
            </a:extLst>
          </p:cNvPr>
          <p:cNvSpPr>
            <a:spLocks noGrp="1"/>
          </p:cNvSpPr>
          <p:nvPr>
            <p:ph type="sldNum" sz="quarter" idx="12"/>
          </p:nvPr>
        </p:nvSpPr>
        <p:spPr/>
        <p:txBody>
          <a:bodyPr/>
          <a:lstStyle/>
          <a:p>
            <a:fld id="{CCC82BC5-0CA4-437F-A309-82984C31DC81}" type="slidenum">
              <a:rPr lang="he-IL" smtClean="0"/>
              <a:t>‹#›</a:t>
            </a:fld>
            <a:endParaRPr lang="he-IL"/>
          </a:p>
        </p:txBody>
      </p:sp>
      <p:pic>
        <p:nvPicPr>
          <p:cNvPr id="9" name="גרפיקה 8">
            <a:extLst>
              <a:ext uri="{FF2B5EF4-FFF2-40B4-BE49-F238E27FC236}">
                <a16:creationId xmlns:a16="http://schemas.microsoft.com/office/drawing/2014/main" id="{014B3DB3-461F-4398-BA6E-4A106B985A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E6C39D0E-C63B-410E-8C84-DC4C300B461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7573065" y="4741941"/>
            <a:ext cx="864394" cy="1962150"/>
          </a:xfrm>
          <a:prstGeom prst="rect">
            <a:avLst/>
          </a:prstGeom>
        </p:spPr>
      </p:pic>
      <p:pic>
        <p:nvPicPr>
          <p:cNvPr id="13" name="גרפיקה 12">
            <a:extLst>
              <a:ext uri="{FF2B5EF4-FFF2-40B4-BE49-F238E27FC236}">
                <a16:creationId xmlns:a16="http://schemas.microsoft.com/office/drawing/2014/main" id="{5C59754D-A532-455A-A60E-F4CECECF7CB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29202134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764DEA61-6936-45F7-9BE7-400ABDB1926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2" y="2379721"/>
            <a:ext cx="4097663"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D211F494-1DAF-47BA-B0FE-1B1273399CE2}"/>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כותרת</a:t>
            </a:r>
          </a:p>
        </p:txBody>
      </p:sp>
      <p:sp>
        <p:nvSpPr>
          <p:cNvPr id="3" name="תיבת טקסט 2">
            <a:extLst>
              <a:ext uri="{FF2B5EF4-FFF2-40B4-BE49-F238E27FC236}">
                <a16:creationId xmlns:a16="http://schemas.microsoft.com/office/drawing/2014/main" id="{8548F3B2-2728-40FC-A31E-019B6374A692}"/>
              </a:ext>
            </a:extLst>
          </p:cNvPr>
          <p:cNvSpPr txBox="1"/>
          <p:nvPr userDrawn="1"/>
        </p:nvSpPr>
        <p:spPr>
          <a:xfrm>
            <a:off x="2567264" y="1388334"/>
            <a:ext cx="3825478" cy="784830"/>
          </a:xfrm>
          <a:prstGeom prst="rect">
            <a:avLst/>
          </a:prstGeom>
          <a:noFill/>
        </p:spPr>
        <p:txBody>
          <a:bodyPr wrap="square" rtlCol="1" anchor="ctr">
            <a:spAutoFit/>
          </a:bodyPr>
          <a:lstStyle/>
          <a:p>
            <a:r>
              <a:rPr lang="he-IL" sz="4500" b="1" dirty="0">
                <a:solidFill>
                  <a:schemeClr val="bg1"/>
                </a:solidFill>
                <a:latin typeface="David" panose="020E0502060401010101" pitchFamily="34" charset="-79"/>
              </a:rPr>
              <a:t>שם היחידה</a:t>
            </a:r>
            <a:endParaRPr lang="he-IL" sz="4500" dirty="0">
              <a:solidFill>
                <a:schemeClr val="bg1"/>
              </a:solidFill>
              <a:latin typeface="David" panose="020E0502060401010101" pitchFamily="34" charset="-79"/>
            </a:endParaRPr>
          </a:p>
        </p:txBody>
      </p:sp>
    </p:spTree>
    <p:extLst>
      <p:ext uri="{BB962C8B-B14F-4D97-AF65-F5344CB8AC3E}">
        <p14:creationId xmlns:p14="http://schemas.microsoft.com/office/powerpoint/2010/main" val="39511768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F274B4E7-8010-46E6-A1BF-3E6AECB013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18792054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3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016B52B-3097-4BE9-AC4D-9776D7A8AEBE}"/>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32360630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4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3">
            <a:extLst>
              <a:ext uri="{FF2B5EF4-FFF2-40B4-BE49-F238E27FC236}">
                <a16:creationId xmlns:a16="http://schemas.microsoft.com/office/drawing/2014/main" id="{5421A745-277C-4871-B8F7-CCB8250E9A0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39001492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5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3">
            <a:extLst>
              <a:ext uri="{FF2B5EF4-FFF2-40B4-BE49-F238E27FC236}">
                <a16:creationId xmlns:a16="http://schemas.microsoft.com/office/drawing/2014/main" id="{8BE84E73-CC9B-468E-8462-671F593B621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
        <p:nvSpPr>
          <p:cNvPr id="3" name="תיבת טקסט 2">
            <a:extLst>
              <a:ext uri="{FF2B5EF4-FFF2-40B4-BE49-F238E27FC236}">
                <a16:creationId xmlns:a16="http://schemas.microsoft.com/office/drawing/2014/main" id="{F33B3191-830C-4B4F-A228-A27CE39693E8}"/>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שיעור 4</a:t>
            </a:r>
          </a:p>
        </p:txBody>
      </p:sp>
      <p:sp>
        <p:nvSpPr>
          <p:cNvPr id="4" name="תיבת טקסט 3">
            <a:extLst>
              <a:ext uri="{FF2B5EF4-FFF2-40B4-BE49-F238E27FC236}">
                <a16:creationId xmlns:a16="http://schemas.microsoft.com/office/drawing/2014/main" id="{20472BA9-643E-4505-A1CB-D238C77CD2DB}"/>
              </a:ext>
            </a:extLst>
          </p:cNvPr>
          <p:cNvSpPr txBox="1"/>
          <p:nvPr userDrawn="1"/>
        </p:nvSpPr>
        <p:spPr>
          <a:xfrm>
            <a:off x="2567264" y="1042085"/>
            <a:ext cx="3825478" cy="1477328"/>
          </a:xfrm>
          <a:prstGeom prst="rect">
            <a:avLst/>
          </a:prstGeom>
          <a:noFill/>
        </p:spPr>
        <p:txBody>
          <a:bodyPr wrap="square" rtlCol="1" anchor="ctr">
            <a:spAutoFit/>
          </a:bodyPr>
          <a:lstStyle/>
          <a:p>
            <a:r>
              <a:rPr lang="he-IL" sz="4500" b="1" dirty="0">
                <a:solidFill>
                  <a:schemeClr val="bg1"/>
                </a:solidFill>
                <a:latin typeface="David" panose="020E0502060401010101" pitchFamily="34" charset="-79"/>
              </a:rPr>
              <a:t>יחידת פתיחה ג</a:t>
            </a:r>
            <a:r>
              <a:rPr lang="en-US" sz="4500" b="1" dirty="0">
                <a:solidFill>
                  <a:schemeClr val="bg1"/>
                </a:solidFill>
                <a:latin typeface="David" panose="020E0502060401010101" pitchFamily="34" charset="-79"/>
              </a:rPr>
              <a:t>'</a:t>
            </a:r>
            <a:endParaRPr lang="he-IL" sz="4500" dirty="0">
              <a:solidFill>
                <a:schemeClr val="bg1"/>
              </a:solidFill>
              <a:latin typeface="David" panose="020E0502060401010101" pitchFamily="34" charset="-79"/>
            </a:endParaRPr>
          </a:p>
        </p:txBody>
      </p:sp>
    </p:spTree>
    <p:extLst>
      <p:ext uri="{BB962C8B-B14F-4D97-AF65-F5344CB8AC3E}">
        <p14:creationId xmlns:p14="http://schemas.microsoft.com/office/powerpoint/2010/main" val="19249661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6"/>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1" y="542537"/>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1" y="2092692"/>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1" y="113059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י'/חשון/תשפ"ז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4" y="2278748"/>
            <a:ext cx="7613495" cy="3568897"/>
          </a:xfrm>
        </p:spPr>
        <p:txBody>
          <a:bodyPr>
            <a:normAutofit/>
          </a:bodyPr>
          <a:lstStyle>
            <a:lvl1pPr marL="536972"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90"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33234942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כותרת ותוכן">
    <p:spTree>
      <p:nvGrpSpPr>
        <p:cNvPr id="1" name=""/>
        <p:cNvGrpSpPr/>
        <p:nvPr/>
      </p:nvGrpSpPr>
      <p:grpSpPr>
        <a:xfrm>
          <a:off x="0" y="0"/>
          <a:ext cx="0" cy="0"/>
          <a:chOff x="0" y="0"/>
          <a:chExt cx="0" cy="0"/>
        </a:xfrm>
      </p:grpSpPr>
      <p:sp>
        <p:nvSpPr>
          <p:cNvPr id="6" name="מציין מיקום של מספר שקופית 5">
            <a:extLst>
              <a:ext uri="{FF2B5EF4-FFF2-40B4-BE49-F238E27FC236}">
                <a16:creationId xmlns:a16="http://schemas.microsoft.com/office/drawing/2014/main" id="{29FB4C20-C41E-4514-9049-04435652BDAA}"/>
              </a:ext>
            </a:extLst>
          </p:cNvPr>
          <p:cNvSpPr>
            <a:spLocks noGrp="1"/>
          </p:cNvSpPr>
          <p:nvPr>
            <p:ph type="sldNum" sz="quarter" idx="12"/>
          </p:nvPr>
        </p:nvSpPr>
        <p:spPr/>
        <p:txBody>
          <a:bodyPr/>
          <a:lstStyle/>
          <a:p>
            <a:fld id="{CCC82BC5-0CA4-437F-A309-82984C31DC81}" type="slidenum">
              <a:rPr lang="he-IL" smtClean="0"/>
              <a:t>‹#›</a:t>
            </a:fld>
            <a:endParaRPr lang="he-IL"/>
          </a:p>
        </p:txBody>
      </p:sp>
      <p:pic>
        <p:nvPicPr>
          <p:cNvPr id="19" name="גרפיקה 18">
            <a:extLst>
              <a:ext uri="{FF2B5EF4-FFF2-40B4-BE49-F238E27FC236}">
                <a16:creationId xmlns:a16="http://schemas.microsoft.com/office/drawing/2014/main" id="{8DCC2D96-1CD0-443C-A810-271CC39B91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343220110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13258065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3488178" y="2518172"/>
            <a:ext cx="12369113" cy="1821656"/>
          </a:xfrm>
          <a:prstGeom prst="rect">
            <a:avLst/>
          </a:prstGeom>
        </p:spPr>
      </p:pic>
    </p:spTree>
    <p:extLst>
      <p:ext uri="{BB962C8B-B14F-4D97-AF65-F5344CB8AC3E}">
        <p14:creationId xmlns:p14="http://schemas.microsoft.com/office/powerpoint/2010/main" val="27147554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031287" y="2518172"/>
            <a:ext cx="12369113" cy="1821656"/>
          </a:xfrm>
          <a:prstGeom prst="rect">
            <a:avLst/>
          </a:prstGeom>
        </p:spPr>
      </p:pic>
    </p:spTree>
    <p:extLst>
      <p:ext uri="{BB962C8B-B14F-4D97-AF65-F5344CB8AC3E}">
        <p14:creationId xmlns:p14="http://schemas.microsoft.com/office/powerpoint/2010/main" val="35811748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85397" y="6142027"/>
            <a:ext cx="680760" cy="789608"/>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93450" y="5104750"/>
            <a:ext cx="558998" cy="745331"/>
          </a:xfrm>
          <a:prstGeom prst="rect">
            <a:avLst/>
          </a:prstGeom>
        </p:spPr>
      </p:pic>
    </p:spTree>
    <p:extLst>
      <p:ext uri="{BB962C8B-B14F-4D97-AF65-F5344CB8AC3E}">
        <p14:creationId xmlns:p14="http://schemas.microsoft.com/office/powerpoint/2010/main" val="24986383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30130490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96082"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947028" y="5701707"/>
            <a:ext cx="878681" cy="1019175"/>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70407" y="5840050"/>
            <a:ext cx="721519" cy="962025"/>
          </a:xfrm>
          <a:prstGeom prst="rect">
            <a:avLst/>
          </a:prstGeom>
        </p:spPr>
      </p:pic>
    </p:spTree>
    <p:extLst>
      <p:ext uri="{BB962C8B-B14F-4D97-AF65-F5344CB8AC3E}">
        <p14:creationId xmlns:p14="http://schemas.microsoft.com/office/powerpoint/2010/main" val="39732419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9219C75A-9A71-45E3-946F-3F80769000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3" name="גרפיקה 12">
            <a:extLst>
              <a:ext uri="{FF2B5EF4-FFF2-40B4-BE49-F238E27FC236}">
                <a16:creationId xmlns:a16="http://schemas.microsoft.com/office/drawing/2014/main" id="{5FA0AB42-0ADA-4DAF-8AD3-F2BB01D7AF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22662487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0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833569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32418" y="4985627"/>
            <a:ext cx="628650" cy="838200"/>
          </a:xfrm>
          <a:prstGeom prst="rect">
            <a:avLst/>
          </a:prstGeom>
        </p:spPr>
      </p:pic>
    </p:spTree>
    <p:extLst>
      <p:ext uri="{BB962C8B-B14F-4D97-AF65-F5344CB8AC3E}">
        <p14:creationId xmlns:p14="http://schemas.microsoft.com/office/powerpoint/2010/main" val="31458576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2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4566901"/>
            <a:ext cx="8912311" cy="752475"/>
          </a:xfrm>
          <a:prstGeom prst="rect">
            <a:avLst/>
          </a:prstGeom>
        </p:spPr>
      </p:pic>
    </p:spTree>
    <p:extLst>
      <p:ext uri="{BB962C8B-B14F-4D97-AF65-F5344CB8AC3E}">
        <p14:creationId xmlns:p14="http://schemas.microsoft.com/office/powerpoint/2010/main" val="21810572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2_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6570114-1D49-44F6-85CC-CA25433E54E9}"/>
              </a:ext>
            </a:extLst>
          </p:cNvPr>
          <p:cNvSpPr>
            <a:spLocks noGrp="1"/>
          </p:cNvSpPr>
          <p:nvPr>
            <p:ph type="dt" sz="half" idx="10"/>
          </p:nvPr>
        </p:nvSpPr>
        <p:spPr/>
        <p:txBody>
          <a:bodyPr/>
          <a:lstStyle/>
          <a:p>
            <a:fld id="{7C3934C3-D428-4187-AB14-09F09794C5B4}" type="datetimeFigureOut">
              <a:rPr lang="he-IL" smtClean="0"/>
              <a:t>י'/חשון/תשפ"ז</a:t>
            </a:fld>
            <a:endParaRPr lang="he-IL"/>
          </a:p>
        </p:txBody>
      </p:sp>
      <p:sp>
        <p:nvSpPr>
          <p:cNvPr id="3" name="מציין מיקום של כותרת תחתונה 2">
            <a:extLst>
              <a:ext uri="{FF2B5EF4-FFF2-40B4-BE49-F238E27FC236}">
                <a16:creationId xmlns:a16="http://schemas.microsoft.com/office/drawing/2014/main" id="{C84F275A-4DFF-44A3-B95F-4875A4B8022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CDC0E4A-2DB8-48EB-8187-D915E809DB71}"/>
              </a:ext>
            </a:extLst>
          </p:cNvPr>
          <p:cNvSpPr>
            <a:spLocks noGrp="1"/>
          </p:cNvSpPr>
          <p:nvPr>
            <p:ph type="sldNum" sz="quarter" idx="12"/>
          </p:nvPr>
        </p:nvSpPr>
        <p:spPr/>
        <p:txBody>
          <a:bodyPr/>
          <a:lstStyle/>
          <a:p>
            <a:fld id="{CCC82BC5-0CA4-437F-A309-82984C31DC81}" type="slidenum">
              <a:rPr lang="he-IL" smtClean="0"/>
              <a:t>‹#›</a:t>
            </a:fld>
            <a:endParaRPr lang="he-IL"/>
          </a:p>
        </p:txBody>
      </p:sp>
      <p:pic>
        <p:nvPicPr>
          <p:cNvPr id="6" name="גרפיקה 5">
            <a:extLst>
              <a:ext uri="{FF2B5EF4-FFF2-40B4-BE49-F238E27FC236}">
                <a16:creationId xmlns:a16="http://schemas.microsoft.com/office/drawing/2014/main" id="{70F0B874-01FA-4483-AA47-938F271F9A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8" name="גרפיקה 7">
            <a:extLst>
              <a:ext uri="{FF2B5EF4-FFF2-40B4-BE49-F238E27FC236}">
                <a16:creationId xmlns:a16="http://schemas.microsoft.com/office/drawing/2014/main" id="{FE4569F7-A0CF-4B5F-B036-997C0F913D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0" name="גרפיקה 9">
            <a:extLst>
              <a:ext uri="{FF2B5EF4-FFF2-40B4-BE49-F238E27FC236}">
                <a16:creationId xmlns:a16="http://schemas.microsoft.com/office/drawing/2014/main" id="{DEE8294A-1A34-4CDD-8D51-076313F9E7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2" name="גרפיקה 11">
            <a:extLst>
              <a:ext uri="{FF2B5EF4-FFF2-40B4-BE49-F238E27FC236}">
                <a16:creationId xmlns:a16="http://schemas.microsoft.com/office/drawing/2014/main" id="{2435DA7A-45D5-4361-8703-862123413F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5349414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A7221E2D-CD09-4B2B-AB90-184389CB2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82672588-0F76-48C9-9277-BB2E922944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7573065" y="4741941"/>
            <a:ext cx="864394" cy="1962150"/>
          </a:xfrm>
          <a:prstGeom prst="rect">
            <a:avLst/>
          </a:prstGeom>
        </p:spPr>
      </p:pic>
      <p:pic>
        <p:nvPicPr>
          <p:cNvPr id="12" name="גרפיקה 11">
            <a:extLst>
              <a:ext uri="{FF2B5EF4-FFF2-40B4-BE49-F238E27FC236}">
                <a16:creationId xmlns:a16="http://schemas.microsoft.com/office/drawing/2014/main" id="{F971A767-B5AE-4997-9557-3971C0E902A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
        <p:nvSpPr>
          <p:cNvPr id="13" name="מלבן 12">
            <a:extLst>
              <a:ext uri="{FF2B5EF4-FFF2-40B4-BE49-F238E27FC236}">
                <a16:creationId xmlns:a16="http://schemas.microsoft.com/office/drawing/2014/main" id="{44296C63-1829-4C47-AD7B-CCB9536324D6}"/>
              </a:ext>
            </a:extLst>
          </p:cNvPr>
          <p:cNvSpPr/>
          <p:nvPr userDrawn="1"/>
        </p:nvSpPr>
        <p:spPr>
          <a:xfrm>
            <a:off x="7455779" y="4741942"/>
            <a:ext cx="794688" cy="9308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spTree>
    <p:extLst>
      <p:ext uri="{BB962C8B-B14F-4D97-AF65-F5344CB8AC3E}">
        <p14:creationId xmlns:p14="http://schemas.microsoft.com/office/powerpoint/2010/main" val="6136022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74B7F74A-2FE8-4FF2-9184-D715263ABDB9}"/>
              </a:ext>
            </a:extLst>
          </p:cNvPr>
          <p:cNvSpPr txBox="1"/>
          <p:nvPr userDrawn="1"/>
        </p:nvSpPr>
        <p:spPr>
          <a:xfrm>
            <a:off x="438194" y="6396336"/>
            <a:ext cx="8267614" cy="50783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he-IL" sz="1350" dirty="0">
                <a:latin typeface="Heebo" pitchFamily="2" charset="-79"/>
                <a:cs typeface="Heebo" pitchFamily="2" charset="-79"/>
              </a:rPr>
              <a:t> אלנט טכנולוגיות מידע בע"מ</a:t>
            </a:r>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D2511C3-74E4-4154-90D1-98FB8ACC08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53624A2-FAF6-4829-B72A-6A6C334D467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DF338F71-C8D1-49F9-85E1-4FB26A9CFF48}"/>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7F039073-5B03-4F33-BA59-DA2A67625E7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F616AA01-6E13-456D-967A-4A6D3252C156}"/>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42F485F9-093D-4D6D-8310-FF5F43224058}"/>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שיעור 4</a:t>
            </a:r>
          </a:p>
        </p:txBody>
      </p:sp>
      <p:sp>
        <p:nvSpPr>
          <p:cNvPr id="3" name="תיבת טקסט 2">
            <a:extLst>
              <a:ext uri="{FF2B5EF4-FFF2-40B4-BE49-F238E27FC236}">
                <a16:creationId xmlns:a16="http://schemas.microsoft.com/office/drawing/2014/main" id="{935A513E-A316-4FC4-A3CC-72B62CB823C9}"/>
              </a:ext>
            </a:extLst>
          </p:cNvPr>
          <p:cNvSpPr txBox="1"/>
          <p:nvPr userDrawn="1"/>
        </p:nvSpPr>
        <p:spPr>
          <a:xfrm>
            <a:off x="2567264" y="1042085"/>
            <a:ext cx="3825478" cy="1477328"/>
          </a:xfrm>
          <a:prstGeom prst="rect">
            <a:avLst/>
          </a:prstGeom>
          <a:noFill/>
        </p:spPr>
        <p:txBody>
          <a:bodyPr wrap="square" rtlCol="1" anchor="ctr">
            <a:spAutoFit/>
          </a:bodyPr>
          <a:lstStyle/>
          <a:p>
            <a:r>
              <a:rPr lang="he-IL" sz="4500" b="1" dirty="0">
                <a:solidFill>
                  <a:schemeClr val="bg1"/>
                </a:solidFill>
                <a:latin typeface="David" panose="020E0502060401010101" pitchFamily="34" charset="-79"/>
              </a:rPr>
              <a:t>יחידת פתיחה ג</a:t>
            </a:r>
            <a:r>
              <a:rPr lang="en-US" sz="4500" b="1" dirty="0">
                <a:solidFill>
                  <a:schemeClr val="bg1"/>
                </a:solidFill>
                <a:latin typeface="David" panose="020E0502060401010101" pitchFamily="34" charset="-79"/>
              </a:rPr>
              <a:t>'</a:t>
            </a:r>
            <a:endParaRPr lang="he-IL" sz="4500" dirty="0">
              <a:solidFill>
                <a:schemeClr val="bg1"/>
              </a:solidFill>
              <a:latin typeface="David" panose="020E0502060401010101" pitchFamily="34" charset="-79"/>
            </a:endParaRPr>
          </a:p>
        </p:txBody>
      </p:sp>
    </p:spTree>
    <p:extLst>
      <p:ext uri="{BB962C8B-B14F-4D97-AF65-F5344CB8AC3E}">
        <p14:creationId xmlns:p14="http://schemas.microsoft.com/office/powerpoint/2010/main" val="98899574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שקופית כותרת">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37E6580D-CBF5-4C1E-982C-AE6E4435C04F}"/>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3" name="Picture 5" descr="A close up of a sign&#10;&#10;Description automatically generated">
            <a:extLst>
              <a:ext uri="{FF2B5EF4-FFF2-40B4-BE49-F238E27FC236}">
                <a16:creationId xmlns:a16="http://schemas.microsoft.com/office/drawing/2014/main" id="{D98A103C-9994-4DA4-AF44-8E7909040A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4" name="גרפיקה 3">
            <a:extLst>
              <a:ext uri="{FF2B5EF4-FFF2-40B4-BE49-F238E27FC236}">
                <a16:creationId xmlns:a16="http://schemas.microsoft.com/office/drawing/2014/main" id="{AEF2EAE3-1AB0-4BD0-B842-B552BF8C7D1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6" name="גרפיקה 5">
            <a:extLst>
              <a:ext uri="{FF2B5EF4-FFF2-40B4-BE49-F238E27FC236}">
                <a16:creationId xmlns:a16="http://schemas.microsoft.com/office/drawing/2014/main" id="{5D461802-8F6E-4B96-BA77-8402E52C90A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7" name="מחבר ישר 6">
            <a:extLst>
              <a:ext uri="{FF2B5EF4-FFF2-40B4-BE49-F238E27FC236}">
                <a16:creationId xmlns:a16="http://schemas.microsoft.com/office/drawing/2014/main" id="{048E9442-E31F-4EBA-9D05-6F56386C1FE9}"/>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41020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0C4423AF-6BEE-4E4F-B2DA-330265E04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5" name="גרפיקה 4">
            <a:extLst>
              <a:ext uri="{FF2B5EF4-FFF2-40B4-BE49-F238E27FC236}">
                <a16:creationId xmlns:a16="http://schemas.microsoft.com/office/drawing/2014/main" id="{5282DA0B-FEC4-475C-ADC1-467FEA6BE60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7" name="גרפיקה 6">
            <a:extLst>
              <a:ext uri="{FF2B5EF4-FFF2-40B4-BE49-F238E27FC236}">
                <a16:creationId xmlns:a16="http://schemas.microsoft.com/office/drawing/2014/main" id="{2347746B-29D2-49E4-919C-B2342E8817B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39036404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EBC94832-9C1A-431D-84AC-8D1AD64F03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5" name="גרפיקה 4">
            <a:extLst>
              <a:ext uri="{FF2B5EF4-FFF2-40B4-BE49-F238E27FC236}">
                <a16:creationId xmlns:a16="http://schemas.microsoft.com/office/drawing/2014/main" id="{0294EC97-5149-4579-A737-1CB75C59F03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65996049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6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2247FDC7-CF6E-4AE8-8049-B9805D454E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5" name="גרפיקה 4">
            <a:extLst>
              <a:ext uri="{FF2B5EF4-FFF2-40B4-BE49-F238E27FC236}">
                <a16:creationId xmlns:a16="http://schemas.microsoft.com/office/drawing/2014/main" id="{6BA378EA-08FA-4F55-A117-C9EC183219E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42538599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7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54C51910-208C-4274-81E0-743951FFD2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5" name="גרפיקה 4">
            <a:extLst>
              <a:ext uri="{FF2B5EF4-FFF2-40B4-BE49-F238E27FC236}">
                <a16:creationId xmlns:a16="http://schemas.microsoft.com/office/drawing/2014/main" id="{AB4A3FE8-FFAB-44DD-9368-EA2FD23929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7" name="גרפיקה 6">
            <a:extLst>
              <a:ext uri="{FF2B5EF4-FFF2-40B4-BE49-F238E27FC236}">
                <a16:creationId xmlns:a16="http://schemas.microsoft.com/office/drawing/2014/main" id="{B4907C8A-5ADD-41AD-A9CA-A7763BEFDC7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9" name="גרפיקה 8">
            <a:extLst>
              <a:ext uri="{FF2B5EF4-FFF2-40B4-BE49-F238E27FC236}">
                <a16:creationId xmlns:a16="http://schemas.microsoft.com/office/drawing/2014/main" id="{3393F1D9-E4AE-4A68-A65F-3BC2F12C2B4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426262863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8_שקופית כותרת">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6163CA6B-427E-43B5-905E-49D13392AB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21244673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AD2AE6F-E046-455C-818F-5EC0D45643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89221197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C1BD9C92-7104-43A0-B352-75DE578AD5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0" name="גרפיקה 9">
            <a:extLst>
              <a:ext uri="{FF2B5EF4-FFF2-40B4-BE49-F238E27FC236}">
                <a16:creationId xmlns:a16="http://schemas.microsoft.com/office/drawing/2014/main" id="{40250034-B401-481E-AAD1-B345999F51F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414162">
            <a:off x="7751860" y="5682018"/>
            <a:ext cx="864394" cy="1962150"/>
          </a:xfrm>
          <a:prstGeom prst="rect">
            <a:avLst/>
          </a:prstGeom>
        </p:spPr>
      </p:pic>
      <p:pic>
        <p:nvPicPr>
          <p:cNvPr id="12" name="גרפיקה 11">
            <a:extLst>
              <a:ext uri="{FF2B5EF4-FFF2-40B4-BE49-F238E27FC236}">
                <a16:creationId xmlns:a16="http://schemas.microsoft.com/office/drawing/2014/main" id="{6FAEEE5A-F911-494F-9787-4A80225CB0E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13464925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6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167BEBFC-9E1D-4FA7-A802-A9490355C9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262970357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9_שקופית כותרת">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E724D5B6-E660-4619-89AE-5672E53B7475}"/>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10" name="Picture 5" descr="A close up of a sign&#10;&#10;Description automatically generated">
            <a:extLst>
              <a:ext uri="{FF2B5EF4-FFF2-40B4-BE49-F238E27FC236}">
                <a16:creationId xmlns:a16="http://schemas.microsoft.com/office/drawing/2014/main" id="{113208B1-D3E5-4EA1-9DE2-31E0DA99C9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12" name="גרפיקה 11">
            <a:extLst>
              <a:ext uri="{FF2B5EF4-FFF2-40B4-BE49-F238E27FC236}">
                <a16:creationId xmlns:a16="http://schemas.microsoft.com/office/drawing/2014/main" id="{E04FC7E1-ABAE-4B1C-9926-79721B5FEA7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115" y="254708"/>
            <a:ext cx="2014037" cy="1998128"/>
          </a:xfrm>
          <a:prstGeom prst="rect">
            <a:avLst/>
          </a:prstGeom>
        </p:spPr>
      </p:pic>
      <p:pic>
        <p:nvPicPr>
          <p:cNvPr id="13" name="גרפיקה 10">
            <a:extLst>
              <a:ext uri="{FF2B5EF4-FFF2-40B4-BE49-F238E27FC236}">
                <a16:creationId xmlns:a16="http://schemas.microsoft.com/office/drawing/2014/main" id="{4CDAC506-E82C-4BDC-9DB4-61D8DA23AD5E}"/>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a:outerShdw blurRad="88900" dist="76200" dir="6720000" algn="ctr" rotWithShape="0">
              <a:srgbClr val="000000">
                <a:alpha val="21000"/>
              </a:srgbClr>
            </a:outerShdw>
          </a:effectLst>
        </p:spPr>
      </p:pic>
      <p:cxnSp>
        <p:nvCxnSpPr>
          <p:cNvPr id="14" name="מחבר ישר 13">
            <a:extLst>
              <a:ext uri="{FF2B5EF4-FFF2-40B4-BE49-F238E27FC236}">
                <a16:creationId xmlns:a16="http://schemas.microsoft.com/office/drawing/2014/main" id="{5D4F3C87-242B-432A-816F-BC859243C62D}"/>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גרפיקה 15">
            <a:extLst>
              <a:ext uri="{FF2B5EF4-FFF2-40B4-BE49-F238E27FC236}">
                <a16:creationId xmlns:a16="http://schemas.microsoft.com/office/drawing/2014/main" id="{4D51AF2B-884A-46E0-AEBA-8362D179F5B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40682" y="1441516"/>
            <a:ext cx="8503319" cy="752475"/>
          </a:xfrm>
          <a:prstGeom prst="rect">
            <a:avLst/>
          </a:prstGeom>
        </p:spPr>
      </p:pic>
    </p:spTree>
    <p:extLst>
      <p:ext uri="{BB962C8B-B14F-4D97-AF65-F5344CB8AC3E}">
        <p14:creationId xmlns:p14="http://schemas.microsoft.com/office/powerpoint/2010/main" val="17684362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0_שקופית כותרת">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E724D5B6-E660-4619-89AE-5672E53B7475}"/>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10" name="Picture 5" descr="A close up of a sign&#10;&#10;Description automatically generated">
            <a:extLst>
              <a:ext uri="{FF2B5EF4-FFF2-40B4-BE49-F238E27FC236}">
                <a16:creationId xmlns:a16="http://schemas.microsoft.com/office/drawing/2014/main" id="{113208B1-D3E5-4EA1-9DE2-31E0DA99C9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12" name="גרפיקה 11">
            <a:extLst>
              <a:ext uri="{FF2B5EF4-FFF2-40B4-BE49-F238E27FC236}">
                <a16:creationId xmlns:a16="http://schemas.microsoft.com/office/drawing/2014/main" id="{E04FC7E1-ABAE-4B1C-9926-79721B5FEA7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5D4F3C87-242B-432A-816F-BC859243C62D}"/>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גרפיקה 15">
            <a:extLst>
              <a:ext uri="{FF2B5EF4-FFF2-40B4-BE49-F238E27FC236}">
                <a16:creationId xmlns:a16="http://schemas.microsoft.com/office/drawing/2014/main" id="{4D51AF2B-884A-46E0-AEBA-8362D179F5B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40682" y="1441516"/>
            <a:ext cx="8503319" cy="752475"/>
          </a:xfrm>
          <a:prstGeom prst="rect">
            <a:avLst/>
          </a:prstGeom>
        </p:spPr>
      </p:pic>
    </p:spTree>
    <p:extLst>
      <p:ext uri="{BB962C8B-B14F-4D97-AF65-F5344CB8AC3E}">
        <p14:creationId xmlns:p14="http://schemas.microsoft.com/office/powerpoint/2010/main" val="38152669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5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AA136AF-48CD-4D06-9B60-3CAB4D1F80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0" name="גרפיקה 9">
            <a:extLst>
              <a:ext uri="{FF2B5EF4-FFF2-40B4-BE49-F238E27FC236}">
                <a16:creationId xmlns:a16="http://schemas.microsoft.com/office/drawing/2014/main" id="{A489D543-ED7C-4054-8739-CE2790875F1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2" name="גרפיקה 11">
            <a:extLst>
              <a:ext uri="{FF2B5EF4-FFF2-40B4-BE49-F238E27FC236}">
                <a16:creationId xmlns:a16="http://schemas.microsoft.com/office/drawing/2014/main" id="{D27B758B-7206-43FC-8821-701858BA0CB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8130176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8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733EACCD-53C0-4C79-A948-567A8A60C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0" name="גרפיקה 9">
            <a:extLst>
              <a:ext uri="{FF2B5EF4-FFF2-40B4-BE49-F238E27FC236}">
                <a16:creationId xmlns:a16="http://schemas.microsoft.com/office/drawing/2014/main" id="{EA908A74-71B7-42AF-A8F5-180550A58F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104048654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7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8687D341-0D57-4F1E-A0B3-B8BB7EC65B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11" name="גרפיקה 10">
            <a:extLst>
              <a:ext uri="{FF2B5EF4-FFF2-40B4-BE49-F238E27FC236}">
                <a16:creationId xmlns:a16="http://schemas.microsoft.com/office/drawing/2014/main" id="{11D0F2F0-26E5-465B-8882-AD580CF2091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39669387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8DA49858-9B93-4DFA-AD4E-83A9A88D80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C77E5677-F214-4E73-89DF-3E07756569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5" name="גרפיקה 14">
            <a:extLst>
              <a:ext uri="{FF2B5EF4-FFF2-40B4-BE49-F238E27FC236}">
                <a16:creationId xmlns:a16="http://schemas.microsoft.com/office/drawing/2014/main" id="{AF4C513D-76C8-4752-8A95-09803A61CA6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22C56FEA-F079-440D-9FB7-0DE9D5F8DAD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401941655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5E72E51F-6FD4-47ED-80AD-DFD7634D10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3789241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3_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B6408537-A1C9-47C0-9EBB-47391BCA0781}"/>
              </a:ext>
            </a:extLst>
          </p:cNvPr>
          <p:cNvSpPr>
            <a:spLocks noGrp="1"/>
          </p:cNvSpPr>
          <p:nvPr>
            <p:ph type="dt" sz="half" idx="10"/>
          </p:nvPr>
        </p:nvSpPr>
        <p:spPr>
          <a:xfrm>
            <a:off x="6457950" y="6356351"/>
            <a:ext cx="2057400" cy="365125"/>
          </a:xfrm>
          <a:prstGeom prst="rect">
            <a:avLst/>
          </a:prstGeom>
        </p:spPr>
        <p:txBody>
          <a:bodyPr/>
          <a:lstStyle/>
          <a:p>
            <a:fld id="{C30EC7D3-607F-47FD-8DF6-DE4BDF0E0E84}" type="datetimeFigureOut">
              <a:rPr lang="he-IL" smtClean="0"/>
              <a:t>י'/חשון/תשפ"ז</a:t>
            </a:fld>
            <a:endParaRPr lang="he-IL"/>
          </a:p>
        </p:txBody>
      </p:sp>
      <p:sp>
        <p:nvSpPr>
          <p:cNvPr id="3" name="מציין מיקום של כותרת תחתונה 2">
            <a:extLst>
              <a:ext uri="{FF2B5EF4-FFF2-40B4-BE49-F238E27FC236}">
                <a16:creationId xmlns:a16="http://schemas.microsoft.com/office/drawing/2014/main" id="{1CE84D13-BE77-4A05-BA7B-71978F0F4857}"/>
              </a:ext>
            </a:extLst>
          </p:cNvPr>
          <p:cNvSpPr>
            <a:spLocks noGrp="1"/>
          </p:cNvSpPr>
          <p:nvPr>
            <p:ph type="ftr" sz="quarter" idx="11"/>
          </p:nvPr>
        </p:nvSpPr>
        <p:spPr>
          <a:xfrm>
            <a:off x="3028950" y="6356351"/>
            <a:ext cx="3086100" cy="365125"/>
          </a:xfrm>
          <a:prstGeom prst="rect">
            <a:avLst/>
          </a:prstGeom>
        </p:spPr>
        <p:txBody>
          <a:bodyPr/>
          <a:lstStyle/>
          <a:p>
            <a:endParaRPr lang="he-IL"/>
          </a:p>
        </p:txBody>
      </p:sp>
      <p:sp>
        <p:nvSpPr>
          <p:cNvPr id="4" name="מציין מיקום של מספר שקופית 3">
            <a:extLst>
              <a:ext uri="{FF2B5EF4-FFF2-40B4-BE49-F238E27FC236}">
                <a16:creationId xmlns:a16="http://schemas.microsoft.com/office/drawing/2014/main" id="{177A5296-8CC4-47B7-B875-29B271475287}"/>
              </a:ext>
            </a:extLst>
          </p:cNvPr>
          <p:cNvSpPr>
            <a:spLocks noGrp="1"/>
          </p:cNvSpPr>
          <p:nvPr>
            <p:ph type="sldNum" sz="quarter" idx="12"/>
          </p:nvPr>
        </p:nvSpPr>
        <p:spPr>
          <a:xfrm>
            <a:off x="628650" y="6356351"/>
            <a:ext cx="2057400" cy="365125"/>
          </a:xfrm>
          <a:prstGeom prst="rect">
            <a:avLst/>
          </a:prstGeom>
        </p:spPr>
        <p:txBody>
          <a:bodyPr/>
          <a:lstStyle/>
          <a:p>
            <a:fld id="{8E3A38C9-A8B8-4E58-A816-9C530F5202E9}" type="slidenum">
              <a:rPr lang="he-IL" smtClean="0"/>
              <a:t>‹#›</a:t>
            </a:fld>
            <a:endParaRPr lang="he-IL"/>
          </a:p>
        </p:txBody>
      </p:sp>
      <p:pic>
        <p:nvPicPr>
          <p:cNvPr id="6" name="גרפיקה 5">
            <a:extLst>
              <a:ext uri="{FF2B5EF4-FFF2-40B4-BE49-F238E27FC236}">
                <a16:creationId xmlns:a16="http://schemas.microsoft.com/office/drawing/2014/main" id="{4A366B37-7A0B-41BA-B28A-1A2F5A97E3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255138856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תוכן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A14D6916-74D7-497C-971A-3148D1B72E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9CA05B85-4077-4713-B215-2B3974C423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700000">
            <a:off x="7919361" y="5685379"/>
            <a:ext cx="864394" cy="1962150"/>
          </a:xfrm>
          <a:prstGeom prst="rect">
            <a:avLst/>
          </a:prstGeom>
        </p:spPr>
      </p:pic>
      <p:pic>
        <p:nvPicPr>
          <p:cNvPr id="13" name="גרפיקה 12">
            <a:extLst>
              <a:ext uri="{FF2B5EF4-FFF2-40B4-BE49-F238E27FC236}">
                <a16:creationId xmlns:a16="http://schemas.microsoft.com/office/drawing/2014/main" id="{75B06D6E-E390-4057-90E7-FF0A2119535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4875584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4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2E0506FD-DD77-4A3B-9A87-A6C9EFC550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9144000" cy="6895361"/>
          </a:xfrm>
          <a:prstGeom prst="rect">
            <a:avLst/>
          </a:prstGeom>
        </p:spPr>
      </p:pic>
    </p:spTree>
    <p:extLst>
      <p:ext uri="{BB962C8B-B14F-4D97-AF65-F5344CB8AC3E}">
        <p14:creationId xmlns:p14="http://schemas.microsoft.com/office/powerpoint/2010/main" val="38798753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1_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4CFC5B19-8C0B-49EA-8E9D-F687C70FF110}"/>
              </a:ext>
            </a:extLst>
          </p:cNvPr>
          <p:cNvSpPr>
            <a:spLocks noGrp="1"/>
          </p:cNvSpPr>
          <p:nvPr>
            <p:ph type="title" orient="vert"/>
          </p:nvPr>
        </p:nvSpPr>
        <p:spPr>
          <a:xfrm>
            <a:off x="6543675" y="365125"/>
            <a:ext cx="1971675" cy="5811838"/>
          </a:xfrm>
          <a:prstGeom prst="rect">
            <a:avLst/>
          </a:prstGeo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2EC0496-2E47-4ECD-9CDD-51ABF11B03B6}"/>
              </a:ext>
            </a:extLst>
          </p:cNvPr>
          <p:cNvSpPr>
            <a:spLocks noGrp="1"/>
          </p:cNvSpPr>
          <p:nvPr>
            <p:ph type="body" orient="vert" idx="1"/>
          </p:nvPr>
        </p:nvSpPr>
        <p:spPr>
          <a:xfrm>
            <a:off x="628650" y="365125"/>
            <a:ext cx="5800725" cy="5811838"/>
          </a:xfrm>
          <a:prstGeom prst="rect">
            <a:avLst/>
          </a:prstGeo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E532159-73A6-4869-816F-FA4414850D02}"/>
              </a:ext>
            </a:extLst>
          </p:cNvPr>
          <p:cNvSpPr>
            <a:spLocks noGrp="1"/>
          </p:cNvSpPr>
          <p:nvPr>
            <p:ph type="dt" sz="half" idx="10"/>
          </p:nvPr>
        </p:nvSpPr>
        <p:spPr>
          <a:xfrm>
            <a:off x="6457950" y="6356351"/>
            <a:ext cx="2057400" cy="365125"/>
          </a:xfrm>
          <a:prstGeom prst="rect">
            <a:avLst/>
          </a:prstGeom>
        </p:spPr>
        <p:txBody>
          <a:bodyPr/>
          <a:lstStyle/>
          <a:p>
            <a:fld id="{C30EC7D3-607F-47FD-8DF6-DE4BDF0E0E84}"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9990EE6A-456B-48EE-8C6D-E0CB0871716D}"/>
              </a:ext>
            </a:extLst>
          </p:cNvPr>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39E836F9-700A-4C04-A32C-288072E68123}"/>
              </a:ext>
            </a:extLst>
          </p:cNvPr>
          <p:cNvSpPr>
            <a:spLocks noGrp="1"/>
          </p:cNvSpPr>
          <p:nvPr>
            <p:ph type="sldNum" sz="quarter" idx="12"/>
          </p:nvPr>
        </p:nvSpPr>
        <p:spPr>
          <a:xfrm>
            <a:off x="628650" y="6356351"/>
            <a:ext cx="2057400" cy="365125"/>
          </a:xfrm>
          <a:prstGeom prst="rect">
            <a:avLst/>
          </a:prstGeom>
        </p:spPr>
        <p:txBody>
          <a:bodyPr/>
          <a:lstStyle/>
          <a:p>
            <a:fld id="{8E3A38C9-A8B8-4E58-A816-9C530F5202E9}" type="slidenum">
              <a:rPr lang="he-IL" smtClean="0"/>
              <a:t>‹#›</a:t>
            </a:fld>
            <a:endParaRPr lang="he-IL"/>
          </a:p>
        </p:txBody>
      </p:sp>
    </p:spTree>
    <p:extLst>
      <p:ext uri="{BB962C8B-B14F-4D97-AF65-F5344CB8AC3E}">
        <p14:creationId xmlns:p14="http://schemas.microsoft.com/office/powerpoint/2010/main" val="119224834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36F04D-76A6-4506-BEC4-29CF6F01CC5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C0932A4-5B8D-42FC-89CC-4DE531015C3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7DD1D4B-CA98-49A5-9804-D093F7792983}"/>
              </a:ext>
            </a:extLst>
          </p:cNvPr>
          <p:cNvSpPr>
            <a:spLocks noGrp="1"/>
          </p:cNvSpPr>
          <p:nvPr>
            <p:ph type="dt" sz="half" idx="10"/>
          </p:nvPr>
        </p:nvSpPr>
        <p:spPr/>
        <p:txBody>
          <a:bodyPr/>
          <a:lstStyle/>
          <a:p>
            <a:fld id="{24F1BAD1-F1BB-4F4F-9A8C-6E6E11D369E3}"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DB58F5D0-90CD-4BA4-8300-B4F88615DD9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E6CC6CC-7492-4BC9-8FF6-7A6E0A70CA5C}"/>
              </a:ext>
            </a:extLst>
          </p:cNvPr>
          <p:cNvSpPr>
            <a:spLocks noGrp="1"/>
          </p:cNvSpPr>
          <p:nvPr>
            <p:ph type="sldNum" sz="quarter" idx="12"/>
          </p:nvPr>
        </p:nvSpPr>
        <p:spPr/>
        <p:txBody>
          <a:bodyPr/>
          <a:lstStyle/>
          <a:p>
            <a:fld id="{3CC12E18-C7AD-49C4-A08B-65EBDFE54F6C}" type="slidenum">
              <a:rPr lang="he-IL" smtClean="0"/>
              <a:t>‹#›</a:t>
            </a:fld>
            <a:endParaRPr lang="he-IL"/>
          </a:p>
        </p:txBody>
      </p:sp>
    </p:spTree>
    <p:extLst>
      <p:ext uri="{BB962C8B-B14F-4D97-AF65-F5344CB8AC3E}">
        <p14:creationId xmlns:p14="http://schemas.microsoft.com/office/powerpoint/2010/main" val="301139903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theme" Target="../theme/theme1.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dirty="0"/>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latin typeface="Arial" panose="020B0604020202020204" pitchFamily="34" charset="0"/>
              </a:defRPr>
            </a:lvl1pPr>
          </a:lstStyle>
          <a:p>
            <a:fld id="{3A5DF901-B9E3-463F-BCD0-5C6C0687B31E}" type="datetimeFigureOut">
              <a:rPr lang="he-IL" smtClean="0"/>
              <a:pPr/>
              <a:t>י'/חשון/תשפ"ז</a:t>
            </a:fld>
            <a:endParaRPr lang="he-IL" dirty="0"/>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latin typeface="Arial" panose="020B0604020202020204" pitchFamily="34" charset="0"/>
              </a:defRPr>
            </a:lvl1pPr>
          </a:lstStyle>
          <a:p>
            <a:endParaRPr lang="he-IL" dirty="0"/>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latin typeface="Arial" panose="020B0604020202020204" pitchFamily="34" charset="0"/>
              </a:defRPr>
            </a:lvl1pPr>
          </a:lstStyle>
          <a:p>
            <a:fld id="{349B8A19-7E93-4BB6-9FBC-FE780F891687}" type="slidenum">
              <a:rPr lang="he-IL" smtClean="0"/>
              <a:pPr/>
              <a:t>‹#›</a:t>
            </a:fld>
            <a:endParaRPr lang="he-IL" dirty="0"/>
          </a:p>
        </p:txBody>
      </p:sp>
    </p:spTree>
    <p:extLst>
      <p:ext uri="{BB962C8B-B14F-4D97-AF65-F5344CB8AC3E}">
        <p14:creationId xmlns:p14="http://schemas.microsoft.com/office/powerpoint/2010/main" val="17713001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759" r:id="rId27"/>
    <p:sldLayoutId id="2147483760" r:id="rId28"/>
    <p:sldLayoutId id="2147483761" r:id="rId29"/>
    <p:sldLayoutId id="2147483762" r:id="rId30"/>
    <p:sldLayoutId id="2147483763" r:id="rId31"/>
    <p:sldLayoutId id="2147483764" r:id="rId32"/>
    <p:sldLayoutId id="2147483765" r:id="rId33"/>
    <p:sldLayoutId id="2147483767" r:id="rId34"/>
    <p:sldLayoutId id="2147483794" r:id="rId35"/>
    <p:sldLayoutId id="2147483795" r:id="rId36"/>
    <p:sldLayoutId id="2147483796" r:id="rId37"/>
    <p:sldLayoutId id="2147483798" r:id="rId38"/>
    <p:sldLayoutId id="2147483800" r:id="rId39"/>
    <p:sldLayoutId id="2147483801" r:id="rId40"/>
    <p:sldLayoutId id="2147483649" r:id="rId41"/>
    <p:sldLayoutId id="2147483655" r:id="rId42"/>
    <p:sldLayoutId id="2147483660" r:id="rId43"/>
    <p:sldLayoutId id="2147483661" r:id="rId44"/>
    <p:sldLayoutId id="2147483662" r:id="rId45"/>
    <p:sldLayoutId id="2147483663" r:id="rId46"/>
    <p:sldLayoutId id="2147483664" r:id="rId47"/>
    <p:sldLayoutId id="2147483665" r:id="rId48"/>
    <p:sldLayoutId id="2147483666" r:id="rId49"/>
    <p:sldLayoutId id="2147483667" r:id="rId50"/>
    <p:sldLayoutId id="2147483668" r:id="rId51"/>
    <p:sldLayoutId id="2147483669" r:id="rId52"/>
    <p:sldLayoutId id="2147483670" r:id="rId53"/>
    <p:sldLayoutId id="2147483671" r:id="rId54"/>
    <p:sldLayoutId id="2147483672" r:id="rId55"/>
    <p:sldLayoutId id="2147483673" r:id="rId56"/>
    <p:sldLayoutId id="2147483674" r:id="rId57"/>
    <p:sldLayoutId id="2147483675" r:id="rId58"/>
    <p:sldLayoutId id="2147483676" r:id="rId59"/>
    <p:sldLayoutId id="2147483677" r:id="rId60"/>
    <p:sldLayoutId id="2147483678" r:id="rId61"/>
    <p:sldLayoutId id="2147483679" r:id="rId62"/>
    <p:sldLayoutId id="2147483680" r:id="rId63"/>
    <p:sldLayoutId id="2147483681" r:id="rId64"/>
    <p:sldLayoutId id="2147483682" r:id="rId65"/>
    <p:sldLayoutId id="2147483683" r:id="rId66"/>
    <p:sldLayoutId id="2147483684" r:id="rId67"/>
    <p:sldLayoutId id="2147483685" r:id="rId68"/>
    <p:sldLayoutId id="2147483687" r:id="rId69"/>
    <p:sldLayoutId id="2147483688" r:id="rId70"/>
    <p:sldLayoutId id="2147483689" r:id="rId71"/>
    <p:sldLayoutId id="2147483690" r:id="rId72"/>
    <p:sldLayoutId id="2147483691" r:id="rId73"/>
    <p:sldLayoutId id="2147483692" r:id="rId74"/>
    <p:sldLayoutId id="2147483693" r:id="rId75"/>
    <p:sldLayoutId id="2147483694" r:id="rId76"/>
    <p:sldLayoutId id="2147483695" r:id="rId77"/>
    <p:sldLayoutId id="2147483696" r:id="rId78"/>
    <p:sldLayoutId id="2147483697" r:id="rId79"/>
    <p:sldLayoutId id="2147483698" r:id="rId80"/>
    <p:sldLayoutId id="2147483699" r:id="rId81"/>
    <p:sldLayoutId id="2147483700" r:id="rId82"/>
    <p:sldLayoutId id="2147483701" r:id="rId83"/>
    <p:sldLayoutId id="2147483702" r:id="rId84"/>
    <p:sldLayoutId id="2147483703" r:id="rId85"/>
    <p:sldLayoutId id="2147483704" r:id="rId86"/>
    <p:sldLayoutId id="2147483705" r:id="rId87"/>
    <p:sldLayoutId id="2147483706" r:id="rId88"/>
    <p:sldLayoutId id="2147483707" r:id="rId89"/>
    <p:sldLayoutId id="2147483708" r:id="rId90"/>
    <p:sldLayoutId id="2147483709" r:id="rId91"/>
    <p:sldLayoutId id="2147483710" r:id="rId92"/>
    <p:sldLayoutId id="2147483711" r:id="rId93"/>
    <p:sldLayoutId id="2147483712" r:id="rId94"/>
    <p:sldLayoutId id="2147483713" r:id="rId95"/>
    <p:sldLayoutId id="2147483714" r:id="rId96"/>
    <p:sldLayoutId id="2147483715" r:id="rId97"/>
    <p:sldLayoutId id="2147483716" r:id="rId98"/>
    <p:sldLayoutId id="2147483717" r:id="rId99"/>
    <p:sldLayoutId id="2147483718" r:id="rId100"/>
    <p:sldLayoutId id="2147483719" r:id="rId101"/>
    <p:sldLayoutId id="2147483720" r:id="rId102"/>
    <p:sldLayoutId id="2147483721" r:id="rId103"/>
    <p:sldLayoutId id="2147483722" r:id="rId104"/>
    <p:sldLayoutId id="2147483723" r:id="rId105"/>
    <p:sldLayoutId id="2147483724" r:id="rId106"/>
    <p:sldLayoutId id="2147483725" r:id="rId107"/>
    <p:sldLayoutId id="2147483726" r:id="rId108"/>
    <p:sldLayoutId id="2147483727" r:id="rId109"/>
    <p:sldLayoutId id="2147483728" r:id="rId110"/>
    <p:sldLayoutId id="2147483729" r:id="rId111"/>
    <p:sldLayoutId id="2147483730" r:id="rId112"/>
    <p:sldLayoutId id="2147483732" r:id="rId113"/>
    <p:sldLayoutId id="2147483814" r:id="rId114"/>
  </p:sldLayoutIdLst>
  <p:txStyles>
    <p:title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4.wdp"/><Relationship Id="rId3" Type="http://schemas.microsoft.com/office/2007/relationships/hdphoto" Target="../media/hdphoto1.wdp"/><Relationship Id="rId7" Type="http://schemas.openxmlformats.org/officeDocument/2006/relationships/image" Target="../media/image72.png"/><Relationship Id="rId12" Type="http://schemas.openxmlformats.org/officeDocument/2006/relationships/image" Target="../media/image76.png"/><Relationship Id="rId2" Type="http://schemas.openxmlformats.org/officeDocument/2006/relationships/image" Target="../media/image69.png"/><Relationship Id="rId1" Type="http://schemas.openxmlformats.org/officeDocument/2006/relationships/slideLayout" Target="../slideLayouts/slideLayout34.xml"/><Relationship Id="rId6" Type="http://schemas.microsoft.com/office/2007/relationships/hdphoto" Target="../media/hdphoto2.wdp"/><Relationship Id="rId11" Type="http://schemas.openxmlformats.org/officeDocument/2006/relationships/image" Target="../media/image75.png"/><Relationship Id="rId5" Type="http://schemas.openxmlformats.org/officeDocument/2006/relationships/image" Target="../media/image71.png"/><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73.png"/></Relationships>
</file>

<file path=ppt/slides/_rels/slide5.xml.rels><?xml version="1.0" encoding="UTF-8" standalone="yes"?>
<Relationships xmlns="http://schemas.openxmlformats.org/package/2006/relationships"><Relationship Id="rId3" Type="http://schemas.openxmlformats.org/officeDocument/2006/relationships/image" Target="../media/image78.jpeg"/><Relationship Id="rId7" Type="http://schemas.microsoft.com/office/2007/relationships/hdphoto" Target="../media/hdphoto1.wdp"/><Relationship Id="rId2" Type="http://schemas.openxmlformats.org/officeDocument/2006/relationships/image" Target="../media/image77.jpeg"/><Relationship Id="rId1" Type="http://schemas.openxmlformats.org/officeDocument/2006/relationships/slideLayout" Target="../slideLayouts/slideLayout34.xml"/><Relationship Id="rId6" Type="http://schemas.openxmlformats.org/officeDocument/2006/relationships/image" Target="../media/image69.png"/><Relationship Id="rId5" Type="http://schemas.microsoft.com/office/2007/relationships/hdphoto" Target="../media/hdphoto2.wdp"/><Relationship Id="rId4" Type="http://schemas.openxmlformats.org/officeDocument/2006/relationships/image" Target="../media/image71.png"/></Relationships>
</file>

<file path=ppt/slides/_rels/slide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34.xml"/><Relationship Id="rId4" Type="http://schemas.openxmlformats.org/officeDocument/2006/relationships/image" Target="../media/image81.svg"/></Relationships>
</file>

<file path=ppt/slides/_rels/slide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2.jpeg"/><Relationship Id="rId1" Type="http://schemas.openxmlformats.org/officeDocument/2006/relationships/slideLayout" Target="../slideLayouts/slideLayout34.xml"/><Relationship Id="rId4" Type="http://schemas.openxmlformats.org/officeDocument/2006/relationships/image" Target="../media/image81.svg"/></Relationships>
</file>

<file path=ppt/slides/_rels/slide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2.jpeg"/><Relationship Id="rId1" Type="http://schemas.openxmlformats.org/officeDocument/2006/relationships/slideLayout" Target="../slideLayouts/slideLayout34.xml"/><Relationship Id="rId4" Type="http://schemas.openxmlformats.org/officeDocument/2006/relationships/image" Target="../media/image81.svg"/></Relationships>
</file>

<file path=ppt/slides/_rels/slide9.xml.rels><?xml version="1.0" encoding="UTF-8" standalone="yes"?>
<Relationships xmlns="http://schemas.openxmlformats.org/package/2006/relationships"><Relationship Id="rId8" Type="http://schemas.openxmlformats.org/officeDocument/2006/relationships/customXml" Target="../ink/ink3.xml"/><Relationship Id="rId3" Type="http://schemas.microsoft.com/office/2007/relationships/hdphoto" Target="../media/hdphoto2.wdp"/><Relationship Id="rId7" Type="http://schemas.openxmlformats.org/officeDocument/2006/relationships/image" Target="../media/image81.png"/><Relationship Id="rId2" Type="http://schemas.openxmlformats.org/officeDocument/2006/relationships/image" Target="../media/image74.png"/><Relationship Id="rId1" Type="http://schemas.openxmlformats.org/officeDocument/2006/relationships/slideLayout" Target="../slideLayouts/slideLayout34.xml"/><Relationship Id="rId6" Type="http://schemas.openxmlformats.org/officeDocument/2006/relationships/customXml" Target="../ink/ink2.xml"/><Relationship Id="rId5" Type="http://schemas.openxmlformats.org/officeDocument/2006/relationships/image" Target="../media/image800.png"/><Relationship Id="rId10" Type="http://schemas.openxmlformats.org/officeDocument/2006/relationships/image" Target="../media/image77.jpeg"/><Relationship Id="rId4" Type="http://schemas.openxmlformats.org/officeDocument/2006/relationships/customXml" Target="../ink/ink1.xml"/><Relationship Id="rId9" Type="http://schemas.openxmlformats.org/officeDocument/2006/relationships/image" Target="../media/image82.png"/></Relationships>
</file>

<file path=ppt/slides/_rels/slide10.xml.rels><?xml version="1.0" encoding="UTF-8" standalone="yes"?>
<Relationships xmlns="http://schemas.openxmlformats.org/package/2006/relationships"><Relationship Id="rId8" Type="http://schemas.openxmlformats.org/officeDocument/2006/relationships/image" Target="../media/image78.jpeg"/><Relationship Id="rId3" Type="http://schemas.microsoft.com/office/2007/relationships/hdphoto" Target="../media/hdphoto2.wdp"/><Relationship Id="rId7" Type="http://schemas.openxmlformats.org/officeDocument/2006/relationships/image" Target="../media/image84.png"/><Relationship Id="rId2" Type="http://schemas.openxmlformats.org/officeDocument/2006/relationships/image" Target="../media/image74.png"/><Relationship Id="rId1" Type="http://schemas.openxmlformats.org/officeDocument/2006/relationships/slideLayout" Target="../slideLayouts/slideLayout34.xml"/><Relationship Id="rId6" Type="http://schemas.openxmlformats.org/officeDocument/2006/relationships/customXml" Target="../ink/ink5.xml"/><Relationship Id="rId5" Type="http://schemas.openxmlformats.org/officeDocument/2006/relationships/image" Target="../media/image83.png"/><Relationship Id="rId4" Type="http://schemas.openxmlformats.org/officeDocument/2006/relationships/customXml" Target="../ink/ink4.xml"/></Relationships>
</file>

<file path=ppt/slides/_rels/slide11.xml.rels><?xml version="1.0" encoding="UTF-8" standalone="yes"?>
<Relationships xmlns="http://schemas.openxmlformats.org/package/2006/relationships"><Relationship Id="rId8" Type="http://schemas.openxmlformats.org/officeDocument/2006/relationships/customXml" Target="../ink/ink8.xml"/><Relationship Id="rId3" Type="http://schemas.microsoft.com/office/2007/relationships/hdphoto" Target="../media/hdphoto2.wdp"/><Relationship Id="rId7" Type="http://schemas.openxmlformats.org/officeDocument/2006/relationships/image" Target="../media/image84.png"/><Relationship Id="rId2" Type="http://schemas.openxmlformats.org/officeDocument/2006/relationships/image" Target="../media/image74.png"/><Relationship Id="rId1" Type="http://schemas.openxmlformats.org/officeDocument/2006/relationships/slideLayout" Target="../slideLayouts/slideLayout34.xml"/><Relationship Id="rId6" Type="http://schemas.openxmlformats.org/officeDocument/2006/relationships/customXml" Target="../ink/ink7.xml"/><Relationship Id="rId5" Type="http://schemas.openxmlformats.org/officeDocument/2006/relationships/image" Target="../media/image83.png"/><Relationship Id="rId10" Type="http://schemas.openxmlformats.org/officeDocument/2006/relationships/image" Target="../media/image77.jpeg"/><Relationship Id="rId4" Type="http://schemas.openxmlformats.org/officeDocument/2006/relationships/customXml" Target="../ink/ink6.xml"/><Relationship Id="rId9" Type="http://schemas.openxmlformats.org/officeDocument/2006/relationships/image" Target="../media/image8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4.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4.png"/><Relationship Id="rId1" Type="http://schemas.openxmlformats.org/officeDocument/2006/relationships/slideLayout" Target="../slideLayouts/slideLayout34.xml"/><Relationship Id="rId6" Type="http://schemas.openxmlformats.org/officeDocument/2006/relationships/image" Target="../media/image87.jpeg"/><Relationship Id="rId5" Type="http://schemas.openxmlformats.org/officeDocument/2006/relationships/image" Target="../media/image860.png"/><Relationship Id="rId4" Type="http://schemas.openxmlformats.org/officeDocument/2006/relationships/customXml" Target="../ink/ink9.xml"/></Relationships>
</file>

<file path=ppt/slides/_rels/slide1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79.jpeg"/><Relationship Id="rId1" Type="http://schemas.openxmlformats.org/officeDocument/2006/relationships/slideLayout" Target="../slideLayouts/slideLayout34.xml"/><Relationship Id="rId5" Type="http://schemas.microsoft.com/office/2007/relationships/hdphoto" Target="../media/hdphoto1.wdp"/><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9.png"/><Relationship Id="rId1" Type="http://schemas.openxmlformats.org/officeDocument/2006/relationships/slideLayout" Target="../slideLayouts/slideLayout34.xml"/><Relationship Id="rId6" Type="http://schemas.openxmlformats.org/officeDocument/2006/relationships/image" Target="../media/image90.jpeg"/><Relationship Id="rId5" Type="http://schemas.openxmlformats.org/officeDocument/2006/relationships/image" Target="../media/image79.jpeg"/><Relationship Id="rId4" Type="http://schemas.openxmlformats.org/officeDocument/2006/relationships/image" Target="../media/image89.jpeg"/></Relationships>
</file>

<file path=ppt/slides/_rels/slide1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customXml" Target="../ink/ink10.xml"/><Relationship Id="rId1" Type="http://schemas.openxmlformats.org/officeDocument/2006/relationships/slideLayout" Target="../slideLayouts/slideLayout34.xml"/><Relationship Id="rId5" Type="http://schemas.openxmlformats.org/officeDocument/2006/relationships/image" Target="../media/image89.jpeg"/><Relationship Id="rId4" Type="http://schemas.openxmlformats.org/officeDocument/2006/relationships/image" Target="../media/image77.jpeg"/></Relationships>
</file>

<file path=ppt/slides/_rels/slide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customXml" Target="../ink/ink11.xml"/><Relationship Id="rId1" Type="http://schemas.openxmlformats.org/officeDocument/2006/relationships/slideLayout" Target="../slideLayouts/slideLayout34.xml"/><Relationship Id="rId5" Type="http://schemas.openxmlformats.org/officeDocument/2006/relationships/image" Target="../media/image82.jpeg"/><Relationship Id="rId4" Type="http://schemas.openxmlformats.org/officeDocument/2006/relationships/image" Target="../media/image7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91.pn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91.pn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92.jpeg"/><Relationship Id="rId1" Type="http://schemas.openxmlformats.org/officeDocument/2006/relationships/slideLayout" Target="../slideLayouts/slideLayout34.xml"/><Relationship Id="rId5" Type="http://schemas.openxmlformats.org/officeDocument/2006/relationships/image" Target="../media/image89.jpeg"/><Relationship Id="rId4" Type="http://schemas.openxmlformats.org/officeDocument/2006/relationships/image" Target="../media/image82.jpeg"/></Relationships>
</file>

<file path=ppt/slides/_rels/slide23.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91.png"/><Relationship Id="rId2" Type="http://schemas.openxmlformats.org/officeDocument/2006/relationships/image" Target="../media/image93.jpeg"/><Relationship Id="rId1" Type="http://schemas.openxmlformats.org/officeDocument/2006/relationships/slideLayout" Target="../slideLayouts/slideLayout34.xml"/><Relationship Id="rId6" Type="http://schemas.openxmlformats.org/officeDocument/2006/relationships/image" Target="../media/image89.jpeg"/><Relationship Id="rId5" Type="http://schemas.openxmlformats.org/officeDocument/2006/relationships/image" Target="../media/image95.jpeg"/><Relationship Id="rId4" Type="http://schemas.openxmlformats.org/officeDocument/2006/relationships/image" Target="../media/image94.jpeg"/></Relationships>
</file>

<file path=ppt/slides/_rels/slide2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96.jpe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4.xml"/><Relationship Id="rId4" Type="http://schemas.openxmlformats.org/officeDocument/2006/relationships/image" Target="../media/image89.jpeg"/></Relationships>
</file>

<file path=ppt/slides/_rels/slide2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xml"/><Relationship Id="rId1" Type="http://schemas.openxmlformats.org/officeDocument/2006/relationships/slideLayout" Target="../slideLayouts/slideLayout34.xml"/><Relationship Id="rId5" Type="http://schemas.openxmlformats.org/officeDocument/2006/relationships/image" Target="../media/image89.jpeg"/><Relationship Id="rId4" Type="http://schemas.openxmlformats.org/officeDocument/2006/relationships/image" Target="../media/image82.jpeg"/></Relationships>
</file>

<file path=ppt/slides/_rels/slide2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79.jpeg"/><Relationship Id="rId1" Type="http://schemas.openxmlformats.org/officeDocument/2006/relationships/slideLayout" Target="../slideLayouts/slideLayout34.xml"/><Relationship Id="rId5" Type="http://schemas.openxmlformats.org/officeDocument/2006/relationships/image" Target="../media/image91.png"/><Relationship Id="rId4" Type="http://schemas.openxmlformats.org/officeDocument/2006/relationships/image" Target="../media/image89.jpeg"/></Relationships>
</file>

<file path=ppt/slides/_rels/slide2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customXml" Target="../ink/ink12.xml"/><Relationship Id="rId1" Type="http://schemas.openxmlformats.org/officeDocument/2006/relationships/slideLayout" Target="../slideLayouts/slideLayout34.xml"/><Relationship Id="rId4" Type="http://schemas.openxmlformats.org/officeDocument/2006/relationships/image" Target="../media/image77.jpeg"/></Relationships>
</file>

<file path=ppt/slides/_rels/slide2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1.pn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4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4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4.xml"/></Relationships>
</file>

<file path=ppt/slides/_rels/slide4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3.svg"/><Relationship Id="rId3" Type="http://schemas.openxmlformats.org/officeDocument/2006/relationships/image" Target="../media/image103.svg"/><Relationship Id="rId7" Type="http://schemas.openxmlformats.org/officeDocument/2006/relationships/image" Target="../media/image107.svg"/><Relationship Id="rId12" Type="http://schemas.openxmlformats.org/officeDocument/2006/relationships/image" Target="../media/image112.png"/><Relationship Id="rId2" Type="http://schemas.openxmlformats.org/officeDocument/2006/relationships/image" Target="../media/image102.png"/><Relationship Id="rId1" Type="http://schemas.openxmlformats.org/officeDocument/2006/relationships/slideLayout" Target="../slideLayouts/slideLayout34.xml"/><Relationship Id="rId6" Type="http://schemas.openxmlformats.org/officeDocument/2006/relationships/image" Target="../media/image106.png"/><Relationship Id="rId11" Type="http://schemas.openxmlformats.org/officeDocument/2006/relationships/image" Target="../media/image111.svg"/><Relationship Id="rId5" Type="http://schemas.openxmlformats.org/officeDocument/2006/relationships/image" Target="../media/image105.sv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BC6617C5-8101-435E-8E7C-28DAD7EE7F38}"/>
              </a:ext>
            </a:extLst>
          </p:cNvPr>
          <p:cNvSpPr txBox="1"/>
          <p:nvPr/>
        </p:nvSpPr>
        <p:spPr>
          <a:xfrm>
            <a:off x="539552" y="476672"/>
            <a:ext cx="8064896" cy="6186309"/>
          </a:xfrm>
          <a:prstGeom prst="rect">
            <a:avLst/>
          </a:prstGeom>
          <a:noFill/>
        </p:spPr>
        <p:txBody>
          <a:bodyPr wrap="square" rtlCol="1">
            <a:spAutoFit/>
          </a:bodyPr>
          <a:lstStyle/>
          <a:p>
            <a:pPr marL="357188"/>
            <a:r>
              <a:rPr lang="he-IL" sz="2400" dirty="0">
                <a:latin typeface="Arial" panose="020B0604020202020204" pitchFamily="34" charset="0"/>
              </a:rPr>
              <a:t>שיעור 3</a:t>
            </a:r>
          </a:p>
          <a:p>
            <a:pPr marL="357188"/>
            <a:r>
              <a:rPr lang="he-IL" sz="2400" dirty="0">
                <a:latin typeface="Arial" panose="020B0604020202020204" pitchFamily="34" charset="0"/>
              </a:rPr>
              <a:t>הנושא: חיבור וחיסור בעשרת השנייה</a:t>
            </a:r>
          </a:p>
          <a:p>
            <a:pPr marL="357188"/>
            <a:r>
              <a:rPr lang="he-IL" sz="2400" dirty="0">
                <a:solidFill>
                  <a:srgbClr val="000000"/>
                </a:solidFill>
                <a:latin typeface="Arial" panose="020B0604020202020204" pitchFamily="34" charset="0"/>
              </a:rPr>
              <a:t>השיעור מתמקד בעובדות החיבור בעשרת השנייה.</a:t>
            </a:r>
          </a:p>
          <a:p>
            <a:pPr marL="357188"/>
            <a:r>
              <a:rPr lang="he-IL" sz="2400" dirty="0">
                <a:solidFill>
                  <a:srgbClr val="000000"/>
                </a:solidFill>
                <a:latin typeface="Arial" panose="020B0604020202020204" pitchFamily="34" charset="0"/>
              </a:rPr>
              <a:t>החישוב מתבסס על זיהוי אוטומטי של כמויות, על היכרות עם עובדות החיבור בתחום העשר ועל ההבנה של מבנה המספרים בעשרת השנייה (12 מורכב מעשרת אחת ועוד 2 יחידות).</a:t>
            </a:r>
          </a:p>
          <a:p>
            <a:pPr marL="357188"/>
            <a:r>
              <a:rPr lang="he-IL" sz="2400" dirty="0">
                <a:solidFill>
                  <a:srgbClr val="000000"/>
                </a:solidFill>
                <a:latin typeface="Arial" panose="020B0604020202020204" pitchFamily="34" charset="0"/>
              </a:rPr>
              <a:t>במהלך ההצעה בשתי החלופות נאפשר לתלמידים להתמודד עם שאלות מילוליות של חיבור וחיסור.</a:t>
            </a:r>
          </a:p>
          <a:p>
            <a:pPr marL="357188"/>
            <a:endParaRPr lang="he-IL" sz="2400" dirty="0">
              <a:latin typeface="Arial" panose="020B0604020202020204" pitchFamily="34" charset="0"/>
            </a:endParaRPr>
          </a:p>
          <a:p>
            <a:pPr marL="357188"/>
            <a:r>
              <a:rPr lang="he-IL" sz="2400" dirty="0">
                <a:latin typeface="Arial" panose="020B0604020202020204" pitchFamily="34" charset="0"/>
              </a:rPr>
              <a:t>מטרות</a:t>
            </a:r>
          </a:p>
          <a:p>
            <a:pPr marL="700088" indent="-342900">
              <a:buFont typeface="+mj-lt"/>
              <a:buAutoNum type="arabicPeriod"/>
            </a:pPr>
            <a:r>
              <a:rPr lang="he-IL" sz="2400" dirty="0">
                <a:latin typeface="Arial" panose="020B0604020202020204" pitchFamily="34" charset="0"/>
              </a:rPr>
              <a:t>זיהוי כמויות בין 10 ל-20 ללא מנייה והכרת תבנית ה-20 בהצעה ראשונה וכרטיסי כמויות בהצעה השנייה</a:t>
            </a:r>
          </a:p>
          <a:p>
            <a:pPr marL="700088" indent="-342900">
              <a:buFont typeface="+mj-lt"/>
              <a:buAutoNum type="arabicPeriod"/>
            </a:pPr>
            <a:r>
              <a:rPr lang="he-IL" sz="2400" dirty="0">
                <a:latin typeface="Arial" panose="020B0604020202020204" pitchFamily="34" charset="0"/>
              </a:rPr>
              <a:t>מציאת מחובר או סכום חסר בתרגילים</a:t>
            </a:r>
          </a:p>
          <a:p>
            <a:pPr marL="700088" indent="-342900">
              <a:buFont typeface="+mj-lt"/>
              <a:buAutoNum type="arabicPeriod"/>
            </a:pPr>
            <a:r>
              <a:rPr lang="he-IL" sz="2400" dirty="0">
                <a:latin typeface="Arial" panose="020B0604020202020204" pitchFamily="34" charset="0"/>
              </a:rPr>
              <a:t>פתרון שאלות מילוליות</a:t>
            </a:r>
          </a:p>
          <a:p>
            <a:pPr marL="700088" indent="-342900">
              <a:buFont typeface="+mj-lt"/>
              <a:buAutoNum type="arabicPeriod"/>
            </a:pPr>
            <a:r>
              <a:rPr lang="he-IL" sz="2400" dirty="0">
                <a:latin typeface="Arial" panose="020B0604020202020204" pitchFamily="34" charset="0"/>
              </a:rPr>
              <a:t>תרגול עובדות החיבור בתחום העשרת השנייה</a:t>
            </a:r>
          </a:p>
          <a:p>
            <a:pPr marL="357188"/>
            <a:br>
              <a:rPr lang="he-I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lang="he-IL"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3587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תיבת טקסט 5">
            <a:extLst>
              <a:ext uri="{FF2B5EF4-FFF2-40B4-BE49-F238E27FC236}">
                <a16:creationId xmlns:a16="http://schemas.microsoft.com/office/drawing/2014/main" id="{6DDC15A4-5517-4EAF-ACC8-2C84C757B07B}"/>
              </a:ext>
            </a:extLst>
          </p:cNvPr>
          <p:cNvSpPr txBox="1"/>
          <p:nvPr/>
        </p:nvSpPr>
        <p:spPr>
          <a:xfrm>
            <a:off x="0" y="1412777"/>
            <a:ext cx="9144000" cy="784830"/>
          </a:xfrm>
          <a:prstGeom prst="rect">
            <a:avLst/>
          </a:prstGeom>
          <a:noFill/>
        </p:spPr>
        <p:txBody>
          <a:bodyPr wrap="square" rtlCol="1" anchor="ctr">
            <a:spAutoFit/>
          </a:bodyPr>
          <a:lstStyle/>
          <a:p>
            <a:pPr algn="ctr"/>
            <a:r>
              <a:rPr lang="he-IL" sz="4500" b="1" dirty="0">
                <a:solidFill>
                  <a:schemeClr val="bg1"/>
                </a:solidFill>
                <a:latin typeface="David" panose="020E0502060401010101" pitchFamily="34" charset="-79"/>
              </a:rPr>
              <a:t>חיבור וחיסור חלק א' – כיתה א</a:t>
            </a:r>
            <a:endParaRPr lang="he-IL" sz="4500" dirty="0">
              <a:solidFill>
                <a:schemeClr val="bg1"/>
              </a:solidFill>
              <a:latin typeface="David" panose="020E0502060401010101" pitchFamily="34" charset="-79"/>
            </a:endParaRPr>
          </a:p>
        </p:txBody>
      </p:sp>
      <p:sp>
        <p:nvSpPr>
          <p:cNvPr id="5" name="תיבת טקסט 4">
            <a:extLst>
              <a:ext uri="{FF2B5EF4-FFF2-40B4-BE49-F238E27FC236}">
                <a16:creationId xmlns:a16="http://schemas.microsoft.com/office/drawing/2014/main" id="{E62304D2-10BF-4124-A1F3-A4B57508EDB7}"/>
              </a:ext>
            </a:extLst>
          </p:cNvPr>
          <p:cNvSpPr txBox="1"/>
          <p:nvPr/>
        </p:nvSpPr>
        <p:spPr>
          <a:xfrm>
            <a:off x="2771800" y="5690865"/>
            <a:ext cx="5144610" cy="369332"/>
          </a:xfrm>
          <a:prstGeom prst="rect">
            <a:avLst/>
          </a:prstGeom>
          <a:noFill/>
        </p:spPr>
        <p:txBody>
          <a:bodyPr wrap="square">
            <a:spAutoFit/>
          </a:bodyPr>
          <a:lstStyle/>
          <a:p>
            <a:r>
              <a:rPr lang="he-IL" sz="1800" b="1" dirty="0">
                <a:solidFill>
                  <a:schemeClr val="bg1"/>
                </a:solidFill>
                <a:latin typeface="David" panose="020E0502060401010101" pitchFamily="34" charset="-79"/>
              </a:rPr>
              <a:t>כיתה ב'</a:t>
            </a:r>
            <a:endParaRPr lang="he-IL" dirty="0">
              <a:latin typeface="Arial" panose="020B0604020202020204" pitchFamily="34" charset="0"/>
            </a:endParaRPr>
          </a:p>
        </p:txBody>
      </p:sp>
      <p:sp>
        <p:nvSpPr>
          <p:cNvPr id="3" name="מציין מיקום תוכן 2">
            <a:extLst>
              <a:ext uri="{FF2B5EF4-FFF2-40B4-BE49-F238E27FC236}">
                <a16:creationId xmlns:a16="http://schemas.microsoft.com/office/drawing/2014/main" id="{3703357F-E1E7-4538-B13B-D96180DDFE52}"/>
              </a:ext>
            </a:extLst>
          </p:cNvPr>
          <p:cNvSpPr>
            <a:spLocks noGrp="1"/>
          </p:cNvSpPr>
          <p:nvPr>
            <p:ph sz="quarter" idx="13"/>
          </p:nvPr>
        </p:nvSpPr>
        <p:spPr/>
        <p:txBody>
          <a:bodyPr/>
          <a:lstStyle/>
          <a:p>
            <a:r>
              <a:rPr lang="he-IL" dirty="0"/>
              <a:t>שיעור 2</a:t>
            </a:r>
          </a:p>
        </p:txBody>
      </p:sp>
    </p:spTree>
    <p:extLst>
      <p:ext uri="{BB962C8B-B14F-4D97-AF65-F5344CB8AC3E}">
        <p14:creationId xmlns:p14="http://schemas.microsoft.com/office/powerpoint/2010/main" val="218220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187624" y="2276872"/>
            <a:ext cx="7613495" cy="3568897"/>
          </a:xfrm>
        </p:spPr>
        <p:txBody>
          <a:bodyPr>
            <a:normAutofit/>
          </a:bodyPr>
          <a:lstStyle/>
          <a:p>
            <a:pPr marL="269875" indent="0">
              <a:lnSpc>
                <a:spcPct val="150000"/>
              </a:lnSpc>
            </a:pPr>
            <a:r>
              <a:rPr lang="he-IL" sz="2400" dirty="0"/>
              <a:t>הפתיח ממשיך את סיפור 'אבני החן' משיעור 2. המטרה שלנו כאן היא להוביל להיכרות עם מבנה המספר המורכב מעשרת אחת ויחידות בודדות. הצגת המספרים בתבנית מאפשרת זיהוי שלהם ללא מנייה. נציג את התבניות בפעילויות השונות, נשאל כמה תבניות יש וכמה אבנים ללא מנייה, ורק אז נבקש מהם להציג את הכמות בתרגיל.</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כורים אבני חן</a:t>
            </a:r>
          </a:p>
        </p:txBody>
      </p:sp>
    </p:spTree>
    <p:extLst>
      <p:ext uri="{BB962C8B-B14F-4D97-AF65-F5344CB8AC3E}">
        <p14:creationId xmlns:p14="http://schemas.microsoft.com/office/powerpoint/2010/main" val="371367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0406D1-2264-44F9-9A0A-654B36CD7CEA}"/>
              </a:ext>
            </a:extLst>
          </p:cNvPr>
          <p:cNvSpPr>
            <a:spLocks noGrp="1"/>
          </p:cNvSpPr>
          <p:nvPr>
            <p:ph type="title" idx="4294967295"/>
          </p:nvPr>
        </p:nvSpPr>
        <p:spPr>
          <a:xfrm>
            <a:off x="0" y="620688"/>
            <a:ext cx="8964488" cy="2664296"/>
          </a:xfrm>
        </p:spPr>
        <p:txBody>
          <a:bodyPr>
            <a:normAutofit fontScale="90000"/>
          </a:bodyPr>
          <a:lstStyle/>
          <a:p>
            <a:pPr algn="r"/>
            <a:r>
              <a:rPr lang="he-IL" dirty="0">
                <a:cs typeface="+mn-cs"/>
              </a:rPr>
              <a:t>זוֹכְרִים אֶת הַגַמָדִים שֶכּוֹרִים אַבְנֵי חֵן?</a:t>
            </a:r>
            <a:br>
              <a:rPr lang="he-IL" dirty="0">
                <a:cs typeface="+mn-cs"/>
              </a:rPr>
            </a:br>
            <a:br>
              <a:rPr lang="he-IL" dirty="0">
                <a:cs typeface="+mn-cs"/>
              </a:rPr>
            </a:br>
            <a:r>
              <a:rPr lang="he-IL" dirty="0">
                <a:cs typeface="+mn-cs"/>
              </a:rPr>
              <a:t>הַיוֹם נִלְמַד </a:t>
            </a:r>
            <a:r>
              <a:rPr lang="he-IL" sz="7300" dirty="0">
                <a:cs typeface="+mn-cs"/>
              </a:rPr>
              <a:t>מָה הַגַמָדִים עוֹשִׂים בָּאֲבָנִים הַצִבְעוֹנִיוֹת.</a:t>
            </a:r>
          </a:p>
        </p:txBody>
      </p:sp>
      <p:pic>
        <p:nvPicPr>
          <p:cNvPr id="9" name="תמונה 8" descr="תמונה שמכילה טקסט, ציור&#10;&#10;התיאור נוצר באופן אוטומטי">
            <a:extLst>
              <a:ext uri="{FF2B5EF4-FFF2-40B4-BE49-F238E27FC236}">
                <a16:creationId xmlns:a16="http://schemas.microsoft.com/office/drawing/2014/main" id="{9BB7053C-C1BB-4EEB-A68A-FC09404B5B56}"/>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Layer>
                </a14:imgProps>
              </a:ext>
              <a:ext uri="{28A0092B-C50C-407E-A947-70E740481C1C}">
                <a14:useLocalDpi xmlns:a14="http://schemas.microsoft.com/office/drawing/2010/main" val="0"/>
              </a:ext>
            </a:extLst>
          </a:blip>
          <a:srcRect l="5864" t="5476" r="53907" b="5528"/>
          <a:stretch/>
        </p:blipFill>
        <p:spPr>
          <a:xfrm rot="232978">
            <a:off x="4297303" y="5390194"/>
            <a:ext cx="533160" cy="832773"/>
          </a:xfrm>
          <a:prstGeom prst="rect">
            <a:avLst/>
          </a:prstGeom>
        </p:spPr>
      </p:pic>
      <p:pic>
        <p:nvPicPr>
          <p:cNvPr id="10" name="תמונה 9" descr="תמונה שמכילה טקסט, ציור&#10;&#10;התיאור נוצר באופן אוטומטי">
            <a:extLst>
              <a:ext uri="{FF2B5EF4-FFF2-40B4-BE49-F238E27FC236}">
                <a16:creationId xmlns:a16="http://schemas.microsoft.com/office/drawing/2014/main" id="{A9F01B36-BC09-41F8-8791-38A0E4ADC218}"/>
              </a:ext>
            </a:extLst>
          </p:cNvPr>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Effect>
                      <a14:brightnessContrast bright="40000" contrast="-40000"/>
                    </a14:imgEffect>
                  </a14:imgLayer>
                </a14:imgProps>
              </a:ext>
              <a:ext uri="{28A0092B-C50C-407E-A947-70E740481C1C}">
                <a14:useLocalDpi xmlns:a14="http://schemas.microsoft.com/office/drawing/2010/main" val="0"/>
              </a:ext>
            </a:extLst>
          </a:blip>
          <a:srcRect l="5864" t="5476" r="53907" b="5528"/>
          <a:stretch/>
        </p:blipFill>
        <p:spPr>
          <a:xfrm rot="232978" flipH="1">
            <a:off x="4732639" y="5360315"/>
            <a:ext cx="551905" cy="862051"/>
          </a:xfrm>
          <a:prstGeom prst="rect">
            <a:avLst/>
          </a:prstGeom>
        </p:spPr>
      </p:pic>
      <p:pic>
        <p:nvPicPr>
          <p:cNvPr id="11" name="תמונה 10" descr="תמונה שמכילה ציור&#10;&#10;התיאור נוצר באופן אוטומטי">
            <a:extLst>
              <a:ext uri="{FF2B5EF4-FFF2-40B4-BE49-F238E27FC236}">
                <a16:creationId xmlns:a16="http://schemas.microsoft.com/office/drawing/2014/main" id="{6D5703A5-05C5-4008-B91B-8BE85BBA6F6D}"/>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Effect>
                      <a14:saturation sat="33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1049087">
            <a:off x="3426631" y="5259669"/>
            <a:ext cx="624386" cy="936578"/>
          </a:xfrm>
          <a:prstGeom prst="rect">
            <a:avLst/>
          </a:prstGeom>
        </p:spPr>
      </p:pic>
      <p:pic>
        <p:nvPicPr>
          <p:cNvPr id="12" name="תמונה 11" descr="תמונה שמכילה צעצוע&#10;&#10;התיאור נוצר באופן אוטומטי">
            <a:extLst>
              <a:ext uri="{FF2B5EF4-FFF2-40B4-BE49-F238E27FC236}">
                <a16:creationId xmlns:a16="http://schemas.microsoft.com/office/drawing/2014/main" id="{71C2A069-537E-4742-B912-CA1051E9CCD9}"/>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7978" b="94402" l="9954" r="96037">
                        <a14:foregroundMark x1="55853" y1="32750" x2="55853" y2="32750"/>
                        <a14:foregroundMark x1="64240" y1="31700" x2="64240" y2="31700"/>
                        <a14:foregroundMark x1="64793" y1="31351" x2="64793" y2="31351"/>
                        <a14:foregroundMark x1="92258" y1="51714" x2="92258" y2="51714"/>
                        <a14:foregroundMark x1="96313" y1="52764" x2="96313" y2="52764"/>
                        <a14:foregroundMark x1="84147" y1="16375" x2="84147" y2="16375"/>
                        <a14:foregroundMark x1="56406" y1="32960" x2="56406" y2="32960"/>
                        <a14:foregroundMark x1="57419" y1="7978" x2="57419" y2="7978"/>
                        <a14:foregroundMark x1="19447" y1="90133" x2="19447" y2="90133"/>
                        <a14:foregroundMark x1="17235" y1="91043" x2="17235" y2="91043"/>
                        <a14:foregroundMark x1="12719" y1="91393" x2="12719" y2="91393"/>
                        <a14:foregroundMark x1="27005" y1="86634" x2="27005" y2="86634"/>
                        <a14:foregroundMark x1="61106" y1="86704" x2="61106" y2="86704"/>
                        <a14:foregroundMark x1="68111" y1="88453" x2="68111" y2="88453"/>
                        <a14:foregroundMark x1="60461" y1="89643" x2="60461" y2="89643"/>
                        <a14:foregroundMark x1="65346" y1="94402" x2="65346" y2="94402"/>
                        <a14:foregroundMark x1="71429" y1="11686" x2="71429" y2="11686"/>
                        <a14:foregroundMark x1="71613" y1="10847" x2="71613" y2="10847"/>
                      </a14:backgroundRemoval>
                    </a14:imgEffect>
                    <a14:imgEffect>
                      <a14:sharpenSoften amount="50000"/>
                    </a14:imgEffect>
                    <a14:imgEffect>
                      <a14:saturation sat="3000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21481495">
            <a:off x="2982801" y="5209221"/>
            <a:ext cx="772808" cy="1017827"/>
          </a:xfrm>
          <a:prstGeom prst="rect">
            <a:avLst/>
          </a:prstGeom>
        </p:spPr>
      </p:pic>
      <p:pic>
        <p:nvPicPr>
          <p:cNvPr id="13" name="תמונה 12" descr="תמונה שמכילה טקסט, ציור&#10;&#10;התיאור נוצר באופן אוטומטי">
            <a:extLst>
              <a:ext uri="{FF2B5EF4-FFF2-40B4-BE49-F238E27FC236}">
                <a16:creationId xmlns:a16="http://schemas.microsoft.com/office/drawing/2014/main" id="{7B736EF7-FAC6-48F0-9BDA-56F2480938ED}"/>
              </a:ext>
            </a:extLst>
          </p:cNvPr>
          <p:cNvPicPr>
            <a:picLocks noChangeAspect="1"/>
          </p:cNvPicPr>
          <p:nvPr/>
        </p:nvPicPr>
        <p:blipFill rotWithShape="1">
          <a:blip r:embed="rId9" cstate="print">
            <a:extLst>
              <a:ext uri="{BEBA8EAE-BF5A-486C-A8C5-ECC9F3942E4B}">
                <a14:imgProps xmlns:a14="http://schemas.microsoft.com/office/drawing/2010/main">
                  <a14:imgLayer r:embed="rId3">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Effect>
                      <a14:saturation sat="33000"/>
                    </a14:imgEffect>
                  </a14:imgLayer>
                </a14:imgProps>
              </a:ext>
              <a:ext uri="{28A0092B-C50C-407E-A947-70E740481C1C}">
                <a14:useLocalDpi xmlns:a14="http://schemas.microsoft.com/office/drawing/2010/main" val="0"/>
              </a:ext>
            </a:extLst>
          </a:blip>
          <a:srcRect l="5864" t="5476" r="53907" b="5528"/>
          <a:stretch/>
        </p:blipFill>
        <p:spPr>
          <a:xfrm rot="21330150" flipH="1">
            <a:off x="1980724" y="5322629"/>
            <a:ext cx="573841" cy="896315"/>
          </a:xfrm>
          <a:prstGeom prst="rect">
            <a:avLst/>
          </a:prstGeom>
        </p:spPr>
      </p:pic>
      <p:pic>
        <p:nvPicPr>
          <p:cNvPr id="14" name="תמונה 13" descr="תמונה שמכילה ציור&#10;&#10;התיאור נוצר באופן אוטומטי">
            <a:extLst>
              <a:ext uri="{FF2B5EF4-FFF2-40B4-BE49-F238E27FC236}">
                <a16:creationId xmlns:a16="http://schemas.microsoft.com/office/drawing/2014/main" id="{9243B411-F188-484F-90F8-EB3ADA4FDBE4}"/>
              </a:ext>
            </a:extLst>
          </p:cNvPr>
          <p:cNvPicPr>
            <a:picLocks noChangeAspect="1"/>
          </p:cNvPicPr>
          <p:nvPr/>
        </p:nvPicPr>
        <p:blipFill>
          <a:blip r:embed="rId10" cstate="print">
            <a:extLst>
              <a:ext uri="{BEBA8EAE-BF5A-486C-A8C5-ECC9F3942E4B}">
                <a14:imgProps xmlns:a14="http://schemas.microsoft.com/office/drawing/2010/main">
                  <a14:imgLayer r:embed="rId6">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Layer>
                </a14:imgProps>
              </a:ext>
              <a:ext uri="{28A0092B-C50C-407E-A947-70E740481C1C}">
                <a14:useLocalDpi xmlns:a14="http://schemas.microsoft.com/office/drawing/2010/main" val="0"/>
              </a:ext>
            </a:extLst>
          </a:blip>
          <a:stretch>
            <a:fillRect/>
          </a:stretch>
        </p:blipFill>
        <p:spPr>
          <a:xfrm rot="20857334">
            <a:off x="2402896" y="5230794"/>
            <a:ext cx="651107" cy="976659"/>
          </a:xfrm>
          <a:prstGeom prst="rect">
            <a:avLst/>
          </a:prstGeom>
        </p:spPr>
      </p:pic>
      <p:pic>
        <p:nvPicPr>
          <p:cNvPr id="15" name="תמונה 14" descr="תמונה שמכילה ציור&#10;&#10;התיאור נוצר באופן אוטומטי">
            <a:extLst>
              <a:ext uri="{FF2B5EF4-FFF2-40B4-BE49-F238E27FC236}">
                <a16:creationId xmlns:a16="http://schemas.microsoft.com/office/drawing/2014/main" id="{01D29D3F-B688-403E-8085-A930B0CEA86D}"/>
              </a:ext>
            </a:extLst>
          </p:cNvPr>
          <p:cNvPicPr>
            <a:picLocks noChangeAspect="1"/>
          </p:cNvPicPr>
          <p:nvPr/>
        </p:nvPicPr>
        <p:blipFill>
          <a:blip r:embed="rId10" cstate="print">
            <a:extLst>
              <a:ext uri="{BEBA8EAE-BF5A-486C-A8C5-ECC9F3942E4B}">
                <a14:imgProps xmlns:a14="http://schemas.microsoft.com/office/drawing/2010/main">
                  <a14:imgLayer r:embed="rId6">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Layer>
                </a14:imgProps>
              </a:ext>
              <a:ext uri="{28A0092B-C50C-407E-A947-70E740481C1C}">
                <a14:useLocalDpi xmlns:a14="http://schemas.microsoft.com/office/drawing/2010/main" val="0"/>
              </a:ext>
            </a:extLst>
          </a:blip>
          <a:stretch>
            <a:fillRect/>
          </a:stretch>
        </p:blipFill>
        <p:spPr>
          <a:xfrm rot="298601">
            <a:off x="5875075" y="5237004"/>
            <a:ext cx="651107" cy="976659"/>
          </a:xfrm>
          <a:prstGeom prst="rect">
            <a:avLst/>
          </a:prstGeom>
        </p:spPr>
      </p:pic>
      <p:pic>
        <p:nvPicPr>
          <p:cNvPr id="16" name="תמונה 15" descr="תמונה שמכילה טקסט, ציור&#10;&#10;התיאור נוצר באופן אוטומטי">
            <a:extLst>
              <a:ext uri="{FF2B5EF4-FFF2-40B4-BE49-F238E27FC236}">
                <a16:creationId xmlns:a16="http://schemas.microsoft.com/office/drawing/2014/main" id="{1FA094B5-83E7-4BEF-8694-74A5E5187A2F}"/>
              </a:ext>
            </a:extLst>
          </p:cNvPr>
          <p:cNvPicPr>
            <a:picLocks noChangeAspect="1"/>
          </p:cNvPicPr>
          <p:nvPr/>
        </p:nvPicPr>
        <p:blipFill rotWithShape="1">
          <a:blip r:embed="rId9" cstate="print">
            <a:extLst>
              <a:ext uri="{BEBA8EAE-BF5A-486C-A8C5-ECC9F3942E4B}">
                <a14:imgProps xmlns:a14="http://schemas.microsoft.com/office/drawing/2010/main">
                  <a14:imgLayer r:embed="rId3">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Effect>
                      <a14:saturation sat="33000"/>
                    </a14:imgEffect>
                  </a14:imgLayer>
                </a14:imgProps>
              </a:ext>
              <a:ext uri="{28A0092B-C50C-407E-A947-70E740481C1C}">
                <a14:useLocalDpi xmlns:a14="http://schemas.microsoft.com/office/drawing/2010/main" val="0"/>
              </a:ext>
            </a:extLst>
          </a:blip>
          <a:srcRect l="5864" t="5476" r="53907" b="5528"/>
          <a:stretch/>
        </p:blipFill>
        <p:spPr>
          <a:xfrm rot="904496">
            <a:off x="5400422" y="5235344"/>
            <a:ext cx="603391" cy="942471"/>
          </a:xfrm>
          <a:prstGeom prst="rect">
            <a:avLst/>
          </a:prstGeom>
        </p:spPr>
      </p:pic>
      <p:pic>
        <p:nvPicPr>
          <p:cNvPr id="17" name="תמונה 16" descr="תמונה שמכילה ציור&#10;&#10;התיאור נוצר באופן אוטומטי">
            <a:extLst>
              <a:ext uri="{FF2B5EF4-FFF2-40B4-BE49-F238E27FC236}">
                <a16:creationId xmlns:a16="http://schemas.microsoft.com/office/drawing/2014/main" id="{ED5F63E0-3626-4EC3-8C0B-55E2E4BD47A3}"/>
              </a:ext>
            </a:extLst>
          </p:cNvPr>
          <p:cNvPicPr>
            <a:picLocks noChangeAspect="1"/>
          </p:cNvPicPr>
          <p:nvPr/>
        </p:nvPicPr>
        <p:blipFill>
          <a:blip r:embed="rId11" cstate="print">
            <a:extLst>
              <a:ext uri="{BEBA8EAE-BF5A-486C-A8C5-ECC9F3942E4B}">
                <a14:imgProps xmlns:a14="http://schemas.microsoft.com/office/drawing/2010/main">
                  <a14:imgLayer r:embed="rId6">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1013819" flipH="1">
            <a:off x="6708760" y="5280886"/>
            <a:ext cx="609402" cy="914102"/>
          </a:xfrm>
          <a:prstGeom prst="rect">
            <a:avLst/>
          </a:prstGeom>
        </p:spPr>
      </p:pic>
      <p:pic>
        <p:nvPicPr>
          <p:cNvPr id="18" name="תמונה 17" descr="תמונה שמכילה ציור&#10;&#10;התיאור נוצר באופן אוטומטי">
            <a:extLst>
              <a:ext uri="{FF2B5EF4-FFF2-40B4-BE49-F238E27FC236}">
                <a16:creationId xmlns:a16="http://schemas.microsoft.com/office/drawing/2014/main" id="{9F8CEB76-3FDB-42D8-A7D3-4FD18FA1EFDD}"/>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Effect>
                      <a14:saturation sat="33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1013819">
            <a:off x="7108306" y="5257301"/>
            <a:ext cx="624386" cy="936578"/>
          </a:xfrm>
          <a:prstGeom prst="rect">
            <a:avLst/>
          </a:prstGeom>
        </p:spPr>
      </p:pic>
      <p:pic>
        <p:nvPicPr>
          <p:cNvPr id="19" name="תמונה 18" descr="תמונה שמכילה טקסט, ציור&#10;&#10;התיאור נוצר באופן אוטומטי">
            <a:extLst>
              <a:ext uri="{FF2B5EF4-FFF2-40B4-BE49-F238E27FC236}">
                <a16:creationId xmlns:a16="http://schemas.microsoft.com/office/drawing/2014/main" id="{327A877F-9B84-4651-98DB-28A4EFE7B51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Layer>
                </a14:imgProps>
              </a:ext>
              <a:ext uri="{28A0092B-C50C-407E-A947-70E740481C1C}">
                <a14:useLocalDpi xmlns:a14="http://schemas.microsoft.com/office/drawing/2010/main" val="0"/>
              </a:ext>
            </a:extLst>
          </a:blip>
          <a:srcRect l="5864" t="5476" r="53907" b="5528"/>
          <a:stretch/>
        </p:blipFill>
        <p:spPr>
          <a:xfrm rot="20990118">
            <a:off x="7887752" y="5207668"/>
            <a:ext cx="630302" cy="984504"/>
          </a:xfrm>
          <a:prstGeom prst="rect">
            <a:avLst/>
          </a:prstGeom>
        </p:spPr>
      </p:pic>
      <p:pic>
        <p:nvPicPr>
          <p:cNvPr id="20" name="תמונה 19" descr="תמונה שמכילה טקסט, ציור&#10;&#10;התיאור נוצר באופן אוטומטי">
            <a:extLst>
              <a:ext uri="{FF2B5EF4-FFF2-40B4-BE49-F238E27FC236}">
                <a16:creationId xmlns:a16="http://schemas.microsoft.com/office/drawing/2014/main" id="{61817A34-0F6E-474F-95EF-48DD11E51674}"/>
              </a:ext>
            </a:extLst>
          </p:cNvPr>
          <p:cNvPicPr>
            <a:picLocks noChangeAspect="1"/>
          </p:cNvPicPr>
          <p:nvPr/>
        </p:nvPicPr>
        <p:blipFill rotWithShape="1">
          <a:blip r:embed="rId4" cstate="print">
            <a:extLst>
              <a:ext uri="{BEBA8EAE-BF5A-486C-A8C5-ECC9F3942E4B}">
                <a14:imgProps xmlns:a14="http://schemas.microsoft.com/office/drawing/2010/main">
                  <a14:imgLayer r:embed="rId3">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Effect>
                      <a14:brightnessContrast bright="40000" contrast="-40000"/>
                    </a14:imgEffect>
                  </a14:imgLayer>
                </a14:imgProps>
              </a:ext>
              <a:ext uri="{28A0092B-C50C-407E-A947-70E740481C1C}">
                <a14:useLocalDpi xmlns:a14="http://schemas.microsoft.com/office/drawing/2010/main" val="0"/>
              </a:ext>
            </a:extLst>
          </a:blip>
          <a:srcRect l="5864" t="5476" r="53907" b="5528"/>
          <a:stretch/>
        </p:blipFill>
        <p:spPr>
          <a:xfrm rot="20990118" flipH="1">
            <a:off x="8411505" y="5336078"/>
            <a:ext cx="551905" cy="862051"/>
          </a:xfrm>
          <a:prstGeom prst="rect">
            <a:avLst/>
          </a:prstGeom>
        </p:spPr>
      </p:pic>
      <p:sp>
        <p:nvSpPr>
          <p:cNvPr id="109" name="מלבן 108">
            <a:extLst>
              <a:ext uri="{FF2B5EF4-FFF2-40B4-BE49-F238E27FC236}">
                <a16:creationId xmlns:a16="http://schemas.microsoft.com/office/drawing/2014/main" id="{A4270CAD-D5DF-4894-8C77-65D1C4F3327B}"/>
              </a:ext>
            </a:extLst>
          </p:cNvPr>
          <p:cNvSpPr/>
          <p:nvPr/>
        </p:nvSpPr>
        <p:spPr>
          <a:xfrm rot="21587450">
            <a:off x="1977875" y="5783494"/>
            <a:ext cx="1028883" cy="484376"/>
          </a:xfrm>
          <a:prstGeom prst="rect">
            <a:avLst/>
          </a:prstGeom>
          <a:pattFill prst="sphere">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110" name="קבוצה 109">
            <a:extLst>
              <a:ext uri="{FF2B5EF4-FFF2-40B4-BE49-F238E27FC236}">
                <a16:creationId xmlns:a16="http://schemas.microsoft.com/office/drawing/2014/main" id="{2799DCFE-6AD7-44B2-B0E4-69ACD3450C9A}"/>
              </a:ext>
            </a:extLst>
          </p:cNvPr>
          <p:cNvGrpSpPr/>
          <p:nvPr/>
        </p:nvGrpSpPr>
        <p:grpSpPr>
          <a:xfrm rot="21587450">
            <a:off x="1976443" y="6302475"/>
            <a:ext cx="1031831" cy="276791"/>
            <a:chOff x="5233391" y="6021288"/>
            <a:chExt cx="1642865" cy="360040"/>
          </a:xfrm>
        </p:grpSpPr>
        <p:grpSp>
          <p:nvGrpSpPr>
            <p:cNvPr id="111" name="קבוצה 110">
              <a:extLst>
                <a:ext uri="{FF2B5EF4-FFF2-40B4-BE49-F238E27FC236}">
                  <a16:creationId xmlns:a16="http://schemas.microsoft.com/office/drawing/2014/main" id="{FDF13160-207B-4C26-8E4B-3835179467EC}"/>
                </a:ext>
              </a:extLst>
            </p:cNvPr>
            <p:cNvGrpSpPr/>
            <p:nvPr/>
          </p:nvGrpSpPr>
          <p:grpSpPr>
            <a:xfrm>
              <a:off x="5233391" y="6021288"/>
              <a:ext cx="360040" cy="360040"/>
              <a:chOff x="5508104" y="6021288"/>
              <a:chExt cx="360040" cy="360040"/>
            </a:xfrm>
          </p:grpSpPr>
          <p:sp>
            <p:nvSpPr>
              <p:cNvPr id="121" name="אליפסה 120">
                <a:extLst>
                  <a:ext uri="{FF2B5EF4-FFF2-40B4-BE49-F238E27FC236}">
                    <a16:creationId xmlns:a16="http://schemas.microsoft.com/office/drawing/2014/main" id="{40C665EC-3D7D-414F-8372-D704BEF016CE}"/>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22" name="אליפסה 121">
                <a:extLst>
                  <a:ext uri="{FF2B5EF4-FFF2-40B4-BE49-F238E27FC236}">
                    <a16:creationId xmlns:a16="http://schemas.microsoft.com/office/drawing/2014/main" id="{2E0E1F0A-89E5-4F29-8F16-6241A54475E0}"/>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112" name="קבוצה 111">
              <a:extLst>
                <a:ext uri="{FF2B5EF4-FFF2-40B4-BE49-F238E27FC236}">
                  <a16:creationId xmlns:a16="http://schemas.microsoft.com/office/drawing/2014/main" id="{C8D6F954-8BE4-4D10-9350-B301798D78AA}"/>
                </a:ext>
              </a:extLst>
            </p:cNvPr>
            <p:cNvGrpSpPr/>
            <p:nvPr/>
          </p:nvGrpSpPr>
          <p:grpSpPr>
            <a:xfrm>
              <a:off x="5660999" y="6021288"/>
              <a:ext cx="360040" cy="360040"/>
              <a:chOff x="5508104" y="6021288"/>
              <a:chExt cx="360040" cy="360040"/>
            </a:xfrm>
          </p:grpSpPr>
          <p:sp>
            <p:nvSpPr>
              <p:cNvPr id="119" name="אליפסה 118">
                <a:extLst>
                  <a:ext uri="{FF2B5EF4-FFF2-40B4-BE49-F238E27FC236}">
                    <a16:creationId xmlns:a16="http://schemas.microsoft.com/office/drawing/2014/main" id="{0055A3FC-11A1-4936-9AD2-1F7C2D33D540}"/>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20" name="אליפסה 119">
                <a:extLst>
                  <a:ext uri="{FF2B5EF4-FFF2-40B4-BE49-F238E27FC236}">
                    <a16:creationId xmlns:a16="http://schemas.microsoft.com/office/drawing/2014/main" id="{BEEF3D2B-AC66-412A-9A78-88442FA1B061}"/>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113" name="קבוצה 112">
              <a:extLst>
                <a:ext uri="{FF2B5EF4-FFF2-40B4-BE49-F238E27FC236}">
                  <a16:creationId xmlns:a16="http://schemas.microsoft.com/office/drawing/2014/main" id="{C0CCE0BA-21DA-4004-8B8F-19680A8A30E3}"/>
                </a:ext>
              </a:extLst>
            </p:cNvPr>
            <p:cNvGrpSpPr/>
            <p:nvPr/>
          </p:nvGrpSpPr>
          <p:grpSpPr>
            <a:xfrm>
              <a:off x="6088607" y="6021288"/>
              <a:ext cx="360040" cy="360040"/>
              <a:chOff x="5508104" y="6021288"/>
              <a:chExt cx="360040" cy="360040"/>
            </a:xfrm>
          </p:grpSpPr>
          <p:sp>
            <p:nvSpPr>
              <p:cNvPr id="117" name="אליפסה 116">
                <a:extLst>
                  <a:ext uri="{FF2B5EF4-FFF2-40B4-BE49-F238E27FC236}">
                    <a16:creationId xmlns:a16="http://schemas.microsoft.com/office/drawing/2014/main" id="{6C45D1F0-172E-4082-9D95-99030C757F1E}"/>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18" name="אליפסה 117">
                <a:extLst>
                  <a:ext uri="{FF2B5EF4-FFF2-40B4-BE49-F238E27FC236}">
                    <a16:creationId xmlns:a16="http://schemas.microsoft.com/office/drawing/2014/main" id="{A5864F1A-50E1-4738-802E-6796DC491825}"/>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114" name="קבוצה 113">
              <a:extLst>
                <a:ext uri="{FF2B5EF4-FFF2-40B4-BE49-F238E27FC236}">
                  <a16:creationId xmlns:a16="http://schemas.microsoft.com/office/drawing/2014/main" id="{D15CDC66-C656-4CEF-96B7-FF3ABE8B7E99}"/>
                </a:ext>
              </a:extLst>
            </p:cNvPr>
            <p:cNvGrpSpPr/>
            <p:nvPr/>
          </p:nvGrpSpPr>
          <p:grpSpPr>
            <a:xfrm>
              <a:off x="6516216" y="6021288"/>
              <a:ext cx="360040" cy="360040"/>
              <a:chOff x="5508104" y="6021288"/>
              <a:chExt cx="360040" cy="360040"/>
            </a:xfrm>
          </p:grpSpPr>
          <p:sp>
            <p:nvSpPr>
              <p:cNvPr id="115" name="אליפסה 114">
                <a:extLst>
                  <a:ext uri="{FF2B5EF4-FFF2-40B4-BE49-F238E27FC236}">
                    <a16:creationId xmlns:a16="http://schemas.microsoft.com/office/drawing/2014/main" id="{17087159-33D0-47A9-BC19-4D918B739AFF}"/>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16" name="אליפסה 115">
                <a:extLst>
                  <a:ext uri="{FF2B5EF4-FFF2-40B4-BE49-F238E27FC236}">
                    <a16:creationId xmlns:a16="http://schemas.microsoft.com/office/drawing/2014/main" id="{145D1522-8603-4827-BF6C-F2105B7AE760}"/>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sp>
        <p:nvSpPr>
          <p:cNvPr id="108" name="מלבן 107">
            <a:extLst>
              <a:ext uri="{FF2B5EF4-FFF2-40B4-BE49-F238E27FC236}">
                <a16:creationId xmlns:a16="http://schemas.microsoft.com/office/drawing/2014/main" id="{14BC5F10-EA08-492E-B621-41B9212618CE}"/>
              </a:ext>
            </a:extLst>
          </p:cNvPr>
          <p:cNvSpPr/>
          <p:nvPr/>
        </p:nvSpPr>
        <p:spPr>
          <a:xfrm rot="21587450">
            <a:off x="1837453" y="6197158"/>
            <a:ext cx="132730" cy="757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dirty="0">
              <a:latin typeface="Arial" panose="020B0604020202020204" pitchFamily="34" charset="0"/>
            </a:endParaRPr>
          </a:p>
        </p:txBody>
      </p:sp>
      <p:sp>
        <p:nvSpPr>
          <p:cNvPr id="93" name="מלבן 92">
            <a:extLst>
              <a:ext uri="{FF2B5EF4-FFF2-40B4-BE49-F238E27FC236}">
                <a16:creationId xmlns:a16="http://schemas.microsoft.com/office/drawing/2014/main" id="{A7B6E220-4A34-4AA3-AFD2-0731CBE1DD93}"/>
              </a:ext>
            </a:extLst>
          </p:cNvPr>
          <p:cNvSpPr/>
          <p:nvPr/>
        </p:nvSpPr>
        <p:spPr>
          <a:xfrm rot="23561">
            <a:off x="3162904" y="5782371"/>
            <a:ext cx="1028883" cy="484376"/>
          </a:xfrm>
          <a:prstGeom prst="rect">
            <a:avLst/>
          </a:prstGeom>
          <a:pattFill prst="solidDmnd">
            <a:fgClr>
              <a:srgbClr val="C1D8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94" name="קבוצה 93">
            <a:extLst>
              <a:ext uri="{FF2B5EF4-FFF2-40B4-BE49-F238E27FC236}">
                <a16:creationId xmlns:a16="http://schemas.microsoft.com/office/drawing/2014/main" id="{CDB756B9-5809-4E58-BD65-A267BCF02E50}"/>
              </a:ext>
            </a:extLst>
          </p:cNvPr>
          <p:cNvGrpSpPr/>
          <p:nvPr/>
        </p:nvGrpSpPr>
        <p:grpSpPr>
          <a:xfrm rot="23561">
            <a:off x="3157111" y="6301330"/>
            <a:ext cx="1031831" cy="276791"/>
            <a:chOff x="5233391" y="6021288"/>
            <a:chExt cx="1642865" cy="360040"/>
          </a:xfrm>
        </p:grpSpPr>
        <p:grpSp>
          <p:nvGrpSpPr>
            <p:cNvPr id="95" name="קבוצה 94">
              <a:extLst>
                <a:ext uri="{FF2B5EF4-FFF2-40B4-BE49-F238E27FC236}">
                  <a16:creationId xmlns:a16="http://schemas.microsoft.com/office/drawing/2014/main" id="{26D8C9C3-713F-464E-98C2-5186D5608A5C}"/>
                </a:ext>
              </a:extLst>
            </p:cNvPr>
            <p:cNvGrpSpPr/>
            <p:nvPr/>
          </p:nvGrpSpPr>
          <p:grpSpPr>
            <a:xfrm>
              <a:off x="5233391" y="6021288"/>
              <a:ext cx="360040" cy="360040"/>
              <a:chOff x="5508104" y="6021288"/>
              <a:chExt cx="360040" cy="360040"/>
            </a:xfrm>
          </p:grpSpPr>
          <p:sp>
            <p:nvSpPr>
              <p:cNvPr id="105" name="אליפסה 104">
                <a:extLst>
                  <a:ext uri="{FF2B5EF4-FFF2-40B4-BE49-F238E27FC236}">
                    <a16:creationId xmlns:a16="http://schemas.microsoft.com/office/drawing/2014/main" id="{836C061F-4214-4D08-8286-89E4B3809A54}"/>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06" name="אליפסה 105">
                <a:extLst>
                  <a:ext uri="{FF2B5EF4-FFF2-40B4-BE49-F238E27FC236}">
                    <a16:creationId xmlns:a16="http://schemas.microsoft.com/office/drawing/2014/main" id="{0F3700DA-A548-4168-BFAA-77DE6089041F}"/>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96" name="קבוצה 95">
              <a:extLst>
                <a:ext uri="{FF2B5EF4-FFF2-40B4-BE49-F238E27FC236}">
                  <a16:creationId xmlns:a16="http://schemas.microsoft.com/office/drawing/2014/main" id="{CD76CC25-322B-4336-B488-D05829E7CFB4}"/>
                </a:ext>
              </a:extLst>
            </p:cNvPr>
            <p:cNvGrpSpPr/>
            <p:nvPr/>
          </p:nvGrpSpPr>
          <p:grpSpPr>
            <a:xfrm>
              <a:off x="5660999" y="6021288"/>
              <a:ext cx="360040" cy="360040"/>
              <a:chOff x="5508104" y="6021288"/>
              <a:chExt cx="360040" cy="360040"/>
            </a:xfrm>
          </p:grpSpPr>
          <p:sp>
            <p:nvSpPr>
              <p:cNvPr id="103" name="אליפסה 102">
                <a:extLst>
                  <a:ext uri="{FF2B5EF4-FFF2-40B4-BE49-F238E27FC236}">
                    <a16:creationId xmlns:a16="http://schemas.microsoft.com/office/drawing/2014/main" id="{5DF6149B-2852-4992-B34E-C5484E2A5638}"/>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04" name="אליפסה 103">
                <a:extLst>
                  <a:ext uri="{FF2B5EF4-FFF2-40B4-BE49-F238E27FC236}">
                    <a16:creationId xmlns:a16="http://schemas.microsoft.com/office/drawing/2014/main" id="{B1A27F74-61A2-4E5B-BA72-4C4C91C6F889}"/>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97" name="קבוצה 96">
              <a:extLst>
                <a:ext uri="{FF2B5EF4-FFF2-40B4-BE49-F238E27FC236}">
                  <a16:creationId xmlns:a16="http://schemas.microsoft.com/office/drawing/2014/main" id="{658473A6-B3CD-47E0-9ED7-97B86568FC21}"/>
                </a:ext>
              </a:extLst>
            </p:cNvPr>
            <p:cNvGrpSpPr/>
            <p:nvPr/>
          </p:nvGrpSpPr>
          <p:grpSpPr>
            <a:xfrm>
              <a:off x="6088607" y="6021288"/>
              <a:ext cx="360040" cy="360040"/>
              <a:chOff x="5508104" y="6021288"/>
              <a:chExt cx="360040" cy="360040"/>
            </a:xfrm>
          </p:grpSpPr>
          <p:sp>
            <p:nvSpPr>
              <p:cNvPr id="101" name="אליפסה 100">
                <a:extLst>
                  <a:ext uri="{FF2B5EF4-FFF2-40B4-BE49-F238E27FC236}">
                    <a16:creationId xmlns:a16="http://schemas.microsoft.com/office/drawing/2014/main" id="{6CEFBCA4-17CE-4638-A83B-3D9C53EA4F81}"/>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02" name="אליפסה 101">
                <a:extLst>
                  <a:ext uri="{FF2B5EF4-FFF2-40B4-BE49-F238E27FC236}">
                    <a16:creationId xmlns:a16="http://schemas.microsoft.com/office/drawing/2014/main" id="{AB851A7F-C75C-4A7B-B2CB-A50EEBD08351}"/>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98" name="קבוצה 97">
              <a:extLst>
                <a:ext uri="{FF2B5EF4-FFF2-40B4-BE49-F238E27FC236}">
                  <a16:creationId xmlns:a16="http://schemas.microsoft.com/office/drawing/2014/main" id="{720C50E1-849B-4DB6-94D2-6484CBA593AB}"/>
                </a:ext>
              </a:extLst>
            </p:cNvPr>
            <p:cNvGrpSpPr/>
            <p:nvPr/>
          </p:nvGrpSpPr>
          <p:grpSpPr>
            <a:xfrm>
              <a:off x="6516216" y="6021288"/>
              <a:ext cx="360040" cy="360040"/>
              <a:chOff x="5508104" y="6021288"/>
              <a:chExt cx="360040" cy="360040"/>
            </a:xfrm>
          </p:grpSpPr>
          <p:sp>
            <p:nvSpPr>
              <p:cNvPr id="99" name="אליפסה 98">
                <a:extLst>
                  <a:ext uri="{FF2B5EF4-FFF2-40B4-BE49-F238E27FC236}">
                    <a16:creationId xmlns:a16="http://schemas.microsoft.com/office/drawing/2014/main" id="{C64A129D-D80A-4FA3-8610-994F74C4E9B8}"/>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00" name="אליפסה 99">
                <a:extLst>
                  <a:ext uri="{FF2B5EF4-FFF2-40B4-BE49-F238E27FC236}">
                    <a16:creationId xmlns:a16="http://schemas.microsoft.com/office/drawing/2014/main" id="{DF7272F4-88AD-49F3-BEEB-3BDDBDB359B6}"/>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sp>
        <p:nvSpPr>
          <p:cNvPr id="92" name="מלבן 91">
            <a:extLst>
              <a:ext uri="{FF2B5EF4-FFF2-40B4-BE49-F238E27FC236}">
                <a16:creationId xmlns:a16="http://schemas.microsoft.com/office/drawing/2014/main" id="{D666669E-7956-47DE-ABDA-B4D73D5B3BA2}"/>
              </a:ext>
            </a:extLst>
          </p:cNvPr>
          <p:cNvSpPr/>
          <p:nvPr/>
        </p:nvSpPr>
        <p:spPr>
          <a:xfrm rot="23561">
            <a:off x="3020316" y="6189842"/>
            <a:ext cx="132730" cy="757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dirty="0">
              <a:latin typeface="Arial" panose="020B0604020202020204" pitchFamily="34" charset="0"/>
            </a:endParaRPr>
          </a:p>
        </p:txBody>
      </p:sp>
      <p:sp>
        <p:nvSpPr>
          <p:cNvPr id="77" name="מלבן 76">
            <a:extLst>
              <a:ext uri="{FF2B5EF4-FFF2-40B4-BE49-F238E27FC236}">
                <a16:creationId xmlns:a16="http://schemas.microsoft.com/office/drawing/2014/main" id="{0A87A674-F383-4A58-8E85-010B4DB69714}"/>
              </a:ext>
            </a:extLst>
          </p:cNvPr>
          <p:cNvSpPr/>
          <p:nvPr/>
        </p:nvSpPr>
        <p:spPr>
          <a:xfrm rot="54733">
            <a:off x="5512976" y="5777763"/>
            <a:ext cx="1028883" cy="484376"/>
          </a:xfrm>
          <a:prstGeom prst="rect">
            <a:avLst/>
          </a:prstGeom>
          <a:pattFill prst="solidDmnd">
            <a:fgClr>
              <a:schemeClr val="accent5">
                <a:lumMod val="75000"/>
              </a:schemeClr>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78" name="קבוצה 77">
            <a:extLst>
              <a:ext uri="{FF2B5EF4-FFF2-40B4-BE49-F238E27FC236}">
                <a16:creationId xmlns:a16="http://schemas.microsoft.com/office/drawing/2014/main" id="{8745C69D-FC99-47CE-9077-DE9399C6E0A4}"/>
              </a:ext>
            </a:extLst>
          </p:cNvPr>
          <p:cNvGrpSpPr/>
          <p:nvPr/>
        </p:nvGrpSpPr>
        <p:grpSpPr>
          <a:xfrm rot="54733">
            <a:off x="5503419" y="6296666"/>
            <a:ext cx="1031831" cy="276791"/>
            <a:chOff x="5233391" y="6021288"/>
            <a:chExt cx="1642865" cy="360040"/>
          </a:xfrm>
        </p:grpSpPr>
        <p:grpSp>
          <p:nvGrpSpPr>
            <p:cNvPr id="79" name="קבוצה 78">
              <a:extLst>
                <a:ext uri="{FF2B5EF4-FFF2-40B4-BE49-F238E27FC236}">
                  <a16:creationId xmlns:a16="http://schemas.microsoft.com/office/drawing/2014/main" id="{A2B4B326-BD12-4EFD-B034-95EC226AF3A4}"/>
                </a:ext>
              </a:extLst>
            </p:cNvPr>
            <p:cNvGrpSpPr/>
            <p:nvPr/>
          </p:nvGrpSpPr>
          <p:grpSpPr>
            <a:xfrm>
              <a:off x="5233391" y="6021288"/>
              <a:ext cx="360040" cy="360040"/>
              <a:chOff x="5508104" y="6021288"/>
              <a:chExt cx="360040" cy="360040"/>
            </a:xfrm>
          </p:grpSpPr>
          <p:sp>
            <p:nvSpPr>
              <p:cNvPr id="89" name="אליפסה 88">
                <a:extLst>
                  <a:ext uri="{FF2B5EF4-FFF2-40B4-BE49-F238E27FC236}">
                    <a16:creationId xmlns:a16="http://schemas.microsoft.com/office/drawing/2014/main" id="{389267AA-0D60-418D-BB78-17755BB8FC26}"/>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90" name="אליפסה 89">
                <a:extLst>
                  <a:ext uri="{FF2B5EF4-FFF2-40B4-BE49-F238E27FC236}">
                    <a16:creationId xmlns:a16="http://schemas.microsoft.com/office/drawing/2014/main" id="{B9A5AF9F-6D11-457E-88C5-37B3B1858520}"/>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80" name="קבוצה 79">
              <a:extLst>
                <a:ext uri="{FF2B5EF4-FFF2-40B4-BE49-F238E27FC236}">
                  <a16:creationId xmlns:a16="http://schemas.microsoft.com/office/drawing/2014/main" id="{307D9525-343B-4553-BAEA-5E230C3994B2}"/>
                </a:ext>
              </a:extLst>
            </p:cNvPr>
            <p:cNvGrpSpPr/>
            <p:nvPr/>
          </p:nvGrpSpPr>
          <p:grpSpPr>
            <a:xfrm>
              <a:off x="5660999" y="6021288"/>
              <a:ext cx="360040" cy="360040"/>
              <a:chOff x="5508104" y="6021288"/>
              <a:chExt cx="360040" cy="360040"/>
            </a:xfrm>
          </p:grpSpPr>
          <p:sp>
            <p:nvSpPr>
              <p:cNvPr id="87" name="אליפסה 86">
                <a:extLst>
                  <a:ext uri="{FF2B5EF4-FFF2-40B4-BE49-F238E27FC236}">
                    <a16:creationId xmlns:a16="http://schemas.microsoft.com/office/drawing/2014/main" id="{C30E938B-4724-45F4-92DB-DB006C87C272}"/>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88" name="אליפסה 87">
                <a:extLst>
                  <a:ext uri="{FF2B5EF4-FFF2-40B4-BE49-F238E27FC236}">
                    <a16:creationId xmlns:a16="http://schemas.microsoft.com/office/drawing/2014/main" id="{CBEE99F8-6C3A-4E99-B2BE-B4BC0E2ABAE7}"/>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81" name="קבוצה 80">
              <a:extLst>
                <a:ext uri="{FF2B5EF4-FFF2-40B4-BE49-F238E27FC236}">
                  <a16:creationId xmlns:a16="http://schemas.microsoft.com/office/drawing/2014/main" id="{0E354B22-BF60-4A12-9ACB-65AC8EB0808C}"/>
                </a:ext>
              </a:extLst>
            </p:cNvPr>
            <p:cNvGrpSpPr/>
            <p:nvPr/>
          </p:nvGrpSpPr>
          <p:grpSpPr>
            <a:xfrm>
              <a:off x="6088607" y="6021288"/>
              <a:ext cx="360040" cy="360040"/>
              <a:chOff x="5508104" y="6021288"/>
              <a:chExt cx="360040" cy="360040"/>
            </a:xfrm>
          </p:grpSpPr>
          <p:sp>
            <p:nvSpPr>
              <p:cNvPr id="85" name="אליפסה 84">
                <a:extLst>
                  <a:ext uri="{FF2B5EF4-FFF2-40B4-BE49-F238E27FC236}">
                    <a16:creationId xmlns:a16="http://schemas.microsoft.com/office/drawing/2014/main" id="{496B78AC-DB12-422C-9040-B9CAE1D4BE2A}"/>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86" name="אליפסה 85">
                <a:extLst>
                  <a:ext uri="{FF2B5EF4-FFF2-40B4-BE49-F238E27FC236}">
                    <a16:creationId xmlns:a16="http://schemas.microsoft.com/office/drawing/2014/main" id="{E56BFC90-D003-47E8-AE85-79BF7067217A}"/>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82" name="קבוצה 81">
              <a:extLst>
                <a:ext uri="{FF2B5EF4-FFF2-40B4-BE49-F238E27FC236}">
                  <a16:creationId xmlns:a16="http://schemas.microsoft.com/office/drawing/2014/main" id="{7D45A748-BA97-47A6-A79D-F8D82D4160F2}"/>
                </a:ext>
              </a:extLst>
            </p:cNvPr>
            <p:cNvGrpSpPr/>
            <p:nvPr/>
          </p:nvGrpSpPr>
          <p:grpSpPr>
            <a:xfrm>
              <a:off x="6516216" y="6021288"/>
              <a:ext cx="360040" cy="360040"/>
              <a:chOff x="5508104" y="6021288"/>
              <a:chExt cx="360040" cy="360040"/>
            </a:xfrm>
          </p:grpSpPr>
          <p:sp>
            <p:nvSpPr>
              <p:cNvPr id="83" name="אליפסה 82">
                <a:extLst>
                  <a:ext uri="{FF2B5EF4-FFF2-40B4-BE49-F238E27FC236}">
                    <a16:creationId xmlns:a16="http://schemas.microsoft.com/office/drawing/2014/main" id="{B5944AEF-0059-4B3C-978F-47C7BD7CAA77}"/>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84" name="אליפסה 83">
                <a:extLst>
                  <a:ext uri="{FF2B5EF4-FFF2-40B4-BE49-F238E27FC236}">
                    <a16:creationId xmlns:a16="http://schemas.microsoft.com/office/drawing/2014/main" id="{5C367DA4-A95C-433F-B9B0-A7D65B9D5E78}"/>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sp>
        <p:nvSpPr>
          <p:cNvPr id="76" name="מלבן 75">
            <a:extLst>
              <a:ext uri="{FF2B5EF4-FFF2-40B4-BE49-F238E27FC236}">
                <a16:creationId xmlns:a16="http://schemas.microsoft.com/office/drawing/2014/main" id="{75E2B7F0-5148-4D88-812F-ACE7E0752C94}"/>
              </a:ext>
            </a:extLst>
          </p:cNvPr>
          <p:cNvSpPr/>
          <p:nvPr/>
        </p:nvSpPr>
        <p:spPr>
          <a:xfrm rot="54733">
            <a:off x="5368571" y="6179871"/>
            <a:ext cx="132730" cy="757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מלבן 60">
            <a:extLst>
              <a:ext uri="{FF2B5EF4-FFF2-40B4-BE49-F238E27FC236}">
                <a16:creationId xmlns:a16="http://schemas.microsoft.com/office/drawing/2014/main" id="{35A41BBA-875C-4D9D-AB8E-3A437681C06A}"/>
              </a:ext>
            </a:extLst>
          </p:cNvPr>
          <p:cNvSpPr/>
          <p:nvPr/>
        </p:nvSpPr>
        <p:spPr>
          <a:xfrm rot="21536990">
            <a:off x="6691118" y="5773960"/>
            <a:ext cx="1028883" cy="484376"/>
          </a:xfrm>
          <a:prstGeom prst="rect">
            <a:avLst/>
          </a:prstGeom>
          <a:pattFill prst="solidDmnd">
            <a:fgClr>
              <a:srgbClr val="FF9966"/>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62" name="קבוצה 61">
            <a:extLst>
              <a:ext uri="{FF2B5EF4-FFF2-40B4-BE49-F238E27FC236}">
                <a16:creationId xmlns:a16="http://schemas.microsoft.com/office/drawing/2014/main" id="{C20E0F1E-29C7-4AD3-BE32-25C4C8940FB8}"/>
              </a:ext>
            </a:extLst>
          </p:cNvPr>
          <p:cNvGrpSpPr/>
          <p:nvPr/>
        </p:nvGrpSpPr>
        <p:grpSpPr>
          <a:xfrm rot="21536990">
            <a:off x="6695780" y="6292897"/>
            <a:ext cx="1031831" cy="276791"/>
            <a:chOff x="5233391" y="6021288"/>
            <a:chExt cx="1642865" cy="360040"/>
          </a:xfrm>
        </p:grpSpPr>
        <p:grpSp>
          <p:nvGrpSpPr>
            <p:cNvPr id="63" name="קבוצה 62">
              <a:extLst>
                <a:ext uri="{FF2B5EF4-FFF2-40B4-BE49-F238E27FC236}">
                  <a16:creationId xmlns:a16="http://schemas.microsoft.com/office/drawing/2014/main" id="{322B405C-4F93-4A23-A114-F0DE57721636}"/>
                </a:ext>
              </a:extLst>
            </p:cNvPr>
            <p:cNvGrpSpPr/>
            <p:nvPr/>
          </p:nvGrpSpPr>
          <p:grpSpPr>
            <a:xfrm>
              <a:off x="5233391" y="6021288"/>
              <a:ext cx="360040" cy="360040"/>
              <a:chOff x="5508104" y="6021288"/>
              <a:chExt cx="360040" cy="360040"/>
            </a:xfrm>
          </p:grpSpPr>
          <p:sp>
            <p:nvSpPr>
              <p:cNvPr id="73" name="אליפסה 72">
                <a:extLst>
                  <a:ext uri="{FF2B5EF4-FFF2-40B4-BE49-F238E27FC236}">
                    <a16:creationId xmlns:a16="http://schemas.microsoft.com/office/drawing/2014/main" id="{B7549C39-1615-4FB4-934F-C812E5B414FA}"/>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4" name="אליפסה 73">
                <a:extLst>
                  <a:ext uri="{FF2B5EF4-FFF2-40B4-BE49-F238E27FC236}">
                    <a16:creationId xmlns:a16="http://schemas.microsoft.com/office/drawing/2014/main" id="{15B1E669-9C8F-433E-9D3E-DDC3E6202C57}"/>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64" name="קבוצה 63">
              <a:extLst>
                <a:ext uri="{FF2B5EF4-FFF2-40B4-BE49-F238E27FC236}">
                  <a16:creationId xmlns:a16="http://schemas.microsoft.com/office/drawing/2014/main" id="{2D643BCD-85ED-4C20-B249-010C58D23467}"/>
                </a:ext>
              </a:extLst>
            </p:cNvPr>
            <p:cNvGrpSpPr/>
            <p:nvPr/>
          </p:nvGrpSpPr>
          <p:grpSpPr>
            <a:xfrm>
              <a:off x="5660999" y="6021288"/>
              <a:ext cx="360040" cy="360040"/>
              <a:chOff x="5508104" y="6021288"/>
              <a:chExt cx="360040" cy="360040"/>
            </a:xfrm>
          </p:grpSpPr>
          <p:sp>
            <p:nvSpPr>
              <p:cNvPr id="71" name="אליפסה 70">
                <a:extLst>
                  <a:ext uri="{FF2B5EF4-FFF2-40B4-BE49-F238E27FC236}">
                    <a16:creationId xmlns:a16="http://schemas.microsoft.com/office/drawing/2014/main" id="{EE7EBE4B-3451-4C9E-98F1-D70E4050614B}"/>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2" name="אליפסה 71">
                <a:extLst>
                  <a:ext uri="{FF2B5EF4-FFF2-40B4-BE49-F238E27FC236}">
                    <a16:creationId xmlns:a16="http://schemas.microsoft.com/office/drawing/2014/main" id="{6EF5FBCE-6A96-47DE-A0CE-D9B48205D20B}"/>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65" name="קבוצה 64">
              <a:extLst>
                <a:ext uri="{FF2B5EF4-FFF2-40B4-BE49-F238E27FC236}">
                  <a16:creationId xmlns:a16="http://schemas.microsoft.com/office/drawing/2014/main" id="{16A38982-1CDF-40EC-A979-9EC64935547A}"/>
                </a:ext>
              </a:extLst>
            </p:cNvPr>
            <p:cNvGrpSpPr/>
            <p:nvPr/>
          </p:nvGrpSpPr>
          <p:grpSpPr>
            <a:xfrm>
              <a:off x="6088607" y="6021288"/>
              <a:ext cx="360040" cy="360040"/>
              <a:chOff x="5508104" y="6021288"/>
              <a:chExt cx="360040" cy="360040"/>
            </a:xfrm>
          </p:grpSpPr>
          <p:sp>
            <p:nvSpPr>
              <p:cNvPr id="69" name="אליפסה 68">
                <a:extLst>
                  <a:ext uri="{FF2B5EF4-FFF2-40B4-BE49-F238E27FC236}">
                    <a16:creationId xmlns:a16="http://schemas.microsoft.com/office/drawing/2014/main" id="{9C559FEB-338C-4C21-91B9-790677946541}"/>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0" name="אליפסה 69">
                <a:extLst>
                  <a:ext uri="{FF2B5EF4-FFF2-40B4-BE49-F238E27FC236}">
                    <a16:creationId xmlns:a16="http://schemas.microsoft.com/office/drawing/2014/main" id="{154EFDF8-E4E7-4FED-A865-3B5C9E51651F}"/>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66" name="קבוצה 65">
              <a:extLst>
                <a:ext uri="{FF2B5EF4-FFF2-40B4-BE49-F238E27FC236}">
                  <a16:creationId xmlns:a16="http://schemas.microsoft.com/office/drawing/2014/main" id="{2704CDAC-38AA-4243-81C9-5B5A2BB9D000}"/>
                </a:ext>
              </a:extLst>
            </p:cNvPr>
            <p:cNvGrpSpPr/>
            <p:nvPr/>
          </p:nvGrpSpPr>
          <p:grpSpPr>
            <a:xfrm>
              <a:off x="6516216" y="6021288"/>
              <a:ext cx="360040" cy="360040"/>
              <a:chOff x="5508104" y="6021288"/>
              <a:chExt cx="360040" cy="360040"/>
            </a:xfrm>
          </p:grpSpPr>
          <p:sp>
            <p:nvSpPr>
              <p:cNvPr id="67" name="אליפסה 66">
                <a:extLst>
                  <a:ext uri="{FF2B5EF4-FFF2-40B4-BE49-F238E27FC236}">
                    <a16:creationId xmlns:a16="http://schemas.microsoft.com/office/drawing/2014/main" id="{22EB4A4B-0C28-4D98-96F3-6E7D83633157}"/>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8" name="אליפסה 67">
                <a:extLst>
                  <a:ext uri="{FF2B5EF4-FFF2-40B4-BE49-F238E27FC236}">
                    <a16:creationId xmlns:a16="http://schemas.microsoft.com/office/drawing/2014/main" id="{B1278678-8ED3-4E4A-8876-8E5D358E750A}"/>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sp>
        <p:nvSpPr>
          <p:cNvPr id="60" name="מלבן 59">
            <a:extLst>
              <a:ext uri="{FF2B5EF4-FFF2-40B4-BE49-F238E27FC236}">
                <a16:creationId xmlns:a16="http://schemas.microsoft.com/office/drawing/2014/main" id="{48B61D25-A770-41D3-B662-62175EC5AB29}"/>
              </a:ext>
            </a:extLst>
          </p:cNvPr>
          <p:cNvSpPr/>
          <p:nvPr/>
        </p:nvSpPr>
        <p:spPr>
          <a:xfrm rot="21536990">
            <a:off x="6553833" y="6196240"/>
            <a:ext cx="132730" cy="757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dirty="0">
              <a:latin typeface="Arial" panose="020B0604020202020204" pitchFamily="34" charset="0"/>
            </a:endParaRPr>
          </a:p>
        </p:txBody>
      </p:sp>
      <p:sp>
        <p:nvSpPr>
          <p:cNvPr id="45" name="מלבן 44">
            <a:extLst>
              <a:ext uri="{FF2B5EF4-FFF2-40B4-BE49-F238E27FC236}">
                <a16:creationId xmlns:a16="http://schemas.microsoft.com/office/drawing/2014/main" id="{2C090A53-9D1A-4E98-AC0B-7BE8417D1D3E}"/>
              </a:ext>
            </a:extLst>
          </p:cNvPr>
          <p:cNvSpPr/>
          <p:nvPr/>
        </p:nvSpPr>
        <p:spPr>
          <a:xfrm rot="34831">
            <a:off x="4352712" y="5780700"/>
            <a:ext cx="1028883" cy="484376"/>
          </a:xfrm>
          <a:prstGeom prst="rect">
            <a:avLst/>
          </a:prstGeom>
          <a:pattFill prst="solidDmnd">
            <a:fgClr>
              <a:srgbClr val="A248A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46" name="קבוצה 45">
            <a:extLst>
              <a:ext uri="{FF2B5EF4-FFF2-40B4-BE49-F238E27FC236}">
                <a16:creationId xmlns:a16="http://schemas.microsoft.com/office/drawing/2014/main" id="{41C51C8B-B007-47FF-A070-8473D261562F}"/>
              </a:ext>
            </a:extLst>
          </p:cNvPr>
          <p:cNvGrpSpPr/>
          <p:nvPr/>
        </p:nvGrpSpPr>
        <p:grpSpPr>
          <a:xfrm rot="34831">
            <a:off x="4345558" y="6299643"/>
            <a:ext cx="1031831" cy="276791"/>
            <a:chOff x="5233391" y="6021288"/>
            <a:chExt cx="1642865" cy="360040"/>
          </a:xfrm>
        </p:grpSpPr>
        <p:grpSp>
          <p:nvGrpSpPr>
            <p:cNvPr id="47" name="קבוצה 46">
              <a:extLst>
                <a:ext uri="{FF2B5EF4-FFF2-40B4-BE49-F238E27FC236}">
                  <a16:creationId xmlns:a16="http://schemas.microsoft.com/office/drawing/2014/main" id="{2A8239FA-1588-4A44-AC6B-636BB6B74B9E}"/>
                </a:ext>
              </a:extLst>
            </p:cNvPr>
            <p:cNvGrpSpPr/>
            <p:nvPr/>
          </p:nvGrpSpPr>
          <p:grpSpPr>
            <a:xfrm>
              <a:off x="5233391" y="6021288"/>
              <a:ext cx="360040" cy="360040"/>
              <a:chOff x="5508104" y="6021288"/>
              <a:chExt cx="360040" cy="360040"/>
            </a:xfrm>
          </p:grpSpPr>
          <p:sp>
            <p:nvSpPr>
              <p:cNvPr id="57" name="אליפסה 56">
                <a:extLst>
                  <a:ext uri="{FF2B5EF4-FFF2-40B4-BE49-F238E27FC236}">
                    <a16:creationId xmlns:a16="http://schemas.microsoft.com/office/drawing/2014/main" id="{51C90898-B595-449F-B640-4157C2884012}"/>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8" name="אליפסה 57">
                <a:extLst>
                  <a:ext uri="{FF2B5EF4-FFF2-40B4-BE49-F238E27FC236}">
                    <a16:creationId xmlns:a16="http://schemas.microsoft.com/office/drawing/2014/main" id="{A450480B-C491-4F86-8935-5520D3CC0B94}"/>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48" name="קבוצה 47">
              <a:extLst>
                <a:ext uri="{FF2B5EF4-FFF2-40B4-BE49-F238E27FC236}">
                  <a16:creationId xmlns:a16="http://schemas.microsoft.com/office/drawing/2014/main" id="{6D16D0CB-9EFD-4D4B-820B-43437FD772B3}"/>
                </a:ext>
              </a:extLst>
            </p:cNvPr>
            <p:cNvGrpSpPr/>
            <p:nvPr/>
          </p:nvGrpSpPr>
          <p:grpSpPr>
            <a:xfrm>
              <a:off x="5660999" y="6021288"/>
              <a:ext cx="360040" cy="360040"/>
              <a:chOff x="5508104" y="6021288"/>
              <a:chExt cx="360040" cy="360040"/>
            </a:xfrm>
          </p:grpSpPr>
          <p:sp>
            <p:nvSpPr>
              <p:cNvPr id="55" name="אליפסה 54">
                <a:extLst>
                  <a:ext uri="{FF2B5EF4-FFF2-40B4-BE49-F238E27FC236}">
                    <a16:creationId xmlns:a16="http://schemas.microsoft.com/office/drawing/2014/main" id="{AC251933-8C13-4B0E-BBD0-27D69D8A8D68}"/>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6" name="אליפסה 55">
                <a:extLst>
                  <a:ext uri="{FF2B5EF4-FFF2-40B4-BE49-F238E27FC236}">
                    <a16:creationId xmlns:a16="http://schemas.microsoft.com/office/drawing/2014/main" id="{A351BF7B-1BD3-4DD2-A09E-E3F06896BB51}"/>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49" name="קבוצה 48">
              <a:extLst>
                <a:ext uri="{FF2B5EF4-FFF2-40B4-BE49-F238E27FC236}">
                  <a16:creationId xmlns:a16="http://schemas.microsoft.com/office/drawing/2014/main" id="{4F1269C4-F3A6-4A72-90DF-46A1FE42B315}"/>
                </a:ext>
              </a:extLst>
            </p:cNvPr>
            <p:cNvGrpSpPr/>
            <p:nvPr/>
          </p:nvGrpSpPr>
          <p:grpSpPr>
            <a:xfrm>
              <a:off x="6088607" y="6021288"/>
              <a:ext cx="360040" cy="360040"/>
              <a:chOff x="5508104" y="6021288"/>
              <a:chExt cx="360040" cy="360040"/>
            </a:xfrm>
          </p:grpSpPr>
          <p:sp>
            <p:nvSpPr>
              <p:cNvPr id="53" name="אליפסה 52">
                <a:extLst>
                  <a:ext uri="{FF2B5EF4-FFF2-40B4-BE49-F238E27FC236}">
                    <a16:creationId xmlns:a16="http://schemas.microsoft.com/office/drawing/2014/main" id="{12219F08-E84A-4103-B4C5-1F4B28EB5584}"/>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B7A2651A-4F20-4D6C-8C4B-2CFF9F0D951E}"/>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50" name="קבוצה 49">
              <a:extLst>
                <a:ext uri="{FF2B5EF4-FFF2-40B4-BE49-F238E27FC236}">
                  <a16:creationId xmlns:a16="http://schemas.microsoft.com/office/drawing/2014/main" id="{FCFAD900-A859-4BCF-83BB-F9547314E6BA}"/>
                </a:ext>
              </a:extLst>
            </p:cNvPr>
            <p:cNvGrpSpPr/>
            <p:nvPr/>
          </p:nvGrpSpPr>
          <p:grpSpPr>
            <a:xfrm>
              <a:off x="6516216" y="6021288"/>
              <a:ext cx="360040" cy="360040"/>
              <a:chOff x="5508104" y="6021288"/>
              <a:chExt cx="360040" cy="360040"/>
            </a:xfrm>
          </p:grpSpPr>
          <p:sp>
            <p:nvSpPr>
              <p:cNvPr id="51" name="אליפסה 50">
                <a:extLst>
                  <a:ext uri="{FF2B5EF4-FFF2-40B4-BE49-F238E27FC236}">
                    <a16:creationId xmlns:a16="http://schemas.microsoft.com/office/drawing/2014/main" id="{061508AF-7518-4444-A3BE-8A3BDA3F39EB}"/>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2" name="אליפסה 51">
                <a:extLst>
                  <a:ext uri="{FF2B5EF4-FFF2-40B4-BE49-F238E27FC236}">
                    <a16:creationId xmlns:a16="http://schemas.microsoft.com/office/drawing/2014/main" id="{91E156D3-3730-41F4-A1F0-0136BEF722A0}"/>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sp>
        <p:nvSpPr>
          <p:cNvPr id="44" name="מלבן 43">
            <a:extLst>
              <a:ext uri="{FF2B5EF4-FFF2-40B4-BE49-F238E27FC236}">
                <a16:creationId xmlns:a16="http://schemas.microsoft.com/office/drawing/2014/main" id="{2D1572B5-0F11-45CA-B662-44E0DD4A5AFD}"/>
              </a:ext>
            </a:extLst>
          </p:cNvPr>
          <p:cNvSpPr/>
          <p:nvPr/>
        </p:nvSpPr>
        <p:spPr>
          <a:xfrm rot="34831">
            <a:off x="4209462" y="6186234"/>
            <a:ext cx="132730" cy="757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dirty="0">
              <a:latin typeface="Arial" panose="020B0604020202020204" pitchFamily="34" charset="0"/>
            </a:endParaRPr>
          </a:p>
        </p:txBody>
      </p:sp>
      <p:sp>
        <p:nvSpPr>
          <p:cNvPr id="29" name="מלבן 28">
            <a:extLst>
              <a:ext uri="{FF2B5EF4-FFF2-40B4-BE49-F238E27FC236}">
                <a16:creationId xmlns:a16="http://schemas.microsoft.com/office/drawing/2014/main" id="{C43E6EA1-DEBD-4D32-BB93-6285BD17D462}"/>
              </a:ext>
            </a:extLst>
          </p:cNvPr>
          <p:cNvSpPr/>
          <p:nvPr/>
        </p:nvSpPr>
        <p:spPr>
          <a:xfrm rot="21473045">
            <a:off x="7865939" y="5762055"/>
            <a:ext cx="1028883" cy="484376"/>
          </a:xfrm>
          <a:prstGeom prst="rect">
            <a:avLst/>
          </a:prstGeom>
          <a:pattFill prst="solidDmnd">
            <a:fgClr>
              <a:srgbClr val="FFFF00"/>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30" name="קבוצה 29">
            <a:extLst>
              <a:ext uri="{FF2B5EF4-FFF2-40B4-BE49-F238E27FC236}">
                <a16:creationId xmlns:a16="http://schemas.microsoft.com/office/drawing/2014/main" id="{CD14A72A-8990-42ED-836E-F91F368CB091}"/>
              </a:ext>
            </a:extLst>
          </p:cNvPr>
          <p:cNvGrpSpPr/>
          <p:nvPr/>
        </p:nvGrpSpPr>
        <p:grpSpPr>
          <a:xfrm rot="21473045">
            <a:off x="7878322" y="6280805"/>
            <a:ext cx="1031831" cy="276791"/>
            <a:chOff x="5233391" y="6021288"/>
            <a:chExt cx="1642865" cy="360040"/>
          </a:xfrm>
        </p:grpSpPr>
        <p:grpSp>
          <p:nvGrpSpPr>
            <p:cNvPr id="31" name="קבוצה 30">
              <a:extLst>
                <a:ext uri="{FF2B5EF4-FFF2-40B4-BE49-F238E27FC236}">
                  <a16:creationId xmlns:a16="http://schemas.microsoft.com/office/drawing/2014/main" id="{F8F4663A-E9F8-48B9-910C-CE30F830F5B0}"/>
                </a:ext>
              </a:extLst>
            </p:cNvPr>
            <p:cNvGrpSpPr/>
            <p:nvPr/>
          </p:nvGrpSpPr>
          <p:grpSpPr>
            <a:xfrm>
              <a:off x="5233391" y="6021288"/>
              <a:ext cx="360040" cy="360040"/>
              <a:chOff x="5508104" y="6021288"/>
              <a:chExt cx="360040" cy="360040"/>
            </a:xfrm>
          </p:grpSpPr>
          <p:sp>
            <p:nvSpPr>
              <p:cNvPr id="41" name="אליפסה 40">
                <a:extLst>
                  <a:ext uri="{FF2B5EF4-FFF2-40B4-BE49-F238E27FC236}">
                    <a16:creationId xmlns:a16="http://schemas.microsoft.com/office/drawing/2014/main" id="{A14C6349-88E1-4DD3-BA44-A30ACD101A27}"/>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2" name="אליפסה 41">
                <a:extLst>
                  <a:ext uri="{FF2B5EF4-FFF2-40B4-BE49-F238E27FC236}">
                    <a16:creationId xmlns:a16="http://schemas.microsoft.com/office/drawing/2014/main" id="{6407D50A-3391-42C9-8BAA-B9A5A9A76612}"/>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32" name="קבוצה 31">
              <a:extLst>
                <a:ext uri="{FF2B5EF4-FFF2-40B4-BE49-F238E27FC236}">
                  <a16:creationId xmlns:a16="http://schemas.microsoft.com/office/drawing/2014/main" id="{BF46B558-70C3-4489-8760-2F9D75CE359D}"/>
                </a:ext>
              </a:extLst>
            </p:cNvPr>
            <p:cNvGrpSpPr/>
            <p:nvPr/>
          </p:nvGrpSpPr>
          <p:grpSpPr>
            <a:xfrm>
              <a:off x="5660999" y="6021288"/>
              <a:ext cx="360040" cy="360040"/>
              <a:chOff x="5508104" y="6021288"/>
              <a:chExt cx="360040" cy="360040"/>
            </a:xfrm>
          </p:grpSpPr>
          <p:sp>
            <p:nvSpPr>
              <p:cNvPr id="39" name="אליפסה 38">
                <a:extLst>
                  <a:ext uri="{FF2B5EF4-FFF2-40B4-BE49-F238E27FC236}">
                    <a16:creationId xmlns:a16="http://schemas.microsoft.com/office/drawing/2014/main" id="{104A5F12-D8C8-42AC-94D6-A63834BC1904}"/>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0" name="אליפסה 39">
                <a:extLst>
                  <a:ext uri="{FF2B5EF4-FFF2-40B4-BE49-F238E27FC236}">
                    <a16:creationId xmlns:a16="http://schemas.microsoft.com/office/drawing/2014/main" id="{66A669FD-C2E0-4EC8-96FC-9FCFF300424E}"/>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33" name="קבוצה 32">
              <a:extLst>
                <a:ext uri="{FF2B5EF4-FFF2-40B4-BE49-F238E27FC236}">
                  <a16:creationId xmlns:a16="http://schemas.microsoft.com/office/drawing/2014/main" id="{4310288B-7560-40EE-9531-35AAAEBF2693}"/>
                </a:ext>
              </a:extLst>
            </p:cNvPr>
            <p:cNvGrpSpPr/>
            <p:nvPr/>
          </p:nvGrpSpPr>
          <p:grpSpPr>
            <a:xfrm>
              <a:off x="6088607" y="6021288"/>
              <a:ext cx="360040" cy="360040"/>
              <a:chOff x="5508104" y="6021288"/>
              <a:chExt cx="360040" cy="360040"/>
            </a:xfrm>
          </p:grpSpPr>
          <p:sp>
            <p:nvSpPr>
              <p:cNvPr id="37" name="אליפסה 36">
                <a:extLst>
                  <a:ext uri="{FF2B5EF4-FFF2-40B4-BE49-F238E27FC236}">
                    <a16:creationId xmlns:a16="http://schemas.microsoft.com/office/drawing/2014/main" id="{FFBB77E5-8044-46F2-B6A6-EE9C8428209E}"/>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38" name="אליפסה 37">
                <a:extLst>
                  <a:ext uri="{FF2B5EF4-FFF2-40B4-BE49-F238E27FC236}">
                    <a16:creationId xmlns:a16="http://schemas.microsoft.com/office/drawing/2014/main" id="{E076717C-504C-4396-95DD-FFD647B6C450}"/>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34" name="קבוצה 33">
              <a:extLst>
                <a:ext uri="{FF2B5EF4-FFF2-40B4-BE49-F238E27FC236}">
                  <a16:creationId xmlns:a16="http://schemas.microsoft.com/office/drawing/2014/main" id="{58024C7F-CC1C-4B88-85C8-C24DF89BE3B6}"/>
                </a:ext>
              </a:extLst>
            </p:cNvPr>
            <p:cNvGrpSpPr/>
            <p:nvPr/>
          </p:nvGrpSpPr>
          <p:grpSpPr>
            <a:xfrm>
              <a:off x="6516216" y="6021288"/>
              <a:ext cx="360040" cy="360040"/>
              <a:chOff x="5508104" y="6021288"/>
              <a:chExt cx="360040" cy="360040"/>
            </a:xfrm>
          </p:grpSpPr>
          <p:sp>
            <p:nvSpPr>
              <p:cNvPr id="35" name="אליפסה 34">
                <a:extLst>
                  <a:ext uri="{FF2B5EF4-FFF2-40B4-BE49-F238E27FC236}">
                    <a16:creationId xmlns:a16="http://schemas.microsoft.com/office/drawing/2014/main" id="{5CAF586B-A296-4746-B795-05CC5B99DF32}"/>
                  </a:ext>
                </a:extLst>
              </p:cNvPr>
              <p:cNvSpPr/>
              <p:nvPr/>
            </p:nvSpPr>
            <p:spPr>
              <a:xfrm>
                <a:off x="5508104" y="6021288"/>
                <a:ext cx="360040" cy="360040"/>
              </a:xfrm>
              <a:prstGeom prst="ellipse">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36" name="אליפסה 35">
                <a:extLst>
                  <a:ext uri="{FF2B5EF4-FFF2-40B4-BE49-F238E27FC236}">
                    <a16:creationId xmlns:a16="http://schemas.microsoft.com/office/drawing/2014/main" id="{22329BC7-E42E-4053-9994-80CDD8769DBE}"/>
                  </a:ext>
                </a:extLst>
              </p:cNvPr>
              <p:cNvSpPr/>
              <p:nvPr/>
            </p:nvSpPr>
            <p:spPr>
              <a:xfrm>
                <a:off x="5598124" y="6111308"/>
                <a:ext cx="180000" cy="180000"/>
              </a:xfrm>
              <a:prstGeom prst="ellipse">
                <a:avLst/>
              </a:prstGeom>
              <a:solidFill>
                <a:srgbClr val="EA1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sp>
        <p:nvSpPr>
          <p:cNvPr id="28" name="מלבן 27">
            <a:extLst>
              <a:ext uri="{FF2B5EF4-FFF2-40B4-BE49-F238E27FC236}">
                <a16:creationId xmlns:a16="http://schemas.microsoft.com/office/drawing/2014/main" id="{9D2936A6-D17F-4FB3-B979-F50649F5F30A}"/>
              </a:ext>
            </a:extLst>
          </p:cNvPr>
          <p:cNvSpPr/>
          <p:nvPr/>
        </p:nvSpPr>
        <p:spPr>
          <a:xfrm rot="21473045">
            <a:off x="7732808" y="6195184"/>
            <a:ext cx="132730" cy="75702"/>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1" anchor="ctr"/>
          <a:lstStyle/>
          <a:p>
            <a:pPr algn="ctr"/>
            <a:endParaRPr lang="he-IL" dirty="0">
              <a:latin typeface="Arial" panose="020B0604020202020204" pitchFamily="34" charset="0"/>
            </a:endParaRPr>
          </a:p>
        </p:txBody>
      </p:sp>
      <p:pic>
        <p:nvPicPr>
          <p:cNvPr id="8" name="תמונה 7">
            <a:extLst>
              <a:ext uri="{FF2B5EF4-FFF2-40B4-BE49-F238E27FC236}">
                <a16:creationId xmlns:a16="http://schemas.microsoft.com/office/drawing/2014/main" id="{F457D2F3-FF0D-4466-B692-3FBA35CAEF74}"/>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8981" b="96845" l="9581" r="90220">
                        <a14:foregroundMark x1="75250" y1="91019" x2="75250" y2="91019"/>
                        <a14:foregroundMark x1="75449" y1="94660" x2="75449" y2="94660"/>
                        <a14:foregroundMark x1="47505" y1="96602" x2="47505" y2="96602"/>
                        <a14:foregroundMark x1="25948" y1="97087" x2="25948" y2="97087"/>
                        <a14:foregroundMark x1="72255" y1="97087" x2="72255" y2="97087"/>
                        <a14:foregroundMark x1="90419" y1="75485" x2="90419" y2="75485"/>
                        <a14:foregroundMark x1="33533" y1="8981" x2="33533" y2="8981"/>
                      </a14:backgroundRemoval>
                    </a14:imgEffect>
                  </a14:imgLayer>
                </a14:imgProps>
              </a:ext>
            </a:extLst>
          </a:blip>
          <a:stretch>
            <a:fillRect/>
          </a:stretch>
        </p:blipFill>
        <p:spPr>
          <a:xfrm>
            <a:off x="-91656" y="4797152"/>
            <a:ext cx="2169989" cy="1784502"/>
          </a:xfrm>
          <a:prstGeom prst="rect">
            <a:avLst/>
          </a:prstGeom>
        </p:spPr>
      </p:pic>
    </p:spTree>
    <p:extLst>
      <p:ext uri="{BB962C8B-B14F-4D97-AF65-F5344CB8AC3E}">
        <p14:creationId xmlns:p14="http://schemas.microsoft.com/office/powerpoint/2010/main" val="1707262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 name="תמונה 289">
            <a:extLst>
              <a:ext uri="{FF2B5EF4-FFF2-40B4-BE49-F238E27FC236}">
                <a16:creationId xmlns:a16="http://schemas.microsoft.com/office/drawing/2014/main" id="{350E3885-07AC-4FF9-A721-78B124A97E2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888952" y="4010344"/>
            <a:ext cx="826058" cy="802152"/>
          </a:xfrm>
          <a:prstGeom prst="rect">
            <a:avLst/>
          </a:prstGeom>
        </p:spPr>
      </p:pic>
      <p:pic>
        <p:nvPicPr>
          <p:cNvPr id="291" name="תמונה 290">
            <a:extLst>
              <a:ext uri="{FF2B5EF4-FFF2-40B4-BE49-F238E27FC236}">
                <a16:creationId xmlns:a16="http://schemas.microsoft.com/office/drawing/2014/main" id="{4E54AC8D-70D1-48C0-88E0-5620AFD8922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321848" y="4012034"/>
            <a:ext cx="1068998" cy="857923"/>
          </a:xfrm>
          <a:prstGeom prst="rect">
            <a:avLst/>
          </a:prstGeom>
        </p:spPr>
      </p:pic>
      <p:pic>
        <p:nvPicPr>
          <p:cNvPr id="292" name="תמונה 291">
            <a:extLst>
              <a:ext uri="{FF2B5EF4-FFF2-40B4-BE49-F238E27FC236}">
                <a16:creationId xmlns:a16="http://schemas.microsoft.com/office/drawing/2014/main" id="{9AA78A72-A625-4908-9FFF-9BC86D023250}"/>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8258552" y="3845618"/>
            <a:ext cx="1016515" cy="802152"/>
          </a:xfrm>
          <a:prstGeom prst="rect">
            <a:avLst/>
          </a:prstGeom>
        </p:spPr>
      </p:pic>
      <p:pic>
        <p:nvPicPr>
          <p:cNvPr id="294" name="תמונה 293">
            <a:extLst>
              <a:ext uri="{FF2B5EF4-FFF2-40B4-BE49-F238E27FC236}">
                <a16:creationId xmlns:a16="http://schemas.microsoft.com/office/drawing/2014/main" id="{A982E8E2-852E-4625-BD2B-C97D1DF5DA9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073355" y="4000078"/>
            <a:ext cx="715575" cy="857923"/>
          </a:xfrm>
          <a:prstGeom prst="rect">
            <a:avLst/>
          </a:prstGeom>
        </p:spPr>
      </p:pic>
      <p:pic>
        <p:nvPicPr>
          <p:cNvPr id="195" name="תמונה 194">
            <a:extLst>
              <a:ext uri="{FF2B5EF4-FFF2-40B4-BE49-F238E27FC236}">
                <a16:creationId xmlns:a16="http://schemas.microsoft.com/office/drawing/2014/main" id="{286CBA01-4E77-4A58-A0DE-06C9483431E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7200004" y="4167544"/>
            <a:ext cx="1415314" cy="802152"/>
          </a:xfrm>
          <a:prstGeom prst="rect">
            <a:avLst/>
          </a:prstGeom>
        </p:spPr>
      </p:pic>
      <p:pic>
        <p:nvPicPr>
          <p:cNvPr id="205" name="תמונה 204">
            <a:extLst>
              <a:ext uri="{FF2B5EF4-FFF2-40B4-BE49-F238E27FC236}">
                <a16:creationId xmlns:a16="http://schemas.microsoft.com/office/drawing/2014/main" id="{C71ADEEB-2C92-499B-A8ED-8E5B6598D58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414545" y="3747178"/>
            <a:ext cx="1068998" cy="857923"/>
          </a:xfrm>
          <a:prstGeom prst="rect">
            <a:avLst/>
          </a:prstGeom>
        </p:spPr>
      </p:pic>
      <p:pic>
        <p:nvPicPr>
          <p:cNvPr id="206" name="תמונה 205">
            <a:extLst>
              <a:ext uri="{FF2B5EF4-FFF2-40B4-BE49-F238E27FC236}">
                <a16:creationId xmlns:a16="http://schemas.microsoft.com/office/drawing/2014/main" id="{383B31A6-FB05-4C39-ADDE-45318F91A44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617858" y="3888700"/>
            <a:ext cx="1068998" cy="1027853"/>
          </a:xfrm>
          <a:prstGeom prst="rect">
            <a:avLst/>
          </a:prstGeom>
        </p:spPr>
      </p:pic>
      <p:pic>
        <p:nvPicPr>
          <p:cNvPr id="289" name="תמונה 288">
            <a:extLst>
              <a:ext uri="{FF2B5EF4-FFF2-40B4-BE49-F238E27FC236}">
                <a16:creationId xmlns:a16="http://schemas.microsoft.com/office/drawing/2014/main" id="{76ED8C12-0C18-456F-92BE-0996EFCD6AF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8198740" y="4423324"/>
            <a:ext cx="1189367" cy="882368"/>
          </a:xfrm>
          <a:prstGeom prst="rect">
            <a:avLst/>
          </a:prstGeom>
        </p:spPr>
      </p:pic>
      <p:pic>
        <p:nvPicPr>
          <p:cNvPr id="295" name="תמונה 294">
            <a:extLst>
              <a:ext uri="{FF2B5EF4-FFF2-40B4-BE49-F238E27FC236}">
                <a16:creationId xmlns:a16="http://schemas.microsoft.com/office/drawing/2014/main" id="{6181A4E9-B63A-4EA5-91F7-54A72170565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8161761" y="4312326"/>
            <a:ext cx="853122" cy="1029507"/>
          </a:xfrm>
          <a:prstGeom prst="rect">
            <a:avLst/>
          </a:prstGeom>
        </p:spPr>
      </p:pic>
      <p:pic>
        <p:nvPicPr>
          <p:cNvPr id="297" name="תמונה 296">
            <a:extLst>
              <a:ext uri="{FF2B5EF4-FFF2-40B4-BE49-F238E27FC236}">
                <a16:creationId xmlns:a16="http://schemas.microsoft.com/office/drawing/2014/main" id="{F073578B-290A-4041-98E9-76798CA28903}"/>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7250005" y="4757969"/>
            <a:ext cx="768209" cy="772131"/>
          </a:xfrm>
          <a:prstGeom prst="rect">
            <a:avLst/>
          </a:prstGeom>
        </p:spPr>
      </p:pic>
      <p:pic>
        <p:nvPicPr>
          <p:cNvPr id="298" name="תמונה 297">
            <a:extLst>
              <a:ext uri="{FF2B5EF4-FFF2-40B4-BE49-F238E27FC236}">
                <a16:creationId xmlns:a16="http://schemas.microsoft.com/office/drawing/2014/main" id="{7EF5F185-D45B-4909-9992-46F2A33606F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7569079" y="4149830"/>
            <a:ext cx="715575" cy="857923"/>
          </a:xfrm>
          <a:prstGeom prst="rect">
            <a:avLst/>
          </a:prstGeom>
        </p:spPr>
      </p:pic>
      <p:pic>
        <p:nvPicPr>
          <p:cNvPr id="299" name="תמונה 298">
            <a:extLst>
              <a:ext uri="{FF2B5EF4-FFF2-40B4-BE49-F238E27FC236}">
                <a16:creationId xmlns:a16="http://schemas.microsoft.com/office/drawing/2014/main" id="{14DFD39C-50E9-413A-A252-8A3E10A9143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8165993" y="4578355"/>
            <a:ext cx="826058" cy="857923"/>
          </a:xfrm>
          <a:prstGeom prst="rect">
            <a:avLst/>
          </a:prstGeom>
        </p:spPr>
      </p:pic>
      <p:pic>
        <p:nvPicPr>
          <p:cNvPr id="302" name="תמונה 301">
            <a:extLst>
              <a:ext uri="{FF2B5EF4-FFF2-40B4-BE49-F238E27FC236}">
                <a16:creationId xmlns:a16="http://schemas.microsoft.com/office/drawing/2014/main" id="{645F47E7-5B62-47C0-BF4B-031499945640}"/>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8183666" y="4527499"/>
            <a:ext cx="1016515" cy="857923"/>
          </a:xfrm>
          <a:prstGeom prst="rect">
            <a:avLst/>
          </a:prstGeom>
        </p:spPr>
      </p:pic>
      <p:pic>
        <p:nvPicPr>
          <p:cNvPr id="204" name="תמונה 203">
            <a:extLst>
              <a:ext uri="{FF2B5EF4-FFF2-40B4-BE49-F238E27FC236}">
                <a16:creationId xmlns:a16="http://schemas.microsoft.com/office/drawing/2014/main" id="{DF782AF1-C0F3-4953-973B-32F3FBDFC84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7936945" y="4343501"/>
            <a:ext cx="768209" cy="772131"/>
          </a:xfrm>
          <a:prstGeom prst="rect">
            <a:avLst/>
          </a:prstGeom>
        </p:spPr>
      </p:pic>
      <p:pic>
        <p:nvPicPr>
          <p:cNvPr id="213" name="תמונה 212">
            <a:extLst>
              <a:ext uri="{FF2B5EF4-FFF2-40B4-BE49-F238E27FC236}">
                <a16:creationId xmlns:a16="http://schemas.microsoft.com/office/drawing/2014/main" id="{61295D9E-59CE-4C0F-927F-BE22A51C77C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7806164" y="4162438"/>
            <a:ext cx="715575" cy="857923"/>
          </a:xfrm>
          <a:prstGeom prst="rect">
            <a:avLst/>
          </a:prstGeom>
        </p:spPr>
      </p:pic>
      <p:pic>
        <p:nvPicPr>
          <p:cNvPr id="235" name="תמונה 234">
            <a:extLst>
              <a:ext uri="{FF2B5EF4-FFF2-40B4-BE49-F238E27FC236}">
                <a16:creationId xmlns:a16="http://schemas.microsoft.com/office/drawing/2014/main" id="{BD016FE4-E83C-4C76-8A06-BAC3D23D279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282804" y="4771786"/>
            <a:ext cx="826058" cy="857923"/>
          </a:xfrm>
          <a:prstGeom prst="rect">
            <a:avLst/>
          </a:prstGeom>
        </p:spPr>
      </p:pic>
      <p:pic>
        <p:nvPicPr>
          <p:cNvPr id="241" name="תמונה 240">
            <a:extLst>
              <a:ext uri="{FF2B5EF4-FFF2-40B4-BE49-F238E27FC236}">
                <a16:creationId xmlns:a16="http://schemas.microsoft.com/office/drawing/2014/main" id="{3FA8D910-3AC0-4C3E-A539-C2BBA0B738F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669945" y="4647334"/>
            <a:ext cx="1068998" cy="857923"/>
          </a:xfrm>
          <a:prstGeom prst="rect">
            <a:avLst/>
          </a:prstGeom>
        </p:spPr>
      </p:pic>
      <p:pic>
        <p:nvPicPr>
          <p:cNvPr id="242" name="תמונה 241">
            <a:extLst>
              <a:ext uri="{FF2B5EF4-FFF2-40B4-BE49-F238E27FC236}">
                <a16:creationId xmlns:a16="http://schemas.microsoft.com/office/drawing/2014/main" id="{78A34204-D99F-4170-B738-E83E59478713}"/>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7300477" y="4720930"/>
            <a:ext cx="1016515" cy="857923"/>
          </a:xfrm>
          <a:prstGeom prst="rect">
            <a:avLst/>
          </a:prstGeom>
        </p:spPr>
      </p:pic>
      <p:pic>
        <p:nvPicPr>
          <p:cNvPr id="243" name="תמונה 242">
            <a:extLst>
              <a:ext uri="{FF2B5EF4-FFF2-40B4-BE49-F238E27FC236}">
                <a16:creationId xmlns:a16="http://schemas.microsoft.com/office/drawing/2014/main" id="{8FC1681D-64B1-4BD2-9111-DE96F7CC952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176408" y="4891516"/>
            <a:ext cx="715575" cy="857923"/>
          </a:xfrm>
          <a:prstGeom prst="rect">
            <a:avLst/>
          </a:prstGeom>
        </p:spPr>
      </p:pic>
      <p:pic>
        <p:nvPicPr>
          <p:cNvPr id="130" name="תמונה 129">
            <a:extLst>
              <a:ext uri="{FF2B5EF4-FFF2-40B4-BE49-F238E27FC236}">
                <a16:creationId xmlns:a16="http://schemas.microsoft.com/office/drawing/2014/main" id="{D0F20A3B-6EDF-4563-A398-3BB24626212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631055" y="4831669"/>
            <a:ext cx="1068998" cy="961035"/>
          </a:xfrm>
          <a:prstGeom prst="rect">
            <a:avLst/>
          </a:prstGeom>
        </p:spPr>
      </p:pic>
      <p:pic>
        <p:nvPicPr>
          <p:cNvPr id="134" name="תמונה 133">
            <a:extLst>
              <a:ext uri="{FF2B5EF4-FFF2-40B4-BE49-F238E27FC236}">
                <a16:creationId xmlns:a16="http://schemas.microsoft.com/office/drawing/2014/main" id="{A723E657-17FD-40BD-B484-32FA512780E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210780" y="4843881"/>
            <a:ext cx="1068998" cy="857923"/>
          </a:xfrm>
          <a:prstGeom prst="rect">
            <a:avLst/>
          </a:prstGeom>
        </p:spPr>
      </p:pic>
      <p:pic>
        <p:nvPicPr>
          <p:cNvPr id="135" name="תמונה 134">
            <a:extLst>
              <a:ext uri="{FF2B5EF4-FFF2-40B4-BE49-F238E27FC236}">
                <a16:creationId xmlns:a16="http://schemas.microsoft.com/office/drawing/2014/main" id="{BDF1B0BB-BF6A-4C4E-95F7-DBD364537E2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414093" y="4985403"/>
            <a:ext cx="1068998" cy="1027853"/>
          </a:xfrm>
          <a:prstGeom prst="rect">
            <a:avLst/>
          </a:prstGeom>
        </p:spPr>
      </p:pic>
      <p:pic>
        <p:nvPicPr>
          <p:cNvPr id="257" name="תמונה 256">
            <a:extLst>
              <a:ext uri="{FF2B5EF4-FFF2-40B4-BE49-F238E27FC236}">
                <a16:creationId xmlns:a16="http://schemas.microsoft.com/office/drawing/2014/main" id="{FD8993A3-DFFB-4D91-B035-F07919DDF63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234000" y="4643072"/>
            <a:ext cx="1156239" cy="802152"/>
          </a:xfrm>
          <a:prstGeom prst="rect">
            <a:avLst/>
          </a:prstGeom>
        </p:spPr>
      </p:pic>
      <p:pic>
        <p:nvPicPr>
          <p:cNvPr id="259" name="תמונה 258">
            <a:extLst>
              <a:ext uri="{FF2B5EF4-FFF2-40B4-BE49-F238E27FC236}">
                <a16:creationId xmlns:a16="http://schemas.microsoft.com/office/drawing/2014/main" id="{60AFEB67-F6B0-40A7-BDFE-44EAD738E27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435204" y="4924186"/>
            <a:ext cx="826058" cy="857923"/>
          </a:xfrm>
          <a:prstGeom prst="rect">
            <a:avLst/>
          </a:prstGeom>
        </p:spPr>
      </p:pic>
      <p:pic>
        <p:nvPicPr>
          <p:cNvPr id="260" name="תמונה 259">
            <a:extLst>
              <a:ext uri="{FF2B5EF4-FFF2-40B4-BE49-F238E27FC236}">
                <a16:creationId xmlns:a16="http://schemas.microsoft.com/office/drawing/2014/main" id="{DCFFA06E-5CEE-46ED-B4AC-B45248A8600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822345" y="4799734"/>
            <a:ext cx="1068998" cy="857923"/>
          </a:xfrm>
          <a:prstGeom prst="rect">
            <a:avLst/>
          </a:prstGeom>
        </p:spPr>
      </p:pic>
      <p:pic>
        <p:nvPicPr>
          <p:cNvPr id="261" name="תמונה 260">
            <a:extLst>
              <a:ext uri="{FF2B5EF4-FFF2-40B4-BE49-F238E27FC236}">
                <a16:creationId xmlns:a16="http://schemas.microsoft.com/office/drawing/2014/main" id="{63D64926-DDBF-4B0A-8701-75FD02C90F1C}"/>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7452877" y="4873330"/>
            <a:ext cx="1016515" cy="857923"/>
          </a:xfrm>
          <a:prstGeom prst="rect">
            <a:avLst/>
          </a:prstGeom>
        </p:spPr>
      </p:pic>
      <p:pic>
        <p:nvPicPr>
          <p:cNvPr id="262" name="תמונה 261">
            <a:extLst>
              <a:ext uri="{FF2B5EF4-FFF2-40B4-BE49-F238E27FC236}">
                <a16:creationId xmlns:a16="http://schemas.microsoft.com/office/drawing/2014/main" id="{16B94A72-20FD-4129-A6C7-ACEC085264E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328808" y="5043916"/>
            <a:ext cx="715575" cy="857923"/>
          </a:xfrm>
          <a:prstGeom prst="rect">
            <a:avLst/>
          </a:prstGeom>
        </p:spPr>
      </p:pic>
      <p:pic>
        <p:nvPicPr>
          <p:cNvPr id="264" name="תמונה 263">
            <a:extLst>
              <a:ext uri="{FF2B5EF4-FFF2-40B4-BE49-F238E27FC236}">
                <a16:creationId xmlns:a16="http://schemas.microsoft.com/office/drawing/2014/main" id="{CCA80867-A7B4-469E-BC39-D06B5C606A4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161977" y="4715167"/>
            <a:ext cx="1496284" cy="802152"/>
          </a:xfrm>
          <a:prstGeom prst="rect">
            <a:avLst/>
          </a:prstGeom>
        </p:spPr>
      </p:pic>
      <p:pic>
        <p:nvPicPr>
          <p:cNvPr id="270" name="תמונה 269">
            <a:extLst>
              <a:ext uri="{FF2B5EF4-FFF2-40B4-BE49-F238E27FC236}">
                <a16:creationId xmlns:a16="http://schemas.microsoft.com/office/drawing/2014/main" id="{3FE0AADA-D625-4AD1-A5BF-6DA619AE845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363180" y="4996281"/>
            <a:ext cx="1068998" cy="857923"/>
          </a:xfrm>
          <a:prstGeom prst="rect">
            <a:avLst/>
          </a:prstGeom>
        </p:spPr>
      </p:pic>
      <p:pic>
        <p:nvPicPr>
          <p:cNvPr id="287" name="תמונה 286">
            <a:extLst>
              <a:ext uri="{FF2B5EF4-FFF2-40B4-BE49-F238E27FC236}">
                <a16:creationId xmlns:a16="http://schemas.microsoft.com/office/drawing/2014/main" id="{9DBE9A1C-0615-499C-A1BA-D21FA084416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988816" y="3748693"/>
            <a:ext cx="715575" cy="857923"/>
          </a:xfrm>
          <a:prstGeom prst="rect">
            <a:avLst/>
          </a:prstGeom>
        </p:spPr>
      </p:pic>
      <p:pic>
        <p:nvPicPr>
          <p:cNvPr id="293" name="תמונה 292">
            <a:extLst>
              <a:ext uri="{FF2B5EF4-FFF2-40B4-BE49-F238E27FC236}">
                <a16:creationId xmlns:a16="http://schemas.microsoft.com/office/drawing/2014/main" id="{F7A50BCD-1634-4221-B763-E6F50AB5CB20}"/>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952380" y="4085630"/>
            <a:ext cx="1016515" cy="857923"/>
          </a:xfrm>
          <a:prstGeom prst="rect">
            <a:avLst/>
          </a:prstGeom>
        </p:spPr>
      </p:pic>
      <p:pic>
        <p:nvPicPr>
          <p:cNvPr id="196" name="תמונה 195">
            <a:extLst>
              <a:ext uri="{FF2B5EF4-FFF2-40B4-BE49-F238E27FC236}">
                <a16:creationId xmlns:a16="http://schemas.microsoft.com/office/drawing/2014/main" id="{61D3AC6A-88F1-4326-9D45-2DE2885A80B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213342" y="3466064"/>
            <a:ext cx="1496284" cy="802152"/>
          </a:xfrm>
          <a:prstGeom prst="rect">
            <a:avLst/>
          </a:prstGeom>
        </p:spPr>
      </p:pic>
      <p:pic>
        <p:nvPicPr>
          <p:cNvPr id="201" name="תמונה 200">
            <a:extLst>
              <a:ext uri="{FF2B5EF4-FFF2-40B4-BE49-F238E27FC236}">
                <a16:creationId xmlns:a16="http://schemas.microsoft.com/office/drawing/2014/main" id="{9BA48B46-8DDE-4750-AD8C-63615BF2A09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731584" y="3400582"/>
            <a:ext cx="1068998" cy="961035"/>
          </a:xfrm>
          <a:prstGeom prst="rect">
            <a:avLst/>
          </a:prstGeom>
        </p:spPr>
      </p:pic>
      <p:pic>
        <p:nvPicPr>
          <p:cNvPr id="303" name="תמונה 302" descr="תמונה שמכילה ציור&#10;&#10;התיאור נוצר באופן אוטומטי">
            <a:extLst>
              <a:ext uri="{FF2B5EF4-FFF2-40B4-BE49-F238E27FC236}">
                <a16:creationId xmlns:a16="http://schemas.microsoft.com/office/drawing/2014/main" id="{18FFA601-2E46-454F-9476-ACD861D4D37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Effect>
                      <a14:saturation sat="33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21278051">
            <a:off x="6478288" y="1650788"/>
            <a:ext cx="2576159" cy="3864234"/>
          </a:xfrm>
          <a:prstGeom prst="rect">
            <a:avLst/>
          </a:prstGeom>
        </p:spPr>
      </p:pic>
      <p:pic>
        <p:nvPicPr>
          <p:cNvPr id="286" name="תמונה 285">
            <a:extLst>
              <a:ext uri="{FF2B5EF4-FFF2-40B4-BE49-F238E27FC236}">
                <a16:creationId xmlns:a16="http://schemas.microsoft.com/office/drawing/2014/main" id="{6C3249D1-9906-44B7-88AC-6EE5FBA1F102}"/>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6504309" y="3456816"/>
            <a:ext cx="768209" cy="772131"/>
          </a:xfrm>
          <a:prstGeom prst="rect">
            <a:avLst/>
          </a:prstGeom>
        </p:spPr>
      </p:pic>
      <p:pic>
        <p:nvPicPr>
          <p:cNvPr id="288" name="תמונה 287">
            <a:extLst>
              <a:ext uri="{FF2B5EF4-FFF2-40B4-BE49-F238E27FC236}">
                <a16:creationId xmlns:a16="http://schemas.microsoft.com/office/drawing/2014/main" id="{D0DE4DD5-E323-41EC-B76C-27DC6EE1C00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934707" y="4136486"/>
            <a:ext cx="826058" cy="857923"/>
          </a:xfrm>
          <a:prstGeom prst="rect">
            <a:avLst/>
          </a:prstGeom>
        </p:spPr>
      </p:pic>
      <p:pic>
        <p:nvPicPr>
          <p:cNvPr id="296" name="תמונה 295">
            <a:extLst>
              <a:ext uri="{FF2B5EF4-FFF2-40B4-BE49-F238E27FC236}">
                <a16:creationId xmlns:a16="http://schemas.microsoft.com/office/drawing/2014/main" id="{C8CEC9B6-47A7-4D43-BB90-E8DEA9489E3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689511" y="4533786"/>
            <a:ext cx="715575" cy="857923"/>
          </a:xfrm>
          <a:prstGeom prst="rect">
            <a:avLst/>
          </a:prstGeom>
        </p:spPr>
      </p:pic>
      <p:pic>
        <p:nvPicPr>
          <p:cNvPr id="300" name="תמונה 299">
            <a:extLst>
              <a:ext uri="{FF2B5EF4-FFF2-40B4-BE49-F238E27FC236}">
                <a16:creationId xmlns:a16="http://schemas.microsoft.com/office/drawing/2014/main" id="{FFB6D377-2FE9-4221-9EE5-4FA3DD2C8BC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6727605" y="4161646"/>
            <a:ext cx="1068998" cy="857923"/>
          </a:xfrm>
          <a:prstGeom prst="rect">
            <a:avLst/>
          </a:prstGeom>
        </p:spPr>
      </p:pic>
      <p:pic>
        <p:nvPicPr>
          <p:cNvPr id="301" name="תמונה 300">
            <a:extLst>
              <a:ext uri="{FF2B5EF4-FFF2-40B4-BE49-F238E27FC236}">
                <a16:creationId xmlns:a16="http://schemas.microsoft.com/office/drawing/2014/main" id="{898F0BC7-E61A-4CEA-ACB0-59D640C1A39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6930918" y="4303168"/>
            <a:ext cx="1068998" cy="1027853"/>
          </a:xfrm>
          <a:prstGeom prst="rect">
            <a:avLst/>
          </a:prstGeom>
        </p:spPr>
      </p:pic>
      <p:pic>
        <p:nvPicPr>
          <p:cNvPr id="193" name="תמונה 192">
            <a:extLst>
              <a:ext uri="{FF2B5EF4-FFF2-40B4-BE49-F238E27FC236}">
                <a16:creationId xmlns:a16="http://schemas.microsoft.com/office/drawing/2014/main" id="{F646BA33-2261-4B99-8884-E49BC62AA13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435703" y="3785206"/>
            <a:ext cx="768209" cy="772131"/>
          </a:xfrm>
          <a:prstGeom prst="rect">
            <a:avLst/>
          </a:prstGeom>
        </p:spPr>
      </p:pic>
      <p:pic>
        <p:nvPicPr>
          <p:cNvPr id="194" name="תמונה 193">
            <a:extLst>
              <a:ext uri="{FF2B5EF4-FFF2-40B4-BE49-F238E27FC236}">
                <a16:creationId xmlns:a16="http://schemas.microsoft.com/office/drawing/2014/main" id="{8F88E2C8-87DD-4F36-BA5C-CE975C6C606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920210" y="4077083"/>
            <a:ext cx="715575" cy="857923"/>
          </a:xfrm>
          <a:prstGeom prst="rect">
            <a:avLst/>
          </a:prstGeom>
        </p:spPr>
      </p:pic>
      <p:pic>
        <p:nvPicPr>
          <p:cNvPr id="197" name="תמונה 196">
            <a:extLst>
              <a:ext uri="{FF2B5EF4-FFF2-40B4-BE49-F238E27FC236}">
                <a16:creationId xmlns:a16="http://schemas.microsoft.com/office/drawing/2014/main" id="{5C416F58-6D56-409D-A6A7-182DC19E570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6700263" y="4143815"/>
            <a:ext cx="1189367" cy="882368"/>
          </a:xfrm>
          <a:prstGeom prst="rect">
            <a:avLst/>
          </a:prstGeom>
        </p:spPr>
      </p:pic>
      <p:pic>
        <p:nvPicPr>
          <p:cNvPr id="198" name="תמונה 197">
            <a:extLst>
              <a:ext uri="{FF2B5EF4-FFF2-40B4-BE49-F238E27FC236}">
                <a16:creationId xmlns:a16="http://schemas.microsoft.com/office/drawing/2014/main" id="{3ADE429D-F4BB-47CE-B64A-C6C201300C86}"/>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890522" y="3909250"/>
            <a:ext cx="1422823" cy="802152"/>
          </a:xfrm>
          <a:prstGeom prst="rect">
            <a:avLst/>
          </a:prstGeom>
        </p:spPr>
      </p:pic>
      <p:pic>
        <p:nvPicPr>
          <p:cNvPr id="199" name="תמונה 198">
            <a:extLst>
              <a:ext uri="{FF2B5EF4-FFF2-40B4-BE49-F238E27FC236}">
                <a16:creationId xmlns:a16="http://schemas.microsoft.com/office/drawing/2014/main" id="{D8691CB0-0D55-48DF-8AC1-89CE5970439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390475" y="3730835"/>
            <a:ext cx="826058" cy="802152"/>
          </a:xfrm>
          <a:prstGeom prst="rect">
            <a:avLst/>
          </a:prstGeom>
        </p:spPr>
      </p:pic>
      <p:pic>
        <p:nvPicPr>
          <p:cNvPr id="200" name="תמונה 199">
            <a:extLst>
              <a:ext uri="{FF2B5EF4-FFF2-40B4-BE49-F238E27FC236}">
                <a16:creationId xmlns:a16="http://schemas.microsoft.com/office/drawing/2014/main" id="{105D9B51-FD76-4806-9238-E9858F9C147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823371" y="3732525"/>
            <a:ext cx="1068998" cy="857923"/>
          </a:xfrm>
          <a:prstGeom prst="rect">
            <a:avLst/>
          </a:prstGeom>
        </p:spPr>
      </p:pic>
      <p:pic>
        <p:nvPicPr>
          <p:cNvPr id="202" name="תמונה 201">
            <a:extLst>
              <a:ext uri="{FF2B5EF4-FFF2-40B4-BE49-F238E27FC236}">
                <a16:creationId xmlns:a16="http://schemas.microsoft.com/office/drawing/2014/main" id="{D1140E15-D22E-4B66-9BB7-86DD2446E4D3}"/>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760075" y="3566109"/>
            <a:ext cx="1016515" cy="802152"/>
          </a:xfrm>
          <a:prstGeom prst="rect">
            <a:avLst/>
          </a:prstGeom>
        </p:spPr>
      </p:pic>
      <p:pic>
        <p:nvPicPr>
          <p:cNvPr id="203" name="תמונה 202">
            <a:extLst>
              <a:ext uri="{FF2B5EF4-FFF2-40B4-BE49-F238E27FC236}">
                <a16:creationId xmlns:a16="http://schemas.microsoft.com/office/drawing/2014/main" id="{6C891446-5594-412E-8E16-09617E2A231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574878" y="3720569"/>
            <a:ext cx="715575" cy="857923"/>
          </a:xfrm>
          <a:prstGeom prst="rect">
            <a:avLst/>
          </a:prstGeom>
        </p:spPr>
      </p:pic>
      <p:pic>
        <p:nvPicPr>
          <p:cNvPr id="207" name="תמונה 206">
            <a:extLst>
              <a:ext uri="{FF2B5EF4-FFF2-40B4-BE49-F238E27FC236}">
                <a16:creationId xmlns:a16="http://schemas.microsoft.com/office/drawing/2014/main" id="{3789B680-1437-4906-9342-E8AC98BE453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6663284" y="4032817"/>
            <a:ext cx="853122" cy="1029507"/>
          </a:xfrm>
          <a:prstGeom prst="rect">
            <a:avLst/>
          </a:prstGeom>
        </p:spPr>
      </p:pic>
      <p:pic>
        <p:nvPicPr>
          <p:cNvPr id="208" name="תמונה 207">
            <a:extLst>
              <a:ext uri="{FF2B5EF4-FFF2-40B4-BE49-F238E27FC236}">
                <a16:creationId xmlns:a16="http://schemas.microsoft.com/office/drawing/2014/main" id="{F2A46A58-D1BF-40C1-B67A-906FBE876FD5}"/>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7091725" y="4190364"/>
            <a:ext cx="1016515" cy="857923"/>
          </a:xfrm>
          <a:prstGeom prst="rect">
            <a:avLst/>
          </a:prstGeom>
        </p:spPr>
      </p:pic>
      <p:pic>
        <p:nvPicPr>
          <p:cNvPr id="209" name="תמונה 208">
            <a:extLst>
              <a:ext uri="{FF2B5EF4-FFF2-40B4-BE49-F238E27FC236}">
                <a16:creationId xmlns:a16="http://schemas.microsoft.com/office/drawing/2014/main" id="{0AC394B5-C586-407F-9467-1C5970D5E6A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070602" y="3870321"/>
            <a:ext cx="715575" cy="857923"/>
          </a:xfrm>
          <a:prstGeom prst="rect">
            <a:avLst/>
          </a:prstGeom>
        </p:spPr>
      </p:pic>
      <p:pic>
        <p:nvPicPr>
          <p:cNvPr id="210" name="תמונה 209">
            <a:extLst>
              <a:ext uri="{FF2B5EF4-FFF2-40B4-BE49-F238E27FC236}">
                <a16:creationId xmlns:a16="http://schemas.microsoft.com/office/drawing/2014/main" id="{7FE5D36E-D2AA-492F-B0B4-91777E79BFE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667516" y="4298846"/>
            <a:ext cx="826058" cy="857923"/>
          </a:xfrm>
          <a:prstGeom prst="rect">
            <a:avLst/>
          </a:prstGeom>
        </p:spPr>
      </p:pic>
      <p:pic>
        <p:nvPicPr>
          <p:cNvPr id="211" name="תמונה 210">
            <a:extLst>
              <a:ext uri="{FF2B5EF4-FFF2-40B4-BE49-F238E27FC236}">
                <a16:creationId xmlns:a16="http://schemas.microsoft.com/office/drawing/2014/main" id="{90D16D1F-5683-4ED7-BB1A-7DDD15BB7C7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054657" y="4174394"/>
            <a:ext cx="1068998" cy="857923"/>
          </a:xfrm>
          <a:prstGeom prst="rect">
            <a:avLst/>
          </a:prstGeom>
        </p:spPr>
      </p:pic>
      <p:pic>
        <p:nvPicPr>
          <p:cNvPr id="212" name="תמונה 211">
            <a:extLst>
              <a:ext uri="{FF2B5EF4-FFF2-40B4-BE49-F238E27FC236}">
                <a16:creationId xmlns:a16="http://schemas.microsoft.com/office/drawing/2014/main" id="{417B9C4F-698F-44D7-B35B-3167FC0C6BC0}"/>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685189" y="4247990"/>
            <a:ext cx="1016515" cy="857923"/>
          </a:xfrm>
          <a:prstGeom prst="rect">
            <a:avLst/>
          </a:prstGeom>
        </p:spPr>
      </p:pic>
      <p:pic>
        <p:nvPicPr>
          <p:cNvPr id="214" name="תמונה 213">
            <a:extLst>
              <a:ext uri="{FF2B5EF4-FFF2-40B4-BE49-F238E27FC236}">
                <a16:creationId xmlns:a16="http://schemas.microsoft.com/office/drawing/2014/main" id="{7DADA6EF-B313-4D1C-B94A-5E10B9136D9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469642" y="4566575"/>
            <a:ext cx="868864" cy="938794"/>
          </a:xfrm>
          <a:prstGeom prst="rect">
            <a:avLst/>
          </a:prstGeom>
        </p:spPr>
      </p:pic>
      <p:pic>
        <p:nvPicPr>
          <p:cNvPr id="215" name="תמונה 214">
            <a:extLst>
              <a:ext uri="{FF2B5EF4-FFF2-40B4-BE49-F238E27FC236}">
                <a16:creationId xmlns:a16="http://schemas.microsoft.com/office/drawing/2014/main" id="{4218A213-EF71-4C54-970B-9BC029D751E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3866101" y="4464876"/>
            <a:ext cx="826058" cy="857923"/>
          </a:xfrm>
          <a:prstGeom prst="rect">
            <a:avLst/>
          </a:prstGeom>
        </p:spPr>
      </p:pic>
      <p:pic>
        <p:nvPicPr>
          <p:cNvPr id="216" name="תמונה 215">
            <a:extLst>
              <a:ext uri="{FF2B5EF4-FFF2-40B4-BE49-F238E27FC236}">
                <a16:creationId xmlns:a16="http://schemas.microsoft.com/office/drawing/2014/main" id="{6F4735F3-3128-400C-B270-EC931E37ADF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5629875" y="4775443"/>
            <a:ext cx="1415314" cy="802152"/>
          </a:xfrm>
          <a:prstGeom prst="rect">
            <a:avLst/>
          </a:prstGeom>
        </p:spPr>
      </p:pic>
      <p:pic>
        <p:nvPicPr>
          <p:cNvPr id="217" name="תמונה 216">
            <a:extLst>
              <a:ext uri="{FF2B5EF4-FFF2-40B4-BE49-F238E27FC236}">
                <a16:creationId xmlns:a16="http://schemas.microsoft.com/office/drawing/2014/main" id="{40CFCB48-E7A4-4F22-8437-A7C32ADBE43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6165613" y="4670285"/>
            <a:ext cx="1075267" cy="721937"/>
          </a:xfrm>
          <a:prstGeom prst="rect">
            <a:avLst/>
          </a:prstGeom>
        </p:spPr>
      </p:pic>
      <p:pic>
        <p:nvPicPr>
          <p:cNvPr id="218" name="תמונה 217">
            <a:extLst>
              <a:ext uri="{FF2B5EF4-FFF2-40B4-BE49-F238E27FC236}">
                <a16:creationId xmlns:a16="http://schemas.microsoft.com/office/drawing/2014/main" id="{95311B51-0B53-470F-A5D6-EF34EE89289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484687" y="4062147"/>
            <a:ext cx="1001595" cy="802152"/>
          </a:xfrm>
          <a:prstGeom prst="rect">
            <a:avLst/>
          </a:prstGeom>
        </p:spPr>
      </p:pic>
      <p:pic>
        <p:nvPicPr>
          <p:cNvPr id="219" name="תמונה 218">
            <a:extLst>
              <a:ext uri="{FF2B5EF4-FFF2-40B4-BE49-F238E27FC236}">
                <a16:creationId xmlns:a16="http://schemas.microsoft.com/office/drawing/2014/main" id="{5F80E6A5-54D0-46F9-944E-783B750C806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685141" y="4592370"/>
            <a:ext cx="1216155" cy="877766"/>
          </a:xfrm>
          <a:prstGeom prst="rect">
            <a:avLst/>
          </a:prstGeom>
        </p:spPr>
      </p:pic>
      <p:pic>
        <p:nvPicPr>
          <p:cNvPr id="220" name="תמונה 219">
            <a:extLst>
              <a:ext uri="{FF2B5EF4-FFF2-40B4-BE49-F238E27FC236}">
                <a16:creationId xmlns:a16="http://schemas.microsoft.com/office/drawing/2014/main" id="{4FEFABA3-EF44-4E6B-98C6-461B4959BC4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081600" y="4490672"/>
            <a:ext cx="1156239" cy="802152"/>
          </a:xfrm>
          <a:prstGeom prst="rect">
            <a:avLst/>
          </a:prstGeom>
        </p:spPr>
      </p:pic>
      <p:pic>
        <p:nvPicPr>
          <p:cNvPr id="221" name="תמונה 220">
            <a:extLst>
              <a:ext uri="{FF2B5EF4-FFF2-40B4-BE49-F238E27FC236}">
                <a16:creationId xmlns:a16="http://schemas.microsoft.com/office/drawing/2014/main" id="{E34B3B02-6B83-433F-833A-FDC7591C2CA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643213" y="4073963"/>
            <a:ext cx="1496284" cy="802152"/>
          </a:xfrm>
          <a:prstGeom prst="rect">
            <a:avLst/>
          </a:prstGeom>
        </p:spPr>
      </p:pic>
      <p:pic>
        <p:nvPicPr>
          <p:cNvPr id="222" name="תמונה 221">
            <a:extLst>
              <a:ext uri="{FF2B5EF4-FFF2-40B4-BE49-F238E27FC236}">
                <a16:creationId xmlns:a16="http://schemas.microsoft.com/office/drawing/2014/main" id="{AC292710-18DB-418A-A0F7-B7C5CF6E3F1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846526" y="4215484"/>
            <a:ext cx="1496284" cy="961035"/>
          </a:xfrm>
          <a:prstGeom prst="rect">
            <a:avLst/>
          </a:prstGeom>
        </p:spPr>
      </p:pic>
      <p:pic>
        <p:nvPicPr>
          <p:cNvPr id="223" name="תמונה 222">
            <a:extLst>
              <a:ext uri="{FF2B5EF4-FFF2-40B4-BE49-F238E27FC236}">
                <a16:creationId xmlns:a16="http://schemas.microsoft.com/office/drawing/2014/main" id="{69FA6E93-B4EE-4E24-9501-B712012F649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5130134" y="4751714"/>
            <a:ext cx="1189367" cy="882368"/>
          </a:xfrm>
          <a:prstGeom prst="rect">
            <a:avLst/>
          </a:prstGeom>
        </p:spPr>
      </p:pic>
      <p:pic>
        <p:nvPicPr>
          <p:cNvPr id="224" name="תמונה 223">
            <a:extLst>
              <a:ext uri="{FF2B5EF4-FFF2-40B4-BE49-F238E27FC236}">
                <a16:creationId xmlns:a16="http://schemas.microsoft.com/office/drawing/2014/main" id="{F67B634E-483A-4596-9C64-0DDB197EDF6F}"/>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5320393" y="4517149"/>
            <a:ext cx="1422823" cy="802152"/>
          </a:xfrm>
          <a:prstGeom prst="rect">
            <a:avLst/>
          </a:prstGeom>
        </p:spPr>
      </p:pic>
      <p:pic>
        <p:nvPicPr>
          <p:cNvPr id="225" name="תמונה 224">
            <a:extLst>
              <a:ext uri="{FF2B5EF4-FFF2-40B4-BE49-F238E27FC236}">
                <a16:creationId xmlns:a16="http://schemas.microsoft.com/office/drawing/2014/main" id="{387D4F86-7795-47E7-8965-48856A96064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4820346" y="4338734"/>
            <a:ext cx="826058" cy="802152"/>
          </a:xfrm>
          <a:prstGeom prst="rect">
            <a:avLst/>
          </a:prstGeom>
        </p:spPr>
      </p:pic>
      <p:pic>
        <p:nvPicPr>
          <p:cNvPr id="226" name="תמונה 225">
            <a:extLst>
              <a:ext uri="{FF2B5EF4-FFF2-40B4-BE49-F238E27FC236}">
                <a16:creationId xmlns:a16="http://schemas.microsoft.com/office/drawing/2014/main" id="{EBF05D1D-5E66-4CC4-A420-F2E06A7E8D0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4253242" y="4340424"/>
            <a:ext cx="1068998" cy="857923"/>
          </a:xfrm>
          <a:prstGeom prst="rect">
            <a:avLst/>
          </a:prstGeom>
        </p:spPr>
      </p:pic>
      <p:pic>
        <p:nvPicPr>
          <p:cNvPr id="227" name="תמונה 226">
            <a:extLst>
              <a:ext uri="{FF2B5EF4-FFF2-40B4-BE49-F238E27FC236}">
                <a16:creationId xmlns:a16="http://schemas.microsoft.com/office/drawing/2014/main" id="{D68E2C1F-AA53-4364-B2D4-F0F2C5A8743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6161455" y="4008481"/>
            <a:ext cx="1068998" cy="961035"/>
          </a:xfrm>
          <a:prstGeom prst="rect">
            <a:avLst/>
          </a:prstGeom>
        </p:spPr>
      </p:pic>
      <p:pic>
        <p:nvPicPr>
          <p:cNvPr id="228" name="תמונה 227">
            <a:extLst>
              <a:ext uri="{FF2B5EF4-FFF2-40B4-BE49-F238E27FC236}">
                <a16:creationId xmlns:a16="http://schemas.microsoft.com/office/drawing/2014/main" id="{4670223C-AC10-434F-9B2A-2392B612C883}"/>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5189946" y="4174008"/>
            <a:ext cx="1016515" cy="802152"/>
          </a:xfrm>
          <a:prstGeom prst="rect">
            <a:avLst/>
          </a:prstGeom>
        </p:spPr>
      </p:pic>
      <p:pic>
        <p:nvPicPr>
          <p:cNvPr id="229" name="תמונה 228">
            <a:extLst>
              <a:ext uri="{FF2B5EF4-FFF2-40B4-BE49-F238E27FC236}">
                <a16:creationId xmlns:a16="http://schemas.microsoft.com/office/drawing/2014/main" id="{9C8A2726-EC03-4E52-9AA4-40A534551618}"/>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3883774" y="4414020"/>
            <a:ext cx="1016515" cy="857923"/>
          </a:xfrm>
          <a:prstGeom prst="rect">
            <a:avLst/>
          </a:prstGeom>
        </p:spPr>
      </p:pic>
      <p:pic>
        <p:nvPicPr>
          <p:cNvPr id="230" name="תמונה 229">
            <a:extLst>
              <a:ext uri="{FF2B5EF4-FFF2-40B4-BE49-F238E27FC236}">
                <a16:creationId xmlns:a16="http://schemas.microsoft.com/office/drawing/2014/main" id="{108B6FCD-BF3A-46AC-B57B-8086D34D96E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004749" y="4328468"/>
            <a:ext cx="715575" cy="857923"/>
          </a:xfrm>
          <a:prstGeom prst="rect">
            <a:avLst/>
          </a:prstGeom>
        </p:spPr>
      </p:pic>
      <p:pic>
        <p:nvPicPr>
          <p:cNvPr id="231" name="תמונה 230">
            <a:extLst>
              <a:ext uri="{FF2B5EF4-FFF2-40B4-BE49-F238E27FC236}">
                <a16:creationId xmlns:a16="http://schemas.microsoft.com/office/drawing/2014/main" id="{8570254E-D0ED-418E-9F15-4B44558FAF1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5831078" y="5056557"/>
            <a:ext cx="1011150" cy="857923"/>
          </a:xfrm>
          <a:prstGeom prst="rect">
            <a:avLst/>
          </a:prstGeom>
        </p:spPr>
      </p:pic>
      <p:pic>
        <p:nvPicPr>
          <p:cNvPr id="232" name="תמונה 231">
            <a:extLst>
              <a:ext uri="{FF2B5EF4-FFF2-40B4-BE49-F238E27FC236}">
                <a16:creationId xmlns:a16="http://schemas.microsoft.com/office/drawing/2014/main" id="{BD86D8DA-8F4D-4C17-B5B3-C91566B2201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6366816" y="4951400"/>
            <a:ext cx="768209" cy="772131"/>
          </a:xfrm>
          <a:prstGeom prst="rect">
            <a:avLst/>
          </a:prstGeom>
        </p:spPr>
      </p:pic>
      <p:pic>
        <p:nvPicPr>
          <p:cNvPr id="233" name="תמונה 232">
            <a:extLst>
              <a:ext uri="{FF2B5EF4-FFF2-40B4-BE49-F238E27FC236}">
                <a16:creationId xmlns:a16="http://schemas.microsoft.com/office/drawing/2014/main" id="{76265854-73DB-47FF-8772-676CD57BA7F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685890" y="4343261"/>
            <a:ext cx="715575" cy="857923"/>
          </a:xfrm>
          <a:prstGeom prst="rect">
            <a:avLst/>
          </a:prstGeom>
        </p:spPr>
      </p:pic>
      <p:pic>
        <p:nvPicPr>
          <p:cNvPr id="234" name="תמונה 233">
            <a:extLst>
              <a:ext uri="{FF2B5EF4-FFF2-40B4-BE49-F238E27FC236}">
                <a16:creationId xmlns:a16="http://schemas.microsoft.com/office/drawing/2014/main" id="{1B1EA4E0-FA2D-49EC-AC87-6B7FBFEBC64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886345" y="4873485"/>
            <a:ext cx="868864" cy="938794"/>
          </a:xfrm>
          <a:prstGeom prst="rect">
            <a:avLst/>
          </a:prstGeom>
        </p:spPr>
      </p:pic>
      <p:pic>
        <p:nvPicPr>
          <p:cNvPr id="236" name="תמונה 235">
            <a:extLst>
              <a:ext uri="{FF2B5EF4-FFF2-40B4-BE49-F238E27FC236}">
                <a16:creationId xmlns:a16="http://schemas.microsoft.com/office/drawing/2014/main" id="{CB9233C3-1210-4847-B2B9-2ADA2B596A9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844416" y="4355077"/>
            <a:ext cx="1068998" cy="857923"/>
          </a:xfrm>
          <a:prstGeom prst="rect">
            <a:avLst/>
          </a:prstGeom>
        </p:spPr>
      </p:pic>
      <p:pic>
        <p:nvPicPr>
          <p:cNvPr id="237" name="תמונה 236">
            <a:extLst>
              <a:ext uri="{FF2B5EF4-FFF2-40B4-BE49-F238E27FC236}">
                <a16:creationId xmlns:a16="http://schemas.microsoft.com/office/drawing/2014/main" id="{C52C7A4C-F5AF-43BA-9C97-3DCB88D6031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6047729" y="4496599"/>
            <a:ext cx="1068998" cy="1027853"/>
          </a:xfrm>
          <a:prstGeom prst="rect">
            <a:avLst/>
          </a:prstGeom>
        </p:spPr>
      </p:pic>
      <p:pic>
        <p:nvPicPr>
          <p:cNvPr id="238" name="תמונה 237">
            <a:extLst>
              <a:ext uri="{FF2B5EF4-FFF2-40B4-BE49-F238E27FC236}">
                <a16:creationId xmlns:a16="http://schemas.microsoft.com/office/drawing/2014/main" id="{483F7EE2-7F22-4370-9B34-83A5ADAB2D2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5331338" y="5032829"/>
            <a:ext cx="849726" cy="943716"/>
          </a:xfrm>
          <a:prstGeom prst="rect">
            <a:avLst/>
          </a:prstGeom>
        </p:spPr>
      </p:pic>
      <p:pic>
        <p:nvPicPr>
          <p:cNvPr id="239" name="תמונה 238">
            <a:extLst>
              <a:ext uri="{FF2B5EF4-FFF2-40B4-BE49-F238E27FC236}">
                <a16:creationId xmlns:a16="http://schemas.microsoft.com/office/drawing/2014/main" id="{3F08AD2A-D86B-4110-9C54-DD368D127D6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5093155" y="4640716"/>
            <a:ext cx="853122" cy="1029507"/>
          </a:xfrm>
          <a:prstGeom prst="rect">
            <a:avLst/>
          </a:prstGeom>
        </p:spPr>
      </p:pic>
      <p:pic>
        <p:nvPicPr>
          <p:cNvPr id="240" name="תמונה 239">
            <a:extLst>
              <a:ext uri="{FF2B5EF4-FFF2-40B4-BE49-F238E27FC236}">
                <a16:creationId xmlns:a16="http://schemas.microsoft.com/office/drawing/2014/main" id="{EDB75068-8576-4875-8E5A-7D4E3F08C4FB}"/>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5521596" y="4798263"/>
            <a:ext cx="1016515" cy="857923"/>
          </a:xfrm>
          <a:prstGeom prst="rect">
            <a:avLst/>
          </a:prstGeom>
        </p:spPr>
      </p:pic>
      <p:pic>
        <p:nvPicPr>
          <p:cNvPr id="244" name="תמונה 243">
            <a:extLst>
              <a:ext uri="{FF2B5EF4-FFF2-40B4-BE49-F238E27FC236}">
                <a16:creationId xmlns:a16="http://schemas.microsoft.com/office/drawing/2014/main" id="{20013B2A-99FA-4EEA-8A0A-AAA039B49E5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620905" y="4862176"/>
            <a:ext cx="715575" cy="857923"/>
          </a:xfrm>
          <a:prstGeom prst="rect">
            <a:avLst/>
          </a:prstGeom>
        </p:spPr>
      </p:pic>
      <p:pic>
        <p:nvPicPr>
          <p:cNvPr id="245" name="תמונה 244">
            <a:extLst>
              <a:ext uri="{FF2B5EF4-FFF2-40B4-BE49-F238E27FC236}">
                <a16:creationId xmlns:a16="http://schemas.microsoft.com/office/drawing/2014/main" id="{B7AE05F8-7A91-44C7-A699-1340FB4B6DB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3645661" y="5191516"/>
            <a:ext cx="1011150" cy="857923"/>
          </a:xfrm>
          <a:prstGeom prst="rect">
            <a:avLst/>
          </a:prstGeom>
        </p:spPr>
      </p:pic>
      <p:pic>
        <p:nvPicPr>
          <p:cNvPr id="246" name="תמונה 245">
            <a:extLst>
              <a:ext uri="{FF2B5EF4-FFF2-40B4-BE49-F238E27FC236}">
                <a16:creationId xmlns:a16="http://schemas.microsoft.com/office/drawing/2014/main" id="{D616B0E8-B495-473B-BF8E-9C6CBE0E3F5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4181399" y="5086359"/>
            <a:ext cx="768209" cy="772131"/>
          </a:xfrm>
          <a:prstGeom prst="rect">
            <a:avLst/>
          </a:prstGeom>
        </p:spPr>
      </p:pic>
      <p:pic>
        <p:nvPicPr>
          <p:cNvPr id="247" name="תמונה 246">
            <a:extLst>
              <a:ext uri="{FF2B5EF4-FFF2-40B4-BE49-F238E27FC236}">
                <a16:creationId xmlns:a16="http://schemas.microsoft.com/office/drawing/2014/main" id="{E3420710-3628-473F-BE6A-0AA3581FAE3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500473" y="4478220"/>
            <a:ext cx="715575" cy="857923"/>
          </a:xfrm>
          <a:prstGeom prst="rect">
            <a:avLst/>
          </a:prstGeom>
        </p:spPr>
      </p:pic>
      <p:pic>
        <p:nvPicPr>
          <p:cNvPr id="248" name="תמונה 247">
            <a:extLst>
              <a:ext uri="{FF2B5EF4-FFF2-40B4-BE49-F238E27FC236}">
                <a16:creationId xmlns:a16="http://schemas.microsoft.com/office/drawing/2014/main" id="{4A44A269-E518-4A7E-A90C-2C1BF617986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700928" y="5008444"/>
            <a:ext cx="868864" cy="938794"/>
          </a:xfrm>
          <a:prstGeom prst="rect">
            <a:avLst/>
          </a:prstGeom>
        </p:spPr>
      </p:pic>
      <p:pic>
        <p:nvPicPr>
          <p:cNvPr id="249" name="תמונה 248">
            <a:extLst>
              <a:ext uri="{FF2B5EF4-FFF2-40B4-BE49-F238E27FC236}">
                <a16:creationId xmlns:a16="http://schemas.microsoft.com/office/drawing/2014/main" id="{0A04AD24-71F6-4642-A7A6-B484EB647B1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097387" y="4906745"/>
            <a:ext cx="826058" cy="857923"/>
          </a:xfrm>
          <a:prstGeom prst="rect">
            <a:avLst/>
          </a:prstGeom>
        </p:spPr>
      </p:pic>
      <p:pic>
        <p:nvPicPr>
          <p:cNvPr id="250" name="תמונה 249">
            <a:extLst>
              <a:ext uri="{FF2B5EF4-FFF2-40B4-BE49-F238E27FC236}">
                <a16:creationId xmlns:a16="http://schemas.microsoft.com/office/drawing/2014/main" id="{CD4913C5-3B88-4BB0-BEBD-91DB3C7CD49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3658999" y="4490036"/>
            <a:ext cx="1068998" cy="857923"/>
          </a:xfrm>
          <a:prstGeom prst="rect">
            <a:avLst/>
          </a:prstGeom>
        </p:spPr>
      </p:pic>
      <p:pic>
        <p:nvPicPr>
          <p:cNvPr id="251" name="תמונה 250">
            <a:extLst>
              <a:ext uri="{FF2B5EF4-FFF2-40B4-BE49-F238E27FC236}">
                <a16:creationId xmlns:a16="http://schemas.microsoft.com/office/drawing/2014/main" id="{47FC325F-6A01-45BC-A787-839FA8A1FD4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862312" y="4631558"/>
            <a:ext cx="1068998" cy="1027853"/>
          </a:xfrm>
          <a:prstGeom prst="rect">
            <a:avLst/>
          </a:prstGeom>
        </p:spPr>
      </p:pic>
      <p:pic>
        <p:nvPicPr>
          <p:cNvPr id="252" name="תמונה 251">
            <a:extLst>
              <a:ext uri="{FF2B5EF4-FFF2-40B4-BE49-F238E27FC236}">
                <a16:creationId xmlns:a16="http://schemas.microsoft.com/office/drawing/2014/main" id="{651F217C-E5C1-40F1-A6B1-3DCB3048365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484528" y="4782293"/>
            <a:ext cx="1068998" cy="857923"/>
          </a:xfrm>
          <a:prstGeom prst="rect">
            <a:avLst/>
          </a:prstGeom>
        </p:spPr>
      </p:pic>
      <p:pic>
        <p:nvPicPr>
          <p:cNvPr id="253" name="תמונה 252">
            <a:extLst>
              <a:ext uri="{FF2B5EF4-FFF2-40B4-BE49-F238E27FC236}">
                <a16:creationId xmlns:a16="http://schemas.microsoft.com/office/drawing/2014/main" id="{A27205CF-52C1-4148-9019-D65F4DBEE97D}"/>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5115060" y="4855889"/>
            <a:ext cx="1016515" cy="857923"/>
          </a:xfrm>
          <a:prstGeom prst="rect">
            <a:avLst/>
          </a:prstGeom>
        </p:spPr>
      </p:pic>
      <p:pic>
        <p:nvPicPr>
          <p:cNvPr id="254" name="תמונה 253">
            <a:extLst>
              <a:ext uri="{FF2B5EF4-FFF2-40B4-BE49-F238E27FC236}">
                <a16:creationId xmlns:a16="http://schemas.microsoft.com/office/drawing/2014/main" id="{1D5047D6-F684-4A13-AD14-CD26D80400E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236035" y="4770337"/>
            <a:ext cx="715575" cy="857923"/>
          </a:xfrm>
          <a:prstGeom prst="rect">
            <a:avLst/>
          </a:prstGeom>
        </p:spPr>
      </p:pic>
      <p:pic>
        <p:nvPicPr>
          <p:cNvPr id="143" name="תמונה 142">
            <a:extLst>
              <a:ext uri="{FF2B5EF4-FFF2-40B4-BE49-F238E27FC236}">
                <a16:creationId xmlns:a16="http://schemas.microsoft.com/office/drawing/2014/main" id="{C58CAEDC-CFC0-4792-B339-021B5BA6F07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2494997" y="4705952"/>
            <a:ext cx="1415314" cy="802152"/>
          </a:xfrm>
          <a:prstGeom prst="rect">
            <a:avLst/>
          </a:prstGeom>
        </p:spPr>
      </p:pic>
      <p:pic>
        <p:nvPicPr>
          <p:cNvPr id="144" name="תמונה 143">
            <a:extLst>
              <a:ext uri="{FF2B5EF4-FFF2-40B4-BE49-F238E27FC236}">
                <a16:creationId xmlns:a16="http://schemas.microsoft.com/office/drawing/2014/main" id="{F31E296D-C86D-4C12-8DDF-C8270A2D69B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508335" y="4004472"/>
            <a:ext cx="1496284" cy="802152"/>
          </a:xfrm>
          <a:prstGeom prst="rect">
            <a:avLst/>
          </a:prstGeom>
        </p:spPr>
      </p:pic>
      <p:pic>
        <p:nvPicPr>
          <p:cNvPr id="145" name="תמונה 144">
            <a:extLst>
              <a:ext uri="{FF2B5EF4-FFF2-40B4-BE49-F238E27FC236}">
                <a16:creationId xmlns:a16="http://schemas.microsoft.com/office/drawing/2014/main" id="{C5510502-77DB-4A16-8D5D-55568F23047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1995256" y="4682223"/>
            <a:ext cx="1189367" cy="882368"/>
          </a:xfrm>
          <a:prstGeom prst="rect">
            <a:avLst/>
          </a:prstGeom>
        </p:spPr>
      </p:pic>
      <p:pic>
        <p:nvPicPr>
          <p:cNvPr id="146" name="תמונה 145">
            <a:extLst>
              <a:ext uri="{FF2B5EF4-FFF2-40B4-BE49-F238E27FC236}">
                <a16:creationId xmlns:a16="http://schemas.microsoft.com/office/drawing/2014/main" id="{0F337786-D2C2-436F-BE10-A1D35E214EC9}"/>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2185515" y="4447658"/>
            <a:ext cx="1422823" cy="802152"/>
          </a:xfrm>
          <a:prstGeom prst="rect">
            <a:avLst/>
          </a:prstGeom>
        </p:spPr>
      </p:pic>
      <p:pic>
        <p:nvPicPr>
          <p:cNvPr id="147" name="תמונה 146">
            <a:extLst>
              <a:ext uri="{FF2B5EF4-FFF2-40B4-BE49-F238E27FC236}">
                <a16:creationId xmlns:a16="http://schemas.microsoft.com/office/drawing/2014/main" id="{321349CC-5AA4-44CE-A2A2-692C33FB7B0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685468" y="4269243"/>
            <a:ext cx="826058" cy="802152"/>
          </a:xfrm>
          <a:prstGeom prst="rect">
            <a:avLst/>
          </a:prstGeom>
        </p:spPr>
      </p:pic>
      <p:pic>
        <p:nvPicPr>
          <p:cNvPr id="148" name="תמונה 147">
            <a:extLst>
              <a:ext uri="{FF2B5EF4-FFF2-40B4-BE49-F238E27FC236}">
                <a16:creationId xmlns:a16="http://schemas.microsoft.com/office/drawing/2014/main" id="{112D5C58-B061-4CB1-832B-9126B434E21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1118364" y="4270933"/>
            <a:ext cx="1068998" cy="857923"/>
          </a:xfrm>
          <a:prstGeom prst="rect">
            <a:avLst/>
          </a:prstGeom>
        </p:spPr>
      </p:pic>
      <p:pic>
        <p:nvPicPr>
          <p:cNvPr id="149" name="תמונה 148">
            <a:extLst>
              <a:ext uri="{FF2B5EF4-FFF2-40B4-BE49-F238E27FC236}">
                <a16:creationId xmlns:a16="http://schemas.microsoft.com/office/drawing/2014/main" id="{D840448A-0B91-4645-ABD2-29380D64725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026577" y="3938990"/>
            <a:ext cx="1068998" cy="961035"/>
          </a:xfrm>
          <a:prstGeom prst="rect">
            <a:avLst/>
          </a:prstGeom>
        </p:spPr>
      </p:pic>
      <p:pic>
        <p:nvPicPr>
          <p:cNvPr id="150" name="תמונה 149">
            <a:extLst>
              <a:ext uri="{FF2B5EF4-FFF2-40B4-BE49-F238E27FC236}">
                <a16:creationId xmlns:a16="http://schemas.microsoft.com/office/drawing/2014/main" id="{4B9D71CA-25F5-4E9C-A7DF-5D5D81492F84}"/>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2055068" y="4104517"/>
            <a:ext cx="1016515" cy="802152"/>
          </a:xfrm>
          <a:prstGeom prst="rect">
            <a:avLst/>
          </a:prstGeom>
        </p:spPr>
      </p:pic>
      <p:pic>
        <p:nvPicPr>
          <p:cNvPr id="151" name="תמונה 150">
            <a:extLst>
              <a:ext uri="{FF2B5EF4-FFF2-40B4-BE49-F238E27FC236}">
                <a16:creationId xmlns:a16="http://schemas.microsoft.com/office/drawing/2014/main" id="{AD8E2520-C70A-46A0-9C06-544C758AB92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869871" y="4258977"/>
            <a:ext cx="715575" cy="857923"/>
          </a:xfrm>
          <a:prstGeom prst="rect">
            <a:avLst/>
          </a:prstGeom>
        </p:spPr>
      </p:pic>
      <p:pic>
        <p:nvPicPr>
          <p:cNvPr id="152" name="תמונה 151">
            <a:extLst>
              <a:ext uri="{FF2B5EF4-FFF2-40B4-BE49-F238E27FC236}">
                <a16:creationId xmlns:a16="http://schemas.microsoft.com/office/drawing/2014/main" id="{D346B5CE-9500-4373-98AC-F18FD5FDCFC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231938" y="4881909"/>
            <a:ext cx="768209" cy="772131"/>
          </a:xfrm>
          <a:prstGeom prst="rect">
            <a:avLst/>
          </a:prstGeom>
        </p:spPr>
      </p:pic>
      <p:pic>
        <p:nvPicPr>
          <p:cNvPr id="153" name="תמונה 152">
            <a:extLst>
              <a:ext uri="{FF2B5EF4-FFF2-40B4-BE49-F238E27FC236}">
                <a16:creationId xmlns:a16="http://schemas.microsoft.com/office/drawing/2014/main" id="{0FC0896A-88AA-4B78-9CEE-6CA478505F3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709538" y="4285586"/>
            <a:ext cx="1068998" cy="857923"/>
          </a:xfrm>
          <a:prstGeom prst="rect">
            <a:avLst/>
          </a:prstGeom>
        </p:spPr>
      </p:pic>
      <p:pic>
        <p:nvPicPr>
          <p:cNvPr id="154" name="תמונה 153">
            <a:extLst>
              <a:ext uri="{FF2B5EF4-FFF2-40B4-BE49-F238E27FC236}">
                <a16:creationId xmlns:a16="http://schemas.microsoft.com/office/drawing/2014/main" id="{681DB299-3A70-4456-A3AA-CE09BCC4315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912851" y="4427108"/>
            <a:ext cx="1068998" cy="1027853"/>
          </a:xfrm>
          <a:prstGeom prst="rect">
            <a:avLst/>
          </a:prstGeom>
        </p:spPr>
      </p:pic>
      <p:pic>
        <p:nvPicPr>
          <p:cNvPr id="155" name="תמונה 154">
            <a:extLst>
              <a:ext uri="{FF2B5EF4-FFF2-40B4-BE49-F238E27FC236}">
                <a16:creationId xmlns:a16="http://schemas.microsoft.com/office/drawing/2014/main" id="{904B15A3-200A-4726-B2D1-5DAEDAC4E0E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1958277" y="4571225"/>
            <a:ext cx="853122" cy="1029507"/>
          </a:xfrm>
          <a:prstGeom prst="rect">
            <a:avLst/>
          </a:prstGeom>
        </p:spPr>
      </p:pic>
      <p:pic>
        <p:nvPicPr>
          <p:cNvPr id="156" name="תמונה 155">
            <a:extLst>
              <a:ext uri="{FF2B5EF4-FFF2-40B4-BE49-F238E27FC236}">
                <a16:creationId xmlns:a16="http://schemas.microsoft.com/office/drawing/2014/main" id="{243BB2CE-B3D1-409C-B976-17769A797EB0}"/>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2386718" y="4728772"/>
            <a:ext cx="1016515" cy="857923"/>
          </a:xfrm>
          <a:prstGeom prst="rect">
            <a:avLst/>
          </a:prstGeom>
        </p:spPr>
      </p:pic>
      <p:pic>
        <p:nvPicPr>
          <p:cNvPr id="157" name="תמונה 156">
            <a:extLst>
              <a:ext uri="{FF2B5EF4-FFF2-40B4-BE49-F238E27FC236}">
                <a16:creationId xmlns:a16="http://schemas.microsoft.com/office/drawing/2014/main" id="{D9FB20DB-486F-402A-ADEC-16F01305219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365595" y="4408729"/>
            <a:ext cx="715575" cy="857923"/>
          </a:xfrm>
          <a:prstGeom prst="rect">
            <a:avLst/>
          </a:prstGeom>
        </p:spPr>
      </p:pic>
      <p:pic>
        <p:nvPicPr>
          <p:cNvPr id="158" name="תמונה 157">
            <a:extLst>
              <a:ext uri="{FF2B5EF4-FFF2-40B4-BE49-F238E27FC236}">
                <a16:creationId xmlns:a16="http://schemas.microsoft.com/office/drawing/2014/main" id="{E0790D8B-192D-4739-B533-A56B848B901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962509" y="4837254"/>
            <a:ext cx="826058" cy="857923"/>
          </a:xfrm>
          <a:prstGeom prst="rect">
            <a:avLst/>
          </a:prstGeom>
        </p:spPr>
      </p:pic>
      <p:pic>
        <p:nvPicPr>
          <p:cNvPr id="159" name="תמונה 158">
            <a:extLst>
              <a:ext uri="{FF2B5EF4-FFF2-40B4-BE49-F238E27FC236}">
                <a16:creationId xmlns:a16="http://schemas.microsoft.com/office/drawing/2014/main" id="{A73765A7-79F4-4E15-8B2A-37DB8AA80E6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349650" y="4712802"/>
            <a:ext cx="1068998" cy="857923"/>
          </a:xfrm>
          <a:prstGeom prst="rect">
            <a:avLst/>
          </a:prstGeom>
        </p:spPr>
      </p:pic>
      <p:pic>
        <p:nvPicPr>
          <p:cNvPr id="160" name="תמונה 159">
            <a:extLst>
              <a:ext uri="{FF2B5EF4-FFF2-40B4-BE49-F238E27FC236}">
                <a16:creationId xmlns:a16="http://schemas.microsoft.com/office/drawing/2014/main" id="{FACDEA61-9586-436B-B7A7-B35D65B89584}"/>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1980182" y="4786398"/>
            <a:ext cx="1016515" cy="857923"/>
          </a:xfrm>
          <a:prstGeom prst="rect">
            <a:avLst/>
          </a:prstGeom>
        </p:spPr>
      </p:pic>
      <p:pic>
        <p:nvPicPr>
          <p:cNvPr id="161" name="תמונה 160">
            <a:extLst>
              <a:ext uri="{FF2B5EF4-FFF2-40B4-BE49-F238E27FC236}">
                <a16:creationId xmlns:a16="http://schemas.microsoft.com/office/drawing/2014/main" id="{8402A079-F8D9-4AED-A919-78CBEFACF2B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101157" y="4700846"/>
            <a:ext cx="715575" cy="857923"/>
          </a:xfrm>
          <a:prstGeom prst="rect">
            <a:avLst/>
          </a:prstGeom>
        </p:spPr>
      </p:pic>
      <p:pic>
        <p:nvPicPr>
          <p:cNvPr id="162" name="תמונה 161">
            <a:extLst>
              <a:ext uri="{FF2B5EF4-FFF2-40B4-BE49-F238E27FC236}">
                <a16:creationId xmlns:a16="http://schemas.microsoft.com/office/drawing/2014/main" id="{83645AD1-08C6-4A64-920E-3221AB01B65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924868" y="5313851"/>
            <a:ext cx="1415314" cy="802152"/>
          </a:xfrm>
          <a:prstGeom prst="rect">
            <a:avLst/>
          </a:prstGeom>
        </p:spPr>
      </p:pic>
      <p:pic>
        <p:nvPicPr>
          <p:cNvPr id="163" name="תמונה 162">
            <a:extLst>
              <a:ext uri="{FF2B5EF4-FFF2-40B4-BE49-F238E27FC236}">
                <a16:creationId xmlns:a16="http://schemas.microsoft.com/office/drawing/2014/main" id="{7A81A2B6-3CCB-41E1-B60D-8710A7C510C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460606" y="5208693"/>
            <a:ext cx="1075267" cy="721937"/>
          </a:xfrm>
          <a:prstGeom prst="rect">
            <a:avLst/>
          </a:prstGeom>
        </p:spPr>
      </p:pic>
      <p:pic>
        <p:nvPicPr>
          <p:cNvPr id="164" name="תמונה 163">
            <a:extLst>
              <a:ext uri="{FF2B5EF4-FFF2-40B4-BE49-F238E27FC236}">
                <a16:creationId xmlns:a16="http://schemas.microsoft.com/office/drawing/2014/main" id="{DFFC8758-6D2E-4720-8660-28FCB808783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779680" y="4600555"/>
            <a:ext cx="1001595" cy="802152"/>
          </a:xfrm>
          <a:prstGeom prst="rect">
            <a:avLst/>
          </a:prstGeom>
        </p:spPr>
      </p:pic>
      <p:pic>
        <p:nvPicPr>
          <p:cNvPr id="165" name="תמונה 164">
            <a:extLst>
              <a:ext uri="{FF2B5EF4-FFF2-40B4-BE49-F238E27FC236}">
                <a16:creationId xmlns:a16="http://schemas.microsoft.com/office/drawing/2014/main" id="{A171A27F-FB22-417A-BB69-2E680764333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980134" y="5130778"/>
            <a:ext cx="1216155" cy="877766"/>
          </a:xfrm>
          <a:prstGeom prst="rect">
            <a:avLst/>
          </a:prstGeom>
        </p:spPr>
      </p:pic>
      <p:pic>
        <p:nvPicPr>
          <p:cNvPr id="166" name="תמונה 165">
            <a:extLst>
              <a:ext uri="{FF2B5EF4-FFF2-40B4-BE49-F238E27FC236}">
                <a16:creationId xmlns:a16="http://schemas.microsoft.com/office/drawing/2014/main" id="{A574D3FA-6548-4860-89FD-772C57A6D17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2376593" y="5029080"/>
            <a:ext cx="1156239" cy="802152"/>
          </a:xfrm>
          <a:prstGeom prst="rect">
            <a:avLst/>
          </a:prstGeom>
        </p:spPr>
      </p:pic>
      <p:pic>
        <p:nvPicPr>
          <p:cNvPr id="167" name="תמונה 166">
            <a:extLst>
              <a:ext uri="{FF2B5EF4-FFF2-40B4-BE49-F238E27FC236}">
                <a16:creationId xmlns:a16="http://schemas.microsoft.com/office/drawing/2014/main" id="{ACD4FB63-A700-41EB-B375-D4355F2D915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938206" y="4612371"/>
            <a:ext cx="1496284" cy="802152"/>
          </a:xfrm>
          <a:prstGeom prst="rect">
            <a:avLst/>
          </a:prstGeom>
        </p:spPr>
      </p:pic>
      <p:pic>
        <p:nvPicPr>
          <p:cNvPr id="168" name="תמונה 167">
            <a:extLst>
              <a:ext uri="{FF2B5EF4-FFF2-40B4-BE49-F238E27FC236}">
                <a16:creationId xmlns:a16="http://schemas.microsoft.com/office/drawing/2014/main" id="{88A16407-B935-44F7-A030-A032F2A2B4B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141519" y="4753892"/>
            <a:ext cx="1496284" cy="961035"/>
          </a:xfrm>
          <a:prstGeom prst="rect">
            <a:avLst/>
          </a:prstGeom>
        </p:spPr>
      </p:pic>
      <p:pic>
        <p:nvPicPr>
          <p:cNvPr id="169" name="תמונה 168">
            <a:extLst>
              <a:ext uri="{FF2B5EF4-FFF2-40B4-BE49-F238E27FC236}">
                <a16:creationId xmlns:a16="http://schemas.microsoft.com/office/drawing/2014/main" id="{B5B95456-A149-47D6-A305-C16118BA79B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425127" y="5290122"/>
            <a:ext cx="1189367" cy="882368"/>
          </a:xfrm>
          <a:prstGeom prst="rect">
            <a:avLst/>
          </a:prstGeom>
        </p:spPr>
      </p:pic>
      <p:pic>
        <p:nvPicPr>
          <p:cNvPr id="170" name="תמונה 169">
            <a:extLst>
              <a:ext uri="{FF2B5EF4-FFF2-40B4-BE49-F238E27FC236}">
                <a16:creationId xmlns:a16="http://schemas.microsoft.com/office/drawing/2014/main" id="{C2A11619-D1CD-4986-90D3-E52141BA9C87}"/>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15386" y="5055557"/>
            <a:ext cx="1422823" cy="802152"/>
          </a:xfrm>
          <a:prstGeom prst="rect">
            <a:avLst/>
          </a:prstGeom>
        </p:spPr>
      </p:pic>
      <p:pic>
        <p:nvPicPr>
          <p:cNvPr id="171" name="תמונה 170">
            <a:extLst>
              <a:ext uri="{FF2B5EF4-FFF2-40B4-BE49-F238E27FC236}">
                <a16:creationId xmlns:a16="http://schemas.microsoft.com/office/drawing/2014/main" id="{FAD380BC-E337-4CAD-B0DE-357BDF5B68B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15339" y="4877142"/>
            <a:ext cx="826058" cy="802152"/>
          </a:xfrm>
          <a:prstGeom prst="rect">
            <a:avLst/>
          </a:prstGeom>
        </p:spPr>
      </p:pic>
      <p:pic>
        <p:nvPicPr>
          <p:cNvPr id="172" name="תמונה 171">
            <a:extLst>
              <a:ext uri="{FF2B5EF4-FFF2-40B4-BE49-F238E27FC236}">
                <a16:creationId xmlns:a16="http://schemas.microsoft.com/office/drawing/2014/main" id="{6EC88C00-5D67-4FB8-BB8A-C8A7FBA2AA8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456448" y="4546889"/>
            <a:ext cx="1068998" cy="961035"/>
          </a:xfrm>
          <a:prstGeom prst="rect">
            <a:avLst/>
          </a:prstGeom>
        </p:spPr>
      </p:pic>
      <p:pic>
        <p:nvPicPr>
          <p:cNvPr id="173" name="תמונה 172">
            <a:extLst>
              <a:ext uri="{FF2B5EF4-FFF2-40B4-BE49-F238E27FC236}">
                <a16:creationId xmlns:a16="http://schemas.microsoft.com/office/drawing/2014/main" id="{4F1761FA-DCDD-4A23-91F9-D60D850887A0}"/>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484939" y="4712416"/>
            <a:ext cx="1016515" cy="802152"/>
          </a:xfrm>
          <a:prstGeom prst="rect">
            <a:avLst/>
          </a:prstGeom>
        </p:spPr>
      </p:pic>
      <p:pic>
        <p:nvPicPr>
          <p:cNvPr id="174" name="תמונה 173">
            <a:extLst>
              <a:ext uri="{FF2B5EF4-FFF2-40B4-BE49-F238E27FC236}">
                <a16:creationId xmlns:a16="http://schemas.microsoft.com/office/drawing/2014/main" id="{B3C540E9-3BCA-4939-AF87-EF887819DE6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299742" y="4866876"/>
            <a:ext cx="715575" cy="857923"/>
          </a:xfrm>
          <a:prstGeom prst="rect">
            <a:avLst/>
          </a:prstGeom>
        </p:spPr>
      </p:pic>
      <p:pic>
        <p:nvPicPr>
          <p:cNvPr id="175" name="תמונה 174">
            <a:extLst>
              <a:ext uri="{FF2B5EF4-FFF2-40B4-BE49-F238E27FC236}">
                <a16:creationId xmlns:a16="http://schemas.microsoft.com/office/drawing/2014/main" id="{9F2CAADC-CEF8-44C8-97D4-E8F51B02DF6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1126071" y="5594965"/>
            <a:ext cx="1011150" cy="857923"/>
          </a:xfrm>
          <a:prstGeom prst="rect">
            <a:avLst/>
          </a:prstGeom>
        </p:spPr>
      </p:pic>
      <p:pic>
        <p:nvPicPr>
          <p:cNvPr id="176" name="תמונה 175">
            <a:extLst>
              <a:ext uri="{FF2B5EF4-FFF2-40B4-BE49-F238E27FC236}">
                <a16:creationId xmlns:a16="http://schemas.microsoft.com/office/drawing/2014/main" id="{767341BF-67DD-4801-A07D-8182130D660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661809" y="5489808"/>
            <a:ext cx="768209" cy="772131"/>
          </a:xfrm>
          <a:prstGeom prst="rect">
            <a:avLst/>
          </a:prstGeom>
        </p:spPr>
      </p:pic>
      <p:pic>
        <p:nvPicPr>
          <p:cNvPr id="177" name="תמונה 176">
            <a:extLst>
              <a:ext uri="{FF2B5EF4-FFF2-40B4-BE49-F238E27FC236}">
                <a16:creationId xmlns:a16="http://schemas.microsoft.com/office/drawing/2014/main" id="{CA6852AC-C340-49C7-8908-BA5AC8E2126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980883" y="4881669"/>
            <a:ext cx="715575" cy="857923"/>
          </a:xfrm>
          <a:prstGeom prst="rect">
            <a:avLst/>
          </a:prstGeom>
        </p:spPr>
      </p:pic>
      <p:pic>
        <p:nvPicPr>
          <p:cNvPr id="178" name="תמונה 177">
            <a:extLst>
              <a:ext uri="{FF2B5EF4-FFF2-40B4-BE49-F238E27FC236}">
                <a16:creationId xmlns:a16="http://schemas.microsoft.com/office/drawing/2014/main" id="{1D429AD3-256D-4BC9-824E-007170D7D3D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181338" y="5411893"/>
            <a:ext cx="868864" cy="938794"/>
          </a:xfrm>
          <a:prstGeom prst="rect">
            <a:avLst/>
          </a:prstGeom>
        </p:spPr>
      </p:pic>
      <p:pic>
        <p:nvPicPr>
          <p:cNvPr id="179" name="תמונה 178">
            <a:extLst>
              <a:ext uri="{FF2B5EF4-FFF2-40B4-BE49-F238E27FC236}">
                <a16:creationId xmlns:a16="http://schemas.microsoft.com/office/drawing/2014/main" id="{99DE2296-03D4-4066-9A2A-E6B9469920B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2577797" y="5310194"/>
            <a:ext cx="826058" cy="857923"/>
          </a:xfrm>
          <a:prstGeom prst="rect">
            <a:avLst/>
          </a:prstGeom>
        </p:spPr>
      </p:pic>
      <p:pic>
        <p:nvPicPr>
          <p:cNvPr id="180" name="תמונה 179">
            <a:extLst>
              <a:ext uri="{FF2B5EF4-FFF2-40B4-BE49-F238E27FC236}">
                <a16:creationId xmlns:a16="http://schemas.microsoft.com/office/drawing/2014/main" id="{AD44DC99-9E1B-446E-B1F8-6788E5B2305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1139409" y="4893485"/>
            <a:ext cx="1068998" cy="857923"/>
          </a:xfrm>
          <a:prstGeom prst="rect">
            <a:avLst/>
          </a:prstGeom>
        </p:spPr>
      </p:pic>
      <p:pic>
        <p:nvPicPr>
          <p:cNvPr id="181" name="תמונה 180">
            <a:extLst>
              <a:ext uri="{FF2B5EF4-FFF2-40B4-BE49-F238E27FC236}">
                <a16:creationId xmlns:a16="http://schemas.microsoft.com/office/drawing/2014/main" id="{BAB3FBDA-DD17-441A-8729-4CCFF0104AB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342722" y="5035007"/>
            <a:ext cx="1068998" cy="1027853"/>
          </a:xfrm>
          <a:prstGeom prst="rect">
            <a:avLst/>
          </a:prstGeom>
        </p:spPr>
      </p:pic>
      <p:pic>
        <p:nvPicPr>
          <p:cNvPr id="182" name="תמונה 181">
            <a:extLst>
              <a:ext uri="{FF2B5EF4-FFF2-40B4-BE49-F238E27FC236}">
                <a16:creationId xmlns:a16="http://schemas.microsoft.com/office/drawing/2014/main" id="{206F4A7D-9D85-49AD-85AC-C540C95D41A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626331" y="5571237"/>
            <a:ext cx="849726" cy="943716"/>
          </a:xfrm>
          <a:prstGeom prst="rect">
            <a:avLst/>
          </a:prstGeom>
        </p:spPr>
      </p:pic>
      <p:pic>
        <p:nvPicPr>
          <p:cNvPr id="183" name="תמונה 182">
            <a:extLst>
              <a:ext uri="{FF2B5EF4-FFF2-40B4-BE49-F238E27FC236}">
                <a16:creationId xmlns:a16="http://schemas.microsoft.com/office/drawing/2014/main" id="{4BEBCB1C-D219-4E2B-9F03-501FEECD275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388148" y="5179124"/>
            <a:ext cx="853122" cy="1029507"/>
          </a:xfrm>
          <a:prstGeom prst="rect">
            <a:avLst/>
          </a:prstGeom>
        </p:spPr>
      </p:pic>
      <p:pic>
        <p:nvPicPr>
          <p:cNvPr id="184" name="תמונה 183">
            <a:extLst>
              <a:ext uri="{FF2B5EF4-FFF2-40B4-BE49-F238E27FC236}">
                <a16:creationId xmlns:a16="http://schemas.microsoft.com/office/drawing/2014/main" id="{057DB8F7-CB2B-4BEA-8E9E-6B979C38459A}"/>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816589" y="5336671"/>
            <a:ext cx="1016515" cy="857923"/>
          </a:xfrm>
          <a:prstGeom prst="rect">
            <a:avLst/>
          </a:prstGeom>
        </p:spPr>
      </p:pic>
      <p:pic>
        <p:nvPicPr>
          <p:cNvPr id="185" name="תמונה 184">
            <a:extLst>
              <a:ext uri="{FF2B5EF4-FFF2-40B4-BE49-F238E27FC236}">
                <a16:creationId xmlns:a16="http://schemas.microsoft.com/office/drawing/2014/main" id="{5509625A-18D8-407B-8436-3D71D8D508E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964938" y="5185742"/>
            <a:ext cx="1068998" cy="857923"/>
          </a:xfrm>
          <a:prstGeom prst="rect">
            <a:avLst/>
          </a:prstGeom>
        </p:spPr>
      </p:pic>
      <p:pic>
        <p:nvPicPr>
          <p:cNvPr id="186" name="תמונה 185">
            <a:extLst>
              <a:ext uri="{FF2B5EF4-FFF2-40B4-BE49-F238E27FC236}">
                <a16:creationId xmlns:a16="http://schemas.microsoft.com/office/drawing/2014/main" id="{5013622B-7EB6-4370-992A-E99CA736996C}"/>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2595470" y="5259338"/>
            <a:ext cx="1016515" cy="857923"/>
          </a:xfrm>
          <a:prstGeom prst="rect">
            <a:avLst/>
          </a:prstGeom>
        </p:spPr>
      </p:pic>
      <p:pic>
        <p:nvPicPr>
          <p:cNvPr id="187" name="תמונה 186">
            <a:extLst>
              <a:ext uri="{FF2B5EF4-FFF2-40B4-BE49-F238E27FC236}">
                <a16:creationId xmlns:a16="http://schemas.microsoft.com/office/drawing/2014/main" id="{882188D9-9F2C-42BB-A1B9-8030D593095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716445" y="5173786"/>
            <a:ext cx="715575" cy="857923"/>
          </a:xfrm>
          <a:prstGeom prst="rect">
            <a:avLst/>
          </a:prstGeom>
        </p:spPr>
      </p:pic>
      <p:pic>
        <p:nvPicPr>
          <p:cNvPr id="188" name="תמונה 187">
            <a:extLst>
              <a:ext uri="{FF2B5EF4-FFF2-40B4-BE49-F238E27FC236}">
                <a16:creationId xmlns:a16="http://schemas.microsoft.com/office/drawing/2014/main" id="{4303B299-DF2C-45FE-B9B2-5F3FEE57281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079" y="5546852"/>
            <a:ext cx="868864" cy="938794"/>
          </a:xfrm>
          <a:prstGeom prst="rect">
            <a:avLst/>
          </a:prstGeom>
        </p:spPr>
      </p:pic>
      <p:pic>
        <p:nvPicPr>
          <p:cNvPr id="189" name="תמונה 188">
            <a:extLst>
              <a:ext uri="{FF2B5EF4-FFF2-40B4-BE49-F238E27FC236}">
                <a16:creationId xmlns:a16="http://schemas.microsoft.com/office/drawing/2014/main" id="{E6BADA0B-7691-4F27-BFE5-C32D511B3E4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392380" y="5445153"/>
            <a:ext cx="826058" cy="857923"/>
          </a:xfrm>
          <a:prstGeom prst="rect">
            <a:avLst/>
          </a:prstGeom>
        </p:spPr>
      </p:pic>
      <p:pic>
        <p:nvPicPr>
          <p:cNvPr id="190" name="תמונה 189">
            <a:extLst>
              <a:ext uri="{FF2B5EF4-FFF2-40B4-BE49-F238E27FC236}">
                <a16:creationId xmlns:a16="http://schemas.microsoft.com/office/drawing/2014/main" id="{5613BAEF-1A2F-4D34-A3FD-5DB57735ADD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79521" y="5320701"/>
            <a:ext cx="1068998" cy="857923"/>
          </a:xfrm>
          <a:prstGeom prst="rect">
            <a:avLst/>
          </a:prstGeom>
        </p:spPr>
      </p:pic>
      <p:pic>
        <p:nvPicPr>
          <p:cNvPr id="191" name="תמונה 190">
            <a:extLst>
              <a:ext uri="{FF2B5EF4-FFF2-40B4-BE49-F238E27FC236}">
                <a16:creationId xmlns:a16="http://schemas.microsoft.com/office/drawing/2014/main" id="{685AE53A-DFCC-4458-BE5D-C3C62F39A846}"/>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410053" y="5394297"/>
            <a:ext cx="1016515" cy="857923"/>
          </a:xfrm>
          <a:prstGeom prst="rect">
            <a:avLst/>
          </a:prstGeom>
        </p:spPr>
      </p:pic>
      <p:pic>
        <p:nvPicPr>
          <p:cNvPr id="192" name="תמונה 191">
            <a:extLst>
              <a:ext uri="{FF2B5EF4-FFF2-40B4-BE49-F238E27FC236}">
                <a16:creationId xmlns:a16="http://schemas.microsoft.com/office/drawing/2014/main" id="{7F3A7C46-32AD-4F96-A0A7-FF5959B4E49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531028" y="5308745"/>
            <a:ext cx="715575" cy="857923"/>
          </a:xfrm>
          <a:prstGeom prst="rect">
            <a:avLst/>
          </a:prstGeom>
        </p:spPr>
      </p:pic>
      <p:pic>
        <p:nvPicPr>
          <p:cNvPr id="124" name="תמונה 123">
            <a:extLst>
              <a:ext uri="{FF2B5EF4-FFF2-40B4-BE49-F238E27FC236}">
                <a16:creationId xmlns:a16="http://schemas.microsoft.com/office/drawing/2014/main" id="{6708C5E1-6D67-4857-80EC-9BE70CA24C6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6996239" y="5264247"/>
            <a:ext cx="1415314" cy="802152"/>
          </a:xfrm>
          <a:prstGeom prst="rect">
            <a:avLst/>
          </a:prstGeom>
        </p:spPr>
      </p:pic>
      <p:pic>
        <p:nvPicPr>
          <p:cNvPr id="125" name="תמונה 124">
            <a:extLst>
              <a:ext uri="{FF2B5EF4-FFF2-40B4-BE49-F238E27FC236}">
                <a16:creationId xmlns:a16="http://schemas.microsoft.com/office/drawing/2014/main" id="{6C5A72F2-3C56-467C-ACB1-FFD07BDE2E8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009577" y="4562767"/>
            <a:ext cx="1496284" cy="802152"/>
          </a:xfrm>
          <a:prstGeom prst="rect">
            <a:avLst/>
          </a:prstGeom>
        </p:spPr>
      </p:pic>
      <p:pic>
        <p:nvPicPr>
          <p:cNvPr id="126" name="תמונה 125">
            <a:extLst>
              <a:ext uri="{FF2B5EF4-FFF2-40B4-BE49-F238E27FC236}">
                <a16:creationId xmlns:a16="http://schemas.microsoft.com/office/drawing/2014/main" id="{9B2D7488-9155-4E59-A869-461E5ECA80F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6496498" y="5240518"/>
            <a:ext cx="1189367" cy="882368"/>
          </a:xfrm>
          <a:prstGeom prst="rect">
            <a:avLst/>
          </a:prstGeom>
        </p:spPr>
      </p:pic>
      <p:pic>
        <p:nvPicPr>
          <p:cNvPr id="127" name="תמונה 126">
            <a:extLst>
              <a:ext uri="{FF2B5EF4-FFF2-40B4-BE49-F238E27FC236}">
                <a16:creationId xmlns:a16="http://schemas.microsoft.com/office/drawing/2014/main" id="{28A7E6B5-6001-4B1D-BE8B-AE7032FA882C}"/>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686757" y="5005953"/>
            <a:ext cx="1422823" cy="802152"/>
          </a:xfrm>
          <a:prstGeom prst="rect">
            <a:avLst/>
          </a:prstGeom>
        </p:spPr>
      </p:pic>
      <p:pic>
        <p:nvPicPr>
          <p:cNvPr id="128" name="תמונה 127">
            <a:extLst>
              <a:ext uri="{FF2B5EF4-FFF2-40B4-BE49-F238E27FC236}">
                <a16:creationId xmlns:a16="http://schemas.microsoft.com/office/drawing/2014/main" id="{6AEF49E7-8307-4750-BEC9-05E299CB111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186710" y="4827538"/>
            <a:ext cx="826058" cy="802152"/>
          </a:xfrm>
          <a:prstGeom prst="rect">
            <a:avLst/>
          </a:prstGeom>
        </p:spPr>
      </p:pic>
      <p:pic>
        <p:nvPicPr>
          <p:cNvPr id="129" name="תמונה 128">
            <a:extLst>
              <a:ext uri="{FF2B5EF4-FFF2-40B4-BE49-F238E27FC236}">
                <a16:creationId xmlns:a16="http://schemas.microsoft.com/office/drawing/2014/main" id="{44378D50-E9A4-469F-A990-0BF90F0D2DF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619606" y="4829228"/>
            <a:ext cx="1068998" cy="857923"/>
          </a:xfrm>
          <a:prstGeom prst="rect">
            <a:avLst/>
          </a:prstGeom>
        </p:spPr>
      </p:pic>
      <p:pic>
        <p:nvPicPr>
          <p:cNvPr id="131" name="תמונה 130">
            <a:extLst>
              <a:ext uri="{FF2B5EF4-FFF2-40B4-BE49-F238E27FC236}">
                <a16:creationId xmlns:a16="http://schemas.microsoft.com/office/drawing/2014/main" id="{73B0F485-9DDA-4291-8152-5A4A64BCCE6F}"/>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556310" y="4662812"/>
            <a:ext cx="1016515" cy="802152"/>
          </a:xfrm>
          <a:prstGeom prst="rect">
            <a:avLst/>
          </a:prstGeom>
        </p:spPr>
      </p:pic>
      <p:pic>
        <p:nvPicPr>
          <p:cNvPr id="132" name="תמונה 131">
            <a:extLst>
              <a:ext uri="{FF2B5EF4-FFF2-40B4-BE49-F238E27FC236}">
                <a16:creationId xmlns:a16="http://schemas.microsoft.com/office/drawing/2014/main" id="{FE39E4B6-1989-427D-8E5C-43107C5E854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371113" y="4817272"/>
            <a:ext cx="715575" cy="857923"/>
          </a:xfrm>
          <a:prstGeom prst="rect">
            <a:avLst/>
          </a:prstGeom>
        </p:spPr>
      </p:pic>
      <p:pic>
        <p:nvPicPr>
          <p:cNvPr id="133" name="תמונה 132">
            <a:extLst>
              <a:ext uri="{FF2B5EF4-FFF2-40B4-BE49-F238E27FC236}">
                <a16:creationId xmlns:a16="http://schemas.microsoft.com/office/drawing/2014/main" id="{63E3517A-7A76-42D8-907D-738FD0A7C7F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7733180" y="5440204"/>
            <a:ext cx="768209" cy="772131"/>
          </a:xfrm>
          <a:prstGeom prst="rect">
            <a:avLst/>
          </a:prstGeom>
        </p:spPr>
      </p:pic>
      <p:pic>
        <p:nvPicPr>
          <p:cNvPr id="136" name="תמונה 135">
            <a:extLst>
              <a:ext uri="{FF2B5EF4-FFF2-40B4-BE49-F238E27FC236}">
                <a16:creationId xmlns:a16="http://schemas.microsoft.com/office/drawing/2014/main" id="{6446E2F9-A122-4427-90D5-A68272AD64C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6459519" y="5129520"/>
            <a:ext cx="853122" cy="1029507"/>
          </a:xfrm>
          <a:prstGeom prst="rect">
            <a:avLst/>
          </a:prstGeom>
        </p:spPr>
      </p:pic>
      <p:pic>
        <p:nvPicPr>
          <p:cNvPr id="137" name="תמונה 136">
            <a:extLst>
              <a:ext uri="{FF2B5EF4-FFF2-40B4-BE49-F238E27FC236}">
                <a16:creationId xmlns:a16="http://schemas.microsoft.com/office/drawing/2014/main" id="{088CA8E1-9658-494B-94F0-F763C31FF598}"/>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887960" y="5287067"/>
            <a:ext cx="1016515" cy="857923"/>
          </a:xfrm>
          <a:prstGeom prst="rect">
            <a:avLst/>
          </a:prstGeom>
        </p:spPr>
      </p:pic>
      <p:pic>
        <p:nvPicPr>
          <p:cNvPr id="138" name="תמונה 137">
            <a:extLst>
              <a:ext uri="{FF2B5EF4-FFF2-40B4-BE49-F238E27FC236}">
                <a16:creationId xmlns:a16="http://schemas.microsoft.com/office/drawing/2014/main" id="{C2417A2B-AC37-4346-9ACD-32C35D9EF0D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866837" y="4967024"/>
            <a:ext cx="715575" cy="857923"/>
          </a:xfrm>
          <a:prstGeom prst="rect">
            <a:avLst/>
          </a:prstGeom>
        </p:spPr>
      </p:pic>
      <p:pic>
        <p:nvPicPr>
          <p:cNvPr id="139" name="תמונה 138">
            <a:extLst>
              <a:ext uri="{FF2B5EF4-FFF2-40B4-BE49-F238E27FC236}">
                <a16:creationId xmlns:a16="http://schemas.microsoft.com/office/drawing/2014/main" id="{27E2B47E-EEA6-4A2D-A403-9A98C7D352B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463751" y="5395549"/>
            <a:ext cx="826058" cy="857923"/>
          </a:xfrm>
          <a:prstGeom prst="rect">
            <a:avLst/>
          </a:prstGeom>
        </p:spPr>
      </p:pic>
      <p:pic>
        <p:nvPicPr>
          <p:cNvPr id="140" name="תמונה 139">
            <a:extLst>
              <a:ext uri="{FF2B5EF4-FFF2-40B4-BE49-F238E27FC236}">
                <a16:creationId xmlns:a16="http://schemas.microsoft.com/office/drawing/2014/main" id="{E871C93C-E36E-4D59-B793-624B5E39B12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6850892" y="5271097"/>
            <a:ext cx="1068998" cy="857923"/>
          </a:xfrm>
          <a:prstGeom prst="rect">
            <a:avLst/>
          </a:prstGeom>
        </p:spPr>
      </p:pic>
      <p:pic>
        <p:nvPicPr>
          <p:cNvPr id="141" name="תמונה 140">
            <a:extLst>
              <a:ext uri="{FF2B5EF4-FFF2-40B4-BE49-F238E27FC236}">
                <a16:creationId xmlns:a16="http://schemas.microsoft.com/office/drawing/2014/main" id="{748DE7D1-0647-40E7-B1B9-C65215E1EB37}"/>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481424" y="5344693"/>
            <a:ext cx="1016515" cy="857923"/>
          </a:xfrm>
          <a:prstGeom prst="rect">
            <a:avLst/>
          </a:prstGeom>
        </p:spPr>
      </p:pic>
      <p:pic>
        <p:nvPicPr>
          <p:cNvPr id="142" name="תמונה 141">
            <a:extLst>
              <a:ext uri="{FF2B5EF4-FFF2-40B4-BE49-F238E27FC236}">
                <a16:creationId xmlns:a16="http://schemas.microsoft.com/office/drawing/2014/main" id="{4614EDB7-5C11-40D9-A3B9-19398B39181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7602399" y="5259141"/>
            <a:ext cx="715575" cy="857923"/>
          </a:xfrm>
          <a:prstGeom prst="rect">
            <a:avLst/>
          </a:prstGeom>
        </p:spPr>
      </p:pic>
      <p:pic>
        <p:nvPicPr>
          <p:cNvPr id="2" name="תמונה 1" descr="תמונה שמכילה טקסט, ציור&#10;&#10;התיאור נוצר באופן אוטומטי">
            <a:extLst>
              <a:ext uri="{FF2B5EF4-FFF2-40B4-BE49-F238E27FC236}">
                <a16:creationId xmlns:a16="http://schemas.microsoft.com/office/drawing/2014/main" id="{4504115B-B972-4099-A846-3CE52B1D828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Layer>
                </a14:imgProps>
              </a:ext>
              <a:ext uri="{28A0092B-C50C-407E-A947-70E740481C1C}">
                <a14:useLocalDpi xmlns:a14="http://schemas.microsoft.com/office/drawing/2010/main" val="0"/>
              </a:ext>
            </a:extLst>
          </a:blip>
          <a:srcRect l="5864" t="5476" r="53907" b="5528"/>
          <a:stretch/>
        </p:blipFill>
        <p:spPr>
          <a:xfrm>
            <a:off x="-287032" y="2373154"/>
            <a:ext cx="2289870" cy="4058943"/>
          </a:xfrm>
          <a:prstGeom prst="rect">
            <a:avLst/>
          </a:prstGeom>
        </p:spPr>
      </p:pic>
      <p:pic>
        <p:nvPicPr>
          <p:cNvPr id="3" name="תמונה 2">
            <a:extLst>
              <a:ext uri="{FF2B5EF4-FFF2-40B4-BE49-F238E27FC236}">
                <a16:creationId xmlns:a16="http://schemas.microsoft.com/office/drawing/2014/main" id="{D248EF6A-1295-4C95-B0CC-E3FDADC98E6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2210610" y="5846350"/>
            <a:ext cx="1011150" cy="857923"/>
          </a:xfrm>
          <a:prstGeom prst="rect">
            <a:avLst/>
          </a:prstGeom>
        </p:spPr>
      </p:pic>
      <p:pic>
        <p:nvPicPr>
          <p:cNvPr id="4" name="תמונה 3">
            <a:extLst>
              <a:ext uri="{FF2B5EF4-FFF2-40B4-BE49-F238E27FC236}">
                <a16:creationId xmlns:a16="http://schemas.microsoft.com/office/drawing/2014/main" id="{3881C78E-7898-4429-AC35-0E007D58BF9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2746348" y="5741193"/>
            <a:ext cx="768209" cy="772131"/>
          </a:xfrm>
          <a:prstGeom prst="rect">
            <a:avLst/>
          </a:prstGeom>
        </p:spPr>
      </p:pic>
      <p:pic>
        <p:nvPicPr>
          <p:cNvPr id="5" name="תמונה 4">
            <a:extLst>
              <a:ext uri="{FF2B5EF4-FFF2-40B4-BE49-F238E27FC236}">
                <a16:creationId xmlns:a16="http://schemas.microsoft.com/office/drawing/2014/main" id="{26E31D93-EC0C-419D-BB2D-FDEC996EFC6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065422" y="5133054"/>
            <a:ext cx="715575" cy="857923"/>
          </a:xfrm>
          <a:prstGeom prst="rect">
            <a:avLst/>
          </a:prstGeom>
        </p:spPr>
      </p:pic>
      <p:pic>
        <p:nvPicPr>
          <p:cNvPr id="6" name="תמונה 5">
            <a:extLst>
              <a:ext uri="{FF2B5EF4-FFF2-40B4-BE49-F238E27FC236}">
                <a16:creationId xmlns:a16="http://schemas.microsoft.com/office/drawing/2014/main" id="{0A4AEA9A-D867-4490-90B5-8BCD3A559BE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265877" y="5663278"/>
            <a:ext cx="868864" cy="938794"/>
          </a:xfrm>
          <a:prstGeom prst="rect">
            <a:avLst/>
          </a:prstGeom>
        </p:spPr>
      </p:pic>
      <p:pic>
        <p:nvPicPr>
          <p:cNvPr id="7" name="תמונה 6">
            <a:extLst>
              <a:ext uri="{FF2B5EF4-FFF2-40B4-BE49-F238E27FC236}">
                <a16:creationId xmlns:a16="http://schemas.microsoft.com/office/drawing/2014/main" id="{577693D7-A010-4B98-83CD-9EA4CBDE98A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3662336" y="5561579"/>
            <a:ext cx="826058" cy="857923"/>
          </a:xfrm>
          <a:prstGeom prst="rect">
            <a:avLst/>
          </a:prstGeom>
        </p:spPr>
      </p:pic>
      <p:pic>
        <p:nvPicPr>
          <p:cNvPr id="8" name="תמונה 7">
            <a:extLst>
              <a:ext uri="{FF2B5EF4-FFF2-40B4-BE49-F238E27FC236}">
                <a16:creationId xmlns:a16="http://schemas.microsoft.com/office/drawing/2014/main" id="{D9BD3D41-8D02-4CE9-8E86-FF55BC799D4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223948" y="5144870"/>
            <a:ext cx="1068998" cy="857923"/>
          </a:xfrm>
          <a:prstGeom prst="rect">
            <a:avLst/>
          </a:prstGeom>
        </p:spPr>
      </p:pic>
      <p:pic>
        <p:nvPicPr>
          <p:cNvPr id="9" name="תמונה 8">
            <a:extLst>
              <a:ext uri="{FF2B5EF4-FFF2-40B4-BE49-F238E27FC236}">
                <a16:creationId xmlns:a16="http://schemas.microsoft.com/office/drawing/2014/main" id="{4436AE4D-A8FD-4A04-B95A-519F0295BCD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427261" y="5286392"/>
            <a:ext cx="1068998" cy="1027853"/>
          </a:xfrm>
          <a:prstGeom prst="rect">
            <a:avLst/>
          </a:prstGeom>
        </p:spPr>
      </p:pic>
      <p:pic>
        <p:nvPicPr>
          <p:cNvPr id="10" name="תמונה 9">
            <a:extLst>
              <a:ext uri="{FF2B5EF4-FFF2-40B4-BE49-F238E27FC236}">
                <a16:creationId xmlns:a16="http://schemas.microsoft.com/office/drawing/2014/main" id="{8459D52A-3A7F-43AC-B5D1-593BB468043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1710870" y="5822622"/>
            <a:ext cx="849726" cy="943716"/>
          </a:xfrm>
          <a:prstGeom prst="rect">
            <a:avLst/>
          </a:prstGeom>
        </p:spPr>
      </p:pic>
      <p:pic>
        <p:nvPicPr>
          <p:cNvPr id="11" name="תמונה 10">
            <a:extLst>
              <a:ext uri="{FF2B5EF4-FFF2-40B4-BE49-F238E27FC236}">
                <a16:creationId xmlns:a16="http://schemas.microsoft.com/office/drawing/2014/main" id="{8175F0A4-A381-4BC0-8A1E-2361DD55F65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1472687" y="5430509"/>
            <a:ext cx="853122" cy="1029507"/>
          </a:xfrm>
          <a:prstGeom prst="rect">
            <a:avLst/>
          </a:prstGeom>
        </p:spPr>
      </p:pic>
      <p:pic>
        <p:nvPicPr>
          <p:cNvPr id="12" name="תמונה 11">
            <a:extLst>
              <a:ext uri="{FF2B5EF4-FFF2-40B4-BE49-F238E27FC236}">
                <a16:creationId xmlns:a16="http://schemas.microsoft.com/office/drawing/2014/main" id="{24710879-3397-412C-9CBC-859737FE832A}"/>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1901128" y="5588056"/>
            <a:ext cx="1016515" cy="857923"/>
          </a:xfrm>
          <a:prstGeom prst="rect">
            <a:avLst/>
          </a:prstGeom>
        </p:spPr>
      </p:pic>
      <p:pic>
        <p:nvPicPr>
          <p:cNvPr id="69" name="תמונה 68">
            <a:extLst>
              <a:ext uri="{FF2B5EF4-FFF2-40B4-BE49-F238E27FC236}">
                <a16:creationId xmlns:a16="http://schemas.microsoft.com/office/drawing/2014/main" id="{5F53EBEB-81E6-47F1-BA93-332B463F62C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5426110" y="5872146"/>
            <a:ext cx="1415314" cy="802152"/>
          </a:xfrm>
          <a:prstGeom prst="rect">
            <a:avLst/>
          </a:prstGeom>
        </p:spPr>
      </p:pic>
      <p:pic>
        <p:nvPicPr>
          <p:cNvPr id="70" name="תמונה 69">
            <a:extLst>
              <a:ext uri="{FF2B5EF4-FFF2-40B4-BE49-F238E27FC236}">
                <a16:creationId xmlns:a16="http://schemas.microsoft.com/office/drawing/2014/main" id="{1D03116B-12A9-4887-9162-924CC634546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5961848" y="5766988"/>
            <a:ext cx="1075267" cy="721937"/>
          </a:xfrm>
          <a:prstGeom prst="rect">
            <a:avLst/>
          </a:prstGeom>
        </p:spPr>
      </p:pic>
      <p:pic>
        <p:nvPicPr>
          <p:cNvPr id="71" name="תמונה 70">
            <a:extLst>
              <a:ext uri="{FF2B5EF4-FFF2-40B4-BE49-F238E27FC236}">
                <a16:creationId xmlns:a16="http://schemas.microsoft.com/office/drawing/2014/main" id="{0F1D36C8-A10E-4159-8EE6-5DE932F81A9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280922" y="5158850"/>
            <a:ext cx="1001595" cy="802152"/>
          </a:xfrm>
          <a:prstGeom prst="rect">
            <a:avLst/>
          </a:prstGeom>
        </p:spPr>
      </p:pic>
      <p:pic>
        <p:nvPicPr>
          <p:cNvPr id="72" name="תמונה 71">
            <a:extLst>
              <a:ext uri="{FF2B5EF4-FFF2-40B4-BE49-F238E27FC236}">
                <a16:creationId xmlns:a16="http://schemas.microsoft.com/office/drawing/2014/main" id="{9CEC01F4-8EBC-4B83-AC34-4B901BC2A21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481376" y="5689073"/>
            <a:ext cx="1216155" cy="877766"/>
          </a:xfrm>
          <a:prstGeom prst="rect">
            <a:avLst/>
          </a:prstGeom>
        </p:spPr>
      </p:pic>
      <p:pic>
        <p:nvPicPr>
          <p:cNvPr id="73" name="תמונה 72">
            <a:extLst>
              <a:ext uri="{FF2B5EF4-FFF2-40B4-BE49-F238E27FC236}">
                <a16:creationId xmlns:a16="http://schemas.microsoft.com/office/drawing/2014/main" id="{1A89E189-5412-42A7-8B06-012CFD89C9A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877835" y="5587375"/>
            <a:ext cx="1156239" cy="802152"/>
          </a:xfrm>
          <a:prstGeom prst="rect">
            <a:avLst/>
          </a:prstGeom>
        </p:spPr>
      </p:pic>
      <p:pic>
        <p:nvPicPr>
          <p:cNvPr id="74" name="תמונה 73">
            <a:extLst>
              <a:ext uri="{FF2B5EF4-FFF2-40B4-BE49-F238E27FC236}">
                <a16:creationId xmlns:a16="http://schemas.microsoft.com/office/drawing/2014/main" id="{578CCD8B-EE1E-47EC-982A-E103090BA25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439448" y="5170666"/>
            <a:ext cx="1496284" cy="802152"/>
          </a:xfrm>
          <a:prstGeom prst="rect">
            <a:avLst/>
          </a:prstGeom>
        </p:spPr>
      </p:pic>
      <p:pic>
        <p:nvPicPr>
          <p:cNvPr id="75" name="תמונה 74">
            <a:extLst>
              <a:ext uri="{FF2B5EF4-FFF2-40B4-BE49-F238E27FC236}">
                <a16:creationId xmlns:a16="http://schemas.microsoft.com/office/drawing/2014/main" id="{E3992052-F597-4E2E-AE53-4741C3B94FF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642761" y="5312187"/>
            <a:ext cx="1496284" cy="961035"/>
          </a:xfrm>
          <a:prstGeom prst="rect">
            <a:avLst/>
          </a:prstGeom>
        </p:spPr>
      </p:pic>
      <p:pic>
        <p:nvPicPr>
          <p:cNvPr id="76" name="תמונה 75">
            <a:extLst>
              <a:ext uri="{FF2B5EF4-FFF2-40B4-BE49-F238E27FC236}">
                <a16:creationId xmlns:a16="http://schemas.microsoft.com/office/drawing/2014/main" id="{CDD3B62B-C547-42D5-8BB6-866A4DCD74B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4926369" y="5848417"/>
            <a:ext cx="1189367" cy="882368"/>
          </a:xfrm>
          <a:prstGeom prst="rect">
            <a:avLst/>
          </a:prstGeom>
        </p:spPr>
      </p:pic>
      <p:pic>
        <p:nvPicPr>
          <p:cNvPr id="77" name="תמונה 76">
            <a:extLst>
              <a:ext uri="{FF2B5EF4-FFF2-40B4-BE49-F238E27FC236}">
                <a16:creationId xmlns:a16="http://schemas.microsoft.com/office/drawing/2014/main" id="{5135B1F7-4304-4366-B79F-6109CE179DD8}"/>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5116628" y="5613852"/>
            <a:ext cx="1422823" cy="802152"/>
          </a:xfrm>
          <a:prstGeom prst="rect">
            <a:avLst/>
          </a:prstGeom>
        </p:spPr>
      </p:pic>
      <p:pic>
        <p:nvPicPr>
          <p:cNvPr id="78" name="תמונה 77">
            <a:extLst>
              <a:ext uri="{FF2B5EF4-FFF2-40B4-BE49-F238E27FC236}">
                <a16:creationId xmlns:a16="http://schemas.microsoft.com/office/drawing/2014/main" id="{8A662F24-A7EC-4D2D-B1AC-DBC2814A473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4616581" y="5435437"/>
            <a:ext cx="826058" cy="802152"/>
          </a:xfrm>
          <a:prstGeom prst="rect">
            <a:avLst/>
          </a:prstGeom>
        </p:spPr>
      </p:pic>
      <p:pic>
        <p:nvPicPr>
          <p:cNvPr id="79" name="תמונה 78">
            <a:extLst>
              <a:ext uri="{FF2B5EF4-FFF2-40B4-BE49-F238E27FC236}">
                <a16:creationId xmlns:a16="http://schemas.microsoft.com/office/drawing/2014/main" id="{299DC39E-4C4E-427F-9567-C0EF7462B0D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4049477" y="5437127"/>
            <a:ext cx="1068998" cy="857923"/>
          </a:xfrm>
          <a:prstGeom prst="rect">
            <a:avLst/>
          </a:prstGeom>
        </p:spPr>
      </p:pic>
      <p:pic>
        <p:nvPicPr>
          <p:cNvPr id="80" name="תמונה 79">
            <a:extLst>
              <a:ext uri="{FF2B5EF4-FFF2-40B4-BE49-F238E27FC236}">
                <a16:creationId xmlns:a16="http://schemas.microsoft.com/office/drawing/2014/main" id="{8819A468-5B6E-438B-81E2-A770F09D15A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957690" y="5105184"/>
            <a:ext cx="1068998" cy="961035"/>
          </a:xfrm>
          <a:prstGeom prst="rect">
            <a:avLst/>
          </a:prstGeom>
        </p:spPr>
      </p:pic>
      <p:pic>
        <p:nvPicPr>
          <p:cNvPr id="81" name="תמונה 80">
            <a:extLst>
              <a:ext uri="{FF2B5EF4-FFF2-40B4-BE49-F238E27FC236}">
                <a16:creationId xmlns:a16="http://schemas.microsoft.com/office/drawing/2014/main" id="{40F067BD-6A1D-49D8-A965-FC10644AB0F6}"/>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4986181" y="5270711"/>
            <a:ext cx="1016515" cy="802152"/>
          </a:xfrm>
          <a:prstGeom prst="rect">
            <a:avLst/>
          </a:prstGeom>
        </p:spPr>
      </p:pic>
      <p:pic>
        <p:nvPicPr>
          <p:cNvPr id="82" name="תמונה 81">
            <a:extLst>
              <a:ext uri="{FF2B5EF4-FFF2-40B4-BE49-F238E27FC236}">
                <a16:creationId xmlns:a16="http://schemas.microsoft.com/office/drawing/2014/main" id="{B2B0A59A-8256-4086-BD97-CA6DA3E81A09}"/>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3680009" y="5510723"/>
            <a:ext cx="1016515" cy="857923"/>
          </a:xfrm>
          <a:prstGeom prst="rect">
            <a:avLst/>
          </a:prstGeom>
        </p:spPr>
      </p:pic>
      <p:pic>
        <p:nvPicPr>
          <p:cNvPr id="83" name="תמונה 82">
            <a:extLst>
              <a:ext uri="{FF2B5EF4-FFF2-40B4-BE49-F238E27FC236}">
                <a16:creationId xmlns:a16="http://schemas.microsoft.com/office/drawing/2014/main" id="{A079093B-AFF5-467A-817B-D1B14FABAA2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800984" y="5425171"/>
            <a:ext cx="715575" cy="857923"/>
          </a:xfrm>
          <a:prstGeom prst="rect">
            <a:avLst/>
          </a:prstGeom>
        </p:spPr>
      </p:pic>
      <p:pic>
        <p:nvPicPr>
          <p:cNvPr id="85" name="תמונה 84">
            <a:extLst>
              <a:ext uri="{FF2B5EF4-FFF2-40B4-BE49-F238E27FC236}">
                <a16:creationId xmlns:a16="http://schemas.microsoft.com/office/drawing/2014/main" id="{F8F58E5B-6731-458D-82B7-4E6A7E3D06F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5627313" y="6153260"/>
            <a:ext cx="1011150" cy="857923"/>
          </a:xfrm>
          <a:prstGeom prst="rect">
            <a:avLst/>
          </a:prstGeom>
        </p:spPr>
      </p:pic>
      <p:pic>
        <p:nvPicPr>
          <p:cNvPr id="86" name="תמונה 85">
            <a:extLst>
              <a:ext uri="{FF2B5EF4-FFF2-40B4-BE49-F238E27FC236}">
                <a16:creationId xmlns:a16="http://schemas.microsoft.com/office/drawing/2014/main" id="{98ED05BF-105F-458E-84E4-58FC25FB02A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6163051" y="6048103"/>
            <a:ext cx="768209" cy="772131"/>
          </a:xfrm>
          <a:prstGeom prst="rect">
            <a:avLst/>
          </a:prstGeom>
        </p:spPr>
      </p:pic>
      <p:pic>
        <p:nvPicPr>
          <p:cNvPr id="87" name="תמונה 86">
            <a:extLst>
              <a:ext uri="{FF2B5EF4-FFF2-40B4-BE49-F238E27FC236}">
                <a16:creationId xmlns:a16="http://schemas.microsoft.com/office/drawing/2014/main" id="{0A6A065B-4BC2-40E2-8049-7F8AF7B31F1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482125" y="5439964"/>
            <a:ext cx="715575" cy="857923"/>
          </a:xfrm>
          <a:prstGeom prst="rect">
            <a:avLst/>
          </a:prstGeom>
        </p:spPr>
      </p:pic>
      <p:pic>
        <p:nvPicPr>
          <p:cNvPr id="88" name="תמונה 87">
            <a:extLst>
              <a:ext uri="{FF2B5EF4-FFF2-40B4-BE49-F238E27FC236}">
                <a16:creationId xmlns:a16="http://schemas.microsoft.com/office/drawing/2014/main" id="{2BF80EF9-38AA-4BD8-82D3-DFC39E043AF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682580" y="5970188"/>
            <a:ext cx="868864" cy="938794"/>
          </a:xfrm>
          <a:prstGeom prst="rect">
            <a:avLst/>
          </a:prstGeom>
        </p:spPr>
      </p:pic>
      <p:pic>
        <p:nvPicPr>
          <p:cNvPr id="89" name="תמונה 88">
            <a:extLst>
              <a:ext uri="{FF2B5EF4-FFF2-40B4-BE49-F238E27FC236}">
                <a16:creationId xmlns:a16="http://schemas.microsoft.com/office/drawing/2014/main" id="{B8A6E353-7D54-4733-AA92-B6E0FAB5005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079039" y="5868489"/>
            <a:ext cx="826058" cy="857923"/>
          </a:xfrm>
          <a:prstGeom prst="rect">
            <a:avLst/>
          </a:prstGeom>
        </p:spPr>
      </p:pic>
      <p:pic>
        <p:nvPicPr>
          <p:cNvPr id="90" name="תמונה 89">
            <a:extLst>
              <a:ext uri="{FF2B5EF4-FFF2-40B4-BE49-F238E27FC236}">
                <a16:creationId xmlns:a16="http://schemas.microsoft.com/office/drawing/2014/main" id="{E11DA75D-6F31-480B-894C-C59616BB9B5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640651" y="5451780"/>
            <a:ext cx="1068998" cy="857923"/>
          </a:xfrm>
          <a:prstGeom prst="rect">
            <a:avLst/>
          </a:prstGeom>
        </p:spPr>
      </p:pic>
      <p:pic>
        <p:nvPicPr>
          <p:cNvPr id="91" name="תמונה 90">
            <a:extLst>
              <a:ext uri="{FF2B5EF4-FFF2-40B4-BE49-F238E27FC236}">
                <a16:creationId xmlns:a16="http://schemas.microsoft.com/office/drawing/2014/main" id="{B0F76FF2-761B-4EF2-B8DC-BE34FF35D6D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843964" y="5593302"/>
            <a:ext cx="1068998" cy="1027853"/>
          </a:xfrm>
          <a:prstGeom prst="rect">
            <a:avLst/>
          </a:prstGeom>
        </p:spPr>
      </p:pic>
      <p:pic>
        <p:nvPicPr>
          <p:cNvPr id="92" name="תמונה 91">
            <a:extLst>
              <a:ext uri="{FF2B5EF4-FFF2-40B4-BE49-F238E27FC236}">
                <a16:creationId xmlns:a16="http://schemas.microsoft.com/office/drawing/2014/main" id="{920D459F-979D-4B9C-877E-F6C17D45124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5127573" y="6129532"/>
            <a:ext cx="849726" cy="943716"/>
          </a:xfrm>
          <a:prstGeom prst="rect">
            <a:avLst/>
          </a:prstGeom>
        </p:spPr>
      </p:pic>
      <p:pic>
        <p:nvPicPr>
          <p:cNvPr id="93" name="תמונה 92">
            <a:extLst>
              <a:ext uri="{FF2B5EF4-FFF2-40B4-BE49-F238E27FC236}">
                <a16:creationId xmlns:a16="http://schemas.microsoft.com/office/drawing/2014/main" id="{6DB97EC6-6BF5-4B14-BB8B-9B83605A366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4889390" y="5737419"/>
            <a:ext cx="853122" cy="1029507"/>
          </a:xfrm>
          <a:prstGeom prst="rect">
            <a:avLst/>
          </a:prstGeom>
        </p:spPr>
      </p:pic>
      <p:pic>
        <p:nvPicPr>
          <p:cNvPr id="94" name="תמונה 93">
            <a:extLst>
              <a:ext uri="{FF2B5EF4-FFF2-40B4-BE49-F238E27FC236}">
                <a16:creationId xmlns:a16="http://schemas.microsoft.com/office/drawing/2014/main" id="{84A568E5-8468-453D-9CA8-64A50F1144C5}"/>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5317831" y="5894966"/>
            <a:ext cx="1016515" cy="857923"/>
          </a:xfrm>
          <a:prstGeom prst="rect">
            <a:avLst/>
          </a:prstGeom>
        </p:spPr>
      </p:pic>
      <p:pic>
        <p:nvPicPr>
          <p:cNvPr id="95" name="תמונה 94">
            <a:extLst>
              <a:ext uri="{FF2B5EF4-FFF2-40B4-BE49-F238E27FC236}">
                <a16:creationId xmlns:a16="http://schemas.microsoft.com/office/drawing/2014/main" id="{425865E6-1BFB-4016-AFAF-9DAC8EB0479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466180" y="5744037"/>
            <a:ext cx="1068998" cy="857923"/>
          </a:xfrm>
          <a:prstGeom prst="rect">
            <a:avLst/>
          </a:prstGeom>
        </p:spPr>
      </p:pic>
      <p:pic>
        <p:nvPicPr>
          <p:cNvPr id="96" name="תמונה 95">
            <a:extLst>
              <a:ext uri="{FF2B5EF4-FFF2-40B4-BE49-F238E27FC236}">
                <a16:creationId xmlns:a16="http://schemas.microsoft.com/office/drawing/2014/main" id="{DB189680-4DD8-4FAF-BFAA-6CD265CB8EE1}"/>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7096712" y="5817633"/>
            <a:ext cx="1016515" cy="857923"/>
          </a:xfrm>
          <a:prstGeom prst="rect">
            <a:avLst/>
          </a:prstGeom>
        </p:spPr>
      </p:pic>
      <p:pic>
        <p:nvPicPr>
          <p:cNvPr id="97" name="תמונה 96">
            <a:extLst>
              <a:ext uri="{FF2B5EF4-FFF2-40B4-BE49-F238E27FC236}">
                <a16:creationId xmlns:a16="http://schemas.microsoft.com/office/drawing/2014/main" id="{08C4F4BC-349A-4019-8691-8412557358E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217687" y="5732081"/>
            <a:ext cx="715575" cy="857923"/>
          </a:xfrm>
          <a:prstGeom prst="rect">
            <a:avLst/>
          </a:prstGeom>
        </p:spPr>
      </p:pic>
      <p:pic>
        <p:nvPicPr>
          <p:cNvPr id="98" name="תמונה 97">
            <a:extLst>
              <a:ext uri="{FF2B5EF4-FFF2-40B4-BE49-F238E27FC236}">
                <a16:creationId xmlns:a16="http://schemas.microsoft.com/office/drawing/2014/main" id="{0F11CC50-5F2B-4293-852C-11F9E7F9672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826766" y="6380058"/>
            <a:ext cx="1011150" cy="857923"/>
          </a:xfrm>
          <a:prstGeom prst="rect">
            <a:avLst/>
          </a:prstGeom>
        </p:spPr>
      </p:pic>
      <p:pic>
        <p:nvPicPr>
          <p:cNvPr id="99" name="תמונה 98">
            <a:extLst>
              <a:ext uri="{FF2B5EF4-FFF2-40B4-BE49-F238E27FC236}">
                <a16:creationId xmlns:a16="http://schemas.microsoft.com/office/drawing/2014/main" id="{5FE31B63-2E65-424D-90EA-F4C29201D1B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362504" y="6274901"/>
            <a:ext cx="768209" cy="772131"/>
          </a:xfrm>
          <a:prstGeom prst="rect">
            <a:avLst/>
          </a:prstGeom>
        </p:spPr>
      </p:pic>
      <p:pic>
        <p:nvPicPr>
          <p:cNvPr id="100" name="תמונה 99">
            <a:extLst>
              <a:ext uri="{FF2B5EF4-FFF2-40B4-BE49-F238E27FC236}">
                <a16:creationId xmlns:a16="http://schemas.microsoft.com/office/drawing/2014/main" id="{52202F58-4D07-4662-B4AD-BEAA04F2A20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681578" y="5666762"/>
            <a:ext cx="715575" cy="857923"/>
          </a:xfrm>
          <a:prstGeom prst="rect">
            <a:avLst/>
          </a:prstGeom>
        </p:spPr>
      </p:pic>
      <p:pic>
        <p:nvPicPr>
          <p:cNvPr id="101" name="תמונה 100">
            <a:extLst>
              <a:ext uri="{FF2B5EF4-FFF2-40B4-BE49-F238E27FC236}">
                <a16:creationId xmlns:a16="http://schemas.microsoft.com/office/drawing/2014/main" id="{20DC7CCD-2102-4A9F-9E94-F06659FCFD2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882033" y="6196986"/>
            <a:ext cx="868864" cy="938794"/>
          </a:xfrm>
          <a:prstGeom prst="rect">
            <a:avLst/>
          </a:prstGeom>
        </p:spPr>
      </p:pic>
      <p:pic>
        <p:nvPicPr>
          <p:cNvPr id="102" name="תמונה 101">
            <a:extLst>
              <a:ext uri="{FF2B5EF4-FFF2-40B4-BE49-F238E27FC236}">
                <a16:creationId xmlns:a16="http://schemas.microsoft.com/office/drawing/2014/main" id="{9E6990AF-A499-41F4-A38F-784285BD394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2278492" y="6095287"/>
            <a:ext cx="826058" cy="857923"/>
          </a:xfrm>
          <a:prstGeom prst="rect">
            <a:avLst/>
          </a:prstGeom>
        </p:spPr>
      </p:pic>
      <p:pic>
        <p:nvPicPr>
          <p:cNvPr id="103" name="תמונה 102">
            <a:extLst>
              <a:ext uri="{FF2B5EF4-FFF2-40B4-BE49-F238E27FC236}">
                <a16:creationId xmlns:a16="http://schemas.microsoft.com/office/drawing/2014/main" id="{9DC85F2E-56DA-4B1E-B8CD-4778A54AED9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840104" y="5678578"/>
            <a:ext cx="1068998" cy="857923"/>
          </a:xfrm>
          <a:prstGeom prst="rect">
            <a:avLst/>
          </a:prstGeom>
        </p:spPr>
      </p:pic>
      <p:pic>
        <p:nvPicPr>
          <p:cNvPr id="104" name="תמונה 103">
            <a:extLst>
              <a:ext uri="{FF2B5EF4-FFF2-40B4-BE49-F238E27FC236}">
                <a16:creationId xmlns:a16="http://schemas.microsoft.com/office/drawing/2014/main" id="{7BA53CD3-3541-4D45-80B1-97F93F49422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043417" y="5820100"/>
            <a:ext cx="1068998" cy="1027853"/>
          </a:xfrm>
          <a:prstGeom prst="rect">
            <a:avLst/>
          </a:prstGeom>
        </p:spPr>
      </p:pic>
      <p:pic>
        <p:nvPicPr>
          <p:cNvPr id="105" name="תמונה 104">
            <a:extLst>
              <a:ext uri="{FF2B5EF4-FFF2-40B4-BE49-F238E27FC236}">
                <a16:creationId xmlns:a16="http://schemas.microsoft.com/office/drawing/2014/main" id="{6EA4392F-6192-4F7A-975B-F1E96F6E26E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327026" y="6356330"/>
            <a:ext cx="849726" cy="943716"/>
          </a:xfrm>
          <a:prstGeom prst="rect">
            <a:avLst/>
          </a:prstGeom>
        </p:spPr>
      </p:pic>
      <p:pic>
        <p:nvPicPr>
          <p:cNvPr id="106" name="תמונה 105">
            <a:extLst>
              <a:ext uri="{FF2B5EF4-FFF2-40B4-BE49-F238E27FC236}">
                <a16:creationId xmlns:a16="http://schemas.microsoft.com/office/drawing/2014/main" id="{4A43B16F-45BE-44EE-8459-1B9A96B9069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88843" y="5964217"/>
            <a:ext cx="853122" cy="1029507"/>
          </a:xfrm>
          <a:prstGeom prst="rect">
            <a:avLst/>
          </a:prstGeom>
        </p:spPr>
      </p:pic>
      <p:pic>
        <p:nvPicPr>
          <p:cNvPr id="107" name="תמונה 106">
            <a:extLst>
              <a:ext uri="{FF2B5EF4-FFF2-40B4-BE49-F238E27FC236}">
                <a16:creationId xmlns:a16="http://schemas.microsoft.com/office/drawing/2014/main" id="{0390F893-523D-43DA-BDAC-5D2293415636}"/>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517284" y="6121764"/>
            <a:ext cx="1016515" cy="857923"/>
          </a:xfrm>
          <a:prstGeom prst="rect">
            <a:avLst/>
          </a:prstGeom>
        </p:spPr>
      </p:pic>
      <p:pic>
        <p:nvPicPr>
          <p:cNvPr id="108" name="תמונה 107">
            <a:extLst>
              <a:ext uri="{FF2B5EF4-FFF2-40B4-BE49-F238E27FC236}">
                <a16:creationId xmlns:a16="http://schemas.microsoft.com/office/drawing/2014/main" id="{106DBFCE-7CDF-411E-9B95-DF9FF010B44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665633" y="5970835"/>
            <a:ext cx="1068998" cy="857923"/>
          </a:xfrm>
          <a:prstGeom prst="rect">
            <a:avLst/>
          </a:prstGeom>
        </p:spPr>
      </p:pic>
      <p:pic>
        <p:nvPicPr>
          <p:cNvPr id="109" name="תמונה 108">
            <a:extLst>
              <a:ext uri="{FF2B5EF4-FFF2-40B4-BE49-F238E27FC236}">
                <a16:creationId xmlns:a16="http://schemas.microsoft.com/office/drawing/2014/main" id="{03B18E2C-4921-45C5-987C-E15A277D211D}"/>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2296165" y="6044431"/>
            <a:ext cx="1016515" cy="857923"/>
          </a:xfrm>
          <a:prstGeom prst="rect">
            <a:avLst/>
          </a:prstGeom>
        </p:spPr>
      </p:pic>
      <p:pic>
        <p:nvPicPr>
          <p:cNvPr id="110" name="תמונה 109">
            <a:extLst>
              <a:ext uri="{FF2B5EF4-FFF2-40B4-BE49-F238E27FC236}">
                <a16:creationId xmlns:a16="http://schemas.microsoft.com/office/drawing/2014/main" id="{B8798ADD-35FD-4549-A0CC-321E7AFCEE6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417140" y="5958879"/>
            <a:ext cx="715575" cy="857923"/>
          </a:xfrm>
          <a:prstGeom prst="rect">
            <a:avLst/>
          </a:prstGeom>
        </p:spPr>
      </p:pic>
      <p:pic>
        <p:nvPicPr>
          <p:cNvPr id="111" name="תמונה 110">
            <a:extLst>
              <a:ext uri="{FF2B5EF4-FFF2-40B4-BE49-F238E27FC236}">
                <a16:creationId xmlns:a16="http://schemas.microsoft.com/office/drawing/2014/main" id="{B9C9BA02-0A21-4C5F-8216-9939D4027BC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3441896" y="6288219"/>
            <a:ext cx="1011150" cy="857923"/>
          </a:xfrm>
          <a:prstGeom prst="rect">
            <a:avLst/>
          </a:prstGeom>
        </p:spPr>
      </p:pic>
      <p:pic>
        <p:nvPicPr>
          <p:cNvPr id="112" name="תמונה 111">
            <a:extLst>
              <a:ext uri="{FF2B5EF4-FFF2-40B4-BE49-F238E27FC236}">
                <a16:creationId xmlns:a16="http://schemas.microsoft.com/office/drawing/2014/main" id="{65D8C03D-A620-4AAE-946A-6552F167B48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977634" y="6183062"/>
            <a:ext cx="768209" cy="772131"/>
          </a:xfrm>
          <a:prstGeom prst="rect">
            <a:avLst/>
          </a:prstGeom>
        </p:spPr>
      </p:pic>
      <p:pic>
        <p:nvPicPr>
          <p:cNvPr id="113" name="תמונה 112">
            <a:extLst>
              <a:ext uri="{FF2B5EF4-FFF2-40B4-BE49-F238E27FC236}">
                <a16:creationId xmlns:a16="http://schemas.microsoft.com/office/drawing/2014/main" id="{BF2555F0-90B5-4465-89C1-AD7FC1270AC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296708" y="5574923"/>
            <a:ext cx="715575" cy="857923"/>
          </a:xfrm>
          <a:prstGeom prst="rect">
            <a:avLst/>
          </a:prstGeom>
        </p:spPr>
      </p:pic>
      <p:pic>
        <p:nvPicPr>
          <p:cNvPr id="114" name="תמונה 113">
            <a:extLst>
              <a:ext uri="{FF2B5EF4-FFF2-40B4-BE49-F238E27FC236}">
                <a16:creationId xmlns:a16="http://schemas.microsoft.com/office/drawing/2014/main" id="{2E9CE558-40E7-4A94-9127-88CFF8B82C5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497163" y="6105147"/>
            <a:ext cx="868864" cy="938794"/>
          </a:xfrm>
          <a:prstGeom prst="rect">
            <a:avLst/>
          </a:prstGeom>
        </p:spPr>
      </p:pic>
      <p:pic>
        <p:nvPicPr>
          <p:cNvPr id="115" name="תמונה 114">
            <a:extLst>
              <a:ext uri="{FF2B5EF4-FFF2-40B4-BE49-F238E27FC236}">
                <a16:creationId xmlns:a16="http://schemas.microsoft.com/office/drawing/2014/main" id="{47D771AD-B437-4EC2-9B5C-F059858F6FD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4893622" y="6003448"/>
            <a:ext cx="826058" cy="857923"/>
          </a:xfrm>
          <a:prstGeom prst="rect">
            <a:avLst/>
          </a:prstGeom>
        </p:spPr>
      </p:pic>
      <p:pic>
        <p:nvPicPr>
          <p:cNvPr id="116" name="תמונה 115">
            <a:extLst>
              <a:ext uri="{FF2B5EF4-FFF2-40B4-BE49-F238E27FC236}">
                <a16:creationId xmlns:a16="http://schemas.microsoft.com/office/drawing/2014/main" id="{9321301B-5BE9-4359-BE64-FE875B507C2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3455234" y="5586739"/>
            <a:ext cx="1068998" cy="857923"/>
          </a:xfrm>
          <a:prstGeom prst="rect">
            <a:avLst/>
          </a:prstGeom>
        </p:spPr>
      </p:pic>
      <p:pic>
        <p:nvPicPr>
          <p:cNvPr id="117" name="תמונה 116">
            <a:extLst>
              <a:ext uri="{FF2B5EF4-FFF2-40B4-BE49-F238E27FC236}">
                <a16:creationId xmlns:a16="http://schemas.microsoft.com/office/drawing/2014/main" id="{3855EB93-A2AF-4021-AF59-BD4E703711B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658547" y="5728261"/>
            <a:ext cx="1068998" cy="1027853"/>
          </a:xfrm>
          <a:prstGeom prst="rect">
            <a:avLst/>
          </a:prstGeom>
        </p:spPr>
      </p:pic>
      <p:pic>
        <p:nvPicPr>
          <p:cNvPr id="118" name="תמונה 117">
            <a:extLst>
              <a:ext uri="{FF2B5EF4-FFF2-40B4-BE49-F238E27FC236}">
                <a16:creationId xmlns:a16="http://schemas.microsoft.com/office/drawing/2014/main" id="{005F6836-332A-4500-955D-A597DC5C03A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2942156" y="6264491"/>
            <a:ext cx="849726" cy="943716"/>
          </a:xfrm>
          <a:prstGeom prst="rect">
            <a:avLst/>
          </a:prstGeom>
        </p:spPr>
      </p:pic>
      <p:pic>
        <p:nvPicPr>
          <p:cNvPr id="119" name="תמונה 118">
            <a:extLst>
              <a:ext uri="{FF2B5EF4-FFF2-40B4-BE49-F238E27FC236}">
                <a16:creationId xmlns:a16="http://schemas.microsoft.com/office/drawing/2014/main" id="{44E4381C-7E32-4C28-8D75-B76F05552B0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2703973" y="5872378"/>
            <a:ext cx="853122" cy="1029507"/>
          </a:xfrm>
          <a:prstGeom prst="rect">
            <a:avLst/>
          </a:prstGeom>
        </p:spPr>
      </p:pic>
      <p:pic>
        <p:nvPicPr>
          <p:cNvPr id="120" name="תמונה 119">
            <a:extLst>
              <a:ext uri="{FF2B5EF4-FFF2-40B4-BE49-F238E27FC236}">
                <a16:creationId xmlns:a16="http://schemas.microsoft.com/office/drawing/2014/main" id="{9AB2B842-B960-4EAE-A7B6-8EC54FDCE31F}"/>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3132414" y="6029925"/>
            <a:ext cx="1016515" cy="857923"/>
          </a:xfrm>
          <a:prstGeom prst="rect">
            <a:avLst/>
          </a:prstGeom>
        </p:spPr>
      </p:pic>
      <p:pic>
        <p:nvPicPr>
          <p:cNvPr id="121" name="תמונה 120">
            <a:extLst>
              <a:ext uri="{FF2B5EF4-FFF2-40B4-BE49-F238E27FC236}">
                <a16:creationId xmlns:a16="http://schemas.microsoft.com/office/drawing/2014/main" id="{7D2BE5E5-766B-4B6D-92A9-6B072C8CA26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5280763" y="5878996"/>
            <a:ext cx="1068998" cy="857923"/>
          </a:xfrm>
          <a:prstGeom prst="rect">
            <a:avLst/>
          </a:prstGeom>
        </p:spPr>
      </p:pic>
      <p:pic>
        <p:nvPicPr>
          <p:cNvPr id="122" name="תמונה 121">
            <a:extLst>
              <a:ext uri="{FF2B5EF4-FFF2-40B4-BE49-F238E27FC236}">
                <a16:creationId xmlns:a16="http://schemas.microsoft.com/office/drawing/2014/main" id="{04B02651-4174-46F8-ABEF-DF81C3550982}"/>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4911295" y="5952592"/>
            <a:ext cx="1016515" cy="857923"/>
          </a:xfrm>
          <a:prstGeom prst="rect">
            <a:avLst/>
          </a:prstGeom>
        </p:spPr>
      </p:pic>
      <p:pic>
        <p:nvPicPr>
          <p:cNvPr id="123" name="תמונה 122">
            <a:extLst>
              <a:ext uri="{FF2B5EF4-FFF2-40B4-BE49-F238E27FC236}">
                <a16:creationId xmlns:a16="http://schemas.microsoft.com/office/drawing/2014/main" id="{3859E66A-C1AA-4148-8D84-5F940558C2D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032270" y="5867040"/>
            <a:ext cx="715575" cy="857923"/>
          </a:xfrm>
          <a:prstGeom prst="rect">
            <a:avLst/>
          </a:prstGeom>
        </p:spPr>
      </p:pic>
      <p:pic>
        <p:nvPicPr>
          <p:cNvPr id="255" name="תמונה 254">
            <a:extLst>
              <a:ext uri="{FF2B5EF4-FFF2-40B4-BE49-F238E27FC236}">
                <a16:creationId xmlns:a16="http://schemas.microsoft.com/office/drawing/2014/main" id="{0C8F6FEC-9D4F-4DAD-9185-0EF5F17D6E5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8125390" y="5071774"/>
            <a:ext cx="1068998" cy="1027853"/>
          </a:xfrm>
          <a:prstGeom prst="rect">
            <a:avLst/>
          </a:prstGeom>
        </p:spPr>
      </p:pic>
      <p:sp>
        <p:nvSpPr>
          <p:cNvPr id="13" name="בועת דיבור: אליפסה 12">
            <a:extLst>
              <a:ext uri="{FF2B5EF4-FFF2-40B4-BE49-F238E27FC236}">
                <a16:creationId xmlns:a16="http://schemas.microsoft.com/office/drawing/2014/main" id="{B5FEE546-13AB-46AC-9A95-AB77E561524B}"/>
              </a:ext>
            </a:extLst>
          </p:cNvPr>
          <p:cNvSpPr/>
          <p:nvPr/>
        </p:nvSpPr>
        <p:spPr>
          <a:xfrm>
            <a:off x="686572" y="101886"/>
            <a:ext cx="5742759" cy="1843399"/>
          </a:xfrm>
          <a:prstGeom prst="wedgeEllipseCallout">
            <a:avLst>
              <a:gd name="adj1" fmla="val -30979"/>
              <a:gd name="adj2" fmla="val 13297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פִּתַחְנוּ שִטָה מְצֻיֶנֶת לְאִרְגוּן הָאֲבָנִים בְּתַבְנִיוֹת, אָז לָמָה </a:t>
            </a:r>
            <a:r>
              <a:rPr lang="he-IL" sz="3200" dirty="0" err="1">
                <a:latin typeface="Arial" panose="020B0604020202020204" pitchFamily="34" charset="0"/>
              </a:rPr>
              <a:t>הַכֹּל</a:t>
            </a:r>
            <a:r>
              <a:rPr lang="he-IL" sz="3200" dirty="0">
                <a:latin typeface="Arial" panose="020B0604020202020204" pitchFamily="34" charset="0"/>
              </a:rPr>
              <a:t> מְפֻזָר?</a:t>
            </a:r>
          </a:p>
        </p:txBody>
      </p:sp>
      <p:pic>
        <p:nvPicPr>
          <p:cNvPr id="256" name="תמונה 255">
            <a:extLst>
              <a:ext uri="{FF2B5EF4-FFF2-40B4-BE49-F238E27FC236}">
                <a16:creationId xmlns:a16="http://schemas.microsoft.com/office/drawing/2014/main" id="{7FDBD0D6-7A89-4FC5-9301-145B4747BD2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837541" y="4744770"/>
            <a:ext cx="1216155" cy="877766"/>
          </a:xfrm>
          <a:prstGeom prst="rect">
            <a:avLst/>
          </a:prstGeom>
        </p:spPr>
      </p:pic>
      <p:pic>
        <p:nvPicPr>
          <p:cNvPr id="258" name="תמונה 257">
            <a:extLst>
              <a:ext uri="{FF2B5EF4-FFF2-40B4-BE49-F238E27FC236}">
                <a16:creationId xmlns:a16="http://schemas.microsoft.com/office/drawing/2014/main" id="{79A4A8FB-4430-4D29-85C1-333DA62CA0C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038745" y="5025885"/>
            <a:ext cx="868864" cy="938794"/>
          </a:xfrm>
          <a:prstGeom prst="rect">
            <a:avLst/>
          </a:prstGeom>
        </p:spPr>
      </p:pic>
      <p:pic>
        <p:nvPicPr>
          <p:cNvPr id="263" name="תמונה 262">
            <a:extLst>
              <a:ext uri="{FF2B5EF4-FFF2-40B4-BE49-F238E27FC236}">
                <a16:creationId xmlns:a16="http://schemas.microsoft.com/office/drawing/2014/main" id="{9A457855-79B2-4DD0-83C0-042AE3ACD98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4611" t="63654" b="8272"/>
          <a:stretch/>
        </p:blipFill>
        <p:spPr>
          <a:xfrm>
            <a:off x="7148639" y="5416647"/>
            <a:ext cx="1415314" cy="802152"/>
          </a:xfrm>
          <a:prstGeom prst="rect">
            <a:avLst/>
          </a:prstGeom>
        </p:spPr>
      </p:pic>
      <p:pic>
        <p:nvPicPr>
          <p:cNvPr id="265" name="תמונה 264">
            <a:extLst>
              <a:ext uri="{FF2B5EF4-FFF2-40B4-BE49-F238E27FC236}">
                <a16:creationId xmlns:a16="http://schemas.microsoft.com/office/drawing/2014/main" id="{D98FAE8A-1203-4A25-8DC7-DF57DC7914C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7315" t="4698" r="32946" b="64420"/>
          <a:stretch/>
        </p:blipFill>
        <p:spPr>
          <a:xfrm>
            <a:off x="6648898" y="5392918"/>
            <a:ext cx="1189367" cy="882368"/>
          </a:xfrm>
          <a:prstGeom prst="rect">
            <a:avLst/>
          </a:prstGeom>
        </p:spPr>
      </p:pic>
      <p:pic>
        <p:nvPicPr>
          <p:cNvPr id="266" name="תמונה 265">
            <a:extLst>
              <a:ext uri="{FF2B5EF4-FFF2-40B4-BE49-F238E27FC236}">
                <a16:creationId xmlns:a16="http://schemas.microsoft.com/office/drawing/2014/main" id="{56B72B7B-FF4D-456F-8E2D-5160E84B4954}"/>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839157" y="5158353"/>
            <a:ext cx="1422823" cy="802152"/>
          </a:xfrm>
          <a:prstGeom prst="rect">
            <a:avLst/>
          </a:prstGeom>
        </p:spPr>
      </p:pic>
      <p:pic>
        <p:nvPicPr>
          <p:cNvPr id="267" name="תמונה 266">
            <a:extLst>
              <a:ext uri="{FF2B5EF4-FFF2-40B4-BE49-F238E27FC236}">
                <a16:creationId xmlns:a16="http://schemas.microsoft.com/office/drawing/2014/main" id="{B4A6598E-EFC2-4AD8-9FF2-5A9F68D30EC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647355" y="6139503"/>
            <a:ext cx="1068998" cy="961035"/>
          </a:xfrm>
          <a:prstGeom prst="rect">
            <a:avLst/>
          </a:prstGeom>
        </p:spPr>
      </p:pic>
      <p:pic>
        <p:nvPicPr>
          <p:cNvPr id="268" name="תמונה 267">
            <a:extLst>
              <a:ext uri="{FF2B5EF4-FFF2-40B4-BE49-F238E27FC236}">
                <a16:creationId xmlns:a16="http://schemas.microsoft.com/office/drawing/2014/main" id="{1371306F-A475-40AB-A2AF-CD4F51B4C781}"/>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708710" y="4815212"/>
            <a:ext cx="1016515" cy="802152"/>
          </a:xfrm>
          <a:prstGeom prst="rect">
            <a:avLst/>
          </a:prstGeom>
        </p:spPr>
      </p:pic>
      <p:pic>
        <p:nvPicPr>
          <p:cNvPr id="269" name="תמונה 268">
            <a:extLst>
              <a:ext uri="{FF2B5EF4-FFF2-40B4-BE49-F238E27FC236}">
                <a16:creationId xmlns:a16="http://schemas.microsoft.com/office/drawing/2014/main" id="{B54B81E1-58E6-4441-9C9C-4D1B8A8FDD6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7885580" y="5592604"/>
            <a:ext cx="768209" cy="772131"/>
          </a:xfrm>
          <a:prstGeom prst="rect">
            <a:avLst/>
          </a:prstGeom>
        </p:spPr>
      </p:pic>
      <p:pic>
        <p:nvPicPr>
          <p:cNvPr id="271" name="תמונה 270">
            <a:extLst>
              <a:ext uri="{FF2B5EF4-FFF2-40B4-BE49-F238E27FC236}">
                <a16:creationId xmlns:a16="http://schemas.microsoft.com/office/drawing/2014/main" id="{845469F6-0A90-4536-9139-7213F660D78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566493" y="5137803"/>
            <a:ext cx="1068998" cy="1027853"/>
          </a:xfrm>
          <a:prstGeom prst="rect">
            <a:avLst/>
          </a:prstGeom>
        </p:spPr>
      </p:pic>
      <p:pic>
        <p:nvPicPr>
          <p:cNvPr id="272" name="תמונה 271">
            <a:extLst>
              <a:ext uri="{FF2B5EF4-FFF2-40B4-BE49-F238E27FC236}">
                <a16:creationId xmlns:a16="http://schemas.microsoft.com/office/drawing/2014/main" id="{9FA0187E-E76E-4CCF-A552-1992C9EF208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6164" t="1891" r="3977" b="64420"/>
          <a:stretch/>
        </p:blipFill>
        <p:spPr>
          <a:xfrm>
            <a:off x="6611919" y="5281920"/>
            <a:ext cx="853122" cy="1029507"/>
          </a:xfrm>
          <a:prstGeom prst="rect">
            <a:avLst/>
          </a:prstGeom>
        </p:spPr>
      </p:pic>
      <p:pic>
        <p:nvPicPr>
          <p:cNvPr id="273" name="תמונה 272">
            <a:extLst>
              <a:ext uri="{FF2B5EF4-FFF2-40B4-BE49-F238E27FC236}">
                <a16:creationId xmlns:a16="http://schemas.microsoft.com/office/drawing/2014/main" id="{5E93A2B0-8868-46B4-A691-D6C002C624F0}"/>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7040360" y="5439467"/>
            <a:ext cx="1016515" cy="857923"/>
          </a:xfrm>
          <a:prstGeom prst="rect">
            <a:avLst/>
          </a:prstGeom>
        </p:spPr>
      </p:pic>
      <p:pic>
        <p:nvPicPr>
          <p:cNvPr id="274" name="תמונה 273">
            <a:extLst>
              <a:ext uri="{FF2B5EF4-FFF2-40B4-BE49-F238E27FC236}">
                <a16:creationId xmlns:a16="http://schemas.microsoft.com/office/drawing/2014/main" id="{088B171D-9C55-4DD8-8603-E569D552F09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616151" y="5547949"/>
            <a:ext cx="826058" cy="857923"/>
          </a:xfrm>
          <a:prstGeom prst="rect">
            <a:avLst/>
          </a:prstGeom>
        </p:spPr>
      </p:pic>
      <p:pic>
        <p:nvPicPr>
          <p:cNvPr id="275" name="תמונה 274">
            <a:extLst>
              <a:ext uri="{FF2B5EF4-FFF2-40B4-BE49-F238E27FC236}">
                <a16:creationId xmlns:a16="http://schemas.microsoft.com/office/drawing/2014/main" id="{23D7B5F1-D33E-4A9D-B906-E0FD1768DE8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003292" y="5423497"/>
            <a:ext cx="1068998" cy="857923"/>
          </a:xfrm>
          <a:prstGeom prst="rect">
            <a:avLst/>
          </a:prstGeom>
        </p:spPr>
      </p:pic>
      <p:pic>
        <p:nvPicPr>
          <p:cNvPr id="276" name="תמונה 275">
            <a:extLst>
              <a:ext uri="{FF2B5EF4-FFF2-40B4-BE49-F238E27FC236}">
                <a16:creationId xmlns:a16="http://schemas.microsoft.com/office/drawing/2014/main" id="{AFF8ACAA-1137-408C-AB9C-96CF2A60E6B7}"/>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6633824" y="5497093"/>
            <a:ext cx="1016515" cy="857923"/>
          </a:xfrm>
          <a:prstGeom prst="rect">
            <a:avLst/>
          </a:prstGeom>
        </p:spPr>
      </p:pic>
      <p:pic>
        <p:nvPicPr>
          <p:cNvPr id="277" name="תמונה 276">
            <a:extLst>
              <a:ext uri="{FF2B5EF4-FFF2-40B4-BE49-F238E27FC236}">
                <a16:creationId xmlns:a16="http://schemas.microsoft.com/office/drawing/2014/main" id="{A7CD1119-BEB0-4EFC-99B0-10A4F6E1C48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7754799" y="5411541"/>
            <a:ext cx="715575" cy="857923"/>
          </a:xfrm>
          <a:prstGeom prst="rect">
            <a:avLst/>
          </a:prstGeom>
        </p:spPr>
      </p:pic>
      <p:pic>
        <p:nvPicPr>
          <p:cNvPr id="278" name="תמונה 277">
            <a:extLst>
              <a:ext uri="{FF2B5EF4-FFF2-40B4-BE49-F238E27FC236}">
                <a16:creationId xmlns:a16="http://schemas.microsoft.com/office/drawing/2014/main" id="{A40F0BB3-BCC8-4C51-AA9D-4EFD5780DEE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633776" y="5841473"/>
            <a:ext cx="1216155" cy="877766"/>
          </a:xfrm>
          <a:prstGeom prst="rect">
            <a:avLst/>
          </a:prstGeom>
        </p:spPr>
      </p:pic>
      <p:pic>
        <p:nvPicPr>
          <p:cNvPr id="279" name="תמונה 278">
            <a:extLst>
              <a:ext uri="{FF2B5EF4-FFF2-40B4-BE49-F238E27FC236}">
                <a16:creationId xmlns:a16="http://schemas.microsoft.com/office/drawing/2014/main" id="{9522923F-3BF0-4A02-B138-AF13214DB8D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030235" y="5739775"/>
            <a:ext cx="1156239" cy="802152"/>
          </a:xfrm>
          <a:prstGeom prst="rect">
            <a:avLst/>
          </a:prstGeom>
        </p:spPr>
      </p:pic>
      <p:pic>
        <p:nvPicPr>
          <p:cNvPr id="280" name="תמונה 279">
            <a:extLst>
              <a:ext uri="{FF2B5EF4-FFF2-40B4-BE49-F238E27FC236}">
                <a16:creationId xmlns:a16="http://schemas.microsoft.com/office/drawing/2014/main" id="{684C5270-642E-4116-AE25-F9F3B10AE0D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4774" y="6108483"/>
            <a:ext cx="715575" cy="857923"/>
          </a:xfrm>
          <a:prstGeom prst="rect">
            <a:avLst/>
          </a:prstGeom>
        </p:spPr>
      </p:pic>
      <p:pic>
        <p:nvPicPr>
          <p:cNvPr id="281" name="תמונה 280">
            <a:extLst>
              <a:ext uri="{FF2B5EF4-FFF2-40B4-BE49-F238E27FC236}">
                <a16:creationId xmlns:a16="http://schemas.microsoft.com/office/drawing/2014/main" id="{F6425630-4C76-4E25-8F9C-7FFC85E7D7B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7231439" y="6020889"/>
            <a:ext cx="826058" cy="857923"/>
          </a:xfrm>
          <a:prstGeom prst="rect">
            <a:avLst/>
          </a:prstGeom>
        </p:spPr>
      </p:pic>
      <p:pic>
        <p:nvPicPr>
          <p:cNvPr id="282" name="תמונה 281">
            <a:extLst>
              <a:ext uri="{FF2B5EF4-FFF2-40B4-BE49-F238E27FC236}">
                <a16:creationId xmlns:a16="http://schemas.microsoft.com/office/drawing/2014/main" id="{C2E81A0D-C50F-4993-A225-D98321B2679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7618580" y="5896437"/>
            <a:ext cx="1068998" cy="857923"/>
          </a:xfrm>
          <a:prstGeom prst="rect">
            <a:avLst/>
          </a:prstGeom>
        </p:spPr>
      </p:pic>
      <p:pic>
        <p:nvPicPr>
          <p:cNvPr id="283" name="תמונה 282">
            <a:extLst>
              <a:ext uri="{FF2B5EF4-FFF2-40B4-BE49-F238E27FC236}">
                <a16:creationId xmlns:a16="http://schemas.microsoft.com/office/drawing/2014/main" id="{131FA05B-C6EE-48EE-A433-028F52BE141A}"/>
              </a:ext>
            </a:extLst>
          </p:cNvPr>
          <p:cNvPicPr>
            <a:picLocks noChangeAspect="1"/>
          </p:cNvPicPr>
          <p:nvPr/>
        </p:nvPicPr>
        <p:blipFill rotWithShape="1">
          <a:blip r:embed="rId2"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4423" t="35579" b="36347"/>
          <a:stretch/>
        </p:blipFill>
        <p:spPr>
          <a:xfrm>
            <a:off x="7249112" y="5970033"/>
            <a:ext cx="1016515" cy="857923"/>
          </a:xfrm>
          <a:prstGeom prst="rect">
            <a:avLst/>
          </a:prstGeom>
        </p:spPr>
      </p:pic>
      <p:pic>
        <p:nvPicPr>
          <p:cNvPr id="284" name="תמונה 283">
            <a:extLst>
              <a:ext uri="{FF2B5EF4-FFF2-40B4-BE49-F238E27FC236}">
                <a16:creationId xmlns:a16="http://schemas.microsoft.com/office/drawing/2014/main" id="{3A821681-910F-432F-A73E-47BDF3BBA94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370087" y="5884481"/>
            <a:ext cx="715575" cy="857923"/>
          </a:xfrm>
          <a:prstGeom prst="rect">
            <a:avLst/>
          </a:prstGeom>
        </p:spPr>
      </p:pic>
      <p:pic>
        <p:nvPicPr>
          <p:cNvPr id="285" name="תמונה 284">
            <a:extLst>
              <a:ext uri="{FF2B5EF4-FFF2-40B4-BE49-F238E27FC236}">
                <a16:creationId xmlns:a16="http://schemas.microsoft.com/office/drawing/2014/main" id="{1BB4AEB3-819A-4918-8AE6-72903060891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8277790" y="5224174"/>
            <a:ext cx="1068998" cy="1027853"/>
          </a:xfrm>
          <a:prstGeom prst="rect">
            <a:avLst/>
          </a:prstGeom>
        </p:spPr>
      </p:pic>
      <p:sp>
        <p:nvSpPr>
          <p:cNvPr id="304" name="בועת דיבור: אליפסה 303">
            <a:extLst>
              <a:ext uri="{FF2B5EF4-FFF2-40B4-BE49-F238E27FC236}">
                <a16:creationId xmlns:a16="http://schemas.microsoft.com/office/drawing/2014/main" id="{A90C4D9F-F1A7-49B2-9C6C-9DC124D199DA}"/>
              </a:ext>
            </a:extLst>
          </p:cNvPr>
          <p:cNvSpPr/>
          <p:nvPr/>
        </p:nvSpPr>
        <p:spPr>
          <a:xfrm>
            <a:off x="2300578" y="2411959"/>
            <a:ext cx="4481616" cy="1995499"/>
          </a:xfrm>
          <a:prstGeom prst="wedgeEllipseCallout">
            <a:avLst>
              <a:gd name="adj1" fmla="val 54731"/>
              <a:gd name="adj2" fmla="val -2914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כִּי חָשַבְנוּ שֶכְּדַאי לְסַדֵר אֶת הַתַבְנִיוֹת גַם לְפִי סוּגֵי הָאֲבָנִים.</a:t>
            </a:r>
          </a:p>
        </p:txBody>
      </p:sp>
    </p:spTree>
    <p:extLst>
      <p:ext uri="{BB962C8B-B14F-4D97-AF65-F5344CB8AC3E}">
        <p14:creationId xmlns:p14="http://schemas.microsoft.com/office/powerpoint/2010/main" val="4268089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קבוצה 142">
            <a:extLst>
              <a:ext uri="{FF2B5EF4-FFF2-40B4-BE49-F238E27FC236}">
                <a16:creationId xmlns:a16="http://schemas.microsoft.com/office/drawing/2014/main" id="{1458F37F-E909-43AD-83C6-378891F1AAF4}"/>
              </a:ext>
            </a:extLst>
          </p:cNvPr>
          <p:cNvGrpSpPr/>
          <p:nvPr/>
        </p:nvGrpSpPr>
        <p:grpSpPr>
          <a:xfrm>
            <a:off x="209506" y="1407054"/>
            <a:ext cx="6337588" cy="1693886"/>
            <a:chOff x="2574335" y="1492625"/>
            <a:chExt cx="8125328" cy="3599782"/>
          </a:xfrm>
        </p:grpSpPr>
        <p:sp>
          <p:nvSpPr>
            <p:cNvPr id="144" name="מלבן 143">
              <a:extLst>
                <a:ext uri="{FF2B5EF4-FFF2-40B4-BE49-F238E27FC236}">
                  <a16:creationId xmlns:a16="http://schemas.microsoft.com/office/drawing/2014/main" id="{7C0D3525-94F4-4AD1-91E7-18EEE6658AD8}"/>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45" name="קבוצה 144">
              <a:extLst>
                <a:ext uri="{FF2B5EF4-FFF2-40B4-BE49-F238E27FC236}">
                  <a16:creationId xmlns:a16="http://schemas.microsoft.com/office/drawing/2014/main" id="{7366EBBF-4614-4B6E-8AB6-25C84FA55BE3}"/>
                </a:ext>
              </a:extLst>
            </p:cNvPr>
            <p:cNvGrpSpPr/>
            <p:nvPr/>
          </p:nvGrpSpPr>
          <p:grpSpPr>
            <a:xfrm>
              <a:off x="2708732" y="1634159"/>
              <a:ext cx="7856533" cy="3316714"/>
              <a:chOff x="3625516" y="1315453"/>
              <a:chExt cx="4832685" cy="1660358"/>
            </a:xfrm>
          </p:grpSpPr>
          <p:sp>
            <p:nvSpPr>
              <p:cNvPr id="146" name="מלבן 145">
                <a:extLst>
                  <a:ext uri="{FF2B5EF4-FFF2-40B4-BE49-F238E27FC236}">
                    <a16:creationId xmlns:a16="http://schemas.microsoft.com/office/drawing/2014/main" id="{CC99E6B0-9CB9-4B21-A062-96E44350A673}"/>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7" name="מלבן 146">
                <a:extLst>
                  <a:ext uri="{FF2B5EF4-FFF2-40B4-BE49-F238E27FC236}">
                    <a16:creationId xmlns:a16="http://schemas.microsoft.com/office/drawing/2014/main" id="{FA04C248-7340-4F17-8DBA-4DA7961A6D72}"/>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8" name="מלבן 147">
                <a:extLst>
                  <a:ext uri="{FF2B5EF4-FFF2-40B4-BE49-F238E27FC236}">
                    <a16:creationId xmlns:a16="http://schemas.microsoft.com/office/drawing/2014/main" id="{06EAC622-8CD4-45CD-BBDE-C3A694D6C4FD}"/>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9" name="מלבן 148">
                <a:extLst>
                  <a:ext uri="{FF2B5EF4-FFF2-40B4-BE49-F238E27FC236}">
                    <a16:creationId xmlns:a16="http://schemas.microsoft.com/office/drawing/2014/main" id="{73EAF8AE-BC46-45D6-B9FE-DC2AD079DAD2}"/>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0" name="מלבן 149">
                <a:extLst>
                  <a:ext uri="{FF2B5EF4-FFF2-40B4-BE49-F238E27FC236}">
                    <a16:creationId xmlns:a16="http://schemas.microsoft.com/office/drawing/2014/main" id="{198D686F-F405-4DF6-81DF-510DE0606FD4}"/>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1" name="מלבן 150">
                <a:extLst>
                  <a:ext uri="{FF2B5EF4-FFF2-40B4-BE49-F238E27FC236}">
                    <a16:creationId xmlns:a16="http://schemas.microsoft.com/office/drawing/2014/main" id="{D19D62FE-331D-47E4-A2C4-77645CA41510}"/>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2" name="מלבן 151">
                <a:extLst>
                  <a:ext uri="{FF2B5EF4-FFF2-40B4-BE49-F238E27FC236}">
                    <a16:creationId xmlns:a16="http://schemas.microsoft.com/office/drawing/2014/main" id="{293E5EA8-3188-48A5-9651-34449283991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5" name="מלבן 154">
                <a:extLst>
                  <a:ext uri="{FF2B5EF4-FFF2-40B4-BE49-F238E27FC236}">
                    <a16:creationId xmlns:a16="http://schemas.microsoft.com/office/drawing/2014/main" id="{D80E0703-AC93-4E15-B4F3-F052ABE46D9F}"/>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6" name="מלבן 155">
                <a:extLst>
                  <a:ext uri="{FF2B5EF4-FFF2-40B4-BE49-F238E27FC236}">
                    <a16:creationId xmlns:a16="http://schemas.microsoft.com/office/drawing/2014/main" id="{CF997159-8D4A-4F0C-BEF6-7C623B721540}"/>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7" name="מלבן 156">
                <a:extLst>
                  <a:ext uri="{FF2B5EF4-FFF2-40B4-BE49-F238E27FC236}">
                    <a16:creationId xmlns:a16="http://schemas.microsoft.com/office/drawing/2014/main" id="{D2A88C33-AE61-46C2-9112-31F356D0FF58}"/>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05" name="18 במחסן">
            <a:extLst>
              <a:ext uri="{FF2B5EF4-FFF2-40B4-BE49-F238E27FC236}">
                <a16:creationId xmlns:a16="http://schemas.microsoft.com/office/drawing/2014/main" id="{8D4FC338-95F9-4A43-8DA3-9AB79E008618}"/>
              </a:ext>
            </a:extLst>
          </p:cNvPr>
          <p:cNvSpPr txBox="1">
            <a:spLocks/>
          </p:cNvSpPr>
          <p:nvPr/>
        </p:nvSpPr>
        <p:spPr>
          <a:xfrm>
            <a:off x="1208483" y="5085184"/>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18</a:t>
            </a:r>
          </a:p>
        </p:txBody>
      </p:sp>
      <p:grpSp>
        <p:nvGrpSpPr>
          <p:cNvPr id="202" name="קבוצה 201">
            <a:extLst>
              <a:ext uri="{FF2B5EF4-FFF2-40B4-BE49-F238E27FC236}">
                <a16:creationId xmlns:a16="http://schemas.microsoft.com/office/drawing/2014/main" id="{94BDD30E-E87A-4B53-BFEC-525C63FF663E}"/>
              </a:ext>
            </a:extLst>
          </p:cNvPr>
          <p:cNvGrpSpPr/>
          <p:nvPr/>
        </p:nvGrpSpPr>
        <p:grpSpPr>
          <a:xfrm>
            <a:off x="209506" y="3263631"/>
            <a:ext cx="6337588" cy="1693886"/>
            <a:chOff x="2574335" y="1492625"/>
            <a:chExt cx="8125328" cy="3599782"/>
          </a:xfrm>
        </p:grpSpPr>
        <p:sp>
          <p:nvSpPr>
            <p:cNvPr id="213" name="מלבן 212">
              <a:extLst>
                <a:ext uri="{FF2B5EF4-FFF2-40B4-BE49-F238E27FC236}">
                  <a16:creationId xmlns:a16="http://schemas.microsoft.com/office/drawing/2014/main" id="{E486A200-A392-46D9-A0EB-FF4DA330A145}"/>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14" name="קבוצה 213">
              <a:extLst>
                <a:ext uri="{FF2B5EF4-FFF2-40B4-BE49-F238E27FC236}">
                  <a16:creationId xmlns:a16="http://schemas.microsoft.com/office/drawing/2014/main" id="{2F06B664-6092-4612-B34E-F92CD39C2AE4}"/>
                </a:ext>
              </a:extLst>
            </p:cNvPr>
            <p:cNvGrpSpPr/>
            <p:nvPr/>
          </p:nvGrpSpPr>
          <p:grpSpPr>
            <a:xfrm>
              <a:off x="2708732" y="1634159"/>
              <a:ext cx="7856533" cy="3316714"/>
              <a:chOff x="3625516" y="1315453"/>
              <a:chExt cx="4832685" cy="1660358"/>
            </a:xfrm>
          </p:grpSpPr>
          <p:sp>
            <p:nvSpPr>
              <p:cNvPr id="215" name="מלבן 214">
                <a:extLst>
                  <a:ext uri="{FF2B5EF4-FFF2-40B4-BE49-F238E27FC236}">
                    <a16:creationId xmlns:a16="http://schemas.microsoft.com/office/drawing/2014/main" id="{B6ED4576-214C-4FCC-8403-569AA4B9DF6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6" name="מלבן 215">
                <a:extLst>
                  <a:ext uri="{FF2B5EF4-FFF2-40B4-BE49-F238E27FC236}">
                    <a16:creationId xmlns:a16="http://schemas.microsoft.com/office/drawing/2014/main" id="{CB0563EF-B88A-40BE-B643-187966291FFE}"/>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7" name="מלבן 216">
                <a:extLst>
                  <a:ext uri="{FF2B5EF4-FFF2-40B4-BE49-F238E27FC236}">
                    <a16:creationId xmlns:a16="http://schemas.microsoft.com/office/drawing/2014/main" id="{C5D690B9-8C06-42DC-AEB0-D37741210952}"/>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8" name="מלבן 217">
                <a:extLst>
                  <a:ext uri="{FF2B5EF4-FFF2-40B4-BE49-F238E27FC236}">
                    <a16:creationId xmlns:a16="http://schemas.microsoft.com/office/drawing/2014/main" id="{A478CE23-0497-4896-A9E0-421F2A30A297}"/>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9" name="מלבן 218">
                <a:extLst>
                  <a:ext uri="{FF2B5EF4-FFF2-40B4-BE49-F238E27FC236}">
                    <a16:creationId xmlns:a16="http://schemas.microsoft.com/office/drawing/2014/main" id="{CABA2484-AE6A-40AB-A7AE-9A71EC23007E}"/>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0" name="מלבן 219">
                <a:extLst>
                  <a:ext uri="{FF2B5EF4-FFF2-40B4-BE49-F238E27FC236}">
                    <a16:creationId xmlns:a16="http://schemas.microsoft.com/office/drawing/2014/main" id="{4D5D1817-5126-4CA6-AEC5-5D30919D6D83}"/>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1" name="מלבן 220">
                <a:extLst>
                  <a:ext uri="{FF2B5EF4-FFF2-40B4-BE49-F238E27FC236}">
                    <a16:creationId xmlns:a16="http://schemas.microsoft.com/office/drawing/2014/main" id="{E8366BC5-0AB5-4CF3-926B-BF9FC98445D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2" name="מלבן 221">
                <a:extLst>
                  <a:ext uri="{FF2B5EF4-FFF2-40B4-BE49-F238E27FC236}">
                    <a16:creationId xmlns:a16="http://schemas.microsoft.com/office/drawing/2014/main" id="{C1AFBA64-CAAC-4F37-8B4E-CD7CC2F55B3B}"/>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3" name="מלבן 222">
                <a:extLst>
                  <a:ext uri="{FF2B5EF4-FFF2-40B4-BE49-F238E27FC236}">
                    <a16:creationId xmlns:a16="http://schemas.microsoft.com/office/drawing/2014/main" id="{05C733CF-5D70-4C76-B63A-5A7DD34E007B}"/>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4" name="מלבן 223">
                <a:extLst>
                  <a:ext uri="{FF2B5EF4-FFF2-40B4-BE49-F238E27FC236}">
                    <a16:creationId xmlns:a16="http://schemas.microsoft.com/office/drawing/2014/main" id="{07C3C8BD-763A-49B8-90F7-388542F140B6}"/>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11203" y="3924"/>
            <a:ext cx="8964488" cy="1490553"/>
          </a:xfrm>
          <a:prstGeom prst="rect">
            <a:avLst/>
          </a:prstGeom>
        </p:spPr>
        <p:txBody>
          <a:bodyPr vert="horz" lIns="91440" tIns="45720" rIns="91440" bIns="45720" rtlCol="1" anchor="ctr">
            <a:normAutofit fontScale="900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600" dirty="0">
                <a:cs typeface="+mn-cs"/>
              </a:rPr>
              <a:t>כָּאן, לְמָשָל, סִדַרְנוּ אֲבָנִים כְּחֻלוֹת.</a:t>
            </a:r>
          </a:p>
          <a:p>
            <a:pPr algn="r"/>
            <a:r>
              <a:rPr lang="he-IL" sz="3600" dirty="0">
                <a:cs typeface="+mn-cs"/>
              </a:rPr>
              <a:t>כַּמָה אַבְנֵי חֵן כְּחֻלוֹת בְּזוּג תַבְנִיוֹת? </a:t>
            </a:r>
          </a:p>
          <a:p>
            <a:pPr algn="r"/>
            <a:r>
              <a:rPr lang="he-IL" sz="3100" dirty="0">
                <a:cs typeface="+mn-cs"/>
              </a:rPr>
              <a:t>לַחֲצוּ עַל הַתַרְגִיל וְעַל הַתְשוּבָה הַמַתְאִימָה.</a:t>
            </a:r>
          </a:p>
        </p:txBody>
      </p:sp>
      <p:sp>
        <p:nvSpPr>
          <p:cNvPr id="177" name="16 במחסן">
            <a:extLst>
              <a:ext uri="{FF2B5EF4-FFF2-40B4-BE49-F238E27FC236}">
                <a16:creationId xmlns:a16="http://schemas.microsoft.com/office/drawing/2014/main" id="{D4F05314-94E1-4B27-A454-83FBD22C9D48}"/>
              </a:ext>
            </a:extLst>
          </p:cNvPr>
          <p:cNvSpPr txBox="1">
            <a:spLocks/>
          </p:cNvSpPr>
          <p:nvPr/>
        </p:nvSpPr>
        <p:spPr>
          <a:xfrm>
            <a:off x="3660576" y="5071432"/>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16</a:t>
            </a:r>
          </a:p>
        </p:txBody>
      </p:sp>
      <p:sp>
        <p:nvSpPr>
          <p:cNvPr id="178" name="19 במחסן">
            <a:extLst>
              <a:ext uri="{FF2B5EF4-FFF2-40B4-BE49-F238E27FC236}">
                <a16:creationId xmlns:a16="http://schemas.microsoft.com/office/drawing/2014/main" id="{495F1541-B9CA-4E81-96E6-6B5491256D9F}"/>
              </a:ext>
            </a:extLst>
          </p:cNvPr>
          <p:cNvSpPr txBox="1">
            <a:spLocks/>
          </p:cNvSpPr>
          <p:nvPr/>
        </p:nvSpPr>
        <p:spPr>
          <a:xfrm>
            <a:off x="2480170" y="5733256"/>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19</a:t>
            </a:r>
          </a:p>
        </p:txBody>
      </p:sp>
      <p:sp>
        <p:nvSpPr>
          <p:cNvPr id="346" name="10+8 במחסן">
            <a:extLst>
              <a:ext uri="{FF2B5EF4-FFF2-40B4-BE49-F238E27FC236}">
                <a16:creationId xmlns:a16="http://schemas.microsoft.com/office/drawing/2014/main" id="{BB55576D-6554-472A-B1D8-3ED90D956D05}"/>
              </a:ext>
            </a:extLst>
          </p:cNvPr>
          <p:cNvSpPr txBox="1">
            <a:spLocks/>
          </p:cNvSpPr>
          <p:nvPr/>
        </p:nvSpPr>
        <p:spPr>
          <a:xfrm>
            <a:off x="5597816" y="5517232"/>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0+8</a:t>
            </a:r>
            <a:endParaRPr lang="he-IL" sz="4000" dirty="0">
              <a:cs typeface="+mn-cs"/>
            </a:endParaRPr>
          </a:p>
        </p:txBody>
      </p:sp>
      <p:sp>
        <p:nvSpPr>
          <p:cNvPr id="347" name="10+9 במחסן">
            <a:extLst>
              <a:ext uri="{FF2B5EF4-FFF2-40B4-BE49-F238E27FC236}">
                <a16:creationId xmlns:a16="http://schemas.microsoft.com/office/drawing/2014/main" id="{3BC276A7-A06A-4070-931F-08018B695A4E}"/>
              </a:ext>
            </a:extLst>
          </p:cNvPr>
          <p:cNvSpPr txBox="1">
            <a:spLocks/>
          </p:cNvSpPr>
          <p:nvPr/>
        </p:nvSpPr>
        <p:spPr>
          <a:xfrm>
            <a:off x="209506" y="5733256"/>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0+9</a:t>
            </a:r>
            <a:endParaRPr lang="he-IL" sz="4000" dirty="0">
              <a:cs typeface="+mn-cs"/>
            </a:endParaRPr>
          </a:p>
        </p:txBody>
      </p:sp>
      <p:sp>
        <p:nvSpPr>
          <p:cNvPr id="348" name="10+6 במחסן">
            <a:extLst>
              <a:ext uri="{FF2B5EF4-FFF2-40B4-BE49-F238E27FC236}">
                <a16:creationId xmlns:a16="http://schemas.microsoft.com/office/drawing/2014/main" id="{B006D8AF-B9BE-44F8-A2F9-67B16EEC146B}"/>
              </a:ext>
            </a:extLst>
          </p:cNvPr>
          <p:cNvSpPr txBox="1">
            <a:spLocks/>
          </p:cNvSpPr>
          <p:nvPr/>
        </p:nvSpPr>
        <p:spPr>
          <a:xfrm>
            <a:off x="7092280" y="5805263"/>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0+6</a:t>
            </a:r>
            <a:endParaRPr lang="he-IL" sz="4000" dirty="0">
              <a:cs typeface="+mn-cs"/>
            </a:endParaRPr>
          </a:p>
        </p:txBody>
      </p:sp>
      <p:cxnSp>
        <p:nvCxnSpPr>
          <p:cNvPr id="3" name="מחבר ישר 2">
            <a:extLst>
              <a:ext uri="{FF2B5EF4-FFF2-40B4-BE49-F238E27FC236}">
                <a16:creationId xmlns:a16="http://schemas.microsoft.com/office/drawing/2014/main" id="{47B27257-B720-421A-82EF-A5A209D421A7}"/>
              </a:ext>
            </a:extLst>
          </p:cNvPr>
          <p:cNvCxnSpPr/>
          <p:nvPr/>
        </p:nvCxnSpPr>
        <p:spPr>
          <a:xfrm flipH="1">
            <a:off x="107504" y="5229200"/>
            <a:ext cx="8928992"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54" name="19 תשובה">
            <a:extLst>
              <a:ext uri="{FF2B5EF4-FFF2-40B4-BE49-F238E27FC236}">
                <a16:creationId xmlns:a16="http://schemas.microsoft.com/office/drawing/2014/main" id="{B917CE69-D322-4660-BD1E-4161E2A8532F}"/>
              </a:ext>
            </a:extLst>
          </p:cNvPr>
          <p:cNvSpPr txBox="1">
            <a:spLocks/>
          </p:cNvSpPr>
          <p:nvPr/>
        </p:nvSpPr>
        <p:spPr>
          <a:xfrm>
            <a:off x="7920079" y="3341969"/>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19</a:t>
            </a:r>
          </a:p>
        </p:txBody>
      </p:sp>
      <p:sp>
        <p:nvSpPr>
          <p:cNvPr id="55" name="10+9 תשובה">
            <a:extLst>
              <a:ext uri="{FF2B5EF4-FFF2-40B4-BE49-F238E27FC236}">
                <a16:creationId xmlns:a16="http://schemas.microsoft.com/office/drawing/2014/main" id="{8E18BEC0-8DC7-45C6-9206-736516FFE7B0}"/>
              </a:ext>
            </a:extLst>
          </p:cNvPr>
          <p:cNvSpPr txBox="1">
            <a:spLocks/>
          </p:cNvSpPr>
          <p:nvPr/>
        </p:nvSpPr>
        <p:spPr>
          <a:xfrm>
            <a:off x="6684500" y="3376997"/>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0+9=</a:t>
            </a:r>
            <a:endParaRPr lang="he-IL" sz="4000" dirty="0">
              <a:cs typeface="+mn-cs"/>
            </a:endParaRPr>
          </a:p>
        </p:txBody>
      </p:sp>
      <p:pic>
        <p:nvPicPr>
          <p:cNvPr id="74" name="תמונה 73">
            <a:extLst>
              <a:ext uri="{FF2B5EF4-FFF2-40B4-BE49-F238E27FC236}">
                <a16:creationId xmlns:a16="http://schemas.microsoft.com/office/drawing/2014/main" id="{C3C97910-7DF7-4F50-BDBC-946592DE34A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37094" y="1464396"/>
            <a:ext cx="816363" cy="783784"/>
          </a:xfrm>
          <a:prstGeom prst="rect">
            <a:avLst/>
          </a:prstGeom>
        </p:spPr>
      </p:pic>
      <p:pic>
        <p:nvPicPr>
          <p:cNvPr id="75" name="תמונה 74">
            <a:extLst>
              <a:ext uri="{FF2B5EF4-FFF2-40B4-BE49-F238E27FC236}">
                <a16:creationId xmlns:a16="http://schemas.microsoft.com/office/drawing/2014/main" id="{7E159281-5FF0-4FEA-B842-A4F78677614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18944" y="2263489"/>
            <a:ext cx="816363" cy="783784"/>
          </a:xfrm>
          <a:prstGeom prst="rect">
            <a:avLst/>
          </a:prstGeom>
        </p:spPr>
      </p:pic>
      <p:pic>
        <p:nvPicPr>
          <p:cNvPr id="76" name="תמונה 75">
            <a:extLst>
              <a:ext uri="{FF2B5EF4-FFF2-40B4-BE49-F238E27FC236}">
                <a16:creationId xmlns:a16="http://schemas.microsoft.com/office/drawing/2014/main" id="{C5FFF814-55E6-4110-90A4-0DD45A130D1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627945" y="1442553"/>
            <a:ext cx="816363" cy="783784"/>
          </a:xfrm>
          <a:prstGeom prst="rect">
            <a:avLst/>
          </a:prstGeom>
        </p:spPr>
      </p:pic>
      <p:pic>
        <p:nvPicPr>
          <p:cNvPr id="77" name="תמונה 76">
            <a:extLst>
              <a:ext uri="{FF2B5EF4-FFF2-40B4-BE49-F238E27FC236}">
                <a16:creationId xmlns:a16="http://schemas.microsoft.com/office/drawing/2014/main" id="{A9820415-5053-4B61-9039-FC2C0F39655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609795" y="2241646"/>
            <a:ext cx="816363" cy="783784"/>
          </a:xfrm>
          <a:prstGeom prst="rect">
            <a:avLst/>
          </a:prstGeom>
        </p:spPr>
      </p:pic>
      <p:pic>
        <p:nvPicPr>
          <p:cNvPr id="78" name="תמונה 77">
            <a:extLst>
              <a:ext uri="{FF2B5EF4-FFF2-40B4-BE49-F238E27FC236}">
                <a16:creationId xmlns:a16="http://schemas.microsoft.com/office/drawing/2014/main" id="{05D46D12-D3F6-4FE5-9F68-2A83DDD7525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871682" y="1455913"/>
            <a:ext cx="816363" cy="783784"/>
          </a:xfrm>
          <a:prstGeom prst="rect">
            <a:avLst/>
          </a:prstGeom>
        </p:spPr>
      </p:pic>
      <p:pic>
        <p:nvPicPr>
          <p:cNvPr id="79" name="תמונה 78">
            <a:extLst>
              <a:ext uri="{FF2B5EF4-FFF2-40B4-BE49-F238E27FC236}">
                <a16:creationId xmlns:a16="http://schemas.microsoft.com/office/drawing/2014/main" id="{9906EC79-4A41-4173-98FB-6DEF62C3006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853532" y="2255006"/>
            <a:ext cx="816363" cy="783784"/>
          </a:xfrm>
          <a:prstGeom prst="rect">
            <a:avLst/>
          </a:prstGeom>
        </p:spPr>
      </p:pic>
      <p:pic>
        <p:nvPicPr>
          <p:cNvPr id="80" name="תמונה 79">
            <a:extLst>
              <a:ext uri="{FF2B5EF4-FFF2-40B4-BE49-F238E27FC236}">
                <a16:creationId xmlns:a16="http://schemas.microsoft.com/office/drawing/2014/main" id="{87BBA93B-876D-420E-9DEF-75B0B68C2E8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133569" y="1464396"/>
            <a:ext cx="816363" cy="783784"/>
          </a:xfrm>
          <a:prstGeom prst="rect">
            <a:avLst/>
          </a:prstGeom>
        </p:spPr>
      </p:pic>
      <p:pic>
        <p:nvPicPr>
          <p:cNvPr id="81" name="תמונה 80">
            <a:extLst>
              <a:ext uri="{FF2B5EF4-FFF2-40B4-BE49-F238E27FC236}">
                <a16:creationId xmlns:a16="http://schemas.microsoft.com/office/drawing/2014/main" id="{3D4E0ED8-4901-4F97-9AF9-81156795AE6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115419" y="2263489"/>
            <a:ext cx="816363" cy="783784"/>
          </a:xfrm>
          <a:prstGeom prst="rect">
            <a:avLst/>
          </a:prstGeom>
        </p:spPr>
      </p:pic>
      <p:pic>
        <p:nvPicPr>
          <p:cNvPr id="82" name="תמונה 81">
            <a:extLst>
              <a:ext uri="{FF2B5EF4-FFF2-40B4-BE49-F238E27FC236}">
                <a16:creationId xmlns:a16="http://schemas.microsoft.com/office/drawing/2014/main" id="{D9B2D8C2-4FA8-4584-A92C-B99BD46AEE7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391145" y="1459322"/>
            <a:ext cx="816363" cy="783784"/>
          </a:xfrm>
          <a:prstGeom prst="rect">
            <a:avLst/>
          </a:prstGeom>
        </p:spPr>
      </p:pic>
      <p:pic>
        <p:nvPicPr>
          <p:cNvPr id="83" name="תמונה 82">
            <a:extLst>
              <a:ext uri="{FF2B5EF4-FFF2-40B4-BE49-F238E27FC236}">
                <a16:creationId xmlns:a16="http://schemas.microsoft.com/office/drawing/2014/main" id="{90321C7E-94DF-4E0F-9D67-AA71D23E6F4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372995" y="2258415"/>
            <a:ext cx="816363" cy="783784"/>
          </a:xfrm>
          <a:prstGeom prst="rect">
            <a:avLst/>
          </a:prstGeom>
        </p:spPr>
      </p:pic>
      <p:pic>
        <p:nvPicPr>
          <p:cNvPr id="84" name="תמונה 83">
            <a:extLst>
              <a:ext uri="{FF2B5EF4-FFF2-40B4-BE49-F238E27FC236}">
                <a16:creationId xmlns:a16="http://schemas.microsoft.com/office/drawing/2014/main" id="{5CFF02DB-753C-4483-8898-65F7FA324CC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28020" y="3351592"/>
            <a:ext cx="816363" cy="783784"/>
          </a:xfrm>
          <a:prstGeom prst="rect">
            <a:avLst/>
          </a:prstGeom>
        </p:spPr>
      </p:pic>
      <p:pic>
        <p:nvPicPr>
          <p:cNvPr id="85" name="תמונה 84">
            <a:extLst>
              <a:ext uri="{FF2B5EF4-FFF2-40B4-BE49-F238E27FC236}">
                <a16:creationId xmlns:a16="http://schemas.microsoft.com/office/drawing/2014/main" id="{93907E16-7711-4CE6-846A-7F96F48CA57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09870" y="4150685"/>
            <a:ext cx="816363" cy="783784"/>
          </a:xfrm>
          <a:prstGeom prst="rect">
            <a:avLst/>
          </a:prstGeom>
        </p:spPr>
      </p:pic>
      <p:pic>
        <p:nvPicPr>
          <p:cNvPr id="86" name="תמונה 85">
            <a:extLst>
              <a:ext uri="{FF2B5EF4-FFF2-40B4-BE49-F238E27FC236}">
                <a16:creationId xmlns:a16="http://schemas.microsoft.com/office/drawing/2014/main" id="{9192FBFF-6167-4776-8496-8A7656E5415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862465" y="3355016"/>
            <a:ext cx="816363" cy="783784"/>
          </a:xfrm>
          <a:prstGeom prst="rect">
            <a:avLst/>
          </a:prstGeom>
        </p:spPr>
      </p:pic>
      <p:pic>
        <p:nvPicPr>
          <p:cNvPr id="87" name="תמונה 86">
            <a:extLst>
              <a:ext uri="{FF2B5EF4-FFF2-40B4-BE49-F238E27FC236}">
                <a16:creationId xmlns:a16="http://schemas.microsoft.com/office/drawing/2014/main" id="{6E13B6FC-E03D-4CA2-97FD-D328D1CF632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844315" y="4154109"/>
            <a:ext cx="816363" cy="783784"/>
          </a:xfrm>
          <a:prstGeom prst="rect">
            <a:avLst/>
          </a:prstGeom>
        </p:spPr>
      </p:pic>
      <p:pic>
        <p:nvPicPr>
          <p:cNvPr id="88" name="תמונה 87">
            <a:extLst>
              <a:ext uri="{FF2B5EF4-FFF2-40B4-BE49-F238E27FC236}">
                <a16:creationId xmlns:a16="http://schemas.microsoft.com/office/drawing/2014/main" id="{73F33771-0433-4D93-9B21-4812CC67199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036407" y="3263125"/>
            <a:ext cx="816363" cy="783784"/>
          </a:xfrm>
          <a:prstGeom prst="rect">
            <a:avLst/>
          </a:prstGeom>
        </p:spPr>
      </p:pic>
      <p:pic>
        <p:nvPicPr>
          <p:cNvPr id="89" name="תמונה 88">
            <a:extLst>
              <a:ext uri="{FF2B5EF4-FFF2-40B4-BE49-F238E27FC236}">
                <a16:creationId xmlns:a16="http://schemas.microsoft.com/office/drawing/2014/main" id="{7F3036A6-7220-4BD4-9921-D063B39460C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018257" y="4062218"/>
            <a:ext cx="816363" cy="783784"/>
          </a:xfrm>
          <a:prstGeom prst="rect">
            <a:avLst/>
          </a:prstGeom>
        </p:spPr>
      </p:pic>
      <p:pic>
        <p:nvPicPr>
          <p:cNvPr id="90" name="תמונה 89">
            <a:extLst>
              <a:ext uri="{FF2B5EF4-FFF2-40B4-BE49-F238E27FC236}">
                <a16:creationId xmlns:a16="http://schemas.microsoft.com/office/drawing/2014/main" id="{D2C48D5E-E349-49A2-83DE-8181809B8D0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181968" y="3284418"/>
            <a:ext cx="816363" cy="783784"/>
          </a:xfrm>
          <a:prstGeom prst="rect">
            <a:avLst/>
          </a:prstGeom>
        </p:spPr>
      </p:pic>
      <p:pic>
        <p:nvPicPr>
          <p:cNvPr id="91" name="תמונה 90">
            <a:extLst>
              <a:ext uri="{FF2B5EF4-FFF2-40B4-BE49-F238E27FC236}">
                <a16:creationId xmlns:a16="http://schemas.microsoft.com/office/drawing/2014/main" id="{FB51BCEA-5EDC-4AC1-9F98-94F64DA0D9D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163818" y="4083511"/>
            <a:ext cx="816363" cy="783784"/>
          </a:xfrm>
          <a:prstGeom prst="rect">
            <a:avLst/>
          </a:prstGeom>
        </p:spPr>
      </p:pic>
      <p:pic>
        <p:nvPicPr>
          <p:cNvPr id="92" name="תמונה 91">
            <a:extLst>
              <a:ext uri="{FF2B5EF4-FFF2-40B4-BE49-F238E27FC236}">
                <a16:creationId xmlns:a16="http://schemas.microsoft.com/office/drawing/2014/main" id="{F1EDE2E1-F033-47B7-BA53-D9D0AE53F71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417987" y="3317117"/>
            <a:ext cx="816363" cy="783784"/>
          </a:xfrm>
          <a:prstGeom prst="rect">
            <a:avLst/>
          </a:prstGeom>
        </p:spPr>
      </p:pic>
      <p:pic>
        <p:nvPicPr>
          <p:cNvPr id="6" name="גרפיקה 5" descr="סגור קו מיתאר">
            <a:extLst>
              <a:ext uri="{FF2B5EF4-FFF2-40B4-BE49-F238E27FC236}">
                <a16:creationId xmlns:a16="http://schemas.microsoft.com/office/drawing/2014/main" id="{AE361652-A4DD-40DB-92C5-B72353916C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05265" y="5120208"/>
            <a:ext cx="914400" cy="914400"/>
          </a:xfrm>
          <a:prstGeom prst="rect">
            <a:avLst/>
          </a:prstGeom>
        </p:spPr>
      </p:pic>
      <p:pic>
        <p:nvPicPr>
          <p:cNvPr id="61" name="גרפיקה 60" descr="סגור קו מיתאר">
            <a:extLst>
              <a:ext uri="{FF2B5EF4-FFF2-40B4-BE49-F238E27FC236}">
                <a16:creationId xmlns:a16="http://schemas.microsoft.com/office/drawing/2014/main" id="{837596B1-8859-4E56-B8A2-B959CBE2E7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68929" y="5120208"/>
            <a:ext cx="914400" cy="914400"/>
          </a:xfrm>
          <a:prstGeom prst="rect">
            <a:avLst/>
          </a:prstGeom>
        </p:spPr>
      </p:pic>
      <p:pic>
        <p:nvPicPr>
          <p:cNvPr id="62" name="גרפיקה 61" descr="סגור קו מיתאר">
            <a:extLst>
              <a:ext uri="{FF2B5EF4-FFF2-40B4-BE49-F238E27FC236}">
                <a16:creationId xmlns:a16="http://schemas.microsoft.com/office/drawing/2014/main" id="{10087898-440A-4CD4-A691-58D9E76151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77150" y="5500154"/>
            <a:ext cx="914400" cy="914400"/>
          </a:xfrm>
          <a:prstGeom prst="rect">
            <a:avLst/>
          </a:prstGeom>
        </p:spPr>
      </p:pic>
      <p:pic>
        <p:nvPicPr>
          <p:cNvPr id="63" name="גרפיקה 62" descr="סגור קו מיתאר">
            <a:extLst>
              <a:ext uri="{FF2B5EF4-FFF2-40B4-BE49-F238E27FC236}">
                <a16:creationId xmlns:a16="http://schemas.microsoft.com/office/drawing/2014/main" id="{049E7D0A-174F-490E-BC0E-8F7FDA6E22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37727" y="5733256"/>
            <a:ext cx="914400" cy="914400"/>
          </a:xfrm>
          <a:prstGeom prst="rect">
            <a:avLst/>
          </a:prstGeom>
        </p:spPr>
      </p:pic>
    </p:spTree>
    <p:extLst>
      <p:ext uri="{BB962C8B-B14F-4D97-AF65-F5344CB8AC3E}">
        <p14:creationId xmlns:p14="http://schemas.microsoft.com/office/powerpoint/2010/main" val="41591858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5"/>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1" nodeType="withEffect">
                                  <p:stCondLst>
                                    <p:cond delay="0"/>
                                  </p:stCondLst>
                                  <p:childTnLst>
                                    <p:animRot by="120000">
                                      <p:cBhvr>
                                        <p:cTn id="6" dur="150" fill="hold">
                                          <p:stCondLst>
                                            <p:cond delay="0"/>
                                          </p:stCondLst>
                                        </p:cTn>
                                        <p:tgtEl>
                                          <p:spTgt spid="105"/>
                                        </p:tgtEl>
                                        <p:attrNameLst>
                                          <p:attrName>r</p:attrName>
                                        </p:attrNameLst>
                                      </p:cBhvr>
                                    </p:animRot>
                                    <p:animRot by="-240000">
                                      <p:cBhvr>
                                        <p:cTn id="7" dur="300" fill="hold">
                                          <p:stCondLst>
                                            <p:cond delay="300"/>
                                          </p:stCondLst>
                                        </p:cTn>
                                        <p:tgtEl>
                                          <p:spTgt spid="105"/>
                                        </p:tgtEl>
                                        <p:attrNameLst>
                                          <p:attrName>r</p:attrName>
                                        </p:attrNameLst>
                                      </p:cBhvr>
                                    </p:animRot>
                                    <p:animRot by="240000">
                                      <p:cBhvr>
                                        <p:cTn id="8" dur="300" fill="hold">
                                          <p:stCondLst>
                                            <p:cond delay="600"/>
                                          </p:stCondLst>
                                        </p:cTn>
                                        <p:tgtEl>
                                          <p:spTgt spid="105"/>
                                        </p:tgtEl>
                                        <p:attrNameLst>
                                          <p:attrName>r</p:attrName>
                                        </p:attrNameLst>
                                      </p:cBhvr>
                                    </p:animRot>
                                    <p:animRot by="-240000">
                                      <p:cBhvr>
                                        <p:cTn id="9" dur="300" fill="hold">
                                          <p:stCondLst>
                                            <p:cond delay="900"/>
                                          </p:stCondLst>
                                        </p:cTn>
                                        <p:tgtEl>
                                          <p:spTgt spid="105"/>
                                        </p:tgtEl>
                                        <p:attrNameLst>
                                          <p:attrName>r</p:attrName>
                                        </p:attrNameLst>
                                      </p:cBhvr>
                                    </p:animRot>
                                    <p:animRot by="120000">
                                      <p:cBhvr>
                                        <p:cTn id="10" dur="300" fill="hold">
                                          <p:stCondLst>
                                            <p:cond delay="1200"/>
                                          </p:stCondLst>
                                        </p:cTn>
                                        <p:tgtEl>
                                          <p:spTgt spid="105"/>
                                        </p:tgtEl>
                                        <p:attrNameLst>
                                          <p:attrName>r</p:attrName>
                                        </p:attrNameLst>
                                      </p:cBhvr>
                                    </p:animRo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105"/>
                  </p:tgtEl>
                </p:cond>
              </p:nextCondLst>
            </p:seq>
            <p:seq concurrent="1" nextAc="seek">
              <p:cTn id="13" restart="whenNotActive" fill="hold" evtFilter="cancelBubble" nodeType="interactiveSeq">
                <p:stCondLst>
                  <p:cond evt="onClick" delay="0">
                    <p:tgtEl>
                      <p:spTgt spid="178"/>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178"/>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childTnLst>
                                </p:cTn>
                              </p:par>
                            </p:childTnLst>
                          </p:cTn>
                        </p:par>
                      </p:childTnLst>
                    </p:cTn>
                  </p:par>
                </p:childTnLst>
              </p:cTn>
              <p:nextCondLst>
                <p:cond evt="onClick" delay="0">
                  <p:tgtEl>
                    <p:spTgt spid="178"/>
                  </p:tgtEl>
                </p:cond>
              </p:nextCondLst>
            </p:seq>
            <p:seq concurrent="1" nextAc="seek">
              <p:cTn id="20" restart="whenNotActive" fill="hold" evtFilter="cancelBubble" nodeType="interactiveSeq">
                <p:stCondLst>
                  <p:cond evt="onClick" delay="0">
                    <p:tgtEl>
                      <p:spTgt spid="347"/>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grpId="0" nodeType="withEffect">
                                  <p:stCondLst>
                                    <p:cond delay="0"/>
                                  </p:stCondLst>
                                  <p:childTnLst>
                                    <p:set>
                                      <p:cBhvr>
                                        <p:cTn id="24" dur="1" fill="hold">
                                          <p:stCondLst>
                                            <p:cond delay="0"/>
                                          </p:stCondLst>
                                        </p:cTn>
                                        <p:tgtEl>
                                          <p:spTgt spid="347"/>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347"/>
                  </p:tgtEl>
                </p:cond>
              </p:nextCondLst>
            </p:seq>
            <p:seq concurrent="1" nextAc="seek">
              <p:cTn id="27" restart="whenNotActive" fill="hold" evtFilter="cancelBubble" nodeType="interactiveSeq">
                <p:stCondLst>
                  <p:cond evt="onClick" delay="0">
                    <p:tgtEl>
                      <p:spTgt spid="346"/>
                    </p:tgtEl>
                  </p:cond>
                </p:stCondLst>
                <p:endSync evt="end" delay="0">
                  <p:rtn val="all"/>
                </p:endSync>
                <p:childTnLst>
                  <p:par>
                    <p:cTn id="28" fill="hold">
                      <p:stCondLst>
                        <p:cond delay="0"/>
                      </p:stCondLst>
                      <p:childTnLst>
                        <p:par>
                          <p:cTn id="29" fill="hold">
                            <p:stCondLst>
                              <p:cond delay="0"/>
                            </p:stCondLst>
                            <p:childTnLst>
                              <p:par>
                                <p:cTn id="30" presetID="32" presetClass="emph" presetSubtype="0" fill="hold" grpId="0" nodeType="withEffect">
                                  <p:stCondLst>
                                    <p:cond delay="0"/>
                                  </p:stCondLst>
                                  <p:childTnLst>
                                    <p:animRot by="120000">
                                      <p:cBhvr>
                                        <p:cTn id="31" dur="150" fill="hold">
                                          <p:stCondLst>
                                            <p:cond delay="0"/>
                                          </p:stCondLst>
                                        </p:cTn>
                                        <p:tgtEl>
                                          <p:spTgt spid="346"/>
                                        </p:tgtEl>
                                        <p:attrNameLst>
                                          <p:attrName>r</p:attrName>
                                        </p:attrNameLst>
                                      </p:cBhvr>
                                    </p:animRot>
                                    <p:animRot by="-240000">
                                      <p:cBhvr>
                                        <p:cTn id="32" dur="300" fill="hold">
                                          <p:stCondLst>
                                            <p:cond delay="300"/>
                                          </p:stCondLst>
                                        </p:cTn>
                                        <p:tgtEl>
                                          <p:spTgt spid="346"/>
                                        </p:tgtEl>
                                        <p:attrNameLst>
                                          <p:attrName>r</p:attrName>
                                        </p:attrNameLst>
                                      </p:cBhvr>
                                    </p:animRot>
                                    <p:animRot by="240000">
                                      <p:cBhvr>
                                        <p:cTn id="33" dur="300" fill="hold">
                                          <p:stCondLst>
                                            <p:cond delay="600"/>
                                          </p:stCondLst>
                                        </p:cTn>
                                        <p:tgtEl>
                                          <p:spTgt spid="346"/>
                                        </p:tgtEl>
                                        <p:attrNameLst>
                                          <p:attrName>r</p:attrName>
                                        </p:attrNameLst>
                                      </p:cBhvr>
                                    </p:animRot>
                                    <p:animRot by="-240000">
                                      <p:cBhvr>
                                        <p:cTn id="34" dur="300" fill="hold">
                                          <p:stCondLst>
                                            <p:cond delay="900"/>
                                          </p:stCondLst>
                                        </p:cTn>
                                        <p:tgtEl>
                                          <p:spTgt spid="346"/>
                                        </p:tgtEl>
                                        <p:attrNameLst>
                                          <p:attrName>r</p:attrName>
                                        </p:attrNameLst>
                                      </p:cBhvr>
                                    </p:animRot>
                                    <p:animRot by="120000">
                                      <p:cBhvr>
                                        <p:cTn id="35" dur="300" fill="hold">
                                          <p:stCondLst>
                                            <p:cond delay="1200"/>
                                          </p:stCondLst>
                                        </p:cTn>
                                        <p:tgtEl>
                                          <p:spTgt spid="346"/>
                                        </p:tgtEl>
                                        <p:attrNameLst>
                                          <p:attrName>r</p:attrName>
                                        </p:attrNameLst>
                                      </p:cBhvr>
                                    </p:animRot>
                                  </p:childTnLst>
                                </p:cTn>
                              </p:par>
                              <p:par>
                                <p:cTn id="36" presetID="1" presetClass="entr" presetSubtype="0" fill="hold" nodeType="withEffect">
                                  <p:stCondLst>
                                    <p:cond delay="0"/>
                                  </p:stCondLst>
                                  <p:childTnLst>
                                    <p:set>
                                      <p:cBhvr>
                                        <p:cTn id="37"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346"/>
                  </p:tgtEl>
                </p:cond>
              </p:nextCondLst>
            </p:seq>
            <p:seq concurrent="1" nextAc="seek">
              <p:cTn id="38" restart="whenNotActive" fill="hold" evtFilter="cancelBubble" nodeType="interactiveSeq">
                <p:stCondLst>
                  <p:cond evt="onClick" delay="0">
                    <p:tgtEl>
                      <p:spTgt spid="348"/>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grpId="0" nodeType="withEffect">
                                  <p:stCondLst>
                                    <p:cond delay="0"/>
                                  </p:stCondLst>
                                  <p:childTnLst>
                                    <p:animRot by="120000">
                                      <p:cBhvr>
                                        <p:cTn id="42" dur="150" fill="hold">
                                          <p:stCondLst>
                                            <p:cond delay="0"/>
                                          </p:stCondLst>
                                        </p:cTn>
                                        <p:tgtEl>
                                          <p:spTgt spid="348"/>
                                        </p:tgtEl>
                                        <p:attrNameLst>
                                          <p:attrName>r</p:attrName>
                                        </p:attrNameLst>
                                      </p:cBhvr>
                                    </p:animRot>
                                    <p:animRot by="-240000">
                                      <p:cBhvr>
                                        <p:cTn id="43" dur="300" fill="hold">
                                          <p:stCondLst>
                                            <p:cond delay="300"/>
                                          </p:stCondLst>
                                        </p:cTn>
                                        <p:tgtEl>
                                          <p:spTgt spid="348"/>
                                        </p:tgtEl>
                                        <p:attrNameLst>
                                          <p:attrName>r</p:attrName>
                                        </p:attrNameLst>
                                      </p:cBhvr>
                                    </p:animRot>
                                    <p:animRot by="240000">
                                      <p:cBhvr>
                                        <p:cTn id="44" dur="300" fill="hold">
                                          <p:stCondLst>
                                            <p:cond delay="600"/>
                                          </p:stCondLst>
                                        </p:cTn>
                                        <p:tgtEl>
                                          <p:spTgt spid="348"/>
                                        </p:tgtEl>
                                        <p:attrNameLst>
                                          <p:attrName>r</p:attrName>
                                        </p:attrNameLst>
                                      </p:cBhvr>
                                    </p:animRot>
                                    <p:animRot by="-240000">
                                      <p:cBhvr>
                                        <p:cTn id="45" dur="300" fill="hold">
                                          <p:stCondLst>
                                            <p:cond delay="900"/>
                                          </p:stCondLst>
                                        </p:cTn>
                                        <p:tgtEl>
                                          <p:spTgt spid="348"/>
                                        </p:tgtEl>
                                        <p:attrNameLst>
                                          <p:attrName>r</p:attrName>
                                        </p:attrNameLst>
                                      </p:cBhvr>
                                    </p:animRot>
                                    <p:animRot by="120000">
                                      <p:cBhvr>
                                        <p:cTn id="46" dur="300" fill="hold">
                                          <p:stCondLst>
                                            <p:cond delay="1200"/>
                                          </p:stCondLst>
                                        </p:cTn>
                                        <p:tgtEl>
                                          <p:spTgt spid="348"/>
                                        </p:tgtEl>
                                        <p:attrNameLst>
                                          <p:attrName>r</p:attrName>
                                        </p:attrNameLst>
                                      </p:cBhvr>
                                    </p:animRot>
                                  </p:childTnLst>
                                </p:cTn>
                              </p:par>
                              <p:par>
                                <p:cTn id="47" presetID="1"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348"/>
                  </p:tgtEl>
                </p:cond>
              </p:nextCondLst>
            </p:seq>
            <p:seq concurrent="1" nextAc="seek">
              <p:cTn id="49" restart="whenNotActive" fill="hold" evtFilter="cancelBubble" nodeType="interactiveSeq">
                <p:stCondLst>
                  <p:cond evt="onClick" delay="0">
                    <p:tgtEl>
                      <p:spTgt spid="177"/>
                    </p:tgtEl>
                  </p:cond>
                </p:stCondLst>
                <p:endSync evt="end" delay="0">
                  <p:rtn val="all"/>
                </p:endSync>
                <p:childTnLst>
                  <p:par>
                    <p:cTn id="50" fill="hold">
                      <p:stCondLst>
                        <p:cond delay="0"/>
                      </p:stCondLst>
                      <p:childTnLst>
                        <p:par>
                          <p:cTn id="51" fill="hold">
                            <p:stCondLst>
                              <p:cond delay="0"/>
                            </p:stCondLst>
                            <p:childTnLst>
                              <p:par>
                                <p:cTn id="52" presetID="32" presetClass="emph" presetSubtype="0" fill="hold" grpId="0" nodeType="withEffect">
                                  <p:stCondLst>
                                    <p:cond delay="0"/>
                                  </p:stCondLst>
                                  <p:childTnLst>
                                    <p:animRot by="120000">
                                      <p:cBhvr>
                                        <p:cTn id="53" dur="150" fill="hold">
                                          <p:stCondLst>
                                            <p:cond delay="0"/>
                                          </p:stCondLst>
                                        </p:cTn>
                                        <p:tgtEl>
                                          <p:spTgt spid="177"/>
                                        </p:tgtEl>
                                        <p:attrNameLst>
                                          <p:attrName>r</p:attrName>
                                        </p:attrNameLst>
                                      </p:cBhvr>
                                    </p:animRot>
                                    <p:animRot by="-240000">
                                      <p:cBhvr>
                                        <p:cTn id="54" dur="300" fill="hold">
                                          <p:stCondLst>
                                            <p:cond delay="300"/>
                                          </p:stCondLst>
                                        </p:cTn>
                                        <p:tgtEl>
                                          <p:spTgt spid="177"/>
                                        </p:tgtEl>
                                        <p:attrNameLst>
                                          <p:attrName>r</p:attrName>
                                        </p:attrNameLst>
                                      </p:cBhvr>
                                    </p:animRot>
                                    <p:animRot by="240000">
                                      <p:cBhvr>
                                        <p:cTn id="55" dur="300" fill="hold">
                                          <p:stCondLst>
                                            <p:cond delay="600"/>
                                          </p:stCondLst>
                                        </p:cTn>
                                        <p:tgtEl>
                                          <p:spTgt spid="177"/>
                                        </p:tgtEl>
                                        <p:attrNameLst>
                                          <p:attrName>r</p:attrName>
                                        </p:attrNameLst>
                                      </p:cBhvr>
                                    </p:animRot>
                                    <p:animRot by="-240000">
                                      <p:cBhvr>
                                        <p:cTn id="56" dur="300" fill="hold">
                                          <p:stCondLst>
                                            <p:cond delay="900"/>
                                          </p:stCondLst>
                                        </p:cTn>
                                        <p:tgtEl>
                                          <p:spTgt spid="177"/>
                                        </p:tgtEl>
                                        <p:attrNameLst>
                                          <p:attrName>r</p:attrName>
                                        </p:attrNameLst>
                                      </p:cBhvr>
                                    </p:animRot>
                                    <p:animRot by="120000">
                                      <p:cBhvr>
                                        <p:cTn id="57" dur="300" fill="hold">
                                          <p:stCondLst>
                                            <p:cond delay="1200"/>
                                          </p:stCondLst>
                                        </p:cTn>
                                        <p:tgtEl>
                                          <p:spTgt spid="177"/>
                                        </p:tgtEl>
                                        <p:attrNameLst>
                                          <p:attrName>r</p:attrName>
                                        </p:attrNameLst>
                                      </p:cBhvr>
                                    </p:animRot>
                                  </p:childTnLst>
                                </p:cTn>
                              </p:par>
                              <p:par>
                                <p:cTn id="58" presetID="1" presetClass="entr" presetSubtype="0" fill="hold" nodeType="withEffect">
                                  <p:stCondLst>
                                    <p:cond delay="0"/>
                                  </p:stCondLst>
                                  <p:childTnLst>
                                    <p:set>
                                      <p:cBhvr>
                                        <p:cTn id="59"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177"/>
                  </p:tgtEl>
                </p:cond>
              </p:nextCondLst>
            </p:seq>
          </p:childTnLst>
        </p:cTn>
      </p:par>
    </p:tnLst>
    <p:bldLst>
      <p:bldP spid="105" grpId="1"/>
      <p:bldP spid="177" grpId="0"/>
      <p:bldP spid="178" grpId="0"/>
      <p:bldP spid="346" grpId="0"/>
      <p:bldP spid="347" grpId="0"/>
      <p:bldP spid="348"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קבוצה 142">
            <a:extLst>
              <a:ext uri="{FF2B5EF4-FFF2-40B4-BE49-F238E27FC236}">
                <a16:creationId xmlns:a16="http://schemas.microsoft.com/office/drawing/2014/main" id="{1458F37F-E909-43AD-83C6-378891F1AAF4}"/>
              </a:ext>
            </a:extLst>
          </p:cNvPr>
          <p:cNvGrpSpPr/>
          <p:nvPr/>
        </p:nvGrpSpPr>
        <p:grpSpPr>
          <a:xfrm>
            <a:off x="209506" y="1407054"/>
            <a:ext cx="6337588" cy="1693886"/>
            <a:chOff x="2574335" y="1492625"/>
            <a:chExt cx="8125328" cy="3599782"/>
          </a:xfrm>
        </p:grpSpPr>
        <p:sp>
          <p:nvSpPr>
            <p:cNvPr id="144" name="מלבן 143">
              <a:extLst>
                <a:ext uri="{FF2B5EF4-FFF2-40B4-BE49-F238E27FC236}">
                  <a16:creationId xmlns:a16="http://schemas.microsoft.com/office/drawing/2014/main" id="{7C0D3525-94F4-4AD1-91E7-18EEE6658AD8}"/>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45" name="קבוצה 144">
              <a:extLst>
                <a:ext uri="{FF2B5EF4-FFF2-40B4-BE49-F238E27FC236}">
                  <a16:creationId xmlns:a16="http://schemas.microsoft.com/office/drawing/2014/main" id="{7366EBBF-4614-4B6E-8AB6-25C84FA55BE3}"/>
                </a:ext>
              </a:extLst>
            </p:cNvPr>
            <p:cNvGrpSpPr/>
            <p:nvPr/>
          </p:nvGrpSpPr>
          <p:grpSpPr>
            <a:xfrm>
              <a:off x="2708732" y="1634159"/>
              <a:ext cx="7856533" cy="3316714"/>
              <a:chOff x="3625516" y="1315453"/>
              <a:chExt cx="4832685" cy="1660358"/>
            </a:xfrm>
          </p:grpSpPr>
          <p:sp>
            <p:nvSpPr>
              <p:cNvPr id="146" name="מלבן 145">
                <a:extLst>
                  <a:ext uri="{FF2B5EF4-FFF2-40B4-BE49-F238E27FC236}">
                    <a16:creationId xmlns:a16="http://schemas.microsoft.com/office/drawing/2014/main" id="{CC99E6B0-9CB9-4B21-A062-96E44350A673}"/>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7" name="מלבן 146">
                <a:extLst>
                  <a:ext uri="{FF2B5EF4-FFF2-40B4-BE49-F238E27FC236}">
                    <a16:creationId xmlns:a16="http://schemas.microsoft.com/office/drawing/2014/main" id="{FA04C248-7340-4F17-8DBA-4DA7961A6D72}"/>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8" name="מלבן 147">
                <a:extLst>
                  <a:ext uri="{FF2B5EF4-FFF2-40B4-BE49-F238E27FC236}">
                    <a16:creationId xmlns:a16="http://schemas.microsoft.com/office/drawing/2014/main" id="{06EAC622-8CD4-45CD-BBDE-C3A694D6C4FD}"/>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9" name="מלבן 148">
                <a:extLst>
                  <a:ext uri="{FF2B5EF4-FFF2-40B4-BE49-F238E27FC236}">
                    <a16:creationId xmlns:a16="http://schemas.microsoft.com/office/drawing/2014/main" id="{73EAF8AE-BC46-45D6-B9FE-DC2AD079DAD2}"/>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0" name="מלבן 149">
                <a:extLst>
                  <a:ext uri="{FF2B5EF4-FFF2-40B4-BE49-F238E27FC236}">
                    <a16:creationId xmlns:a16="http://schemas.microsoft.com/office/drawing/2014/main" id="{198D686F-F405-4DF6-81DF-510DE0606FD4}"/>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1" name="מלבן 150">
                <a:extLst>
                  <a:ext uri="{FF2B5EF4-FFF2-40B4-BE49-F238E27FC236}">
                    <a16:creationId xmlns:a16="http://schemas.microsoft.com/office/drawing/2014/main" id="{D19D62FE-331D-47E4-A2C4-77645CA41510}"/>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2" name="מלבן 151">
                <a:extLst>
                  <a:ext uri="{FF2B5EF4-FFF2-40B4-BE49-F238E27FC236}">
                    <a16:creationId xmlns:a16="http://schemas.microsoft.com/office/drawing/2014/main" id="{293E5EA8-3188-48A5-9651-34449283991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5" name="מלבן 154">
                <a:extLst>
                  <a:ext uri="{FF2B5EF4-FFF2-40B4-BE49-F238E27FC236}">
                    <a16:creationId xmlns:a16="http://schemas.microsoft.com/office/drawing/2014/main" id="{D80E0703-AC93-4E15-B4F3-F052ABE46D9F}"/>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6" name="מלבן 155">
                <a:extLst>
                  <a:ext uri="{FF2B5EF4-FFF2-40B4-BE49-F238E27FC236}">
                    <a16:creationId xmlns:a16="http://schemas.microsoft.com/office/drawing/2014/main" id="{CF997159-8D4A-4F0C-BEF6-7C623B721540}"/>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7" name="מלבן 156">
                <a:extLst>
                  <a:ext uri="{FF2B5EF4-FFF2-40B4-BE49-F238E27FC236}">
                    <a16:creationId xmlns:a16="http://schemas.microsoft.com/office/drawing/2014/main" id="{D2A88C33-AE61-46C2-9112-31F356D0FF58}"/>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05" name="18 במחסן">
            <a:extLst>
              <a:ext uri="{FF2B5EF4-FFF2-40B4-BE49-F238E27FC236}">
                <a16:creationId xmlns:a16="http://schemas.microsoft.com/office/drawing/2014/main" id="{8D4FC338-95F9-4A43-8DA3-9AB79E008618}"/>
              </a:ext>
            </a:extLst>
          </p:cNvPr>
          <p:cNvSpPr txBox="1">
            <a:spLocks/>
          </p:cNvSpPr>
          <p:nvPr/>
        </p:nvSpPr>
        <p:spPr>
          <a:xfrm>
            <a:off x="1208483" y="5085184"/>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18</a:t>
            </a:r>
          </a:p>
        </p:txBody>
      </p:sp>
      <p:grpSp>
        <p:nvGrpSpPr>
          <p:cNvPr id="202" name="קבוצה 201">
            <a:extLst>
              <a:ext uri="{FF2B5EF4-FFF2-40B4-BE49-F238E27FC236}">
                <a16:creationId xmlns:a16="http://schemas.microsoft.com/office/drawing/2014/main" id="{94BDD30E-E87A-4B53-BFEC-525C63FF663E}"/>
              </a:ext>
            </a:extLst>
          </p:cNvPr>
          <p:cNvGrpSpPr/>
          <p:nvPr/>
        </p:nvGrpSpPr>
        <p:grpSpPr>
          <a:xfrm>
            <a:off x="209505" y="3233465"/>
            <a:ext cx="6337588" cy="1693886"/>
            <a:chOff x="2574335" y="1492625"/>
            <a:chExt cx="8125328" cy="3599782"/>
          </a:xfrm>
        </p:grpSpPr>
        <p:sp>
          <p:nvSpPr>
            <p:cNvPr id="213" name="מלבן 212">
              <a:extLst>
                <a:ext uri="{FF2B5EF4-FFF2-40B4-BE49-F238E27FC236}">
                  <a16:creationId xmlns:a16="http://schemas.microsoft.com/office/drawing/2014/main" id="{E486A200-A392-46D9-A0EB-FF4DA330A145}"/>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14" name="קבוצה 213">
              <a:extLst>
                <a:ext uri="{FF2B5EF4-FFF2-40B4-BE49-F238E27FC236}">
                  <a16:creationId xmlns:a16="http://schemas.microsoft.com/office/drawing/2014/main" id="{2F06B664-6092-4612-B34E-F92CD39C2AE4}"/>
                </a:ext>
              </a:extLst>
            </p:cNvPr>
            <p:cNvGrpSpPr/>
            <p:nvPr/>
          </p:nvGrpSpPr>
          <p:grpSpPr>
            <a:xfrm>
              <a:off x="2708732" y="1634159"/>
              <a:ext cx="7856533" cy="3316714"/>
              <a:chOff x="3625516" y="1315453"/>
              <a:chExt cx="4832685" cy="1660358"/>
            </a:xfrm>
          </p:grpSpPr>
          <p:sp>
            <p:nvSpPr>
              <p:cNvPr id="215" name="מלבן 214">
                <a:extLst>
                  <a:ext uri="{FF2B5EF4-FFF2-40B4-BE49-F238E27FC236}">
                    <a16:creationId xmlns:a16="http://schemas.microsoft.com/office/drawing/2014/main" id="{B6ED4576-214C-4FCC-8403-569AA4B9DF6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6" name="מלבן 215">
                <a:extLst>
                  <a:ext uri="{FF2B5EF4-FFF2-40B4-BE49-F238E27FC236}">
                    <a16:creationId xmlns:a16="http://schemas.microsoft.com/office/drawing/2014/main" id="{CB0563EF-B88A-40BE-B643-187966291FFE}"/>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7" name="מלבן 216">
                <a:extLst>
                  <a:ext uri="{FF2B5EF4-FFF2-40B4-BE49-F238E27FC236}">
                    <a16:creationId xmlns:a16="http://schemas.microsoft.com/office/drawing/2014/main" id="{C5D690B9-8C06-42DC-AEB0-D37741210952}"/>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8" name="מלבן 217">
                <a:extLst>
                  <a:ext uri="{FF2B5EF4-FFF2-40B4-BE49-F238E27FC236}">
                    <a16:creationId xmlns:a16="http://schemas.microsoft.com/office/drawing/2014/main" id="{A478CE23-0497-4896-A9E0-421F2A30A297}"/>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9" name="מלבן 218">
                <a:extLst>
                  <a:ext uri="{FF2B5EF4-FFF2-40B4-BE49-F238E27FC236}">
                    <a16:creationId xmlns:a16="http://schemas.microsoft.com/office/drawing/2014/main" id="{CABA2484-AE6A-40AB-A7AE-9A71EC23007E}"/>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0" name="מלבן 219">
                <a:extLst>
                  <a:ext uri="{FF2B5EF4-FFF2-40B4-BE49-F238E27FC236}">
                    <a16:creationId xmlns:a16="http://schemas.microsoft.com/office/drawing/2014/main" id="{4D5D1817-5126-4CA6-AEC5-5D30919D6D83}"/>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1" name="מלבן 220">
                <a:extLst>
                  <a:ext uri="{FF2B5EF4-FFF2-40B4-BE49-F238E27FC236}">
                    <a16:creationId xmlns:a16="http://schemas.microsoft.com/office/drawing/2014/main" id="{E8366BC5-0AB5-4CF3-926B-BF9FC98445D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2" name="מלבן 221">
                <a:extLst>
                  <a:ext uri="{FF2B5EF4-FFF2-40B4-BE49-F238E27FC236}">
                    <a16:creationId xmlns:a16="http://schemas.microsoft.com/office/drawing/2014/main" id="{C1AFBA64-CAAC-4F37-8B4E-CD7CC2F55B3B}"/>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3" name="מלבן 222">
                <a:extLst>
                  <a:ext uri="{FF2B5EF4-FFF2-40B4-BE49-F238E27FC236}">
                    <a16:creationId xmlns:a16="http://schemas.microsoft.com/office/drawing/2014/main" id="{05C733CF-5D70-4C76-B63A-5A7DD34E007B}"/>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4" name="מלבן 223">
                <a:extLst>
                  <a:ext uri="{FF2B5EF4-FFF2-40B4-BE49-F238E27FC236}">
                    <a16:creationId xmlns:a16="http://schemas.microsoft.com/office/drawing/2014/main" id="{07C3C8BD-763A-49B8-90F7-388542F140B6}"/>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23195" y="70056"/>
            <a:ext cx="8964488" cy="1490553"/>
          </a:xfrm>
          <a:prstGeom prst="rect">
            <a:avLst/>
          </a:prstGeom>
        </p:spPr>
        <p:txBody>
          <a:bodyPr vert="horz" lIns="91440" tIns="45720" rIns="91440" bIns="45720" rtlCol="1" anchor="ctr">
            <a:normAutofit fontScale="900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endParaRPr lang="he-IL" sz="4000" dirty="0">
              <a:cs typeface="+mn-cs"/>
            </a:endParaRPr>
          </a:p>
          <a:p>
            <a:pPr algn="r"/>
            <a:r>
              <a:rPr lang="he-IL" sz="4000" dirty="0">
                <a:cs typeface="+mn-cs"/>
              </a:rPr>
              <a:t>כַּמָה אַבְנֵי חֵן </a:t>
            </a:r>
            <a:r>
              <a:rPr lang="he-IL" sz="4000" dirty="0" err="1">
                <a:cs typeface="+mn-cs"/>
              </a:rPr>
              <a:t>צְהֻבּוֹת</a:t>
            </a:r>
            <a:r>
              <a:rPr lang="he-IL" sz="4000" dirty="0">
                <a:cs typeface="+mn-cs"/>
              </a:rPr>
              <a:t> בְּזוּג הַתַבְנִיוֹת?</a:t>
            </a:r>
            <a:br>
              <a:rPr lang="en-US" sz="4000" dirty="0">
                <a:cs typeface="+mn-cs"/>
              </a:rPr>
            </a:br>
            <a:r>
              <a:rPr lang="he-IL" sz="3100" dirty="0">
                <a:cs typeface="+mn-cs"/>
              </a:rPr>
              <a:t>לַחֲצוּ עַל הַתַרְגִיל וְעַל הַתְשוּבָה הַמַתְאִימָה.</a:t>
            </a:r>
          </a:p>
          <a:p>
            <a:pPr algn="r"/>
            <a:endParaRPr lang="he-IL" sz="4000" dirty="0">
              <a:cs typeface="+mn-cs"/>
            </a:endParaRPr>
          </a:p>
        </p:txBody>
      </p:sp>
      <p:sp>
        <p:nvSpPr>
          <p:cNvPr id="177" name="16 במחסן">
            <a:extLst>
              <a:ext uri="{FF2B5EF4-FFF2-40B4-BE49-F238E27FC236}">
                <a16:creationId xmlns:a16="http://schemas.microsoft.com/office/drawing/2014/main" id="{D4F05314-94E1-4B27-A454-83FBD22C9D48}"/>
              </a:ext>
            </a:extLst>
          </p:cNvPr>
          <p:cNvSpPr txBox="1">
            <a:spLocks/>
          </p:cNvSpPr>
          <p:nvPr/>
        </p:nvSpPr>
        <p:spPr>
          <a:xfrm>
            <a:off x="3660576" y="5071432"/>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16</a:t>
            </a:r>
          </a:p>
        </p:txBody>
      </p:sp>
      <p:sp>
        <p:nvSpPr>
          <p:cNvPr id="178" name="19 במחסן">
            <a:extLst>
              <a:ext uri="{FF2B5EF4-FFF2-40B4-BE49-F238E27FC236}">
                <a16:creationId xmlns:a16="http://schemas.microsoft.com/office/drawing/2014/main" id="{495F1541-B9CA-4E81-96E6-6B5491256D9F}"/>
              </a:ext>
            </a:extLst>
          </p:cNvPr>
          <p:cNvSpPr txBox="1">
            <a:spLocks/>
          </p:cNvSpPr>
          <p:nvPr/>
        </p:nvSpPr>
        <p:spPr>
          <a:xfrm>
            <a:off x="2480170" y="5733256"/>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19</a:t>
            </a:r>
          </a:p>
        </p:txBody>
      </p:sp>
      <p:sp>
        <p:nvSpPr>
          <p:cNvPr id="346" name="10+8 במחסן">
            <a:extLst>
              <a:ext uri="{FF2B5EF4-FFF2-40B4-BE49-F238E27FC236}">
                <a16:creationId xmlns:a16="http://schemas.microsoft.com/office/drawing/2014/main" id="{BB55576D-6554-472A-B1D8-3ED90D956D05}"/>
              </a:ext>
            </a:extLst>
          </p:cNvPr>
          <p:cNvSpPr txBox="1">
            <a:spLocks/>
          </p:cNvSpPr>
          <p:nvPr/>
        </p:nvSpPr>
        <p:spPr>
          <a:xfrm>
            <a:off x="5597816" y="5517232"/>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0+8</a:t>
            </a:r>
            <a:endParaRPr lang="he-IL" sz="4000" dirty="0">
              <a:cs typeface="+mn-cs"/>
            </a:endParaRPr>
          </a:p>
        </p:txBody>
      </p:sp>
      <p:sp>
        <p:nvSpPr>
          <p:cNvPr id="347" name="10+9 במחסן">
            <a:extLst>
              <a:ext uri="{FF2B5EF4-FFF2-40B4-BE49-F238E27FC236}">
                <a16:creationId xmlns:a16="http://schemas.microsoft.com/office/drawing/2014/main" id="{3BC276A7-A06A-4070-931F-08018B695A4E}"/>
              </a:ext>
            </a:extLst>
          </p:cNvPr>
          <p:cNvSpPr txBox="1">
            <a:spLocks/>
          </p:cNvSpPr>
          <p:nvPr/>
        </p:nvSpPr>
        <p:spPr>
          <a:xfrm>
            <a:off x="209506" y="5733256"/>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0+9</a:t>
            </a:r>
            <a:endParaRPr lang="he-IL" sz="4000" dirty="0">
              <a:cs typeface="+mn-cs"/>
            </a:endParaRPr>
          </a:p>
        </p:txBody>
      </p:sp>
      <p:sp>
        <p:nvSpPr>
          <p:cNvPr id="348" name="10+6 במחסן">
            <a:extLst>
              <a:ext uri="{FF2B5EF4-FFF2-40B4-BE49-F238E27FC236}">
                <a16:creationId xmlns:a16="http://schemas.microsoft.com/office/drawing/2014/main" id="{B006D8AF-B9BE-44F8-A2F9-67B16EEC146B}"/>
              </a:ext>
            </a:extLst>
          </p:cNvPr>
          <p:cNvSpPr txBox="1">
            <a:spLocks/>
          </p:cNvSpPr>
          <p:nvPr/>
        </p:nvSpPr>
        <p:spPr>
          <a:xfrm>
            <a:off x="7236296" y="5212748"/>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0+6</a:t>
            </a:r>
            <a:endParaRPr lang="he-IL" sz="4000" dirty="0">
              <a:cs typeface="+mn-cs"/>
            </a:endParaRPr>
          </a:p>
        </p:txBody>
      </p:sp>
      <p:sp>
        <p:nvSpPr>
          <p:cNvPr id="349" name="תשובה 18">
            <a:extLst>
              <a:ext uri="{FF2B5EF4-FFF2-40B4-BE49-F238E27FC236}">
                <a16:creationId xmlns:a16="http://schemas.microsoft.com/office/drawing/2014/main" id="{BA3B7AC8-A793-4695-8B9B-340CDCB3ACD6}"/>
              </a:ext>
            </a:extLst>
          </p:cNvPr>
          <p:cNvSpPr txBox="1">
            <a:spLocks/>
          </p:cNvSpPr>
          <p:nvPr/>
        </p:nvSpPr>
        <p:spPr>
          <a:xfrm>
            <a:off x="7917157" y="2656104"/>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18</a:t>
            </a:r>
          </a:p>
        </p:txBody>
      </p:sp>
      <p:sp>
        <p:nvSpPr>
          <p:cNvPr id="352" name="10+8 תשובה">
            <a:extLst>
              <a:ext uri="{FF2B5EF4-FFF2-40B4-BE49-F238E27FC236}">
                <a16:creationId xmlns:a16="http://schemas.microsoft.com/office/drawing/2014/main" id="{5E195FC0-0CB5-41DB-B335-FB76F5B4A4BD}"/>
              </a:ext>
            </a:extLst>
          </p:cNvPr>
          <p:cNvSpPr txBox="1">
            <a:spLocks/>
          </p:cNvSpPr>
          <p:nvPr/>
        </p:nvSpPr>
        <p:spPr>
          <a:xfrm>
            <a:off x="6662219" y="2676562"/>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0+8=</a:t>
            </a:r>
            <a:endParaRPr lang="he-IL" sz="4000" dirty="0">
              <a:cs typeface="+mn-cs"/>
            </a:endParaRPr>
          </a:p>
        </p:txBody>
      </p:sp>
      <p:cxnSp>
        <p:nvCxnSpPr>
          <p:cNvPr id="3" name="מחבר ישר 2">
            <a:extLst>
              <a:ext uri="{FF2B5EF4-FFF2-40B4-BE49-F238E27FC236}">
                <a16:creationId xmlns:a16="http://schemas.microsoft.com/office/drawing/2014/main" id="{47B27257-B720-421A-82EF-A5A209D421A7}"/>
              </a:ext>
            </a:extLst>
          </p:cNvPr>
          <p:cNvCxnSpPr/>
          <p:nvPr/>
        </p:nvCxnSpPr>
        <p:spPr>
          <a:xfrm flipH="1">
            <a:off x="107504" y="5229200"/>
            <a:ext cx="8928992"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pic>
        <p:nvPicPr>
          <p:cNvPr id="373" name="תמונה 372">
            <a:extLst>
              <a:ext uri="{FF2B5EF4-FFF2-40B4-BE49-F238E27FC236}">
                <a16:creationId xmlns:a16="http://schemas.microsoft.com/office/drawing/2014/main" id="{46BB64AA-A47A-4BB9-890F-836478915C5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39552" y="1507122"/>
            <a:ext cx="693612" cy="738932"/>
          </a:xfrm>
          <a:prstGeom prst="rect">
            <a:avLst/>
          </a:prstGeom>
        </p:spPr>
      </p:pic>
      <p:pic>
        <p:nvPicPr>
          <p:cNvPr id="158" name="תמונה 157">
            <a:extLst>
              <a:ext uri="{FF2B5EF4-FFF2-40B4-BE49-F238E27FC236}">
                <a16:creationId xmlns:a16="http://schemas.microsoft.com/office/drawing/2014/main" id="{A2892B0F-5B39-4581-8063-E8FD8A68EDE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99503" y="2228994"/>
            <a:ext cx="693612" cy="738932"/>
          </a:xfrm>
          <a:prstGeom prst="rect">
            <a:avLst/>
          </a:prstGeom>
        </p:spPr>
      </p:pic>
      <p:pic>
        <p:nvPicPr>
          <p:cNvPr id="159" name="תמונה 158">
            <a:extLst>
              <a:ext uri="{FF2B5EF4-FFF2-40B4-BE49-F238E27FC236}">
                <a16:creationId xmlns:a16="http://schemas.microsoft.com/office/drawing/2014/main" id="{8485EED6-E355-4575-B016-F1B3B892B90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745114" y="1536637"/>
            <a:ext cx="693612" cy="738932"/>
          </a:xfrm>
          <a:prstGeom prst="rect">
            <a:avLst/>
          </a:prstGeom>
        </p:spPr>
      </p:pic>
      <p:pic>
        <p:nvPicPr>
          <p:cNvPr id="160" name="תמונה 159">
            <a:extLst>
              <a:ext uri="{FF2B5EF4-FFF2-40B4-BE49-F238E27FC236}">
                <a16:creationId xmlns:a16="http://schemas.microsoft.com/office/drawing/2014/main" id="{7B1CCF43-BDF8-47BB-BD03-F4FC99CE1FA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705065" y="2258509"/>
            <a:ext cx="693612" cy="738932"/>
          </a:xfrm>
          <a:prstGeom prst="rect">
            <a:avLst/>
          </a:prstGeom>
        </p:spPr>
      </p:pic>
      <p:pic>
        <p:nvPicPr>
          <p:cNvPr id="161" name="תמונה 160">
            <a:extLst>
              <a:ext uri="{FF2B5EF4-FFF2-40B4-BE49-F238E27FC236}">
                <a16:creationId xmlns:a16="http://schemas.microsoft.com/office/drawing/2014/main" id="{26D05CF5-AFDD-4EBB-8CAA-F372984EB7F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087200" y="1452788"/>
            <a:ext cx="693612" cy="738932"/>
          </a:xfrm>
          <a:prstGeom prst="rect">
            <a:avLst/>
          </a:prstGeom>
        </p:spPr>
      </p:pic>
      <p:pic>
        <p:nvPicPr>
          <p:cNvPr id="162" name="תמונה 161">
            <a:extLst>
              <a:ext uri="{FF2B5EF4-FFF2-40B4-BE49-F238E27FC236}">
                <a16:creationId xmlns:a16="http://schemas.microsoft.com/office/drawing/2014/main" id="{689B089B-FEDD-4435-8458-0C15273E2FD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047151" y="2174660"/>
            <a:ext cx="693612" cy="738932"/>
          </a:xfrm>
          <a:prstGeom prst="rect">
            <a:avLst/>
          </a:prstGeom>
        </p:spPr>
      </p:pic>
      <p:pic>
        <p:nvPicPr>
          <p:cNvPr id="163" name="תמונה 162">
            <a:extLst>
              <a:ext uri="{FF2B5EF4-FFF2-40B4-BE49-F238E27FC236}">
                <a16:creationId xmlns:a16="http://schemas.microsoft.com/office/drawing/2014/main" id="{8B3243DB-AF0C-48FF-85E5-5684D82D71D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292762" y="1482303"/>
            <a:ext cx="693612" cy="738932"/>
          </a:xfrm>
          <a:prstGeom prst="rect">
            <a:avLst/>
          </a:prstGeom>
        </p:spPr>
      </p:pic>
      <p:pic>
        <p:nvPicPr>
          <p:cNvPr id="164" name="תמונה 163">
            <a:extLst>
              <a:ext uri="{FF2B5EF4-FFF2-40B4-BE49-F238E27FC236}">
                <a16:creationId xmlns:a16="http://schemas.microsoft.com/office/drawing/2014/main" id="{F50B678F-687F-4ABE-AEC3-3BD57F191A4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252713" y="2204175"/>
            <a:ext cx="693612" cy="738932"/>
          </a:xfrm>
          <a:prstGeom prst="rect">
            <a:avLst/>
          </a:prstGeom>
        </p:spPr>
      </p:pic>
      <p:pic>
        <p:nvPicPr>
          <p:cNvPr id="165" name="תמונה 164">
            <a:extLst>
              <a:ext uri="{FF2B5EF4-FFF2-40B4-BE49-F238E27FC236}">
                <a16:creationId xmlns:a16="http://schemas.microsoft.com/office/drawing/2014/main" id="{77B288B1-CDA9-4898-9713-7EADEAC77FC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84827" y="3272996"/>
            <a:ext cx="693612" cy="738932"/>
          </a:xfrm>
          <a:prstGeom prst="rect">
            <a:avLst/>
          </a:prstGeom>
        </p:spPr>
      </p:pic>
      <p:pic>
        <p:nvPicPr>
          <p:cNvPr id="166" name="תמונה 165">
            <a:extLst>
              <a:ext uri="{FF2B5EF4-FFF2-40B4-BE49-F238E27FC236}">
                <a16:creationId xmlns:a16="http://schemas.microsoft.com/office/drawing/2014/main" id="{9A5056A0-91A4-4BE4-9B39-E24C3F373CA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44778" y="3994868"/>
            <a:ext cx="693612" cy="738932"/>
          </a:xfrm>
          <a:prstGeom prst="rect">
            <a:avLst/>
          </a:prstGeom>
        </p:spPr>
      </p:pic>
      <p:pic>
        <p:nvPicPr>
          <p:cNvPr id="167" name="תמונה 166">
            <a:extLst>
              <a:ext uri="{FF2B5EF4-FFF2-40B4-BE49-F238E27FC236}">
                <a16:creationId xmlns:a16="http://schemas.microsoft.com/office/drawing/2014/main" id="{1E99106B-70FF-4ADA-8BE5-EDA20556BE0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590389" y="3302511"/>
            <a:ext cx="693612" cy="738932"/>
          </a:xfrm>
          <a:prstGeom prst="rect">
            <a:avLst/>
          </a:prstGeom>
        </p:spPr>
      </p:pic>
      <p:pic>
        <p:nvPicPr>
          <p:cNvPr id="168" name="תמונה 167">
            <a:extLst>
              <a:ext uri="{FF2B5EF4-FFF2-40B4-BE49-F238E27FC236}">
                <a16:creationId xmlns:a16="http://schemas.microsoft.com/office/drawing/2014/main" id="{09D75338-C1B5-4E26-8B48-110B51112D5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1550340" y="4024383"/>
            <a:ext cx="693612" cy="738932"/>
          </a:xfrm>
          <a:prstGeom prst="rect">
            <a:avLst/>
          </a:prstGeom>
        </p:spPr>
      </p:pic>
      <p:pic>
        <p:nvPicPr>
          <p:cNvPr id="169" name="תמונה 168">
            <a:extLst>
              <a:ext uri="{FF2B5EF4-FFF2-40B4-BE49-F238E27FC236}">
                <a16:creationId xmlns:a16="http://schemas.microsoft.com/office/drawing/2014/main" id="{DF723A30-C179-42C9-9CC2-A20893BA3E7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2934524" y="3280305"/>
            <a:ext cx="693612" cy="738932"/>
          </a:xfrm>
          <a:prstGeom prst="rect">
            <a:avLst/>
          </a:prstGeom>
        </p:spPr>
      </p:pic>
      <p:pic>
        <p:nvPicPr>
          <p:cNvPr id="170" name="תמונה 169">
            <a:extLst>
              <a:ext uri="{FF2B5EF4-FFF2-40B4-BE49-F238E27FC236}">
                <a16:creationId xmlns:a16="http://schemas.microsoft.com/office/drawing/2014/main" id="{07D07015-C91A-4300-8C8F-8661D729D55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2920229" y="4081519"/>
            <a:ext cx="693612" cy="738932"/>
          </a:xfrm>
          <a:prstGeom prst="rect">
            <a:avLst/>
          </a:prstGeom>
        </p:spPr>
      </p:pic>
      <p:pic>
        <p:nvPicPr>
          <p:cNvPr id="171" name="תמונה 170">
            <a:extLst>
              <a:ext uri="{FF2B5EF4-FFF2-40B4-BE49-F238E27FC236}">
                <a16:creationId xmlns:a16="http://schemas.microsoft.com/office/drawing/2014/main" id="{23380B8B-3D13-4B09-8961-ECFE69E5220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140086" y="3282805"/>
            <a:ext cx="693612" cy="738932"/>
          </a:xfrm>
          <a:prstGeom prst="rect">
            <a:avLst/>
          </a:prstGeom>
        </p:spPr>
      </p:pic>
      <p:pic>
        <p:nvPicPr>
          <p:cNvPr id="172" name="תמונה 171">
            <a:extLst>
              <a:ext uri="{FF2B5EF4-FFF2-40B4-BE49-F238E27FC236}">
                <a16:creationId xmlns:a16="http://schemas.microsoft.com/office/drawing/2014/main" id="{5693532C-2E1C-4B79-B86C-9AEAAD9977A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112243" y="4101114"/>
            <a:ext cx="693612" cy="738932"/>
          </a:xfrm>
          <a:prstGeom prst="rect">
            <a:avLst/>
          </a:prstGeom>
        </p:spPr>
      </p:pic>
      <p:pic>
        <p:nvPicPr>
          <p:cNvPr id="173" name="תמונה 172">
            <a:extLst>
              <a:ext uri="{FF2B5EF4-FFF2-40B4-BE49-F238E27FC236}">
                <a16:creationId xmlns:a16="http://schemas.microsoft.com/office/drawing/2014/main" id="{8693A0D1-171D-4E5D-8D01-A4BBBD7D7D4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476682" y="1497114"/>
            <a:ext cx="693612" cy="738932"/>
          </a:xfrm>
          <a:prstGeom prst="rect">
            <a:avLst/>
          </a:prstGeom>
        </p:spPr>
      </p:pic>
      <p:pic>
        <p:nvPicPr>
          <p:cNvPr id="174" name="תמונה 173">
            <a:extLst>
              <a:ext uri="{FF2B5EF4-FFF2-40B4-BE49-F238E27FC236}">
                <a16:creationId xmlns:a16="http://schemas.microsoft.com/office/drawing/2014/main" id="{62671822-A8D0-47E0-BD0B-0C76DF05B74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436633" y="2218986"/>
            <a:ext cx="693612" cy="738932"/>
          </a:xfrm>
          <a:prstGeom prst="rect">
            <a:avLst/>
          </a:prstGeom>
        </p:spPr>
      </p:pic>
      <p:pic>
        <p:nvPicPr>
          <p:cNvPr id="59" name="גרפיקה 58" descr="סגור קו מיתאר">
            <a:extLst>
              <a:ext uri="{FF2B5EF4-FFF2-40B4-BE49-F238E27FC236}">
                <a16:creationId xmlns:a16="http://schemas.microsoft.com/office/drawing/2014/main" id="{2EB06680-014D-42A1-8423-09F926B4CC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0105" y="5824540"/>
            <a:ext cx="914400" cy="914400"/>
          </a:xfrm>
          <a:prstGeom prst="rect">
            <a:avLst/>
          </a:prstGeom>
        </p:spPr>
      </p:pic>
      <p:pic>
        <p:nvPicPr>
          <p:cNvPr id="60" name="גרפיקה 59" descr="סגור קו מיתאר">
            <a:extLst>
              <a:ext uri="{FF2B5EF4-FFF2-40B4-BE49-F238E27FC236}">
                <a16:creationId xmlns:a16="http://schemas.microsoft.com/office/drawing/2014/main" id="{41641DD1-9DF9-4971-A2AF-AFC77BF438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75785" y="5707695"/>
            <a:ext cx="914400" cy="914400"/>
          </a:xfrm>
          <a:prstGeom prst="rect">
            <a:avLst/>
          </a:prstGeom>
        </p:spPr>
      </p:pic>
      <p:pic>
        <p:nvPicPr>
          <p:cNvPr id="61" name="גרפיקה 60" descr="סגור קו מיתאר">
            <a:extLst>
              <a:ext uri="{FF2B5EF4-FFF2-40B4-BE49-F238E27FC236}">
                <a16:creationId xmlns:a16="http://schemas.microsoft.com/office/drawing/2014/main" id="{E4B19BDC-BCEB-4571-9CD8-9226ADA5DE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42000" y="5058615"/>
            <a:ext cx="914400" cy="914400"/>
          </a:xfrm>
          <a:prstGeom prst="rect">
            <a:avLst/>
          </a:prstGeom>
        </p:spPr>
      </p:pic>
      <p:pic>
        <p:nvPicPr>
          <p:cNvPr id="62" name="גרפיקה 61" descr="סגור קו מיתאר">
            <a:extLst>
              <a:ext uri="{FF2B5EF4-FFF2-40B4-BE49-F238E27FC236}">
                <a16:creationId xmlns:a16="http://schemas.microsoft.com/office/drawing/2014/main" id="{9C899CD8-5FB5-4721-981B-73EDC3B2D2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0092" y="5157192"/>
            <a:ext cx="914400" cy="914400"/>
          </a:xfrm>
          <a:prstGeom prst="rect">
            <a:avLst/>
          </a:prstGeom>
        </p:spPr>
      </p:pic>
    </p:spTree>
    <p:extLst>
      <p:ext uri="{BB962C8B-B14F-4D97-AF65-F5344CB8AC3E}">
        <p14:creationId xmlns:p14="http://schemas.microsoft.com/office/powerpoint/2010/main" val="36271583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0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49"/>
                                        </p:tgtEl>
                                        <p:attrNameLst>
                                          <p:attrName>style.visibility</p:attrName>
                                        </p:attrNameLst>
                                      </p:cBhvr>
                                      <p:to>
                                        <p:strVal val="visible"/>
                                      </p:to>
                                    </p:set>
                                  </p:childTnLst>
                                </p:cTn>
                              </p:par>
                            </p:childTnLst>
                          </p:cTn>
                        </p:par>
                      </p:childTnLst>
                    </p:cTn>
                  </p:par>
                </p:childTnLst>
              </p:cTn>
              <p:nextCondLst>
                <p:cond evt="onClick" delay="0">
                  <p:tgtEl>
                    <p:spTgt spid="105"/>
                  </p:tgtEl>
                </p:cond>
              </p:nextCondLst>
            </p:seq>
            <p:seq concurrent="1" nextAc="seek">
              <p:cTn id="9" restart="whenNotActive" fill="hold" evtFilter="cancelBubble" nodeType="interactiveSeq">
                <p:stCondLst>
                  <p:cond evt="onClick" delay="0">
                    <p:tgtEl>
                      <p:spTgt spid="346"/>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352"/>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346"/>
                                        </p:tgtEl>
                                        <p:attrNameLst>
                                          <p:attrName>style.visibility</p:attrName>
                                        </p:attrNameLst>
                                      </p:cBhvr>
                                      <p:to>
                                        <p:strVal val="hidden"/>
                                      </p:to>
                                    </p:set>
                                  </p:childTnLst>
                                </p:cTn>
                              </p:par>
                            </p:childTnLst>
                          </p:cTn>
                        </p:par>
                      </p:childTnLst>
                    </p:cTn>
                  </p:par>
                </p:childTnLst>
              </p:cTn>
              <p:nextCondLst>
                <p:cond evt="onClick" delay="0">
                  <p:tgtEl>
                    <p:spTgt spid="346"/>
                  </p:tgtEl>
                </p:cond>
              </p:nextCondLst>
            </p:seq>
            <p:seq concurrent="1" nextAc="seek">
              <p:cTn id="16" restart="whenNotActive" fill="hold" evtFilter="cancelBubble" nodeType="interactiveSeq">
                <p:stCondLst>
                  <p:cond evt="onClick" delay="0">
                    <p:tgtEl>
                      <p:spTgt spid="347"/>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withEffect">
                                  <p:stCondLst>
                                    <p:cond delay="0"/>
                                  </p:stCondLst>
                                  <p:childTnLst>
                                    <p:animRot by="120000">
                                      <p:cBhvr>
                                        <p:cTn id="20" dur="150" fill="hold">
                                          <p:stCondLst>
                                            <p:cond delay="0"/>
                                          </p:stCondLst>
                                        </p:cTn>
                                        <p:tgtEl>
                                          <p:spTgt spid="347"/>
                                        </p:tgtEl>
                                        <p:attrNameLst>
                                          <p:attrName>r</p:attrName>
                                        </p:attrNameLst>
                                      </p:cBhvr>
                                    </p:animRot>
                                    <p:animRot by="-240000">
                                      <p:cBhvr>
                                        <p:cTn id="21" dur="300" fill="hold">
                                          <p:stCondLst>
                                            <p:cond delay="300"/>
                                          </p:stCondLst>
                                        </p:cTn>
                                        <p:tgtEl>
                                          <p:spTgt spid="347"/>
                                        </p:tgtEl>
                                        <p:attrNameLst>
                                          <p:attrName>r</p:attrName>
                                        </p:attrNameLst>
                                      </p:cBhvr>
                                    </p:animRot>
                                    <p:animRot by="240000">
                                      <p:cBhvr>
                                        <p:cTn id="22" dur="300" fill="hold">
                                          <p:stCondLst>
                                            <p:cond delay="600"/>
                                          </p:stCondLst>
                                        </p:cTn>
                                        <p:tgtEl>
                                          <p:spTgt spid="347"/>
                                        </p:tgtEl>
                                        <p:attrNameLst>
                                          <p:attrName>r</p:attrName>
                                        </p:attrNameLst>
                                      </p:cBhvr>
                                    </p:animRot>
                                    <p:animRot by="-240000">
                                      <p:cBhvr>
                                        <p:cTn id="23" dur="300" fill="hold">
                                          <p:stCondLst>
                                            <p:cond delay="900"/>
                                          </p:stCondLst>
                                        </p:cTn>
                                        <p:tgtEl>
                                          <p:spTgt spid="347"/>
                                        </p:tgtEl>
                                        <p:attrNameLst>
                                          <p:attrName>r</p:attrName>
                                        </p:attrNameLst>
                                      </p:cBhvr>
                                    </p:animRot>
                                    <p:animRot by="120000">
                                      <p:cBhvr>
                                        <p:cTn id="24" dur="300" fill="hold">
                                          <p:stCondLst>
                                            <p:cond delay="1200"/>
                                          </p:stCondLst>
                                        </p:cTn>
                                        <p:tgtEl>
                                          <p:spTgt spid="347"/>
                                        </p:tgtEl>
                                        <p:attrNameLst>
                                          <p:attrName>r</p:attrName>
                                        </p:attrNameLst>
                                      </p:cBhvr>
                                    </p:animRot>
                                  </p:childTnLst>
                                </p:cTn>
                              </p:par>
                              <p:par>
                                <p:cTn id="25" presetID="1" presetClass="entr" presetSubtype="0" fill="hold"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childTnLst>
              </p:cTn>
              <p:nextCondLst>
                <p:cond evt="onClick" delay="0">
                  <p:tgtEl>
                    <p:spTgt spid="347"/>
                  </p:tgtEl>
                </p:cond>
              </p:nextCondLst>
            </p:seq>
            <p:seq concurrent="1" nextAc="seek">
              <p:cTn id="27" restart="whenNotActive" fill="hold" evtFilter="cancelBubble" nodeType="interactiveSeq">
                <p:stCondLst>
                  <p:cond evt="onClick" delay="0">
                    <p:tgtEl>
                      <p:spTgt spid="178"/>
                    </p:tgtEl>
                  </p:cond>
                </p:stCondLst>
                <p:endSync evt="end" delay="0">
                  <p:rtn val="all"/>
                </p:endSync>
                <p:childTnLst>
                  <p:par>
                    <p:cTn id="28" fill="hold">
                      <p:stCondLst>
                        <p:cond delay="0"/>
                      </p:stCondLst>
                      <p:childTnLst>
                        <p:par>
                          <p:cTn id="29" fill="hold">
                            <p:stCondLst>
                              <p:cond delay="0"/>
                            </p:stCondLst>
                            <p:childTnLst>
                              <p:par>
                                <p:cTn id="30" presetID="32" presetClass="emph" presetSubtype="0" fill="hold" grpId="0" nodeType="withEffect">
                                  <p:stCondLst>
                                    <p:cond delay="0"/>
                                  </p:stCondLst>
                                  <p:childTnLst>
                                    <p:animRot by="120000">
                                      <p:cBhvr>
                                        <p:cTn id="31" dur="150" fill="hold">
                                          <p:stCondLst>
                                            <p:cond delay="0"/>
                                          </p:stCondLst>
                                        </p:cTn>
                                        <p:tgtEl>
                                          <p:spTgt spid="178"/>
                                        </p:tgtEl>
                                        <p:attrNameLst>
                                          <p:attrName>r</p:attrName>
                                        </p:attrNameLst>
                                      </p:cBhvr>
                                    </p:animRot>
                                    <p:animRot by="-240000">
                                      <p:cBhvr>
                                        <p:cTn id="32" dur="300" fill="hold">
                                          <p:stCondLst>
                                            <p:cond delay="300"/>
                                          </p:stCondLst>
                                        </p:cTn>
                                        <p:tgtEl>
                                          <p:spTgt spid="178"/>
                                        </p:tgtEl>
                                        <p:attrNameLst>
                                          <p:attrName>r</p:attrName>
                                        </p:attrNameLst>
                                      </p:cBhvr>
                                    </p:animRot>
                                    <p:animRot by="240000">
                                      <p:cBhvr>
                                        <p:cTn id="33" dur="300" fill="hold">
                                          <p:stCondLst>
                                            <p:cond delay="600"/>
                                          </p:stCondLst>
                                        </p:cTn>
                                        <p:tgtEl>
                                          <p:spTgt spid="178"/>
                                        </p:tgtEl>
                                        <p:attrNameLst>
                                          <p:attrName>r</p:attrName>
                                        </p:attrNameLst>
                                      </p:cBhvr>
                                    </p:animRot>
                                    <p:animRot by="-240000">
                                      <p:cBhvr>
                                        <p:cTn id="34" dur="300" fill="hold">
                                          <p:stCondLst>
                                            <p:cond delay="900"/>
                                          </p:stCondLst>
                                        </p:cTn>
                                        <p:tgtEl>
                                          <p:spTgt spid="178"/>
                                        </p:tgtEl>
                                        <p:attrNameLst>
                                          <p:attrName>r</p:attrName>
                                        </p:attrNameLst>
                                      </p:cBhvr>
                                    </p:animRot>
                                    <p:animRot by="120000">
                                      <p:cBhvr>
                                        <p:cTn id="35" dur="300" fill="hold">
                                          <p:stCondLst>
                                            <p:cond delay="1200"/>
                                          </p:stCondLst>
                                        </p:cTn>
                                        <p:tgtEl>
                                          <p:spTgt spid="178"/>
                                        </p:tgtEl>
                                        <p:attrNameLst>
                                          <p:attrName>r</p:attrName>
                                        </p:attrNameLst>
                                      </p:cBhvr>
                                    </p:animRot>
                                  </p:childTnLst>
                                </p:cTn>
                              </p:par>
                              <p:par>
                                <p:cTn id="36" presetID="1" presetClass="entr" presetSubtype="0"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178"/>
                  </p:tgtEl>
                </p:cond>
              </p:nextCondLst>
            </p:seq>
            <p:seq concurrent="1" nextAc="seek">
              <p:cTn id="38" restart="whenNotActive" fill="hold" evtFilter="cancelBubble" nodeType="interactiveSeq">
                <p:stCondLst>
                  <p:cond evt="onClick" delay="0">
                    <p:tgtEl>
                      <p:spTgt spid="177"/>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grpId="0" nodeType="withEffect">
                                  <p:stCondLst>
                                    <p:cond delay="0"/>
                                  </p:stCondLst>
                                  <p:childTnLst>
                                    <p:animRot by="120000">
                                      <p:cBhvr>
                                        <p:cTn id="42" dur="150" fill="hold">
                                          <p:stCondLst>
                                            <p:cond delay="0"/>
                                          </p:stCondLst>
                                        </p:cTn>
                                        <p:tgtEl>
                                          <p:spTgt spid="177"/>
                                        </p:tgtEl>
                                        <p:attrNameLst>
                                          <p:attrName>r</p:attrName>
                                        </p:attrNameLst>
                                      </p:cBhvr>
                                    </p:animRot>
                                    <p:animRot by="-240000">
                                      <p:cBhvr>
                                        <p:cTn id="43" dur="300" fill="hold">
                                          <p:stCondLst>
                                            <p:cond delay="300"/>
                                          </p:stCondLst>
                                        </p:cTn>
                                        <p:tgtEl>
                                          <p:spTgt spid="177"/>
                                        </p:tgtEl>
                                        <p:attrNameLst>
                                          <p:attrName>r</p:attrName>
                                        </p:attrNameLst>
                                      </p:cBhvr>
                                    </p:animRot>
                                    <p:animRot by="240000">
                                      <p:cBhvr>
                                        <p:cTn id="44" dur="300" fill="hold">
                                          <p:stCondLst>
                                            <p:cond delay="600"/>
                                          </p:stCondLst>
                                        </p:cTn>
                                        <p:tgtEl>
                                          <p:spTgt spid="177"/>
                                        </p:tgtEl>
                                        <p:attrNameLst>
                                          <p:attrName>r</p:attrName>
                                        </p:attrNameLst>
                                      </p:cBhvr>
                                    </p:animRot>
                                    <p:animRot by="-240000">
                                      <p:cBhvr>
                                        <p:cTn id="45" dur="300" fill="hold">
                                          <p:stCondLst>
                                            <p:cond delay="900"/>
                                          </p:stCondLst>
                                        </p:cTn>
                                        <p:tgtEl>
                                          <p:spTgt spid="177"/>
                                        </p:tgtEl>
                                        <p:attrNameLst>
                                          <p:attrName>r</p:attrName>
                                        </p:attrNameLst>
                                      </p:cBhvr>
                                    </p:animRot>
                                    <p:animRot by="120000">
                                      <p:cBhvr>
                                        <p:cTn id="46" dur="300" fill="hold">
                                          <p:stCondLst>
                                            <p:cond delay="1200"/>
                                          </p:stCondLst>
                                        </p:cTn>
                                        <p:tgtEl>
                                          <p:spTgt spid="177"/>
                                        </p:tgtEl>
                                        <p:attrNameLst>
                                          <p:attrName>r</p:attrName>
                                        </p:attrNameLst>
                                      </p:cBhvr>
                                    </p:animRot>
                                  </p:childTnLst>
                                </p:cTn>
                              </p:par>
                              <p:par>
                                <p:cTn id="47" presetID="1" presetClass="entr" presetSubtype="0"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177"/>
                  </p:tgtEl>
                </p:cond>
              </p:nextCondLst>
            </p:seq>
            <p:seq concurrent="1" nextAc="seek">
              <p:cTn id="49" restart="whenNotActive" fill="hold" evtFilter="cancelBubble" nodeType="interactiveSeq">
                <p:stCondLst>
                  <p:cond evt="onClick" delay="0">
                    <p:tgtEl>
                      <p:spTgt spid="348"/>
                    </p:tgtEl>
                  </p:cond>
                </p:stCondLst>
                <p:endSync evt="end" delay="0">
                  <p:rtn val="all"/>
                </p:endSync>
                <p:childTnLst>
                  <p:par>
                    <p:cTn id="50" fill="hold">
                      <p:stCondLst>
                        <p:cond delay="0"/>
                      </p:stCondLst>
                      <p:childTnLst>
                        <p:par>
                          <p:cTn id="51" fill="hold">
                            <p:stCondLst>
                              <p:cond delay="0"/>
                            </p:stCondLst>
                            <p:childTnLst>
                              <p:par>
                                <p:cTn id="52" presetID="32" presetClass="emph" presetSubtype="0" fill="hold" grpId="0" nodeType="withEffect">
                                  <p:stCondLst>
                                    <p:cond delay="0"/>
                                  </p:stCondLst>
                                  <p:childTnLst>
                                    <p:animRot by="120000">
                                      <p:cBhvr>
                                        <p:cTn id="53" dur="150" fill="hold">
                                          <p:stCondLst>
                                            <p:cond delay="0"/>
                                          </p:stCondLst>
                                        </p:cTn>
                                        <p:tgtEl>
                                          <p:spTgt spid="348"/>
                                        </p:tgtEl>
                                        <p:attrNameLst>
                                          <p:attrName>r</p:attrName>
                                        </p:attrNameLst>
                                      </p:cBhvr>
                                    </p:animRot>
                                    <p:animRot by="-240000">
                                      <p:cBhvr>
                                        <p:cTn id="54" dur="300" fill="hold">
                                          <p:stCondLst>
                                            <p:cond delay="300"/>
                                          </p:stCondLst>
                                        </p:cTn>
                                        <p:tgtEl>
                                          <p:spTgt spid="348"/>
                                        </p:tgtEl>
                                        <p:attrNameLst>
                                          <p:attrName>r</p:attrName>
                                        </p:attrNameLst>
                                      </p:cBhvr>
                                    </p:animRot>
                                    <p:animRot by="240000">
                                      <p:cBhvr>
                                        <p:cTn id="55" dur="300" fill="hold">
                                          <p:stCondLst>
                                            <p:cond delay="600"/>
                                          </p:stCondLst>
                                        </p:cTn>
                                        <p:tgtEl>
                                          <p:spTgt spid="348"/>
                                        </p:tgtEl>
                                        <p:attrNameLst>
                                          <p:attrName>r</p:attrName>
                                        </p:attrNameLst>
                                      </p:cBhvr>
                                    </p:animRot>
                                    <p:animRot by="-240000">
                                      <p:cBhvr>
                                        <p:cTn id="56" dur="300" fill="hold">
                                          <p:stCondLst>
                                            <p:cond delay="900"/>
                                          </p:stCondLst>
                                        </p:cTn>
                                        <p:tgtEl>
                                          <p:spTgt spid="348"/>
                                        </p:tgtEl>
                                        <p:attrNameLst>
                                          <p:attrName>r</p:attrName>
                                        </p:attrNameLst>
                                      </p:cBhvr>
                                    </p:animRot>
                                    <p:animRot by="120000">
                                      <p:cBhvr>
                                        <p:cTn id="57" dur="300" fill="hold">
                                          <p:stCondLst>
                                            <p:cond delay="1200"/>
                                          </p:stCondLst>
                                        </p:cTn>
                                        <p:tgtEl>
                                          <p:spTgt spid="348"/>
                                        </p:tgtEl>
                                        <p:attrNameLst>
                                          <p:attrName>r</p:attrName>
                                        </p:attrNameLst>
                                      </p:cBhvr>
                                    </p:animRot>
                                  </p:childTnLst>
                                </p:cTn>
                              </p:par>
                              <p:par>
                                <p:cTn id="58" presetID="1" presetClass="entr" presetSubtype="0" fill="hold" nodeType="withEffect">
                                  <p:stCondLst>
                                    <p:cond delay="0"/>
                                  </p:stCondLst>
                                  <p:childTnLst>
                                    <p:set>
                                      <p:cBhvr>
                                        <p:cTn id="59"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348"/>
                  </p:tgtEl>
                </p:cond>
              </p:nextCondLst>
            </p:seq>
          </p:childTnLst>
        </p:cTn>
      </p:par>
    </p:tnLst>
    <p:bldLst>
      <p:bldP spid="105" grpId="0"/>
      <p:bldP spid="177" grpId="0"/>
      <p:bldP spid="178" grpId="0"/>
      <p:bldP spid="346" grpId="0"/>
      <p:bldP spid="347" grpId="0"/>
      <p:bldP spid="348" grpId="0"/>
      <p:bldP spid="349" grpId="0"/>
      <p:bldP spid="3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קבוצה 142">
            <a:extLst>
              <a:ext uri="{FF2B5EF4-FFF2-40B4-BE49-F238E27FC236}">
                <a16:creationId xmlns:a16="http://schemas.microsoft.com/office/drawing/2014/main" id="{1458F37F-E909-43AD-83C6-378891F1AAF4}"/>
              </a:ext>
            </a:extLst>
          </p:cNvPr>
          <p:cNvGrpSpPr/>
          <p:nvPr/>
        </p:nvGrpSpPr>
        <p:grpSpPr>
          <a:xfrm>
            <a:off x="209506" y="1407054"/>
            <a:ext cx="6337588" cy="1693886"/>
            <a:chOff x="2574335" y="1492625"/>
            <a:chExt cx="8125328" cy="3599782"/>
          </a:xfrm>
        </p:grpSpPr>
        <p:sp>
          <p:nvSpPr>
            <p:cNvPr id="144" name="מלבן 143">
              <a:extLst>
                <a:ext uri="{FF2B5EF4-FFF2-40B4-BE49-F238E27FC236}">
                  <a16:creationId xmlns:a16="http://schemas.microsoft.com/office/drawing/2014/main" id="{7C0D3525-94F4-4AD1-91E7-18EEE6658AD8}"/>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45" name="קבוצה 144">
              <a:extLst>
                <a:ext uri="{FF2B5EF4-FFF2-40B4-BE49-F238E27FC236}">
                  <a16:creationId xmlns:a16="http://schemas.microsoft.com/office/drawing/2014/main" id="{7366EBBF-4614-4B6E-8AB6-25C84FA55BE3}"/>
                </a:ext>
              </a:extLst>
            </p:cNvPr>
            <p:cNvGrpSpPr/>
            <p:nvPr/>
          </p:nvGrpSpPr>
          <p:grpSpPr>
            <a:xfrm>
              <a:off x="2708732" y="1634159"/>
              <a:ext cx="7856533" cy="3316714"/>
              <a:chOff x="3625516" y="1315453"/>
              <a:chExt cx="4832685" cy="1660358"/>
            </a:xfrm>
          </p:grpSpPr>
          <p:sp>
            <p:nvSpPr>
              <p:cNvPr id="146" name="מלבן 145">
                <a:extLst>
                  <a:ext uri="{FF2B5EF4-FFF2-40B4-BE49-F238E27FC236}">
                    <a16:creationId xmlns:a16="http://schemas.microsoft.com/office/drawing/2014/main" id="{CC99E6B0-9CB9-4B21-A062-96E44350A673}"/>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7" name="מלבן 146">
                <a:extLst>
                  <a:ext uri="{FF2B5EF4-FFF2-40B4-BE49-F238E27FC236}">
                    <a16:creationId xmlns:a16="http://schemas.microsoft.com/office/drawing/2014/main" id="{FA04C248-7340-4F17-8DBA-4DA7961A6D72}"/>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8" name="מלבן 147">
                <a:extLst>
                  <a:ext uri="{FF2B5EF4-FFF2-40B4-BE49-F238E27FC236}">
                    <a16:creationId xmlns:a16="http://schemas.microsoft.com/office/drawing/2014/main" id="{06EAC622-8CD4-45CD-BBDE-C3A694D6C4FD}"/>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9" name="מלבן 148">
                <a:extLst>
                  <a:ext uri="{FF2B5EF4-FFF2-40B4-BE49-F238E27FC236}">
                    <a16:creationId xmlns:a16="http://schemas.microsoft.com/office/drawing/2014/main" id="{73EAF8AE-BC46-45D6-B9FE-DC2AD079DAD2}"/>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0" name="מלבן 149">
                <a:extLst>
                  <a:ext uri="{FF2B5EF4-FFF2-40B4-BE49-F238E27FC236}">
                    <a16:creationId xmlns:a16="http://schemas.microsoft.com/office/drawing/2014/main" id="{198D686F-F405-4DF6-81DF-510DE0606FD4}"/>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1" name="מלבן 150">
                <a:extLst>
                  <a:ext uri="{FF2B5EF4-FFF2-40B4-BE49-F238E27FC236}">
                    <a16:creationId xmlns:a16="http://schemas.microsoft.com/office/drawing/2014/main" id="{D19D62FE-331D-47E4-A2C4-77645CA41510}"/>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2" name="מלבן 151">
                <a:extLst>
                  <a:ext uri="{FF2B5EF4-FFF2-40B4-BE49-F238E27FC236}">
                    <a16:creationId xmlns:a16="http://schemas.microsoft.com/office/drawing/2014/main" id="{293E5EA8-3188-48A5-9651-34449283991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5" name="מלבן 154">
                <a:extLst>
                  <a:ext uri="{FF2B5EF4-FFF2-40B4-BE49-F238E27FC236}">
                    <a16:creationId xmlns:a16="http://schemas.microsoft.com/office/drawing/2014/main" id="{D80E0703-AC93-4E15-B4F3-F052ABE46D9F}"/>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6" name="מלבן 155">
                <a:extLst>
                  <a:ext uri="{FF2B5EF4-FFF2-40B4-BE49-F238E27FC236}">
                    <a16:creationId xmlns:a16="http://schemas.microsoft.com/office/drawing/2014/main" id="{CF997159-8D4A-4F0C-BEF6-7C623B721540}"/>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7" name="מלבן 156">
                <a:extLst>
                  <a:ext uri="{FF2B5EF4-FFF2-40B4-BE49-F238E27FC236}">
                    <a16:creationId xmlns:a16="http://schemas.microsoft.com/office/drawing/2014/main" id="{D2A88C33-AE61-46C2-9112-31F356D0FF58}"/>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105" name="18 במחסן">
            <a:extLst>
              <a:ext uri="{FF2B5EF4-FFF2-40B4-BE49-F238E27FC236}">
                <a16:creationId xmlns:a16="http://schemas.microsoft.com/office/drawing/2014/main" id="{8D4FC338-95F9-4A43-8DA3-9AB79E008618}"/>
              </a:ext>
            </a:extLst>
          </p:cNvPr>
          <p:cNvSpPr txBox="1">
            <a:spLocks/>
          </p:cNvSpPr>
          <p:nvPr/>
        </p:nvSpPr>
        <p:spPr>
          <a:xfrm>
            <a:off x="1208483" y="5085184"/>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18</a:t>
            </a:r>
          </a:p>
        </p:txBody>
      </p:sp>
      <p:grpSp>
        <p:nvGrpSpPr>
          <p:cNvPr id="202" name="קבוצה 201">
            <a:extLst>
              <a:ext uri="{FF2B5EF4-FFF2-40B4-BE49-F238E27FC236}">
                <a16:creationId xmlns:a16="http://schemas.microsoft.com/office/drawing/2014/main" id="{94BDD30E-E87A-4B53-BFEC-525C63FF663E}"/>
              </a:ext>
            </a:extLst>
          </p:cNvPr>
          <p:cNvGrpSpPr/>
          <p:nvPr/>
        </p:nvGrpSpPr>
        <p:grpSpPr>
          <a:xfrm>
            <a:off x="209506" y="3263631"/>
            <a:ext cx="6337588" cy="1693886"/>
            <a:chOff x="2574335" y="1492625"/>
            <a:chExt cx="8125328" cy="3599782"/>
          </a:xfrm>
        </p:grpSpPr>
        <p:sp>
          <p:nvSpPr>
            <p:cNvPr id="213" name="מלבן 212">
              <a:extLst>
                <a:ext uri="{FF2B5EF4-FFF2-40B4-BE49-F238E27FC236}">
                  <a16:creationId xmlns:a16="http://schemas.microsoft.com/office/drawing/2014/main" id="{E486A200-A392-46D9-A0EB-FF4DA330A145}"/>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14" name="קבוצה 213">
              <a:extLst>
                <a:ext uri="{FF2B5EF4-FFF2-40B4-BE49-F238E27FC236}">
                  <a16:creationId xmlns:a16="http://schemas.microsoft.com/office/drawing/2014/main" id="{2F06B664-6092-4612-B34E-F92CD39C2AE4}"/>
                </a:ext>
              </a:extLst>
            </p:cNvPr>
            <p:cNvGrpSpPr/>
            <p:nvPr/>
          </p:nvGrpSpPr>
          <p:grpSpPr>
            <a:xfrm>
              <a:off x="2708732" y="1634159"/>
              <a:ext cx="7856533" cy="3316714"/>
              <a:chOff x="3625516" y="1315453"/>
              <a:chExt cx="4832685" cy="1660358"/>
            </a:xfrm>
          </p:grpSpPr>
          <p:sp>
            <p:nvSpPr>
              <p:cNvPr id="215" name="מלבן 214">
                <a:extLst>
                  <a:ext uri="{FF2B5EF4-FFF2-40B4-BE49-F238E27FC236}">
                    <a16:creationId xmlns:a16="http://schemas.microsoft.com/office/drawing/2014/main" id="{B6ED4576-214C-4FCC-8403-569AA4B9DF6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6" name="מלבן 215">
                <a:extLst>
                  <a:ext uri="{FF2B5EF4-FFF2-40B4-BE49-F238E27FC236}">
                    <a16:creationId xmlns:a16="http://schemas.microsoft.com/office/drawing/2014/main" id="{CB0563EF-B88A-40BE-B643-187966291FFE}"/>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7" name="מלבן 216">
                <a:extLst>
                  <a:ext uri="{FF2B5EF4-FFF2-40B4-BE49-F238E27FC236}">
                    <a16:creationId xmlns:a16="http://schemas.microsoft.com/office/drawing/2014/main" id="{C5D690B9-8C06-42DC-AEB0-D37741210952}"/>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8" name="מלבן 217">
                <a:extLst>
                  <a:ext uri="{FF2B5EF4-FFF2-40B4-BE49-F238E27FC236}">
                    <a16:creationId xmlns:a16="http://schemas.microsoft.com/office/drawing/2014/main" id="{A478CE23-0497-4896-A9E0-421F2A30A297}"/>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9" name="מלבן 218">
                <a:extLst>
                  <a:ext uri="{FF2B5EF4-FFF2-40B4-BE49-F238E27FC236}">
                    <a16:creationId xmlns:a16="http://schemas.microsoft.com/office/drawing/2014/main" id="{CABA2484-AE6A-40AB-A7AE-9A71EC23007E}"/>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0" name="מלבן 219">
                <a:extLst>
                  <a:ext uri="{FF2B5EF4-FFF2-40B4-BE49-F238E27FC236}">
                    <a16:creationId xmlns:a16="http://schemas.microsoft.com/office/drawing/2014/main" id="{4D5D1817-5126-4CA6-AEC5-5D30919D6D83}"/>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1" name="מלבן 220">
                <a:extLst>
                  <a:ext uri="{FF2B5EF4-FFF2-40B4-BE49-F238E27FC236}">
                    <a16:creationId xmlns:a16="http://schemas.microsoft.com/office/drawing/2014/main" id="{E8366BC5-0AB5-4CF3-926B-BF9FC98445D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2" name="מלבן 221">
                <a:extLst>
                  <a:ext uri="{FF2B5EF4-FFF2-40B4-BE49-F238E27FC236}">
                    <a16:creationId xmlns:a16="http://schemas.microsoft.com/office/drawing/2014/main" id="{C1AFBA64-CAAC-4F37-8B4E-CD7CC2F55B3B}"/>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3" name="מלבן 222">
                <a:extLst>
                  <a:ext uri="{FF2B5EF4-FFF2-40B4-BE49-F238E27FC236}">
                    <a16:creationId xmlns:a16="http://schemas.microsoft.com/office/drawing/2014/main" id="{05C733CF-5D70-4C76-B63A-5A7DD34E007B}"/>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4" name="מלבן 223">
                <a:extLst>
                  <a:ext uri="{FF2B5EF4-FFF2-40B4-BE49-F238E27FC236}">
                    <a16:creationId xmlns:a16="http://schemas.microsoft.com/office/drawing/2014/main" id="{07C3C8BD-763A-49B8-90F7-388542F140B6}"/>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72008" y="-51968"/>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800" dirty="0">
                <a:cs typeface="+mn-cs"/>
              </a:rPr>
              <a:t>כַּמָה אַבְנֵי חֵן כְּתֻמוֹת בְּזוּג הַתַבְנִיוֹת?</a:t>
            </a:r>
            <a:br>
              <a:rPr lang="en-US" sz="4800" dirty="0">
                <a:cs typeface="+mn-cs"/>
              </a:rPr>
            </a:br>
            <a:r>
              <a:rPr lang="he-IL" sz="4000" dirty="0">
                <a:cs typeface="+mn-cs"/>
              </a:rPr>
              <a:t>לַחֲצוּ עַל הַתַרְגִיל וְעַל הַתְשוּבָה הַמַתְאִימָה.</a:t>
            </a:r>
          </a:p>
        </p:txBody>
      </p:sp>
      <p:sp>
        <p:nvSpPr>
          <p:cNvPr id="177" name="16 במחסן">
            <a:extLst>
              <a:ext uri="{FF2B5EF4-FFF2-40B4-BE49-F238E27FC236}">
                <a16:creationId xmlns:a16="http://schemas.microsoft.com/office/drawing/2014/main" id="{D4F05314-94E1-4B27-A454-83FBD22C9D48}"/>
              </a:ext>
            </a:extLst>
          </p:cNvPr>
          <p:cNvSpPr txBox="1">
            <a:spLocks/>
          </p:cNvSpPr>
          <p:nvPr/>
        </p:nvSpPr>
        <p:spPr>
          <a:xfrm>
            <a:off x="3660576" y="5071432"/>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16</a:t>
            </a:r>
          </a:p>
        </p:txBody>
      </p:sp>
      <p:sp>
        <p:nvSpPr>
          <p:cNvPr id="178" name="19 במחסן">
            <a:extLst>
              <a:ext uri="{FF2B5EF4-FFF2-40B4-BE49-F238E27FC236}">
                <a16:creationId xmlns:a16="http://schemas.microsoft.com/office/drawing/2014/main" id="{495F1541-B9CA-4E81-96E6-6B5491256D9F}"/>
              </a:ext>
            </a:extLst>
          </p:cNvPr>
          <p:cNvSpPr txBox="1">
            <a:spLocks/>
          </p:cNvSpPr>
          <p:nvPr/>
        </p:nvSpPr>
        <p:spPr>
          <a:xfrm>
            <a:off x="2480170" y="5733256"/>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19</a:t>
            </a:r>
          </a:p>
        </p:txBody>
      </p:sp>
      <p:sp>
        <p:nvSpPr>
          <p:cNvPr id="346" name="10+8 במחסן">
            <a:extLst>
              <a:ext uri="{FF2B5EF4-FFF2-40B4-BE49-F238E27FC236}">
                <a16:creationId xmlns:a16="http://schemas.microsoft.com/office/drawing/2014/main" id="{BB55576D-6554-472A-B1D8-3ED90D956D05}"/>
              </a:ext>
            </a:extLst>
          </p:cNvPr>
          <p:cNvSpPr txBox="1">
            <a:spLocks/>
          </p:cNvSpPr>
          <p:nvPr/>
        </p:nvSpPr>
        <p:spPr>
          <a:xfrm>
            <a:off x="5597816" y="5517232"/>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0+8</a:t>
            </a:r>
            <a:endParaRPr lang="he-IL" sz="4000" dirty="0">
              <a:cs typeface="+mn-cs"/>
            </a:endParaRPr>
          </a:p>
        </p:txBody>
      </p:sp>
      <p:sp>
        <p:nvSpPr>
          <p:cNvPr id="347" name="10+9 במחסן">
            <a:extLst>
              <a:ext uri="{FF2B5EF4-FFF2-40B4-BE49-F238E27FC236}">
                <a16:creationId xmlns:a16="http://schemas.microsoft.com/office/drawing/2014/main" id="{3BC276A7-A06A-4070-931F-08018B695A4E}"/>
              </a:ext>
            </a:extLst>
          </p:cNvPr>
          <p:cNvSpPr txBox="1">
            <a:spLocks/>
          </p:cNvSpPr>
          <p:nvPr/>
        </p:nvSpPr>
        <p:spPr>
          <a:xfrm>
            <a:off x="209506" y="5733256"/>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0+9</a:t>
            </a:r>
            <a:endParaRPr lang="he-IL" sz="4000" dirty="0">
              <a:cs typeface="+mn-cs"/>
            </a:endParaRPr>
          </a:p>
        </p:txBody>
      </p:sp>
      <p:sp>
        <p:nvSpPr>
          <p:cNvPr id="348" name="10+6 במחסן">
            <a:extLst>
              <a:ext uri="{FF2B5EF4-FFF2-40B4-BE49-F238E27FC236}">
                <a16:creationId xmlns:a16="http://schemas.microsoft.com/office/drawing/2014/main" id="{B006D8AF-B9BE-44F8-A2F9-67B16EEC146B}"/>
              </a:ext>
            </a:extLst>
          </p:cNvPr>
          <p:cNvSpPr txBox="1">
            <a:spLocks/>
          </p:cNvSpPr>
          <p:nvPr/>
        </p:nvSpPr>
        <p:spPr>
          <a:xfrm>
            <a:off x="7092280" y="5805263"/>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0+6</a:t>
            </a:r>
            <a:endParaRPr lang="he-IL" sz="4000" dirty="0">
              <a:cs typeface="+mn-cs"/>
            </a:endParaRPr>
          </a:p>
        </p:txBody>
      </p:sp>
      <p:cxnSp>
        <p:nvCxnSpPr>
          <p:cNvPr id="3" name="מחבר ישר 2">
            <a:extLst>
              <a:ext uri="{FF2B5EF4-FFF2-40B4-BE49-F238E27FC236}">
                <a16:creationId xmlns:a16="http://schemas.microsoft.com/office/drawing/2014/main" id="{47B27257-B720-421A-82EF-A5A209D421A7}"/>
              </a:ext>
            </a:extLst>
          </p:cNvPr>
          <p:cNvCxnSpPr/>
          <p:nvPr/>
        </p:nvCxnSpPr>
        <p:spPr>
          <a:xfrm flipH="1">
            <a:off x="107504" y="5229200"/>
            <a:ext cx="8928992"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pic>
        <p:nvPicPr>
          <p:cNvPr id="56" name="תמונה 55">
            <a:extLst>
              <a:ext uri="{FF2B5EF4-FFF2-40B4-BE49-F238E27FC236}">
                <a16:creationId xmlns:a16="http://schemas.microsoft.com/office/drawing/2014/main" id="{F3BCA205-6895-4D6C-8473-891F613B5F2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11560" y="1585720"/>
            <a:ext cx="725127" cy="669186"/>
          </a:xfrm>
          <a:prstGeom prst="rect">
            <a:avLst/>
          </a:prstGeom>
        </p:spPr>
      </p:pic>
      <p:pic>
        <p:nvPicPr>
          <p:cNvPr id="57" name="תמונה 56">
            <a:extLst>
              <a:ext uri="{FF2B5EF4-FFF2-40B4-BE49-F238E27FC236}">
                <a16:creationId xmlns:a16="http://schemas.microsoft.com/office/drawing/2014/main" id="{CD343B0E-2EAC-4AED-90D5-3477619E396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60217" y="2304087"/>
            <a:ext cx="725127" cy="669186"/>
          </a:xfrm>
          <a:prstGeom prst="rect">
            <a:avLst/>
          </a:prstGeom>
        </p:spPr>
      </p:pic>
      <p:pic>
        <p:nvPicPr>
          <p:cNvPr id="58" name="תמונה 57">
            <a:extLst>
              <a:ext uri="{FF2B5EF4-FFF2-40B4-BE49-F238E27FC236}">
                <a16:creationId xmlns:a16="http://schemas.microsoft.com/office/drawing/2014/main" id="{532C4FAD-16CF-47E7-BB82-8B85BF42F67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263132" y="1557010"/>
            <a:ext cx="725127" cy="669186"/>
          </a:xfrm>
          <a:prstGeom prst="rect">
            <a:avLst/>
          </a:prstGeom>
        </p:spPr>
      </p:pic>
      <p:pic>
        <p:nvPicPr>
          <p:cNvPr id="59" name="תמונה 58">
            <a:extLst>
              <a:ext uri="{FF2B5EF4-FFF2-40B4-BE49-F238E27FC236}">
                <a16:creationId xmlns:a16="http://schemas.microsoft.com/office/drawing/2014/main" id="{14B79321-F478-4199-A3E6-B7F606BF14A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311789" y="2275377"/>
            <a:ext cx="725127" cy="669186"/>
          </a:xfrm>
          <a:prstGeom prst="rect">
            <a:avLst/>
          </a:prstGeom>
        </p:spPr>
      </p:pic>
      <p:pic>
        <p:nvPicPr>
          <p:cNvPr id="60" name="תמונה 59">
            <a:extLst>
              <a:ext uri="{FF2B5EF4-FFF2-40B4-BE49-F238E27FC236}">
                <a16:creationId xmlns:a16="http://schemas.microsoft.com/office/drawing/2014/main" id="{E9588C58-AAEB-4666-85CE-7633DF82EC9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730651" y="1625781"/>
            <a:ext cx="725127" cy="669186"/>
          </a:xfrm>
          <a:prstGeom prst="rect">
            <a:avLst/>
          </a:prstGeom>
        </p:spPr>
      </p:pic>
      <p:pic>
        <p:nvPicPr>
          <p:cNvPr id="61" name="תמונה 60">
            <a:extLst>
              <a:ext uri="{FF2B5EF4-FFF2-40B4-BE49-F238E27FC236}">
                <a16:creationId xmlns:a16="http://schemas.microsoft.com/office/drawing/2014/main" id="{AE71A91A-B8D0-426C-A8D5-DCB242721B2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779308" y="2344148"/>
            <a:ext cx="725127" cy="669186"/>
          </a:xfrm>
          <a:prstGeom prst="rect">
            <a:avLst/>
          </a:prstGeom>
        </p:spPr>
      </p:pic>
      <p:pic>
        <p:nvPicPr>
          <p:cNvPr id="62" name="תמונה 61">
            <a:extLst>
              <a:ext uri="{FF2B5EF4-FFF2-40B4-BE49-F238E27FC236}">
                <a16:creationId xmlns:a16="http://schemas.microsoft.com/office/drawing/2014/main" id="{627D5995-DF8F-411D-AD4C-4BA0761676E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2990045" y="1569294"/>
            <a:ext cx="725127" cy="669186"/>
          </a:xfrm>
          <a:prstGeom prst="rect">
            <a:avLst/>
          </a:prstGeom>
        </p:spPr>
      </p:pic>
      <p:pic>
        <p:nvPicPr>
          <p:cNvPr id="63" name="תמונה 62">
            <a:extLst>
              <a:ext uri="{FF2B5EF4-FFF2-40B4-BE49-F238E27FC236}">
                <a16:creationId xmlns:a16="http://schemas.microsoft.com/office/drawing/2014/main" id="{DCCEF56A-3941-436C-833F-CF8204A1A05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3038702" y="2287661"/>
            <a:ext cx="725127" cy="669186"/>
          </a:xfrm>
          <a:prstGeom prst="rect">
            <a:avLst/>
          </a:prstGeom>
        </p:spPr>
      </p:pic>
      <p:pic>
        <p:nvPicPr>
          <p:cNvPr id="64" name="תמונה 63">
            <a:extLst>
              <a:ext uri="{FF2B5EF4-FFF2-40B4-BE49-F238E27FC236}">
                <a16:creationId xmlns:a16="http://schemas.microsoft.com/office/drawing/2014/main" id="{1891EE48-7584-4C2F-9C7B-D82F1E6B688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4202576" y="1520279"/>
            <a:ext cx="725127" cy="669186"/>
          </a:xfrm>
          <a:prstGeom prst="rect">
            <a:avLst/>
          </a:prstGeom>
        </p:spPr>
      </p:pic>
      <p:pic>
        <p:nvPicPr>
          <p:cNvPr id="65" name="תמונה 64">
            <a:extLst>
              <a:ext uri="{FF2B5EF4-FFF2-40B4-BE49-F238E27FC236}">
                <a16:creationId xmlns:a16="http://schemas.microsoft.com/office/drawing/2014/main" id="{8C2BE391-12C0-4EA9-8204-477B12CFE68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4251233" y="2238646"/>
            <a:ext cx="725127" cy="669186"/>
          </a:xfrm>
          <a:prstGeom prst="rect">
            <a:avLst/>
          </a:prstGeom>
        </p:spPr>
      </p:pic>
      <p:pic>
        <p:nvPicPr>
          <p:cNvPr id="66" name="תמונה 65">
            <a:extLst>
              <a:ext uri="{FF2B5EF4-FFF2-40B4-BE49-F238E27FC236}">
                <a16:creationId xmlns:a16="http://schemas.microsoft.com/office/drawing/2014/main" id="{05F31E0A-43F5-4ABA-9672-90D1D28494F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491577" y="3409600"/>
            <a:ext cx="725127" cy="669186"/>
          </a:xfrm>
          <a:prstGeom prst="rect">
            <a:avLst/>
          </a:prstGeom>
        </p:spPr>
      </p:pic>
      <p:pic>
        <p:nvPicPr>
          <p:cNvPr id="67" name="תמונה 66">
            <a:extLst>
              <a:ext uri="{FF2B5EF4-FFF2-40B4-BE49-F238E27FC236}">
                <a16:creationId xmlns:a16="http://schemas.microsoft.com/office/drawing/2014/main" id="{8570795C-75B3-479F-ABC0-48854B35D50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40234" y="4127967"/>
            <a:ext cx="725127" cy="669186"/>
          </a:xfrm>
          <a:prstGeom prst="rect">
            <a:avLst/>
          </a:prstGeom>
        </p:spPr>
      </p:pic>
      <p:pic>
        <p:nvPicPr>
          <p:cNvPr id="68" name="תמונה 67">
            <a:extLst>
              <a:ext uri="{FF2B5EF4-FFF2-40B4-BE49-F238E27FC236}">
                <a16:creationId xmlns:a16="http://schemas.microsoft.com/office/drawing/2014/main" id="{25DAF891-D09A-45B7-B93B-309FEE7CFDD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741248" y="3428640"/>
            <a:ext cx="725127" cy="669186"/>
          </a:xfrm>
          <a:prstGeom prst="rect">
            <a:avLst/>
          </a:prstGeom>
        </p:spPr>
      </p:pic>
      <p:pic>
        <p:nvPicPr>
          <p:cNvPr id="69" name="תמונה 68">
            <a:extLst>
              <a:ext uri="{FF2B5EF4-FFF2-40B4-BE49-F238E27FC236}">
                <a16:creationId xmlns:a16="http://schemas.microsoft.com/office/drawing/2014/main" id="{A596B7FC-F99E-4CA0-80F2-A8D7565874D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789905" y="4147007"/>
            <a:ext cx="725127" cy="669186"/>
          </a:xfrm>
          <a:prstGeom prst="rect">
            <a:avLst/>
          </a:prstGeom>
        </p:spPr>
      </p:pic>
      <p:pic>
        <p:nvPicPr>
          <p:cNvPr id="70" name="תמונה 69">
            <a:extLst>
              <a:ext uri="{FF2B5EF4-FFF2-40B4-BE49-F238E27FC236}">
                <a16:creationId xmlns:a16="http://schemas.microsoft.com/office/drawing/2014/main" id="{0BBD2696-8C42-477E-B2B8-A818D021745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2928074" y="3359640"/>
            <a:ext cx="725127" cy="669186"/>
          </a:xfrm>
          <a:prstGeom prst="rect">
            <a:avLst/>
          </a:prstGeom>
        </p:spPr>
      </p:pic>
      <p:pic>
        <p:nvPicPr>
          <p:cNvPr id="71" name="תמונה 70">
            <a:extLst>
              <a:ext uri="{FF2B5EF4-FFF2-40B4-BE49-F238E27FC236}">
                <a16:creationId xmlns:a16="http://schemas.microsoft.com/office/drawing/2014/main" id="{C5551118-7A72-4B9B-ADB9-BCDD5B445BD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2976731" y="4078007"/>
            <a:ext cx="725127" cy="669186"/>
          </a:xfrm>
          <a:prstGeom prst="rect">
            <a:avLst/>
          </a:prstGeom>
        </p:spPr>
      </p:pic>
      <p:sp>
        <p:nvSpPr>
          <p:cNvPr id="72" name="16 תשובה">
            <a:extLst>
              <a:ext uri="{FF2B5EF4-FFF2-40B4-BE49-F238E27FC236}">
                <a16:creationId xmlns:a16="http://schemas.microsoft.com/office/drawing/2014/main" id="{A1EDE339-1D0B-43F6-BF02-B229A17DE6A4}"/>
              </a:ext>
            </a:extLst>
          </p:cNvPr>
          <p:cNvSpPr txBox="1">
            <a:spLocks/>
          </p:cNvSpPr>
          <p:nvPr/>
        </p:nvSpPr>
        <p:spPr>
          <a:xfrm>
            <a:off x="7776451" y="2816187"/>
            <a:ext cx="971428"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16</a:t>
            </a:r>
          </a:p>
        </p:txBody>
      </p:sp>
      <p:sp>
        <p:nvSpPr>
          <p:cNvPr id="73" name="10+6 ,aucv">
            <a:extLst>
              <a:ext uri="{FF2B5EF4-FFF2-40B4-BE49-F238E27FC236}">
                <a16:creationId xmlns:a16="http://schemas.microsoft.com/office/drawing/2014/main" id="{038A347B-3FD1-4601-B19A-15AE9DB09197}"/>
              </a:ext>
            </a:extLst>
          </p:cNvPr>
          <p:cNvSpPr txBox="1">
            <a:spLocks/>
          </p:cNvSpPr>
          <p:nvPr/>
        </p:nvSpPr>
        <p:spPr>
          <a:xfrm>
            <a:off x="6547585" y="2822602"/>
            <a:ext cx="1655599" cy="9115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l" rtl="0"/>
            <a:r>
              <a:rPr lang="he-IL" sz="4000" dirty="0">
                <a:cs typeface="+mn-cs"/>
              </a:rPr>
              <a:t>1</a:t>
            </a:r>
            <a:r>
              <a:rPr lang="en-US" sz="4000" dirty="0">
                <a:cs typeface="+mn-cs"/>
              </a:rPr>
              <a:t>0+6=</a:t>
            </a:r>
            <a:endParaRPr lang="he-IL" sz="4000" dirty="0">
              <a:cs typeface="+mn-cs"/>
            </a:endParaRPr>
          </a:p>
        </p:txBody>
      </p:sp>
      <p:pic>
        <p:nvPicPr>
          <p:cNvPr id="54" name="גרפיקה 53" descr="סגור קו מיתאר">
            <a:extLst>
              <a:ext uri="{FF2B5EF4-FFF2-40B4-BE49-F238E27FC236}">
                <a16:creationId xmlns:a16="http://schemas.microsoft.com/office/drawing/2014/main" id="{B2D291D0-8985-4230-ACC9-25D0FAB431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2287" y="5743092"/>
            <a:ext cx="914400" cy="914400"/>
          </a:xfrm>
          <a:prstGeom prst="rect">
            <a:avLst/>
          </a:prstGeom>
        </p:spPr>
      </p:pic>
      <p:pic>
        <p:nvPicPr>
          <p:cNvPr id="55" name="גרפיקה 54" descr="סגור קו מיתאר">
            <a:extLst>
              <a:ext uri="{FF2B5EF4-FFF2-40B4-BE49-F238E27FC236}">
                <a16:creationId xmlns:a16="http://schemas.microsoft.com/office/drawing/2014/main" id="{4F4A418F-7E10-4A58-8E4A-71BF182871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4830" y="5020576"/>
            <a:ext cx="914400" cy="914400"/>
          </a:xfrm>
          <a:prstGeom prst="rect">
            <a:avLst/>
          </a:prstGeom>
        </p:spPr>
      </p:pic>
      <p:pic>
        <p:nvPicPr>
          <p:cNvPr id="74" name="גרפיקה 73" descr="סגור קו מיתאר">
            <a:extLst>
              <a:ext uri="{FF2B5EF4-FFF2-40B4-BE49-F238E27FC236}">
                <a16:creationId xmlns:a16="http://schemas.microsoft.com/office/drawing/2014/main" id="{5040F403-0268-4844-BD9A-1313211A47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88523" y="5711038"/>
            <a:ext cx="914400" cy="914400"/>
          </a:xfrm>
          <a:prstGeom prst="rect">
            <a:avLst/>
          </a:prstGeom>
        </p:spPr>
      </p:pic>
      <p:pic>
        <p:nvPicPr>
          <p:cNvPr id="75" name="גרפיקה 74" descr="סגור קו מיתאר">
            <a:extLst>
              <a:ext uri="{FF2B5EF4-FFF2-40B4-BE49-F238E27FC236}">
                <a16:creationId xmlns:a16="http://schemas.microsoft.com/office/drawing/2014/main" id="{3296BC43-D11F-4B2C-873B-860B34325B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21669" y="5538149"/>
            <a:ext cx="914400" cy="914400"/>
          </a:xfrm>
          <a:prstGeom prst="rect">
            <a:avLst/>
          </a:prstGeom>
        </p:spPr>
      </p:pic>
    </p:spTree>
    <p:extLst>
      <p:ext uri="{BB962C8B-B14F-4D97-AF65-F5344CB8AC3E}">
        <p14:creationId xmlns:p14="http://schemas.microsoft.com/office/powerpoint/2010/main" val="21819925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77"/>
                                        </p:tgtEl>
                                        <p:attrNameLst>
                                          <p:attrName>style.visibility</p:attrName>
                                        </p:attrNameLst>
                                      </p:cBhvr>
                                      <p:to>
                                        <p:strVal val="hidden"/>
                                      </p:to>
                                    </p:set>
                                  </p:childTnLst>
                                </p:cTn>
                              </p:par>
                            </p:childTnLst>
                          </p:cTn>
                        </p:par>
                      </p:childTnLst>
                    </p:cTn>
                  </p:par>
                </p:childTnLst>
              </p:cTn>
              <p:nextCondLst>
                <p:cond evt="onClick" delay="0">
                  <p:tgtEl>
                    <p:spTgt spid="177"/>
                  </p:tgtEl>
                </p:cond>
              </p:nextCondLst>
            </p:seq>
            <p:seq concurrent="1" nextAc="seek">
              <p:cTn id="7" restart="whenNotActive" fill="hold" evtFilter="cancelBubble" nodeType="interactiveSeq">
                <p:stCondLst>
                  <p:cond evt="onClick" delay="0">
                    <p:tgtEl>
                      <p:spTgt spid="34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73"/>
                                        </p:tgtEl>
                                        <p:attrNameLst>
                                          <p:attrName>style.visibility</p:attrName>
                                        </p:attrNameLst>
                                      </p:cBhvr>
                                      <p:to>
                                        <p:strVal val="visible"/>
                                      </p:to>
                                    </p:set>
                                  </p:childTnLst>
                                </p:cTn>
                              </p:par>
                              <p:par>
                                <p:cTn id="14" presetID="1" presetClass="exit" presetSubtype="0" fill="hold" grpId="0" nodeType="withEffect">
                                  <p:stCondLst>
                                    <p:cond delay="0"/>
                                  </p:stCondLst>
                                  <p:childTnLst>
                                    <p:set>
                                      <p:cBhvr>
                                        <p:cTn id="15" dur="1" fill="hold">
                                          <p:stCondLst>
                                            <p:cond delay="0"/>
                                          </p:stCondLst>
                                        </p:cTn>
                                        <p:tgtEl>
                                          <p:spTgt spid="348"/>
                                        </p:tgtEl>
                                        <p:attrNameLst>
                                          <p:attrName>style.visibility</p:attrName>
                                        </p:attrNameLst>
                                      </p:cBhvr>
                                      <p:to>
                                        <p:strVal val="hidden"/>
                                      </p:to>
                                    </p:set>
                                  </p:childTnLst>
                                </p:cTn>
                              </p:par>
                            </p:childTnLst>
                          </p:cTn>
                        </p:par>
                      </p:childTnLst>
                    </p:cTn>
                  </p:par>
                </p:childTnLst>
              </p:cTn>
              <p:nextCondLst>
                <p:cond evt="onClick" delay="0">
                  <p:tgtEl>
                    <p:spTgt spid="348"/>
                  </p:tgtEl>
                </p:cond>
              </p:nextCondLst>
            </p:seq>
            <p:seq concurrent="1" nextAc="seek">
              <p:cTn id="16" restart="whenNotActive" fill="hold" evtFilter="cancelBubble" nodeType="interactiveSeq">
                <p:stCondLst>
                  <p:cond evt="onClick" delay="0">
                    <p:tgtEl>
                      <p:spTgt spid="105"/>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grpId="0" nodeType="withEffect">
                                  <p:stCondLst>
                                    <p:cond delay="0"/>
                                  </p:stCondLst>
                                  <p:childTnLst>
                                    <p:animRot by="120000">
                                      <p:cBhvr>
                                        <p:cTn id="20" dur="150" fill="hold">
                                          <p:stCondLst>
                                            <p:cond delay="0"/>
                                          </p:stCondLst>
                                        </p:cTn>
                                        <p:tgtEl>
                                          <p:spTgt spid="105"/>
                                        </p:tgtEl>
                                        <p:attrNameLst>
                                          <p:attrName>r</p:attrName>
                                        </p:attrNameLst>
                                      </p:cBhvr>
                                    </p:animRot>
                                    <p:animRot by="-240000">
                                      <p:cBhvr>
                                        <p:cTn id="21" dur="300" fill="hold">
                                          <p:stCondLst>
                                            <p:cond delay="300"/>
                                          </p:stCondLst>
                                        </p:cTn>
                                        <p:tgtEl>
                                          <p:spTgt spid="105"/>
                                        </p:tgtEl>
                                        <p:attrNameLst>
                                          <p:attrName>r</p:attrName>
                                        </p:attrNameLst>
                                      </p:cBhvr>
                                    </p:animRot>
                                    <p:animRot by="240000">
                                      <p:cBhvr>
                                        <p:cTn id="22" dur="300" fill="hold">
                                          <p:stCondLst>
                                            <p:cond delay="600"/>
                                          </p:stCondLst>
                                        </p:cTn>
                                        <p:tgtEl>
                                          <p:spTgt spid="105"/>
                                        </p:tgtEl>
                                        <p:attrNameLst>
                                          <p:attrName>r</p:attrName>
                                        </p:attrNameLst>
                                      </p:cBhvr>
                                    </p:animRot>
                                    <p:animRot by="-240000">
                                      <p:cBhvr>
                                        <p:cTn id="23" dur="300" fill="hold">
                                          <p:stCondLst>
                                            <p:cond delay="900"/>
                                          </p:stCondLst>
                                        </p:cTn>
                                        <p:tgtEl>
                                          <p:spTgt spid="105"/>
                                        </p:tgtEl>
                                        <p:attrNameLst>
                                          <p:attrName>r</p:attrName>
                                        </p:attrNameLst>
                                      </p:cBhvr>
                                    </p:animRot>
                                    <p:animRot by="120000">
                                      <p:cBhvr>
                                        <p:cTn id="24" dur="300" fill="hold">
                                          <p:stCondLst>
                                            <p:cond delay="1200"/>
                                          </p:stCondLst>
                                        </p:cTn>
                                        <p:tgtEl>
                                          <p:spTgt spid="105"/>
                                        </p:tgtEl>
                                        <p:attrNameLst>
                                          <p:attrName>r</p:attrName>
                                        </p:attrNameLst>
                                      </p:cBhvr>
                                    </p:animRo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childTnLst>
              </p:cTn>
              <p:nextCondLst>
                <p:cond evt="onClick" delay="0">
                  <p:tgtEl>
                    <p:spTgt spid="105"/>
                  </p:tgtEl>
                </p:cond>
              </p:nextCondLst>
            </p:seq>
            <p:seq concurrent="1" nextAc="seek">
              <p:cTn id="27" restart="whenNotActive" fill="hold" evtFilter="cancelBubble" nodeType="interactiveSeq">
                <p:stCondLst>
                  <p:cond evt="onClick" delay="0">
                    <p:tgtEl>
                      <p:spTgt spid="347"/>
                    </p:tgtEl>
                  </p:cond>
                </p:stCondLst>
                <p:endSync evt="end" delay="0">
                  <p:rtn val="all"/>
                </p:endSync>
                <p:childTnLst>
                  <p:par>
                    <p:cTn id="28" fill="hold">
                      <p:stCondLst>
                        <p:cond delay="0"/>
                      </p:stCondLst>
                      <p:childTnLst>
                        <p:par>
                          <p:cTn id="29" fill="hold">
                            <p:stCondLst>
                              <p:cond delay="0"/>
                            </p:stCondLst>
                            <p:childTnLst>
                              <p:par>
                                <p:cTn id="30" presetID="32" presetClass="emph" presetSubtype="0" fill="hold" grpId="0" nodeType="withEffect">
                                  <p:stCondLst>
                                    <p:cond delay="0"/>
                                  </p:stCondLst>
                                  <p:childTnLst>
                                    <p:animRot by="120000">
                                      <p:cBhvr>
                                        <p:cTn id="31" dur="150" fill="hold">
                                          <p:stCondLst>
                                            <p:cond delay="0"/>
                                          </p:stCondLst>
                                        </p:cTn>
                                        <p:tgtEl>
                                          <p:spTgt spid="347"/>
                                        </p:tgtEl>
                                        <p:attrNameLst>
                                          <p:attrName>r</p:attrName>
                                        </p:attrNameLst>
                                      </p:cBhvr>
                                    </p:animRot>
                                    <p:animRot by="-240000">
                                      <p:cBhvr>
                                        <p:cTn id="32" dur="300" fill="hold">
                                          <p:stCondLst>
                                            <p:cond delay="300"/>
                                          </p:stCondLst>
                                        </p:cTn>
                                        <p:tgtEl>
                                          <p:spTgt spid="347"/>
                                        </p:tgtEl>
                                        <p:attrNameLst>
                                          <p:attrName>r</p:attrName>
                                        </p:attrNameLst>
                                      </p:cBhvr>
                                    </p:animRot>
                                    <p:animRot by="240000">
                                      <p:cBhvr>
                                        <p:cTn id="33" dur="300" fill="hold">
                                          <p:stCondLst>
                                            <p:cond delay="600"/>
                                          </p:stCondLst>
                                        </p:cTn>
                                        <p:tgtEl>
                                          <p:spTgt spid="347"/>
                                        </p:tgtEl>
                                        <p:attrNameLst>
                                          <p:attrName>r</p:attrName>
                                        </p:attrNameLst>
                                      </p:cBhvr>
                                    </p:animRot>
                                    <p:animRot by="-240000">
                                      <p:cBhvr>
                                        <p:cTn id="34" dur="300" fill="hold">
                                          <p:stCondLst>
                                            <p:cond delay="900"/>
                                          </p:stCondLst>
                                        </p:cTn>
                                        <p:tgtEl>
                                          <p:spTgt spid="347"/>
                                        </p:tgtEl>
                                        <p:attrNameLst>
                                          <p:attrName>r</p:attrName>
                                        </p:attrNameLst>
                                      </p:cBhvr>
                                    </p:animRot>
                                    <p:animRot by="120000">
                                      <p:cBhvr>
                                        <p:cTn id="35" dur="300" fill="hold">
                                          <p:stCondLst>
                                            <p:cond delay="1200"/>
                                          </p:stCondLst>
                                        </p:cTn>
                                        <p:tgtEl>
                                          <p:spTgt spid="347"/>
                                        </p:tgtEl>
                                        <p:attrNameLst>
                                          <p:attrName>r</p:attrName>
                                        </p:attrNameLst>
                                      </p:cBhvr>
                                    </p:animRot>
                                  </p:childTnLst>
                                </p:cTn>
                              </p:par>
                              <p:par>
                                <p:cTn id="36" presetID="1" presetClass="entr" presetSubtype="0"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childTnLst>
                                </p:cTn>
                              </p:par>
                            </p:childTnLst>
                          </p:cTn>
                        </p:par>
                      </p:childTnLst>
                    </p:cTn>
                  </p:par>
                </p:childTnLst>
              </p:cTn>
              <p:nextCondLst>
                <p:cond evt="onClick" delay="0">
                  <p:tgtEl>
                    <p:spTgt spid="347"/>
                  </p:tgtEl>
                </p:cond>
              </p:nextCondLst>
            </p:seq>
            <p:seq concurrent="1" nextAc="seek">
              <p:cTn id="38" restart="whenNotActive" fill="hold" evtFilter="cancelBubble" nodeType="interactiveSeq">
                <p:stCondLst>
                  <p:cond evt="onClick" delay="0">
                    <p:tgtEl>
                      <p:spTgt spid="178"/>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grpId="0" nodeType="withEffect">
                                  <p:stCondLst>
                                    <p:cond delay="0"/>
                                  </p:stCondLst>
                                  <p:childTnLst>
                                    <p:animRot by="120000">
                                      <p:cBhvr>
                                        <p:cTn id="42" dur="150" fill="hold">
                                          <p:stCondLst>
                                            <p:cond delay="0"/>
                                          </p:stCondLst>
                                        </p:cTn>
                                        <p:tgtEl>
                                          <p:spTgt spid="178"/>
                                        </p:tgtEl>
                                        <p:attrNameLst>
                                          <p:attrName>r</p:attrName>
                                        </p:attrNameLst>
                                      </p:cBhvr>
                                    </p:animRot>
                                    <p:animRot by="-240000">
                                      <p:cBhvr>
                                        <p:cTn id="43" dur="300" fill="hold">
                                          <p:stCondLst>
                                            <p:cond delay="300"/>
                                          </p:stCondLst>
                                        </p:cTn>
                                        <p:tgtEl>
                                          <p:spTgt spid="178"/>
                                        </p:tgtEl>
                                        <p:attrNameLst>
                                          <p:attrName>r</p:attrName>
                                        </p:attrNameLst>
                                      </p:cBhvr>
                                    </p:animRot>
                                    <p:animRot by="240000">
                                      <p:cBhvr>
                                        <p:cTn id="44" dur="300" fill="hold">
                                          <p:stCondLst>
                                            <p:cond delay="600"/>
                                          </p:stCondLst>
                                        </p:cTn>
                                        <p:tgtEl>
                                          <p:spTgt spid="178"/>
                                        </p:tgtEl>
                                        <p:attrNameLst>
                                          <p:attrName>r</p:attrName>
                                        </p:attrNameLst>
                                      </p:cBhvr>
                                    </p:animRot>
                                    <p:animRot by="-240000">
                                      <p:cBhvr>
                                        <p:cTn id="45" dur="300" fill="hold">
                                          <p:stCondLst>
                                            <p:cond delay="900"/>
                                          </p:stCondLst>
                                        </p:cTn>
                                        <p:tgtEl>
                                          <p:spTgt spid="178"/>
                                        </p:tgtEl>
                                        <p:attrNameLst>
                                          <p:attrName>r</p:attrName>
                                        </p:attrNameLst>
                                      </p:cBhvr>
                                    </p:animRot>
                                    <p:animRot by="120000">
                                      <p:cBhvr>
                                        <p:cTn id="46" dur="300" fill="hold">
                                          <p:stCondLst>
                                            <p:cond delay="1200"/>
                                          </p:stCondLst>
                                        </p:cTn>
                                        <p:tgtEl>
                                          <p:spTgt spid="178"/>
                                        </p:tgtEl>
                                        <p:attrNameLst>
                                          <p:attrName>r</p:attrName>
                                        </p:attrNameLst>
                                      </p:cBhvr>
                                    </p:animRot>
                                  </p:childTnLst>
                                </p:cTn>
                              </p:par>
                              <p:par>
                                <p:cTn id="47" presetID="1" presetClass="entr" presetSubtype="0" fill="hold" nodeType="withEffect">
                                  <p:stCondLst>
                                    <p:cond delay="0"/>
                                  </p:stCondLst>
                                  <p:childTnLst>
                                    <p:set>
                                      <p:cBhvr>
                                        <p:cTn id="48" dur="1" fill="hold">
                                          <p:stCondLst>
                                            <p:cond delay="0"/>
                                          </p:stCondLst>
                                        </p:cTn>
                                        <p:tgtEl>
                                          <p:spTgt spid="74"/>
                                        </p:tgtEl>
                                        <p:attrNameLst>
                                          <p:attrName>style.visibility</p:attrName>
                                        </p:attrNameLst>
                                      </p:cBhvr>
                                      <p:to>
                                        <p:strVal val="visible"/>
                                      </p:to>
                                    </p:set>
                                  </p:childTnLst>
                                </p:cTn>
                              </p:par>
                            </p:childTnLst>
                          </p:cTn>
                        </p:par>
                      </p:childTnLst>
                    </p:cTn>
                  </p:par>
                </p:childTnLst>
              </p:cTn>
              <p:nextCondLst>
                <p:cond evt="onClick" delay="0">
                  <p:tgtEl>
                    <p:spTgt spid="178"/>
                  </p:tgtEl>
                </p:cond>
              </p:nextCondLst>
            </p:seq>
            <p:seq concurrent="1" nextAc="seek">
              <p:cTn id="49" restart="whenNotActive" fill="hold" evtFilter="cancelBubble" nodeType="interactiveSeq">
                <p:stCondLst>
                  <p:cond evt="onClick" delay="0">
                    <p:tgtEl>
                      <p:spTgt spid="346"/>
                    </p:tgtEl>
                  </p:cond>
                </p:stCondLst>
                <p:endSync evt="end" delay="0">
                  <p:rtn val="all"/>
                </p:endSync>
                <p:childTnLst>
                  <p:par>
                    <p:cTn id="50" fill="hold">
                      <p:stCondLst>
                        <p:cond delay="0"/>
                      </p:stCondLst>
                      <p:childTnLst>
                        <p:par>
                          <p:cTn id="51" fill="hold">
                            <p:stCondLst>
                              <p:cond delay="0"/>
                            </p:stCondLst>
                            <p:childTnLst>
                              <p:par>
                                <p:cTn id="52" presetID="32" presetClass="emph" presetSubtype="0" fill="hold" grpId="0" nodeType="withEffect">
                                  <p:stCondLst>
                                    <p:cond delay="0"/>
                                  </p:stCondLst>
                                  <p:childTnLst>
                                    <p:animRot by="120000">
                                      <p:cBhvr>
                                        <p:cTn id="53" dur="150" fill="hold">
                                          <p:stCondLst>
                                            <p:cond delay="0"/>
                                          </p:stCondLst>
                                        </p:cTn>
                                        <p:tgtEl>
                                          <p:spTgt spid="346"/>
                                        </p:tgtEl>
                                        <p:attrNameLst>
                                          <p:attrName>r</p:attrName>
                                        </p:attrNameLst>
                                      </p:cBhvr>
                                    </p:animRot>
                                    <p:animRot by="-240000">
                                      <p:cBhvr>
                                        <p:cTn id="54" dur="300" fill="hold">
                                          <p:stCondLst>
                                            <p:cond delay="300"/>
                                          </p:stCondLst>
                                        </p:cTn>
                                        <p:tgtEl>
                                          <p:spTgt spid="346"/>
                                        </p:tgtEl>
                                        <p:attrNameLst>
                                          <p:attrName>r</p:attrName>
                                        </p:attrNameLst>
                                      </p:cBhvr>
                                    </p:animRot>
                                    <p:animRot by="240000">
                                      <p:cBhvr>
                                        <p:cTn id="55" dur="300" fill="hold">
                                          <p:stCondLst>
                                            <p:cond delay="600"/>
                                          </p:stCondLst>
                                        </p:cTn>
                                        <p:tgtEl>
                                          <p:spTgt spid="346"/>
                                        </p:tgtEl>
                                        <p:attrNameLst>
                                          <p:attrName>r</p:attrName>
                                        </p:attrNameLst>
                                      </p:cBhvr>
                                    </p:animRot>
                                    <p:animRot by="-240000">
                                      <p:cBhvr>
                                        <p:cTn id="56" dur="300" fill="hold">
                                          <p:stCondLst>
                                            <p:cond delay="900"/>
                                          </p:stCondLst>
                                        </p:cTn>
                                        <p:tgtEl>
                                          <p:spTgt spid="346"/>
                                        </p:tgtEl>
                                        <p:attrNameLst>
                                          <p:attrName>r</p:attrName>
                                        </p:attrNameLst>
                                      </p:cBhvr>
                                    </p:animRot>
                                    <p:animRot by="120000">
                                      <p:cBhvr>
                                        <p:cTn id="57" dur="300" fill="hold">
                                          <p:stCondLst>
                                            <p:cond delay="1200"/>
                                          </p:stCondLst>
                                        </p:cTn>
                                        <p:tgtEl>
                                          <p:spTgt spid="346"/>
                                        </p:tgtEl>
                                        <p:attrNameLst>
                                          <p:attrName>r</p:attrName>
                                        </p:attrNameLst>
                                      </p:cBhvr>
                                    </p:animRot>
                                  </p:childTnLst>
                                </p:cTn>
                              </p:par>
                              <p:par>
                                <p:cTn id="58" presetID="1" presetClass="entr" presetSubtype="0" fill="hold" nodeType="withEffect">
                                  <p:stCondLst>
                                    <p:cond delay="0"/>
                                  </p:stCondLst>
                                  <p:childTnLst>
                                    <p:set>
                                      <p:cBhvr>
                                        <p:cTn id="59" dur="1" fill="hold">
                                          <p:stCondLst>
                                            <p:cond delay="0"/>
                                          </p:stCondLst>
                                        </p:cTn>
                                        <p:tgtEl>
                                          <p:spTgt spid="75"/>
                                        </p:tgtEl>
                                        <p:attrNameLst>
                                          <p:attrName>style.visibility</p:attrName>
                                        </p:attrNameLst>
                                      </p:cBhvr>
                                      <p:to>
                                        <p:strVal val="visible"/>
                                      </p:to>
                                    </p:set>
                                  </p:childTnLst>
                                </p:cTn>
                              </p:par>
                            </p:childTnLst>
                          </p:cTn>
                        </p:par>
                      </p:childTnLst>
                    </p:cTn>
                  </p:par>
                </p:childTnLst>
              </p:cTn>
              <p:nextCondLst>
                <p:cond evt="onClick" delay="0">
                  <p:tgtEl>
                    <p:spTgt spid="346"/>
                  </p:tgtEl>
                </p:cond>
              </p:nextCondLst>
            </p:seq>
          </p:childTnLst>
        </p:cTn>
      </p:par>
    </p:tnLst>
    <p:bldLst>
      <p:bldP spid="105" grpId="0"/>
      <p:bldP spid="177" grpId="0"/>
      <p:bldP spid="178" grpId="0"/>
      <p:bldP spid="346" grpId="0"/>
      <p:bldP spid="347" grpId="0"/>
      <p:bldP spid="348" grpId="0"/>
      <p:bldP spid="72" grpId="0"/>
      <p:bldP spid="7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מלבן: פינות מעוגלות 40">
            <a:extLst>
              <a:ext uri="{FF2B5EF4-FFF2-40B4-BE49-F238E27FC236}">
                <a16:creationId xmlns:a16="http://schemas.microsoft.com/office/drawing/2014/main" id="{57A62A21-2F40-4DC8-BBA5-88DF9D9BEB53}"/>
              </a:ext>
            </a:extLst>
          </p:cNvPr>
          <p:cNvSpPr/>
          <p:nvPr/>
        </p:nvSpPr>
        <p:spPr>
          <a:xfrm>
            <a:off x="343079" y="5204275"/>
            <a:ext cx="2808313"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pic>
        <p:nvPicPr>
          <p:cNvPr id="2" name="תמונה 1" descr="תמונה שמכילה ציור&#10;&#10;התיאור נוצר באופן אוטומטי">
            <a:extLst>
              <a:ext uri="{FF2B5EF4-FFF2-40B4-BE49-F238E27FC236}">
                <a16:creationId xmlns:a16="http://schemas.microsoft.com/office/drawing/2014/main" id="{061228BD-164B-45AB-AFE0-1FA50DAEDEC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Layer>
                </a14:imgProps>
              </a:ext>
              <a:ext uri="{28A0092B-C50C-407E-A947-70E740481C1C}">
                <a14:useLocalDpi xmlns:a14="http://schemas.microsoft.com/office/drawing/2010/main" val="0"/>
              </a:ext>
            </a:extLst>
          </a:blip>
          <a:stretch>
            <a:fillRect/>
          </a:stretch>
        </p:blipFill>
        <p:spPr>
          <a:xfrm rot="21403267">
            <a:off x="7053752" y="3079525"/>
            <a:ext cx="3016881" cy="4525315"/>
          </a:xfrm>
          <a:prstGeom prst="rect">
            <a:avLst/>
          </a:prstGeom>
        </p:spPr>
      </p:pic>
      <p:sp>
        <p:nvSpPr>
          <p:cNvPr id="3" name="בועת דיבור: אליפסה 2">
            <a:extLst>
              <a:ext uri="{FF2B5EF4-FFF2-40B4-BE49-F238E27FC236}">
                <a16:creationId xmlns:a16="http://schemas.microsoft.com/office/drawing/2014/main" id="{2472B7B9-E135-4150-9A46-36178B165DFD}"/>
              </a:ext>
            </a:extLst>
          </p:cNvPr>
          <p:cNvSpPr/>
          <p:nvPr/>
        </p:nvSpPr>
        <p:spPr>
          <a:xfrm>
            <a:off x="4429189" y="88630"/>
            <a:ext cx="4787475" cy="3217260"/>
          </a:xfrm>
          <a:prstGeom prst="wedgeEllipseCallout">
            <a:avLst>
              <a:gd name="adj1" fmla="val 15026"/>
              <a:gd name="adj2" fmla="val 8643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יֵש כָּאן תַבְנִית אַחַת מְלֵאָה בַּאֲבָנִים </a:t>
            </a:r>
            <a:r>
              <a:rPr lang="he-IL" sz="3200" dirty="0" err="1">
                <a:latin typeface="Arial" panose="020B0604020202020204" pitchFamily="34" charset="0"/>
              </a:rPr>
              <a:t>וְרֻדוֹת</a:t>
            </a:r>
            <a:r>
              <a:rPr lang="he-IL" sz="3200" dirty="0">
                <a:latin typeface="Arial" panose="020B0604020202020204" pitchFamily="34" charset="0"/>
              </a:rPr>
              <a:t> וְתַבְנִית אַחֶרֶת שֶבָּה חֵלֶק מֵהַתָאִים מְלֵאִים.</a:t>
            </a:r>
          </a:p>
        </p:txBody>
      </p:sp>
      <p:sp>
        <p:nvSpPr>
          <p:cNvPr id="4" name="מלבן: פינות מעוגלות 3">
            <a:extLst>
              <a:ext uri="{FF2B5EF4-FFF2-40B4-BE49-F238E27FC236}">
                <a16:creationId xmlns:a16="http://schemas.microsoft.com/office/drawing/2014/main" id="{AF86833B-0026-4D05-9A86-15594384CA46}"/>
              </a:ext>
            </a:extLst>
          </p:cNvPr>
          <p:cNvSpPr/>
          <p:nvPr/>
        </p:nvSpPr>
        <p:spPr>
          <a:xfrm>
            <a:off x="343079" y="5212895"/>
            <a:ext cx="2808313"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תַרְגִיל.</a:t>
            </a:r>
          </a:p>
        </p:txBody>
      </p:sp>
      <p:grpSp>
        <p:nvGrpSpPr>
          <p:cNvPr id="11" name="קבוצה 10">
            <a:extLst>
              <a:ext uri="{FF2B5EF4-FFF2-40B4-BE49-F238E27FC236}">
                <a16:creationId xmlns:a16="http://schemas.microsoft.com/office/drawing/2014/main" id="{94A194B3-6064-49B0-815F-33DA7CF45BE8}"/>
              </a:ext>
            </a:extLst>
          </p:cNvPr>
          <p:cNvGrpSpPr/>
          <p:nvPr/>
        </p:nvGrpSpPr>
        <p:grpSpPr>
          <a:xfrm>
            <a:off x="-239434" y="279567"/>
            <a:ext cx="127800" cy="10080"/>
            <a:chOff x="857375" y="3011285"/>
            <a:chExt cx="127800" cy="1008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6" name="דיו 5">
                  <a:extLst>
                    <a:ext uri="{FF2B5EF4-FFF2-40B4-BE49-F238E27FC236}">
                      <a16:creationId xmlns:a16="http://schemas.microsoft.com/office/drawing/2014/main" id="{92C1D749-5B4D-4855-BA96-6BDA898546A9}"/>
                    </a:ext>
                  </a:extLst>
                </p14:cNvPr>
                <p14:cNvContentPartPr/>
                <p14:nvPr/>
              </p14:nvContentPartPr>
              <p14:xfrm>
                <a:off x="984815" y="3021005"/>
                <a:ext cx="360" cy="360"/>
              </p14:xfrm>
            </p:contentPart>
          </mc:Choice>
          <mc:Fallback xmlns="">
            <p:pic>
              <p:nvPicPr>
                <p:cNvPr id="6" name="דיו 5">
                  <a:extLst>
                    <a:ext uri="{FF2B5EF4-FFF2-40B4-BE49-F238E27FC236}">
                      <a16:creationId xmlns:a16="http://schemas.microsoft.com/office/drawing/2014/main" id="{92C1D749-5B4D-4855-BA96-6BDA898546A9}"/>
                    </a:ext>
                  </a:extLst>
                </p:cNvPr>
                <p:cNvPicPr/>
                <p:nvPr/>
              </p:nvPicPr>
              <p:blipFill>
                <a:blip r:embed="rId5"/>
                <a:stretch>
                  <a:fillRect/>
                </a:stretch>
              </p:blipFill>
              <p:spPr>
                <a:xfrm>
                  <a:off x="976175" y="3012365"/>
                  <a:ext cx="18000" cy="1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8" name="דיו 7">
                  <a:extLst>
                    <a:ext uri="{FF2B5EF4-FFF2-40B4-BE49-F238E27FC236}">
                      <a16:creationId xmlns:a16="http://schemas.microsoft.com/office/drawing/2014/main" id="{F799E5EF-750F-4609-9CF0-6CA21324F03E}"/>
                    </a:ext>
                  </a:extLst>
                </p14:cNvPr>
                <p14:cNvContentPartPr/>
                <p14:nvPr/>
              </p14:nvContentPartPr>
              <p14:xfrm>
                <a:off x="857375" y="3011285"/>
                <a:ext cx="360" cy="360"/>
              </p14:xfrm>
            </p:contentPart>
          </mc:Choice>
          <mc:Fallback xmlns="">
            <p:pic>
              <p:nvPicPr>
                <p:cNvPr id="8" name="דיו 7">
                  <a:extLst>
                    <a:ext uri="{FF2B5EF4-FFF2-40B4-BE49-F238E27FC236}">
                      <a16:creationId xmlns:a16="http://schemas.microsoft.com/office/drawing/2014/main" id="{F799E5EF-750F-4609-9CF0-6CA21324F03E}"/>
                    </a:ext>
                  </a:extLst>
                </p:cNvPr>
                <p:cNvPicPr/>
                <p:nvPr/>
              </p:nvPicPr>
              <p:blipFill>
                <a:blip r:embed="rId7"/>
                <a:stretch>
                  <a:fillRect/>
                </a:stretch>
              </p:blipFill>
              <p:spPr>
                <a:xfrm>
                  <a:off x="848735" y="3002645"/>
                  <a:ext cx="18000" cy="18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0" name="דיו 9">
                <a:extLst>
                  <a:ext uri="{FF2B5EF4-FFF2-40B4-BE49-F238E27FC236}">
                    <a16:creationId xmlns:a16="http://schemas.microsoft.com/office/drawing/2014/main" id="{87665C24-7970-47C7-9B09-372B61927F9B}"/>
                  </a:ext>
                </a:extLst>
              </p14:cNvPr>
              <p14:cNvContentPartPr/>
              <p14:nvPr/>
            </p14:nvContentPartPr>
            <p14:xfrm>
              <a:off x="1239335" y="1653725"/>
              <a:ext cx="360" cy="360"/>
            </p14:xfrm>
          </p:contentPart>
        </mc:Choice>
        <mc:Fallback xmlns="">
          <p:pic>
            <p:nvPicPr>
              <p:cNvPr id="10" name="דיו 9">
                <a:extLst>
                  <a:ext uri="{FF2B5EF4-FFF2-40B4-BE49-F238E27FC236}">
                    <a16:creationId xmlns:a16="http://schemas.microsoft.com/office/drawing/2014/main" id="{87665C24-7970-47C7-9B09-372B61927F9B}"/>
                  </a:ext>
                </a:extLst>
              </p:cNvPr>
              <p:cNvPicPr/>
              <p:nvPr/>
            </p:nvPicPr>
            <p:blipFill>
              <a:blip r:embed="rId9"/>
              <a:stretch>
                <a:fillRect/>
              </a:stretch>
            </p:blipFill>
            <p:spPr>
              <a:xfrm>
                <a:off x="1230335" y="1645085"/>
                <a:ext cx="18000" cy="18000"/>
              </a:xfrm>
              <a:prstGeom prst="rect">
                <a:avLst/>
              </a:prstGeom>
            </p:spPr>
          </p:pic>
        </mc:Fallback>
      </mc:AlternateContent>
      <p:grpSp>
        <p:nvGrpSpPr>
          <p:cNvPr id="17" name="קבוצה 16">
            <a:extLst>
              <a:ext uri="{FF2B5EF4-FFF2-40B4-BE49-F238E27FC236}">
                <a16:creationId xmlns:a16="http://schemas.microsoft.com/office/drawing/2014/main" id="{6735F18F-F9DD-470F-B983-9DC41BA76C5F}"/>
              </a:ext>
            </a:extLst>
          </p:cNvPr>
          <p:cNvGrpSpPr/>
          <p:nvPr/>
        </p:nvGrpSpPr>
        <p:grpSpPr>
          <a:xfrm>
            <a:off x="378847" y="404664"/>
            <a:ext cx="3996358" cy="1652070"/>
            <a:chOff x="2574335" y="1492625"/>
            <a:chExt cx="8125328" cy="3599782"/>
          </a:xfrm>
        </p:grpSpPr>
        <p:sp>
          <p:nvSpPr>
            <p:cNvPr id="28" name="מלבן 27">
              <a:extLst>
                <a:ext uri="{FF2B5EF4-FFF2-40B4-BE49-F238E27FC236}">
                  <a16:creationId xmlns:a16="http://schemas.microsoft.com/office/drawing/2014/main" id="{A24FF487-F4AE-4E5C-9266-424C3B0539B6}"/>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9" name="קבוצה 28">
              <a:extLst>
                <a:ext uri="{FF2B5EF4-FFF2-40B4-BE49-F238E27FC236}">
                  <a16:creationId xmlns:a16="http://schemas.microsoft.com/office/drawing/2014/main" id="{C5E3B162-F59E-449A-95F2-93D9821458FE}"/>
                </a:ext>
              </a:extLst>
            </p:cNvPr>
            <p:cNvGrpSpPr/>
            <p:nvPr/>
          </p:nvGrpSpPr>
          <p:grpSpPr>
            <a:xfrm>
              <a:off x="2708732" y="1634159"/>
              <a:ext cx="7856533" cy="3316714"/>
              <a:chOff x="3625516" y="1315453"/>
              <a:chExt cx="4832685" cy="1660358"/>
            </a:xfrm>
          </p:grpSpPr>
          <p:sp>
            <p:nvSpPr>
              <p:cNvPr id="31" name="מלבן 30">
                <a:extLst>
                  <a:ext uri="{FF2B5EF4-FFF2-40B4-BE49-F238E27FC236}">
                    <a16:creationId xmlns:a16="http://schemas.microsoft.com/office/drawing/2014/main" id="{C31A1F47-0860-4C23-9C1F-3708A8104BF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2" name="מלבן 31">
                <a:extLst>
                  <a:ext uri="{FF2B5EF4-FFF2-40B4-BE49-F238E27FC236}">
                    <a16:creationId xmlns:a16="http://schemas.microsoft.com/office/drawing/2014/main" id="{6B1D0143-7C37-4761-BA3D-379E22C7C25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3" name="מלבן 32">
                <a:extLst>
                  <a:ext uri="{FF2B5EF4-FFF2-40B4-BE49-F238E27FC236}">
                    <a16:creationId xmlns:a16="http://schemas.microsoft.com/office/drawing/2014/main" id="{7500DB3F-40E6-46B2-89C4-4A5D206A51C5}"/>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4" name="מלבן 33">
                <a:extLst>
                  <a:ext uri="{FF2B5EF4-FFF2-40B4-BE49-F238E27FC236}">
                    <a16:creationId xmlns:a16="http://schemas.microsoft.com/office/drawing/2014/main" id="{EE58D78C-64C2-4ECC-A7E4-1D0E2CCAFBA3}"/>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34">
                <a:extLst>
                  <a:ext uri="{FF2B5EF4-FFF2-40B4-BE49-F238E27FC236}">
                    <a16:creationId xmlns:a16="http://schemas.microsoft.com/office/drawing/2014/main" id="{0D3F037B-33E4-4655-BD71-6A38406D9F2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35">
                <a:extLst>
                  <a:ext uri="{FF2B5EF4-FFF2-40B4-BE49-F238E27FC236}">
                    <a16:creationId xmlns:a16="http://schemas.microsoft.com/office/drawing/2014/main" id="{8C73F89F-06E8-4CFF-9E3B-81239D6FC87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7" name="מלבן 36">
                <a:extLst>
                  <a:ext uri="{FF2B5EF4-FFF2-40B4-BE49-F238E27FC236}">
                    <a16:creationId xmlns:a16="http://schemas.microsoft.com/office/drawing/2014/main" id="{A30CDDA7-9A54-47FC-B2A8-1A824BE8D82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8" name="מלבן 37">
                <a:extLst>
                  <a:ext uri="{FF2B5EF4-FFF2-40B4-BE49-F238E27FC236}">
                    <a16:creationId xmlns:a16="http://schemas.microsoft.com/office/drawing/2014/main" id="{E79F2D82-2527-428F-8E5B-B9C2099DD84D}"/>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9" name="מלבן 38">
                <a:extLst>
                  <a:ext uri="{FF2B5EF4-FFF2-40B4-BE49-F238E27FC236}">
                    <a16:creationId xmlns:a16="http://schemas.microsoft.com/office/drawing/2014/main" id="{3EA4FB29-7C17-4D26-9DBB-5EC686BBCCDD}"/>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0" name="מלבן 39">
                <a:extLst>
                  <a:ext uri="{FF2B5EF4-FFF2-40B4-BE49-F238E27FC236}">
                    <a16:creationId xmlns:a16="http://schemas.microsoft.com/office/drawing/2014/main" id="{EF25CB03-78D0-4CCE-9942-91F978A290B4}"/>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23" name="תמונה 22">
            <a:extLst>
              <a:ext uri="{FF2B5EF4-FFF2-40B4-BE49-F238E27FC236}">
                <a16:creationId xmlns:a16="http://schemas.microsoft.com/office/drawing/2014/main" id="{DC7C1D5C-7991-46C2-8AD3-FBC340A20301}"/>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1194529" y="1328687"/>
            <a:ext cx="959624" cy="720080"/>
          </a:xfrm>
          <a:prstGeom prst="rect">
            <a:avLst/>
          </a:prstGeom>
        </p:spPr>
      </p:pic>
      <p:sp>
        <p:nvSpPr>
          <p:cNvPr id="42" name="כותרת 1">
            <a:extLst>
              <a:ext uri="{FF2B5EF4-FFF2-40B4-BE49-F238E27FC236}">
                <a16:creationId xmlns:a16="http://schemas.microsoft.com/office/drawing/2014/main" id="{C047AA34-E992-4908-BCAB-9239AFC78620}"/>
              </a:ext>
            </a:extLst>
          </p:cNvPr>
          <p:cNvSpPr txBox="1">
            <a:spLocks/>
          </p:cNvSpPr>
          <p:nvPr/>
        </p:nvSpPr>
        <p:spPr>
          <a:xfrm>
            <a:off x="-2391893" y="3595903"/>
            <a:ext cx="8964488"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dirty="0">
                <a:cs typeface="+mn-cs"/>
              </a:rPr>
              <a:t>כַּמָה אֲבָנִים בִּשְתֵי הַתַבְנִיוֹת?</a:t>
            </a:r>
          </a:p>
        </p:txBody>
      </p:sp>
      <p:grpSp>
        <p:nvGrpSpPr>
          <p:cNvPr id="43" name="קבוצה 42">
            <a:extLst>
              <a:ext uri="{FF2B5EF4-FFF2-40B4-BE49-F238E27FC236}">
                <a16:creationId xmlns:a16="http://schemas.microsoft.com/office/drawing/2014/main" id="{2AFC1143-EAFE-49D6-9FEF-BC43D2F2309B}"/>
              </a:ext>
            </a:extLst>
          </p:cNvPr>
          <p:cNvGrpSpPr/>
          <p:nvPr/>
        </p:nvGrpSpPr>
        <p:grpSpPr>
          <a:xfrm>
            <a:off x="440968" y="2285809"/>
            <a:ext cx="3996358" cy="1652070"/>
            <a:chOff x="2574335" y="1492625"/>
            <a:chExt cx="8125328" cy="3599782"/>
          </a:xfrm>
        </p:grpSpPr>
        <p:sp>
          <p:nvSpPr>
            <p:cNvPr id="44" name="מלבן 43">
              <a:extLst>
                <a:ext uri="{FF2B5EF4-FFF2-40B4-BE49-F238E27FC236}">
                  <a16:creationId xmlns:a16="http://schemas.microsoft.com/office/drawing/2014/main" id="{0C540021-8E90-4D57-AB85-3263FF462EBC}"/>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5" name="קבוצה 44">
              <a:extLst>
                <a:ext uri="{FF2B5EF4-FFF2-40B4-BE49-F238E27FC236}">
                  <a16:creationId xmlns:a16="http://schemas.microsoft.com/office/drawing/2014/main" id="{62637534-DEAD-4D0D-AB89-C489509A8561}"/>
                </a:ext>
              </a:extLst>
            </p:cNvPr>
            <p:cNvGrpSpPr/>
            <p:nvPr/>
          </p:nvGrpSpPr>
          <p:grpSpPr>
            <a:xfrm>
              <a:off x="2708732" y="1634159"/>
              <a:ext cx="7856533" cy="3316714"/>
              <a:chOff x="3625516" y="1315453"/>
              <a:chExt cx="4832685" cy="1660358"/>
            </a:xfrm>
          </p:grpSpPr>
          <p:sp>
            <p:nvSpPr>
              <p:cNvPr id="46" name="מלבן 45">
                <a:extLst>
                  <a:ext uri="{FF2B5EF4-FFF2-40B4-BE49-F238E27FC236}">
                    <a16:creationId xmlns:a16="http://schemas.microsoft.com/office/drawing/2014/main" id="{2F948B18-C37F-4344-96AA-07EA7012A46B}"/>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7" name="מלבן 46">
                <a:extLst>
                  <a:ext uri="{FF2B5EF4-FFF2-40B4-BE49-F238E27FC236}">
                    <a16:creationId xmlns:a16="http://schemas.microsoft.com/office/drawing/2014/main" id="{CF8BE242-14D7-4BEB-A501-8E97348AF553}"/>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8" name="מלבן 47">
                <a:extLst>
                  <a:ext uri="{FF2B5EF4-FFF2-40B4-BE49-F238E27FC236}">
                    <a16:creationId xmlns:a16="http://schemas.microsoft.com/office/drawing/2014/main" id="{0F790356-AFA1-4AAD-93AE-52AB91B21691}"/>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9" name="מלבן 48">
                <a:extLst>
                  <a:ext uri="{FF2B5EF4-FFF2-40B4-BE49-F238E27FC236}">
                    <a16:creationId xmlns:a16="http://schemas.microsoft.com/office/drawing/2014/main" id="{3B9259EE-38D8-4428-86CA-8E7566AADC89}"/>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0" name="מלבן 49">
                <a:extLst>
                  <a:ext uri="{FF2B5EF4-FFF2-40B4-BE49-F238E27FC236}">
                    <a16:creationId xmlns:a16="http://schemas.microsoft.com/office/drawing/2014/main" id="{50A800E9-C1E3-44DA-80A2-8F0B72B43095}"/>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1" name="מלבן 50">
                <a:extLst>
                  <a:ext uri="{FF2B5EF4-FFF2-40B4-BE49-F238E27FC236}">
                    <a16:creationId xmlns:a16="http://schemas.microsoft.com/office/drawing/2014/main" id="{8A7392B2-6781-46B9-A55E-21DE6D76C04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2" name="מלבן 51">
                <a:extLst>
                  <a:ext uri="{FF2B5EF4-FFF2-40B4-BE49-F238E27FC236}">
                    <a16:creationId xmlns:a16="http://schemas.microsoft.com/office/drawing/2014/main" id="{BC86359C-0548-4002-88F1-59008CE266A8}"/>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3" name="מלבן 52">
                <a:extLst>
                  <a:ext uri="{FF2B5EF4-FFF2-40B4-BE49-F238E27FC236}">
                    <a16:creationId xmlns:a16="http://schemas.microsoft.com/office/drawing/2014/main" id="{7625303C-5B84-4923-9AA0-F62DDA9503F5}"/>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4" name="מלבן 53">
                <a:extLst>
                  <a:ext uri="{FF2B5EF4-FFF2-40B4-BE49-F238E27FC236}">
                    <a16:creationId xmlns:a16="http://schemas.microsoft.com/office/drawing/2014/main" id="{070F3747-5494-4DFE-AEB7-D30AB13E3AC8}"/>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A70D5D83-0395-4A27-B579-F183EF33A2D1}"/>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56" name="תמונה 55">
            <a:extLst>
              <a:ext uri="{FF2B5EF4-FFF2-40B4-BE49-F238E27FC236}">
                <a16:creationId xmlns:a16="http://schemas.microsoft.com/office/drawing/2014/main" id="{1941B317-D17F-428E-8073-07F9CD286089}"/>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445484" y="2412264"/>
            <a:ext cx="959624" cy="720080"/>
          </a:xfrm>
          <a:prstGeom prst="rect">
            <a:avLst/>
          </a:prstGeom>
        </p:spPr>
      </p:pic>
      <p:sp>
        <p:nvSpPr>
          <p:cNvPr id="5" name="תיבת טקסט 4">
            <a:extLst>
              <a:ext uri="{FF2B5EF4-FFF2-40B4-BE49-F238E27FC236}">
                <a16:creationId xmlns:a16="http://schemas.microsoft.com/office/drawing/2014/main" id="{B509450F-79AB-4973-B538-6EEDE3CE6D39}"/>
              </a:ext>
            </a:extLst>
          </p:cNvPr>
          <p:cNvSpPr txBox="1"/>
          <p:nvPr/>
        </p:nvSpPr>
        <p:spPr>
          <a:xfrm>
            <a:off x="2768211" y="4532738"/>
            <a:ext cx="1640194" cy="707886"/>
          </a:xfrm>
          <a:prstGeom prst="rect">
            <a:avLst/>
          </a:prstGeom>
          <a:noFill/>
        </p:spPr>
        <p:txBody>
          <a:bodyPr wrap="none" rtlCol="1">
            <a:spAutoFit/>
          </a:bodyPr>
          <a:lstStyle/>
          <a:p>
            <a:r>
              <a:rPr lang="en-US" sz="4000" dirty="0">
                <a:latin typeface="Arial" panose="020B0604020202020204" pitchFamily="34" charset="0"/>
              </a:rPr>
              <a:t>10+2=</a:t>
            </a:r>
            <a:endParaRPr lang="he-IL" sz="4000" dirty="0">
              <a:latin typeface="Arial" panose="020B0604020202020204" pitchFamily="34" charset="0"/>
            </a:endParaRPr>
          </a:p>
        </p:txBody>
      </p:sp>
      <p:sp>
        <p:nvSpPr>
          <p:cNvPr id="58" name="תיבת טקסט 57">
            <a:extLst>
              <a:ext uri="{FF2B5EF4-FFF2-40B4-BE49-F238E27FC236}">
                <a16:creationId xmlns:a16="http://schemas.microsoft.com/office/drawing/2014/main" id="{37951F44-19EF-4B21-A2C6-4AB53E5A4F79}"/>
              </a:ext>
            </a:extLst>
          </p:cNvPr>
          <p:cNvSpPr txBox="1"/>
          <p:nvPr/>
        </p:nvSpPr>
        <p:spPr>
          <a:xfrm>
            <a:off x="4211960" y="4532738"/>
            <a:ext cx="755336" cy="707886"/>
          </a:xfrm>
          <a:prstGeom prst="rect">
            <a:avLst/>
          </a:prstGeom>
          <a:noFill/>
        </p:spPr>
        <p:txBody>
          <a:bodyPr wrap="none" rtlCol="1">
            <a:spAutoFit/>
          </a:bodyPr>
          <a:lstStyle/>
          <a:p>
            <a:r>
              <a:rPr lang="en-US" sz="4000" dirty="0">
                <a:latin typeface="Arial" panose="020B0604020202020204" pitchFamily="34" charset="0"/>
              </a:rPr>
              <a:t>12</a:t>
            </a:r>
            <a:endParaRPr lang="he-IL" sz="4000" dirty="0">
              <a:latin typeface="Arial" panose="020B0604020202020204" pitchFamily="34" charset="0"/>
            </a:endParaRPr>
          </a:p>
        </p:txBody>
      </p:sp>
      <p:pic>
        <p:nvPicPr>
          <p:cNvPr id="59" name="תמונה 58">
            <a:extLst>
              <a:ext uri="{FF2B5EF4-FFF2-40B4-BE49-F238E27FC236}">
                <a16:creationId xmlns:a16="http://schemas.microsoft.com/office/drawing/2014/main" id="{9982990A-479F-4DC5-B0DD-9FF3B77BDC87}"/>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417236" y="576999"/>
            <a:ext cx="959624" cy="720080"/>
          </a:xfrm>
          <a:prstGeom prst="rect">
            <a:avLst/>
          </a:prstGeom>
        </p:spPr>
      </p:pic>
      <p:pic>
        <p:nvPicPr>
          <p:cNvPr id="60" name="תמונה 59">
            <a:extLst>
              <a:ext uri="{FF2B5EF4-FFF2-40B4-BE49-F238E27FC236}">
                <a16:creationId xmlns:a16="http://schemas.microsoft.com/office/drawing/2014/main" id="{589ECF1B-4BB4-48AE-9691-8EDE7FE5A6F3}"/>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417236" y="1311644"/>
            <a:ext cx="959624" cy="720080"/>
          </a:xfrm>
          <a:prstGeom prst="rect">
            <a:avLst/>
          </a:prstGeom>
        </p:spPr>
      </p:pic>
      <p:pic>
        <p:nvPicPr>
          <p:cNvPr id="61" name="תמונה 60">
            <a:extLst>
              <a:ext uri="{FF2B5EF4-FFF2-40B4-BE49-F238E27FC236}">
                <a16:creationId xmlns:a16="http://schemas.microsoft.com/office/drawing/2014/main" id="{CB398FC5-BE8F-4933-8360-7351E45E6564}"/>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1162054" y="544067"/>
            <a:ext cx="959624" cy="720080"/>
          </a:xfrm>
          <a:prstGeom prst="rect">
            <a:avLst/>
          </a:prstGeom>
        </p:spPr>
      </p:pic>
      <p:pic>
        <p:nvPicPr>
          <p:cNvPr id="62" name="תמונה 61">
            <a:extLst>
              <a:ext uri="{FF2B5EF4-FFF2-40B4-BE49-F238E27FC236}">
                <a16:creationId xmlns:a16="http://schemas.microsoft.com/office/drawing/2014/main" id="{269B36FB-9DFA-4EBD-B6C9-54723EC01FDD}"/>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1936627" y="550918"/>
            <a:ext cx="959624" cy="720080"/>
          </a:xfrm>
          <a:prstGeom prst="rect">
            <a:avLst/>
          </a:prstGeom>
        </p:spPr>
      </p:pic>
      <p:pic>
        <p:nvPicPr>
          <p:cNvPr id="63" name="תמונה 62">
            <a:extLst>
              <a:ext uri="{FF2B5EF4-FFF2-40B4-BE49-F238E27FC236}">
                <a16:creationId xmlns:a16="http://schemas.microsoft.com/office/drawing/2014/main" id="{1A446EB9-FFB0-4E6F-AD86-5EB5BA10942E}"/>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1899782" y="1325120"/>
            <a:ext cx="959624" cy="720080"/>
          </a:xfrm>
          <a:prstGeom prst="rect">
            <a:avLst/>
          </a:prstGeom>
        </p:spPr>
      </p:pic>
      <p:pic>
        <p:nvPicPr>
          <p:cNvPr id="64" name="תמונה 63">
            <a:extLst>
              <a:ext uri="{FF2B5EF4-FFF2-40B4-BE49-F238E27FC236}">
                <a16:creationId xmlns:a16="http://schemas.microsoft.com/office/drawing/2014/main" id="{C1625ABE-E517-4684-A5E9-44256416993C}"/>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655474" y="529430"/>
            <a:ext cx="959624" cy="720080"/>
          </a:xfrm>
          <a:prstGeom prst="rect">
            <a:avLst/>
          </a:prstGeom>
        </p:spPr>
      </p:pic>
      <p:pic>
        <p:nvPicPr>
          <p:cNvPr id="65" name="תמונה 64">
            <a:extLst>
              <a:ext uri="{FF2B5EF4-FFF2-40B4-BE49-F238E27FC236}">
                <a16:creationId xmlns:a16="http://schemas.microsoft.com/office/drawing/2014/main" id="{253CAE67-5E43-4950-93E7-E8C4D339D239}"/>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2672612" y="1320502"/>
            <a:ext cx="959624" cy="720080"/>
          </a:xfrm>
          <a:prstGeom prst="rect">
            <a:avLst/>
          </a:prstGeom>
        </p:spPr>
      </p:pic>
      <p:pic>
        <p:nvPicPr>
          <p:cNvPr id="66" name="תמונה 65">
            <a:extLst>
              <a:ext uri="{FF2B5EF4-FFF2-40B4-BE49-F238E27FC236}">
                <a16:creationId xmlns:a16="http://schemas.microsoft.com/office/drawing/2014/main" id="{CD8D6AB2-70CB-4273-BED7-AD9064D713CB}"/>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3477702" y="561908"/>
            <a:ext cx="959624" cy="720080"/>
          </a:xfrm>
          <a:prstGeom prst="rect">
            <a:avLst/>
          </a:prstGeom>
        </p:spPr>
      </p:pic>
      <p:pic>
        <p:nvPicPr>
          <p:cNvPr id="67" name="תמונה 66">
            <a:extLst>
              <a:ext uri="{FF2B5EF4-FFF2-40B4-BE49-F238E27FC236}">
                <a16:creationId xmlns:a16="http://schemas.microsoft.com/office/drawing/2014/main" id="{86A93F36-C70C-4CBB-B1DB-68F265D5D38E}"/>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3448781" y="1311644"/>
            <a:ext cx="959624" cy="720080"/>
          </a:xfrm>
          <a:prstGeom prst="rect">
            <a:avLst/>
          </a:prstGeom>
        </p:spPr>
      </p:pic>
      <p:pic>
        <p:nvPicPr>
          <p:cNvPr id="68" name="תמונה 67">
            <a:extLst>
              <a:ext uri="{FF2B5EF4-FFF2-40B4-BE49-F238E27FC236}">
                <a16:creationId xmlns:a16="http://schemas.microsoft.com/office/drawing/2014/main" id="{175A2980-535A-4A7A-B131-314EE835D39F}"/>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445484" y="3162250"/>
            <a:ext cx="959624" cy="720080"/>
          </a:xfrm>
          <a:prstGeom prst="rect">
            <a:avLst/>
          </a:prstGeom>
        </p:spPr>
      </p:pic>
    </p:spTree>
    <p:extLst>
      <p:ext uri="{BB962C8B-B14F-4D97-AF65-F5344CB8AC3E}">
        <p14:creationId xmlns:p14="http://schemas.microsoft.com/office/powerpoint/2010/main" val="31014831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4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bldLst>
      <p:bldP spid="41" grpId="0" animBg="1"/>
      <p:bldP spid="41" grpId="1" animBg="1"/>
      <p:bldP spid="4" grpId="0" animBg="1"/>
      <p:bldP spid="5" grpId="0"/>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מלבן: פינות מעוגלות 40">
            <a:extLst>
              <a:ext uri="{FF2B5EF4-FFF2-40B4-BE49-F238E27FC236}">
                <a16:creationId xmlns:a16="http://schemas.microsoft.com/office/drawing/2014/main" id="{57A62A21-2F40-4DC8-BBA5-88DF9D9BEB53}"/>
              </a:ext>
            </a:extLst>
          </p:cNvPr>
          <p:cNvSpPr/>
          <p:nvPr/>
        </p:nvSpPr>
        <p:spPr>
          <a:xfrm>
            <a:off x="255314" y="5129202"/>
            <a:ext cx="2808313"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pic>
        <p:nvPicPr>
          <p:cNvPr id="2" name="תמונה 1" descr="תמונה שמכילה ציור&#10;&#10;התיאור נוצר באופן אוטומטי">
            <a:extLst>
              <a:ext uri="{FF2B5EF4-FFF2-40B4-BE49-F238E27FC236}">
                <a16:creationId xmlns:a16="http://schemas.microsoft.com/office/drawing/2014/main" id="{061228BD-164B-45AB-AFE0-1FA50DAEDEC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Layer>
                </a14:imgProps>
              </a:ext>
              <a:ext uri="{28A0092B-C50C-407E-A947-70E740481C1C}">
                <a14:useLocalDpi xmlns:a14="http://schemas.microsoft.com/office/drawing/2010/main" val="0"/>
              </a:ext>
            </a:extLst>
          </a:blip>
          <a:stretch>
            <a:fillRect/>
          </a:stretch>
        </p:blipFill>
        <p:spPr>
          <a:xfrm rot="21403267">
            <a:off x="6139106" y="2250113"/>
            <a:ext cx="3016881" cy="4525315"/>
          </a:xfrm>
          <a:prstGeom prst="rect">
            <a:avLst/>
          </a:prstGeom>
        </p:spPr>
      </p:pic>
      <p:sp>
        <p:nvSpPr>
          <p:cNvPr id="4" name="מלבן: פינות מעוגלות 3">
            <a:extLst>
              <a:ext uri="{FF2B5EF4-FFF2-40B4-BE49-F238E27FC236}">
                <a16:creationId xmlns:a16="http://schemas.microsoft.com/office/drawing/2014/main" id="{AF86833B-0026-4D05-9A86-15594384CA46}"/>
              </a:ext>
            </a:extLst>
          </p:cNvPr>
          <p:cNvSpPr/>
          <p:nvPr/>
        </p:nvSpPr>
        <p:spPr>
          <a:xfrm>
            <a:off x="244072" y="5129202"/>
            <a:ext cx="2808313"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תַרְגִיל.</a:t>
            </a:r>
          </a:p>
        </p:txBody>
      </p:sp>
      <p:grpSp>
        <p:nvGrpSpPr>
          <p:cNvPr id="11" name="קבוצה 10">
            <a:extLst>
              <a:ext uri="{FF2B5EF4-FFF2-40B4-BE49-F238E27FC236}">
                <a16:creationId xmlns:a16="http://schemas.microsoft.com/office/drawing/2014/main" id="{94A194B3-6064-49B0-815F-33DA7CF45BE8}"/>
              </a:ext>
            </a:extLst>
          </p:cNvPr>
          <p:cNvGrpSpPr/>
          <p:nvPr/>
        </p:nvGrpSpPr>
        <p:grpSpPr>
          <a:xfrm>
            <a:off x="-336905" y="646318"/>
            <a:ext cx="127800" cy="10080"/>
            <a:chOff x="857375" y="3011285"/>
            <a:chExt cx="127800" cy="1008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6" name="דיו 5">
                  <a:extLst>
                    <a:ext uri="{FF2B5EF4-FFF2-40B4-BE49-F238E27FC236}">
                      <a16:creationId xmlns:a16="http://schemas.microsoft.com/office/drawing/2014/main" id="{92C1D749-5B4D-4855-BA96-6BDA898546A9}"/>
                    </a:ext>
                  </a:extLst>
                </p14:cNvPr>
                <p14:cNvContentPartPr/>
                <p14:nvPr/>
              </p14:nvContentPartPr>
              <p14:xfrm>
                <a:off x="984815" y="3021005"/>
                <a:ext cx="360" cy="360"/>
              </p14:xfrm>
            </p:contentPart>
          </mc:Choice>
          <mc:Fallback xmlns="">
            <p:pic>
              <p:nvPicPr>
                <p:cNvPr id="6" name="דיו 5">
                  <a:extLst>
                    <a:ext uri="{FF2B5EF4-FFF2-40B4-BE49-F238E27FC236}">
                      <a16:creationId xmlns:a16="http://schemas.microsoft.com/office/drawing/2014/main" id="{92C1D749-5B4D-4855-BA96-6BDA898546A9}"/>
                    </a:ext>
                  </a:extLst>
                </p:cNvPr>
                <p:cNvPicPr/>
                <p:nvPr/>
              </p:nvPicPr>
              <p:blipFill>
                <a:blip r:embed="rId5"/>
                <a:stretch>
                  <a:fillRect/>
                </a:stretch>
              </p:blipFill>
              <p:spPr>
                <a:xfrm>
                  <a:off x="975815" y="3012005"/>
                  <a:ext cx="18000" cy="1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8" name="דיו 7">
                  <a:extLst>
                    <a:ext uri="{FF2B5EF4-FFF2-40B4-BE49-F238E27FC236}">
                      <a16:creationId xmlns:a16="http://schemas.microsoft.com/office/drawing/2014/main" id="{F799E5EF-750F-4609-9CF0-6CA21324F03E}"/>
                    </a:ext>
                  </a:extLst>
                </p14:cNvPr>
                <p14:cNvContentPartPr/>
                <p14:nvPr/>
              </p14:nvContentPartPr>
              <p14:xfrm>
                <a:off x="857375" y="3011285"/>
                <a:ext cx="360" cy="360"/>
              </p14:xfrm>
            </p:contentPart>
          </mc:Choice>
          <mc:Fallback xmlns="">
            <p:pic>
              <p:nvPicPr>
                <p:cNvPr id="8" name="דיו 7">
                  <a:extLst>
                    <a:ext uri="{FF2B5EF4-FFF2-40B4-BE49-F238E27FC236}">
                      <a16:creationId xmlns:a16="http://schemas.microsoft.com/office/drawing/2014/main" id="{F799E5EF-750F-4609-9CF0-6CA21324F03E}"/>
                    </a:ext>
                  </a:extLst>
                </p:cNvPr>
                <p:cNvPicPr/>
                <p:nvPr/>
              </p:nvPicPr>
              <p:blipFill>
                <a:blip r:embed="rId7"/>
                <a:stretch>
                  <a:fillRect/>
                </a:stretch>
              </p:blipFill>
              <p:spPr>
                <a:xfrm>
                  <a:off x="848375" y="3002285"/>
                  <a:ext cx="18000" cy="18000"/>
                </a:xfrm>
                <a:prstGeom prst="rect">
                  <a:avLst/>
                </a:prstGeom>
              </p:spPr>
            </p:pic>
          </mc:Fallback>
        </mc:AlternateContent>
      </p:grpSp>
      <p:grpSp>
        <p:nvGrpSpPr>
          <p:cNvPr id="17" name="קבוצה 16">
            <a:extLst>
              <a:ext uri="{FF2B5EF4-FFF2-40B4-BE49-F238E27FC236}">
                <a16:creationId xmlns:a16="http://schemas.microsoft.com/office/drawing/2014/main" id="{6735F18F-F9DD-470F-B983-9DC41BA76C5F}"/>
              </a:ext>
            </a:extLst>
          </p:cNvPr>
          <p:cNvGrpSpPr/>
          <p:nvPr/>
        </p:nvGrpSpPr>
        <p:grpSpPr>
          <a:xfrm>
            <a:off x="281376" y="771415"/>
            <a:ext cx="3996358" cy="1652070"/>
            <a:chOff x="2574335" y="1492625"/>
            <a:chExt cx="8125328" cy="3599782"/>
          </a:xfrm>
        </p:grpSpPr>
        <p:sp>
          <p:nvSpPr>
            <p:cNvPr id="28" name="מלבן 27">
              <a:extLst>
                <a:ext uri="{FF2B5EF4-FFF2-40B4-BE49-F238E27FC236}">
                  <a16:creationId xmlns:a16="http://schemas.microsoft.com/office/drawing/2014/main" id="{A24FF487-F4AE-4E5C-9266-424C3B0539B6}"/>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9" name="קבוצה 28">
              <a:extLst>
                <a:ext uri="{FF2B5EF4-FFF2-40B4-BE49-F238E27FC236}">
                  <a16:creationId xmlns:a16="http://schemas.microsoft.com/office/drawing/2014/main" id="{C5E3B162-F59E-449A-95F2-93D9821458FE}"/>
                </a:ext>
              </a:extLst>
            </p:cNvPr>
            <p:cNvGrpSpPr/>
            <p:nvPr/>
          </p:nvGrpSpPr>
          <p:grpSpPr>
            <a:xfrm>
              <a:off x="2708732" y="1634159"/>
              <a:ext cx="7856533" cy="3316714"/>
              <a:chOff x="3625516" y="1315453"/>
              <a:chExt cx="4832685" cy="1660358"/>
            </a:xfrm>
          </p:grpSpPr>
          <p:sp>
            <p:nvSpPr>
              <p:cNvPr id="31" name="מלבן 30">
                <a:extLst>
                  <a:ext uri="{FF2B5EF4-FFF2-40B4-BE49-F238E27FC236}">
                    <a16:creationId xmlns:a16="http://schemas.microsoft.com/office/drawing/2014/main" id="{C31A1F47-0860-4C23-9C1F-3708A8104BF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2" name="מלבן 31">
                <a:extLst>
                  <a:ext uri="{FF2B5EF4-FFF2-40B4-BE49-F238E27FC236}">
                    <a16:creationId xmlns:a16="http://schemas.microsoft.com/office/drawing/2014/main" id="{6B1D0143-7C37-4761-BA3D-379E22C7C25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3" name="מלבן 32">
                <a:extLst>
                  <a:ext uri="{FF2B5EF4-FFF2-40B4-BE49-F238E27FC236}">
                    <a16:creationId xmlns:a16="http://schemas.microsoft.com/office/drawing/2014/main" id="{7500DB3F-40E6-46B2-89C4-4A5D206A51C5}"/>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4" name="מלבן 33">
                <a:extLst>
                  <a:ext uri="{FF2B5EF4-FFF2-40B4-BE49-F238E27FC236}">
                    <a16:creationId xmlns:a16="http://schemas.microsoft.com/office/drawing/2014/main" id="{EE58D78C-64C2-4ECC-A7E4-1D0E2CCAFBA3}"/>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34">
                <a:extLst>
                  <a:ext uri="{FF2B5EF4-FFF2-40B4-BE49-F238E27FC236}">
                    <a16:creationId xmlns:a16="http://schemas.microsoft.com/office/drawing/2014/main" id="{0D3F037B-33E4-4655-BD71-6A38406D9F2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35">
                <a:extLst>
                  <a:ext uri="{FF2B5EF4-FFF2-40B4-BE49-F238E27FC236}">
                    <a16:creationId xmlns:a16="http://schemas.microsoft.com/office/drawing/2014/main" id="{8C73F89F-06E8-4CFF-9E3B-81239D6FC87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7" name="מלבן 36">
                <a:extLst>
                  <a:ext uri="{FF2B5EF4-FFF2-40B4-BE49-F238E27FC236}">
                    <a16:creationId xmlns:a16="http://schemas.microsoft.com/office/drawing/2014/main" id="{A30CDDA7-9A54-47FC-B2A8-1A824BE8D82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8" name="מלבן 37">
                <a:extLst>
                  <a:ext uri="{FF2B5EF4-FFF2-40B4-BE49-F238E27FC236}">
                    <a16:creationId xmlns:a16="http://schemas.microsoft.com/office/drawing/2014/main" id="{E79F2D82-2527-428F-8E5B-B9C2099DD84D}"/>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9" name="מלבן 38">
                <a:extLst>
                  <a:ext uri="{FF2B5EF4-FFF2-40B4-BE49-F238E27FC236}">
                    <a16:creationId xmlns:a16="http://schemas.microsoft.com/office/drawing/2014/main" id="{3EA4FB29-7C17-4D26-9DBB-5EC686BBCCDD}"/>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0" name="מלבן 39">
                <a:extLst>
                  <a:ext uri="{FF2B5EF4-FFF2-40B4-BE49-F238E27FC236}">
                    <a16:creationId xmlns:a16="http://schemas.microsoft.com/office/drawing/2014/main" id="{EF25CB03-78D0-4CCE-9942-91F978A290B4}"/>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19" name="תמונה 18">
            <a:extLst>
              <a:ext uri="{FF2B5EF4-FFF2-40B4-BE49-F238E27FC236}">
                <a16:creationId xmlns:a16="http://schemas.microsoft.com/office/drawing/2014/main" id="{59B430F3-B98A-483C-9716-7C4DB0BEE09A}"/>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924898" y="1679450"/>
            <a:ext cx="689610" cy="648072"/>
          </a:xfrm>
          <a:prstGeom prst="rect">
            <a:avLst/>
          </a:prstGeom>
        </p:spPr>
      </p:pic>
      <p:sp>
        <p:nvSpPr>
          <p:cNvPr id="42" name="כותרת 1">
            <a:extLst>
              <a:ext uri="{FF2B5EF4-FFF2-40B4-BE49-F238E27FC236}">
                <a16:creationId xmlns:a16="http://schemas.microsoft.com/office/drawing/2014/main" id="{C047AA34-E992-4908-BCAB-9239AFC78620}"/>
              </a:ext>
            </a:extLst>
          </p:cNvPr>
          <p:cNvSpPr txBox="1">
            <a:spLocks/>
          </p:cNvSpPr>
          <p:nvPr/>
        </p:nvSpPr>
        <p:spPr>
          <a:xfrm>
            <a:off x="28346" y="-247375"/>
            <a:ext cx="8964488"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dirty="0">
                <a:cs typeface="+mn-cs"/>
              </a:rPr>
              <a:t>כַּמָה אֲבָנִים יְרֻקוֹת בִּשְתֵי הַתַבְנִיוֹת?</a:t>
            </a:r>
          </a:p>
        </p:txBody>
      </p:sp>
      <p:grpSp>
        <p:nvGrpSpPr>
          <p:cNvPr id="43" name="קבוצה 42">
            <a:extLst>
              <a:ext uri="{FF2B5EF4-FFF2-40B4-BE49-F238E27FC236}">
                <a16:creationId xmlns:a16="http://schemas.microsoft.com/office/drawing/2014/main" id="{2AFC1143-EAFE-49D6-9FEF-BC43D2F2309B}"/>
              </a:ext>
            </a:extLst>
          </p:cNvPr>
          <p:cNvGrpSpPr/>
          <p:nvPr/>
        </p:nvGrpSpPr>
        <p:grpSpPr>
          <a:xfrm>
            <a:off x="281376" y="2652560"/>
            <a:ext cx="3996358" cy="1652070"/>
            <a:chOff x="2574335" y="1492625"/>
            <a:chExt cx="8125328" cy="3599782"/>
          </a:xfrm>
        </p:grpSpPr>
        <p:sp>
          <p:nvSpPr>
            <p:cNvPr id="44" name="מלבן 43">
              <a:extLst>
                <a:ext uri="{FF2B5EF4-FFF2-40B4-BE49-F238E27FC236}">
                  <a16:creationId xmlns:a16="http://schemas.microsoft.com/office/drawing/2014/main" id="{0C540021-8E90-4D57-AB85-3263FF462EBC}"/>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5" name="קבוצה 44">
              <a:extLst>
                <a:ext uri="{FF2B5EF4-FFF2-40B4-BE49-F238E27FC236}">
                  <a16:creationId xmlns:a16="http://schemas.microsoft.com/office/drawing/2014/main" id="{62637534-DEAD-4D0D-AB89-C489509A8561}"/>
                </a:ext>
              </a:extLst>
            </p:cNvPr>
            <p:cNvGrpSpPr/>
            <p:nvPr/>
          </p:nvGrpSpPr>
          <p:grpSpPr>
            <a:xfrm>
              <a:off x="2708732" y="1634159"/>
              <a:ext cx="7856533" cy="3316714"/>
              <a:chOff x="3625516" y="1315453"/>
              <a:chExt cx="4832685" cy="1660358"/>
            </a:xfrm>
          </p:grpSpPr>
          <p:sp>
            <p:nvSpPr>
              <p:cNvPr id="46" name="מלבן 45">
                <a:extLst>
                  <a:ext uri="{FF2B5EF4-FFF2-40B4-BE49-F238E27FC236}">
                    <a16:creationId xmlns:a16="http://schemas.microsoft.com/office/drawing/2014/main" id="{2F948B18-C37F-4344-96AA-07EA7012A46B}"/>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7" name="מלבן 46">
                <a:extLst>
                  <a:ext uri="{FF2B5EF4-FFF2-40B4-BE49-F238E27FC236}">
                    <a16:creationId xmlns:a16="http://schemas.microsoft.com/office/drawing/2014/main" id="{CF8BE242-14D7-4BEB-A501-8E97348AF553}"/>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8" name="מלבן 47">
                <a:extLst>
                  <a:ext uri="{FF2B5EF4-FFF2-40B4-BE49-F238E27FC236}">
                    <a16:creationId xmlns:a16="http://schemas.microsoft.com/office/drawing/2014/main" id="{0F790356-AFA1-4AAD-93AE-52AB91B21691}"/>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9" name="מלבן 48">
                <a:extLst>
                  <a:ext uri="{FF2B5EF4-FFF2-40B4-BE49-F238E27FC236}">
                    <a16:creationId xmlns:a16="http://schemas.microsoft.com/office/drawing/2014/main" id="{3B9259EE-38D8-4428-86CA-8E7566AADC89}"/>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0" name="מלבן 49">
                <a:extLst>
                  <a:ext uri="{FF2B5EF4-FFF2-40B4-BE49-F238E27FC236}">
                    <a16:creationId xmlns:a16="http://schemas.microsoft.com/office/drawing/2014/main" id="{50A800E9-C1E3-44DA-80A2-8F0B72B43095}"/>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1" name="מלבן 50">
                <a:extLst>
                  <a:ext uri="{FF2B5EF4-FFF2-40B4-BE49-F238E27FC236}">
                    <a16:creationId xmlns:a16="http://schemas.microsoft.com/office/drawing/2014/main" id="{8A7392B2-6781-46B9-A55E-21DE6D76C04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2" name="מלבן 51">
                <a:extLst>
                  <a:ext uri="{FF2B5EF4-FFF2-40B4-BE49-F238E27FC236}">
                    <a16:creationId xmlns:a16="http://schemas.microsoft.com/office/drawing/2014/main" id="{BC86359C-0548-4002-88F1-59008CE266A8}"/>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3" name="מלבן 52">
                <a:extLst>
                  <a:ext uri="{FF2B5EF4-FFF2-40B4-BE49-F238E27FC236}">
                    <a16:creationId xmlns:a16="http://schemas.microsoft.com/office/drawing/2014/main" id="{7625303C-5B84-4923-9AA0-F62DDA9503F5}"/>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4" name="מלבן 53">
                <a:extLst>
                  <a:ext uri="{FF2B5EF4-FFF2-40B4-BE49-F238E27FC236}">
                    <a16:creationId xmlns:a16="http://schemas.microsoft.com/office/drawing/2014/main" id="{070F3747-5494-4DFE-AEB7-D30AB13E3AC8}"/>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A70D5D83-0395-4A27-B579-F183EF33A2D1}"/>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5" name="תיבת טקסט 4">
            <a:extLst>
              <a:ext uri="{FF2B5EF4-FFF2-40B4-BE49-F238E27FC236}">
                <a16:creationId xmlns:a16="http://schemas.microsoft.com/office/drawing/2014/main" id="{B509450F-79AB-4973-B538-6EEDE3CE6D39}"/>
              </a:ext>
            </a:extLst>
          </p:cNvPr>
          <p:cNvSpPr txBox="1"/>
          <p:nvPr/>
        </p:nvSpPr>
        <p:spPr>
          <a:xfrm>
            <a:off x="2768211" y="4532738"/>
            <a:ext cx="1640194" cy="707886"/>
          </a:xfrm>
          <a:prstGeom prst="rect">
            <a:avLst/>
          </a:prstGeom>
          <a:noFill/>
        </p:spPr>
        <p:txBody>
          <a:bodyPr wrap="none" rtlCol="1">
            <a:spAutoFit/>
          </a:bodyPr>
          <a:lstStyle/>
          <a:p>
            <a:r>
              <a:rPr lang="en-US" sz="4000" dirty="0">
                <a:latin typeface="Arial" panose="020B0604020202020204" pitchFamily="34" charset="0"/>
              </a:rPr>
              <a:t>10+7=</a:t>
            </a:r>
            <a:endParaRPr lang="he-IL" sz="4000" dirty="0">
              <a:latin typeface="Arial" panose="020B0604020202020204" pitchFamily="34" charset="0"/>
            </a:endParaRPr>
          </a:p>
        </p:txBody>
      </p:sp>
      <p:sp>
        <p:nvSpPr>
          <p:cNvPr id="58" name="תיבת טקסט 57">
            <a:extLst>
              <a:ext uri="{FF2B5EF4-FFF2-40B4-BE49-F238E27FC236}">
                <a16:creationId xmlns:a16="http://schemas.microsoft.com/office/drawing/2014/main" id="{37951F44-19EF-4B21-A2C6-4AB53E5A4F79}"/>
              </a:ext>
            </a:extLst>
          </p:cNvPr>
          <p:cNvSpPr txBox="1"/>
          <p:nvPr/>
        </p:nvSpPr>
        <p:spPr>
          <a:xfrm>
            <a:off x="4277734" y="4532738"/>
            <a:ext cx="755336" cy="707886"/>
          </a:xfrm>
          <a:prstGeom prst="rect">
            <a:avLst/>
          </a:prstGeom>
          <a:noFill/>
        </p:spPr>
        <p:txBody>
          <a:bodyPr wrap="none" rtlCol="1">
            <a:spAutoFit/>
          </a:bodyPr>
          <a:lstStyle/>
          <a:p>
            <a:r>
              <a:rPr lang="en-US" sz="4000" dirty="0">
                <a:latin typeface="Arial" panose="020B0604020202020204" pitchFamily="34" charset="0"/>
              </a:rPr>
              <a:t>17</a:t>
            </a:r>
            <a:endParaRPr lang="he-IL" sz="4000" dirty="0">
              <a:latin typeface="Arial" panose="020B0604020202020204" pitchFamily="34" charset="0"/>
            </a:endParaRPr>
          </a:p>
        </p:txBody>
      </p:sp>
      <p:pic>
        <p:nvPicPr>
          <p:cNvPr id="60" name="תמונה 59">
            <a:extLst>
              <a:ext uri="{FF2B5EF4-FFF2-40B4-BE49-F238E27FC236}">
                <a16:creationId xmlns:a16="http://schemas.microsoft.com/office/drawing/2014/main" id="{ABC497AC-21C4-4A2B-B201-C4A458CFEDD2}"/>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36317" y="3548906"/>
            <a:ext cx="689610" cy="648072"/>
          </a:xfrm>
          <a:prstGeom prst="rect">
            <a:avLst/>
          </a:prstGeom>
        </p:spPr>
      </p:pic>
      <p:pic>
        <p:nvPicPr>
          <p:cNvPr id="64" name="תמונה 63">
            <a:extLst>
              <a:ext uri="{FF2B5EF4-FFF2-40B4-BE49-F238E27FC236}">
                <a16:creationId xmlns:a16="http://schemas.microsoft.com/office/drawing/2014/main" id="{0A6941B9-A469-401D-A925-42FB342E8B5C}"/>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47477" y="916901"/>
            <a:ext cx="689610" cy="648072"/>
          </a:xfrm>
          <a:prstGeom prst="rect">
            <a:avLst/>
          </a:prstGeom>
        </p:spPr>
      </p:pic>
      <p:pic>
        <p:nvPicPr>
          <p:cNvPr id="65" name="תמונה 64">
            <a:extLst>
              <a:ext uri="{FF2B5EF4-FFF2-40B4-BE49-F238E27FC236}">
                <a16:creationId xmlns:a16="http://schemas.microsoft.com/office/drawing/2014/main" id="{41283750-6B92-4C82-B36A-3A2D4BA63FE1}"/>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68075" y="1657689"/>
            <a:ext cx="689610" cy="648072"/>
          </a:xfrm>
          <a:prstGeom prst="rect">
            <a:avLst/>
          </a:prstGeom>
        </p:spPr>
      </p:pic>
      <p:pic>
        <p:nvPicPr>
          <p:cNvPr id="66" name="תמונה 65">
            <a:extLst>
              <a:ext uri="{FF2B5EF4-FFF2-40B4-BE49-F238E27FC236}">
                <a16:creationId xmlns:a16="http://schemas.microsoft.com/office/drawing/2014/main" id="{D96007E6-FFA7-499E-834F-C9EFCA9DF92E}"/>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137428" y="903852"/>
            <a:ext cx="689610" cy="648072"/>
          </a:xfrm>
          <a:prstGeom prst="rect">
            <a:avLst/>
          </a:prstGeom>
        </p:spPr>
      </p:pic>
      <p:pic>
        <p:nvPicPr>
          <p:cNvPr id="67" name="תמונה 66">
            <a:extLst>
              <a:ext uri="{FF2B5EF4-FFF2-40B4-BE49-F238E27FC236}">
                <a16:creationId xmlns:a16="http://schemas.microsoft.com/office/drawing/2014/main" id="{C08F1CAC-A8BD-4947-AAB7-6045180170F8}"/>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120308" y="1673102"/>
            <a:ext cx="689610" cy="648072"/>
          </a:xfrm>
          <a:prstGeom prst="rect">
            <a:avLst/>
          </a:prstGeom>
        </p:spPr>
      </p:pic>
      <p:pic>
        <p:nvPicPr>
          <p:cNvPr id="68" name="תמונה 67">
            <a:extLst>
              <a:ext uri="{FF2B5EF4-FFF2-40B4-BE49-F238E27FC236}">
                <a16:creationId xmlns:a16="http://schemas.microsoft.com/office/drawing/2014/main" id="{A4298135-EB1A-4562-A63D-E57094725F4B}"/>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810618" y="900930"/>
            <a:ext cx="689610" cy="648072"/>
          </a:xfrm>
          <a:prstGeom prst="rect">
            <a:avLst/>
          </a:prstGeom>
        </p:spPr>
      </p:pic>
      <p:pic>
        <p:nvPicPr>
          <p:cNvPr id="69" name="תמונה 68">
            <a:extLst>
              <a:ext uri="{FF2B5EF4-FFF2-40B4-BE49-F238E27FC236}">
                <a16:creationId xmlns:a16="http://schemas.microsoft.com/office/drawing/2014/main" id="{586009C3-B5C6-4723-B92B-D2C082BF2EFC}"/>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2691693" y="864582"/>
            <a:ext cx="689610" cy="648072"/>
          </a:xfrm>
          <a:prstGeom prst="rect">
            <a:avLst/>
          </a:prstGeom>
        </p:spPr>
      </p:pic>
      <p:pic>
        <p:nvPicPr>
          <p:cNvPr id="70" name="תמונה 69">
            <a:extLst>
              <a:ext uri="{FF2B5EF4-FFF2-40B4-BE49-F238E27FC236}">
                <a16:creationId xmlns:a16="http://schemas.microsoft.com/office/drawing/2014/main" id="{FD1E3A4F-ABA0-485E-A03A-D6C4FA10DE2F}"/>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2691693" y="1699892"/>
            <a:ext cx="689610" cy="648072"/>
          </a:xfrm>
          <a:prstGeom prst="rect">
            <a:avLst/>
          </a:prstGeom>
        </p:spPr>
      </p:pic>
      <p:pic>
        <p:nvPicPr>
          <p:cNvPr id="71" name="תמונה 70">
            <a:extLst>
              <a:ext uri="{FF2B5EF4-FFF2-40B4-BE49-F238E27FC236}">
                <a16:creationId xmlns:a16="http://schemas.microsoft.com/office/drawing/2014/main" id="{E787FA9A-D1AE-44FF-A737-9E05CDFBDE1C}"/>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435874" y="863579"/>
            <a:ext cx="689610" cy="648072"/>
          </a:xfrm>
          <a:prstGeom prst="rect">
            <a:avLst/>
          </a:prstGeom>
        </p:spPr>
      </p:pic>
      <p:pic>
        <p:nvPicPr>
          <p:cNvPr id="72" name="תמונה 71">
            <a:extLst>
              <a:ext uri="{FF2B5EF4-FFF2-40B4-BE49-F238E27FC236}">
                <a16:creationId xmlns:a16="http://schemas.microsoft.com/office/drawing/2014/main" id="{E55B8D9E-303E-47F1-A4A7-08C99AADC90F}"/>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74939" y="2735051"/>
            <a:ext cx="689610" cy="648072"/>
          </a:xfrm>
          <a:prstGeom prst="rect">
            <a:avLst/>
          </a:prstGeom>
        </p:spPr>
      </p:pic>
      <p:pic>
        <p:nvPicPr>
          <p:cNvPr id="73" name="תמונה 72">
            <a:extLst>
              <a:ext uri="{FF2B5EF4-FFF2-40B4-BE49-F238E27FC236}">
                <a16:creationId xmlns:a16="http://schemas.microsoft.com/office/drawing/2014/main" id="{3ECCA776-749C-4496-AED4-6B5C41BE1472}"/>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135139" y="2768727"/>
            <a:ext cx="689610" cy="648072"/>
          </a:xfrm>
          <a:prstGeom prst="rect">
            <a:avLst/>
          </a:prstGeom>
        </p:spPr>
      </p:pic>
      <p:pic>
        <p:nvPicPr>
          <p:cNvPr id="74" name="תמונה 73">
            <a:extLst>
              <a:ext uri="{FF2B5EF4-FFF2-40B4-BE49-F238E27FC236}">
                <a16:creationId xmlns:a16="http://schemas.microsoft.com/office/drawing/2014/main" id="{620236ED-A6CB-4C12-A99C-0EFFC2BBE335}"/>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823301" y="2775569"/>
            <a:ext cx="689610" cy="648072"/>
          </a:xfrm>
          <a:prstGeom prst="rect">
            <a:avLst/>
          </a:prstGeom>
        </p:spPr>
      </p:pic>
      <p:pic>
        <p:nvPicPr>
          <p:cNvPr id="75" name="תמונה 74">
            <a:extLst>
              <a:ext uri="{FF2B5EF4-FFF2-40B4-BE49-F238E27FC236}">
                <a16:creationId xmlns:a16="http://schemas.microsoft.com/office/drawing/2014/main" id="{0AE5B8AE-D5A4-4DAB-B278-53A9AF794B4D}"/>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2651157" y="2796972"/>
            <a:ext cx="689610" cy="648072"/>
          </a:xfrm>
          <a:prstGeom prst="rect">
            <a:avLst/>
          </a:prstGeom>
        </p:spPr>
      </p:pic>
      <p:pic>
        <p:nvPicPr>
          <p:cNvPr id="76" name="תמונה 75">
            <a:extLst>
              <a:ext uri="{FF2B5EF4-FFF2-40B4-BE49-F238E27FC236}">
                <a16:creationId xmlns:a16="http://schemas.microsoft.com/office/drawing/2014/main" id="{B1F56F30-03FF-4DB4-B01A-0D8F453AD87A}"/>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109147" y="3529807"/>
            <a:ext cx="689610" cy="648072"/>
          </a:xfrm>
          <a:prstGeom prst="rect">
            <a:avLst/>
          </a:prstGeom>
        </p:spPr>
      </p:pic>
      <p:pic>
        <p:nvPicPr>
          <p:cNvPr id="77" name="תמונה 76">
            <a:extLst>
              <a:ext uri="{FF2B5EF4-FFF2-40B4-BE49-F238E27FC236}">
                <a16:creationId xmlns:a16="http://schemas.microsoft.com/office/drawing/2014/main" id="{593DDA1F-08EF-4EA6-AAC1-D585CF40F343}"/>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1854814" y="3499589"/>
            <a:ext cx="689610" cy="648072"/>
          </a:xfrm>
          <a:prstGeom prst="rect">
            <a:avLst/>
          </a:prstGeom>
        </p:spPr>
      </p:pic>
      <p:pic>
        <p:nvPicPr>
          <p:cNvPr id="78" name="תמונה 77">
            <a:extLst>
              <a:ext uri="{FF2B5EF4-FFF2-40B4-BE49-F238E27FC236}">
                <a16:creationId xmlns:a16="http://schemas.microsoft.com/office/drawing/2014/main" id="{878ED7A9-A325-45EE-91EE-6E1A2991193D}"/>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0" t="66461" r="37414" b="8272"/>
          <a:stretch/>
        </p:blipFill>
        <p:spPr>
          <a:xfrm>
            <a:off x="3456114" y="1662405"/>
            <a:ext cx="689610" cy="648072"/>
          </a:xfrm>
          <a:prstGeom prst="rect">
            <a:avLst/>
          </a:prstGeom>
        </p:spPr>
      </p:pic>
    </p:spTree>
    <p:extLst>
      <p:ext uri="{BB962C8B-B14F-4D97-AF65-F5344CB8AC3E}">
        <p14:creationId xmlns:p14="http://schemas.microsoft.com/office/powerpoint/2010/main" val="2041058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4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bldLst>
      <p:bldP spid="41" grpId="0" animBg="1"/>
      <p:bldP spid="41" grpId="1" animBg="1"/>
      <p:bldP spid="4" grpId="0" animBg="1"/>
      <p:bldP spid="5" grpId="0"/>
      <p:bldP spid="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מלבן: פינות מעוגלות 40">
            <a:extLst>
              <a:ext uri="{FF2B5EF4-FFF2-40B4-BE49-F238E27FC236}">
                <a16:creationId xmlns:a16="http://schemas.microsoft.com/office/drawing/2014/main" id="{57A62A21-2F40-4DC8-BBA5-88DF9D9BEB53}"/>
              </a:ext>
            </a:extLst>
          </p:cNvPr>
          <p:cNvSpPr/>
          <p:nvPr/>
        </p:nvSpPr>
        <p:spPr>
          <a:xfrm>
            <a:off x="240299" y="5137793"/>
            <a:ext cx="2808313"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pic>
        <p:nvPicPr>
          <p:cNvPr id="2" name="תמונה 1" descr="תמונה שמכילה ציור&#10;&#10;התיאור נוצר באופן אוטומטי">
            <a:extLst>
              <a:ext uri="{FF2B5EF4-FFF2-40B4-BE49-F238E27FC236}">
                <a16:creationId xmlns:a16="http://schemas.microsoft.com/office/drawing/2014/main" id="{061228BD-164B-45AB-AFE0-1FA50DAEDEC4}"/>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Layer>
                </a14:imgProps>
              </a:ext>
              <a:ext uri="{28A0092B-C50C-407E-A947-70E740481C1C}">
                <a14:useLocalDpi xmlns:a14="http://schemas.microsoft.com/office/drawing/2010/main" val="0"/>
              </a:ext>
            </a:extLst>
          </a:blip>
          <a:stretch>
            <a:fillRect/>
          </a:stretch>
        </p:blipFill>
        <p:spPr>
          <a:xfrm rot="21403267">
            <a:off x="6139106" y="2250113"/>
            <a:ext cx="3016881" cy="4525315"/>
          </a:xfrm>
          <a:prstGeom prst="rect">
            <a:avLst/>
          </a:prstGeom>
        </p:spPr>
      </p:pic>
      <p:sp>
        <p:nvSpPr>
          <p:cNvPr id="4" name="מלבן: פינות מעוגלות 3">
            <a:extLst>
              <a:ext uri="{FF2B5EF4-FFF2-40B4-BE49-F238E27FC236}">
                <a16:creationId xmlns:a16="http://schemas.microsoft.com/office/drawing/2014/main" id="{AF86833B-0026-4D05-9A86-15594384CA46}"/>
              </a:ext>
            </a:extLst>
          </p:cNvPr>
          <p:cNvSpPr/>
          <p:nvPr/>
        </p:nvSpPr>
        <p:spPr>
          <a:xfrm>
            <a:off x="240299" y="5137793"/>
            <a:ext cx="2808313"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תַרְגִיל.</a:t>
            </a:r>
          </a:p>
        </p:txBody>
      </p:sp>
      <p:grpSp>
        <p:nvGrpSpPr>
          <p:cNvPr id="11" name="קבוצה 10">
            <a:extLst>
              <a:ext uri="{FF2B5EF4-FFF2-40B4-BE49-F238E27FC236}">
                <a16:creationId xmlns:a16="http://schemas.microsoft.com/office/drawing/2014/main" id="{94A194B3-6064-49B0-815F-33DA7CF45BE8}"/>
              </a:ext>
            </a:extLst>
          </p:cNvPr>
          <p:cNvGrpSpPr/>
          <p:nvPr/>
        </p:nvGrpSpPr>
        <p:grpSpPr>
          <a:xfrm>
            <a:off x="-336905" y="646318"/>
            <a:ext cx="127800" cy="10080"/>
            <a:chOff x="857375" y="3011285"/>
            <a:chExt cx="127800" cy="1008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6" name="דיו 5">
                  <a:extLst>
                    <a:ext uri="{FF2B5EF4-FFF2-40B4-BE49-F238E27FC236}">
                      <a16:creationId xmlns:a16="http://schemas.microsoft.com/office/drawing/2014/main" id="{92C1D749-5B4D-4855-BA96-6BDA898546A9}"/>
                    </a:ext>
                  </a:extLst>
                </p14:cNvPr>
                <p14:cNvContentPartPr/>
                <p14:nvPr/>
              </p14:nvContentPartPr>
              <p14:xfrm>
                <a:off x="984815" y="3021005"/>
                <a:ext cx="360" cy="360"/>
              </p14:xfrm>
            </p:contentPart>
          </mc:Choice>
          <mc:Fallback xmlns="">
            <p:pic>
              <p:nvPicPr>
                <p:cNvPr id="6" name="דיו 5">
                  <a:extLst>
                    <a:ext uri="{FF2B5EF4-FFF2-40B4-BE49-F238E27FC236}">
                      <a16:creationId xmlns:a16="http://schemas.microsoft.com/office/drawing/2014/main" id="{92C1D749-5B4D-4855-BA96-6BDA898546A9}"/>
                    </a:ext>
                  </a:extLst>
                </p:cNvPr>
                <p:cNvPicPr/>
                <p:nvPr/>
              </p:nvPicPr>
              <p:blipFill>
                <a:blip r:embed="rId5"/>
                <a:stretch>
                  <a:fillRect/>
                </a:stretch>
              </p:blipFill>
              <p:spPr>
                <a:xfrm>
                  <a:off x="975815" y="3012005"/>
                  <a:ext cx="18000" cy="1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8" name="דיו 7">
                  <a:extLst>
                    <a:ext uri="{FF2B5EF4-FFF2-40B4-BE49-F238E27FC236}">
                      <a16:creationId xmlns:a16="http://schemas.microsoft.com/office/drawing/2014/main" id="{F799E5EF-750F-4609-9CF0-6CA21324F03E}"/>
                    </a:ext>
                  </a:extLst>
                </p14:cNvPr>
                <p14:cNvContentPartPr/>
                <p14:nvPr/>
              </p14:nvContentPartPr>
              <p14:xfrm>
                <a:off x="857375" y="3011285"/>
                <a:ext cx="360" cy="360"/>
              </p14:xfrm>
            </p:contentPart>
          </mc:Choice>
          <mc:Fallback xmlns="">
            <p:pic>
              <p:nvPicPr>
                <p:cNvPr id="8" name="דיו 7">
                  <a:extLst>
                    <a:ext uri="{FF2B5EF4-FFF2-40B4-BE49-F238E27FC236}">
                      <a16:creationId xmlns:a16="http://schemas.microsoft.com/office/drawing/2014/main" id="{F799E5EF-750F-4609-9CF0-6CA21324F03E}"/>
                    </a:ext>
                  </a:extLst>
                </p:cNvPr>
                <p:cNvPicPr/>
                <p:nvPr/>
              </p:nvPicPr>
              <p:blipFill>
                <a:blip r:embed="rId7"/>
                <a:stretch>
                  <a:fillRect/>
                </a:stretch>
              </p:blipFill>
              <p:spPr>
                <a:xfrm>
                  <a:off x="848375" y="3002285"/>
                  <a:ext cx="18000" cy="18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0" name="דיו 9">
                <a:extLst>
                  <a:ext uri="{FF2B5EF4-FFF2-40B4-BE49-F238E27FC236}">
                    <a16:creationId xmlns:a16="http://schemas.microsoft.com/office/drawing/2014/main" id="{87665C24-7970-47C7-9B09-372B61927F9B}"/>
                  </a:ext>
                </a:extLst>
              </p14:cNvPr>
              <p14:cNvContentPartPr/>
              <p14:nvPr/>
            </p14:nvContentPartPr>
            <p14:xfrm>
              <a:off x="1141864" y="2020476"/>
              <a:ext cx="360" cy="360"/>
            </p14:xfrm>
          </p:contentPart>
        </mc:Choice>
        <mc:Fallback xmlns="">
          <p:pic>
            <p:nvPicPr>
              <p:cNvPr id="10" name="דיו 9">
                <a:extLst>
                  <a:ext uri="{FF2B5EF4-FFF2-40B4-BE49-F238E27FC236}">
                    <a16:creationId xmlns:a16="http://schemas.microsoft.com/office/drawing/2014/main" id="{87665C24-7970-47C7-9B09-372B61927F9B}"/>
                  </a:ext>
                </a:extLst>
              </p:cNvPr>
              <p:cNvPicPr/>
              <p:nvPr/>
            </p:nvPicPr>
            <p:blipFill>
              <a:blip r:embed="rId9"/>
              <a:stretch>
                <a:fillRect/>
              </a:stretch>
            </p:blipFill>
            <p:spPr>
              <a:xfrm>
                <a:off x="1132864" y="2011476"/>
                <a:ext cx="18000" cy="18000"/>
              </a:xfrm>
              <a:prstGeom prst="rect">
                <a:avLst/>
              </a:prstGeom>
            </p:spPr>
          </p:pic>
        </mc:Fallback>
      </mc:AlternateContent>
      <p:grpSp>
        <p:nvGrpSpPr>
          <p:cNvPr id="17" name="קבוצה 16">
            <a:extLst>
              <a:ext uri="{FF2B5EF4-FFF2-40B4-BE49-F238E27FC236}">
                <a16:creationId xmlns:a16="http://schemas.microsoft.com/office/drawing/2014/main" id="{6735F18F-F9DD-470F-B983-9DC41BA76C5F}"/>
              </a:ext>
            </a:extLst>
          </p:cNvPr>
          <p:cNvGrpSpPr/>
          <p:nvPr/>
        </p:nvGrpSpPr>
        <p:grpSpPr>
          <a:xfrm>
            <a:off x="281376" y="771415"/>
            <a:ext cx="3996358" cy="1652070"/>
            <a:chOff x="2574335" y="1492625"/>
            <a:chExt cx="8125328" cy="3599782"/>
          </a:xfrm>
        </p:grpSpPr>
        <p:sp>
          <p:nvSpPr>
            <p:cNvPr id="28" name="מלבן 27">
              <a:extLst>
                <a:ext uri="{FF2B5EF4-FFF2-40B4-BE49-F238E27FC236}">
                  <a16:creationId xmlns:a16="http://schemas.microsoft.com/office/drawing/2014/main" id="{A24FF487-F4AE-4E5C-9266-424C3B0539B6}"/>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9" name="קבוצה 28">
              <a:extLst>
                <a:ext uri="{FF2B5EF4-FFF2-40B4-BE49-F238E27FC236}">
                  <a16:creationId xmlns:a16="http://schemas.microsoft.com/office/drawing/2014/main" id="{C5E3B162-F59E-449A-95F2-93D9821458FE}"/>
                </a:ext>
              </a:extLst>
            </p:cNvPr>
            <p:cNvGrpSpPr/>
            <p:nvPr/>
          </p:nvGrpSpPr>
          <p:grpSpPr>
            <a:xfrm>
              <a:off x="2708732" y="1634159"/>
              <a:ext cx="7856533" cy="3316714"/>
              <a:chOff x="3625516" y="1315453"/>
              <a:chExt cx="4832685" cy="1660358"/>
            </a:xfrm>
          </p:grpSpPr>
          <p:sp>
            <p:nvSpPr>
              <p:cNvPr id="31" name="מלבן 30">
                <a:extLst>
                  <a:ext uri="{FF2B5EF4-FFF2-40B4-BE49-F238E27FC236}">
                    <a16:creationId xmlns:a16="http://schemas.microsoft.com/office/drawing/2014/main" id="{C31A1F47-0860-4C23-9C1F-3708A8104BF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2" name="מלבן 31">
                <a:extLst>
                  <a:ext uri="{FF2B5EF4-FFF2-40B4-BE49-F238E27FC236}">
                    <a16:creationId xmlns:a16="http://schemas.microsoft.com/office/drawing/2014/main" id="{6B1D0143-7C37-4761-BA3D-379E22C7C25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3" name="מלבן 32">
                <a:extLst>
                  <a:ext uri="{FF2B5EF4-FFF2-40B4-BE49-F238E27FC236}">
                    <a16:creationId xmlns:a16="http://schemas.microsoft.com/office/drawing/2014/main" id="{7500DB3F-40E6-46B2-89C4-4A5D206A51C5}"/>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4" name="מלבן 33">
                <a:extLst>
                  <a:ext uri="{FF2B5EF4-FFF2-40B4-BE49-F238E27FC236}">
                    <a16:creationId xmlns:a16="http://schemas.microsoft.com/office/drawing/2014/main" id="{EE58D78C-64C2-4ECC-A7E4-1D0E2CCAFBA3}"/>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5" name="מלבן 34">
                <a:extLst>
                  <a:ext uri="{FF2B5EF4-FFF2-40B4-BE49-F238E27FC236}">
                    <a16:creationId xmlns:a16="http://schemas.microsoft.com/office/drawing/2014/main" id="{0D3F037B-33E4-4655-BD71-6A38406D9F2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6" name="מלבן 35">
                <a:extLst>
                  <a:ext uri="{FF2B5EF4-FFF2-40B4-BE49-F238E27FC236}">
                    <a16:creationId xmlns:a16="http://schemas.microsoft.com/office/drawing/2014/main" id="{8C73F89F-06E8-4CFF-9E3B-81239D6FC87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7" name="מלבן 36">
                <a:extLst>
                  <a:ext uri="{FF2B5EF4-FFF2-40B4-BE49-F238E27FC236}">
                    <a16:creationId xmlns:a16="http://schemas.microsoft.com/office/drawing/2014/main" id="{A30CDDA7-9A54-47FC-B2A8-1A824BE8D82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8" name="מלבן 37">
                <a:extLst>
                  <a:ext uri="{FF2B5EF4-FFF2-40B4-BE49-F238E27FC236}">
                    <a16:creationId xmlns:a16="http://schemas.microsoft.com/office/drawing/2014/main" id="{E79F2D82-2527-428F-8E5B-B9C2099DD84D}"/>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39" name="מלבן 38">
                <a:extLst>
                  <a:ext uri="{FF2B5EF4-FFF2-40B4-BE49-F238E27FC236}">
                    <a16:creationId xmlns:a16="http://schemas.microsoft.com/office/drawing/2014/main" id="{3EA4FB29-7C17-4D26-9DBB-5EC686BBCCDD}"/>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0" name="מלבן 39">
                <a:extLst>
                  <a:ext uri="{FF2B5EF4-FFF2-40B4-BE49-F238E27FC236}">
                    <a16:creationId xmlns:a16="http://schemas.microsoft.com/office/drawing/2014/main" id="{EF25CB03-78D0-4CCE-9942-91F978A290B4}"/>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42" name="כותרת 1">
            <a:extLst>
              <a:ext uri="{FF2B5EF4-FFF2-40B4-BE49-F238E27FC236}">
                <a16:creationId xmlns:a16="http://schemas.microsoft.com/office/drawing/2014/main" id="{C047AA34-E992-4908-BCAB-9239AFC78620}"/>
              </a:ext>
            </a:extLst>
          </p:cNvPr>
          <p:cNvSpPr txBox="1">
            <a:spLocks/>
          </p:cNvSpPr>
          <p:nvPr/>
        </p:nvSpPr>
        <p:spPr>
          <a:xfrm>
            <a:off x="-113779" y="-271906"/>
            <a:ext cx="8964488"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dirty="0">
                <a:cs typeface="+mn-cs"/>
              </a:rPr>
              <a:t>כַּמָה אֲבָנִים </a:t>
            </a:r>
            <a:r>
              <a:rPr lang="he-IL" dirty="0" err="1">
                <a:cs typeface="+mn-cs"/>
              </a:rPr>
              <a:t>סְגֻלוֹת</a:t>
            </a:r>
            <a:r>
              <a:rPr lang="he-IL" dirty="0">
                <a:cs typeface="+mn-cs"/>
              </a:rPr>
              <a:t> בִּשְתֵי הַתַבְנִיוֹת?</a:t>
            </a:r>
          </a:p>
        </p:txBody>
      </p:sp>
      <p:grpSp>
        <p:nvGrpSpPr>
          <p:cNvPr id="43" name="קבוצה 42">
            <a:extLst>
              <a:ext uri="{FF2B5EF4-FFF2-40B4-BE49-F238E27FC236}">
                <a16:creationId xmlns:a16="http://schemas.microsoft.com/office/drawing/2014/main" id="{2AFC1143-EAFE-49D6-9FEF-BC43D2F2309B}"/>
              </a:ext>
            </a:extLst>
          </p:cNvPr>
          <p:cNvGrpSpPr/>
          <p:nvPr/>
        </p:nvGrpSpPr>
        <p:grpSpPr>
          <a:xfrm>
            <a:off x="281376" y="2652560"/>
            <a:ext cx="3996358" cy="1652070"/>
            <a:chOff x="2574335" y="1492625"/>
            <a:chExt cx="8125328" cy="3599782"/>
          </a:xfrm>
        </p:grpSpPr>
        <p:sp>
          <p:nvSpPr>
            <p:cNvPr id="44" name="מלבן 43">
              <a:extLst>
                <a:ext uri="{FF2B5EF4-FFF2-40B4-BE49-F238E27FC236}">
                  <a16:creationId xmlns:a16="http://schemas.microsoft.com/office/drawing/2014/main" id="{0C540021-8E90-4D57-AB85-3263FF462EBC}"/>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45" name="קבוצה 44">
              <a:extLst>
                <a:ext uri="{FF2B5EF4-FFF2-40B4-BE49-F238E27FC236}">
                  <a16:creationId xmlns:a16="http://schemas.microsoft.com/office/drawing/2014/main" id="{62637534-DEAD-4D0D-AB89-C489509A8561}"/>
                </a:ext>
              </a:extLst>
            </p:cNvPr>
            <p:cNvGrpSpPr/>
            <p:nvPr/>
          </p:nvGrpSpPr>
          <p:grpSpPr>
            <a:xfrm>
              <a:off x="2708732" y="1634159"/>
              <a:ext cx="7856533" cy="3316714"/>
              <a:chOff x="3625516" y="1315453"/>
              <a:chExt cx="4832685" cy="1660358"/>
            </a:xfrm>
          </p:grpSpPr>
          <p:sp>
            <p:nvSpPr>
              <p:cNvPr id="46" name="מלבן 45">
                <a:extLst>
                  <a:ext uri="{FF2B5EF4-FFF2-40B4-BE49-F238E27FC236}">
                    <a16:creationId xmlns:a16="http://schemas.microsoft.com/office/drawing/2014/main" id="{2F948B18-C37F-4344-96AA-07EA7012A46B}"/>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7" name="מלבן 46">
                <a:extLst>
                  <a:ext uri="{FF2B5EF4-FFF2-40B4-BE49-F238E27FC236}">
                    <a16:creationId xmlns:a16="http://schemas.microsoft.com/office/drawing/2014/main" id="{CF8BE242-14D7-4BEB-A501-8E97348AF553}"/>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8" name="מלבן 47">
                <a:extLst>
                  <a:ext uri="{FF2B5EF4-FFF2-40B4-BE49-F238E27FC236}">
                    <a16:creationId xmlns:a16="http://schemas.microsoft.com/office/drawing/2014/main" id="{0F790356-AFA1-4AAD-93AE-52AB91B21691}"/>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49" name="מלבן 48">
                <a:extLst>
                  <a:ext uri="{FF2B5EF4-FFF2-40B4-BE49-F238E27FC236}">
                    <a16:creationId xmlns:a16="http://schemas.microsoft.com/office/drawing/2014/main" id="{3B9259EE-38D8-4428-86CA-8E7566AADC89}"/>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0" name="מלבן 49">
                <a:extLst>
                  <a:ext uri="{FF2B5EF4-FFF2-40B4-BE49-F238E27FC236}">
                    <a16:creationId xmlns:a16="http://schemas.microsoft.com/office/drawing/2014/main" id="{50A800E9-C1E3-44DA-80A2-8F0B72B43095}"/>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1" name="מלבן 50">
                <a:extLst>
                  <a:ext uri="{FF2B5EF4-FFF2-40B4-BE49-F238E27FC236}">
                    <a16:creationId xmlns:a16="http://schemas.microsoft.com/office/drawing/2014/main" id="{8A7392B2-6781-46B9-A55E-21DE6D76C04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2" name="מלבן 51">
                <a:extLst>
                  <a:ext uri="{FF2B5EF4-FFF2-40B4-BE49-F238E27FC236}">
                    <a16:creationId xmlns:a16="http://schemas.microsoft.com/office/drawing/2014/main" id="{BC86359C-0548-4002-88F1-59008CE266A8}"/>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3" name="מלבן 52">
                <a:extLst>
                  <a:ext uri="{FF2B5EF4-FFF2-40B4-BE49-F238E27FC236}">
                    <a16:creationId xmlns:a16="http://schemas.microsoft.com/office/drawing/2014/main" id="{7625303C-5B84-4923-9AA0-F62DDA9503F5}"/>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4" name="מלבן 53">
                <a:extLst>
                  <a:ext uri="{FF2B5EF4-FFF2-40B4-BE49-F238E27FC236}">
                    <a16:creationId xmlns:a16="http://schemas.microsoft.com/office/drawing/2014/main" id="{070F3747-5494-4DFE-AEB7-D30AB13E3AC8}"/>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55" name="מלבן 54">
                <a:extLst>
                  <a:ext uri="{FF2B5EF4-FFF2-40B4-BE49-F238E27FC236}">
                    <a16:creationId xmlns:a16="http://schemas.microsoft.com/office/drawing/2014/main" id="{A70D5D83-0395-4A27-B579-F183EF33A2D1}"/>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5" name="תיבת טקסט 4">
            <a:extLst>
              <a:ext uri="{FF2B5EF4-FFF2-40B4-BE49-F238E27FC236}">
                <a16:creationId xmlns:a16="http://schemas.microsoft.com/office/drawing/2014/main" id="{B509450F-79AB-4973-B538-6EEDE3CE6D39}"/>
              </a:ext>
            </a:extLst>
          </p:cNvPr>
          <p:cNvSpPr txBox="1"/>
          <p:nvPr/>
        </p:nvSpPr>
        <p:spPr>
          <a:xfrm>
            <a:off x="2768211" y="4532738"/>
            <a:ext cx="1640194" cy="707886"/>
          </a:xfrm>
          <a:prstGeom prst="rect">
            <a:avLst/>
          </a:prstGeom>
          <a:noFill/>
        </p:spPr>
        <p:txBody>
          <a:bodyPr wrap="none" rtlCol="1">
            <a:spAutoFit/>
          </a:bodyPr>
          <a:lstStyle/>
          <a:p>
            <a:r>
              <a:rPr lang="en-US" sz="4000" dirty="0">
                <a:latin typeface="Arial" panose="020B0604020202020204" pitchFamily="34" charset="0"/>
              </a:rPr>
              <a:t>10+5=</a:t>
            </a:r>
            <a:endParaRPr lang="he-IL" sz="4000" dirty="0">
              <a:latin typeface="Arial" panose="020B0604020202020204" pitchFamily="34" charset="0"/>
            </a:endParaRPr>
          </a:p>
        </p:txBody>
      </p:sp>
      <p:sp>
        <p:nvSpPr>
          <p:cNvPr id="58" name="תיבת טקסט 57">
            <a:extLst>
              <a:ext uri="{FF2B5EF4-FFF2-40B4-BE49-F238E27FC236}">
                <a16:creationId xmlns:a16="http://schemas.microsoft.com/office/drawing/2014/main" id="{37951F44-19EF-4B21-A2C6-4AB53E5A4F79}"/>
              </a:ext>
            </a:extLst>
          </p:cNvPr>
          <p:cNvSpPr txBox="1"/>
          <p:nvPr/>
        </p:nvSpPr>
        <p:spPr>
          <a:xfrm>
            <a:off x="4277734" y="4532738"/>
            <a:ext cx="755336" cy="707886"/>
          </a:xfrm>
          <a:prstGeom prst="rect">
            <a:avLst/>
          </a:prstGeom>
          <a:noFill/>
        </p:spPr>
        <p:txBody>
          <a:bodyPr wrap="none" rtlCol="1">
            <a:spAutoFit/>
          </a:bodyPr>
          <a:lstStyle/>
          <a:p>
            <a:r>
              <a:rPr lang="en-US" sz="4000" dirty="0">
                <a:latin typeface="Arial" panose="020B0604020202020204" pitchFamily="34" charset="0"/>
              </a:rPr>
              <a:t>15</a:t>
            </a:r>
            <a:endParaRPr lang="he-IL" sz="4000" dirty="0">
              <a:latin typeface="Arial" panose="020B0604020202020204" pitchFamily="34" charset="0"/>
            </a:endParaRPr>
          </a:p>
        </p:txBody>
      </p:sp>
      <p:pic>
        <p:nvPicPr>
          <p:cNvPr id="62" name="תמונה 61">
            <a:extLst>
              <a:ext uri="{FF2B5EF4-FFF2-40B4-BE49-F238E27FC236}">
                <a16:creationId xmlns:a16="http://schemas.microsoft.com/office/drawing/2014/main" id="{5A2CC813-F226-46AF-BFC4-9107E9662944}"/>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18646" y="736358"/>
            <a:ext cx="959624" cy="862707"/>
          </a:xfrm>
          <a:prstGeom prst="rect">
            <a:avLst/>
          </a:prstGeom>
        </p:spPr>
      </p:pic>
      <p:pic>
        <p:nvPicPr>
          <p:cNvPr id="63" name="תמונה 62">
            <a:extLst>
              <a:ext uri="{FF2B5EF4-FFF2-40B4-BE49-F238E27FC236}">
                <a16:creationId xmlns:a16="http://schemas.microsoft.com/office/drawing/2014/main" id="{7DA595F7-DEE0-4216-AB63-9DCF288A7BCB}"/>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33320" y="1460126"/>
            <a:ext cx="959624" cy="862707"/>
          </a:xfrm>
          <a:prstGeom prst="rect">
            <a:avLst/>
          </a:prstGeom>
        </p:spPr>
      </p:pic>
      <p:pic>
        <p:nvPicPr>
          <p:cNvPr id="64" name="תמונה 63">
            <a:extLst>
              <a:ext uri="{FF2B5EF4-FFF2-40B4-BE49-F238E27FC236}">
                <a16:creationId xmlns:a16="http://schemas.microsoft.com/office/drawing/2014/main" id="{7816A015-CF52-496D-B824-6D3FEDF4E66F}"/>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003768" y="709557"/>
            <a:ext cx="959624" cy="862707"/>
          </a:xfrm>
          <a:prstGeom prst="rect">
            <a:avLst/>
          </a:prstGeom>
        </p:spPr>
      </p:pic>
      <p:pic>
        <p:nvPicPr>
          <p:cNvPr id="65" name="תמונה 64">
            <a:extLst>
              <a:ext uri="{FF2B5EF4-FFF2-40B4-BE49-F238E27FC236}">
                <a16:creationId xmlns:a16="http://schemas.microsoft.com/office/drawing/2014/main" id="{D3EF533F-F7B4-44DD-A577-C74F76E520EB}"/>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969280" y="1473146"/>
            <a:ext cx="959624" cy="862707"/>
          </a:xfrm>
          <a:prstGeom prst="rect">
            <a:avLst/>
          </a:prstGeom>
        </p:spPr>
      </p:pic>
      <p:pic>
        <p:nvPicPr>
          <p:cNvPr id="66" name="תמונה 65">
            <a:extLst>
              <a:ext uri="{FF2B5EF4-FFF2-40B4-BE49-F238E27FC236}">
                <a16:creationId xmlns:a16="http://schemas.microsoft.com/office/drawing/2014/main" id="{10BB2755-163A-48D6-97DF-73E8E5E929CD}"/>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833306" y="675265"/>
            <a:ext cx="959624" cy="862707"/>
          </a:xfrm>
          <a:prstGeom prst="rect">
            <a:avLst/>
          </a:prstGeom>
        </p:spPr>
      </p:pic>
      <p:pic>
        <p:nvPicPr>
          <p:cNvPr id="67" name="תמונה 66">
            <a:extLst>
              <a:ext uri="{FF2B5EF4-FFF2-40B4-BE49-F238E27FC236}">
                <a16:creationId xmlns:a16="http://schemas.microsoft.com/office/drawing/2014/main" id="{D0E4FEB4-5828-4608-9DA6-7BCD2D54E18A}"/>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35884" y="719003"/>
            <a:ext cx="959624" cy="862707"/>
          </a:xfrm>
          <a:prstGeom prst="rect">
            <a:avLst/>
          </a:prstGeom>
        </p:spPr>
      </p:pic>
      <p:pic>
        <p:nvPicPr>
          <p:cNvPr id="68" name="תמונה 67">
            <a:extLst>
              <a:ext uri="{FF2B5EF4-FFF2-40B4-BE49-F238E27FC236}">
                <a16:creationId xmlns:a16="http://schemas.microsoft.com/office/drawing/2014/main" id="{BE7F03CB-3A44-4764-82B7-3FF93E424AB0}"/>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76398" y="1482592"/>
            <a:ext cx="959624" cy="862707"/>
          </a:xfrm>
          <a:prstGeom prst="rect">
            <a:avLst/>
          </a:prstGeom>
        </p:spPr>
      </p:pic>
      <p:pic>
        <p:nvPicPr>
          <p:cNvPr id="69" name="תמונה 68">
            <a:extLst>
              <a:ext uri="{FF2B5EF4-FFF2-40B4-BE49-F238E27FC236}">
                <a16:creationId xmlns:a16="http://schemas.microsoft.com/office/drawing/2014/main" id="{B1744893-FC30-4BEB-A59B-E098DF779C7F}"/>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767803" y="1482592"/>
            <a:ext cx="959624" cy="862707"/>
          </a:xfrm>
          <a:prstGeom prst="rect">
            <a:avLst/>
          </a:prstGeom>
        </p:spPr>
      </p:pic>
      <p:pic>
        <p:nvPicPr>
          <p:cNvPr id="70" name="תמונה 69">
            <a:extLst>
              <a:ext uri="{FF2B5EF4-FFF2-40B4-BE49-F238E27FC236}">
                <a16:creationId xmlns:a16="http://schemas.microsoft.com/office/drawing/2014/main" id="{FD28018A-9206-4AB0-8F65-A12CAE004693}"/>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257340" y="720213"/>
            <a:ext cx="959624" cy="862707"/>
          </a:xfrm>
          <a:prstGeom prst="rect">
            <a:avLst/>
          </a:prstGeom>
        </p:spPr>
      </p:pic>
      <p:pic>
        <p:nvPicPr>
          <p:cNvPr id="71" name="תמונה 70">
            <a:extLst>
              <a:ext uri="{FF2B5EF4-FFF2-40B4-BE49-F238E27FC236}">
                <a16:creationId xmlns:a16="http://schemas.microsoft.com/office/drawing/2014/main" id="{DFF919C4-153B-4BB5-9D65-DB5761EBBE76}"/>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297854" y="1483802"/>
            <a:ext cx="959624" cy="862707"/>
          </a:xfrm>
          <a:prstGeom prst="rect">
            <a:avLst/>
          </a:prstGeom>
        </p:spPr>
      </p:pic>
      <p:pic>
        <p:nvPicPr>
          <p:cNvPr id="72" name="תמונה 71">
            <a:extLst>
              <a:ext uri="{FF2B5EF4-FFF2-40B4-BE49-F238E27FC236}">
                <a16:creationId xmlns:a16="http://schemas.microsoft.com/office/drawing/2014/main" id="{1FFF1CD2-FAE1-42E4-9C52-5B8F29A6109C}"/>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72549" y="2636235"/>
            <a:ext cx="959624" cy="862707"/>
          </a:xfrm>
          <a:prstGeom prst="rect">
            <a:avLst/>
          </a:prstGeom>
        </p:spPr>
      </p:pic>
      <p:pic>
        <p:nvPicPr>
          <p:cNvPr id="73" name="תמונה 72">
            <a:extLst>
              <a:ext uri="{FF2B5EF4-FFF2-40B4-BE49-F238E27FC236}">
                <a16:creationId xmlns:a16="http://schemas.microsoft.com/office/drawing/2014/main" id="{937E9101-98F4-4197-802A-47BAA66FC351}"/>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13063" y="3399824"/>
            <a:ext cx="959624" cy="862707"/>
          </a:xfrm>
          <a:prstGeom prst="rect">
            <a:avLst/>
          </a:prstGeom>
        </p:spPr>
      </p:pic>
      <p:pic>
        <p:nvPicPr>
          <p:cNvPr id="56" name="תמונה 55">
            <a:extLst>
              <a:ext uri="{FF2B5EF4-FFF2-40B4-BE49-F238E27FC236}">
                <a16:creationId xmlns:a16="http://schemas.microsoft.com/office/drawing/2014/main" id="{861305F2-7F62-4B87-8619-0194BFD27FCE}"/>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949017" y="2636235"/>
            <a:ext cx="959624" cy="862707"/>
          </a:xfrm>
          <a:prstGeom prst="rect">
            <a:avLst/>
          </a:prstGeom>
        </p:spPr>
      </p:pic>
      <p:pic>
        <p:nvPicPr>
          <p:cNvPr id="57" name="תמונה 56">
            <a:extLst>
              <a:ext uri="{FF2B5EF4-FFF2-40B4-BE49-F238E27FC236}">
                <a16:creationId xmlns:a16="http://schemas.microsoft.com/office/drawing/2014/main" id="{5CCB1CD5-6838-4A85-A81A-32C1CC555961}"/>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989531" y="3399824"/>
            <a:ext cx="959624" cy="862707"/>
          </a:xfrm>
          <a:prstGeom prst="rect">
            <a:avLst/>
          </a:prstGeom>
        </p:spPr>
      </p:pic>
      <p:pic>
        <p:nvPicPr>
          <p:cNvPr id="59" name="תמונה 58">
            <a:extLst>
              <a:ext uri="{FF2B5EF4-FFF2-40B4-BE49-F238E27FC236}">
                <a16:creationId xmlns:a16="http://schemas.microsoft.com/office/drawing/2014/main" id="{A5898448-39D1-4CB9-9E63-31BF9C3593F2}"/>
              </a:ext>
            </a:extLst>
          </p:cNvPr>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721847" y="2606482"/>
            <a:ext cx="959624" cy="862707"/>
          </a:xfrm>
          <a:prstGeom prst="rect">
            <a:avLst/>
          </a:prstGeom>
        </p:spPr>
      </p:pic>
    </p:spTree>
    <p:extLst>
      <p:ext uri="{BB962C8B-B14F-4D97-AF65-F5344CB8AC3E}">
        <p14:creationId xmlns:p14="http://schemas.microsoft.com/office/powerpoint/2010/main" val="34817528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4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childTnLst>
        </p:cTn>
      </p:par>
    </p:tnLst>
    <p:bldLst>
      <p:bldP spid="41" grpId="0" animBg="1"/>
      <p:bldP spid="41" grpId="1" animBg="1"/>
      <p:bldP spid="4" grpId="0" animBg="1"/>
      <p:bldP spid="5" grpId="0"/>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187624" y="2276872"/>
            <a:ext cx="7613495" cy="4104456"/>
          </a:xfrm>
        </p:spPr>
        <p:txBody>
          <a:bodyPr>
            <a:normAutofit fontScale="77500" lnSpcReduction="20000"/>
          </a:bodyPr>
          <a:lstStyle/>
          <a:p>
            <a:pPr marL="269875" indent="0">
              <a:lnSpc>
                <a:spcPct val="150000"/>
              </a:lnSpc>
            </a:pPr>
            <a:r>
              <a:rPr lang="he-IL" sz="2400" dirty="0"/>
              <a:t>מהלך השיעור מציג משימות חישוב עם שתי תבניות 10. </a:t>
            </a:r>
          </a:p>
          <a:p>
            <a:pPr marL="269875" indent="0">
              <a:lnSpc>
                <a:spcPct val="150000"/>
              </a:lnSpc>
            </a:pPr>
            <a:r>
              <a:rPr lang="he-IL" sz="2400" dirty="0"/>
              <a:t>נתחיל את הפעילות בהכנת תבניות שיאפשרו לתלמידים להמחיש את השאלות ולהיעזר בהן במהלך החישוב. שימו לב, תבנית אחת מלאה באופן קבוע ב-10. את התבנית השנייה ימלאו הילדים בדסקיות או באמצעי בדיד אחר לפי הנתונים בפעילויות.</a:t>
            </a:r>
          </a:p>
          <a:p>
            <a:pPr marL="269875" indent="0">
              <a:lnSpc>
                <a:spcPct val="150000"/>
              </a:lnSpc>
            </a:pPr>
            <a:r>
              <a:rPr lang="he-IL" sz="2400" dirty="0"/>
              <a:t>כדאי לבקש מהם להציג את השאלה על השולחן עם התבניות שלהם ולבדוק בעזרת המצגת המוקרנת על הלוח. במהלך הפעילות נאפשר לתלמידים לתאר כמויות במילים גם כשמוצגות תבניות וגם כאשר מוצגות כמויות ללא תבנית (בציורים של הכתר והשרביט). מהלך הפעילות מתחיל בחיבור ועובר לחיסור. אפשר לפצל את המהלך לשני שיעורים נפרדים.</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מחברים ומחסרים עם התבניות</a:t>
            </a:r>
          </a:p>
        </p:txBody>
      </p:sp>
    </p:spTree>
    <p:extLst>
      <p:ext uri="{BB962C8B-B14F-4D97-AF65-F5344CB8AC3E}">
        <p14:creationId xmlns:p14="http://schemas.microsoft.com/office/powerpoint/2010/main" val="1299744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תיבת טקסט 11">
            <a:extLst>
              <a:ext uri="{FF2B5EF4-FFF2-40B4-BE49-F238E27FC236}">
                <a16:creationId xmlns:a16="http://schemas.microsoft.com/office/drawing/2014/main" id="{0C197D82-29E8-41B1-99A1-23C3266A8A99}"/>
              </a:ext>
            </a:extLst>
          </p:cNvPr>
          <p:cNvSpPr txBox="1"/>
          <p:nvPr/>
        </p:nvSpPr>
        <p:spPr>
          <a:xfrm>
            <a:off x="467544" y="-53637"/>
            <a:ext cx="9158868" cy="800219"/>
          </a:xfrm>
          <a:prstGeom prst="rect">
            <a:avLst/>
          </a:prstGeom>
          <a:noFill/>
        </p:spPr>
        <p:txBody>
          <a:bodyPr wrap="square" rtlCol="1">
            <a:spAutoFit/>
          </a:bodyPr>
          <a:lstStyle/>
          <a:p>
            <a:endParaRPr lang="he-IL" dirty="0">
              <a:latin typeface="Arial" panose="020B0604020202020204" pitchFamily="34" charset="0"/>
            </a:endParaRPr>
          </a:p>
          <a:p>
            <a:pPr marL="714375"/>
            <a:r>
              <a:rPr lang="he-IL" sz="2800" dirty="0">
                <a:latin typeface="Arial" panose="020B0604020202020204" pitchFamily="34" charset="0"/>
              </a:rPr>
              <a:t>לַפְּעִילוּת צָרִיךְ:</a:t>
            </a:r>
            <a:endParaRPr lang="en-US" sz="2800" dirty="0">
              <a:latin typeface="Arial" panose="020B0604020202020204" pitchFamily="34" charset="0"/>
            </a:endParaRPr>
          </a:p>
        </p:txBody>
      </p:sp>
      <p:sp>
        <p:nvSpPr>
          <p:cNvPr id="62" name="תיבת טקסט 61">
            <a:extLst>
              <a:ext uri="{FF2B5EF4-FFF2-40B4-BE49-F238E27FC236}">
                <a16:creationId xmlns:a16="http://schemas.microsoft.com/office/drawing/2014/main" id="{6D1AA64A-12F8-4772-8810-1A29B1F9630D}"/>
              </a:ext>
            </a:extLst>
          </p:cNvPr>
          <p:cNvSpPr txBox="1"/>
          <p:nvPr/>
        </p:nvSpPr>
        <p:spPr>
          <a:xfrm>
            <a:off x="1403648" y="3967987"/>
            <a:ext cx="2376265" cy="523220"/>
          </a:xfrm>
          <a:prstGeom prst="rect">
            <a:avLst/>
          </a:prstGeom>
          <a:noFill/>
        </p:spPr>
        <p:txBody>
          <a:bodyPr wrap="square" rtlCol="1">
            <a:spAutoFit/>
          </a:bodyPr>
          <a:lstStyle/>
          <a:p>
            <a:pPr marL="179388"/>
            <a:r>
              <a:rPr lang="he-IL" sz="2800" dirty="0">
                <a:latin typeface="Arial" panose="020B0604020202020204" pitchFamily="34" charset="0"/>
              </a:rPr>
              <a:t>דַף עִם תַבְנִיוֹת</a:t>
            </a:r>
          </a:p>
        </p:txBody>
      </p:sp>
      <p:sp>
        <p:nvSpPr>
          <p:cNvPr id="3" name="אליפסה 2">
            <a:extLst>
              <a:ext uri="{FF2B5EF4-FFF2-40B4-BE49-F238E27FC236}">
                <a16:creationId xmlns:a16="http://schemas.microsoft.com/office/drawing/2014/main" id="{EFD6D7EF-5436-4A25-AC2F-744E55E3AC24}"/>
              </a:ext>
            </a:extLst>
          </p:cNvPr>
          <p:cNvSpPr/>
          <p:nvPr/>
        </p:nvSpPr>
        <p:spPr>
          <a:xfrm>
            <a:off x="4908378" y="3409103"/>
            <a:ext cx="500279" cy="50027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89" name="אליפסה 288">
            <a:extLst>
              <a:ext uri="{FF2B5EF4-FFF2-40B4-BE49-F238E27FC236}">
                <a16:creationId xmlns:a16="http://schemas.microsoft.com/office/drawing/2014/main" id="{F5F6733F-4B3F-44CE-A7A3-CCE2DB10AE05}"/>
              </a:ext>
            </a:extLst>
          </p:cNvPr>
          <p:cNvSpPr/>
          <p:nvPr/>
        </p:nvSpPr>
        <p:spPr>
          <a:xfrm>
            <a:off x="5461812" y="3373233"/>
            <a:ext cx="500279" cy="5002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0" name="אליפסה 289">
            <a:extLst>
              <a:ext uri="{FF2B5EF4-FFF2-40B4-BE49-F238E27FC236}">
                <a16:creationId xmlns:a16="http://schemas.microsoft.com/office/drawing/2014/main" id="{BEC6FD8F-6A8A-4CCE-8110-637FAD0C30DD}"/>
              </a:ext>
            </a:extLst>
          </p:cNvPr>
          <p:cNvSpPr/>
          <p:nvPr/>
        </p:nvSpPr>
        <p:spPr>
          <a:xfrm>
            <a:off x="4890082" y="3967987"/>
            <a:ext cx="500279" cy="500279"/>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1" name="אליפסה 290">
            <a:extLst>
              <a:ext uri="{FF2B5EF4-FFF2-40B4-BE49-F238E27FC236}">
                <a16:creationId xmlns:a16="http://schemas.microsoft.com/office/drawing/2014/main" id="{706318E4-04F2-4F14-8D53-83DB5E4569BA}"/>
              </a:ext>
            </a:extLst>
          </p:cNvPr>
          <p:cNvSpPr/>
          <p:nvPr/>
        </p:nvSpPr>
        <p:spPr>
          <a:xfrm>
            <a:off x="5443516" y="3932117"/>
            <a:ext cx="500279" cy="50027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2" name="אליפסה 291">
            <a:extLst>
              <a:ext uri="{FF2B5EF4-FFF2-40B4-BE49-F238E27FC236}">
                <a16:creationId xmlns:a16="http://schemas.microsoft.com/office/drawing/2014/main" id="{24A19B5E-8673-4FA5-B729-0ED3293775AA}"/>
              </a:ext>
            </a:extLst>
          </p:cNvPr>
          <p:cNvSpPr/>
          <p:nvPr/>
        </p:nvSpPr>
        <p:spPr>
          <a:xfrm>
            <a:off x="5694145" y="2251570"/>
            <a:ext cx="500279" cy="5002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3" name="אליפסה 292">
            <a:extLst>
              <a:ext uri="{FF2B5EF4-FFF2-40B4-BE49-F238E27FC236}">
                <a16:creationId xmlns:a16="http://schemas.microsoft.com/office/drawing/2014/main" id="{4C9D4458-9566-4F78-BAA2-8B174AFEF55D}"/>
              </a:ext>
            </a:extLst>
          </p:cNvPr>
          <p:cNvSpPr/>
          <p:nvPr/>
        </p:nvSpPr>
        <p:spPr>
          <a:xfrm>
            <a:off x="6247579" y="2215700"/>
            <a:ext cx="500279" cy="50027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4" name="אליפסה 293">
            <a:extLst>
              <a:ext uri="{FF2B5EF4-FFF2-40B4-BE49-F238E27FC236}">
                <a16:creationId xmlns:a16="http://schemas.microsoft.com/office/drawing/2014/main" id="{461AE7DF-6F7E-4A71-BEA8-49A1A248749D}"/>
              </a:ext>
            </a:extLst>
          </p:cNvPr>
          <p:cNvSpPr/>
          <p:nvPr/>
        </p:nvSpPr>
        <p:spPr>
          <a:xfrm>
            <a:off x="5675849" y="2810454"/>
            <a:ext cx="500279" cy="500279"/>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5" name="אליפסה 294">
            <a:extLst>
              <a:ext uri="{FF2B5EF4-FFF2-40B4-BE49-F238E27FC236}">
                <a16:creationId xmlns:a16="http://schemas.microsoft.com/office/drawing/2014/main" id="{E284F63A-441E-4CAC-B355-E577F6A63DD7}"/>
              </a:ext>
            </a:extLst>
          </p:cNvPr>
          <p:cNvSpPr/>
          <p:nvPr/>
        </p:nvSpPr>
        <p:spPr>
          <a:xfrm>
            <a:off x="6229283" y="2774584"/>
            <a:ext cx="500279" cy="50027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6" name="אליפסה 295">
            <a:extLst>
              <a:ext uri="{FF2B5EF4-FFF2-40B4-BE49-F238E27FC236}">
                <a16:creationId xmlns:a16="http://schemas.microsoft.com/office/drawing/2014/main" id="{19DF6855-D240-4790-8148-AFA8C23A3F99}"/>
              </a:ext>
            </a:extLst>
          </p:cNvPr>
          <p:cNvSpPr/>
          <p:nvPr/>
        </p:nvSpPr>
        <p:spPr>
          <a:xfrm>
            <a:off x="6248595" y="1651590"/>
            <a:ext cx="500279" cy="500279"/>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7" name="אליפסה 296">
            <a:extLst>
              <a:ext uri="{FF2B5EF4-FFF2-40B4-BE49-F238E27FC236}">
                <a16:creationId xmlns:a16="http://schemas.microsoft.com/office/drawing/2014/main" id="{B0381301-FDE3-4101-83BA-44C59E63BCD3}"/>
              </a:ext>
            </a:extLst>
          </p:cNvPr>
          <p:cNvSpPr/>
          <p:nvPr/>
        </p:nvSpPr>
        <p:spPr>
          <a:xfrm>
            <a:off x="5645320" y="1672566"/>
            <a:ext cx="500279" cy="500279"/>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98" name="תיבת טקסט 297">
            <a:extLst>
              <a:ext uri="{FF2B5EF4-FFF2-40B4-BE49-F238E27FC236}">
                <a16:creationId xmlns:a16="http://schemas.microsoft.com/office/drawing/2014/main" id="{2AA059E9-5FD6-4BF8-B4CA-04C105E2A194}"/>
              </a:ext>
            </a:extLst>
          </p:cNvPr>
          <p:cNvSpPr txBox="1"/>
          <p:nvPr/>
        </p:nvSpPr>
        <p:spPr>
          <a:xfrm>
            <a:off x="4474542" y="4568921"/>
            <a:ext cx="2376265" cy="523220"/>
          </a:xfrm>
          <a:prstGeom prst="rect">
            <a:avLst/>
          </a:prstGeom>
          <a:noFill/>
        </p:spPr>
        <p:txBody>
          <a:bodyPr wrap="square" rtlCol="1">
            <a:spAutoFit/>
          </a:bodyPr>
          <a:lstStyle/>
          <a:p>
            <a:pPr marL="179388"/>
            <a:r>
              <a:rPr lang="he-IL" sz="2800" dirty="0">
                <a:latin typeface="Arial" panose="020B0604020202020204" pitchFamily="34" charset="0"/>
              </a:rPr>
              <a:t>10 דִסְקִיוֹת</a:t>
            </a:r>
          </a:p>
        </p:txBody>
      </p:sp>
      <p:pic>
        <p:nvPicPr>
          <p:cNvPr id="5" name="תמונה 4">
            <a:extLst>
              <a:ext uri="{FF2B5EF4-FFF2-40B4-BE49-F238E27FC236}">
                <a16:creationId xmlns:a16="http://schemas.microsoft.com/office/drawing/2014/main" id="{D9728677-5E96-4EA6-8467-22D5FBDAFF1A}"/>
              </a:ext>
            </a:extLst>
          </p:cNvPr>
          <p:cNvPicPr>
            <a:picLocks noChangeAspect="1"/>
          </p:cNvPicPr>
          <p:nvPr/>
        </p:nvPicPr>
        <p:blipFill>
          <a:blip r:embed="rId2"/>
          <a:stretch>
            <a:fillRect/>
          </a:stretch>
        </p:blipFill>
        <p:spPr>
          <a:xfrm>
            <a:off x="683568" y="1775785"/>
            <a:ext cx="3492902" cy="2097727"/>
          </a:xfrm>
          <a:prstGeom prst="rect">
            <a:avLst/>
          </a:prstGeom>
        </p:spPr>
      </p:pic>
      <p:sp>
        <p:nvSpPr>
          <p:cNvPr id="2" name="תיבת טקסט 1">
            <a:extLst>
              <a:ext uri="{FF2B5EF4-FFF2-40B4-BE49-F238E27FC236}">
                <a16:creationId xmlns:a16="http://schemas.microsoft.com/office/drawing/2014/main" id="{BBB12E62-76B8-4025-839F-9A556D4C3C34}"/>
              </a:ext>
            </a:extLst>
          </p:cNvPr>
          <p:cNvSpPr txBox="1"/>
          <p:nvPr/>
        </p:nvSpPr>
        <p:spPr>
          <a:xfrm>
            <a:off x="24802" y="5323504"/>
            <a:ext cx="8970726" cy="1384995"/>
          </a:xfrm>
          <a:prstGeom prst="rect">
            <a:avLst/>
          </a:prstGeom>
          <a:noFill/>
        </p:spPr>
        <p:txBody>
          <a:bodyPr wrap="none" rtlCol="1">
            <a:spAutoFit/>
          </a:bodyPr>
          <a:lstStyle/>
          <a:p>
            <a:r>
              <a:rPr lang="he-IL" sz="2800" dirty="0">
                <a:latin typeface="Arial" panose="020B0604020202020204" pitchFamily="34" charset="0"/>
              </a:rPr>
              <a:t>שִׂימוּ לֵב, יֵש לָכֶם שְתֵי תַבְנִיוֹת. הָאַחַת מְלֵאָה תָמִיד בַּ-10 עִגוּלִים.</a:t>
            </a:r>
          </a:p>
          <a:p>
            <a:r>
              <a:rPr lang="he-IL" sz="2800" dirty="0">
                <a:latin typeface="Arial" panose="020B0604020202020204" pitchFamily="34" charset="0"/>
              </a:rPr>
              <a:t>כַּאֲשֶר תְקַבְּלוּ מִסְפָּר גָדוֹל מִ-10תוֹסִיפוּ אֶת הַנִדְרָש </a:t>
            </a:r>
          </a:p>
          <a:p>
            <a:r>
              <a:rPr lang="he-IL" sz="2800" dirty="0">
                <a:latin typeface="Arial" panose="020B0604020202020204" pitchFamily="34" charset="0"/>
              </a:rPr>
              <a:t>לַתַבְנִית </a:t>
            </a:r>
            <a:r>
              <a:rPr lang="he-IL" sz="2800" dirty="0" err="1">
                <a:latin typeface="Arial" panose="020B0604020202020204" pitchFamily="34" charset="0"/>
              </a:rPr>
              <a:t>הַשְנִיָה</a:t>
            </a:r>
            <a:r>
              <a:rPr lang="he-IL" sz="2800" dirty="0">
                <a:latin typeface="Arial" panose="020B0604020202020204" pitchFamily="34" charset="0"/>
              </a:rPr>
              <a:t>.</a:t>
            </a:r>
          </a:p>
        </p:txBody>
      </p:sp>
    </p:spTree>
    <p:extLst>
      <p:ext uri="{BB962C8B-B14F-4D97-AF65-F5344CB8AC3E}">
        <p14:creationId xmlns:p14="http://schemas.microsoft.com/office/powerpoint/2010/main" val="1779364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קבוצה 91">
            <a:extLst>
              <a:ext uri="{FF2B5EF4-FFF2-40B4-BE49-F238E27FC236}">
                <a16:creationId xmlns:a16="http://schemas.microsoft.com/office/drawing/2014/main" id="{5A71C4EF-40B9-4880-91F2-E1AF9AF80091}"/>
              </a:ext>
            </a:extLst>
          </p:cNvPr>
          <p:cNvGrpSpPr/>
          <p:nvPr/>
        </p:nvGrpSpPr>
        <p:grpSpPr>
          <a:xfrm>
            <a:off x="611560" y="5039973"/>
            <a:ext cx="2527925" cy="993149"/>
            <a:chOff x="2574335" y="1492625"/>
            <a:chExt cx="8125328" cy="3599782"/>
          </a:xfrm>
        </p:grpSpPr>
        <p:sp>
          <p:nvSpPr>
            <p:cNvPr id="93" name="מלבן 92">
              <a:extLst>
                <a:ext uri="{FF2B5EF4-FFF2-40B4-BE49-F238E27FC236}">
                  <a16:creationId xmlns:a16="http://schemas.microsoft.com/office/drawing/2014/main" id="{45118FB2-E787-4AED-86BD-7DE1F00ACC3E}"/>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4" name="קבוצה 93">
              <a:extLst>
                <a:ext uri="{FF2B5EF4-FFF2-40B4-BE49-F238E27FC236}">
                  <a16:creationId xmlns:a16="http://schemas.microsoft.com/office/drawing/2014/main" id="{E115C5DC-CAF6-4400-900A-E63661F1B75E}"/>
                </a:ext>
              </a:extLst>
            </p:cNvPr>
            <p:cNvGrpSpPr/>
            <p:nvPr/>
          </p:nvGrpSpPr>
          <p:grpSpPr>
            <a:xfrm>
              <a:off x="2708732" y="1634159"/>
              <a:ext cx="7856533" cy="3316714"/>
              <a:chOff x="3625516" y="1315453"/>
              <a:chExt cx="4832685" cy="1660358"/>
            </a:xfrm>
          </p:grpSpPr>
          <p:sp>
            <p:nvSpPr>
              <p:cNvPr id="103" name="מלבן 102">
                <a:extLst>
                  <a:ext uri="{FF2B5EF4-FFF2-40B4-BE49-F238E27FC236}">
                    <a16:creationId xmlns:a16="http://schemas.microsoft.com/office/drawing/2014/main" id="{A4BFB351-9EE0-402D-BAF9-3CDA437F4DAA}"/>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4" name="מלבן 103">
                <a:extLst>
                  <a:ext uri="{FF2B5EF4-FFF2-40B4-BE49-F238E27FC236}">
                    <a16:creationId xmlns:a16="http://schemas.microsoft.com/office/drawing/2014/main" id="{060FCA8D-E5C1-4E87-99EC-9127668290DE}"/>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5" name="מלבן 104">
                <a:extLst>
                  <a:ext uri="{FF2B5EF4-FFF2-40B4-BE49-F238E27FC236}">
                    <a16:creationId xmlns:a16="http://schemas.microsoft.com/office/drawing/2014/main" id="{A0A6C6DF-671F-49F8-8EED-85535CD833C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6" name="מלבן 105">
                <a:extLst>
                  <a:ext uri="{FF2B5EF4-FFF2-40B4-BE49-F238E27FC236}">
                    <a16:creationId xmlns:a16="http://schemas.microsoft.com/office/drawing/2014/main" id="{6426867B-7618-401D-98DD-30BA3E2F7698}"/>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7" name="מלבן 106">
                <a:extLst>
                  <a:ext uri="{FF2B5EF4-FFF2-40B4-BE49-F238E27FC236}">
                    <a16:creationId xmlns:a16="http://schemas.microsoft.com/office/drawing/2014/main" id="{07E0F375-1328-4696-85D6-BB42513860A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8" name="מלבן 107">
                <a:extLst>
                  <a:ext uri="{FF2B5EF4-FFF2-40B4-BE49-F238E27FC236}">
                    <a16:creationId xmlns:a16="http://schemas.microsoft.com/office/drawing/2014/main" id="{14B405BB-6088-4725-B143-2499D1C9CD2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9" name="מלבן 108">
                <a:extLst>
                  <a:ext uri="{FF2B5EF4-FFF2-40B4-BE49-F238E27FC236}">
                    <a16:creationId xmlns:a16="http://schemas.microsoft.com/office/drawing/2014/main" id="{51D94929-D88F-4827-8A39-1CD81B2B0AF8}"/>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0" name="מלבן 109">
                <a:extLst>
                  <a:ext uri="{FF2B5EF4-FFF2-40B4-BE49-F238E27FC236}">
                    <a16:creationId xmlns:a16="http://schemas.microsoft.com/office/drawing/2014/main" id="{494532A8-3078-49A9-8DD9-D6194A198707}"/>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1" name="מלבן 110">
                <a:extLst>
                  <a:ext uri="{FF2B5EF4-FFF2-40B4-BE49-F238E27FC236}">
                    <a16:creationId xmlns:a16="http://schemas.microsoft.com/office/drawing/2014/main" id="{DB87AC25-2D8D-42C0-9C09-5255589EC7A0}"/>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2" name="מלבן 111">
                <a:extLst>
                  <a:ext uri="{FF2B5EF4-FFF2-40B4-BE49-F238E27FC236}">
                    <a16:creationId xmlns:a16="http://schemas.microsoft.com/office/drawing/2014/main" id="{68AD0407-326E-4ACF-9F7A-5B94DA236497}"/>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7" name="קבוצה 6">
            <a:extLst>
              <a:ext uri="{FF2B5EF4-FFF2-40B4-BE49-F238E27FC236}">
                <a16:creationId xmlns:a16="http://schemas.microsoft.com/office/drawing/2014/main" id="{ABFF47DE-CDFA-4326-8357-7F542554080F}"/>
              </a:ext>
            </a:extLst>
          </p:cNvPr>
          <p:cNvGrpSpPr/>
          <p:nvPr/>
        </p:nvGrpSpPr>
        <p:grpSpPr>
          <a:xfrm>
            <a:off x="611560" y="3920110"/>
            <a:ext cx="2527925" cy="993149"/>
            <a:chOff x="1598605" y="4153320"/>
            <a:chExt cx="2527925" cy="993149"/>
          </a:xfrm>
        </p:grpSpPr>
        <p:grpSp>
          <p:nvGrpSpPr>
            <p:cNvPr id="65" name="קבוצה 64">
              <a:extLst>
                <a:ext uri="{FF2B5EF4-FFF2-40B4-BE49-F238E27FC236}">
                  <a16:creationId xmlns:a16="http://schemas.microsoft.com/office/drawing/2014/main" id="{B9298885-A648-4F97-9D80-B17F5B49AA53}"/>
                </a:ext>
              </a:extLst>
            </p:cNvPr>
            <p:cNvGrpSpPr/>
            <p:nvPr/>
          </p:nvGrpSpPr>
          <p:grpSpPr>
            <a:xfrm>
              <a:off x="1598605" y="4153320"/>
              <a:ext cx="2527925" cy="993149"/>
              <a:chOff x="2574335" y="1492625"/>
              <a:chExt cx="8125328" cy="3599782"/>
            </a:xfrm>
          </p:grpSpPr>
          <p:sp>
            <p:nvSpPr>
              <p:cNvPr id="67" name="מלבן 66">
                <a:extLst>
                  <a:ext uri="{FF2B5EF4-FFF2-40B4-BE49-F238E27FC236}">
                    <a16:creationId xmlns:a16="http://schemas.microsoft.com/office/drawing/2014/main" id="{F8348EAB-A7F1-4E18-90AD-A568D6769439}"/>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8" name="קבוצה 67">
                <a:extLst>
                  <a:ext uri="{FF2B5EF4-FFF2-40B4-BE49-F238E27FC236}">
                    <a16:creationId xmlns:a16="http://schemas.microsoft.com/office/drawing/2014/main" id="{24B2E88D-5D2E-4515-A919-A7A91AF615C0}"/>
                  </a:ext>
                </a:extLst>
              </p:cNvPr>
              <p:cNvGrpSpPr/>
              <p:nvPr/>
            </p:nvGrpSpPr>
            <p:grpSpPr>
              <a:xfrm>
                <a:off x="2708732" y="1634159"/>
                <a:ext cx="7856533" cy="3316714"/>
                <a:chOff x="3625516" y="1315453"/>
                <a:chExt cx="4832685" cy="1660358"/>
              </a:xfrm>
            </p:grpSpPr>
            <p:sp>
              <p:nvSpPr>
                <p:cNvPr id="69" name="מלבן 68">
                  <a:extLst>
                    <a:ext uri="{FF2B5EF4-FFF2-40B4-BE49-F238E27FC236}">
                      <a16:creationId xmlns:a16="http://schemas.microsoft.com/office/drawing/2014/main" id="{AE95822B-4703-44EF-916A-A89A6E78B9A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מלבן 69">
                  <a:extLst>
                    <a:ext uri="{FF2B5EF4-FFF2-40B4-BE49-F238E27FC236}">
                      <a16:creationId xmlns:a16="http://schemas.microsoft.com/office/drawing/2014/main" id="{8A4F21FC-2703-46AE-B9B1-845765FAA479}"/>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מלבן 70">
                  <a:extLst>
                    <a:ext uri="{FF2B5EF4-FFF2-40B4-BE49-F238E27FC236}">
                      <a16:creationId xmlns:a16="http://schemas.microsoft.com/office/drawing/2014/main" id="{3D2E5D88-E570-4EA2-87CA-069C331C8E4D}"/>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2" name="מלבן 71">
                  <a:extLst>
                    <a:ext uri="{FF2B5EF4-FFF2-40B4-BE49-F238E27FC236}">
                      <a16:creationId xmlns:a16="http://schemas.microsoft.com/office/drawing/2014/main" id="{436CB8A6-18CC-4B8F-A86F-BAA4852FF39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3" name="מלבן 72">
                  <a:extLst>
                    <a:ext uri="{FF2B5EF4-FFF2-40B4-BE49-F238E27FC236}">
                      <a16:creationId xmlns:a16="http://schemas.microsoft.com/office/drawing/2014/main" id="{7C374F58-2CC7-4D1B-A227-CAA91A291F01}"/>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4" name="מלבן 73">
                  <a:extLst>
                    <a:ext uri="{FF2B5EF4-FFF2-40B4-BE49-F238E27FC236}">
                      <a16:creationId xmlns:a16="http://schemas.microsoft.com/office/drawing/2014/main" id="{DEAD23DF-249E-4B11-ABAD-1C275548C92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5" name="מלבן 74">
                  <a:extLst>
                    <a:ext uri="{FF2B5EF4-FFF2-40B4-BE49-F238E27FC236}">
                      <a16:creationId xmlns:a16="http://schemas.microsoft.com/office/drawing/2014/main" id="{D8DAA90A-CB01-4A02-BDB0-A592336CCC8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75">
                  <a:extLst>
                    <a:ext uri="{FF2B5EF4-FFF2-40B4-BE49-F238E27FC236}">
                      <a16:creationId xmlns:a16="http://schemas.microsoft.com/office/drawing/2014/main" id="{43DAE67C-3996-4C52-8C24-4AA13843D401}"/>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7" name="מלבן 76">
                  <a:extLst>
                    <a:ext uri="{FF2B5EF4-FFF2-40B4-BE49-F238E27FC236}">
                      <a16:creationId xmlns:a16="http://schemas.microsoft.com/office/drawing/2014/main" id="{D1730B67-6C95-45B7-AB8E-A41A2E3940A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8" name="מלבן 77">
                  <a:extLst>
                    <a:ext uri="{FF2B5EF4-FFF2-40B4-BE49-F238E27FC236}">
                      <a16:creationId xmlns:a16="http://schemas.microsoft.com/office/drawing/2014/main" id="{1C1EF4A5-E534-4464-8664-A6F8977CB91E}"/>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5" name="קבוצה 4">
              <a:extLst>
                <a:ext uri="{FF2B5EF4-FFF2-40B4-BE49-F238E27FC236}">
                  <a16:creationId xmlns:a16="http://schemas.microsoft.com/office/drawing/2014/main" id="{65AE33BC-3B30-4180-9220-BD08F62CFDFC}"/>
                </a:ext>
              </a:extLst>
            </p:cNvPr>
            <p:cNvGrpSpPr/>
            <p:nvPr/>
          </p:nvGrpSpPr>
          <p:grpSpPr>
            <a:xfrm>
              <a:off x="1704829" y="4247775"/>
              <a:ext cx="2281581" cy="360040"/>
              <a:chOff x="1704829" y="4247775"/>
              <a:chExt cx="2281581" cy="360040"/>
            </a:xfrm>
            <a:solidFill>
              <a:schemeClr val="bg1">
                <a:lumMod val="85000"/>
              </a:schemeClr>
            </a:solidFill>
          </p:grpSpPr>
          <p:sp>
            <p:nvSpPr>
              <p:cNvPr id="2" name="אליפסה 1">
                <a:extLst>
                  <a:ext uri="{FF2B5EF4-FFF2-40B4-BE49-F238E27FC236}">
                    <a16:creationId xmlns:a16="http://schemas.microsoft.com/office/drawing/2014/main" id="{0BBD6373-4B6E-492F-B495-51F1C0BE1B0F}"/>
                  </a:ext>
                </a:extLst>
              </p:cNvPr>
              <p:cNvSpPr/>
              <p:nvPr/>
            </p:nvSpPr>
            <p:spPr>
              <a:xfrm>
                <a:off x="1704829" y="4247775"/>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28" name="אליפסה 127">
                <a:extLst>
                  <a:ext uri="{FF2B5EF4-FFF2-40B4-BE49-F238E27FC236}">
                    <a16:creationId xmlns:a16="http://schemas.microsoft.com/office/drawing/2014/main" id="{CACC734D-CC9C-4E32-A714-1209B4BA0827}"/>
                  </a:ext>
                </a:extLst>
              </p:cNvPr>
              <p:cNvSpPr/>
              <p:nvPr/>
            </p:nvSpPr>
            <p:spPr>
              <a:xfrm>
                <a:off x="2182390" y="4247775"/>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30" name="אליפסה 129">
                <a:extLst>
                  <a:ext uri="{FF2B5EF4-FFF2-40B4-BE49-F238E27FC236}">
                    <a16:creationId xmlns:a16="http://schemas.microsoft.com/office/drawing/2014/main" id="{52C88EE9-CAA9-4945-BC9F-7C0229CA34D9}"/>
                  </a:ext>
                </a:extLst>
              </p:cNvPr>
              <p:cNvSpPr/>
              <p:nvPr/>
            </p:nvSpPr>
            <p:spPr>
              <a:xfrm>
                <a:off x="2698532" y="4247775"/>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32" name="אליפסה 131">
                <a:extLst>
                  <a:ext uri="{FF2B5EF4-FFF2-40B4-BE49-F238E27FC236}">
                    <a16:creationId xmlns:a16="http://schemas.microsoft.com/office/drawing/2014/main" id="{074D029F-35C5-4A41-82E8-17CD0289DB20}"/>
                  </a:ext>
                </a:extLst>
              </p:cNvPr>
              <p:cNvSpPr/>
              <p:nvPr/>
            </p:nvSpPr>
            <p:spPr>
              <a:xfrm>
                <a:off x="3132828" y="4247775"/>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34" name="אליפסה 133">
                <a:extLst>
                  <a:ext uri="{FF2B5EF4-FFF2-40B4-BE49-F238E27FC236}">
                    <a16:creationId xmlns:a16="http://schemas.microsoft.com/office/drawing/2014/main" id="{837E79CD-76FD-4E9C-8FA0-142A30F9857D}"/>
                  </a:ext>
                </a:extLst>
              </p:cNvPr>
              <p:cNvSpPr/>
              <p:nvPr/>
            </p:nvSpPr>
            <p:spPr>
              <a:xfrm>
                <a:off x="3626370" y="4247775"/>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6" name="קבוצה 5">
              <a:extLst>
                <a:ext uri="{FF2B5EF4-FFF2-40B4-BE49-F238E27FC236}">
                  <a16:creationId xmlns:a16="http://schemas.microsoft.com/office/drawing/2014/main" id="{C4B86CBF-B495-4F2E-9105-8C744C428ABE}"/>
                </a:ext>
              </a:extLst>
            </p:cNvPr>
            <p:cNvGrpSpPr/>
            <p:nvPr/>
          </p:nvGrpSpPr>
          <p:grpSpPr>
            <a:xfrm>
              <a:off x="1727425" y="4717533"/>
              <a:ext cx="2281581" cy="360040"/>
              <a:chOff x="1727425" y="4717533"/>
              <a:chExt cx="2281581" cy="360040"/>
            </a:xfrm>
            <a:solidFill>
              <a:schemeClr val="bg1">
                <a:lumMod val="85000"/>
              </a:schemeClr>
            </a:solidFill>
          </p:grpSpPr>
          <p:sp>
            <p:nvSpPr>
              <p:cNvPr id="127" name="אליפסה 126">
                <a:extLst>
                  <a:ext uri="{FF2B5EF4-FFF2-40B4-BE49-F238E27FC236}">
                    <a16:creationId xmlns:a16="http://schemas.microsoft.com/office/drawing/2014/main" id="{302EB265-2714-4F71-ACAD-B46D8F85EEA2}"/>
                  </a:ext>
                </a:extLst>
              </p:cNvPr>
              <p:cNvSpPr/>
              <p:nvPr/>
            </p:nvSpPr>
            <p:spPr>
              <a:xfrm>
                <a:off x="1727425" y="4717533"/>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29" name="אליפסה 128">
                <a:extLst>
                  <a:ext uri="{FF2B5EF4-FFF2-40B4-BE49-F238E27FC236}">
                    <a16:creationId xmlns:a16="http://schemas.microsoft.com/office/drawing/2014/main" id="{402AB985-B328-4415-B927-8339D875AFD8}"/>
                  </a:ext>
                </a:extLst>
              </p:cNvPr>
              <p:cNvSpPr/>
              <p:nvPr/>
            </p:nvSpPr>
            <p:spPr>
              <a:xfrm>
                <a:off x="2204986" y="4717533"/>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31" name="אליפסה 130">
                <a:extLst>
                  <a:ext uri="{FF2B5EF4-FFF2-40B4-BE49-F238E27FC236}">
                    <a16:creationId xmlns:a16="http://schemas.microsoft.com/office/drawing/2014/main" id="{A19D7262-5DC5-4E68-9FE9-EA160A457DDD}"/>
                  </a:ext>
                </a:extLst>
              </p:cNvPr>
              <p:cNvSpPr/>
              <p:nvPr/>
            </p:nvSpPr>
            <p:spPr>
              <a:xfrm>
                <a:off x="2699792" y="4717533"/>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33" name="אליפסה 132">
                <a:extLst>
                  <a:ext uri="{FF2B5EF4-FFF2-40B4-BE49-F238E27FC236}">
                    <a16:creationId xmlns:a16="http://schemas.microsoft.com/office/drawing/2014/main" id="{FF56E956-F552-4698-93B5-EF2D348D3027}"/>
                  </a:ext>
                </a:extLst>
              </p:cNvPr>
              <p:cNvSpPr/>
              <p:nvPr/>
            </p:nvSpPr>
            <p:spPr>
              <a:xfrm>
                <a:off x="3155424" y="4717533"/>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35" name="אליפסה 134">
                <a:extLst>
                  <a:ext uri="{FF2B5EF4-FFF2-40B4-BE49-F238E27FC236}">
                    <a16:creationId xmlns:a16="http://schemas.microsoft.com/office/drawing/2014/main" id="{DD83B886-6869-4B13-9F4C-59A6B0C0E9D4}"/>
                  </a:ext>
                </a:extLst>
              </p:cNvPr>
              <p:cNvSpPr/>
              <p:nvPr/>
            </p:nvSpPr>
            <p:spPr>
              <a:xfrm>
                <a:off x="3648966" y="4717533"/>
                <a:ext cx="360040" cy="36004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sp>
        <p:nvSpPr>
          <p:cNvPr id="136" name="אליפסה 135">
            <a:extLst>
              <a:ext uri="{FF2B5EF4-FFF2-40B4-BE49-F238E27FC236}">
                <a16:creationId xmlns:a16="http://schemas.microsoft.com/office/drawing/2014/main" id="{377F158C-707A-4E50-A9C9-587C33ECAAD4}"/>
              </a:ext>
            </a:extLst>
          </p:cNvPr>
          <p:cNvSpPr/>
          <p:nvPr/>
        </p:nvSpPr>
        <p:spPr>
          <a:xfrm>
            <a:off x="748116" y="5161698"/>
            <a:ext cx="360040" cy="36004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37" name="אליפסה 136">
            <a:extLst>
              <a:ext uri="{FF2B5EF4-FFF2-40B4-BE49-F238E27FC236}">
                <a16:creationId xmlns:a16="http://schemas.microsoft.com/office/drawing/2014/main" id="{8004F819-FB0D-4B24-BD3B-17F0940BAA72}"/>
              </a:ext>
            </a:extLst>
          </p:cNvPr>
          <p:cNvSpPr/>
          <p:nvPr/>
        </p:nvSpPr>
        <p:spPr>
          <a:xfrm>
            <a:off x="717783" y="5609163"/>
            <a:ext cx="360040" cy="36004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dirty="0">
              <a:latin typeface="Arial" panose="020B0604020202020204" pitchFamily="34" charset="0"/>
            </a:endParaRPr>
          </a:p>
        </p:txBody>
      </p:sp>
      <p:sp>
        <p:nvSpPr>
          <p:cNvPr id="138" name="אליפסה 137">
            <a:extLst>
              <a:ext uri="{FF2B5EF4-FFF2-40B4-BE49-F238E27FC236}">
                <a16:creationId xmlns:a16="http://schemas.microsoft.com/office/drawing/2014/main" id="{7BF3F1FD-4724-4360-8037-4EE026C321E3}"/>
              </a:ext>
            </a:extLst>
          </p:cNvPr>
          <p:cNvSpPr/>
          <p:nvPr/>
        </p:nvSpPr>
        <p:spPr>
          <a:xfrm>
            <a:off x="1195344" y="5151844"/>
            <a:ext cx="360040" cy="360040"/>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3" name="תיבת טקסט 2">
            <a:extLst>
              <a:ext uri="{FF2B5EF4-FFF2-40B4-BE49-F238E27FC236}">
                <a16:creationId xmlns:a16="http://schemas.microsoft.com/office/drawing/2014/main" id="{804E00AE-968A-40B0-A523-7DAAF8DB60D2}"/>
              </a:ext>
            </a:extLst>
          </p:cNvPr>
          <p:cNvSpPr txBox="1"/>
          <p:nvPr/>
        </p:nvSpPr>
        <p:spPr>
          <a:xfrm>
            <a:off x="726967" y="3223942"/>
            <a:ext cx="2561919" cy="646331"/>
          </a:xfrm>
          <a:prstGeom prst="rect">
            <a:avLst/>
          </a:prstGeom>
          <a:noFill/>
        </p:spPr>
        <p:txBody>
          <a:bodyPr wrap="none" rtlCol="1">
            <a:spAutoFit/>
          </a:bodyPr>
          <a:lstStyle/>
          <a:p>
            <a:r>
              <a:rPr lang="he-IL" dirty="0">
                <a:latin typeface="Arial" panose="020B0604020202020204" pitchFamily="34" charset="0"/>
              </a:rPr>
              <a:t>תַבְנִית מְלֵאָה בַּ-10 עִגוּלִים.</a:t>
            </a:r>
          </a:p>
          <a:p>
            <a:r>
              <a:rPr lang="he-IL" dirty="0">
                <a:latin typeface="Arial" panose="020B0604020202020204" pitchFamily="34" charset="0"/>
              </a:rPr>
              <a:t>אֵין צֹרֶךְ לְמַלֵא.</a:t>
            </a:r>
          </a:p>
        </p:txBody>
      </p:sp>
      <p:sp>
        <p:nvSpPr>
          <p:cNvPr id="139" name="תיבת טקסט 138">
            <a:extLst>
              <a:ext uri="{FF2B5EF4-FFF2-40B4-BE49-F238E27FC236}">
                <a16:creationId xmlns:a16="http://schemas.microsoft.com/office/drawing/2014/main" id="{88443485-3E3E-497D-A0E3-A7F169C20064}"/>
              </a:ext>
            </a:extLst>
          </p:cNvPr>
          <p:cNvSpPr txBox="1"/>
          <p:nvPr/>
        </p:nvSpPr>
        <p:spPr>
          <a:xfrm>
            <a:off x="347055" y="6106069"/>
            <a:ext cx="2933816" cy="369332"/>
          </a:xfrm>
          <a:prstGeom prst="rect">
            <a:avLst/>
          </a:prstGeom>
          <a:noFill/>
        </p:spPr>
        <p:txBody>
          <a:bodyPr wrap="none" rtlCol="1">
            <a:spAutoFit/>
          </a:bodyPr>
          <a:lstStyle/>
          <a:p>
            <a:r>
              <a:rPr lang="he-IL" dirty="0">
                <a:latin typeface="Arial" panose="020B0604020202020204" pitchFamily="34" charset="0"/>
              </a:rPr>
              <a:t>תַבְנִית רֵיקָה שֶנַנִיחַ בָּה דִסְקִיוֹת</a:t>
            </a:r>
          </a:p>
        </p:txBody>
      </p:sp>
      <p:pic>
        <p:nvPicPr>
          <p:cNvPr id="140" name="תמונה 139" descr="תמונה שמכילה ציור&#10;&#10;התיאור נוצר באופן אוטומטי">
            <a:extLst>
              <a:ext uri="{FF2B5EF4-FFF2-40B4-BE49-F238E27FC236}">
                <a16:creationId xmlns:a16="http://schemas.microsoft.com/office/drawing/2014/main" id="{1D4FC9C4-871D-4AF7-B473-A1FCA200C378}"/>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4416" b="96970" l="5714" r="92468">
                        <a14:foregroundMark x1="86494" y1="9610" x2="86494" y2="9610"/>
                        <a14:foregroundMark x1="86234" y1="7273" x2="86234" y2="7273"/>
                        <a14:foregroundMark x1="76364" y1="8139" x2="76364" y2="8139"/>
                        <a14:foregroundMark x1="66494" y1="20779" x2="66494" y2="20779"/>
                        <a14:foregroundMark x1="58571" y1="18009" x2="58571" y2="18009"/>
                        <a14:foregroundMark x1="39610" y1="16970" x2="39610" y2="16970"/>
                        <a14:foregroundMark x1="17922" y1="18528" x2="17922" y2="18528"/>
                        <a14:foregroundMark x1="28052" y1="39048" x2="28052" y2="39048"/>
                        <a14:foregroundMark x1="38831" y1="40606" x2="38831" y2="40606"/>
                        <a14:foregroundMark x1="53636" y1="39394" x2="53636" y2="39394"/>
                        <a14:foregroundMark x1="63636" y1="35671" x2="63636" y2="35671"/>
                        <a14:foregroundMark x1="68312" y1="33506" x2="68312" y2="33506"/>
                        <a14:foregroundMark x1="26104" y1="92554" x2="26104" y2="92554"/>
                        <a14:foregroundMark x1="31039" y1="85714" x2="31039" y2="85714"/>
                        <a14:foregroundMark x1="38182" y1="85022" x2="38182" y2="85022"/>
                        <a14:foregroundMark x1="56104" y1="85714" x2="56104" y2="85714"/>
                        <a14:foregroundMark x1="60130" y1="86147" x2="60130" y2="86147"/>
                        <a14:foregroundMark x1="57273" y1="17576" x2="57273" y2="17576"/>
                        <a14:foregroundMark x1="55455" y1="21732" x2="55455" y2="21732"/>
                        <a14:foregroundMark x1="56364" y1="24416" x2="56364" y2="24416"/>
                        <a14:foregroundMark x1="53766" y1="26753" x2="53766" y2="26753"/>
                        <a14:foregroundMark x1="46883" y1="25195" x2="46883" y2="25195"/>
                        <a14:foregroundMark x1="38701" y1="25628" x2="38701" y2="25628"/>
                        <a14:foregroundMark x1="35974" y1="25801" x2="35974" y2="25801"/>
                        <a14:foregroundMark x1="33247" y1="26667" x2="32727" y2="26926"/>
                        <a14:foregroundMark x1="30130" y1="27446" x2="30130" y2="27446"/>
                        <a14:foregroundMark x1="26494" y1="28485" x2="26494" y2="28485"/>
                        <a14:foregroundMark x1="28961" y1="34459" x2="28961" y2="34459"/>
                        <a14:foregroundMark x1="33766" y1="37143" x2="34286" y2="37143"/>
                        <a14:foregroundMark x1="39481" y1="11342" x2="39481" y2="11342"/>
                        <a14:foregroundMark x1="44935" y1="11082" x2="44935" y2="11082"/>
                        <a14:foregroundMark x1="47143" y1="12987" x2="47662" y2="13160"/>
                        <a14:foregroundMark x1="51558" y1="11861" x2="51558" y2="11861"/>
                        <a14:foregroundMark x1="53247" y1="14805" x2="53247" y2="14805"/>
                        <a14:foregroundMark x1="48312" y1="18874" x2="48312" y2="18874"/>
                        <a14:foregroundMark x1="44675" y1="25455" x2="44675" y2="25455"/>
                        <a14:foregroundMark x1="60519" y1="29091" x2="60519" y2="29091"/>
                        <a14:foregroundMark x1="70519" y1="34113" x2="70519" y2="34113"/>
                        <a14:foregroundMark x1="72078" y1="29697" x2="72078" y2="29697"/>
                        <a14:foregroundMark x1="46364" y1="9784" x2="46364" y2="9784"/>
                        <a14:foregroundMark x1="50390" y1="11515" x2="50390" y2="11515"/>
                        <a14:foregroundMark x1="53636" y1="11515" x2="53636" y2="11515"/>
                        <a14:foregroundMark x1="53636" y1="10996" x2="53636" y2="10996"/>
                        <a14:foregroundMark x1="55195" y1="11082" x2="55195" y2="11082"/>
                        <a14:foregroundMark x1="57273" y1="11429" x2="57273" y2="11429"/>
                        <a14:foregroundMark x1="40519" y1="40433" x2="40519" y2="40433"/>
                        <a14:foregroundMark x1="44935" y1="41212" x2="44935" y2="41212"/>
                        <a14:foregroundMark x1="25065" y1="28571" x2="25065" y2="28571"/>
                        <a14:foregroundMark x1="27143" y1="22424" x2="27143" y2="22424"/>
                        <a14:foregroundMark x1="57792" y1="22511" x2="57792" y2="22511"/>
                        <a14:foregroundMark x1="58961" y1="10909" x2="58961" y2="10909"/>
                        <a14:foregroundMark x1="71818" y1="22424" x2="71818" y2="22424"/>
                        <a14:foregroundMark x1="73117" y1="24502" x2="73117" y2="24502"/>
                        <a14:foregroundMark x1="70000" y1="33939" x2="70000" y2="33939"/>
                        <a14:foregroundMark x1="58182" y1="37403" x2="58182" y2="37403"/>
                        <a14:foregroundMark x1="56883" y1="38961" x2="56883" y2="38961"/>
                        <a14:foregroundMark x1="48961" y1="39913" x2="48961" y2="39913"/>
                        <a14:foregroundMark x1="42857" y1="41991" x2="42857" y2="41991"/>
                        <a14:foregroundMark x1="28182" y1="31775" x2="28182" y2="31775"/>
                        <a14:foregroundMark x1="26364" y1="30823" x2="26364" y2="30823"/>
                        <a14:foregroundMark x1="59610" y1="10390" x2="59610" y2="10390"/>
                        <a14:foregroundMark x1="63766" y1="9177" x2="63766" y2="9177"/>
                        <a14:foregroundMark x1="69740" y1="8312" x2="69740" y2="8312"/>
                        <a14:foregroundMark x1="76883" y1="6494" x2="76883" y2="6494"/>
                        <a14:foregroundMark x1="82857" y1="5974" x2="82857" y2="5974"/>
                        <a14:foregroundMark x1="89091" y1="6926" x2="89091" y2="6926"/>
                        <a14:foregroundMark x1="73117" y1="21039" x2="73117" y2="21039"/>
                        <a14:foregroundMark x1="73117" y1="24762" x2="73117" y2="24762"/>
                        <a14:foregroundMark x1="26104" y1="25801" x2="26104" y2="25801"/>
                        <a14:foregroundMark x1="28182" y1="21558" x2="28182" y2="21558"/>
                        <a14:foregroundMark x1="76104" y1="5801" x2="76104" y2="5801"/>
                        <a14:foregroundMark x1="70519" y1="20519" x2="70519" y2="20519"/>
                        <a14:foregroundMark x1="70649" y1="20693" x2="70649" y2="20693"/>
                        <a14:foregroundMark x1="40649" y1="40606" x2="40649" y2="40606"/>
                        <a14:foregroundMark x1="32468" y1="11429" x2="32468" y2="11429"/>
                        <a14:foregroundMark x1="32987" y1="8831" x2="32987" y2="8831"/>
                        <a14:foregroundMark x1="33247" y1="8658" x2="33247" y2="8658"/>
                        <a14:foregroundMark x1="47792" y1="4416" x2="47792" y2="4416"/>
                        <a14:foregroundMark x1="56494" y1="5974" x2="56494" y2="5974"/>
                        <a14:foregroundMark x1="74026" y1="8658" x2="74026" y2="8658"/>
                        <a14:foregroundMark x1="83117" y1="6926" x2="83636" y2="6926"/>
                        <a14:foregroundMark x1="87403" y1="6926" x2="87403" y2="6926"/>
                        <a14:foregroundMark x1="92987" y1="10390" x2="92987" y2="10390"/>
                        <a14:foregroundMark x1="46753" y1="39567" x2="46753" y2="39567"/>
                        <a14:foregroundMark x1="83377" y1="8398" x2="83377" y2="8398"/>
                        <a14:foregroundMark x1="83377" y1="8398" x2="83377" y2="8398"/>
                        <a14:foregroundMark x1="48831" y1="39048" x2="48831" y2="39048"/>
                        <a14:foregroundMark x1="50260" y1="6494" x2="50260" y2="6494"/>
                        <a14:foregroundMark x1="40779" y1="7013" x2="40779" y2="7013"/>
                        <a14:foregroundMark x1="34416" y1="8831" x2="34416" y2="8831"/>
                        <a14:foregroundMark x1="79610" y1="20693" x2="79610" y2="20693"/>
                        <a14:foregroundMark x1="79481" y1="18009" x2="79481" y2="18009"/>
                        <a14:foregroundMark x1="79610" y1="16537" x2="79610" y2="16537"/>
                        <a14:foregroundMark x1="75065" y1="10649" x2="75065" y2="10649"/>
                        <a14:foregroundMark x1="74545" y1="8658" x2="74545" y2="8658"/>
                        <a14:foregroundMark x1="82078" y1="13333" x2="82078" y2="13333"/>
                        <a14:foregroundMark x1="79221" y1="20519" x2="79221" y2="20519"/>
                        <a14:foregroundMark x1="79481" y1="18701" x2="79481" y2="18701"/>
                        <a14:foregroundMark x1="62338" y1="6234" x2="62338" y2="6234"/>
                        <a14:foregroundMark x1="79610" y1="26320" x2="79610" y2="26320"/>
                        <a14:foregroundMark x1="79221" y1="24242" x2="79221" y2="24242"/>
                        <a14:foregroundMark x1="77143" y1="21212" x2="77143" y2="21212"/>
                        <a14:foregroundMark x1="78961" y1="18009" x2="78961" y2="18009"/>
                        <a14:foregroundMark x1="68182" y1="86840" x2="68182" y2="86840"/>
                        <a14:foregroundMark x1="68182" y1="86840" x2="68182" y2="86840"/>
                        <a14:foregroundMark x1="68182" y1="90130" x2="68182" y2="90476"/>
                        <a14:foregroundMark x1="70390" y1="94372" x2="70390" y2="94372"/>
                        <a14:foregroundMark x1="76104" y1="95498" x2="76623" y2="95498"/>
                        <a14:foregroundMark x1="12597" y1="95758" x2="12597" y2="95758"/>
                        <a14:foregroundMark x1="69740" y1="96970" x2="69740" y2="96970"/>
                        <a14:foregroundMark x1="8571" y1="96104" x2="8571" y2="96104"/>
                        <a14:foregroundMark x1="5714" y1="95238" x2="5714" y2="95238"/>
                        <a14:foregroundMark x1="40000" y1="91602" x2="40000" y2="91602"/>
                        <a14:foregroundMark x1="80649" y1="22165" x2="80649" y2="22165"/>
                        <a14:foregroundMark x1="77273" y1="16364" x2="77273" y2="16364"/>
                        <a14:foregroundMark x1="75455" y1="13853" x2="75455" y2="13853"/>
                        <a14:foregroundMark x1="71169" y1="10043" x2="71169" y2="10043"/>
                        <a14:foregroundMark x1="70260" y1="8398" x2="70260" y2="8398"/>
                        <a14:foregroundMark x1="67922" y1="7013" x2="67922" y2="7013"/>
                        <a14:foregroundMark x1="65455" y1="6753" x2="65455" y2="6753"/>
                        <a14:foregroundMark x1="62987" y1="5887" x2="62987" y2="5887"/>
                        <a14:foregroundMark x1="57792" y1="5022" x2="57792" y2="5022"/>
                        <a14:foregroundMark x1="82987" y1="13680" x2="82987" y2="13680"/>
                        <a14:foregroundMark x1="79481" y1="17922" x2="79481" y2="17922"/>
                        <a14:foregroundMark x1="78571" y1="21558" x2="78571" y2="21558"/>
                        <a14:foregroundMark x1="31558" y1="13420" x2="31558" y2="13420"/>
                        <a14:foregroundMark x1="46364" y1="4589" x2="46364" y2="4589"/>
                        <a14:foregroundMark x1="78701" y1="17922" x2="78701" y2="17922"/>
                        <a14:foregroundMark x1="79351" y1="20087" x2="79351" y2="20087"/>
                        <a14:foregroundMark x1="80260" y1="19827" x2="80260" y2="19827"/>
                        <a14:foregroundMark x1="81429" y1="19913" x2="81429" y2="19913"/>
                        <a14:foregroundMark x1="81429" y1="15931" x2="81429" y2="15931"/>
                        <a14:foregroundMark x1="83506" y1="11948" x2="83506" y2="11948"/>
                        <a14:backgroundMark x1="13247" y1="6320" x2="13247" y2="6320"/>
                        <a14:backgroundMark x1="50260" y1="5974" x2="50260" y2="5974"/>
                        <a14:backgroundMark x1="22857" y1="4935" x2="22857" y2="4935"/>
                      </a14:backgroundRemoval>
                    </a14:imgEffect>
                  </a14:imgLayer>
                </a14:imgProps>
              </a:ext>
              <a:ext uri="{28A0092B-C50C-407E-A947-70E740481C1C}">
                <a14:useLocalDpi xmlns:a14="http://schemas.microsoft.com/office/drawing/2010/main" val="0"/>
              </a:ext>
            </a:extLst>
          </a:blip>
          <a:stretch>
            <a:fillRect/>
          </a:stretch>
        </p:blipFill>
        <p:spPr>
          <a:xfrm rot="21403267">
            <a:off x="6010283" y="1867513"/>
            <a:ext cx="3016881" cy="4525315"/>
          </a:xfrm>
          <a:prstGeom prst="rect">
            <a:avLst/>
          </a:prstGeom>
        </p:spPr>
      </p:pic>
      <p:grpSp>
        <p:nvGrpSpPr>
          <p:cNvPr id="4" name="קבוצה 3">
            <a:extLst>
              <a:ext uri="{FF2B5EF4-FFF2-40B4-BE49-F238E27FC236}">
                <a16:creationId xmlns:a16="http://schemas.microsoft.com/office/drawing/2014/main" id="{9B7ACEB3-0A5D-4445-A582-329278B32202}"/>
              </a:ext>
            </a:extLst>
          </p:cNvPr>
          <p:cNvGrpSpPr/>
          <p:nvPr/>
        </p:nvGrpSpPr>
        <p:grpSpPr>
          <a:xfrm>
            <a:off x="3292436" y="3753173"/>
            <a:ext cx="2808314" cy="2320171"/>
            <a:chOff x="172549" y="675265"/>
            <a:chExt cx="4105185" cy="3629365"/>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41" name="דיו 140">
                  <a:extLst>
                    <a:ext uri="{FF2B5EF4-FFF2-40B4-BE49-F238E27FC236}">
                      <a16:creationId xmlns:a16="http://schemas.microsoft.com/office/drawing/2014/main" id="{698143A2-8995-4C8A-B713-FE8E817E783D}"/>
                    </a:ext>
                  </a:extLst>
                </p14:cNvPr>
                <p14:cNvContentPartPr/>
                <p14:nvPr/>
              </p14:nvContentPartPr>
              <p14:xfrm>
                <a:off x="1141864" y="2020476"/>
                <a:ext cx="360" cy="360"/>
              </p14:xfrm>
            </p:contentPart>
          </mc:Choice>
          <mc:Fallback xmlns="">
            <p:pic>
              <p:nvPicPr>
                <p:cNvPr id="141" name="דיו 140">
                  <a:extLst>
                    <a:ext uri="{FF2B5EF4-FFF2-40B4-BE49-F238E27FC236}">
                      <a16:creationId xmlns:a16="http://schemas.microsoft.com/office/drawing/2014/main" id="{698143A2-8995-4C8A-B713-FE8E817E783D}"/>
                    </a:ext>
                  </a:extLst>
                </p:cNvPr>
                <p:cNvPicPr/>
                <p:nvPr/>
              </p:nvPicPr>
              <p:blipFill>
                <a:blip r:embed="rId5"/>
                <a:stretch>
                  <a:fillRect/>
                </a:stretch>
              </p:blipFill>
              <p:spPr>
                <a:xfrm>
                  <a:off x="1132864" y="2011476"/>
                  <a:ext cx="18000" cy="18000"/>
                </a:xfrm>
                <a:prstGeom prst="rect">
                  <a:avLst/>
                </a:prstGeom>
              </p:spPr>
            </p:pic>
          </mc:Fallback>
        </mc:AlternateContent>
        <p:grpSp>
          <p:nvGrpSpPr>
            <p:cNvPr id="142" name="קבוצה 141">
              <a:extLst>
                <a:ext uri="{FF2B5EF4-FFF2-40B4-BE49-F238E27FC236}">
                  <a16:creationId xmlns:a16="http://schemas.microsoft.com/office/drawing/2014/main" id="{31FB9B7A-3259-4F8E-A3BF-B8BEDC9F57BB}"/>
                </a:ext>
              </a:extLst>
            </p:cNvPr>
            <p:cNvGrpSpPr/>
            <p:nvPr/>
          </p:nvGrpSpPr>
          <p:grpSpPr>
            <a:xfrm>
              <a:off x="281376" y="771415"/>
              <a:ext cx="3996358" cy="1652070"/>
              <a:chOff x="2574335" y="1492625"/>
              <a:chExt cx="8125328" cy="3599782"/>
            </a:xfrm>
          </p:grpSpPr>
          <p:sp>
            <p:nvSpPr>
              <p:cNvPr id="143" name="מלבן 142">
                <a:extLst>
                  <a:ext uri="{FF2B5EF4-FFF2-40B4-BE49-F238E27FC236}">
                    <a16:creationId xmlns:a16="http://schemas.microsoft.com/office/drawing/2014/main" id="{863610A1-6963-44A2-9454-FE717EF784A7}"/>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44" name="קבוצה 143">
                <a:extLst>
                  <a:ext uri="{FF2B5EF4-FFF2-40B4-BE49-F238E27FC236}">
                    <a16:creationId xmlns:a16="http://schemas.microsoft.com/office/drawing/2014/main" id="{526EB9B2-F639-482C-A977-45C27C565860}"/>
                  </a:ext>
                </a:extLst>
              </p:cNvPr>
              <p:cNvGrpSpPr/>
              <p:nvPr/>
            </p:nvGrpSpPr>
            <p:grpSpPr>
              <a:xfrm>
                <a:off x="2708732" y="1634159"/>
                <a:ext cx="7856533" cy="3316714"/>
                <a:chOff x="3625516" y="1315453"/>
                <a:chExt cx="4832685" cy="1660358"/>
              </a:xfrm>
            </p:grpSpPr>
            <p:sp>
              <p:nvSpPr>
                <p:cNvPr id="145" name="מלבן 144">
                  <a:extLst>
                    <a:ext uri="{FF2B5EF4-FFF2-40B4-BE49-F238E27FC236}">
                      <a16:creationId xmlns:a16="http://schemas.microsoft.com/office/drawing/2014/main" id="{20D4164C-5D89-4B27-8408-5A918C0FFADD}"/>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6" name="מלבן 145">
                  <a:extLst>
                    <a:ext uri="{FF2B5EF4-FFF2-40B4-BE49-F238E27FC236}">
                      <a16:creationId xmlns:a16="http://schemas.microsoft.com/office/drawing/2014/main" id="{95FC4DDC-D28E-4313-A077-3C45A63E719A}"/>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7" name="מלבן 146">
                  <a:extLst>
                    <a:ext uri="{FF2B5EF4-FFF2-40B4-BE49-F238E27FC236}">
                      <a16:creationId xmlns:a16="http://schemas.microsoft.com/office/drawing/2014/main" id="{FADFFF16-8B54-4104-8CD9-B0A9E045EF64}"/>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8" name="מלבן 147">
                  <a:extLst>
                    <a:ext uri="{FF2B5EF4-FFF2-40B4-BE49-F238E27FC236}">
                      <a16:creationId xmlns:a16="http://schemas.microsoft.com/office/drawing/2014/main" id="{52205120-10B8-4EC6-BD66-3372A3C6BE5E}"/>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9" name="מלבן 148">
                  <a:extLst>
                    <a:ext uri="{FF2B5EF4-FFF2-40B4-BE49-F238E27FC236}">
                      <a16:creationId xmlns:a16="http://schemas.microsoft.com/office/drawing/2014/main" id="{24E899CE-F529-4CE9-BD1D-E3BE914E6947}"/>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0" name="מלבן 149">
                  <a:extLst>
                    <a:ext uri="{FF2B5EF4-FFF2-40B4-BE49-F238E27FC236}">
                      <a16:creationId xmlns:a16="http://schemas.microsoft.com/office/drawing/2014/main" id="{0ED3AAC5-A6F2-408F-82BA-1EA5183CA95F}"/>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1" name="מלבן 150">
                  <a:extLst>
                    <a:ext uri="{FF2B5EF4-FFF2-40B4-BE49-F238E27FC236}">
                      <a16:creationId xmlns:a16="http://schemas.microsoft.com/office/drawing/2014/main" id="{EAEED412-F6B6-448D-9107-7B962774A0D3}"/>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2" name="מלבן 151">
                  <a:extLst>
                    <a:ext uri="{FF2B5EF4-FFF2-40B4-BE49-F238E27FC236}">
                      <a16:creationId xmlns:a16="http://schemas.microsoft.com/office/drawing/2014/main" id="{9DCDD059-9707-4AC7-88FA-CDA8B86BB1C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5" name="מלבן 154">
                  <a:extLst>
                    <a:ext uri="{FF2B5EF4-FFF2-40B4-BE49-F238E27FC236}">
                      <a16:creationId xmlns:a16="http://schemas.microsoft.com/office/drawing/2014/main" id="{FA8AD95E-321B-4DEB-BF15-F48ED7DDD630}"/>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62" name="מלבן 161">
                  <a:extLst>
                    <a:ext uri="{FF2B5EF4-FFF2-40B4-BE49-F238E27FC236}">
                      <a16:creationId xmlns:a16="http://schemas.microsoft.com/office/drawing/2014/main" id="{B46C8C66-A790-46ED-9780-0C98C897858C}"/>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63" name="קבוצה 162">
              <a:extLst>
                <a:ext uri="{FF2B5EF4-FFF2-40B4-BE49-F238E27FC236}">
                  <a16:creationId xmlns:a16="http://schemas.microsoft.com/office/drawing/2014/main" id="{B88C2676-FF8E-48E3-B1EF-09D788386E41}"/>
                </a:ext>
              </a:extLst>
            </p:cNvPr>
            <p:cNvGrpSpPr/>
            <p:nvPr/>
          </p:nvGrpSpPr>
          <p:grpSpPr>
            <a:xfrm>
              <a:off x="281376" y="2652560"/>
              <a:ext cx="3996358" cy="1652070"/>
              <a:chOff x="2574335" y="1492625"/>
              <a:chExt cx="8125328" cy="3599782"/>
            </a:xfrm>
          </p:grpSpPr>
          <p:sp>
            <p:nvSpPr>
              <p:cNvPr id="164" name="מלבן 163">
                <a:extLst>
                  <a:ext uri="{FF2B5EF4-FFF2-40B4-BE49-F238E27FC236}">
                    <a16:creationId xmlns:a16="http://schemas.microsoft.com/office/drawing/2014/main" id="{DF9AE099-7EEA-4C23-A0C7-5DEDE649897E}"/>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69" name="קבוצה 168">
                <a:extLst>
                  <a:ext uri="{FF2B5EF4-FFF2-40B4-BE49-F238E27FC236}">
                    <a16:creationId xmlns:a16="http://schemas.microsoft.com/office/drawing/2014/main" id="{E8155CD6-7377-4945-A2F8-A2F2DF438001}"/>
                  </a:ext>
                </a:extLst>
              </p:cNvPr>
              <p:cNvGrpSpPr/>
              <p:nvPr/>
            </p:nvGrpSpPr>
            <p:grpSpPr>
              <a:xfrm>
                <a:off x="2708732" y="1634159"/>
                <a:ext cx="7856533" cy="3316714"/>
                <a:chOff x="3625516" y="1315453"/>
                <a:chExt cx="4832685" cy="1660358"/>
              </a:xfrm>
            </p:grpSpPr>
            <p:sp>
              <p:nvSpPr>
                <p:cNvPr id="170" name="מלבן 169">
                  <a:extLst>
                    <a:ext uri="{FF2B5EF4-FFF2-40B4-BE49-F238E27FC236}">
                      <a16:creationId xmlns:a16="http://schemas.microsoft.com/office/drawing/2014/main" id="{240269F9-BA9C-4B96-A0FB-C05ECB4ABCAB}"/>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1" name="מלבן 170">
                  <a:extLst>
                    <a:ext uri="{FF2B5EF4-FFF2-40B4-BE49-F238E27FC236}">
                      <a16:creationId xmlns:a16="http://schemas.microsoft.com/office/drawing/2014/main" id="{8F23FB5F-CD3F-4BA9-BB68-DC6109762959}"/>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2" name="מלבן 171">
                  <a:extLst>
                    <a:ext uri="{FF2B5EF4-FFF2-40B4-BE49-F238E27FC236}">
                      <a16:creationId xmlns:a16="http://schemas.microsoft.com/office/drawing/2014/main" id="{FCC8BE09-3895-4CFC-8BE6-70CADFF6CE70}"/>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3" name="מלבן 172">
                  <a:extLst>
                    <a:ext uri="{FF2B5EF4-FFF2-40B4-BE49-F238E27FC236}">
                      <a16:creationId xmlns:a16="http://schemas.microsoft.com/office/drawing/2014/main" id="{6797A2D9-5EDA-4862-BF80-40D3CD272483}"/>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4" name="מלבן 173">
                  <a:extLst>
                    <a:ext uri="{FF2B5EF4-FFF2-40B4-BE49-F238E27FC236}">
                      <a16:creationId xmlns:a16="http://schemas.microsoft.com/office/drawing/2014/main" id="{B7412E1E-5288-4576-A4B7-15516BB5DBAA}"/>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5" name="מלבן 174">
                  <a:extLst>
                    <a:ext uri="{FF2B5EF4-FFF2-40B4-BE49-F238E27FC236}">
                      <a16:creationId xmlns:a16="http://schemas.microsoft.com/office/drawing/2014/main" id="{338D5CF5-B1B9-4472-8F8E-E6EDAEC25A0F}"/>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6" name="מלבן 175">
                  <a:extLst>
                    <a:ext uri="{FF2B5EF4-FFF2-40B4-BE49-F238E27FC236}">
                      <a16:creationId xmlns:a16="http://schemas.microsoft.com/office/drawing/2014/main" id="{8F36761F-9054-4EB4-B807-F91614CAA58D}"/>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7" name="מלבן 176">
                  <a:extLst>
                    <a:ext uri="{FF2B5EF4-FFF2-40B4-BE49-F238E27FC236}">
                      <a16:creationId xmlns:a16="http://schemas.microsoft.com/office/drawing/2014/main" id="{2581104D-C37F-4D0F-A096-29BEDC610D6F}"/>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8" name="מלבן 177">
                  <a:extLst>
                    <a:ext uri="{FF2B5EF4-FFF2-40B4-BE49-F238E27FC236}">
                      <a16:creationId xmlns:a16="http://schemas.microsoft.com/office/drawing/2014/main" id="{816C5F80-FBDF-4946-88F8-6295D672564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79" name="מלבן 178">
                  <a:extLst>
                    <a:ext uri="{FF2B5EF4-FFF2-40B4-BE49-F238E27FC236}">
                      <a16:creationId xmlns:a16="http://schemas.microsoft.com/office/drawing/2014/main" id="{A2137A99-3DE4-4436-BBCF-E6C270771B32}"/>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180" name="תמונה 179">
              <a:extLst>
                <a:ext uri="{FF2B5EF4-FFF2-40B4-BE49-F238E27FC236}">
                  <a16:creationId xmlns:a16="http://schemas.microsoft.com/office/drawing/2014/main" id="{3F1374E9-C37A-4224-A25F-10F1B320B3B2}"/>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18646" y="736358"/>
              <a:ext cx="959624" cy="862707"/>
            </a:xfrm>
            <a:prstGeom prst="rect">
              <a:avLst/>
            </a:prstGeom>
          </p:spPr>
        </p:pic>
        <p:pic>
          <p:nvPicPr>
            <p:cNvPr id="181" name="תמונה 180">
              <a:extLst>
                <a:ext uri="{FF2B5EF4-FFF2-40B4-BE49-F238E27FC236}">
                  <a16:creationId xmlns:a16="http://schemas.microsoft.com/office/drawing/2014/main" id="{B80FC37F-CA74-4871-9DED-3F5C82BE8991}"/>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33320" y="1460126"/>
              <a:ext cx="959624" cy="862707"/>
            </a:xfrm>
            <a:prstGeom prst="rect">
              <a:avLst/>
            </a:prstGeom>
          </p:spPr>
        </p:pic>
        <p:pic>
          <p:nvPicPr>
            <p:cNvPr id="183" name="תמונה 182">
              <a:extLst>
                <a:ext uri="{FF2B5EF4-FFF2-40B4-BE49-F238E27FC236}">
                  <a16:creationId xmlns:a16="http://schemas.microsoft.com/office/drawing/2014/main" id="{3ACC1C2B-6D9A-4EAE-AD1C-279165AADD39}"/>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003768" y="709557"/>
              <a:ext cx="959624" cy="862707"/>
            </a:xfrm>
            <a:prstGeom prst="rect">
              <a:avLst/>
            </a:prstGeom>
          </p:spPr>
        </p:pic>
        <p:pic>
          <p:nvPicPr>
            <p:cNvPr id="184" name="תמונה 183">
              <a:extLst>
                <a:ext uri="{FF2B5EF4-FFF2-40B4-BE49-F238E27FC236}">
                  <a16:creationId xmlns:a16="http://schemas.microsoft.com/office/drawing/2014/main" id="{38034FCB-AE55-4689-9C2B-C3BB43B8B656}"/>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969280" y="1473146"/>
              <a:ext cx="959624" cy="862707"/>
            </a:xfrm>
            <a:prstGeom prst="rect">
              <a:avLst/>
            </a:prstGeom>
          </p:spPr>
        </p:pic>
        <p:pic>
          <p:nvPicPr>
            <p:cNvPr id="185" name="תמונה 184">
              <a:extLst>
                <a:ext uri="{FF2B5EF4-FFF2-40B4-BE49-F238E27FC236}">
                  <a16:creationId xmlns:a16="http://schemas.microsoft.com/office/drawing/2014/main" id="{EEEB4483-9A22-436E-956B-846CF7B535AD}"/>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833306" y="675265"/>
              <a:ext cx="959624" cy="862707"/>
            </a:xfrm>
            <a:prstGeom prst="rect">
              <a:avLst/>
            </a:prstGeom>
          </p:spPr>
        </p:pic>
        <p:pic>
          <p:nvPicPr>
            <p:cNvPr id="186" name="תמונה 185">
              <a:extLst>
                <a:ext uri="{FF2B5EF4-FFF2-40B4-BE49-F238E27FC236}">
                  <a16:creationId xmlns:a16="http://schemas.microsoft.com/office/drawing/2014/main" id="{69157D49-1C60-40E7-8C52-4F9B90581C7B}"/>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35884" y="719003"/>
              <a:ext cx="959624" cy="862707"/>
            </a:xfrm>
            <a:prstGeom prst="rect">
              <a:avLst/>
            </a:prstGeom>
          </p:spPr>
        </p:pic>
        <p:pic>
          <p:nvPicPr>
            <p:cNvPr id="187" name="תמונה 186">
              <a:extLst>
                <a:ext uri="{FF2B5EF4-FFF2-40B4-BE49-F238E27FC236}">
                  <a16:creationId xmlns:a16="http://schemas.microsoft.com/office/drawing/2014/main" id="{F9554E2C-FD70-4DC6-B61E-6E5E65602041}"/>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76398" y="1482592"/>
              <a:ext cx="959624" cy="862707"/>
            </a:xfrm>
            <a:prstGeom prst="rect">
              <a:avLst/>
            </a:prstGeom>
          </p:spPr>
        </p:pic>
        <p:pic>
          <p:nvPicPr>
            <p:cNvPr id="188" name="תמונה 187">
              <a:extLst>
                <a:ext uri="{FF2B5EF4-FFF2-40B4-BE49-F238E27FC236}">
                  <a16:creationId xmlns:a16="http://schemas.microsoft.com/office/drawing/2014/main" id="{031F9340-AA1E-494D-A362-DC0D7E895CBC}"/>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767803" y="1482592"/>
              <a:ext cx="959624" cy="862707"/>
            </a:xfrm>
            <a:prstGeom prst="rect">
              <a:avLst/>
            </a:prstGeom>
          </p:spPr>
        </p:pic>
        <p:pic>
          <p:nvPicPr>
            <p:cNvPr id="201" name="תמונה 200">
              <a:extLst>
                <a:ext uri="{FF2B5EF4-FFF2-40B4-BE49-F238E27FC236}">
                  <a16:creationId xmlns:a16="http://schemas.microsoft.com/office/drawing/2014/main" id="{7B6BC0E0-B861-4D76-887F-B6B572C0A428}"/>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257340" y="720213"/>
              <a:ext cx="959624" cy="862707"/>
            </a:xfrm>
            <a:prstGeom prst="rect">
              <a:avLst/>
            </a:prstGeom>
          </p:spPr>
        </p:pic>
        <p:pic>
          <p:nvPicPr>
            <p:cNvPr id="203" name="תמונה 202">
              <a:extLst>
                <a:ext uri="{FF2B5EF4-FFF2-40B4-BE49-F238E27FC236}">
                  <a16:creationId xmlns:a16="http://schemas.microsoft.com/office/drawing/2014/main" id="{B959A281-4932-473B-AC72-F4D72F70820D}"/>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297854" y="1483802"/>
              <a:ext cx="959624" cy="862707"/>
            </a:xfrm>
            <a:prstGeom prst="rect">
              <a:avLst/>
            </a:prstGeom>
          </p:spPr>
        </p:pic>
        <p:pic>
          <p:nvPicPr>
            <p:cNvPr id="204" name="תמונה 203">
              <a:extLst>
                <a:ext uri="{FF2B5EF4-FFF2-40B4-BE49-F238E27FC236}">
                  <a16:creationId xmlns:a16="http://schemas.microsoft.com/office/drawing/2014/main" id="{14C81A22-5500-408A-9D0D-4EBDACA07056}"/>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172549" y="2636235"/>
              <a:ext cx="959624" cy="862707"/>
            </a:xfrm>
            <a:prstGeom prst="rect">
              <a:avLst/>
            </a:prstGeom>
          </p:spPr>
        </p:pic>
        <p:pic>
          <p:nvPicPr>
            <p:cNvPr id="205" name="תמונה 204">
              <a:extLst>
                <a:ext uri="{FF2B5EF4-FFF2-40B4-BE49-F238E27FC236}">
                  <a16:creationId xmlns:a16="http://schemas.microsoft.com/office/drawing/2014/main" id="{A614E32A-B350-4746-BF0D-1621436F087B}"/>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13063" y="3399824"/>
              <a:ext cx="959624" cy="862707"/>
            </a:xfrm>
            <a:prstGeom prst="rect">
              <a:avLst/>
            </a:prstGeom>
          </p:spPr>
        </p:pic>
        <p:pic>
          <p:nvPicPr>
            <p:cNvPr id="206" name="תמונה 205">
              <a:extLst>
                <a:ext uri="{FF2B5EF4-FFF2-40B4-BE49-F238E27FC236}">
                  <a16:creationId xmlns:a16="http://schemas.microsoft.com/office/drawing/2014/main" id="{60DFF5F1-190C-4370-82A4-93045C79DC5A}"/>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949017" y="2636235"/>
              <a:ext cx="959624" cy="862707"/>
            </a:xfrm>
            <a:prstGeom prst="rect">
              <a:avLst/>
            </a:prstGeom>
          </p:spPr>
        </p:pic>
      </p:grpSp>
      <p:sp>
        <p:nvSpPr>
          <p:cNvPr id="209" name="בועת דיבור: אליפסה 208">
            <a:extLst>
              <a:ext uri="{FF2B5EF4-FFF2-40B4-BE49-F238E27FC236}">
                <a16:creationId xmlns:a16="http://schemas.microsoft.com/office/drawing/2014/main" id="{0770B069-0B7D-43D2-A413-22C2B2EEAB64}"/>
              </a:ext>
            </a:extLst>
          </p:cNvPr>
          <p:cNvSpPr/>
          <p:nvPr/>
        </p:nvSpPr>
        <p:spPr>
          <a:xfrm>
            <a:off x="2874905" y="207132"/>
            <a:ext cx="5181520" cy="1709978"/>
          </a:xfrm>
          <a:prstGeom prst="wedgeEllipseCallout">
            <a:avLst>
              <a:gd name="adj1" fmla="val 17031"/>
              <a:gd name="adj2" fmla="val 9980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אֲנַחְנוּ נְמַלֵא בַּאֲבָנִים, וְאַתֶם תָנִיחוּ דִסְקִיוֹת בַּתַבְנִיוֹת שֶקִבַּלְתֶם.</a:t>
            </a:r>
          </a:p>
        </p:txBody>
      </p:sp>
    </p:spTree>
    <p:extLst>
      <p:ext uri="{BB962C8B-B14F-4D97-AF65-F5344CB8AC3E}">
        <p14:creationId xmlns:p14="http://schemas.microsoft.com/office/powerpoint/2010/main" val="2263449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 name="קבוצה 152">
            <a:extLst>
              <a:ext uri="{FF2B5EF4-FFF2-40B4-BE49-F238E27FC236}">
                <a16:creationId xmlns:a16="http://schemas.microsoft.com/office/drawing/2014/main" id="{CB877120-D572-404A-B0DA-4DDDDF9DEF77}"/>
              </a:ext>
            </a:extLst>
          </p:cNvPr>
          <p:cNvGrpSpPr/>
          <p:nvPr/>
        </p:nvGrpSpPr>
        <p:grpSpPr>
          <a:xfrm>
            <a:off x="6156176" y="2837978"/>
            <a:ext cx="2527925" cy="993149"/>
            <a:chOff x="1187624" y="2492896"/>
            <a:chExt cx="3996358" cy="1652070"/>
          </a:xfrm>
        </p:grpSpPr>
        <p:grpSp>
          <p:nvGrpSpPr>
            <p:cNvPr id="154" name="קבוצה 153">
              <a:extLst>
                <a:ext uri="{FF2B5EF4-FFF2-40B4-BE49-F238E27FC236}">
                  <a16:creationId xmlns:a16="http://schemas.microsoft.com/office/drawing/2014/main" id="{24A3227C-61F4-4FFF-81A2-97D2E82E1025}"/>
                </a:ext>
              </a:extLst>
            </p:cNvPr>
            <p:cNvGrpSpPr/>
            <p:nvPr/>
          </p:nvGrpSpPr>
          <p:grpSpPr>
            <a:xfrm>
              <a:off x="1187624" y="2492896"/>
              <a:ext cx="3996358" cy="1652070"/>
              <a:chOff x="2574335" y="1492625"/>
              <a:chExt cx="8125328" cy="3599782"/>
            </a:xfrm>
          </p:grpSpPr>
          <p:sp>
            <p:nvSpPr>
              <p:cNvPr id="189" name="מלבן 188">
                <a:extLst>
                  <a:ext uri="{FF2B5EF4-FFF2-40B4-BE49-F238E27FC236}">
                    <a16:creationId xmlns:a16="http://schemas.microsoft.com/office/drawing/2014/main" id="{4D442BFA-1223-4538-85F3-2D6809060162}"/>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0" name="קבוצה 189">
                <a:extLst>
                  <a:ext uri="{FF2B5EF4-FFF2-40B4-BE49-F238E27FC236}">
                    <a16:creationId xmlns:a16="http://schemas.microsoft.com/office/drawing/2014/main" id="{7C0B7A7D-B777-4FB5-A983-EF43DAC50569}"/>
                  </a:ext>
                </a:extLst>
              </p:cNvPr>
              <p:cNvGrpSpPr/>
              <p:nvPr/>
            </p:nvGrpSpPr>
            <p:grpSpPr>
              <a:xfrm>
                <a:off x="2708732" y="1634159"/>
                <a:ext cx="7856533" cy="3316714"/>
                <a:chOff x="3625516" y="1315453"/>
                <a:chExt cx="4832685" cy="1660358"/>
              </a:xfrm>
            </p:grpSpPr>
            <p:sp>
              <p:nvSpPr>
                <p:cNvPr id="191" name="מלבן 190">
                  <a:extLst>
                    <a:ext uri="{FF2B5EF4-FFF2-40B4-BE49-F238E27FC236}">
                      <a16:creationId xmlns:a16="http://schemas.microsoft.com/office/drawing/2014/main" id="{F4CC5316-7CD5-4E71-B2AC-86050DE3CBD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2" name="מלבן 191">
                  <a:extLst>
                    <a:ext uri="{FF2B5EF4-FFF2-40B4-BE49-F238E27FC236}">
                      <a16:creationId xmlns:a16="http://schemas.microsoft.com/office/drawing/2014/main" id="{30694C9B-9A4C-4327-9E4C-EDD8B3D09447}"/>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3" name="מלבן 192">
                  <a:extLst>
                    <a:ext uri="{FF2B5EF4-FFF2-40B4-BE49-F238E27FC236}">
                      <a16:creationId xmlns:a16="http://schemas.microsoft.com/office/drawing/2014/main" id="{4422F9BD-4DC2-447C-A09F-4EA810109630}"/>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4" name="מלבן 193">
                  <a:extLst>
                    <a:ext uri="{FF2B5EF4-FFF2-40B4-BE49-F238E27FC236}">
                      <a16:creationId xmlns:a16="http://schemas.microsoft.com/office/drawing/2014/main" id="{F3FBA789-967E-4A72-95A3-6EC0012CDE38}"/>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5" name="מלבן 194">
                  <a:extLst>
                    <a:ext uri="{FF2B5EF4-FFF2-40B4-BE49-F238E27FC236}">
                      <a16:creationId xmlns:a16="http://schemas.microsoft.com/office/drawing/2014/main" id="{31A8B3DA-7B84-4F67-AC62-6C1309C4760E}"/>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6" name="מלבן 195">
                  <a:extLst>
                    <a:ext uri="{FF2B5EF4-FFF2-40B4-BE49-F238E27FC236}">
                      <a16:creationId xmlns:a16="http://schemas.microsoft.com/office/drawing/2014/main" id="{FD76E711-32A0-4F58-8A51-AFC6657615D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7" name="מלבן 196">
                  <a:extLst>
                    <a:ext uri="{FF2B5EF4-FFF2-40B4-BE49-F238E27FC236}">
                      <a16:creationId xmlns:a16="http://schemas.microsoft.com/office/drawing/2014/main" id="{504AD910-22E3-4CE8-B978-AE42451052E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8" name="מלבן 197">
                  <a:extLst>
                    <a:ext uri="{FF2B5EF4-FFF2-40B4-BE49-F238E27FC236}">
                      <a16:creationId xmlns:a16="http://schemas.microsoft.com/office/drawing/2014/main" id="{144C9FCC-3C89-41E4-861D-A9B308FECE7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9" name="מלבן 198">
                  <a:extLst>
                    <a:ext uri="{FF2B5EF4-FFF2-40B4-BE49-F238E27FC236}">
                      <a16:creationId xmlns:a16="http://schemas.microsoft.com/office/drawing/2014/main" id="{4ADA0BC4-555E-4604-A89F-900DB27E1247}"/>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0" name="מלבן 199">
                  <a:extLst>
                    <a:ext uri="{FF2B5EF4-FFF2-40B4-BE49-F238E27FC236}">
                      <a16:creationId xmlns:a16="http://schemas.microsoft.com/office/drawing/2014/main" id="{EE09C54B-9F01-4991-89B9-330E0E9B706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182" name="תמונה 181">
              <a:extLst>
                <a:ext uri="{FF2B5EF4-FFF2-40B4-BE49-F238E27FC236}">
                  <a16:creationId xmlns:a16="http://schemas.microsoft.com/office/drawing/2014/main" id="{9C25B814-5431-4C52-9BD3-0FFCA2A20A2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347760" y="2531339"/>
              <a:ext cx="779966" cy="787957"/>
            </a:xfrm>
            <a:prstGeom prst="rect">
              <a:avLst/>
            </a:prstGeom>
          </p:spPr>
        </p:pic>
      </p:grpSp>
      <p:sp>
        <p:nvSpPr>
          <p:cNvPr id="168" name="מלבן: פינות מעוגלות 167">
            <a:extLst>
              <a:ext uri="{FF2B5EF4-FFF2-40B4-BE49-F238E27FC236}">
                <a16:creationId xmlns:a16="http://schemas.microsoft.com/office/drawing/2014/main" id="{F56B207C-0F05-40CB-91A3-E6E90CA70D7C}"/>
              </a:ext>
            </a:extLst>
          </p:cNvPr>
          <p:cNvSpPr/>
          <p:nvPr/>
        </p:nvSpPr>
        <p:spPr>
          <a:xfrm>
            <a:off x="6030088" y="5118809"/>
            <a:ext cx="2700000" cy="1440160"/>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לְהַצָגַת תְשוּבָה.</a:t>
            </a:r>
          </a:p>
        </p:txBody>
      </p:sp>
      <p:sp>
        <p:nvSpPr>
          <p:cNvPr id="165" name="מלבן: פינות מעוגלות 164">
            <a:extLst>
              <a:ext uri="{FF2B5EF4-FFF2-40B4-BE49-F238E27FC236}">
                <a16:creationId xmlns:a16="http://schemas.microsoft.com/office/drawing/2014/main" id="{F568CDA1-59D8-466E-91F6-0C377C192A1A}"/>
              </a:ext>
            </a:extLst>
          </p:cNvPr>
          <p:cNvSpPr/>
          <p:nvPr/>
        </p:nvSpPr>
        <p:spPr>
          <a:xfrm>
            <a:off x="6040818" y="5103083"/>
            <a:ext cx="2700000" cy="1440160"/>
          </a:xfrm>
          <a:prstGeom prst="roundRect">
            <a:avLst/>
          </a:prstGeom>
          <a:solidFill>
            <a:srgbClr val="D60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לְהַצָגַת תַרְגִיל.</a:t>
            </a:r>
          </a:p>
        </p:txBody>
      </p:sp>
      <p:grpSp>
        <p:nvGrpSpPr>
          <p:cNvPr id="202" name="קבוצה 201">
            <a:extLst>
              <a:ext uri="{FF2B5EF4-FFF2-40B4-BE49-F238E27FC236}">
                <a16:creationId xmlns:a16="http://schemas.microsoft.com/office/drawing/2014/main" id="{94BDD30E-E87A-4B53-BFEC-525C63FF663E}"/>
              </a:ext>
            </a:extLst>
          </p:cNvPr>
          <p:cNvGrpSpPr/>
          <p:nvPr/>
        </p:nvGrpSpPr>
        <p:grpSpPr>
          <a:xfrm>
            <a:off x="6156176" y="3989338"/>
            <a:ext cx="2527925" cy="993149"/>
            <a:chOff x="2574335" y="1492625"/>
            <a:chExt cx="8125328" cy="3599782"/>
          </a:xfrm>
        </p:grpSpPr>
        <p:sp>
          <p:nvSpPr>
            <p:cNvPr id="213" name="מלבן 212">
              <a:extLst>
                <a:ext uri="{FF2B5EF4-FFF2-40B4-BE49-F238E27FC236}">
                  <a16:creationId xmlns:a16="http://schemas.microsoft.com/office/drawing/2014/main" id="{E486A200-A392-46D9-A0EB-FF4DA330A145}"/>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214" name="קבוצה 213">
              <a:extLst>
                <a:ext uri="{FF2B5EF4-FFF2-40B4-BE49-F238E27FC236}">
                  <a16:creationId xmlns:a16="http://schemas.microsoft.com/office/drawing/2014/main" id="{2F06B664-6092-4612-B34E-F92CD39C2AE4}"/>
                </a:ext>
              </a:extLst>
            </p:cNvPr>
            <p:cNvGrpSpPr/>
            <p:nvPr/>
          </p:nvGrpSpPr>
          <p:grpSpPr>
            <a:xfrm>
              <a:off x="2708732" y="1634159"/>
              <a:ext cx="7856533" cy="3316714"/>
              <a:chOff x="3625516" y="1315453"/>
              <a:chExt cx="4832685" cy="1660358"/>
            </a:xfrm>
          </p:grpSpPr>
          <p:sp>
            <p:nvSpPr>
              <p:cNvPr id="215" name="מלבן 214">
                <a:extLst>
                  <a:ext uri="{FF2B5EF4-FFF2-40B4-BE49-F238E27FC236}">
                    <a16:creationId xmlns:a16="http://schemas.microsoft.com/office/drawing/2014/main" id="{B6ED4576-214C-4FCC-8403-569AA4B9DF6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6" name="מלבן 215">
                <a:extLst>
                  <a:ext uri="{FF2B5EF4-FFF2-40B4-BE49-F238E27FC236}">
                    <a16:creationId xmlns:a16="http://schemas.microsoft.com/office/drawing/2014/main" id="{CB0563EF-B88A-40BE-B643-187966291FFE}"/>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7" name="מלבן 216">
                <a:extLst>
                  <a:ext uri="{FF2B5EF4-FFF2-40B4-BE49-F238E27FC236}">
                    <a16:creationId xmlns:a16="http://schemas.microsoft.com/office/drawing/2014/main" id="{C5D690B9-8C06-42DC-AEB0-D37741210952}"/>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8" name="מלבן 217">
                <a:extLst>
                  <a:ext uri="{FF2B5EF4-FFF2-40B4-BE49-F238E27FC236}">
                    <a16:creationId xmlns:a16="http://schemas.microsoft.com/office/drawing/2014/main" id="{A478CE23-0497-4896-A9E0-421F2A30A297}"/>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9" name="מלבן 218">
                <a:extLst>
                  <a:ext uri="{FF2B5EF4-FFF2-40B4-BE49-F238E27FC236}">
                    <a16:creationId xmlns:a16="http://schemas.microsoft.com/office/drawing/2014/main" id="{CABA2484-AE6A-40AB-A7AE-9A71EC23007E}"/>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0" name="מלבן 219">
                <a:extLst>
                  <a:ext uri="{FF2B5EF4-FFF2-40B4-BE49-F238E27FC236}">
                    <a16:creationId xmlns:a16="http://schemas.microsoft.com/office/drawing/2014/main" id="{4D5D1817-5126-4CA6-AEC5-5D30919D6D83}"/>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1" name="מלבן 220">
                <a:extLst>
                  <a:ext uri="{FF2B5EF4-FFF2-40B4-BE49-F238E27FC236}">
                    <a16:creationId xmlns:a16="http://schemas.microsoft.com/office/drawing/2014/main" id="{E8366BC5-0AB5-4CF3-926B-BF9FC98445D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2" name="מלבן 221">
                <a:extLst>
                  <a:ext uri="{FF2B5EF4-FFF2-40B4-BE49-F238E27FC236}">
                    <a16:creationId xmlns:a16="http://schemas.microsoft.com/office/drawing/2014/main" id="{C1AFBA64-CAAC-4F37-8B4E-CD7CC2F55B3B}"/>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3" name="מלבן 222">
                <a:extLst>
                  <a:ext uri="{FF2B5EF4-FFF2-40B4-BE49-F238E27FC236}">
                    <a16:creationId xmlns:a16="http://schemas.microsoft.com/office/drawing/2014/main" id="{05C733CF-5D70-4C76-B63A-5A7DD34E007B}"/>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4" name="מלבן 223">
                <a:extLst>
                  <a:ext uri="{FF2B5EF4-FFF2-40B4-BE49-F238E27FC236}">
                    <a16:creationId xmlns:a16="http://schemas.microsoft.com/office/drawing/2014/main" id="{07C3C8BD-763A-49B8-90F7-388542F140B6}"/>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612576" y="-47830"/>
            <a:ext cx="8964488" cy="1749226"/>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300" dirty="0">
                <a:cs typeface="+mn-cs"/>
              </a:rPr>
              <a:t>הַגַמָדִים הִתְבַּקְשוּ לְסַפֵּק לְמֶלֶךְ הַיַעַר</a:t>
            </a:r>
          </a:p>
          <a:p>
            <a:pPr algn="r"/>
            <a:r>
              <a:rPr lang="he-IL" sz="3300" dirty="0">
                <a:cs typeface="+mn-cs"/>
              </a:rPr>
              <a:t>15 אֲבָנִים כְּחֻלוֹת וְ-4 אֲבָנִים </a:t>
            </a:r>
            <a:r>
              <a:rPr lang="he-IL" sz="3300" dirty="0" err="1">
                <a:cs typeface="+mn-cs"/>
              </a:rPr>
              <a:t>סְגֻלוֹת</a:t>
            </a:r>
            <a:r>
              <a:rPr lang="he-IL" sz="3300" dirty="0">
                <a:cs typeface="+mn-cs"/>
              </a:rPr>
              <a:t>.</a:t>
            </a:r>
          </a:p>
          <a:p>
            <a:pPr algn="r"/>
            <a:r>
              <a:rPr lang="he-IL" sz="3300" dirty="0">
                <a:solidFill>
                  <a:srgbClr val="0070C0"/>
                </a:solidFill>
                <a:cs typeface="+mn-cs"/>
              </a:rPr>
              <a:t>תְחִלָה הֵם סִדְרוּ אֶת הָאֲבָנִים </a:t>
            </a:r>
            <a:r>
              <a:rPr lang="he-IL" sz="3300" dirty="0" err="1">
                <a:solidFill>
                  <a:srgbClr val="0070C0"/>
                </a:solidFill>
                <a:cs typeface="+mn-cs"/>
              </a:rPr>
              <a:t>הַכְּחֻלוֹת</a:t>
            </a:r>
            <a:r>
              <a:rPr lang="he-IL" sz="3300" dirty="0">
                <a:solidFill>
                  <a:srgbClr val="0070C0"/>
                </a:solidFill>
                <a:cs typeface="+mn-cs"/>
              </a:rPr>
              <a:t> בְּתַבְנִיוֹת.</a:t>
            </a:r>
          </a:p>
        </p:txBody>
      </p:sp>
      <p:sp>
        <p:nvSpPr>
          <p:cNvPr id="157" name="מלבן: פינות מעוגלות 156">
            <a:extLst>
              <a:ext uri="{FF2B5EF4-FFF2-40B4-BE49-F238E27FC236}">
                <a16:creationId xmlns:a16="http://schemas.microsoft.com/office/drawing/2014/main" id="{7DB1DC43-58A1-49AA-A94B-7A266DC1962A}"/>
              </a:ext>
            </a:extLst>
          </p:cNvPr>
          <p:cNvSpPr/>
          <p:nvPr/>
        </p:nvSpPr>
        <p:spPr>
          <a:xfrm>
            <a:off x="6044640" y="5107469"/>
            <a:ext cx="2700000"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תְשוּבָה.</a:t>
            </a:r>
          </a:p>
        </p:txBody>
      </p:sp>
      <p:sp>
        <p:nvSpPr>
          <p:cNvPr id="158" name="מלבן: פינות מעוגלות 157">
            <a:extLst>
              <a:ext uri="{FF2B5EF4-FFF2-40B4-BE49-F238E27FC236}">
                <a16:creationId xmlns:a16="http://schemas.microsoft.com/office/drawing/2014/main" id="{0463E93F-7624-4689-9F9F-DB1CD77C4BFF}"/>
              </a:ext>
            </a:extLst>
          </p:cNvPr>
          <p:cNvSpPr/>
          <p:nvPr/>
        </p:nvSpPr>
        <p:spPr>
          <a:xfrm>
            <a:off x="6035275" y="5120692"/>
            <a:ext cx="2700000" cy="1440160"/>
          </a:xfrm>
          <a:prstGeom prst="round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תַרְגִיל.</a:t>
            </a:r>
          </a:p>
        </p:txBody>
      </p:sp>
      <p:sp>
        <p:nvSpPr>
          <p:cNvPr id="159" name="תיבת טקסט 158">
            <a:extLst>
              <a:ext uri="{FF2B5EF4-FFF2-40B4-BE49-F238E27FC236}">
                <a16:creationId xmlns:a16="http://schemas.microsoft.com/office/drawing/2014/main" id="{D9674C2E-2F48-4189-9C7D-510696679829}"/>
              </a:ext>
            </a:extLst>
          </p:cNvPr>
          <p:cNvSpPr txBox="1"/>
          <p:nvPr/>
        </p:nvSpPr>
        <p:spPr>
          <a:xfrm>
            <a:off x="2837168" y="3543085"/>
            <a:ext cx="1640194" cy="707886"/>
          </a:xfrm>
          <a:prstGeom prst="rect">
            <a:avLst/>
          </a:prstGeom>
          <a:noFill/>
        </p:spPr>
        <p:txBody>
          <a:bodyPr wrap="none" rtlCol="1">
            <a:spAutoFit/>
          </a:bodyPr>
          <a:lstStyle/>
          <a:p>
            <a:r>
              <a:rPr lang="en-US" sz="4000" dirty="0">
                <a:solidFill>
                  <a:srgbClr val="377BF1"/>
                </a:solidFill>
                <a:latin typeface="Arial" panose="020B0604020202020204" pitchFamily="34" charset="0"/>
              </a:rPr>
              <a:t>10+5=</a:t>
            </a:r>
            <a:endParaRPr lang="he-IL" sz="4000" dirty="0">
              <a:solidFill>
                <a:srgbClr val="377BF1"/>
              </a:solidFill>
              <a:latin typeface="Arial" panose="020B0604020202020204" pitchFamily="34" charset="0"/>
            </a:endParaRPr>
          </a:p>
        </p:txBody>
      </p:sp>
      <p:sp>
        <p:nvSpPr>
          <p:cNvPr id="160" name="תיבת טקסט 159">
            <a:extLst>
              <a:ext uri="{FF2B5EF4-FFF2-40B4-BE49-F238E27FC236}">
                <a16:creationId xmlns:a16="http://schemas.microsoft.com/office/drawing/2014/main" id="{0BC8C024-5B87-4B91-AEA2-4F8E1D9EB587}"/>
              </a:ext>
            </a:extLst>
          </p:cNvPr>
          <p:cNvSpPr txBox="1"/>
          <p:nvPr/>
        </p:nvSpPr>
        <p:spPr>
          <a:xfrm>
            <a:off x="4385599" y="3515049"/>
            <a:ext cx="755336" cy="707886"/>
          </a:xfrm>
          <a:prstGeom prst="rect">
            <a:avLst/>
          </a:prstGeom>
          <a:noFill/>
        </p:spPr>
        <p:txBody>
          <a:bodyPr wrap="none" rtlCol="1">
            <a:spAutoFit/>
          </a:bodyPr>
          <a:lstStyle/>
          <a:p>
            <a:r>
              <a:rPr lang="en-US" sz="4000" dirty="0">
                <a:solidFill>
                  <a:srgbClr val="377BF1"/>
                </a:solidFill>
                <a:latin typeface="Arial" panose="020B0604020202020204" pitchFamily="34" charset="0"/>
              </a:rPr>
              <a:t>15</a:t>
            </a:r>
            <a:endParaRPr lang="he-IL" sz="4000" dirty="0">
              <a:solidFill>
                <a:srgbClr val="377BF1"/>
              </a:solidFill>
              <a:latin typeface="Arial" panose="020B0604020202020204" pitchFamily="34" charset="0"/>
            </a:endParaRPr>
          </a:p>
        </p:txBody>
      </p:sp>
      <p:sp>
        <p:nvSpPr>
          <p:cNvPr id="161" name="מלבן: פינות מעוגלות 160">
            <a:extLst>
              <a:ext uri="{FF2B5EF4-FFF2-40B4-BE49-F238E27FC236}">
                <a16:creationId xmlns:a16="http://schemas.microsoft.com/office/drawing/2014/main" id="{A9B8CF08-360F-4442-91C0-B68F12B03DEA}"/>
              </a:ext>
            </a:extLst>
          </p:cNvPr>
          <p:cNvSpPr/>
          <p:nvPr/>
        </p:nvSpPr>
        <p:spPr>
          <a:xfrm>
            <a:off x="6046005" y="5116926"/>
            <a:ext cx="2700000" cy="1440160"/>
          </a:xfrm>
          <a:prstGeom prst="roundRect">
            <a:avLst/>
          </a:prstGeom>
          <a:solidFill>
            <a:srgbClr val="D601FC"/>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לְהַכְנָסַת הָאֲבָנִים </a:t>
            </a:r>
            <a:r>
              <a:rPr lang="he-IL" sz="2800" dirty="0" err="1">
                <a:latin typeface="Arial" panose="020B0604020202020204" pitchFamily="34" charset="0"/>
              </a:rPr>
              <a:t>הַסְגֻלוֹת</a:t>
            </a:r>
            <a:r>
              <a:rPr lang="he-IL" sz="2800" dirty="0">
                <a:latin typeface="Arial" panose="020B0604020202020204" pitchFamily="34" charset="0"/>
              </a:rPr>
              <a:t> לַתַבְנִית.</a:t>
            </a:r>
          </a:p>
        </p:txBody>
      </p:sp>
      <p:sp>
        <p:nvSpPr>
          <p:cNvPr id="166" name="תיבת טקסט 165">
            <a:extLst>
              <a:ext uri="{FF2B5EF4-FFF2-40B4-BE49-F238E27FC236}">
                <a16:creationId xmlns:a16="http://schemas.microsoft.com/office/drawing/2014/main" id="{D18D048D-61EE-4CB9-9CED-9F65E3B53E0E}"/>
              </a:ext>
            </a:extLst>
          </p:cNvPr>
          <p:cNvSpPr txBox="1"/>
          <p:nvPr/>
        </p:nvSpPr>
        <p:spPr>
          <a:xfrm>
            <a:off x="2840829" y="4191097"/>
            <a:ext cx="1640193" cy="707886"/>
          </a:xfrm>
          <a:prstGeom prst="rect">
            <a:avLst/>
          </a:prstGeom>
          <a:noFill/>
        </p:spPr>
        <p:txBody>
          <a:bodyPr wrap="none" rtlCol="1">
            <a:spAutoFit/>
          </a:bodyPr>
          <a:lstStyle/>
          <a:p>
            <a:r>
              <a:rPr lang="en-US" sz="4000" dirty="0">
                <a:solidFill>
                  <a:srgbClr val="377BF1"/>
                </a:solidFill>
                <a:latin typeface="Arial" panose="020B0604020202020204" pitchFamily="34" charset="0"/>
              </a:rPr>
              <a:t>15</a:t>
            </a:r>
            <a:r>
              <a:rPr lang="en-US" sz="4000" dirty="0">
                <a:latin typeface="Arial" panose="020B0604020202020204" pitchFamily="34" charset="0"/>
              </a:rPr>
              <a:t>+</a:t>
            </a:r>
            <a:r>
              <a:rPr lang="en-US" sz="4000" dirty="0">
                <a:solidFill>
                  <a:srgbClr val="D601FC"/>
                </a:solidFill>
                <a:latin typeface="Arial" panose="020B0604020202020204" pitchFamily="34" charset="0"/>
              </a:rPr>
              <a:t>4</a:t>
            </a:r>
            <a:r>
              <a:rPr lang="en-US" sz="4000" dirty="0">
                <a:latin typeface="Arial" panose="020B0604020202020204" pitchFamily="34" charset="0"/>
              </a:rPr>
              <a:t>=</a:t>
            </a:r>
            <a:endParaRPr lang="he-IL" sz="4000" dirty="0">
              <a:latin typeface="Arial" panose="020B0604020202020204" pitchFamily="34" charset="0"/>
            </a:endParaRPr>
          </a:p>
        </p:txBody>
      </p:sp>
      <p:sp>
        <p:nvSpPr>
          <p:cNvPr id="167" name="תיבת טקסט 166">
            <a:extLst>
              <a:ext uri="{FF2B5EF4-FFF2-40B4-BE49-F238E27FC236}">
                <a16:creationId xmlns:a16="http://schemas.microsoft.com/office/drawing/2014/main" id="{D295972C-2A4B-4EB8-8638-41E713C5EE0A}"/>
              </a:ext>
            </a:extLst>
          </p:cNvPr>
          <p:cNvSpPr txBox="1"/>
          <p:nvPr/>
        </p:nvSpPr>
        <p:spPr>
          <a:xfrm>
            <a:off x="4385599" y="4194308"/>
            <a:ext cx="755336" cy="707886"/>
          </a:xfrm>
          <a:prstGeom prst="rect">
            <a:avLst/>
          </a:prstGeom>
          <a:noFill/>
        </p:spPr>
        <p:txBody>
          <a:bodyPr wrap="none" rtlCol="1">
            <a:spAutoFit/>
          </a:bodyPr>
          <a:lstStyle/>
          <a:p>
            <a:r>
              <a:rPr lang="en-US" sz="4000" dirty="0">
                <a:latin typeface="Arial" panose="020B0604020202020204" pitchFamily="34" charset="0"/>
              </a:rPr>
              <a:t>19</a:t>
            </a:r>
            <a:endParaRPr lang="he-IL" sz="4000" dirty="0">
              <a:latin typeface="Arial" panose="020B0604020202020204" pitchFamily="34" charset="0"/>
            </a:endParaRPr>
          </a:p>
        </p:txBody>
      </p:sp>
      <p:sp>
        <p:nvSpPr>
          <p:cNvPr id="61" name="כותרת 1">
            <a:extLst>
              <a:ext uri="{FF2B5EF4-FFF2-40B4-BE49-F238E27FC236}">
                <a16:creationId xmlns:a16="http://schemas.microsoft.com/office/drawing/2014/main" id="{738F6ACF-CA71-4537-B0FA-C762569C95E6}"/>
              </a:ext>
            </a:extLst>
          </p:cNvPr>
          <p:cNvSpPr txBox="1">
            <a:spLocks/>
          </p:cNvSpPr>
          <p:nvPr/>
        </p:nvSpPr>
        <p:spPr>
          <a:xfrm>
            <a:off x="547053" y="5776196"/>
            <a:ext cx="7164288" cy="763530"/>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endParaRPr lang="he-IL" sz="3600" dirty="0">
              <a:cs typeface="+mn-cs"/>
            </a:endParaRPr>
          </a:p>
        </p:txBody>
      </p:sp>
      <p:pic>
        <p:nvPicPr>
          <p:cNvPr id="62" name="תמונה 61">
            <a:extLst>
              <a:ext uri="{FF2B5EF4-FFF2-40B4-BE49-F238E27FC236}">
                <a16:creationId xmlns:a16="http://schemas.microsoft.com/office/drawing/2014/main" id="{C1D8A656-1F4C-4C17-B9A6-1524DD60AD9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8150117" y="3347099"/>
            <a:ext cx="493373" cy="473684"/>
          </a:xfrm>
          <a:prstGeom prst="rect">
            <a:avLst/>
          </a:prstGeom>
        </p:spPr>
      </p:pic>
      <p:pic>
        <p:nvPicPr>
          <p:cNvPr id="79" name="תמונה 78">
            <a:extLst>
              <a:ext uri="{FF2B5EF4-FFF2-40B4-BE49-F238E27FC236}">
                <a16:creationId xmlns:a16="http://schemas.microsoft.com/office/drawing/2014/main" id="{970A35E9-F9C0-4FB8-BAED-FBC939F8DDA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667430" y="2841644"/>
            <a:ext cx="493373" cy="473684"/>
          </a:xfrm>
          <a:prstGeom prst="rect">
            <a:avLst/>
          </a:prstGeom>
        </p:spPr>
      </p:pic>
      <p:pic>
        <p:nvPicPr>
          <p:cNvPr id="80" name="תמונה 79">
            <a:extLst>
              <a:ext uri="{FF2B5EF4-FFF2-40B4-BE49-F238E27FC236}">
                <a16:creationId xmlns:a16="http://schemas.microsoft.com/office/drawing/2014/main" id="{790D5B45-C0A7-4CF8-9E98-63E3E9072DD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626819" y="3341779"/>
            <a:ext cx="493373" cy="473684"/>
          </a:xfrm>
          <a:prstGeom prst="rect">
            <a:avLst/>
          </a:prstGeom>
        </p:spPr>
      </p:pic>
      <p:pic>
        <p:nvPicPr>
          <p:cNvPr id="81" name="תמונה 80">
            <a:extLst>
              <a:ext uri="{FF2B5EF4-FFF2-40B4-BE49-F238E27FC236}">
                <a16:creationId xmlns:a16="http://schemas.microsoft.com/office/drawing/2014/main" id="{2726BB68-DC02-4A71-80D3-2CF987B42EC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144132" y="2836324"/>
            <a:ext cx="493373" cy="473684"/>
          </a:xfrm>
          <a:prstGeom prst="rect">
            <a:avLst/>
          </a:prstGeom>
        </p:spPr>
      </p:pic>
      <p:pic>
        <p:nvPicPr>
          <p:cNvPr id="82" name="תמונה 81">
            <a:extLst>
              <a:ext uri="{FF2B5EF4-FFF2-40B4-BE49-F238E27FC236}">
                <a16:creationId xmlns:a16="http://schemas.microsoft.com/office/drawing/2014/main" id="{E491528A-5C8E-4306-86CA-B91B15EDA75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680079" y="2809873"/>
            <a:ext cx="493373" cy="473684"/>
          </a:xfrm>
          <a:prstGeom prst="rect">
            <a:avLst/>
          </a:prstGeom>
        </p:spPr>
      </p:pic>
      <p:pic>
        <p:nvPicPr>
          <p:cNvPr id="83" name="תמונה 82">
            <a:extLst>
              <a:ext uri="{FF2B5EF4-FFF2-40B4-BE49-F238E27FC236}">
                <a16:creationId xmlns:a16="http://schemas.microsoft.com/office/drawing/2014/main" id="{38CCC6E2-9518-4090-9AE4-519D6584B16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693452" y="3350838"/>
            <a:ext cx="493373" cy="473684"/>
          </a:xfrm>
          <a:prstGeom prst="rect">
            <a:avLst/>
          </a:prstGeom>
        </p:spPr>
      </p:pic>
      <p:pic>
        <p:nvPicPr>
          <p:cNvPr id="84" name="תמונה 83">
            <a:extLst>
              <a:ext uri="{FF2B5EF4-FFF2-40B4-BE49-F238E27FC236}">
                <a16:creationId xmlns:a16="http://schemas.microsoft.com/office/drawing/2014/main" id="{0303B435-12D0-4465-973B-8A4D7DF8928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235738" y="2869994"/>
            <a:ext cx="493373" cy="473684"/>
          </a:xfrm>
          <a:prstGeom prst="rect">
            <a:avLst/>
          </a:prstGeom>
        </p:spPr>
      </p:pic>
      <p:pic>
        <p:nvPicPr>
          <p:cNvPr id="85" name="תמונה 84">
            <a:extLst>
              <a:ext uri="{FF2B5EF4-FFF2-40B4-BE49-F238E27FC236}">
                <a16:creationId xmlns:a16="http://schemas.microsoft.com/office/drawing/2014/main" id="{882F7F7F-4289-404B-98A4-B78ACD0DF3A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235739" y="3370784"/>
            <a:ext cx="493373" cy="473684"/>
          </a:xfrm>
          <a:prstGeom prst="rect">
            <a:avLst/>
          </a:prstGeom>
        </p:spPr>
      </p:pic>
      <p:pic>
        <p:nvPicPr>
          <p:cNvPr id="86" name="תמונה 85">
            <a:extLst>
              <a:ext uri="{FF2B5EF4-FFF2-40B4-BE49-F238E27FC236}">
                <a16:creationId xmlns:a16="http://schemas.microsoft.com/office/drawing/2014/main" id="{46C46077-F6CC-43B1-A7D5-506964514DC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177989" y="3370784"/>
            <a:ext cx="493373" cy="473684"/>
          </a:xfrm>
          <a:prstGeom prst="rect">
            <a:avLst/>
          </a:prstGeom>
        </p:spPr>
      </p:pic>
      <p:pic>
        <p:nvPicPr>
          <p:cNvPr id="87" name="תמונה 86">
            <a:extLst>
              <a:ext uri="{FF2B5EF4-FFF2-40B4-BE49-F238E27FC236}">
                <a16:creationId xmlns:a16="http://schemas.microsoft.com/office/drawing/2014/main" id="{F5DD7369-79E5-4687-BC72-ACB3B53BFC9B}"/>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144132" y="4000562"/>
            <a:ext cx="493373" cy="473684"/>
          </a:xfrm>
          <a:prstGeom prst="rect">
            <a:avLst/>
          </a:prstGeom>
        </p:spPr>
      </p:pic>
      <p:pic>
        <p:nvPicPr>
          <p:cNvPr id="88" name="תמונה 87">
            <a:extLst>
              <a:ext uri="{FF2B5EF4-FFF2-40B4-BE49-F238E27FC236}">
                <a16:creationId xmlns:a16="http://schemas.microsoft.com/office/drawing/2014/main" id="{131C80C4-8AC7-46DD-8F0B-1D6C95B4E97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680079" y="3974111"/>
            <a:ext cx="493373" cy="473684"/>
          </a:xfrm>
          <a:prstGeom prst="rect">
            <a:avLst/>
          </a:prstGeom>
        </p:spPr>
      </p:pic>
      <p:pic>
        <p:nvPicPr>
          <p:cNvPr id="89" name="תמונה 88">
            <a:extLst>
              <a:ext uri="{FF2B5EF4-FFF2-40B4-BE49-F238E27FC236}">
                <a16:creationId xmlns:a16="http://schemas.microsoft.com/office/drawing/2014/main" id="{7249D391-40C9-46C4-8D6F-E750E78E316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693452" y="4515076"/>
            <a:ext cx="493373" cy="473684"/>
          </a:xfrm>
          <a:prstGeom prst="rect">
            <a:avLst/>
          </a:prstGeom>
        </p:spPr>
      </p:pic>
      <p:pic>
        <p:nvPicPr>
          <p:cNvPr id="90" name="תמונה 89">
            <a:extLst>
              <a:ext uri="{FF2B5EF4-FFF2-40B4-BE49-F238E27FC236}">
                <a16:creationId xmlns:a16="http://schemas.microsoft.com/office/drawing/2014/main" id="{16243BA0-7D0C-4B57-88A5-0BCCD357A67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235738" y="4034232"/>
            <a:ext cx="493373" cy="473684"/>
          </a:xfrm>
          <a:prstGeom prst="rect">
            <a:avLst/>
          </a:prstGeom>
        </p:spPr>
      </p:pic>
      <p:pic>
        <p:nvPicPr>
          <p:cNvPr id="91" name="תמונה 90">
            <a:extLst>
              <a:ext uri="{FF2B5EF4-FFF2-40B4-BE49-F238E27FC236}">
                <a16:creationId xmlns:a16="http://schemas.microsoft.com/office/drawing/2014/main" id="{F1EEC2EF-C806-4804-8550-5A300E0D4045}"/>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235739" y="4535022"/>
            <a:ext cx="493373" cy="473684"/>
          </a:xfrm>
          <a:prstGeom prst="rect">
            <a:avLst/>
          </a:prstGeom>
        </p:spPr>
      </p:pic>
      <p:pic>
        <p:nvPicPr>
          <p:cNvPr id="99" name="תמונה 98">
            <a:extLst>
              <a:ext uri="{FF2B5EF4-FFF2-40B4-BE49-F238E27FC236}">
                <a16:creationId xmlns:a16="http://schemas.microsoft.com/office/drawing/2014/main" id="{E94FF52B-5679-4F14-94E3-A70C70DC47B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041600" y="4364356"/>
            <a:ext cx="676976" cy="608605"/>
          </a:xfrm>
          <a:prstGeom prst="rect">
            <a:avLst/>
          </a:prstGeom>
        </p:spPr>
      </p:pic>
      <p:pic>
        <p:nvPicPr>
          <p:cNvPr id="100" name="תמונה 99">
            <a:extLst>
              <a:ext uri="{FF2B5EF4-FFF2-40B4-BE49-F238E27FC236}">
                <a16:creationId xmlns:a16="http://schemas.microsoft.com/office/drawing/2014/main" id="{3022ECB6-7CA5-4701-954B-295D1A3236A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532860" y="3861948"/>
            <a:ext cx="676976" cy="608605"/>
          </a:xfrm>
          <a:prstGeom prst="rect">
            <a:avLst/>
          </a:prstGeom>
        </p:spPr>
      </p:pic>
      <p:pic>
        <p:nvPicPr>
          <p:cNvPr id="101" name="תמונה 100">
            <a:extLst>
              <a:ext uri="{FF2B5EF4-FFF2-40B4-BE49-F238E27FC236}">
                <a16:creationId xmlns:a16="http://schemas.microsoft.com/office/drawing/2014/main" id="{5C977204-BD84-4542-991D-E1A8C81DDDF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7541050" y="4396827"/>
            <a:ext cx="676976" cy="608605"/>
          </a:xfrm>
          <a:prstGeom prst="rect">
            <a:avLst/>
          </a:prstGeom>
        </p:spPr>
      </p:pic>
      <p:pic>
        <p:nvPicPr>
          <p:cNvPr id="102" name="תמונה 101">
            <a:extLst>
              <a:ext uri="{FF2B5EF4-FFF2-40B4-BE49-F238E27FC236}">
                <a16:creationId xmlns:a16="http://schemas.microsoft.com/office/drawing/2014/main" id="{E5BB1FB6-2761-4949-B38A-2EE571EC50D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8042969" y="3897028"/>
            <a:ext cx="676976" cy="608605"/>
          </a:xfrm>
          <a:prstGeom prst="rect">
            <a:avLst/>
          </a:prstGeom>
        </p:spPr>
      </p:pic>
      <p:pic>
        <p:nvPicPr>
          <p:cNvPr id="64" name="תמונה 63" descr="תמונה שמכילה טקסט, ציור&#10;&#10;התיאור נוצר באופן אוטומטי">
            <a:extLst>
              <a:ext uri="{FF2B5EF4-FFF2-40B4-BE49-F238E27FC236}">
                <a16:creationId xmlns:a16="http://schemas.microsoft.com/office/drawing/2014/main" id="{9A24B92B-CDAD-4E3C-85FB-497CBF66BDEC}"/>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Layer>
                </a14:imgProps>
              </a:ext>
              <a:ext uri="{28A0092B-C50C-407E-A947-70E740481C1C}">
                <a14:useLocalDpi xmlns:a14="http://schemas.microsoft.com/office/drawing/2010/main" val="0"/>
              </a:ext>
            </a:extLst>
          </a:blip>
          <a:srcRect l="5864" t="5476" r="53907" b="5528"/>
          <a:stretch/>
        </p:blipFill>
        <p:spPr>
          <a:xfrm>
            <a:off x="-387604" y="3773320"/>
            <a:ext cx="1638697" cy="2904696"/>
          </a:xfrm>
          <a:prstGeom prst="rect">
            <a:avLst/>
          </a:prstGeom>
        </p:spPr>
      </p:pic>
      <p:sp>
        <p:nvSpPr>
          <p:cNvPr id="2" name="תיבת טקסט 1">
            <a:extLst>
              <a:ext uri="{FF2B5EF4-FFF2-40B4-BE49-F238E27FC236}">
                <a16:creationId xmlns:a16="http://schemas.microsoft.com/office/drawing/2014/main" id="{3CDFEA7F-4BBE-4C24-9DE7-35934BCCB473}"/>
              </a:ext>
            </a:extLst>
          </p:cNvPr>
          <p:cNvSpPr txBox="1"/>
          <p:nvPr/>
        </p:nvSpPr>
        <p:spPr>
          <a:xfrm>
            <a:off x="1547664" y="5011934"/>
            <a:ext cx="4426213" cy="584775"/>
          </a:xfrm>
          <a:prstGeom prst="rect">
            <a:avLst/>
          </a:prstGeom>
          <a:noFill/>
        </p:spPr>
        <p:txBody>
          <a:bodyPr wrap="none" rtlCol="1">
            <a:spAutoFit/>
          </a:bodyPr>
          <a:lstStyle/>
          <a:p>
            <a:r>
              <a:rPr lang="he-IL" sz="3200" dirty="0">
                <a:latin typeface="Arial" panose="020B0604020202020204" pitchFamily="34" charset="0"/>
              </a:rPr>
              <a:t>מֶלֶךְ הַיַעַר הִזְמִין 19 אֲבָנִים.</a:t>
            </a:r>
          </a:p>
        </p:txBody>
      </p:sp>
      <p:sp>
        <p:nvSpPr>
          <p:cNvPr id="68" name="תיבת טקסט 67">
            <a:extLst>
              <a:ext uri="{FF2B5EF4-FFF2-40B4-BE49-F238E27FC236}">
                <a16:creationId xmlns:a16="http://schemas.microsoft.com/office/drawing/2014/main" id="{12B2AECB-76A2-40C1-BB90-65C75BD5E5EE}"/>
              </a:ext>
            </a:extLst>
          </p:cNvPr>
          <p:cNvSpPr txBox="1"/>
          <p:nvPr/>
        </p:nvSpPr>
        <p:spPr>
          <a:xfrm>
            <a:off x="49150" y="2723053"/>
            <a:ext cx="5905500" cy="1569660"/>
          </a:xfrm>
          <a:prstGeom prst="rect">
            <a:avLst/>
          </a:prstGeom>
          <a:noFill/>
        </p:spPr>
        <p:txBody>
          <a:bodyPr wrap="square">
            <a:spAutoFit/>
          </a:bodyPr>
          <a:lstStyle/>
          <a:p>
            <a:r>
              <a:rPr lang="he-IL" sz="3200" dirty="0">
                <a:latin typeface="Arial" panose="020B0604020202020204" pitchFamily="34" charset="0"/>
              </a:rPr>
              <a:t>כַּמָה אֲבָנִים הִזְמִין מֶלֶךְ הַיַעַר?</a:t>
            </a:r>
          </a:p>
          <a:p>
            <a:endParaRPr lang="he-IL" sz="3200" dirty="0">
              <a:latin typeface="Arial" panose="020B0604020202020204" pitchFamily="34" charset="0"/>
            </a:endParaRPr>
          </a:p>
          <a:p>
            <a:endParaRPr lang="he-IL" sz="3200" dirty="0">
              <a:latin typeface="Arial" panose="020B0604020202020204" pitchFamily="34" charset="0"/>
            </a:endParaRPr>
          </a:p>
        </p:txBody>
      </p:sp>
      <p:sp>
        <p:nvSpPr>
          <p:cNvPr id="69" name="תיבת טקסט 68">
            <a:extLst>
              <a:ext uri="{FF2B5EF4-FFF2-40B4-BE49-F238E27FC236}">
                <a16:creationId xmlns:a16="http://schemas.microsoft.com/office/drawing/2014/main" id="{10BFC40E-C150-49E7-93EE-4A3DAB51E280}"/>
              </a:ext>
            </a:extLst>
          </p:cNvPr>
          <p:cNvSpPr txBox="1"/>
          <p:nvPr/>
        </p:nvSpPr>
        <p:spPr>
          <a:xfrm>
            <a:off x="1547664" y="1676868"/>
            <a:ext cx="6743497" cy="1077218"/>
          </a:xfrm>
          <a:prstGeom prst="rect">
            <a:avLst/>
          </a:prstGeom>
          <a:noFill/>
        </p:spPr>
        <p:txBody>
          <a:bodyPr wrap="square">
            <a:spAutoFit/>
          </a:bodyPr>
          <a:lstStyle/>
          <a:p>
            <a:r>
              <a:rPr lang="he-IL" sz="3200" dirty="0">
                <a:solidFill>
                  <a:srgbClr val="D601FC"/>
                </a:solidFill>
                <a:latin typeface="Arial" panose="020B0604020202020204" pitchFamily="34" charset="0"/>
              </a:rPr>
              <a:t>אַחֲרֵי שֶסִדְרוּ אֶת 15 הָאֲבָנִים </a:t>
            </a:r>
            <a:r>
              <a:rPr lang="he-IL" sz="3200" dirty="0" err="1">
                <a:solidFill>
                  <a:srgbClr val="D601FC"/>
                </a:solidFill>
                <a:latin typeface="Arial" panose="020B0604020202020204" pitchFamily="34" charset="0"/>
              </a:rPr>
              <a:t>הַכְּחֻלוֹת</a:t>
            </a:r>
            <a:r>
              <a:rPr lang="he-IL" sz="3200" dirty="0">
                <a:solidFill>
                  <a:srgbClr val="D601FC"/>
                </a:solidFill>
                <a:latin typeface="Arial" panose="020B0604020202020204" pitchFamily="34" charset="0"/>
              </a:rPr>
              <a:t> הֵם הוֹסִיפוּ לְתַבְנִית אֶת הָאֲבָנִים </a:t>
            </a:r>
            <a:r>
              <a:rPr lang="he-IL" sz="3200" dirty="0" err="1">
                <a:solidFill>
                  <a:srgbClr val="D601FC"/>
                </a:solidFill>
                <a:latin typeface="Arial" panose="020B0604020202020204" pitchFamily="34" charset="0"/>
              </a:rPr>
              <a:t>הַסְגֻלוֹת</a:t>
            </a:r>
            <a:r>
              <a:rPr lang="he-IL" sz="3200" dirty="0">
                <a:solidFill>
                  <a:srgbClr val="D601FC"/>
                </a:solidFill>
                <a:latin typeface="Arial" panose="020B0604020202020204" pitchFamily="34" charset="0"/>
              </a:rPr>
              <a:t>.</a:t>
            </a:r>
            <a:endParaRPr lang="he-IL" sz="3200" dirty="0">
              <a:solidFill>
                <a:srgbClr val="D601FC"/>
              </a:solidFill>
              <a:latin typeface="Arial" panose="020B0604020202020204" pitchFamily="34" charset="0"/>
              <a:cs typeface="+mn-cs"/>
            </a:endParaRPr>
          </a:p>
        </p:txBody>
      </p:sp>
    </p:spTree>
    <p:extLst>
      <p:ext uri="{BB962C8B-B14F-4D97-AF65-F5344CB8AC3E}">
        <p14:creationId xmlns:p14="http://schemas.microsoft.com/office/powerpoint/2010/main" val="4508531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58"/>
                                        </p:tgtEl>
                                        <p:attrNameLst>
                                          <p:attrName>style.visibility</p:attrName>
                                        </p:attrNameLst>
                                      </p:cBhvr>
                                      <p:to>
                                        <p:strVal val="hidden"/>
                                      </p:to>
                                    </p:set>
                                  </p:childTnLst>
                                </p:cTn>
                              </p:par>
                            </p:childTnLst>
                          </p:cTn>
                        </p:par>
                      </p:childTnLst>
                    </p:cTn>
                  </p:par>
                </p:childTnLst>
              </p:cTn>
              <p:nextCondLst>
                <p:cond evt="onClick" delay="0">
                  <p:tgtEl>
                    <p:spTgt spid="158"/>
                  </p:tgtEl>
                </p:cond>
              </p:nextCondLst>
            </p:seq>
            <p:seq concurrent="1" nextAc="seek">
              <p:cTn id="11" restart="whenNotActive" fill="hold" evtFilter="cancelBubble" nodeType="interactiveSeq">
                <p:stCondLst>
                  <p:cond evt="onClick" delay="0">
                    <p:tgtEl>
                      <p:spTgt spid="15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160"/>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157"/>
                                        </p:tgtEl>
                                        <p:attrNameLst>
                                          <p:attrName>style.visibility</p:attrName>
                                        </p:attrNameLst>
                                      </p:cBhvr>
                                      <p:to>
                                        <p:strVal val="hidden"/>
                                      </p:to>
                                    </p:set>
                                  </p:childTnLst>
                                </p:cTn>
                              </p:par>
                              <p:par>
                                <p:cTn id="18" presetID="1" presetClass="entr" presetSubtype="0" fill="hold" grpId="1" nodeType="withEffect">
                                  <p:stCondLst>
                                    <p:cond delay="0"/>
                                  </p:stCondLst>
                                  <p:childTnLst>
                                    <p:set>
                                      <p:cBhvr>
                                        <p:cTn id="19" dur="1" fill="hold">
                                          <p:stCondLst>
                                            <p:cond delay="0"/>
                                          </p:stCondLst>
                                        </p:cTn>
                                        <p:tgtEl>
                                          <p:spTgt spid="16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9"/>
                                        </p:tgtEl>
                                        <p:attrNameLst>
                                          <p:attrName>style.visibility</p:attrName>
                                        </p:attrNameLst>
                                      </p:cBhvr>
                                      <p:to>
                                        <p:strVal val="visible"/>
                                      </p:to>
                                    </p:set>
                                  </p:childTnLst>
                                </p:cTn>
                              </p:par>
                            </p:childTnLst>
                          </p:cTn>
                        </p:par>
                      </p:childTnLst>
                    </p:cTn>
                  </p:par>
                </p:childTnLst>
              </p:cTn>
              <p:nextCondLst>
                <p:cond evt="onClick" delay="0">
                  <p:tgtEl>
                    <p:spTgt spid="157"/>
                  </p:tgtEl>
                </p:cond>
              </p:nextCondLst>
            </p:seq>
            <p:seq concurrent="1" nextAc="seek">
              <p:cTn id="22" restart="whenNotActive" fill="hold" evtFilter="cancelBubble" nodeType="interactiveSeq">
                <p:stCondLst>
                  <p:cond evt="onClick" delay="0">
                    <p:tgtEl>
                      <p:spTgt spid="161"/>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161"/>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16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childTnLst>
                          </p:cTn>
                        </p:par>
                      </p:childTnLst>
                    </p:cTn>
                  </p:par>
                </p:childTnLst>
              </p:cTn>
              <p:nextCondLst>
                <p:cond evt="onClick" delay="0">
                  <p:tgtEl>
                    <p:spTgt spid="161"/>
                  </p:tgtEl>
                </p:cond>
              </p:nextCondLst>
            </p:seq>
            <p:seq concurrent="1" nextAc="seek">
              <p:cTn id="39" restart="whenNotActive" fill="hold" evtFilter="cancelBubble" nodeType="interactiveSeq">
                <p:stCondLst>
                  <p:cond evt="onClick" delay="0">
                    <p:tgtEl>
                      <p:spTgt spid="165"/>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withEffect">
                                  <p:stCondLst>
                                    <p:cond delay="0"/>
                                  </p:stCondLst>
                                  <p:childTnLst>
                                    <p:set>
                                      <p:cBhvr>
                                        <p:cTn id="43" dur="1" fill="hold">
                                          <p:stCondLst>
                                            <p:cond delay="0"/>
                                          </p:stCondLst>
                                        </p:cTn>
                                        <p:tgtEl>
                                          <p:spTgt spid="165"/>
                                        </p:tgtEl>
                                        <p:attrNameLst>
                                          <p:attrName>style.visibility</p:attrName>
                                        </p:attrNameLst>
                                      </p:cBhvr>
                                      <p:to>
                                        <p:strVal val="hidden"/>
                                      </p:to>
                                    </p:set>
                                  </p:childTnLst>
                                </p:cTn>
                              </p:par>
                              <p:par>
                                <p:cTn id="44" presetID="1" presetClass="entr" presetSubtype="0" fill="hold" grpId="0" nodeType="withEffect">
                                  <p:stCondLst>
                                    <p:cond delay="0"/>
                                  </p:stCondLst>
                                  <p:childTnLst>
                                    <p:set>
                                      <p:cBhvr>
                                        <p:cTn id="45" dur="1" fill="hold">
                                          <p:stCondLst>
                                            <p:cond delay="0"/>
                                          </p:stCondLst>
                                        </p:cTn>
                                        <p:tgtEl>
                                          <p:spTgt spid="166"/>
                                        </p:tgtEl>
                                        <p:attrNameLst>
                                          <p:attrName>style.visibility</p:attrName>
                                        </p:attrNameLst>
                                      </p:cBhvr>
                                      <p:to>
                                        <p:strVal val="visible"/>
                                      </p:to>
                                    </p:set>
                                  </p:childTnLst>
                                </p:cTn>
                              </p:par>
                              <p:par>
                                <p:cTn id="46" presetID="1" presetClass="entr" presetSubtype="0" fill="hold" grpId="1" nodeType="withEffect">
                                  <p:stCondLst>
                                    <p:cond delay="0"/>
                                  </p:stCondLst>
                                  <p:childTnLst>
                                    <p:set>
                                      <p:cBhvr>
                                        <p:cTn id="47" dur="1" fill="hold">
                                          <p:stCondLst>
                                            <p:cond delay="0"/>
                                          </p:stCondLst>
                                        </p:cTn>
                                        <p:tgtEl>
                                          <p:spTgt spid="168"/>
                                        </p:tgtEl>
                                        <p:attrNameLst>
                                          <p:attrName>style.visibility</p:attrName>
                                        </p:attrNameLst>
                                      </p:cBhvr>
                                      <p:to>
                                        <p:strVal val="visible"/>
                                      </p:to>
                                    </p:set>
                                  </p:childTnLst>
                                </p:cTn>
                              </p:par>
                            </p:childTnLst>
                          </p:cTn>
                        </p:par>
                      </p:childTnLst>
                    </p:cTn>
                  </p:par>
                </p:childTnLst>
              </p:cTn>
              <p:nextCondLst>
                <p:cond evt="onClick" delay="0">
                  <p:tgtEl>
                    <p:spTgt spid="165"/>
                  </p:tgtEl>
                </p:cond>
              </p:nextCondLst>
            </p:seq>
            <p:seq concurrent="1" nextAc="seek">
              <p:cTn id="48" restart="whenNotActive" fill="hold" evtFilter="cancelBubble" nodeType="interactiveSeq">
                <p:stCondLst>
                  <p:cond evt="onClick" delay="0">
                    <p:tgtEl>
                      <p:spTgt spid="168"/>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grpId="0" nodeType="withEffect">
                                  <p:stCondLst>
                                    <p:cond delay="0"/>
                                  </p:stCondLst>
                                  <p:childTnLst>
                                    <p:set>
                                      <p:cBhvr>
                                        <p:cTn id="52" dur="1" fill="hold">
                                          <p:stCondLst>
                                            <p:cond delay="0"/>
                                          </p:stCondLst>
                                        </p:cTn>
                                        <p:tgtEl>
                                          <p:spTgt spid="168"/>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167"/>
                                        </p:tgtEl>
                                        <p:attrNameLst>
                                          <p:attrName>style.visibility</p:attrName>
                                        </p:attrNameLst>
                                      </p:cBhvr>
                                      <p:to>
                                        <p:strVal val="visible"/>
                                      </p:to>
                                    </p:set>
                                  </p:childTnLst>
                                </p:cTn>
                              </p:par>
                              <p:par>
                                <p:cTn id="55" presetID="1" presetClass="entr" presetSubtype="0" fill="hold" grpId="0" nodeType="withEffect" nodePh="1">
                                  <p:stCondLst>
                                    <p:cond delay="0"/>
                                  </p:stCondLst>
                                  <p:endCondLst>
                                    <p:cond evt="begin" delay="0">
                                      <p:tn val="55"/>
                                    </p:cond>
                                  </p:endCondLst>
                                  <p:childTnLst>
                                    <p:set>
                                      <p:cBhvr>
                                        <p:cTn id="56" dur="1" fill="hold">
                                          <p:stCondLst>
                                            <p:cond delay="0"/>
                                          </p:stCondLst>
                                        </p:cTn>
                                        <p:tgtEl>
                                          <p:spTgt spid="61"/>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grpId="0" nodeType="afterEffect">
                                  <p:stCondLst>
                                    <p:cond delay="500"/>
                                  </p:stCondLst>
                                  <p:childTnLst>
                                    <p:set>
                                      <p:cBhvr>
                                        <p:cTn id="59"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168"/>
                  </p:tgtEl>
                </p:cond>
              </p:nextCondLst>
            </p:seq>
          </p:childTnLst>
        </p:cTn>
      </p:par>
    </p:tnLst>
    <p:bldLst>
      <p:bldP spid="168" grpId="0" animBg="1"/>
      <p:bldP spid="168" grpId="1" animBg="1"/>
      <p:bldP spid="165" grpId="0" animBg="1"/>
      <p:bldP spid="165" grpId="1" animBg="1"/>
      <p:bldP spid="157" grpId="0" animBg="1"/>
      <p:bldP spid="157" grpId="1" animBg="1"/>
      <p:bldP spid="158" grpId="0" animBg="1"/>
      <p:bldP spid="159" grpId="0"/>
      <p:bldP spid="160" grpId="0"/>
      <p:bldP spid="161" grpId="0" animBg="1"/>
      <p:bldP spid="161" grpId="1" animBg="1"/>
      <p:bldP spid="166" grpId="0"/>
      <p:bldP spid="167" grpId="0"/>
      <p:bldP spid="61" grpId="0"/>
      <p:bldP spid="2" grpId="0"/>
      <p:bldP spid="68"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מלבן: פינות מעוגלות 167">
            <a:extLst>
              <a:ext uri="{FF2B5EF4-FFF2-40B4-BE49-F238E27FC236}">
                <a16:creationId xmlns:a16="http://schemas.microsoft.com/office/drawing/2014/main" id="{F56B207C-0F05-40CB-91A3-E6E90CA70D7C}"/>
              </a:ext>
            </a:extLst>
          </p:cNvPr>
          <p:cNvSpPr/>
          <p:nvPr/>
        </p:nvSpPr>
        <p:spPr>
          <a:xfrm>
            <a:off x="6272137" y="5113831"/>
            <a:ext cx="2700000" cy="1440160"/>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תְשוּבָה.</a:t>
            </a:r>
          </a:p>
        </p:txBody>
      </p:sp>
      <p:sp>
        <p:nvSpPr>
          <p:cNvPr id="165" name="מלבן: פינות מעוגלות 164">
            <a:extLst>
              <a:ext uri="{FF2B5EF4-FFF2-40B4-BE49-F238E27FC236}">
                <a16:creationId xmlns:a16="http://schemas.microsoft.com/office/drawing/2014/main" id="{F568CDA1-59D8-466E-91F6-0C377C192A1A}"/>
              </a:ext>
            </a:extLst>
          </p:cNvPr>
          <p:cNvSpPr/>
          <p:nvPr/>
        </p:nvSpPr>
        <p:spPr>
          <a:xfrm>
            <a:off x="6258656" y="5108810"/>
            <a:ext cx="2700000" cy="144016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תַרְגִיל.</a:t>
            </a:r>
          </a:p>
        </p:txBody>
      </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108520" y="16945"/>
            <a:ext cx="8964488" cy="1749226"/>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600" dirty="0">
                <a:cs typeface="+mn-cs"/>
              </a:rPr>
              <a:t>הַגַמָדִים הִתְבַּקְשוּ לְסַפֵּק לְמֶלֶךְ </a:t>
            </a:r>
            <a:r>
              <a:rPr lang="he-IL" sz="3600" dirty="0" err="1">
                <a:cs typeface="+mn-cs"/>
              </a:rPr>
              <a:t>הַבִּצָה</a:t>
            </a:r>
            <a:r>
              <a:rPr lang="he-IL" sz="3600" dirty="0">
                <a:cs typeface="+mn-cs"/>
              </a:rPr>
              <a:t> 12 אֲבָנִים </a:t>
            </a:r>
            <a:r>
              <a:rPr lang="he-IL" sz="3600" dirty="0" err="1">
                <a:cs typeface="+mn-cs"/>
              </a:rPr>
              <a:t>וְרֻדוֹת</a:t>
            </a:r>
            <a:r>
              <a:rPr lang="he-IL" sz="3600" dirty="0">
                <a:cs typeface="+mn-cs"/>
              </a:rPr>
              <a:t> וְ-5 אֲבָנִים כְּחֻלוֹת.</a:t>
            </a:r>
          </a:p>
          <a:p>
            <a:pPr algn="r"/>
            <a:r>
              <a:rPr lang="he-IL" sz="3600" dirty="0">
                <a:solidFill>
                  <a:srgbClr val="FC5EB5"/>
                </a:solidFill>
                <a:cs typeface="+mn-cs"/>
              </a:rPr>
              <a:t>תְחִלָה הֵם סִדְרוּ אֶת הָאֲבָנִים הַוְרֻדוֹת בְּתַבְנִיוֹת.</a:t>
            </a:r>
          </a:p>
        </p:txBody>
      </p:sp>
      <p:sp>
        <p:nvSpPr>
          <p:cNvPr id="157" name="מלבן: פינות מעוגלות 156">
            <a:extLst>
              <a:ext uri="{FF2B5EF4-FFF2-40B4-BE49-F238E27FC236}">
                <a16:creationId xmlns:a16="http://schemas.microsoft.com/office/drawing/2014/main" id="{7DB1DC43-58A1-49AA-A94B-7A266DC1962A}"/>
              </a:ext>
            </a:extLst>
          </p:cNvPr>
          <p:cNvSpPr/>
          <p:nvPr/>
        </p:nvSpPr>
        <p:spPr>
          <a:xfrm>
            <a:off x="6266927" y="5113831"/>
            <a:ext cx="2700000" cy="1440160"/>
          </a:xfrm>
          <a:prstGeom prst="roundRect">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תְשוּבָה.</a:t>
            </a:r>
          </a:p>
        </p:txBody>
      </p:sp>
      <p:sp>
        <p:nvSpPr>
          <p:cNvPr id="158" name="מלבן: פינות מעוגלות 157">
            <a:extLst>
              <a:ext uri="{FF2B5EF4-FFF2-40B4-BE49-F238E27FC236}">
                <a16:creationId xmlns:a16="http://schemas.microsoft.com/office/drawing/2014/main" id="{0463E93F-7624-4689-9F9F-DB1CD77C4BFF}"/>
              </a:ext>
            </a:extLst>
          </p:cNvPr>
          <p:cNvSpPr/>
          <p:nvPr/>
        </p:nvSpPr>
        <p:spPr>
          <a:xfrm>
            <a:off x="6268411" y="5118852"/>
            <a:ext cx="2700000" cy="1440160"/>
          </a:xfrm>
          <a:prstGeom prst="roundRect">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תַרְגִיל.</a:t>
            </a:r>
          </a:p>
        </p:txBody>
      </p:sp>
      <p:sp>
        <p:nvSpPr>
          <p:cNvPr id="159" name="תיבת טקסט 158">
            <a:extLst>
              <a:ext uri="{FF2B5EF4-FFF2-40B4-BE49-F238E27FC236}">
                <a16:creationId xmlns:a16="http://schemas.microsoft.com/office/drawing/2014/main" id="{D9674C2E-2F48-4189-9C7D-510696679829}"/>
              </a:ext>
            </a:extLst>
          </p:cNvPr>
          <p:cNvSpPr txBox="1"/>
          <p:nvPr/>
        </p:nvSpPr>
        <p:spPr>
          <a:xfrm>
            <a:off x="2837168" y="3543085"/>
            <a:ext cx="1640194" cy="707886"/>
          </a:xfrm>
          <a:prstGeom prst="rect">
            <a:avLst/>
          </a:prstGeom>
          <a:noFill/>
        </p:spPr>
        <p:txBody>
          <a:bodyPr wrap="none" rtlCol="1">
            <a:spAutoFit/>
          </a:bodyPr>
          <a:lstStyle/>
          <a:p>
            <a:r>
              <a:rPr lang="en-US" sz="4000" dirty="0">
                <a:solidFill>
                  <a:srgbClr val="E2367D"/>
                </a:solidFill>
                <a:latin typeface="Arial" panose="020B0604020202020204" pitchFamily="34" charset="0"/>
              </a:rPr>
              <a:t>10+2=</a:t>
            </a:r>
            <a:endParaRPr lang="he-IL" sz="4000" dirty="0">
              <a:solidFill>
                <a:srgbClr val="E2367D"/>
              </a:solidFill>
              <a:latin typeface="Arial" panose="020B0604020202020204" pitchFamily="34" charset="0"/>
            </a:endParaRPr>
          </a:p>
        </p:txBody>
      </p:sp>
      <p:sp>
        <p:nvSpPr>
          <p:cNvPr id="160" name="תיבת טקסט 159">
            <a:extLst>
              <a:ext uri="{FF2B5EF4-FFF2-40B4-BE49-F238E27FC236}">
                <a16:creationId xmlns:a16="http://schemas.microsoft.com/office/drawing/2014/main" id="{0BC8C024-5B87-4B91-AEA2-4F8E1D9EB587}"/>
              </a:ext>
            </a:extLst>
          </p:cNvPr>
          <p:cNvSpPr txBox="1"/>
          <p:nvPr/>
        </p:nvSpPr>
        <p:spPr>
          <a:xfrm>
            <a:off x="4414453" y="3588208"/>
            <a:ext cx="697627" cy="646331"/>
          </a:xfrm>
          <a:prstGeom prst="rect">
            <a:avLst/>
          </a:prstGeom>
          <a:noFill/>
        </p:spPr>
        <p:txBody>
          <a:bodyPr wrap="none" rtlCol="1">
            <a:spAutoFit/>
          </a:bodyPr>
          <a:lstStyle/>
          <a:p>
            <a:r>
              <a:rPr lang="en-US" sz="3600" dirty="0">
                <a:solidFill>
                  <a:srgbClr val="E2367D"/>
                </a:solidFill>
                <a:latin typeface="Arial" panose="020B0604020202020204" pitchFamily="34" charset="0"/>
                <a:ea typeface="+mj-ea"/>
              </a:rPr>
              <a:t>12</a:t>
            </a:r>
            <a:endParaRPr lang="he-IL" sz="3200" dirty="0">
              <a:solidFill>
                <a:srgbClr val="E2367D"/>
              </a:solidFill>
              <a:latin typeface="Arial" panose="020B0604020202020204" pitchFamily="34" charset="0"/>
              <a:ea typeface="+mj-ea"/>
            </a:endParaRPr>
          </a:p>
        </p:txBody>
      </p:sp>
      <p:sp>
        <p:nvSpPr>
          <p:cNvPr id="161" name="מלבן: פינות מעוגלות 160">
            <a:extLst>
              <a:ext uri="{FF2B5EF4-FFF2-40B4-BE49-F238E27FC236}">
                <a16:creationId xmlns:a16="http://schemas.microsoft.com/office/drawing/2014/main" id="{A9B8CF08-360F-4442-91C0-B68F12B03DEA}"/>
              </a:ext>
            </a:extLst>
          </p:cNvPr>
          <p:cNvSpPr/>
          <p:nvPr/>
        </p:nvSpPr>
        <p:spPr>
          <a:xfrm>
            <a:off x="6258656" y="5108810"/>
            <a:ext cx="2700000" cy="144016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לְהַכְנָסַת הָאֲבָנִים </a:t>
            </a:r>
            <a:r>
              <a:rPr lang="he-IL" sz="2800" dirty="0" err="1">
                <a:latin typeface="Arial" panose="020B0604020202020204" pitchFamily="34" charset="0"/>
              </a:rPr>
              <a:t>הַכְּחֻלוֹת</a:t>
            </a:r>
            <a:r>
              <a:rPr lang="he-IL" sz="2800" dirty="0">
                <a:latin typeface="Arial" panose="020B0604020202020204" pitchFamily="34" charset="0"/>
              </a:rPr>
              <a:t> לַתַבְנִית.</a:t>
            </a:r>
          </a:p>
        </p:txBody>
      </p:sp>
      <p:sp>
        <p:nvSpPr>
          <p:cNvPr id="166" name="תיבת טקסט 165">
            <a:extLst>
              <a:ext uri="{FF2B5EF4-FFF2-40B4-BE49-F238E27FC236}">
                <a16:creationId xmlns:a16="http://schemas.microsoft.com/office/drawing/2014/main" id="{D18D048D-61EE-4CB9-9CED-9F65E3B53E0E}"/>
              </a:ext>
            </a:extLst>
          </p:cNvPr>
          <p:cNvSpPr txBox="1"/>
          <p:nvPr/>
        </p:nvSpPr>
        <p:spPr>
          <a:xfrm>
            <a:off x="2824329" y="4159133"/>
            <a:ext cx="1640193" cy="707886"/>
          </a:xfrm>
          <a:prstGeom prst="rect">
            <a:avLst/>
          </a:prstGeom>
          <a:noFill/>
        </p:spPr>
        <p:txBody>
          <a:bodyPr wrap="none" rtlCol="1">
            <a:spAutoFit/>
          </a:bodyPr>
          <a:lstStyle/>
          <a:p>
            <a:r>
              <a:rPr lang="en-US" sz="4000" dirty="0">
                <a:solidFill>
                  <a:srgbClr val="E2367D"/>
                </a:solidFill>
                <a:latin typeface="Arial" panose="020B0604020202020204" pitchFamily="34" charset="0"/>
              </a:rPr>
              <a:t>12</a:t>
            </a:r>
            <a:r>
              <a:rPr lang="en-US" sz="4000" dirty="0">
                <a:latin typeface="Arial" panose="020B0604020202020204" pitchFamily="34" charset="0"/>
              </a:rPr>
              <a:t>+</a:t>
            </a:r>
            <a:r>
              <a:rPr lang="en-US" sz="4000" dirty="0">
                <a:solidFill>
                  <a:schemeClr val="accent1"/>
                </a:solidFill>
                <a:latin typeface="Arial" panose="020B0604020202020204" pitchFamily="34" charset="0"/>
              </a:rPr>
              <a:t>5</a:t>
            </a:r>
            <a:r>
              <a:rPr lang="en-US" sz="4000" dirty="0">
                <a:latin typeface="Arial" panose="020B0604020202020204" pitchFamily="34" charset="0"/>
              </a:rPr>
              <a:t>=</a:t>
            </a:r>
            <a:endParaRPr lang="he-IL" sz="4000" dirty="0">
              <a:latin typeface="Arial" panose="020B0604020202020204" pitchFamily="34" charset="0"/>
            </a:endParaRPr>
          </a:p>
        </p:txBody>
      </p:sp>
      <p:sp>
        <p:nvSpPr>
          <p:cNvPr id="167" name="תיבת טקסט 166">
            <a:extLst>
              <a:ext uri="{FF2B5EF4-FFF2-40B4-BE49-F238E27FC236}">
                <a16:creationId xmlns:a16="http://schemas.microsoft.com/office/drawing/2014/main" id="{D295972C-2A4B-4EB8-8638-41E713C5EE0A}"/>
              </a:ext>
            </a:extLst>
          </p:cNvPr>
          <p:cNvSpPr txBox="1"/>
          <p:nvPr/>
        </p:nvSpPr>
        <p:spPr>
          <a:xfrm>
            <a:off x="4385599" y="4169368"/>
            <a:ext cx="755336" cy="707886"/>
          </a:xfrm>
          <a:prstGeom prst="rect">
            <a:avLst/>
          </a:prstGeom>
          <a:noFill/>
        </p:spPr>
        <p:txBody>
          <a:bodyPr wrap="none" rtlCol="1">
            <a:spAutoFit/>
          </a:bodyPr>
          <a:lstStyle/>
          <a:p>
            <a:r>
              <a:rPr lang="en-US" sz="4000" dirty="0">
                <a:latin typeface="Arial" panose="020B0604020202020204" pitchFamily="34" charset="0"/>
              </a:rPr>
              <a:t>17</a:t>
            </a:r>
            <a:endParaRPr lang="he-IL" sz="4000" dirty="0">
              <a:latin typeface="Arial" panose="020B0604020202020204" pitchFamily="34" charset="0"/>
            </a:endParaRPr>
          </a:p>
        </p:txBody>
      </p:sp>
      <p:sp>
        <p:nvSpPr>
          <p:cNvPr id="61" name="כותרת 1">
            <a:extLst>
              <a:ext uri="{FF2B5EF4-FFF2-40B4-BE49-F238E27FC236}">
                <a16:creationId xmlns:a16="http://schemas.microsoft.com/office/drawing/2014/main" id="{738F6ACF-CA71-4537-B0FA-C762569C95E6}"/>
              </a:ext>
            </a:extLst>
          </p:cNvPr>
          <p:cNvSpPr txBox="1">
            <a:spLocks/>
          </p:cNvSpPr>
          <p:nvPr/>
        </p:nvSpPr>
        <p:spPr>
          <a:xfrm>
            <a:off x="547053" y="5776196"/>
            <a:ext cx="7164288" cy="763530"/>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endParaRPr lang="he-IL" sz="3600" dirty="0">
              <a:cs typeface="+mn-cs"/>
            </a:endParaRPr>
          </a:p>
        </p:txBody>
      </p:sp>
      <p:pic>
        <p:nvPicPr>
          <p:cNvPr id="64" name="תמונה 63" descr="תמונה שמכילה טקסט, ציור&#10;&#10;התיאור נוצר באופן אוטומטי">
            <a:extLst>
              <a:ext uri="{FF2B5EF4-FFF2-40B4-BE49-F238E27FC236}">
                <a16:creationId xmlns:a16="http://schemas.microsoft.com/office/drawing/2014/main" id="{9A24B92B-CDAD-4E3C-85FB-497CBF66BDEC}"/>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32" b="91630" l="6896" r="44478">
                        <a14:foregroundMark x1="27910" y1="18884" x2="27910" y2="18884"/>
                        <a14:foregroundMark x1="28716" y1="19086" x2="28716" y2="19086"/>
                        <a14:foregroundMark x1="28716" y1="19652" x2="28716" y2="19652"/>
                        <a14:foregroundMark x1="28537" y1="19490" x2="28537" y2="19490"/>
                        <a14:foregroundMark x1="32896" y1="17994" x2="32896" y2="17994"/>
                        <a14:foregroundMark x1="33343" y1="17994" x2="33343" y2="17994"/>
                        <a14:foregroundMark x1="33104" y1="17590" x2="33104" y2="17590"/>
                        <a14:foregroundMark x1="32896" y1="16862" x2="32896" y2="16862"/>
                        <a14:foregroundMark x1="30567" y1="9341" x2="30567" y2="9341"/>
                        <a14:foregroundMark x1="32418" y1="9988" x2="32418" y2="9988"/>
                        <a14:foregroundMark x1="24866" y1="9341" x2="24866" y2="9341"/>
                        <a14:foregroundMark x1="18537" y1="11524" x2="18537" y2="11524"/>
                        <a14:foregroundMark x1="9045" y1="28508" x2="9045" y2="28508"/>
                        <a14:foregroundMark x1="7940" y1="28508" x2="7940" y2="28508"/>
                        <a14:foregroundMark x1="6985" y1="29357" x2="6985" y2="29357"/>
                        <a14:foregroundMark x1="24985" y1="6915" x2="24985" y2="6915"/>
                        <a14:foregroundMark x1="24537" y1="6632" x2="24537" y2="6632"/>
                        <a14:foregroundMark x1="43701" y1="44036" x2="43701" y2="44036"/>
                        <a14:foregroundMark x1="36358" y1="55641" x2="36358" y2="55641"/>
                        <a14:foregroundMark x1="34985" y1="56288" x2="34985" y2="56288"/>
                        <a14:foregroundMark x1="32269" y1="55762" x2="32269" y2="55762"/>
                        <a14:foregroundMark x1="32537" y1="63526" x2="32537" y2="63526"/>
                        <a14:foregroundMark x1="33701" y1="61262" x2="33701" y2="61262"/>
                        <a14:foregroundMark x1="24119" y1="67893" x2="24119" y2="67893"/>
                        <a14:foregroundMark x1="22448" y1="67287" x2="22448" y2="67287"/>
                        <a14:foregroundMark x1="22448" y1="77396" x2="22448" y2="77396"/>
                        <a14:foregroundMark x1="22776" y1="80510" x2="22776" y2="80510"/>
                        <a14:foregroundMark x1="24000" y1="84432" x2="24000" y2="84432"/>
                        <a14:foregroundMark x1="25731" y1="86737" x2="25731" y2="86737"/>
                        <a14:foregroundMark x1="29343" y1="88152" x2="29343" y2="88152"/>
                        <a14:foregroundMark x1="40030" y1="87343" x2="40030" y2="87343"/>
                        <a14:foregroundMark x1="41731" y1="87707" x2="41731" y2="87707"/>
                        <a14:foregroundMark x1="29851" y1="91630" x2="29851" y2="91630"/>
                        <a14:foregroundMark x1="24746" y1="89689" x2="24746" y2="89689"/>
                        <a14:foregroundMark x1="44478" y1="85685" x2="44478" y2="85685"/>
                      </a14:backgroundRemoval>
                    </a14:imgEffect>
                  </a14:imgLayer>
                </a14:imgProps>
              </a:ext>
              <a:ext uri="{28A0092B-C50C-407E-A947-70E740481C1C}">
                <a14:useLocalDpi xmlns:a14="http://schemas.microsoft.com/office/drawing/2010/main" val="0"/>
              </a:ext>
            </a:extLst>
          </a:blip>
          <a:srcRect l="5864" t="5476" r="53907" b="5528"/>
          <a:stretch/>
        </p:blipFill>
        <p:spPr>
          <a:xfrm>
            <a:off x="-387604" y="3773320"/>
            <a:ext cx="1638697" cy="2904696"/>
          </a:xfrm>
          <a:prstGeom prst="rect">
            <a:avLst/>
          </a:prstGeom>
        </p:spPr>
      </p:pic>
      <p:sp>
        <p:nvSpPr>
          <p:cNvPr id="2" name="תיבת טקסט 1">
            <a:extLst>
              <a:ext uri="{FF2B5EF4-FFF2-40B4-BE49-F238E27FC236}">
                <a16:creationId xmlns:a16="http://schemas.microsoft.com/office/drawing/2014/main" id="{3CDFEA7F-4BBE-4C24-9DE7-35934BCCB473}"/>
              </a:ext>
            </a:extLst>
          </p:cNvPr>
          <p:cNvSpPr txBox="1"/>
          <p:nvPr/>
        </p:nvSpPr>
        <p:spPr>
          <a:xfrm>
            <a:off x="1307214" y="5011934"/>
            <a:ext cx="4666663" cy="584775"/>
          </a:xfrm>
          <a:prstGeom prst="rect">
            <a:avLst/>
          </a:prstGeom>
          <a:noFill/>
        </p:spPr>
        <p:txBody>
          <a:bodyPr wrap="none" rtlCol="1">
            <a:spAutoFit/>
          </a:bodyPr>
          <a:lstStyle/>
          <a:p>
            <a:r>
              <a:rPr lang="he-IL" sz="3200" dirty="0">
                <a:latin typeface="Arial" panose="020B0604020202020204" pitchFamily="34" charset="0"/>
              </a:rPr>
              <a:t>מֶלֶךְ </a:t>
            </a:r>
            <a:r>
              <a:rPr lang="he-IL" sz="3200" dirty="0" err="1">
                <a:latin typeface="Arial" panose="020B0604020202020204" pitchFamily="34" charset="0"/>
              </a:rPr>
              <a:t>הַבִּצָה</a:t>
            </a:r>
            <a:r>
              <a:rPr lang="he-IL" sz="3200" dirty="0">
                <a:latin typeface="Arial" panose="020B0604020202020204" pitchFamily="34" charset="0"/>
              </a:rPr>
              <a:t> הִזְמִין 17 אֲבָנִים.</a:t>
            </a:r>
          </a:p>
        </p:txBody>
      </p:sp>
      <p:sp>
        <p:nvSpPr>
          <p:cNvPr id="68" name="תיבת טקסט 67">
            <a:extLst>
              <a:ext uri="{FF2B5EF4-FFF2-40B4-BE49-F238E27FC236}">
                <a16:creationId xmlns:a16="http://schemas.microsoft.com/office/drawing/2014/main" id="{12B2AECB-76A2-40C1-BB90-65C75BD5E5EE}"/>
              </a:ext>
            </a:extLst>
          </p:cNvPr>
          <p:cNvSpPr txBox="1"/>
          <p:nvPr/>
        </p:nvSpPr>
        <p:spPr>
          <a:xfrm>
            <a:off x="49150" y="2723053"/>
            <a:ext cx="5905500" cy="584775"/>
          </a:xfrm>
          <a:prstGeom prst="rect">
            <a:avLst/>
          </a:prstGeom>
          <a:noFill/>
        </p:spPr>
        <p:txBody>
          <a:bodyPr wrap="square">
            <a:spAutoFit/>
          </a:bodyPr>
          <a:lstStyle/>
          <a:p>
            <a:r>
              <a:rPr lang="he-IL" sz="3200" dirty="0">
                <a:latin typeface="Arial" panose="020B0604020202020204" pitchFamily="34" charset="0"/>
              </a:rPr>
              <a:t>כַּמָה אֲבָנִים הִזְמִין מֶלֶךְ </a:t>
            </a:r>
            <a:r>
              <a:rPr lang="he-IL" sz="3200" dirty="0" err="1">
                <a:latin typeface="Arial" panose="020B0604020202020204" pitchFamily="34" charset="0"/>
                <a:cs typeface="+mn-cs"/>
              </a:rPr>
              <a:t>הַבִּצָה</a:t>
            </a:r>
            <a:r>
              <a:rPr lang="he-IL" sz="3200" dirty="0">
                <a:latin typeface="Arial" panose="020B0604020202020204" pitchFamily="34" charset="0"/>
                <a:cs typeface="+mn-cs"/>
              </a:rPr>
              <a:t>?</a:t>
            </a:r>
          </a:p>
        </p:txBody>
      </p:sp>
      <p:sp>
        <p:nvSpPr>
          <p:cNvPr id="69" name="תיבת טקסט 68">
            <a:extLst>
              <a:ext uri="{FF2B5EF4-FFF2-40B4-BE49-F238E27FC236}">
                <a16:creationId xmlns:a16="http://schemas.microsoft.com/office/drawing/2014/main" id="{10BFC40E-C150-49E7-93EE-4A3DAB51E280}"/>
              </a:ext>
            </a:extLst>
          </p:cNvPr>
          <p:cNvSpPr txBox="1"/>
          <p:nvPr/>
        </p:nvSpPr>
        <p:spPr>
          <a:xfrm>
            <a:off x="2051720" y="1530343"/>
            <a:ext cx="6743497" cy="1077218"/>
          </a:xfrm>
          <a:prstGeom prst="rect">
            <a:avLst/>
          </a:prstGeom>
          <a:noFill/>
        </p:spPr>
        <p:txBody>
          <a:bodyPr wrap="square">
            <a:spAutoFit/>
          </a:bodyPr>
          <a:lstStyle/>
          <a:p>
            <a:r>
              <a:rPr lang="he-IL" sz="3200" dirty="0">
                <a:solidFill>
                  <a:schemeClr val="accent1"/>
                </a:solidFill>
                <a:latin typeface="Arial" panose="020B0604020202020204" pitchFamily="34" charset="0"/>
              </a:rPr>
              <a:t>אַחֲרֵי שֶסִדְרוּ אֶת 12 הָאֲבָנִים הַוְרֻדוֹת הֵם הוֹסִיפוּ לַתַבְנִית אֶת הָאֲבָנִים </a:t>
            </a:r>
            <a:r>
              <a:rPr lang="he-IL" sz="3200" dirty="0" err="1">
                <a:solidFill>
                  <a:schemeClr val="accent1"/>
                </a:solidFill>
                <a:latin typeface="Arial" panose="020B0604020202020204" pitchFamily="34" charset="0"/>
              </a:rPr>
              <a:t>הַכְּחֻלוֹת</a:t>
            </a:r>
            <a:r>
              <a:rPr lang="he-IL" sz="3200" dirty="0">
                <a:solidFill>
                  <a:schemeClr val="accent1"/>
                </a:solidFill>
                <a:latin typeface="Arial" panose="020B0604020202020204" pitchFamily="34" charset="0"/>
              </a:rPr>
              <a:t>.</a:t>
            </a:r>
          </a:p>
        </p:txBody>
      </p:sp>
      <p:grpSp>
        <p:nvGrpSpPr>
          <p:cNvPr id="92" name="קבוצה 91">
            <a:extLst>
              <a:ext uri="{FF2B5EF4-FFF2-40B4-BE49-F238E27FC236}">
                <a16:creationId xmlns:a16="http://schemas.microsoft.com/office/drawing/2014/main" id="{D455A30C-8099-4725-B9F9-C2B0372B5EAE}"/>
              </a:ext>
            </a:extLst>
          </p:cNvPr>
          <p:cNvGrpSpPr/>
          <p:nvPr/>
        </p:nvGrpSpPr>
        <p:grpSpPr>
          <a:xfrm>
            <a:off x="6267292" y="3874413"/>
            <a:ext cx="2527925" cy="993149"/>
            <a:chOff x="2574335" y="1492625"/>
            <a:chExt cx="8125328" cy="3599782"/>
          </a:xfrm>
        </p:grpSpPr>
        <p:sp>
          <p:nvSpPr>
            <p:cNvPr id="93" name="מלבן 92">
              <a:extLst>
                <a:ext uri="{FF2B5EF4-FFF2-40B4-BE49-F238E27FC236}">
                  <a16:creationId xmlns:a16="http://schemas.microsoft.com/office/drawing/2014/main" id="{D018050D-CEBD-45A7-B3D4-B429DA7CD37C}"/>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4" name="קבוצה 93">
              <a:extLst>
                <a:ext uri="{FF2B5EF4-FFF2-40B4-BE49-F238E27FC236}">
                  <a16:creationId xmlns:a16="http://schemas.microsoft.com/office/drawing/2014/main" id="{9C9CB45D-51FA-4429-9989-9F05D7752394}"/>
                </a:ext>
              </a:extLst>
            </p:cNvPr>
            <p:cNvGrpSpPr/>
            <p:nvPr/>
          </p:nvGrpSpPr>
          <p:grpSpPr>
            <a:xfrm>
              <a:off x="2708732" y="1634159"/>
              <a:ext cx="7856533" cy="3316714"/>
              <a:chOff x="3625516" y="1315453"/>
              <a:chExt cx="4832685" cy="1660358"/>
            </a:xfrm>
          </p:grpSpPr>
          <p:sp>
            <p:nvSpPr>
              <p:cNvPr id="95" name="מלבן 94">
                <a:extLst>
                  <a:ext uri="{FF2B5EF4-FFF2-40B4-BE49-F238E27FC236}">
                    <a16:creationId xmlns:a16="http://schemas.microsoft.com/office/drawing/2014/main" id="{C03E54C4-4001-4507-9996-EC5C12487278}"/>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6" name="מלבן 95">
                <a:extLst>
                  <a:ext uri="{FF2B5EF4-FFF2-40B4-BE49-F238E27FC236}">
                    <a16:creationId xmlns:a16="http://schemas.microsoft.com/office/drawing/2014/main" id="{5207AEE9-B9AC-4F17-B3E4-9BC432664843}"/>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7" name="מלבן 96">
                <a:extLst>
                  <a:ext uri="{FF2B5EF4-FFF2-40B4-BE49-F238E27FC236}">
                    <a16:creationId xmlns:a16="http://schemas.microsoft.com/office/drawing/2014/main" id="{5A8C9A79-D6D1-4232-94FA-814A063D08F5}"/>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8" name="מלבן 97">
                <a:extLst>
                  <a:ext uri="{FF2B5EF4-FFF2-40B4-BE49-F238E27FC236}">
                    <a16:creationId xmlns:a16="http://schemas.microsoft.com/office/drawing/2014/main" id="{D8267ECF-2E9F-4B3E-BE8D-7A72E78D821A}"/>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3" name="מלבן 102">
                <a:extLst>
                  <a:ext uri="{FF2B5EF4-FFF2-40B4-BE49-F238E27FC236}">
                    <a16:creationId xmlns:a16="http://schemas.microsoft.com/office/drawing/2014/main" id="{53B2BAB2-B090-4039-9D6E-460124C59C06}"/>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4" name="מלבן 103">
                <a:extLst>
                  <a:ext uri="{FF2B5EF4-FFF2-40B4-BE49-F238E27FC236}">
                    <a16:creationId xmlns:a16="http://schemas.microsoft.com/office/drawing/2014/main" id="{E118AD45-5716-4E9C-BAC4-4A00158B5458}"/>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5" name="מלבן 104">
                <a:extLst>
                  <a:ext uri="{FF2B5EF4-FFF2-40B4-BE49-F238E27FC236}">
                    <a16:creationId xmlns:a16="http://schemas.microsoft.com/office/drawing/2014/main" id="{430B846C-CE17-4AE9-8031-93F55EC2E3AA}"/>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6" name="מלבן 105">
                <a:extLst>
                  <a:ext uri="{FF2B5EF4-FFF2-40B4-BE49-F238E27FC236}">
                    <a16:creationId xmlns:a16="http://schemas.microsoft.com/office/drawing/2014/main" id="{AD1C612D-C483-4CF8-B5FF-D8117AD5548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7" name="מלבן 106">
                <a:extLst>
                  <a:ext uri="{FF2B5EF4-FFF2-40B4-BE49-F238E27FC236}">
                    <a16:creationId xmlns:a16="http://schemas.microsoft.com/office/drawing/2014/main" id="{B394D33B-B2F2-4693-9A93-CF3CFAB8D2A4}"/>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8" name="מלבן 107">
                <a:extLst>
                  <a:ext uri="{FF2B5EF4-FFF2-40B4-BE49-F238E27FC236}">
                    <a16:creationId xmlns:a16="http://schemas.microsoft.com/office/drawing/2014/main" id="{2735026E-7888-4615-8A8A-4CAC921A3DA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119" name="תמונה 118">
            <a:extLst>
              <a:ext uri="{FF2B5EF4-FFF2-40B4-BE49-F238E27FC236}">
                <a16:creationId xmlns:a16="http://schemas.microsoft.com/office/drawing/2014/main" id="{1E4C3F86-087E-4B07-B519-2434840C94C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6262448" y="3987440"/>
            <a:ext cx="598124" cy="448819"/>
          </a:xfrm>
          <a:prstGeom prst="rect">
            <a:avLst/>
          </a:prstGeom>
        </p:spPr>
      </p:pic>
      <p:pic>
        <p:nvPicPr>
          <p:cNvPr id="120" name="תמונה 119">
            <a:extLst>
              <a:ext uri="{FF2B5EF4-FFF2-40B4-BE49-F238E27FC236}">
                <a16:creationId xmlns:a16="http://schemas.microsoft.com/office/drawing/2014/main" id="{C6E8AFDC-6E1E-4D05-9D67-DBD6BEA05266}"/>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2586" t="35579" b="36347"/>
          <a:stretch/>
        </p:blipFill>
        <p:spPr>
          <a:xfrm>
            <a:off x="6272137" y="4398119"/>
            <a:ext cx="598124" cy="448819"/>
          </a:xfrm>
          <a:prstGeom prst="rect">
            <a:avLst/>
          </a:prstGeom>
        </p:spPr>
      </p:pic>
      <p:pic>
        <p:nvPicPr>
          <p:cNvPr id="121" name="תמונה 120">
            <a:extLst>
              <a:ext uri="{FF2B5EF4-FFF2-40B4-BE49-F238E27FC236}">
                <a16:creationId xmlns:a16="http://schemas.microsoft.com/office/drawing/2014/main" id="{E2540BA9-6542-479A-A267-CB124F0DE2B1}"/>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814359" y="3912346"/>
            <a:ext cx="493373" cy="473684"/>
          </a:xfrm>
          <a:prstGeom prst="rect">
            <a:avLst/>
          </a:prstGeom>
        </p:spPr>
      </p:pic>
      <p:pic>
        <p:nvPicPr>
          <p:cNvPr id="122" name="תמונה 121">
            <a:extLst>
              <a:ext uri="{FF2B5EF4-FFF2-40B4-BE49-F238E27FC236}">
                <a16:creationId xmlns:a16="http://schemas.microsoft.com/office/drawing/2014/main" id="{EA4B07C2-FE2B-4F09-8547-ED0AF0154CC0}"/>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6763774" y="4411476"/>
            <a:ext cx="493373" cy="473684"/>
          </a:xfrm>
          <a:prstGeom prst="rect">
            <a:avLst/>
          </a:prstGeom>
        </p:spPr>
      </p:pic>
      <p:pic>
        <p:nvPicPr>
          <p:cNvPr id="123" name="תמונה 122">
            <a:extLst>
              <a:ext uri="{FF2B5EF4-FFF2-40B4-BE49-F238E27FC236}">
                <a16:creationId xmlns:a16="http://schemas.microsoft.com/office/drawing/2014/main" id="{D4047929-A8FC-43CD-9AAC-0374F416B73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265917" y="3907532"/>
            <a:ext cx="493373" cy="473684"/>
          </a:xfrm>
          <a:prstGeom prst="rect">
            <a:avLst/>
          </a:prstGeom>
        </p:spPr>
      </p:pic>
      <p:pic>
        <p:nvPicPr>
          <p:cNvPr id="124" name="תמונה 123">
            <a:extLst>
              <a:ext uri="{FF2B5EF4-FFF2-40B4-BE49-F238E27FC236}">
                <a16:creationId xmlns:a16="http://schemas.microsoft.com/office/drawing/2014/main" id="{027ABFF7-03B8-44CF-A037-E7B13594BB5F}"/>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258338" y="4376917"/>
            <a:ext cx="493373" cy="473684"/>
          </a:xfrm>
          <a:prstGeom prst="rect">
            <a:avLst/>
          </a:prstGeom>
        </p:spPr>
      </p:pic>
      <p:pic>
        <p:nvPicPr>
          <p:cNvPr id="125" name="תמונה 124">
            <a:extLst>
              <a:ext uri="{FF2B5EF4-FFF2-40B4-BE49-F238E27FC236}">
                <a16:creationId xmlns:a16="http://schemas.microsoft.com/office/drawing/2014/main" id="{ADBBADD7-2B85-48CC-8CAC-8DA23C14DA2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7791421" y="3906216"/>
            <a:ext cx="493373" cy="473684"/>
          </a:xfrm>
          <a:prstGeom prst="rect">
            <a:avLst/>
          </a:prstGeom>
        </p:spPr>
      </p:pic>
      <p:grpSp>
        <p:nvGrpSpPr>
          <p:cNvPr id="60" name="קבוצה 59">
            <a:extLst>
              <a:ext uri="{FF2B5EF4-FFF2-40B4-BE49-F238E27FC236}">
                <a16:creationId xmlns:a16="http://schemas.microsoft.com/office/drawing/2014/main" id="{A6B5374D-7BAE-4E7B-8D9E-7301C90CD470}"/>
              </a:ext>
            </a:extLst>
          </p:cNvPr>
          <p:cNvGrpSpPr/>
          <p:nvPr/>
        </p:nvGrpSpPr>
        <p:grpSpPr>
          <a:xfrm>
            <a:off x="6262448" y="2742974"/>
            <a:ext cx="2527925" cy="993149"/>
            <a:chOff x="260810" y="2003356"/>
            <a:chExt cx="2527925" cy="993149"/>
          </a:xfrm>
        </p:grpSpPr>
        <p:grpSp>
          <p:nvGrpSpPr>
            <p:cNvPr id="62" name="קבוצה 61">
              <a:extLst>
                <a:ext uri="{FF2B5EF4-FFF2-40B4-BE49-F238E27FC236}">
                  <a16:creationId xmlns:a16="http://schemas.microsoft.com/office/drawing/2014/main" id="{1D4DDF13-CF23-4A24-96BA-6E229A8C57AE}"/>
                </a:ext>
              </a:extLst>
            </p:cNvPr>
            <p:cNvGrpSpPr/>
            <p:nvPr/>
          </p:nvGrpSpPr>
          <p:grpSpPr>
            <a:xfrm>
              <a:off x="260810" y="2003356"/>
              <a:ext cx="2527925" cy="993149"/>
              <a:chOff x="2574335" y="1492625"/>
              <a:chExt cx="8125328" cy="3599782"/>
            </a:xfrm>
          </p:grpSpPr>
          <p:sp>
            <p:nvSpPr>
              <p:cNvPr id="89" name="מלבן 88">
                <a:extLst>
                  <a:ext uri="{FF2B5EF4-FFF2-40B4-BE49-F238E27FC236}">
                    <a16:creationId xmlns:a16="http://schemas.microsoft.com/office/drawing/2014/main" id="{89887FE9-8DB3-4087-986B-E3E1C74FB298}"/>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0" name="קבוצה 89">
                <a:extLst>
                  <a:ext uri="{FF2B5EF4-FFF2-40B4-BE49-F238E27FC236}">
                    <a16:creationId xmlns:a16="http://schemas.microsoft.com/office/drawing/2014/main" id="{423E9070-A1D4-441D-8B80-3C9A31E70558}"/>
                  </a:ext>
                </a:extLst>
              </p:cNvPr>
              <p:cNvGrpSpPr/>
              <p:nvPr/>
            </p:nvGrpSpPr>
            <p:grpSpPr>
              <a:xfrm>
                <a:off x="2708732" y="1634159"/>
                <a:ext cx="7856533" cy="3316714"/>
                <a:chOff x="3625516" y="1315453"/>
                <a:chExt cx="4832685" cy="1660358"/>
              </a:xfrm>
            </p:grpSpPr>
            <p:sp>
              <p:nvSpPr>
                <p:cNvPr id="91" name="מלבן 90">
                  <a:extLst>
                    <a:ext uri="{FF2B5EF4-FFF2-40B4-BE49-F238E27FC236}">
                      <a16:creationId xmlns:a16="http://schemas.microsoft.com/office/drawing/2014/main" id="{74B53D6C-9DF5-4871-869F-DF843FE4A25B}"/>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9" name="מלבן 98">
                  <a:extLst>
                    <a:ext uri="{FF2B5EF4-FFF2-40B4-BE49-F238E27FC236}">
                      <a16:creationId xmlns:a16="http://schemas.microsoft.com/office/drawing/2014/main" id="{B5E868D4-DE61-4AA0-828B-B8E16E73D0E7}"/>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0" name="מלבן 99">
                  <a:extLst>
                    <a:ext uri="{FF2B5EF4-FFF2-40B4-BE49-F238E27FC236}">
                      <a16:creationId xmlns:a16="http://schemas.microsoft.com/office/drawing/2014/main" id="{2D3D4946-6695-44A8-A844-3CA0E1EE819D}"/>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1" name="מלבן 100">
                  <a:extLst>
                    <a:ext uri="{FF2B5EF4-FFF2-40B4-BE49-F238E27FC236}">
                      <a16:creationId xmlns:a16="http://schemas.microsoft.com/office/drawing/2014/main" id="{799F968C-57C0-48AF-B6D3-E5EEF5E19BF1}"/>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2" name="מלבן 101">
                  <a:extLst>
                    <a:ext uri="{FF2B5EF4-FFF2-40B4-BE49-F238E27FC236}">
                      <a16:creationId xmlns:a16="http://schemas.microsoft.com/office/drawing/2014/main" id="{2512E1FD-FEE7-4D3D-BD7B-7CC38AD821EF}"/>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6" name="מלבן 125">
                  <a:extLst>
                    <a:ext uri="{FF2B5EF4-FFF2-40B4-BE49-F238E27FC236}">
                      <a16:creationId xmlns:a16="http://schemas.microsoft.com/office/drawing/2014/main" id="{B329D1BC-B999-4909-AF30-E1B022CDDED3}"/>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7" name="מלבן 126">
                  <a:extLst>
                    <a:ext uri="{FF2B5EF4-FFF2-40B4-BE49-F238E27FC236}">
                      <a16:creationId xmlns:a16="http://schemas.microsoft.com/office/drawing/2014/main" id="{324E9A2A-BAA9-465F-8AB6-7603306F7ED8}"/>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8" name="מלבן 127">
                  <a:extLst>
                    <a:ext uri="{FF2B5EF4-FFF2-40B4-BE49-F238E27FC236}">
                      <a16:creationId xmlns:a16="http://schemas.microsoft.com/office/drawing/2014/main" id="{852BDE37-36CC-4924-A0D3-5F7AC0CF58CF}"/>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9" name="מלבן 128">
                  <a:extLst>
                    <a:ext uri="{FF2B5EF4-FFF2-40B4-BE49-F238E27FC236}">
                      <a16:creationId xmlns:a16="http://schemas.microsoft.com/office/drawing/2014/main" id="{688A821B-FA4E-4E27-8716-4D64C32A634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0" name="מלבן 129">
                  <a:extLst>
                    <a:ext uri="{FF2B5EF4-FFF2-40B4-BE49-F238E27FC236}">
                      <a16:creationId xmlns:a16="http://schemas.microsoft.com/office/drawing/2014/main" id="{92D6F815-4737-442D-A1D3-BC94B575F5D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79" name="!!לב2">
              <a:extLst>
                <a:ext uri="{FF2B5EF4-FFF2-40B4-BE49-F238E27FC236}">
                  <a16:creationId xmlns:a16="http://schemas.microsoft.com/office/drawing/2014/main" id="{133EBE76-B64C-4852-BA61-FD0B55B078B7}"/>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95532" y="2098599"/>
              <a:ext cx="490895" cy="381807"/>
            </a:xfrm>
            <a:prstGeom prst="rect">
              <a:avLst/>
            </a:prstGeom>
          </p:spPr>
        </p:pic>
        <p:pic>
          <p:nvPicPr>
            <p:cNvPr id="80" name="!!לב2">
              <a:extLst>
                <a:ext uri="{FF2B5EF4-FFF2-40B4-BE49-F238E27FC236}">
                  <a16:creationId xmlns:a16="http://schemas.microsoft.com/office/drawing/2014/main" id="{A9B17961-12E1-4148-9CAC-41E538886BB8}"/>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66773" y="2536601"/>
              <a:ext cx="490895" cy="381807"/>
            </a:xfrm>
            <a:prstGeom prst="rect">
              <a:avLst/>
            </a:prstGeom>
          </p:spPr>
        </p:pic>
        <p:pic>
          <p:nvPicPr>
            <p:cNvPr id="81" name="!!לב2">
              <a:extLst>
                <a:ext uri="{FF2B5EF4-FFF2-40B4-BE49-F238E27FC236}">
                  <a16:creationId xmlns:a16="http://schemas.microsoft.com/office/drawing/2014/main" id="{96E290B3-D813-4E5F-8B7D-092C636A505B}"/>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78428" y="2118124"/>
              <a:ext cx="490895" cy="381807"/>
            </a:xfrm>
            <a:prstGeom prst="rect">
              <a:avLst/>
            </a:prstGeom>
          </p:spPr>
        </p:pic>
        <p:pic>
          <p:nvPicPr>
            <p:cNvPr id="82" name="!!לב2">
              <a:extLst>
                <a:ext uri="{FF2B5EF4-FFF2-40B4-BE49-F238E27FC236}">
                  <a16:creationId xmlns:a16="http://schemas.microsoft.com/office/drawing/2014/main" id="{31A37B1B-A30D-4856-8603-ED61F09DF7B8}"/>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49669" y="2556126"/>
              <a:ext cx="490895" cy="381807"/>
            </a:xfrm>
            <a:prstGeom prst="rect">
              <a:avLst/>
            </a:prstGeom>
          </p:spPr>
        </p:pic>
        <p:pic>
          <p:nvPicPr>
            <p:cNvPr id="83" name="!!לב2">
              <a:extLst>
                <a:ext uri="{FF2B5EF4-FFF2-40B4-BE49-F238E27FC236}">
                  <a16:creationId xmlns:a16="http://schemas.microsoft.com/office/drawing/2014/main" id="{928BAC63-A747-42CB-911D-81B56FAC9E9A}"/>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245006" y="2106041"/>
              <a:ext cx="490895" cy="381807"/>
            </a:xfrm>
            <a:prstGeom prst="rect">
              <a:avLst/>
            </a:prstGeom>
          </p:spPr>
        </p:pic>
        <p:pic>
          <p:nvPicPr>
            <p:cNvPr id="84" name="!!לב2">
              <a:extLst>
                <a:ext uri="{FF2B5EF4-FFF2-40B4-BE49-F238E27FC236}">
                  <a16:creationId xmlns:a16="http://schemas.microsoft.com/office/drawing/2014/main" id="{395E9B75-B29F-4FA6-87D0-768B3BA98608}"/>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216247" y="2544043"/>
              <a:ext cx="490895" cy="381807"/>
            </a:xfrm>
            <a:prstGeom prst="rect">
              <a:avLst/>
            </a:prstGeom>
          </p:spPr>
        </p:pic>
        <p:pic>
          <p:nvPicPr>
            <p:cNvPr id="85" name="!!לב2">
              <a:extLst>
                <a:ext uri="{FF2B5EF4-FFF2-40B4-BE49-F238E27FC236}">
                  <a16:creationId xmlns:a16="http://schemas.microsoft.com/office/drawing/2014/main" id="{1E1C02BF-6B16-4965-95DC-F746A6E03091}"/>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69879" y="2113483"/>
              <a:ext cx="490895" cy="381807"/>
            </a:xfrm>
            <a:prstGeom prst="rect">
              <a:avLst/>
            </a:prstGeom>
          </p:spPr>
        </p:pic>
        <p:pic>
          <p:nvPicPr>
            <p:cNvPr id="86" name="!!לב2">
              <a:extLst>
                <a:ext uri="{FF2B5EF4-FFF2-40B4-BE49-F238E27FC236}">
                  <a16:creationId xmlns:a16="http://schemas.microsoft.com/office/drawing/2014/main" id="{92666AEF-DECC-4C96-A2A9-CC087A324F97}"/>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41120" y="2551485"/>
              <a:ext cx="490895" cy="381807"/>
            </a:xfrm>
            <a:prstGeom prst="rect">
              <a:avLst/>
            </a:prstGeom>
          </p:spPr>
        </p:pic>
        <p:pic>
          <p:nvPicPr>
            <p:cNvPr id="87" name="!!לב2">
              <a:extLst>
                <a:ext uri="{FF2B5EF4-FFF2-40B4-BE49-F238E27FC236}">
                  <a16:creationId xmlns:a16="http://schemas.microsoft.com/office/drawing/2014/main" id="{544766D1-6BF5-46DD-9EE4-108C232F24F2}"/>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97405" y="2101963"/>
              <a:ext cx="490895" cy="381807"/>
            </a:xfrm>
            <a:prstGeom prst="rect">
              <a:avLst/>
            </a:prstGeom>
          </p:spPr>
        </p:pic>
        <p:pic>
          <p:nvPicPr>
            <p:cNvPr id="88" name="!!לב2">
              <a:extLst>
                <a:ext uri="{FF2B5EF4-FFF2-40B4-BE49-F238E27FC236}">
                  <a16:creationId xmlns:a16="http://schemas.microsoft.com/office/drawing/2014/main" id="{46E589BD-EBB4-4F4E-BF46-7E8E0CD73E01}"/>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68646" y="2539965"/>
              <a:ext cx="490895" cy="381807"/>
            </a:xfrm>
            <a:prstGeom prst="rect">
              <a:avLst/>
            </a:prstGeom>
          </p:spPr>
        </p:pic>
      </p:grpSp>
    </p:spTree>
    <p:extLst>
      <p:ext uri="{BB962C8B-B14F-4D97-AF65-F5344CB8AC3E}">
        <p14:creationId xmlns:p14="http://schemas.microsoft.com/office/powerpoint/2010/main" val="38050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58"/>
                                        </p:tgtEl>
                                        <p:attrNameLst>
                                          <p:attrName>style.visibility</p:attrName>
                                        </p:attrNameLst>
                                      </p:cBhvr>
                                      <p:to>
                                        <p:strVal val="hidden"/>
                                      </p:to>
                                    </p:set>
                                  </p:childTnLst>
                                </p:cTn>
                              </p:par>
                            </p:childTnLst>
                          </p:cTn>
                        </p:par>
                      </p:childTnLst>
                    </p:cTn>
                  </p:par>
                </p:childTnLst>
              </p:cTn>
              <p:nextCondLst>
                <p:cond evt="onClick" delay="0">
                  <p:tgtEl>
                    <p:spTgt spid="158"/>
                  </p:tgtEl>
                </p:cond>
              </p:nextCondLst>
            </p:seq>
            <p:seq concurrent="1" nextAc="seek">
              <p:cTn id="11" restart="whenNotActive" fill="hold" evtFilter="cancelBubble" nodeType="interactiveSeq">
                <p:stCondLst>
                  <p:cond evt="onClick" delay="0">
                    <p:tgtEl>
                      <p:spTgt spid="15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160"/>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157"/>
                                        </p:tgtEl>
                                        <p:attrNameLst>
                                          <p:attrName>style.visibility</p:attrName>
                                        </p:attrNameLst>
                                      </p:cBhvr>
                                      <p:to>
                                        <p:strVal val="hidden"/>
                                      </p:to>
                                    </p:set>
                                  </p:childTnLst>
                                </p:cTn>
                              </p:par>
                              <p:par>
                                <p:cTn id="18" presetID="1" presetClass="entr" presetSubtype="0" fill="hold" grpId="1" nodeType="withEffect">
                                  <p:stCondLst>
                                    <p:cond delay="0"/>
                                  </p:stCondLst>
                                  <p:childTnLst>
                                    <p:set>
                                      <p:cBhvr>
                                        <p:cTn id="19" dur="1" fill="hold">
                                          <p:stCondLst>
                                            <p:cond delay="0"/>
                                          </p:stCondLst>
                                        </p:cTn>
                                        <p:tgtEl>
                                          <p:spTgt spid="16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9"/>
                                        </p:tgtEl>
                                        <p:attrNameLst>
                                          <p:attrName>style.visibility</p:attrName>
                                        </p:attrNameLst>
                                      </p:cBhvr>
                                      <p:to>
                                        <p:strVal val="visible"/>
                                      </p:to>
                                    </p:set>
                                  </p:childTnLst>
                                </p:cTn>
                              </p:par>
                            </p:childTnLst>
                          </p:cTn>
                        </p:par>
                      </p:childTnLst>
                    </p:cTn>
                  </p:par>
                </p:childTnLst>
              </p:cTn>
              <p:nextCondLst>
                <p:cond evt="onClick" delay="0">
                  <p:tgtEl>
                    <p:spTgt spid="157"/>
                  </p:tgtEl>
                </p:cond>
              </p:nextCondLst>
            </p:seq>
            <p:seq concurrent="1" nextAc="seek">
              <p:cTn id="22" restart="whenNotActive" fill="hold" evtFilter="cancelBubble" nodeType="interactiveSeq">
                <p:stCondLst>
                  <p:cond evt="onClick" delay="0">
                    <p:tgtEl>
                      <p:spTgt spid="161"/>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161"/>
                                        </p:tgtEl>
                                        <p:attrNameLst>
                                          <p:attrName>style.visibility</p:attrName>
                                        </p:attrNameLst>
                                      </p:cBhvr>
                                      <p:to>
                                        <p:strVal val="hidden"/>
                                      </p:to>
                                    </p:set>
                                  </p:childTnLst>
                                </p:cTn>
                              </p:par>
                              <p:par>
                                <p:cTn id="27" presetID="1" presetClass="entr" presetSubtype="0" fill="hold" grpId="1" nodeType="withEffect">
                                  <p:stCondLst>
                                    <p:cond delay="0"/>
                                  </p:stCondLst>
                                  <p:childTnLst>
                                    <p:set>
                                      <p:cBhvr>
                                        <p:cTn id="28" dur="1" fill="hold">
                                          <p:stCondLst>
                                            <p:cond delay="0"/>
                                          </p:stCondLst>
                                        </p:cTn>
                                        <p:tgtEl>
                                          <p:spTgt spid="1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childTnLst>
                          </p:cTn>
                        </p:par>
                      </p:childTnLst>
                    </p:cTn>
                  </p:par>
                </p:childTnLst>
              </p:cTn>
              <p:nextCondLst>
                <p:cond evt="onClick" delay="0">
                  <p:tgtEl>
                    <p:spTgt spid="161"/>
                  </p:tgtEl>
                </p:cond>
              </p:nextCondLst>
            </p:seq>
            <p:seq concurrent="1" nextAc="seek">
              <p:cTn id="41" restart="whenNotActive" fill="hold" evtFilter="cancelBubble" nodeType="interactiveSeq">
                <p:stCondLst>
                  <p:cond evt="onClick" delay="0">
                    <p:tgtEl>
                      <p:spTgt spid="165"/>
                    </p:tgtEl>
                  </p:cond>
                </p:stCondLst>
                <p:endSync evt="end" delay="0">
                  <p:rtn val="all"/>
                </p:endSync>
                <p:childTnLst>
                  <p:par>
                    <p:cTn id="42" fill="hold">
                      <p:stCondLst>
                        <p:cond delay="0"/>
                      </p:stCondLst>
                      <p:childTnLst>
                        <p:par>
                          <p:cTn id="43" fill="hold">
                            <p:stCondLst>
                              <p:cond delay="0"/>
                            </p:stCondLst>
                            <p:childTnLst>
                              <p:par>
                                <p:cTn id="44" presetID="1" presetClass="exit" presetSubtype="0" fill="hold" grpId="0" nodeType="withEffect">
                                  <p:stCondLst>
                                    <p:cond delay="0"/>
                                  </p:stCondLst>
                                  <p:childTnLst>
                                    <p:set>
                                      <p:cBhvr>
                                        <p:cTn id="45" dur="1" fill="hold">
                                          <p:stCondLst>
                                            <p:cond delay="0"/>
                                          </p:stCondLst>
                                        </p:cTn>
                                        <p:tgtEl>
                                          <p:spTgt spid="165"/>
                                        </p:tgtEl>
                                        <p:attrNameLst>
                                          <p:attrName>style.visibility</p:attrName>
                                        </p:attrNameLst>
                                      </p:cBhvr>
                                      <p:to>
                                        <p:strVal val="hidden"/>
                                      </p:to>
                                    </p:set>
                                  </p:childTnLst>
                                </p:cTn>
                              </p:par>
                              <p:par>
                                <p:cTn id="46" presetID="1" presetClass="entr" presetSubtype="0" fill="hold" grpId="0" nodeType="withEffect">
                                  <p:stCondLst>
                                    <p:cond delay="0"/>
                                  </p:stCondLst>
                                  <p:childTnLst>
                                    <p:set>
                                      <p:cBhvr>
                                        <p:cTn id="47" dur="1" fill="hold">
                                          <p:stCondLst>
                                            <p:cond delay="0"/>
                                          </p:stCondLst>
                                        </p:cTn>
                                        <p:tgtEl>
                                          <p:spTgt spid="166"/>
                                        </p:tgtEl>
                                        <p:attrNameLst>
                                          <p:attrName>style.visibility</p:attrName>
                                        </p:attrNameLst>
                                      </p:cBhvr>
                                      <p:to>
                                        <p:strVal val="visible"/>
                                      </p:to>
                                    </p:set>
                                  </p:childTnLst>
                                </p:cTn>
                              </p:par>
                              <p:par>
                                <p:cTn id="48" presetID="1" presetClass="entr" presetSubtype="0" fill="hold" grpId="1" nodeType="withEffect">
                                  <p:stCondLst>
                                    <p:cond delay="0"/>
                                  </p:stCondLst>
                                  <p:childTnLst>
                                    <p:set>
                                      <p:cBhvr>
                                        <p:cTn id="49" dur="1" fill="hold">
                                          <p:stCondLst>
                                            <p:cond delay="0"/>
                                          </p:stCondLst>
                                        </p:cTn>
                                        <p:tgtEl>
                                          <p:spTgt spid="168"/>
                                        </p:tgtEl>
                                        <p:attrNameLst>
                                          <p:attrName>style.visibility</p:attrName>
                                        </p:attrNameLst>
                                      </p:cBhvr>
                                      <p:to>
                                        <p:strVal val="visible"/>
                                      </p:to>
                                    </p:set>
                                  </p:childTnLst>
                                </p:cTn>
                              </p:par>
                            </p:childTnLst>
                          </p:cTn>
                        </p:par>
                      </p:childTnLst>
                    </p:cTn>
                  </p:par>
                </p:childTnLst>
              </p:cTn>
              <p:nextCondLst>
                <p:cond evt="onClick" delay="0">
                  <p:tgtEl>
                    <p:spTgt spid="165"/>
                  </p:tgtEl>
                </p:cond>
              </p:nextCondLst>
            </p:seq>
            <p:seq concurrent="1" nextAc="seek">
              <p:cTn id="50" restart="whenNotActive" fill="hold" evtFilter="cancelBubble" nodeType="interactiveSeq">
                <p:stCondLst>
                  <p:cond evt="onClick" delay="0">
                    <p:tgtEl>
                      <p:spTgt spid="168"/>
                    </p:tgtEl>
                  </p:cond>
                </p:stCondLst>
                <p:endSync evt="end" delay="0">
                  <p:rtn val="all"/>
                </p:endSync>
                <p:childTnLst>
                  <p:par>
                    <p:cTn id="51" fill="hold">
                      <p:stCondLst>
                        <p:cond delay="0"/>
                      </p:stCondLst>
                      <p:childTnLst>
                        <p:par>
                          <p:cTn id="52" fill="hold">
                            <p:stCondLst>
                              <p:cond delay="0"/>
                            </p:stCondLst>
                            <p:childTnLst>
                              <p:par>
                                <p:cTn id="53" presetID="1" presetClass="exit" presetSubtype="0" fill="hold" grpId="0" nodeType="withEffect">
                                  <p:stCondLst>
                                    <p:cond delay="0"/>
                                  </p:stCondLst>
                                  <p:childTnLst>
                                    <p:set>
                                      <p:cBhvr>
                                        <p:cTn id="54" dur="1" fill="hold">
                                          <p:stCondLst>
                                            <p:cond delay="0"/>
                                          </p:stCondLst>
                                        </p:cTn>
                                        <p:tgtEl>
                                          <p:spTgt spid="168"/>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167"/>
                                        </p:tgtEl>
                                        <p:attrNameLst>
                                          <p:attrName>style.visibility</p:attrName>
                                        </p:attrNameLst>
                                      </p:cBhvr>
                                      <p:to>
                                        <p:strVal val="visible"/>
                                      </p:to>
                                    </p:set>
                                  </p:childTnLst>
                                </p:cTn>
                              </p:par>
                              <p:par>
                                <p:cTn id="57" presetID="1" presetClass="entr" presetSubtype="0" fill="hold" grpId="0" nodeType="withEffect" nodePh="1">
                                  <p:stCondLst>
                                    <p:cond delay="0"/>
                                  </p:stCondLst>
                                  <p:endCondLst>
                                    <p:cond evt="begin" delay="0">
                                      <p:tn val="57"/>
                                    </p:cond>
                                  </p:endCondLst>
                                  <p:childTnLst>
                                    <p:set>
                                      <p:cBhvr>
                                        <p:cTn id="58" dur="1" fill="hold">
                                          <p:stCondLst>
                                            <p:cond delay="0"/>
                                          </p:stCondLst>
                                        </p:cTn>
                                        <p:tgtEl>
                                          <p:spTgt spid="61"/>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0" nodeType="afterEffect">
                                  <p:stCondLst>
                                    <p:cond delay="500"/>
                                  </p:stCondLst>
                                  <p:childTnLst>
                                    <p:set>
                                      <p:cBhvr>
                                        <p:cTn id="61"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168"/>
                  </p:tgtEl>
                </p:cond>
              </p:nextCondLst>
            </p:seq>
          </p:childTnLst>
        </p:cTn>
      </p:par>
    </p:tnLst>
    <p:bldLst>
      <p:bldP spid="168" grpId="0" animBg="1"/>
      <p:bldP spid="168" grpId="1" animBg="1"/>
      <p:bldP spid="165" grpId="0" animBg="1"/>
      <p:bldP spid="165" grpId="1" animBg="1"/>
      <p:bldP spid="157" grpId="0" animBg="1"/>
      <p:bldP spid="157" grpId="1" animBg="1"/>
      <p:bldP spid="158" grpId="0" animBg="1"/>
      <p:bldP spid="159" grpId="0"/>
      <p:bldP spid="160" grpId="0"/>
      <p:bldP spid="161" grpId="0" animBg="1"/>
      <p:bldP spid="161" grpId="1" animBg="1"/>
      <p:bldP spid="166" grpId="0"/>
      <p:bldP spid="167" grpId="0"/>
      <p:bldP spid="61" grpId="0"/>
      <p:bldP spid="2" grpId="0"/>
      <p:bldP spid="68" grpId="0"/>
      <p:bldP spid="6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פינות מעוגלות 5">
            <a:extLst>
              <a:ext uri="{FF2B5EF4-FFF2-40B4-BE49-F238E27FC236}">
                <a16:creationId xmlns:a16="http://schemas.microsoft.com/office/drawing/2014/main" id="{C4BB73D4-27E2-4BD3-8094-693706AFCD5A}"/>
              </a:ext>
            </a:extLst>
          </p:cNvPr>
          <p:cNvSpPr/>
          <p:nvPr/>
        </p:nvSpPr>
        <p:spPr>
          <a:xfrm>
            <a:off x="3184820" y="5331855"/>
            <a:ext cx="2774361" cy="133544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sp>
        <p:nvSpPr>
          <p:cNvPr id="2" name="תיבת טקסט 1">
            <a:extLst>
              <a:ext uri="{FF2B5EF4-FFF2-40B4-BE49-F238E27FC236}">
                <a16:creationId xmlns:a16="http://schemas.microsoft.com/office/drawing/2014/main" id="{3C99E89E-2E23-4AA3-96CE-2CF7823B5AD6}"/>
              </a:ext>
            </a:extLst>
          </p:cNvPr>
          <p:cNvSpPr txBox="1"/>
          <p:nvPr/>
        </p:nvSpPr>
        <p:spPr>
          <a:xfrm>
            <a:off x="306466" y="195453"/>
            <a:ext cx="9158868" cy="1077218"/>
          </a:xfrm>
          <a:prstGeom prst="rect">
            <a:avLst/>
          </a:prstGeom>
          <a:noFill/>
        </p:spPr>
        <p:txBody>
          <a:bodyPr wrap="square" rtlCol="1">
            <a:spAutoFit/>
          </a:bodyPr>
          <a:lstStyle/>
          <a:p>
            <a:pPr marL="714375"/>
            <a:r>
              <a:rPr lang="he-IL" sz="3200" dirty="0">
                <a:latin typeface="Arial" panose="020B0604020202020204" pitchFamily="34" charset="0"/>
              </a:rPr>
              <a:t>הֵעָזְרוּ בַּתַבְנִיוֹת שֶהֵכַנְתֶם וּפִתְרוּ.</a:t>
            </a:r>
          </a:p>
          <a:p>
            <a:pPr marL="714375"/>
            <a:endParaRPr lang="he-IL" sz="3200" dirty="0">
              <a:latin typeface="Arial" panose="020B0604020202020204" pitchFamily="34" charset="0"/>
            </a:endParaRPr>
          </a:p>
        </p:txBody>
      </p:sp>
      <p:sp>
        <p:nvSpPr>
          <p:cNvPr id="3" name="תיבת טקסט 2">
            <a:extLst>
              <a:ext uri="{FF2B5EF4-FFF2-40B4-BE49-F238E27FC236}">
                <a16:creationId xmlns:a16="http://schemas.microsoft.com/office/drawing/2014/main" id="{EC937027-E293-4F31-9971-FBF0C2AC4FC1}"/>
              </a:ext>
            </a:extLst>
          </p:cNvPr>
          <p:cNvSpPr txBox="1"/>
          <p:nvPr/>
        </p:nvSpPr>
        <p:spPr>
          <a:xfrm>
            <a:off x="3779912" y="908924"/>
            <a:ext cx="1640193" cy="707886"/>
          </a:xfrm>
          <a:prstGeom prst="rect">
            <a:avLst/>
          </a:prstGeom>
          <a:noFill/>
        </p:spPr>
        <p:txBody>
          <a:bodyPr wrap="none" rtlCol="1">
            <a:spAutoFit/>
          </a:bodyPr>
          <a:lstStyle/>
          <a:p>
            <a:pPr algn="l" rtl="0"/>
            <a:r>
              <a:rPr lang="en-US" sz="4000" dirty="0">
                <a:solidFill>
                  <a:srgbClr val="78119A"/>
                </a:solidFill>
                <a:latin typeface="Arial" panose="020B0604020202020204" pitchFamily="34" charset="0"/>
              </a:rPr>
              <a:t>12</a:t>
            </a:r>
            <a:r>
              <a:rPr lang="en-US" sz="4000" dirty="0">
                <a:latin typeface="Arial" panose="020B0604020202020204" pitchFamily="34" charset="0"/>
              </a:rPr>
              <a:t>+</a:t>
            </a:r>
            <a:r>
              <a:rPr lang="en-US" sz="4000" dirty="0">
                <a:solidFill>
                  <a:srgbClr val="E2367D"/>
                </a:solidFill>
                <a:latin typeface="Arial" panose="020B0604020202020204" pitchFamily="34" charset="0"/>
              </a:rPr>
              <a:t>4</a:t>
            </a:r>
            <a:r>
              <a:rPr lang="en-US" sz="4000" dirty="0">
                <a:latin typeface="Arial" panose="020B0604020202020204" pitchFamily="34" charset="0"/>
              </a:rPr>
              <a:t>=</a:t>
            </a:r>
            <a:endParaRPr lang="he-IL" sz="4000" dirty="0">
              <a:latin typeface="Arial" panose="020B0604020202020204" pitchFamily="34" charset="0"/>
            </a:endParaRPr>
          </a:p>
        </p:txBody>
      </p:sp>
      <p:sp>
        <p:nvSpPr>
          <p:cNvPr id="5" name="מלבן: פינות מעוגלות 4">
            <a:extLst>
              <a:ext uri="{FF2B5EF4-FFF2-40B4-BE49-F238E27FC236}">
                <a16:creationId xmlns:a16="http://schemas.microsoft.com/office/drawing/2014/main" id="{6BE89601-502A-4E96-9E14-B6970035174E}"/>
              </a:ext>
            </a:extLst>
          </p:cNvPr>
          <p:cNvSpPr/>
          <p:nvPr/>
        </p:nvSpPr>
        <p:spPr>
          <a:xfrm>
            <a:off x="3164748" y="5349781"/>
            <a:ext cx="2774361" cy="129822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324000" rtlCol="1" anchor="ctr"/>
          <a:lstStyle/>
          <a:p>
            <a:pPr algn="ctr"/>
            <a:r>
              <a:rPr lang="he-IL" sz="3200" dirty="0">
                <a:latin typeface="Arial" panose="020B0604020202020204" pitchFamily="34" charset="0"/>
              </a:rPr>
              <a:t>לַחֲצוּ עָלַי לְהַצָגַת תַבְנִיוֹת.</a:t>
            </a:r>
          </a:p>
          <a:p>
            <a:pPr algn="ctr"/>
            <a:endParaRPr lang="he-IL" sz="3200" dirty="0">
              <a:latin typeface="Arial" panose="020B0604020202020204" pitchFamily="34" charset="0"/>
            </a:endParaRPr>
          </a:p>
        </p:txBody>
      </p:sp>
      <p:sp>
        <p:nvSpPr>
          <p:cNvPr id="128" name="תיבת טקסט 127">
            <a:extLst>
              <a:ext uri="{FF2B5EF4-FFF2-40B4-BE49-F238E27FC236}">
                <a16:creationId xmlns:a16="http://schemas.microsoft.com/office/drawing/2014/main" id="{B8387C55-B5DC-4E66-BCCF-6DA4849CBDB6}"/>
              </a:ext>
            </a:extLst>
          </p:cNvPr>
          <p:cNvSpPr txBox="1"/>
          <p:nvPr/>
        </p:nvSpPr>
        <p:spPr>
          <a:xfrm>
            <a:off x="5231543" y="904774"/>
            <a:ext cx="755335" cy="707886"/>
          </a:xfrm>
          <a:prstGeom prst="rect">
            <a:avLst/>
          </a:prstGeom>
          <a:noFill/>
        </p:spPr>
        <p:txBody>
          <a:bodyPr wrap="none" rtlCol="1">
            <a:spAutoFit/>
          </a:bodyPr>
          <a:lstStyle/>
          <a:p>
            <a:pPr algn="l" rtl="0"/>
            <a:r>
              <a:rPr lang="en-US" sz="4000" dirty="0">
                <a:latin typeface="Arial" panose="020B0604020202020204" pitchFamily="34" charset="0"/>
              </a:rPr>
              <a:t>16</a:t>
            </a:r>
            <a:endParaRPr lang="he-IL" sz="4000" dirty="0">
              <a:latin typeface="Arial" panose="020B0604020202020204" pitchFamily="34" charset="0"/>
            </a:endParaRPr>
          </a:p>
        </p:txBody>
      </p:sp>
      <p:grpSp>
        <p:nvGrpSpPr>
          <p:cNvPr id="4" name="קבוצה 3">
            <a:extLst>
              <a:ext uri="{FF2B5EF4-FFF2-40B4-BE49-F238E27FC236}">
                <a16:creationId xmlns:a16="http://schemas.microsoft.com/office/drawing/2014/main" id="{3453E0D8-29F8-4E1D-864E-10FC21DD8E37}"/>
              </a:ext>
            </a:extLst>
          </p:cNvPr>
          <p:cNvGrpSpPr/>
          <p:nvPr/>
        </p:nvGrpSpPr>
        <p:grpSpPr>
          <a:xfrm>
            <a:off x="2522565" y="1579733"/>
            <a:ext cx="4105185" cy="3629365"/>
            <a:chOff x="2522565" y="1579733"/>
            <a:chExt cx="4105185" cy="3629365"/>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7" name="דיו 176">
                  <a:extLst>
                    <a:ext uri="{FF2B5EF4-FFF2-40B4-BE49-F238E27FC236}">
                      <a16:creationId xmlns:a16="http://schemas.microsoft.com/office/drawing/2014/main" id="{18B45781-B288-48D8-81D5-C05D82D7728E}"/>
                    </a:ext>
                  </a:extLst>
                </p14:cNvPr>
                <p14:cNvContentPartPr/>
                <p14:nvPr/>
              </p14:nvContentPartPr>
              <p14:xfrm>
                <a:off x="3491880" y="2924944"/>
                <a:ext cx="360" cy="360"/>
              </p14:xfrm>
            </p:contentPart>
          </mc:Choice>
          <mc:Fallback xmlns="">
            <p:pic>
              <p:nvPicPr>
                <p:cNvPr id="177" name="דיו 176">
                  <a:extLst>
                    <a:ext uri="{FF2B5EF4-FFF2-40B4-BE49-F238E27FC236}">
                      <a16:creationId xmlns:a16="http://schemas.microsoft.com/office/drawing/2014/main" id="{18B45781-B288-48D8-81D5-C05D82D7728E}"/>
                    </a:ext>
                  </a:extLst>
                </p:cNvPr>
                <p:cNvPicPr/>
                <p:nvPr/>
              </p:nvPicPr>
              <p:blipFill>
                <a:blip r:embed="rId3"/>
                <a:stretch>
                  <a:fillRect/>
                </a:stretch>
              </p:blipFill>
              <p:spPr>
                <a:xfrm>
                  <a:off x="3482880" y="2915944"/>
                  <a:ext cx="18000" cy="18000"/>
                </a:xfrm>
                <a:prstGeom prst="rect">
                  <a:avLst/>
                </a:prstGeom>
              </p:spPr>
            </p:pic>
          </mc:Fallback>
        </mc:AlternateContent>
        <p:grpSp>
          <p:nvGrpSpPr>
            <p:cNvPr id="178" name="קבוצה 177">
              <a:extLst>
                <a:ext uri="{FF2B5EF4-FFF2-40B4-BE49-F238E27FC236}">
                  <a16:creationId xmlns:a16="http://schemas.microsoft.com/office/drawing/2014/main" id="{3C942BD7-D238-4EF7-A3EB-699D9098D315}"/>
                </a:ext>
              </a:extLst>
            </p:cNvPr>
            <p:cNvGrpSpPr/>
            <p:nvPr/>
          </p:nvGrpSpPr>
          <p:grpSpPr>
            <a:xfrm>
              <a:off x="2631392" y="1675883"/>
              <a:ext cx="3996358" cy="1652070"/>
              <a:chOff x="2574335" y="1492625"/>
              <a:chExt cx="8125328" cy="3599782"/>
            </a:xfrm>
          </p:grpSpPr>
          <p:sp>
            <p:nvSpPr>
              <p:cNvPr id="179" name="מלבן 178">
                <a:extLst>
                  <a:ext uri="{FF2B5EF4-FFF2-40B4-BE49-F238E27FC236}">
                    <a16:creationId xmlns:a16="http://schemas.microsoft.com/office/drawing/2014/main" id="{9E7D2F60-554F-4996-9300-B53061E2443B}"/>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80" name="קבוצה 179">
                <a:extLst>
                  <a:ext uri="{FF2B5EF4-FFF2-40B4-BE49-F238E27FC236}">
                    <a16:creationId xmlns:a16="http://schemas.microsoft.com/office/drawing/2014/main" id="{547701E0-2B17-45ED-B650-274A57527E25}"/>
                  </a:ext>
                </a:extLst>
              </p:cNvPr>
              <p:cNvGrpSpPr/>
              <p:nvPr/>
            </p:nvGrpSpPr>
            <p:grpSpPr>
              <a:xfrm>
                <a:off x="2708732" y="1634159"/>
                <a:ext cx="7856533" cy="3316714"/>
                <a:chOff x="3625516" y="1315453"/>
                <a:chExt cx="4832685" cy="1660358"/>
              </a:xfrm>
            </p:grpSpPr>
            <p:sp>
              <p:nvSpPr>
                <p:cNvPr id="181" name="מלבן 180">
                  <a:extLst>
                    <a:ext uri="{FF2B5EF4-FFF2-40B4-BE49-F238E27FC236}">
                      <a16:creationId xmlns:a16="http://schemas.microsoft.com/office/drawing/2014/main" id="{F36BEDAF-6F4D-4F11-88CD-F0049A3436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2" name="מלבן 181">
                  <a:extLst>
                    <a:ext uri="{FF2B5EF4-FFF2-40B4-BE49-F238E27FC236}">
                      <a16:creationId xmlns:a16="http://schemas.microsoft.com/office/drawing/2014/main" id="{7592C33F-6F3D-4316-897D-0F8CD7F9353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3" name="מלבן 182">
                  <a:extLst>
                    <a:ext uri="{FF2B5EF4-FFF2-40B4-BE49-F238E27FC236}">
                      <a16:creationId xmlns:a16="http://schemas.microsoft.com/office/drawing/2014/main" id="{18D8DBB9-2FDE-4CF0-9387-A417C42B11AC}"/>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4" name="מלבן 183">
                  <a:extLst>
                    <a:ext uri="{FF2B5EF4-FFF2-40B4-BE49-F238E27FC236}">
                      <a16:creationId xmlns:a16="http://schemas.microsoft.com/office/drawing/2014/main" id="{6D8559E8-6082-4ACC-9CFC-CDC424A479C5}"/>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5" name="מלבן 184">
                  <a:extLst>
                    <a:ext uri="{FF2B5EF4-FFF2-40B4-BE49-F238E27FC236}">
                      <a16:creationId xmlns:a16="http://schemas.microsoft.com/office/drawing/2014/main" id="{EF4E5088-EEC7-44DA-8F6D-490C81C1CC51}"/>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6" name="מלבן 185">
                  <a:extLst>
                    <a:ext uri="{FF2B5EF4-FFF2-40B4-BE49-F238E27FC236}">
                      <a16:creationId xmlns:a16="http://schemas.microsoft.com/office/drawing/2014/main" id="{BB1997C6-5337-487A-969F-E6D6BC49BD1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7" name="מלבן 186">
                  <a:extLst>
                    <a:ext uri="{FF2B5EF4-FFF2-40B4-BE49-F238E27FC236}">
                      <a16:creationId xmlns:a16="http://schemas.microsoft.com/office/drawing/2014/main" id="{A8200365-0C61-40A6-A7C9-EC34424D8D5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8" name="מלבן 187">
                  <a:extLst>
                    <a:ext uri="{FF2B5EF4-FFF2-40B4-BE49-F238E27FC236}">
                      <a16:creationId xmlns:a16="http://schemas.microsoft.com/office/drawing/2014/main" id="{0FAFC38D-13C2-4B49-9B2C-A5CC02B57DAE}"/>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9" name="מלבן 188">
                  <a:extLst>
                    <a:ext uri="{FF2B5EF4-FFF2-40B4-BE49-F238E27FC236}">
                      <a16:creationId xmlns:a16="http://schemas.microsoft.com/office/drawing/2014/main" id="{8C721A6E-C6DE-4819-B5FB-C2DA4542F72E}"/>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0" name="מלבן 189">
                  <a:extLst>
                    <a:ext uri="{FF2B5EF4-FFF2-40B4-BE49-F238E27FC236}">
                      <a16:creationId xmlns:a16="http://schemas.microsoft.com/office/drawing/2014/main" id="{E447523D-727E-43C0-BECC-74AA6F472FD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91" name="קבוצה 190">
              <a:extLst>
                <a:ext uri="{FF2B5EF4-FFF2-40B4-BE49-F238E27FC236}">
                  <a16:creationId xmlns:a16="http://schemas.microsoft.com/office/drawing/2014/main" id="{5DDF81AA-5E26-4EB1-8550-452FCFDE99BD}"/>
                </a:ext>
              </a:extLst>
            </p:cNvPr>
            <p:cNvGrpSpPr/>
            <p:nvPr/>
          </p:nvGrpSpPr>
          <p:grpSpPr>
            <a:xfrm>
              <a:off x="2631392" y="3557028"/>
              <a:ext cx="3996358" cy="1652070"/>
              <a:chOff x="2574335" y="1492625"/>
              <a:chExt cx="8125328" cy="3599782"/>
            </a:xfrm>
          </p:grpSpPr>
          <p:sp>
            <p:nvSpPr>
              <p:cNvPr id="192" name="מלבן 191">
                <a:extLst>
                  <a:ext uri="{FF2B5EF4-FFF2-40B4-BE49-F238E27FC236}">
                    <a16:creationId xmlns:a16="http://schemas.microsoft.com/office/drawing/2014/main" id="{87487A49-FC04-47B2-AF25-B9F064C8C0C2}"/>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3" name="קבוצה 192">
                <a:extLst>
                  <a:ext uri="{FF2B5EF4-FFF2-40B4-BE49-F238E27FC236}">
                    <a16:creationId xmlns:a16="http://schemas.microsoft.com/office/drawing/2014/main" id="{1DCC0366-C4DA-42A7-999D-31190CC95675}"/>
                  </a:ext>
                </a:extLst>
              </p:cNvPr>
              <p:cNvGrpSpPr/>
              <p:nvPr/>
            </p:nvGrpSpPr>
            <p:grpSpPr>
              <a:xfrm>
                <a:off x="2708732" y="1634159"/>
                <a:ext cx="7856533" cy="3316714"/>
                <a:chOff x="3625516" y="1315453"/>
                <a:chExt cx="4832685" cy="1660358"/>
              </a:xfrm>
            </p:grpSpPr>
            <p:sp>
              <p:nvSpPr>
                <p:cNvPr id="194" name="מלבן 193">
                  <a:extLst>
                    <a:ext uri="{FF2B5EF4-FFF2-40B4-BE49-F238E27FC236}">
                      <a16:creationId xmlns:a16="http://schemas.microsoft.com/office/drawing/2014/main" id="{A1C59C06-5BD4-4EB7-B322-05BFFC7AD7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5" name="מלבן 194">
                  <a:extLst>
                    <a:ext uri="{FF2B5EF4-FFF2-40B4-BE49-F238E27FC236}">
                      <a16:creationId xmlns:a16="http://schemas.microsoft.com/office/drawing/2014/main" id="{8A9033F3-B1F4-430F-8B98-A9B0DE29211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6" name="מלבן 195">
                  <a:extLst>
                    <a:ext uri="{FF2B5EF4-FFF2-40B4-BE49-F238E27FC236}">
                      <a16:creationId xmlns:a16="http://schemas.microsoft.com/office/drawing/2014/main" id="{C8D58A32-2915-468C-8471-2972463C1C13}"/>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7" name="מלבן 196">
                  <a:extLst>
                    <a:ext uri="{FF2B5EF4-FFF2-40B4-BE49-F238E27FC236}">
                      <a16:creationId xmlns:a16="http://schemas.microsoft.com/office/drawing/2014/main" id="{5F6F3012-7D79-468B-ADD7-418FBABDB5C2}"/>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8" name="מלבן 197">
                  <a:extLst>
                    <a:ext uri="{FF2B5EF4-FFF2-40B4-BE49-F238E27FC236}">
                      <a16:creationId xmlns:a16="http://schemas.microsoft.com/office/drawing/2014/main" id="{42CD8A71-D0AC-4051-9C52-E70EC9E5B906}"/>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9" name="מלבן 198">
                  <a:extLst>
                    <a:ext uri="{FF2B5EF4-FFF2-40B4-BE49-F238E27FC236}">
                      <a16:creationId xmlns:a16="http://schemas.microsoft.com/office/drawing/2014/main" id="{511950AC-5D5A-481D-A81C-3025F118E8CD}"/>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0" name="מלבן 199">
                  <a:extLst>
                    <a:ext uri="{FF2B5EF4-FFF2-40B4-BE49-F238E27FC236}">
                      <a16:creationId xmlns:a16="http://schemas.microsoft.com/office/drawing/2014/main" id="{890E52BD-B7F6-4D37-90C5-246CF518E4E0}"/>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1" name="מלבן 200">
                  <a:extLst>
                    <a:ext uri="{FF2B5EF4-FFF2-40B4-BE49-F238E27FC236}">
                      <a16:creationId xmlns:a16="http://schemas.microsoft.com/office/drawing/2014/main" id="{E71962DD-F4AF-4D3A-A601-E219AF732DDA}"/>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2" name="מלבן 201">
                  <a:extLst>
                    <a:ext uri="{FF2B5EF4-FFF2-40B4-BE49-F238E27FC236}">
                      <a16:creationId xmlns:a16="http://schemas.microsoft.com/office/drawing/2014/main" id="{CFCAD435-6FA7-416C-B5D7-366D88081065}"/>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3" name="מלבן 202">
                  <a:extLst>
                    <a:ext uri="{FF2B5EF4-FFF2-40B4-BE49-F238E27FC236}">
                      <a16:creationId xmlns:a16="http://schemas.microsoft.com/office/drawing/2014/main" id="{22BBC16F-E537-4A7A-B6AC-137ACE148B0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204" name="תמונה 203">
              <a:extLst>
                <a:ext uri="{FF2B5EF4-FFF2-40B4-BE49-F238E27FC236}">
                  <a16:creationId xmlns:a16="http://schemas.microsoft.com/office/drawing/2014/main" id="{6F244312-33EF-4249-B389-A8DE6EC7A8B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68662" y="1640826"/>
              <a:ext cx="959624" cy="862707"/>
            </a:xfrm>
            <a:prstGeom prst="rect">
              <a:avLst/>
            </a:prstGeom>
          </p:spPr>
        </p:pic>
        <p:pic>
          <p:nvPicPr>
            <p:cNvPr id="205" name="תמונה 204">
              <a:extLst>
                <a:ext uri="{FF2B5EF4-FFF2-40B4-BE49-F238E27FC236}">
                  <a16:creationId xmlns:a16="http://schemas.microsoft.com/office/drawing/2014/main" id="{8E3CF806-4853-4A46-A2C9-A87F28C5DE6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83336" y="2364594"/>
              <a:ext cx="959624" cy="862707"/>
            </a:xfrm>
            <a:prstGeom prst="rect">
              <a:avLst/>
            </a:prstGeom>
          </p:spPr>
        </p:pic>
        <p:pic>
          <p:nvPicPr>
            <p:cNvPr id="206" name="תמונה 205">
              <a:extLst>
                <a:ext uri="{FF2B5EF4-FFF2-40B4-BE49-F238E27FC236}">
                  <a16:creationId xmlns:a16="http://schemas.microsoft.com/office/drawing/2014/main" id="{48422ED2-57BA-43E0-AC7B-ED2CBCFE950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353784" y="1614025"/>
              <a:ext cx="959624" cy="862707"/>
            </a:xfrm>
            <a:prstGeom prst="rect">
              <a:avLst/>
            </a:prstGeom>
          </p:spPr>
        </p:pic>
        <p:pic>
          <p:nvPicPr>
            <p:cNvPr id="207" name="תמונה 206">
              <a:extLst>
                <a:ext uri="{FF2B5EF4-FFF2-40B4-BE49-F238E27FC236}">
                  <a16:creationId xmlns:a16="http://schemas.microsoft.com/office/drawing/2014/main" id="{D14B1AF2-D3F1-4BCB-BBC0-630CAE4C2DBE}"/>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319296" y="2377614"/>
              <a:ext cx="959624" cy="862707"/>
            </a:xfrm>
            <a:prstGeom prst="rect">
              <a:avLst/>
            </a:prstGeom>
          </p:spPr>
        </p:pic>
        <p:pic>
          <p:nvPicPr>
            <p:cNvPr id="208" name="תמונה 207">
              <a:extLst>
                <a:ext uri="{FF2B5EF4-FFF2-40B4-BE49-F238E27FC236}">
                  <a16:creationId xmlns:a16="http://schemas.microsoft.com/office/drawing/2014/main" id="{9165785C-DB3A-4462-988E-17DDAD424FD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183322" y="1579733"/>
              <a:ext cx="959624" cy="862707"/>
            </a:xfrm>
            <a:prstGeom prst="rect">
              <a:avLst/>
            </a:prstGeom>
          </p:spPr>
        </p:pic>
        <p:pic>
          <p:nvPicPr>
            <p:cNvPr id="209" name="תמונה 208">
              <a:extLst>
                <a:ext uri="{FF2B5EF4-FFF2-40B4-BE49-F238E27FC236}">
                  <a16:creationId xmlns:a16="http://schemas.microsoft.com/office/drawing/2014/main" id="{7BC617E1-CF2C-4172-9C5D-123A189BAB1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885900" y="1623471"/>
              <a:ext cx="959624" cy="862707"/>
            </a:xfrm>
            <a:prstGeom prst="rect">
              <a:avLst/>
            </a:prstGeom>
          </p:spPr>
        </p:pic>
        <p:pic>
          <p:nvPicPr>
            <p:cNvPr id="210" name="תמונה 209">
              <a:extLst>
                <a:ext uri="{FF2B5EF4-FFF2-40B4-BE49-F238E27FC236}">
                  <a16:creationId xmlns:a16="http://schemas.microsoft.com/office/drawing/2014/main" id="{1A8B6F1F-CAFF-4EF1-A7B9-1F206CCEA13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926414" y="2387060"/>
              <a:ext cx="959624" cy="862707"/>
            </a:xfrm>
            <a:prstGeom prst="rect">
              <a:avLst/>
            </a:prstGeom>
          </p:spPr>
        </p:pic>
        <p:pic>
          <p:nvPicPr>
            <p:cNvPr id="211" name="תמונה 210">
              <a:extLst>
                <a:ext uri="{FF2B5EF4-FFF2-40B4-BE49-F238E27FC236}">
                  <a16:creationId xmlns:a16="http://schemas.microsoft.com/office/drawing/2014/main" id="{FD6E516F-FF9D-4B74-AC97-9ADB8D6E4908}"/>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117819" y="2387060"/>
              <a:ext cx="959624" cy="862707"/>
            </a:xfrm>
            <a:prstGeom prst="rect">
              <a:avLst/>
            </a:prstGeom>
          </p:spPr>
        </p:pic>
        <p:pic>
          <p:nvPicPr>
            <p:cNvPr id="212" name="תמונה 211">
              <a:extLst>
                <a:ext uri="{FF2B5EF4-FFF2-40B4-BE49-F238E27FC236}">
                  <a16:creationId xmlns:a16="http://schemas.microsoft.com/office/drawing/2014/main" id="{CFD7D3CD-5230-4644-B987-E7F2E85EA5AC}"/>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607356" y="1624681"/>
              <a:ext cx="959624" cy="862707"/>
            </a:xfrm>
            <a:prstGeom prst="rect">
              <a:avLst/>
            </a:prstGeom>
          </p:spPr>
        </p:pic>
        <p:pic>
          <p:nvPicPr>
            <p:cNvPr id="213" name="תמונה 212">
              <a:extLst>
                <a:ext uri="{FF2B5EF4-FFF2-40B4-BE49-F238E27FC236}">
                  <a16:creationId xmlns:a16="http://schemas.microsoft.com/office/drawing/2014/main" id="{EA93928D-900A-4C85-A3FD-92CBA9CEAFB7}"/>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647870" y="2388270"/>
              <a:ext cx="959624" cy="862707"/>
            </a:xfrm>
            <a:prstGeom prst="rect">
              <a:avLst/>
            </a:prstGeom>
          </p:spPr>
        </p:pic>
        <p:pic>
          <p:nvPicPr>
            <p:cNvPr id="214" name="תמונה 213">
              <a:extLst>
                <a:ext uri="{FF2B5EF4-FFF2-40B4-BE49-F238E27FC236}">
                  <a16:creationId xmlns:a16="http://schemas.microsoft.com/office/drawing/2014/main" id="{4583238E-320F-4BCA-8389-7A29F6320BE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22565" y="3540703"/>
              <a:ext cx="959624" cy="862707"/>
            </a:xfrm>
            <a:prstGeom prst="rect">
              <a:avLst/>
            </a:prstGeom>
          </p:spPr>
        </p:pic>
        <p:pic>
          <p:nvPicPr>
            <p:cNvPr id="215" name="תמונה 214">
              <a:extLst>
                <a:ext uri="{FF2B5EF4-FFF2-40B4-BE49-F238E27FC236}">
                  <a16:creationId xmlns:a16="http://schemas.microsoft.com/office/drawing/2014/main" id="{FDE20708-C1DA-4C8D-970F-3BAC0EDCCD14}"/>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63079" y="4304292"/>
              <a:ext cx="959624" cy="862707"/>
            </a:xfrm>
            <a:prstGeom prst="rect">
              <a:avLst/>
            </a:prstGeom>
          </p:spPr>
        </p:pic>
      </p:grpSp>
      <p:grpSp>
        <p:nvGrpSpPr>
          <p:cNvPr id="7" name="קבוצה 6">
            <a:extLst>
              <a:ext uri="{FF2B5EF4-FFF2-40B4-BE49-F238E27FC236}">
                <a16:creationId xmlns:a16="http://schemas.microsoft.com/office/drawing/2014/main" id="{F16E9202-42FE-410C-BCA3-F83B31E61E66}"/>
              </a:ext>
            </a:extLst>
          </p:cNvPr>
          <p:cNvGrpSpPr/>
          <p:nvPr/>
        </p:nvGrpSpPr>
        <p:grpSpPr>
          <a:xfrm>
            <a:off x="3403835" y="3652088"/>
            <a:ext cx="1657815" cy="1474844"/>
            <a:chOff x="3403835" y="3652088"/>
            <a:chExt cx="1657815" cy="1474844"/>
          </a:xfrm>
        </p:grpSpPr>
        <p:pic>
          <p:nvPicPr>
            <p:cNvPr id="63" name="!!לב2">
              <a:extLst>
                <a:ext uri="{FF2B5EF4-FFF2-40B4-BE49-F238E27FC236}">
                  <a16:creationId xmlns:a16="http://schemas.microsoft.com/office/drawing/2014/main" id="{54782EDB-33A4-467F-AFC8-91A3A2C151F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3403835" y="4443361"/>
              <a:ext cx="859521" cy="668516"/>
            </a:xfrm>
            <a:prstGeom prst="rect">
              <a:avLst/>
            </a:prstGeom>
          </p:spPr>
        </p:pic>
        <p:pic>
          <p:nvPicPr>
            <p:cNvPr id="64" name="!!לב2">
              <a:extLst>
                <a:ext uri="{FF2B5EF4-FFF2-40B4-BE49-F238E27FC236}">
                  <a16:creationId xmlns:a16="http://schemas.microsoft.com/office/drawing/2014/main" id="{1987F74D-F434-4644-9480-B71C9B1B5FBF}"/>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3419399" y="3652088"/>
              <a:ext cx="859521" cy="668516"/>
            </a:xfrm>
            <a:prstGeom prst="rect">
              <a:avLst/>
            </a:prstGeom>
          </p:spPr>
        </p:pic>
        <p:pic>
          <p:nvPicPr>
            <p:cNvPr id="65" name="!!לב2">
              <a:extLst>
                <a:ext uri="{FF2B5EF4-FFF2-40B4-BE49-F238E27FC236}">
                  <a16:creationId xmlns:a16="http://schemas.microsoft.com/office/drawing/2014/main" id="{8FFC93D8-91F0-4793-AFC1-75D555492C1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186565" y="4458416"/>
              <a:ext cx="859521" cy="668516"/>
            </a:xfrm>
            <a:prstGeom prst="rect">
              <a:avLst/>
            </a:prstGeom>
          </p:spPr>
        </p:pic>
        <p:pic>
          <p:nvPicPr>
            <p:cNvPr id="66" name="!!לב2">
              <a:extLst>
                <a:ext uri="{FF2B5EF4-FFF2-40B4-BE49-F238E27FC236}">
                  <a16:creationId xmlns:a16="http://schemas.microsoft.com/office/drawing/2014/main" id="{FCC1F1D2-D5AA-4A5A-A24A-37F9779BD325}"/>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202129" y="3667143"/>
              <a:ext cx="859521" cy="668516"/>
            </a:xfrm>
            <a:prstGeom prst="rect">
              <a:avLst/>
            </a:prstGeom>
          </p:spPr>
        </p:pic>
      </p:grpSp>
      <p:grpSp>
        <p:nvGrpSpPr>
          <p:cNvPr id="67" name="קבוצה 66">
            <a:extLst>
              <a:ext uri="{FF2B5EF4-FFF2-40B4-BE49-F238E27FC236}">
                <a16:creationId xmlns:a16="http://schemas.microsoft.com/office/drawing/2014/main" id="{767643D1-D2F4-4B14-9736-F33F02E99EBC}"/>
              </a:ext>
            </a:extLst>
          </p:cNvPr>
          <p:cNvGrpSpPr/>
          <p:nvPr/>
        </p:nvGrpSpPr>
        <p:grpSpPr>
          <a:xfrm>
            <a:off x="6948264" y="3557028"/>
            <a:ext cx="1657815" cy="1474844"/>
            <a:chOff x="3403835" y="3652088"/>
            <a:chExt cx="1657815" cy="1474844"/>
          </a:xfrm>
        </p:grpSpPr>
        <p:pic>
          <p:nvPicPr>
            <p:cNvPr id="68" name="!!לב2">
              <a:extLst>
                <a:ext uri="{FF2B5EF4-FFF2-40B4-BE49-F238E27FC236}">
                  <a16:creationId xmlns:a16="http://schemas.microsoft.com/office/drawing/2014/main" id="{12BA02E3-19CC-4F78-8F5E-AFCCBE68D5C9}"/>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3403835" y="4443361"/>
              <a:ext cx="859521" cy="668516"/>
            </a:xfrm>
            <a:prstGeom prst="rect">
              <a:avLst/>
            </a:prstGeom>
          </p:spPr>
        </p:pic>
        <p:pic>
          <p:nvPicPr>
            <p:cNvPr id="69" name="!!לב2">
              <a:extLst>
                <a:ext uri="{FF2B5EF4-FFF2-40B4-BE49-F238E27FC236}">
                  <a16:creationId xmlns:a16="http://schemas.microsoft.com/office/drawing/2014/main" id="{6ABAF7C7-25DE-4C6C-8134-F4E52C0C383F}"/>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3419399" y="3652088"/>
              <a:ext cx="859521" cy="668516"/>
            </a:xfrm>
            <a:prstGeom prst="rect">
              <a:avLst/>
            </a:prstGeom>
          </p:spPr>
        </p:pic>
        <p:pic>
          <p:nvPicPr>
            <p:cNvPr id="70" name="!!לב2">
              <a:extLst>
                <a:ext uri="{FF2B5EF4-FFF2-40B4-BE49-F238E27FC236}">
                  <a16:creationId xmlns:a16="http://schemas.microsoft.com/office/drawing/2014/main" id="{8C0C98B4-6D90-4108-9D65-D98E19CCD44F}"/>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186565" y="4458416"/>
              <a:ext cx="859521" cy="668516"/>
            </a:xfrm>
            <a:prstGeom prst="rect">
              <a:avLst/>
            </a:prstGeom>
          </p:spPr>
        </p:pic>
        <p:pic>
          <p:nvPicPr>
            <p:cNvPr id="71" name="!!לב2">
              <a:extLst>
                <a:ext uri="{FF2B5EF4-FFF2-40B4-BE49-F238E27FC236}">
                  <a16:creationId xmlns:a16="http://schemas.microsoft.com/office/drawing/2014/main" id="{12C6A055-BEC3-4BF7-A1E5-07E4D07A117D}"/>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202129" y="3667143"/>
              <a:ext cx="859521" cy="668516"/>
            </a:xfrm>
            <a:prstGeom prst="rect">
              <a:avLst/>
            </a:prstGeom>
          </p:spPr>
        </p:pic>
      </p:grpSp>
    </p:spTree>
    <p:extLst>
      <p:ext uri="{BB962C8B-B14F-4D97-AF65-F5344CB8AC3E}">
        <p14:creationId xmlns:p14="http://schemas.microsoft.com/office/powerpoint/2010/main" val="29674643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nodeType="withEffect">
                                  <p:stCondLst>
                                    <p:cond delay="0"/>
                                  </p:stCondLst>
                                  <p:childTnLst>
                                    <p:set>
                                      <p:cBhvr>
                                        <p:cTn id="15" dur="1" fill="hold">
                                          <p:stCondLst>
                                            <p:cond delay="0"/>
                                          </p:stCondLst>
                                        </p:cTn>
                                        <p:tgtEl>
                                          <p:spTgt spid="67"/>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128"/>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6" grpId="0" animBg="1"/>
      <p:bldP spid="5" grpId="0" animBg="1"/>
      <p:bldP spid="1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קבוצה 6">
            <a:extLst>
              <a:ext uri="{FF2B5EF4-FFF2-40B4-BE49-F238E27FC236}">
                <a16:creationId xmlns:a16="http://schemas.microsoft.com/office/drawing/2014/main" id="{03CB3F53-C5DF-48FC-A997-B59F880FAF39}"/>
              </a:ext>
            </a:extLst>
          </p:cNvPr>
          <p:cNvGrpSpPr/>
          <p:nvPr/>
        </p:nvGrpSpPr>
        <p:grpSpPr>
          <a:xfrm>
            <a:off x="2631392" y="1675883"/>
            <a:ext cx="3996358" cy="3533215"/>
            <a:chOff x="2631392" y="1675883"/>
            <a:chExt cx="3996358" cy="3533215"/>
          </a:xfrm>
        </p:grpSpPr>
        <p:grpSp>
          <p:nvGrpSpPr>
            <p:cNvPr id="4" name="קבוצה 3">
              <a:extLst>
                <a:ext uri="{FF2B5EF4-FFF2-40B4-BE49-F238E27FC236}">
                  <a16:creationId xmlns:a16="http://schemas.microsoft.com/office/drawing/2014/main" id="{3453E0D8-29F8-4E1D-864E-10FC21DD8E37}"/>
                </a:ext>
              </a:extLst>
            </p:cNvPr>
            <p:cNvGrpSpPr/>
            <p:nvPr/>
          </p:nvGrpSpPr>
          <p:grpSpPr>
            <a:xfrm>
              <a:off x="2631392" y="1675883"/>
              <a:ext cx="3996358" cy="3533215"/>
              <a:chOff x="2631392" y="1675883"/>
              <a:chExt cx="3996358" cy="3533215"/>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7" name="דיו 176">
                    <a:extLst>
                      <a:ext uri="{FF2B5EF4-FFF2-40B4-BE49-F238E27FC236}">
                        <a16:creationId xmlns:a16="http://schemas.microsoft.com/office/drawing/2014/main" id="{18B45781-B288-48D8-81D5-C05D82D7728E}"/>
                      </a:ext>
                    </a:extLst>
                  </p14:cNvPr>
                  <p14:cNvContentPartPr/>
                  <p14:nvPr/>
                </p14:nvContentPartPr>
                <p14:xfrm>
                  <a:off x="3491880" y="2924944"/>
                  <a:ext cx="360" cy="360"/>
                </p14:xfrm>
              </p:contentPart>
            </mc:Choice>
            <mc:Fallback xmlns="">
              <p:pic>
                <p:nvPicPr>
                  <p:cNvPr id="177" name="דיו 176">
                    <a:extLst>
                      <a:ext uri="{FF2B5EF4-FFF2-40B4-BE49-F238E27FC236}">
                        <a16:creationId xmlns:a16="http://schemas.microsoft.com/office/drawing/2014/main" id="{18B45781-B288-48D8-81D5-C05D82D7728E}"/>
                      </a:ext>
                    </a:extLst>
                  </p:cNvPr>
                  <p:cNvPicPr/>
                  <p:nvPr/>
                </p:nvPicPr>
                <p:blipFill>
                  <a:blip r:embed="rId3"/>
                  <a:stretch>
                    <a:fillRect/>
                  </a:stretch>
                </p:blipFill>
                <p:spPr>
                  <a:xfrm>
                    <a:off x="3482880" y="2915944"/>
                    <a:ext cx="18000" cy="18000"/>
                  </a:xfrm>
                  <a:prstGeom prst="rect">
                    <a:avLst/>
                  </a:prstGeom>
                </p:spPr>
              </p:pic>
            </mc:Fallback>
          </mc:AlternateContent>
          <p:grpSp>
            <p:nvGrpSpPr>
              <p:cNvPr id="178" name="קבוצה 177">
                <a:extLst>
                  <a:ext uri="{FF2B5EF4-FFF2-40B4-BE49-F238E27FC236}">
                    <a16:creationId xmlns:a16="http://schemas.microsoft.com/office/drawing/2014/main" id="{3C942BD7-D238-4EF7-A3EB-699D9098D315}"/>
                  </a:ext>
                </a:extLst>
              </p:cNvPr>
              <p:cNvGrpSpPr/>
              <p:nvPr/>
            </p:nvGrpSpPr>
            <p:grpSpPr>
              <a:xfrm>
                <a:off x="2631392" y="1675883"/>
                <a:ext cx="3996358" cy="1652070"/>
                <a:chOff x="2574335" y="1492625"/>
                <a:chExt cx="8125328" cy="3599782"/>
              </a:xfrm>
            </p:grpSpPr>
            <p:sp>
              <p:nvSpPr>
                <p:cNvPr id="179" name="מלבן 178">
                  <a:extLst>
                    <a:ext uri="{FF2B5EF4-FFF2-40B4-BE49-F238E27FC236}">
                      <a16:creationId xmlns:a16="http://schemas.microsoft.com/office/drawing/2014/main" id="{9E7D2F60-554F-4996-9300-B53061E2443B}"/>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80" name="קבוצה 179">
                  <a:extLst>
                    <a:ext uri="{FF2B5EF4-FFF2-40B4-BE49-F238E27FC236}">
                      <a16:creationId xmlns:a16="http://schemas.microsoft.com/office/drawing/2014/main" id="{547701E0-2B17-45ED-B650-274A57527E25}"/>
                    </a:ext>
                  </a:extLst>
                </p:cNvPr>
                <p:cNvGrpSpPr/>
                <p:nvPr/>
              </p:nvGrpSpPr>
              <p:grpSpPr>
                <a:xfrm>
                  <a:off x="2708732" y="1634159"/>
                  <a:ext cx="7856533" cy="3316714"/>
                  <a:chOff x="3625516" y="1315453"/>
                  <a:chExt cx="4832685" cy="1660358"/>
                </a:xfrm>
              </p:grpSpPr>
              <p:sp>
                <p:nvSpPr>
                  <p:cNvPr id="181" name="מלבן 180">
                    <a:extLst>
                      <a:ext uri="{FF2B5EF4-FFF2-40B4-BE49-F238E27FC236}">
                        <a16:creationId xmlns:a16="http://schemas.microsoft.com/office/drawing/2014/main" id="{F36BEDAF-6F4D-4F11-88CD-F0049A3436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2" name="מלבן 181">
                    <a:extLst>
                      <a:ext uri="{FF2B5EF4-FFF2-40B4-BE49-F238E27FC236}">
                        <a16:creationId xmlns:a16="http://schemas.microsoft.com/office/drawing/2014/main" id="{7592C33F-6F3D-4316-897D-0F8CD7F9353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3" name="מלבן 182">
                    <a:extLst>
                      <a:ext uri="{FF2B5EF4-FFF2-40B4-BE49-F238E27FC236}">
                        <a16:creationId xmlns:a16="http://schemas.microsoft.com/office/drawing/2014/main" id="{18D8DBB9-2FDE-4CF0-9387-A417C42B11AC}"/>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4" name="מלבן 183">
                    <a:extLst>
                      <a:ext uri="{FF2B5EF4-FFF2-40B4-BE49-F238E27FC236}">
                        <a16:creationId xmlns:a16="http://schemas.microsoft.com/office/drawing/2014/main" id="{6D8559E8-6082-4ACC-9CFC-CDC424A479C5}"/>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5" name="מלבן 184">
                    <a:extLst>
                      <a:ext uri="{FF2B5EF4-FFF2-40B4-BE49-F238E27FC236}">
                        <a16:creationId xmlns:a16="http://schemas.microsoft.com/office/drawing/2014/main" id="{EF4E5088-EEC7-44DA-8F6D-490C81C1CC51}"/>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6" name="מלבן 185">
                    <a:extLst>
                      <a:ext uri="{FF2B5EF4-FFF2-40B4-BE49-F238E27FC236}">
                        <a16:creationId xmlns:a16="http://schemas.microsoft.com/office/drawing/2014/main" id="{BB1997C6-5337-487A-969F-E6D6BC49BD1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7" name="מלבן 186">
                    <a:extLst>
                      <a:ext uri="{FF2B5EF4-FFF2-40B4-BE49-F238E27FC236}">
                        <a16:creationId xmlns:a16="http://schemas.microsoft.com/office/drawing/2014/main" id="{A8200365-0C61-40A6-A7C9-EC34424D8D5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8" name="מלבן 187">
                    <a:extLst>
                      <a:ext uri="{FF2B5EF4-FFF2-40B4-BE49-F238E27FC236}">
                        <a16:creationId xmlns:a16="http://schemas.microsoft.com/office/drawing/2014/main" id="{0FAFC38D-13C2-4B49-9B2C-A5CC02B57DAE}"/>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9" name="מלבן 188">
                    <a:extLst>
                      <a:ext uri="{FF2B5EF4-FFF2-40B4-BE49-F238E27FC236}">
                        <a16:creationId xmlns:a16="http://schemas.microsoft.com/office/drawing/2014/main" id="{8C721A6E-C6DE-4819-B5FB-C2DA4542F72E}"/>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0" name="מלבן 189">
                    <a:extLst>
                      <a:ext uri="{FF2B5EF4-FFF2-40B4-BE49-F238E27FC236}">
                        <a16:creationId xmlns:a16="http://schemas.microsoft.com/office/drawing/2014/main" id="{E447523D-727E-43C0-BECC-74AA6F472FD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91" name="קבוצה 190">
                <a:extLst>
                  <a:ext uri="{FF2B5EF4-FFF2-40B4-BE49-F238E27FC236}">
                    <a16:creationId xmlns:a16="http://schemas.microsoft.com/office/drawing/2014/main" id="{5DDF81AA-5E26-4EB1-8550-452FCFDE99BD}"/>
                  </a:ext>
                </a:extLst>
              </p:cNvPr>
              <p:cNvGrpSpPr/>
              <p:nvPr/>
            </p:nvGrpSpPr>
            <p:grpSpPr>
              <a:xfrm>
                <a:off x="2631392" y="3557028"/>
                <a:ext cx="3996358" cy="1652070"/>
                <a:chOff x="2574335" y="1492625"/>
                <a:chExt cx="8125328" cy="3599782"/>
              </a:xfrm>
            </p:grpSpPr>
            <p:sp>
              <p:nvSpPr>
                <p:cNvPr id="192" name="מלבן 191">
                  <a:extLst>
                    <a:ext uri="{FF2B5EF4-FFF2-40B4-BE49-F238E27FC236}">
                      <a16:creationId xmlns:a16="http://schemas.microsoft.com/office/drawing/2014/main" id="{87487A49-FC04-47B2-AF25-B9F064C8C0C2}"/>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3" name="קבוצה 192">
                  <a:extLst>
                    <a:ext uri="{FF2B5EF4-FFF2-40B4-BE49-F238E27FC236}">
                      <a16:creationId xmlns:a16="http://schemas.microsoft.com/office/drawing/2014/main" id="{1DCC0366-C4DA-42A7-999D-31190CC95675}"/>
                    </a:ext>
                  </a:extLst>
                </p:cNvPr>
                <p:cNvGrpSpPr/>
                <p:nvPr/>
              </p:nvGrpSpPr>
              <p:grpSpPr>
                <a:xfrm>
                  <a:off x="2708732" y="1634159"/>
                  <a:ext cx="7856533" cy="3316714"/>
                  <a:chOff x="3625516" y="1315453"/>
                  <a:chExt cx="4832685" cy="1660358"/>
                </a:xfrm>
              </p:grpSpPr>
              <p:sp>
                <p:nvSpPr>
                  <p:cNvPr id="194" name="מלבן 193">
                    <a:extLst>
                      <a:ext uri="{FF2B5EF4-FFF2-40B4-BE49-F238E27FC236}">
                        <a16:creationId xmlns:a16="http://schemas.microsoft.com/office/drawing/2014/main" id="{A1C59C06-5BD4-4EB7-B322-05BFFC7AD7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5" name="מלבן 194">
                    <a:extLst>
                      <a:ext uri="{FF2B5EF4-FFF2-40B4-BE49-F238E27FC236}">
                        <a16:creationId xmlns:a16="http://schemas.microsoft.com/office/drawing/2014/main" id="{8A9033F3-B1F4-430F-8B98-A9B0DE29211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6" name="מלבן 195">
                    <a:extLst>
                      <a:ext uri="{FF2B5EF4-FFF2-40B4-BE49-F238E27FC236}">
                        <a16:creationId xmlns:a16="http://schemas.microsoft.com/office/drawing/2014/main" id="{C8D58A32-2915-468C-8471-2972463C1C13}"/>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7" name="מלבן 196">
                    <a:extLst>
                      <a:ext uri="{FF2B5EF4-FFF2-40B4-BE49-F238E27FC236}">
                        <a16:creationId xmlns:a16="http://schemas.microsoft.com/office/drawing/2014/main" id="{5F6F3012-7D79-468B-ADD7-418FBABDB5C2}"/>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8" name="מלבן 197">
                    <a:extLst>
                      <a:ext uri="{FF2B5EF4-FFF2-40B4-BE49-F238E27FC236}">
                        <a16:creationId xmlns:a16="http://schemas.microsoft.com/office/drawing/2014/main" id="{42CD8A71-D0AC-4051-9C52-E70EC9E5B906}"/>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9" name="מלבן 198">
                    <a:extLst>
                      <a:ext uri="{FF2B5EF4-FFF2-40B4-BE49-F238E27FC236}">
                        <a16:creationId xmlns:a16="http://schemas.microsoft.com/office/drawing/2014/main" id="{511950AC-5D5A-481D-A81C-3025F118E8CD}"/>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0" name="מלבן 199">
                    <a:extLst>
                      <a:ext uri="{FF2B5EF4-FFF2-40B4-BE49-F238E27FC236}">
                        <a16:creationId xmlns:a16="http://schemas.microsoft.com/office/drawing/2014/main" id="{890E52BD-B7F6-4D37-90C5-246CF518E4E0}"/>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1" name="מלבן 200">
                    <a:extLst>
                      <a:ext uri="{FF2B5EF4-FFF2-40B4-BE49-F238E27FC236}">
                        <a16:creationId xmlns:a16="http://schemas.microsoft.com/office/drawing/2014/main" id="{E71962DD-F4AF-4D3A-A601-E219AF732DDA}"/>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2" name="מלבן 201">
                    <a:extLst>
                      <a:ext uri="{FF2B5EF4-FFF2-40B4-BE49-F238E27FC236}">
                        <a16:creationId xmlns:a16="http://schemas.microsoft.com/office/drawing/2014/main" id="{CFCAD435-6FA7-416C-B5D7-366D88081065}"/>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3" name="מלבן 202">
                    <a:extLst>
                      <a:ext uri="{FF2B5EF4-FFF2-40B4-BE49-F238E27FC236}">
                        <a16:creationId xmlns:a16="http://schemas.microsoft.com/office/drawing/2014/main" id="{22BBC16F-E537-4A7A-B6AC-137ACE148B0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pic>
          <p:nvPicPr>
            <p:cNvPr id="55" name="תמונה 54">
              <a:extLst>
                <a:ext uri="{FF2B5EF4-FFF2-40B4-BE49-F238E27FC236}">
                  <a16:creationId xmlns:a16="http://schemas.microsoft.com/office/drawing/2014/main" id="{8EF4920F-23F3-4A25-B192-4A00BA6B5CC8}"/>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722234" y="1752091"/>
              <a:ext cx="769646" cy="738932"/>
            </a:xfrm>
            <a:prstGeom prst="rect">
              <a:avLst/>
            </a:prstGeom>
          </p:spPr>
        </p:pic>
        <p:pic>
          <p:nvPicPr>
            <p:cNvPr id="57" name="תמונה 56">
              <a:extLst>
                <a:ext uri="{FF2B5EF4-FFF2-40B4-BE49-F238E27FC236}">
                  <a16:creationId xmlns:a16="http://schemas.microsoft.com/office/drawing/2014/main" id="{62B293F5-8657-4D89-85BF-3186839CFD0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445764" y="1713857"/>
              <a:ext cx="769646" cy="738932"/>
            </a:xfrm>
            <a:prstGeom prst="rect">
              <a:avLst/>
            </a:prstGeom>
          </p:spPr>
        </p:pic>
        <p:pic>
          <p:nvPicPr>
            <p:cNvPr id="58" name="תמונה 57">
              <a:extLst>
                <a:ext uri="{FF2B5EF4-FFF2-40B4-BE49-F238E27FC236}">
                  <a16:creationId xmlns:a16="http://schemas.microsoft.com/office/drawing/2014/main" id="{FB3FD71B-16ED-4A6A-B919-90B3626BE7B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239971" y="1766189"/>
              <a:ext cx="769646" cy="738932"/>
            </a:xfrm>
            <a:prstGeom prst="rect">
              <a:avLst/>
            </a:prstGeom>
          </p:spPr>
        </p:pic>
        <p:pic>
          <p:nvPicPr>
            <p:cNvPr id="59" name="תמונה 58">
              <a:extLst>
                <a:ext uri="{FF2B5EF4-FFF2-40B4-BE49-F238E27FC236}">
                  <a16:creationId xmlns:a16="http://schemas.microsoft.com/office/drawing/2014/main" id="{EE65BD70-1EA1-4C44-A432-9E5320C09854}"/>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978078" y="1751165"/>
              <a:ext cx="769646" cy="738932"/>
            </a:xfrm>
            <a:prstGeom prst="rect">
              <a:avLst/>
            </a:prstGeom>
          </p:spPr>
        </p:pic>
        <p:pic>
          <p:nvPicPr>
            <p:cNvPr id="60" name="תמונה 59">
              <a:extLst>
                <a:ext uri="{FF2B5EF4-FFF2-40B4-BE49-F238E27FC236}">
                  <a16:creationId xmlns:a16="http://schemas.microsoft.com/office/drawing/2014/main" id="{FC94C42A-55CB-460A-806C-8E15E48C2777}"/>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736225" y="1774807"/>
              <a:ext cx="769646" cy="738932"/>
            </a:xfrm>
            <a:prstGeom prst="rect">
              <a:avLst/>
            </a:prstGeom>
          </p:spPr>
        </p:pic>
        <p:pic>
          <p:nvPicPr>
            <p:cNvPr id="61" name="תמונה 60">
              <a:extLst>
                <a:ext uri="{FF2B5EF4-FFF2-40B4-BE49-F238E27FC236}">
                  <a16:creationId xmlns:a16="http://schemas.microsoft.com/office/drawing/2014/main" id="{103F4326-EE3C-4346-AA74-342A0004BAD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722234" y="2520863"/>
              <a:ext cx="769646" cy="738932"/>
            </a:xfrm>
            <a:prstGeom prst="rect">
              <a:avLst/>
            </a:prstGeom>
          </p:spPr>
        </p:pic>
        <p:pic>
          <p:nvPicPr>
            <p:cNvPr id="62" name="תמונה 61">
              <a:extLst>
                <a:ext uri="{FF2B5EF4-FFF2-40B4-BE49-F238E27FC236}">
                  <a16:creationId xmlns:a16="http://schemas.microsoft.com/office/drawing/2014/main" id="{F4FB3857-EFE4-49AF-870A-46794D3BBD9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445764" y="2482629"/>
              <a:ext cx="769646" cy="738932"/>
            </a:xfrm>
            <a:prstGeom prst="rect">
              <a:avLst/>
            </a:prstGeom>
          </p:spPr>
        </p:pic>
        <p:pic>
          <p:nvPicPr>
            <p:cNvPr id="63" name="תמונה 62">
              <a:extLst>
                <a:ext uri="{FF2B5EF4-FFF2-40B4-BE49-F238E27FC236}">
                  <a16:creationId xmlns:a16="http://schemas.microsoft.com/office/drawing/2014/main" id="{5DE67494-5929-49BE-AC5D-D009E101643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239971" y="2534961"/>
              <a:ext cx="769646" cy="738932"/>
            </a:xfrm>
            <a:prstGeom prst="rect">
              <a:avLst/>
            </a:prstGeom>
          </p:spPr>
        </p:pic>
        <p:pic>
          <p:nvPicPr>
            <p:cNvPr id="64" name="תמונה 63">
              <a:extLst>
                <a:ext uri="{FF2B5EF4-FFF2-40B4-BE49-F238E27FC236}">
                  <a16:creationId xmlns:a16="http://schemas.microsoft.com/office/drawing/2014/main" id="{BBBD1F0C-CA21-40FE-9206-0BF5032B7710}"/>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4978078" y="2519937"/>
              <a:ext cx="769646" cy="738932"/>
            </a:xfrm>
            <a:prstGeom prst="rect">
              <a:avLst/>
            </a:prstGeom>
          </p:spPr>
        </p:pic>
        <p:pic>
          <p:nvPicPr>
            <p:cNvPr id="65" name="תמונה 64">
              <a:extLst>
                <a:ext uri="{FF2B5EF4-FFF2-40B4-BE49-F238E27FC236}">
                  <a16:creationId xmlns:a16="http://schemas.microsoft.com/office/drawing/2014/main" id="{A1453142-03E0-4776-B809-F544D8F0706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5736225" y="2543579"/>
              <a:ext cx="769646" cy="738932"/>
            </a:xfrm>
            <a:prstGeom prst="rect">
              <a:avLst/>
            </a:prstGeom>
          </p:spPr>
        </p:pic>
        <p:pic>
          <p:nvPicPr>
            <p:cNvPr id="68" name="תמונה 67">
              <a:extLst>
                <a:ext uri="{FF2B5EF4-FFF2-40B4-BE49-F238E27FC236}">
                  <a16:creationId xmlns:a16="http://schemas.microsoft.com/office/drawing/2014/main" id="{15A47875-983B-4622-9810-4E4AFA511A2F}"/>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477275" y="3663876"/>
              <a:ext cx="769646" cy="738932"/>
            </a:xfrm>
            <a:prstGeom prst="rect">
              <a:avLst/>
            </a:prstGeom>
          </p:spPr>
        </p:pic>
        <p:pic>
          <p:nvPicPr>
            <p:cNvPr id="69" name="תמונה 68">
              <a:extLst>
                <a:ext uri="{FF2B5EF4-FFF2-40B4-BE49-F238E27FC236}">
                  <a16:creationId xmlns:a16="http://schemas.microsoft.com/office/drawing/2014/main" id="{3D4B3F55-4B9E-41BE-9C8F-E21877A01DA6}"/>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714552" y="4436631"/>
              <a:ext cx="769646" cy="738932"/>
            </a:xfrm>
            <a:prstGeom prst="rect">
              <a:avLst/>
            </a:prstGeom>
          </p:spPr>
        </p:pic>
        <p:pic>
          <p:nvPicPr>
            <p:cNvPr id="70" name="תמונה 69">
              <a:extLst>
                <a:ext uri="{FF2B5EF4-FFF2-40B4-BE49-F238E27FC236}">
                  <a16:creationId xmlns:a16="http://schemas.microsoft.com/office/drawing/2014/main" id="{0EF897BC-0D46-4959-843C-93419D48C262}"/>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706410" y="3651409"/>
              <a:ext cx="769646" cy="738932"/>
            </a:xfrm>
            <a:prstGeom prst="rect">
              <a:avLst/>
            </a:prstGeom>
          </p:spPr>
        </p:pic>
      </p:grpSp>
      <p:sp>
        <p:nvSpPr>
          <p:cNvPr id="6" name="מלבן: פינות מעוגלות 5">
            <a:extLst>
              <a:ext uri="{FF2B5EF4-FFF2-40B4-BE49-F238E27FC236}">
                <a16:creationId xmlns:a16="http://schemas.microsoft.com/office/drawing/2014/main" id="{C4BB73D4-27E2-4BD3-8094-693706AFCD5A}"/>
              </a:ext>
            </a:extLst>
          </p:cNvPr>
          <p:cNvSpPr/>
          <p:nvPr/>
        </p:nvSpPr>
        <p:spPr>
          <a:xfrm>
            <a:off x="3196408" y="5292967"/>
            <a:ext cx="2751185" cy="137639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sp>
        <p:nvSpPr>
          <p:cNvPr id="2" name="תיבת טקסט 1">
            <a:extLst>
              <a:ext uri="{FF2B5EF4-FFF2-40B4-BE49-F238E27FC236}">
                <a16:creationId xmlns:a16="http://schemas.microsoft.com/office/drawing/2014/main" id="{3C99E89E-2E23-4AA3-96CE-2CF7823B5AD6}"/>
              </a:ext>
            </a:extLst>
          </p:cNvPr>
          <p:cNvSpPr txBox="1"/>
          <p:nvPr/>
        </p:nvSpPr>
        <p:spPr>
          <a:xfrm>
            <a:off x="306466" y="195453"/>
            <a:ext cx="9158868" cy="584775"/>
          </a:xfrm>
          <a:prstGeom prst="rect">
            <a:avLst/>
          </a:prstGeom>
          <a:noFill/>
        </p:spPr>
        <p:txBody>
          <a:bodyPr wrap="square" rtlCol="1">
            <a:spAutoFit/>
          </a:bodyPr>
          <a:lstStyle/>
          <a:p>
            <a:pPr marL="714375"/>
            <a:r>
              <a:rPr lang="he-IL" sz="3200" dirty="0">
                <a:latin typeface="Arial" panose="020B0604020202020204" pitchFamily="34" charset="0"/>
              </a:rPr>
              <a:t>הֵעָזְרוּ בַּתַבְנִיוֹת שֶהֵכַנְתֶם וּפִתְרוּ.</a:t>
            </a:r>
          </a:p>
        </p:txBody>
      </p:sp>
      <p:sp>
        <p:nvSpPr>
          <p:cNvPr id="3" name="תיבת טקסט 2">
            <a:extLst>
              <a:ext uri="{FF2B5EF4-FFF2-40B4-BE49-F238E27FC236}">
                <a16:creationId xmlns:a16="http://schemas.microsoft.com/office/drawing/2014/main" id="{EC937027-E293-4F31-9971-FBF0C2AC4FC1}"/>
              </a:ext>
            </a:extLst>
          </p:cNvPr>
          <p:cNvSpPr txBox="1"/>
          <p:nvPr/>
        </p:nvSpPr>
        <p:spPr>
          <a:xfrm>
            <a:off x="3779912" y="908924"/>
            <a:ext cx="1640193" cy="707886"/>
          </a:xfrm>
          <a:prstGeom prst="rect">
            <a:avLst/>
          </a:prstGeom>
          <a:noFill/>
        </p:spPr>
        <p:txBody>
          <a:bodyPr wrap="none" rtlCol="1">
            <a:spAutoFit/>
          </a:bodyPr>
          <a:lstStyle/>
          <a:p>
            <a:pPr algn="l" rtl="0"/>
            <a:r>
              <a:rPr lang="en-US" sz="4000" dirty="0">
                <a:solidFill>
                  <a:srgbClr val="78119A"/>
                </a:solidFill>
                <a:latin typeface="Arial" panose="020B0604020202020204" pitchFamily="34" charset="0"/>
              </a:rPr>
              <a:t>13</a:t>
            </a:r>
            <a:r>
              <a:rPr lang="en-US" sz="4000" dirty="0">
                <a:latin typeface="Arial" panose="020B0604020202020204" pitchFamily="34" charset="0"/>
              </a:rPr>
              <a:t>+</a:t>
            </a:r>
            <a:r>
              <a:rPr lang="en-US" sz="4000" dirty="0">
                <a:solidFill>
                  <a:srgbClr val="FD831B"/>
                </a:solidFill>
                <a:latin typeface="Arial" panose="020B0604020202020204" pitchFamily="34" charset="0"/>
              </a:rPr>
              <a:t>5</a:t>
            </a:r>
            <a:r>
              <a:rPr lang="en-US" sz="4000" dirty="0">
                <a:latin typeface="Arial" panose="020B0604020202020204" pitchFamily="34" charset="0"/>
              </a:rPr>
              <a:t>=</a:t>
            </a:r>
            <a:endParaRPr lang="he-IL" sz="4000" dirty="0">
              <a:latin typeface="Arial" panose="020B0604020202020204" pitchFamily="34" charset="0"/>
            </a:endParaRPr>
          </a:p>
        </p:txBody>
      </p:sp>
      <p:sp>
        <p:nvSpPr>
          <p:cNvPr id="5" name="מלבן: פינות מעוגלות 4">
            <a:extLst>
              <a:ext uri="{FF2B5EF4-FFF2-40B4-BE49-F238E27FC236}">
                <a16:creationId xmlns:a16="http://schemas.microsoft.com/office/drawing/2014/main" id="{6BE89601-502A-4E96-9E14-B6970035174E}"/>
              </a:ext>
            </a:extLst>
          </p:cNvPr>
          <p:cNvSpPr/>
          <p:nvPr/>
        </p:nvSpPr>
        <p:spPr>
          <a:xfrm>
            <a:off x="3131840" y="5307989"/>
            <a:ext cx="2880320" cy="13658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a:t>
            </a:r>
          </a:p>
          <a:p>
            <a:pPr algn="ctr"/>
            <a:r>
              <a:rPr lang="he-IL" sz="3200" dirty="0">
                <a:latin typeface="Arial" panose="020B0604020202020204" pitchFamily="34" charset="0"/>
              </a:rPr>
              <a:t>לְהַצָגַת תַבְנִיוֹת.</a:t>
            </a:r>
          </a:p>
        </p:txBody>
      </p:sp>
      <p:sp>
        <p:nvSpPr>
          <p:cNvPr id="128" name="תיבת טקסט 127">
            <a:extLst>
              <a:ext uri="{FF2B5EF4-FFF2-40B4-BE49-F238E27FC236}">
                <a16:creationId xmlns:a16="http://schemas.microsoft.com/office/drawing/2014/main" id="{B8387C55-B5DC-4E66-BCCF-6DA4849CBDB6}"/>
              </a:ext>
            </a:extLst>
          </p:cNvPr>
          <p:cNvSpPr txBox="1"/>
          <p:nvPr/>
        </p:nvSpPr>
        <p:spPr>
          <a:xfrm>
            <a:off x="5256825" y="904435"/>
            <a:ext cx="755335" cy="707886"/>
          </a:xfrm>
          <a:prstGeom prst="rect">
            <a:avLst/>
          </a:prstGeom>
          <a:noFill/>
        </p:spPr>
        <p:txBody>
          <a:bodyPr wrap="none" rtlCol="1">
            <a:spAutoFit/>
          </a:bodyPr>
          <a:lstStyle/>
          <a:p>
            <a:pPr algn="l" rtl="0"/>
            <a:r>
              <a:rPr lang="en-US" sz="4000" dirty="0">
                <a:latin typeface="Arial" panose="020B0604020202020204" pitchFamily="34" charset="0"/>
              </a:rPr>
              <a:t>18</a:t>
            </a:r>
            <a:endParaRPr lang="he-IL" sz="4000" dirty="0">
              <a:latin typeface="Arial" panose="020B0604020202020204" pitchFamily="34" charset="0"/>
            </a:endParaRPr>
          </a:p>
        </p:txBody>
      </p:sp>
      <p:pic>
        <p:nvPicPr>
          <p:cNvPr id="216" name="תמונה 215">
            <a:extLst>
              <a:ext uri="{FF2B5EF4-FFF2-40B4-BE49-F238E27FC236}">
                <a16:creationId xmlns:a16="http://schemas.microsoft.com/office/drawing/2014/main" id="{B74760B2-2FA0-4E0C-9F0C-E7D1B7E2196F}"/>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6966838" y="2740143"/>
            <a:ext cx="693612" cy="738932"/>
          </a:xfrm>
          <a:prstGeom prst="rect">
            <a:avLst/>
          </a:prstGeom>
        </p:spPr>
      </p:pic>
      <p:pic>
        <p:nvPicPr>
          <p:cNvPr id="217" name="תמונה 216">
            <a:extLst>
              <a:ext uri="{FF2B5EF4-FFF2-40B4-BE49-F238E27FC236}">
                <a16:creationId xmlns:a16="http://schemas.microsoft.com/office/drawing/2014/main" id="{31D96493-75DE-4157-9FE2-4D104AAA9D77}"/>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7236296" y="3541830"/>
            <a:ext cx="693612" cy="738932"/>
          </a:xfrm>
          <a:prstGeom prst="rect">
            <a:avLst/>
          </a:prstGeom>
        </p:spPr>
      </p:pic>
      <p:pic>
        <p:nvPicPr>
          <p:cNvPr id="218" name="תמונה 217">
            <a:extLst>
              <a:ext uri="{FF2B5EF4-FFF2-40B4-BE49-F238E27FC236}">
                <a16:creationId xmlns:a16="http://schemas.microsoft.com/office/drawing/2014/main" id="{6CAB0EB2-5A95-49D9-9B2C-CAF1ADA3ADC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172400" y="2742643"/>
            <a:ext cx="693612" cy="738932"/>
          </a:xfrm>
          <a:prstGeom prst="rect">
            <a:avLst/>
          </a:prstGeom>
        </p:spPr>
      </p:pic>
      <p:pic>
        <p:nvPicPr>
          <p:cNvPr id="219" name="תמונה 218">
            <a:extLst>
              <a:ext uri="{FF2B5EF4-FFF2-40B4-BE49-F238E27FC236}">
                <a16:creationId xmlns:a16="http://schemas.microsoft.com/office/drawing/2014/main" id="{B82B74E9-0E22-40D9-8F42-B0B7CC5FB93D}"/>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8144557" y="3560952"/>
            <a:ext cx="693612" cy="738932"/>
          </a:xfrm>
          <a:prstGeom prst="rect">
            <a:avLst/>
          </a:prstGeom>
        </p:spPr>
      </p:pic>
      <p:pic>
        <p:nvPicPr>
          <p:cNvPr id="220" name="תמונה 219">
            <a:extLst>
              <a:ext uri="{FF2B5EF4-FFF2-40B4-BE49-F238E27FC236}">
                <a16:creationId xmlns:a16="http://schemas.microsoft.com/office/drawing/2014/main" id="{D5086A76-6106-4916-ACA9-A4189281DAE8}"/>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942581" y="3651409"/>
            <a:ext cx="693612" cy="738932"/>
          </a:xfrm>
          <a:prstGeom prst="rect">
            <a:avLst/>
          </a:prstGeom>
        </p:spPr>
      </p:pic>
      <p:pic>
        <p:nvPicPr>
          <p:cNvPr id="221" name="תמונה 220">
            <a:extLst>
              <a:ext uri="{FF2B5EF4-FFF2-40B4-BE49-F238E27FC236}">
                <a16:creationId xmlns:a16="http://schemas.microsoft.com/office/drawing/2014/main" id="{A9067973-1C98-415E-A28C-D4C7CBAFEA32}"/>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521798" y="4379860"/>
            <a:ext cx="693612" cy="738932"/>
          </a:xfrm>
          <a:prstGeom prst="rect">
            <a:avLst/>
          </a:prstGeom>
        </p:spPr>
      </p:pic>
      <p:pic>
        <p:nvPicPr>
          <p:cNvPr id="222" name="תמונה 221">
            <a:extLst>
              <a:ext uri="{FF2B5EF4-FFF2-40B4-BE49-F238E27FC236}">
                <a16:creationId xmlns:a16="http://schemas.microsoft.com/office/drawing/2014/main" id="{60B934F0-B16B-4253-808C-51BC920D0AD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261013" y="3595263"/>
            <a:ext cx="693612" cy="738932"/>
          </a:xfrm>
          <a:prstGeom prst="rect">
            <a:avLst/>
          </a:prstGeom>
        </p:spPr>
      </p:pic>
      <p:pic>
        <p:nvPicPr>
          <p:cNvPr id="223" name="תמונה 222">
            <a:extLst>
              <a:ext uri="{FF2B5EF4-FFF2-40B4-BE49-F238E27FC236}">
                <a16:creationId xmlns:a16="http://schemas.microsoft.com/office/drawing/2014/main" id="{337EF3B9-C8EB-4E66-9153-F265C7F49B65}"/>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278920" y="4379860"/>
            <a:ext cx="693612" cy="738932"/>
          </a:xfrm>
          <a:prstGeom prst="rect">
            <a:avLst/>
          </a:prstGeom>
        </p:spPr>
      </p:pic>
      <p:pic>
        <p:nvPicPr>
          <p:cNvPr id="71" name="תמונה 70">
            <a:extLst>
              <a:ext uri="{FF2B5EF4-FFF2-40B4-BE49-F238E27FC236}">
                <a16:creationId xmlns:a16="http://schemas.microsoft.com/office/drawing/2014/main" id="{C1004621-1AAF-4E2C-A40F-27A3C6BAAAA0}"/>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7510736" y="4436631"/>
            <a:ext cx="693612" cy="738932"/>
          </a:xfrm>
          <a:prstGeom prst="rect">
            <a:avLst/>
          </a:prstGeom>
        </p:spPr>
      </p:pic>
      <p:pic>
        <p:nvPicPr>
          <p:cNvPr id="73" name="תמונה 72">
            <a:extLst>
              <a:ext uri="{FF2B5EF4-FFF2-40B4-BE49-F238E27FC236}">
                <a16:creationId xmlns:a16="http://schemas.microsoft.com/office/drawing/2014/main" id="{E13A8D84-0A15-49C9-B28A-6E5617F7CC42}"/>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019751" y="4386892"/>
            <a:ext cx="693612" cy="738932"/>
          </a:xfrm>
          <a:prstGeom prst="rect">
            <a:avLst/>
          </a:prstGeom>
        </p:spPr>
      </p:pic>
    </p:spTree>
    <p:extLst>
      <p:ext uri="{BB962C8B-B14F-4D97-AF65-F5344CB8AC3E}">
        <p14:creationId xmlns:p14="http://schemas.microsoft.com/office/powerpoint/2010/main" val="29900778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9" restart="whenNotActive" fill="hold" evtFilter="cancelBubble" nodeType="interactiveSeq">
                <p:stCondLst>
                  <p:cond evt="onClick" delay="0">
                    <p:tgtEl>
                      <p:spTgt spid="6"/>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128"/>
                                        </p:tgtEl>
                                        <p:attrNameLst>
                                          <p:attrName>style.visibility</p:attrName>
                                        </p:attrNameLst>
                                      </p:cBhvr>
                                      <p:to>
                                        <p:strVal val="visible"/>
                                      </p:to>
                                    </p:set>
                                  </p:childTnLst>
                                </p:cTn>
                              </p:par>
                              <p:par>
                                <p:cTn id="26" presetID="1" presetClass="exit" presetSubtype="0" fill="hold" nodeType="withEffect">
                                  <p:stCondLst>
                                    <p:cond delay="0"/>
                                  </p:stCondLst>
                                  <p:childTnLst>
                                    <p:set>
                                      <p:cBhvr>
                                        <p:cTn id="27" dur="1" fill="hold">
                                          <p:stCondLst>
                                            <p:cond delay="0"/>
                                          </p:stCondLst>
                                        </p:cTn>
                                        <p:tgtEl>
                                          <p:spTgt spid="216"/>
                                        </p:tgtEl>
                                        <p:attrNameLst>
                                          <p:attrName>style.visibility</p:attrName>
                                        </p:attrNameLst>
                                      </p:cBhvr>
                                      <p:to>
                                        <p:strVal val="hidden"/>
                                      </p:to>
                                    </p:set>
                                  </p:childTnLst>
                                </p:cTn>
                              </p:par>
                              <p:par>
                                <p:cTn id="28" presetID="1" presetClass="exit" presetSubtype="0" fill="hold" nodeType="withEffect">
                                  <p:stCondLst>
                                    <p:cond delay="0"/>
                                  </p:stCondLst>
                                  <p:childTnLst>
                                    <p:set>
                                      <p:cBhvr>
                                        <p:cTn id="29" dur="1" fill="hold">
                                          <p:stCondLst>
                                            <p:cond delay="0"/>
                                          </p:stCondLst>
                                        </p:cTn>
                                        <p:tgtEl>
                                          <p:spTgt spid="217"/>
                                        </p:tgtEl>
                                        <p:attrNameLst>
                                          <p:attrName>style.visibility</p:attrName>
                                        </p:attrNameLst>
                                      </p:cBhvr>
                                      <p:to>
                                        <p:strVal val="hidden"/>
                                      </p:to>
                                    </p:set>
                                  </p:childTnLst>
                                </p:cTn>
                              </p:par>
                              <p:par>
                                <p:cTn id="30" presetID="1" presetClass="exit" presetSubtype="0" fill="hold" nodeType="withEffect">
                                  <p:stCondLst>
                                    <p:cond delay="0"/>
                                  </p:stCondLst>
                                  <p:childTnLst>
                                    <p:set>
                                      <p:cBhvr>
                                        <p:cTn id="31" dur="1" fill="hold">
                                          <p:stCondLst>
                                            <p:cond delay="0"/>
                                          </p:stCondLst>
                                        </p:cTn>
                                        <p:tgtEl>
                                          <p:spTgt spid="218"/>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219"/>
                                        </p:tgtEl>
                                        <p:attrNameLst>
                                          <p:attrName>style.visibility</p:attrName>
                                        </p:attrNameLst>
                                      </p:cBhvr>
                                      <p:to>
                                        <p:strVal val="hidden"/>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220"/>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nodeType="afterEffect">
                                  <p:stCondLst>
                                    <p:cond delay="0"/>
                                  </p:stCondLst>
                                  <p:childTnLst>
                                    <p:set>
                                      <p:cBhvr>
                                        <p:cTn id="39" dur="1" fill="hold">
                                          <p:stCondLst>
                                            <p:cond delay="0"/>
                                          </p:stCondLst>
                                        </p:cTn>
                                        <p:tgtEl>
                                          <p:spTgt spid="221"/>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nodeType="afterEffect">
                                  <p:stCondLst>
                                    <p:cond delay="0"/>
                                  </p:stCondLst>
                                  <p:childTnLst>
                                    <p:set>
                                      <p:cBhvr>
                                        <p:cTn id="42" dur="1" fill="hold">
                                          <p:stCondLst>
                                            <p:cond delay="0"/>
                                          </p:stCondLst>
                                        </p:cTn>
                                        <p:tgtEl>
                                          <p:spTgt spid="222"/>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0"/>
                                  </p:stCondLst>
                                  <p:childTnLst>
                                    <p:set>
                                      <p:cBhvr>
                                        <p:cTn id="45" dur="1" fill="hold">
                                          <p:stCondLst>
                                            <p:cond delay="0"/>
                                          </p:stCondLst>
                                        </p:cTn>
                                        <p:tgtEl>
                                          <p:spTgt spid="223"/>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P spid="5" grpId="0" animBg="1"/>
      <p:bldP spid="1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6969F34B-64EC-4DCD-8521-CF5BBDFD6013}"/>
              </a:ext>
            </a:extLst>
          </p:cNvPr>
          <p:cNvSpPr txBox="1"/>
          <p:nvPr/>
        </p:nvSpPr>
        <p:spPr>
          <a:xfrm>
            <a:off x="5813221" y="1988840"/>
            <a:ext cx="2146742" cy="923330"/>
          </a:xfrm>
          <a:prstGeom prst="rect">
            <a:avLst/>
          </a:prstGeom>
          <a:noFill/>
        </p:spPr>
        <p:txBody>
          <a:bodyPr wrap="none" rtlCol="1">
            <a:spAutoFit/>
          </a:bodyPr>
          <a:lstStyle/>
          <a:p>
            <a:pPr algn="l" rtl="0"/>
            <a:r>
              <a:rPr lang="en-US" sz="5400" dirty="0">
                <a:latin typeface="Arial" panose="020B0604020202020204" pitchFamily="34" charset="0"/>
              </a:rPr>
              <a:t>12+2=</a:t>
            </a:r>
            <a:endParaRPr lang="he-IL" sz="5400" dirty="0">
              <a:latin typeface="Arial" panose="020B0604020202020204" pitchFamily="34" charset="0"/>
            </a:endParaRPr>
          </a:p>
        </p:txBody>
      </p:sp>
      <p:sp>
        <p:nvSpPr>
          <p:cNvPr id="4" name="תיבת טקסט 3">
            <a:extLst>
              <a:ext uri="{FF2B5EF4-FFF2-40B4-BE49-F238E27FC236}">
                <a16:creationId xmlns:a16="http://schemas.microsoft.com/office/drawing/2014/main" id="{8D127952-51A7-4DE7-B80F-DDF5B09BBC86}"/>
              </a:ext>
            </a:extLst>
          </p:cNvPr>
          <p:cNvSpPr txBox="1"/>
          <p:nvPr/>
        </p:nvSpPr>
        <p:spPr>
          <a:xfrm>
            <a:off x="395536" y="146407"/>
            <a:ext cx="9158868" cy="1077218"/>
          </a:xfrm>
          <a:prstGeom prst="rect">
            <a:avLst/>
          </a:prstGeom>
          <a:noFill/>
        </p:spPr>
        <p:txBody>
          <a:bodyPr wrap="square" rtlCol="1">
            <a:spAutoFit/>
          </a:bodyPr>
          <a:lstStyle/>
          <a:p>
            <a:pPr marL="714375"/>
            <a:r>
              <a:rPr lang="he-IL" sz="3200" dirty="0">
                <a:latin typeface="Arial" panose="020B0604020202020204" pitchFamily="34" charset="0"/>
              </a:rPr>
              <a:t>מִצְאוּ אֶת הַתוֹצָאָה בַּטוּר הַשְׂמָאלִי לְכָל תַרְגִיל מֵהַטוּר הַיְמָנִי. לַחֲצוּ עַל הָעִגוּל הַצִבְעוֹנִי לִבְדִיקָה.</a:t>
            </a:r>
            <a:endParaRPr lang="en-US" sz="3200" dirty="0">
              <a:latin typeface="Arial" panose="020B0604020202020204" pitchFamily="34" charset="0"/>
            </a:endParaRPr>
          </a:p>
        </p:txBody>
      </p:sp>
      <p:sp>
        <p:nvSpPr>
          <p:cNvPr id="6" name="עיגול כחול">
            <a:extLst>
              <a:ext uri="{FF2B5EF4-FFF2-40B4-BE49-F238E27FC236}">
                <a16:creationId xmlns:a16="http://schemas.microsoft.com/office/drawing/2014/main" id="{B7E4AA8A-67A9-4810-BB3F-9DF4882A65D9}"/>
              </a:ext>
            </a:extLst>
          </p:cNvPr>
          <p:cNvSpPr/>
          <p:nvPr/>
        </p:nvSpPr>
        <p:spPr>
          <a:xfrm>
            <a:off x="7908538" y="2039308"/>
            <a:ext cx="720000" cy="72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 name="עיגול סגול">
            <a:extLst>
              <a:ext uri="{FF2B5EF4-FFF2-40B4-BE49-F238E27FC236}">
                <a16:creationId xmlns:a16="http://schemas.microsoft.com/office/drawing/2014/main" id="{D31D08C9-D728-492B-A032-0592FC8DE2DF}"/>
              </a:ext>
            </a:extLst>
          </p:cNvPr>
          <p:cNvSpPr/>
          <p:nvPr/>
        </p:nvSpPr>
        <p:spPr>
          <a:xfrm>
            <a:off x="7908538" y="3309602"/>
            <a:ext cx="72000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8" name="עיגול כתום">
            <a:extLst>
              <a:ext uri="{FF2B5EF4-FFF2-40B4-BE49-F238E27FC236}">
                <a16:creationId xmlns:a16="http://schemas.microsoft.com/office/drawing/2014/main" id="{2AF0259E-3B53-4359-99C1-A19C563F3BBA}"/>
              </a:ext>
            </a:extLst>
          </p:cNvPr>
          <p:cNvSpPr/>
          <p:nvPr/>
        </p:nvSpPr>
        <p:spPr>
          <a:xfrm>
            <a:off x="7908538" y="4531835"/>
            <a:ext cx="720000" cy="720000"/>
          </a:xfrm>
          <a:prstGeom prst="ellipse">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9" name="עיגול ורוד">
            <a:extLst>
              <a:ext uri="{FF2B5EF4-FFF2-40B4-BE49-F238E27FC236}">
                <a16:creationId xmlns:a16="http://schemas.microsoft.com/office/drawing/2014/main" id="{FA0DAB3A-60C8-45A1-8DF0-C0E2C5B89926}"/>
              </a:ext>
            </a:extLst>
          </p:cNvPr>
          <p:cNvSpPr/>
          <p:nvPr/>
        </p:nvSpPr>
        <p:spPr>
          <a:xfrm>
            <a:off x="7908538" y="5754067"/>
            <a:ext cx="720000" cy="72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0" name="תיבת טקסט 9">
            <a:extLst>
              <a:ext uri="{FF2B5EF4-FFF2-40B4-BE49-F238E27FC236}">
                <a16:creationId xmlns:a16="http://schemas.microsoft.com/office/drawing/2014/main" id="{124A5E11-FE61-46F8-A8DF-634EDC752C1C}"/>
              </a:ext>
            </a:extLst>
          </p:cNvPr>
          <p:cNvSpPr txBox="1"/>
          <p:nvPr/>
        </p:nvSpPr>
        <p:spPr>
          <a:xfrm>
            <a:off x="5813221" y="3186523"/>
            <a:ext cx="2146742" cy="923330"/>
          </a:xfrm>
          <a:prstGeom prst="rect">
            <a:avLst/>
          </a:prstGeom>
          <a:noFill/>
        </p:spPr>
        <p:txBody>
          <a:bodyPr wrap="none" rtlCol="1">
            <a:spAutoFit/>
          </a:bodyPr>
          <a:lstStyle/>
          <a:p>
            <a:pPr algn="l" rtl="0"/>
            <a:r>
              <a:rPr lang="en-US" sz="5400" dirty="0">
                <a:latin typeface="Arial" panose="020B0604020202020204" pitchFamily="34" charset="0"/>
              </a:rPr>
              <a:t>13+6=</a:t>
            </a:r>
            <a:endParaRPr lang="he-IL" sz="5400" dirty="0">
              <a:latin typeface="Arial" panose="020B0604020202020204" pitchFamily="34" charset="0"/>
            </a:endParaRPr>
          </a:p>
        </p:txBody>
      </p:sp>
      <p:sp>
        <p:nvSpPr>
          <p:cNvPr id="11" name="תיבת טקסט 10">
            <a:extLst>
              <a:ext uri="{FF2B5EF4-FFF2-40B4-BE49-F238E27FC236}">
                <a16:creationId xmlns:a16="http://schemas.microsoft.com/office/drawing/2014/main" id="{D3EADEED-8856-45DD-AA1A-55505E4F0B56}"/>
              </a:ext>
            </a:extLst>
          </p:cNvPr>
          <p:cNvSpPr txBox="1"/>
          <p:nvPr/>
        </p:nvSpPr>
        <p:spPr>
          <a:xfrm>
            <a:off x="5813221" y="4384206"/>
            <a:ext cx="2095317" cy="923330"/>
          </a:xfrm>
          <a:prstGeom prst="rect">
            <a:avLst/>
          </a:prstGeom>
          <a:noFill/>
        </p:spPr>
        <p:txBody>
          <a:bodyPr wrap="none" rtlCol="1">
            <a:spAutoFit/>
          </a:bodyPr>
          <a:lstStyle/>
          <a:p>
            <a:pPr algn="l" rtl="0"/>
            <a:r>
              <a:rPr lang="en-US" sz="5400" dirty="0">
                <a:latin typeface="Arial" panose="020B0604020202020204" pitchFamily="34" charset="0"/>
              </a:rPr>
              <a:t>11+4=</a:t>
            </a:r>
            <a:endParaRPr lang="he-IL" sz="5400" dirty="0">
              <a:latin typeface="Arial" panose="020B0604020202020204" pitchFamily="34" charset="0"/>
            </a:endParaRPr>
          </a:p>
        </p:txBody>
      </p:sp>
      <p:sp>
        <p:nvSpPr>
          <p:cNvPr id="12" name="תיבת טקסט 11">
            <a:extLst>
              <a:ext uri="{FF2B5EF4-FFF2-40B4-BE49-F238E27FC236}">
                <a16:creationId xmlns:a16="http://schemas.microsoft.com/office/drawing/2014/main" id="{20B67D27-03ED-449C-B601-730E37D2FD3A}"/>
              </a:ext>
            </a:extLst>
          </p:cNvPr>
          <p:cNvSpPr txBox="1"/>
          <p:nvPr/>
        </p:nvSpPr>
        <p:spPr>
          <a:xfrm>
            <a:off x="5813221" y="5581889"/>
            <a:ext cx="2146742" cy="923330"/>
          </a:xfrm>
          <a:prstGeom prst="rect">
            <a:avLst/>
          </a:prstGeom>
          <a:noFill/>
        </p:spPr>
        <p:txBody>
          <a:bodyPr wrap="none" rtlCol="1">
            <a:spAutoFit/>
          </a:bodyPr>
          <a:lstStyle/>
          <a:p>
            <a:pPr algn="l" rtl="0"/>
            <a:r>
              <a:rPr lang="en-US" sz="5400" dirty="0">
                <a:latin typeface="Arial" panose="020B0604020202020204" pitchFamily="34" charset="0"/>
              </a:rPr>
              <a:t>19+1=</a:t>
            </a:r>
            <a:endParaRPr lang="he-IL" sz="5400" dirty="0">
              <a:latin typeface="Arial" panose="020B0604020202020204" pitchFamily="34" charset="0"/>
            </a:endParaRPr>
          </a:p>
        </p:txBody>
      </p:sp>
      <p:sp>
        <p:nvSpPr>
          <p:cNvPr id="17" name="תיבת טקסט 16">
            <a:extLst>
              <a:ext uri="{FF2B5EF4-FFF2-40B4-BE49-F238E27FC236}">
                <a16:creationId xmlns:a16="http://schemas.microsoft.com/office/drawing/2014/main" id="{9A328643-9026-44DE-B2D7-BA8D029185C1}"/>
              </a:ext>
            </a:extLst>
          </p:cNvPr>
          <p:cNvSpPr txBox="1"/>
          <p:nvPr/>
        </p:nvSpPr>
        <p:spPr>
          <a:xfrm>
            <a:off x="173678" y="1957688"/>
            <a:ext cx="954107" cy="923330"/>
          </a:xfrm>
          <a:prstGeom prst="rect">
            <a:avLst/>
          </a:prstGeom>
          <a:noFill/>
        </p:spPr>
        <p:txBody>
          <a:bodyPr wrap="none" rtlCol="1">
            <a:spAutoFit/>
          </a:bodyPr>
          <a:lstStyle/>
          <a:p>
            <a:pPr algn="l" rtl="0"/>
            <a:r>
              <a:rPr lang="en-US" sz="5400" dirty="0">
                <a:latin typeface="Arial" panose="020B0604020202020204" pitchFamily="34" charset="0"/>
              </a:rPr>
              <a:t>15</a:t>
            </a:r>
            <a:endParaRPr lang="he-IL" sz="5400" dirty="0">
              <a:latin typeface="Arial" panose="020B0604020202020204" pitchFamily="34" charset="0"/>
            </a:endParaRPr>
          </a:p>
        </p:txBody>
      </p:sp>
      <p:sp>
        <p:nvSpPr>
          <p:cNvPr id="18" name="תיבת טקסט 17">
            <a:extLst>
              <a:ext uri="{FF2B5EF4-FFF2-40B4-BE49-F238E27FC236}">
                <a16:creationId xmlns:a16="http://schemas.microsoft.com/office/drawing/2014/main" id="{A02C4150-9000-4C5E-B4DC-1C7548434413}"/>
              </a:ext>
            </a:extLst>
          </p:cNvPr>
          <p:cNvSpPr txBox="1"/>
          <p:nvPr/>
        </p:nvSpPr>
        <p:spPr>
          <a:xfrm>
            <a:off x="173678" y="3155371"/>
            <a:ext cx="954107" cy="923330"/>
          </a:xfrm>
          <a:prstGeom prst="rect">
            <a:avLst/>
          </a:prstGeom>
          <a:noFill/>
        </p:spPr>
        <p:txBody>
          <a:bodyPr wrap="none" rtlCol="1">
            <a:spAutoFit/>
          </a:bodyPr>
          <a:lstStyle/>
          <a:p>
            <a:pPr algn="l" rtl="0"/>
            <a:r>
              <a:rPr lang="en-US" sz="5400" dirty="0">
                <a:latin typeface="Arial" panose="020B0604020202020204" pitchFamily="34" charset="0"/>
              </a:rPr>
              <a:t>20</a:t>
            </a:r>
            <a:endParaRPr lang="he-IL" sz="5400" dirty="0">
              <a:latin typeface="Arial" panose="020B0604020202020204" pitchFamily="34" charset="0"/>
            </a:endParaRPr>
          </a:p>
        </p:txBody>
      </p:sp>
      <p:sp>
        <p:nvSpPr>
          <p:cNvPr id="19" name="תיבת טקסט 18">
            <a:extLst>
              <a:ext uri="{FF2B5EF4-FFF2-40B4-BE49-F238E27FC236}">
                <a16:creationId xmlns:a16="http://schemas.microsoft.com/office/drawing/2014/main" id="{CC0B5B40-6E3F-4CAC-885A-B8D684C62737}"/>
              </a:ext>
            </a:extLst>
          </p:cNvPr>
          <p:cNvSpPr txBox="1"/>
          <p:nvPr/>
        </p:nvSpPr>
        <p:spPr>
          <a:xfrm>
            <a:off x="173678" y="4353054"/>
            <a:ext cx="954107" cy="923330"/>
          </a:xfrm>
          <a:prstGeom prst="rect">
            <a:avLst/>
          </a:prstGeom>
          <a:noFill/>
        </p:spPr>
        <p:txBody>
          <a:bodyPr wrap="none" rtlCol="1">
            <a:spAutoFit/>
          </a:bodyPr>
          <a:lstStyle/>
          <a:p>
            <a:pPr algn="l" rtl="0"/>
            <a:r>
              <a:rPr lang="en-US" sz="5400" dirty="0">
                <a:latin typeface="Arial" panose="020B0604020202020204" pitchFamily="34" charset="0"/>
              </a:rPr>
              <a:t>14</a:t>
            </a:r>
            <a:endParaRPr lang="he-IL" sz="5400" dirty="0">
              <a:latin typeface="Arial" panose="020B0604020202020204" pitchFamily="34" charset="0"/>
            </a:endParaRPr>
          </a:p>
        </p:txBody>
      </p:sp>
      <p:sp>
        <p:nvSpPr>
          <p:cNvPr id="20" name="תיבת טקסט 19">
            <a:extLst>
              <a:ext uri="{FF2B5EF4-FFF2-40B4-BE49-F238E27FC236}">
                <a16:creationId xmlns:a16="http://schemas.microsoft.com/office/drawing/2014/main" id="{81750FCD-4DCD-4D1B-BDA3-373E4621A11E}"/>
              </a:ext>
            </a:extLst>
          </p:cNvPr>
          <p:cNvSpPr txBox="1"/>
          <p:nvPr/>
        </p:nvSpPr>
        <p:spPr>
          <a:xfrm>
            <a:off x="173678" y="5550737"/>
            <a:ext cx="954107" cy="923330"/>
          </a:xfrm>
          <a:prstGeom prst="rect">
            <a:avLst/>
          </a:prstGeom>
          <a:noFill/>
        </p:spPr>
        <p:txBody>
          <a:bodyPr wrap="none" rtlCol="1">
            <a:spAutoFit/>
          </a:bodyPr>
          <a:lstStyle/>
          <a:p>
            <a:pPr algn="l" rtl="0"/>
            <a:r>
              <a:rPr lang="en-US" sz="5400" dirty="0">
                <a:latin typeface="Arial" panose="020B0604020202020204" pitchFamily="34" charset="0"/>
              </a:rPr>
              <a:t>19</a:t>
            </a:r>
            <a:endParaRPr lang="he-IL" sz="5400" dirty="0">
              <a:latin typeface="Arial" panose="020B0604020202020204" pitchFamily="34" charset="0"/>
            </a:endParaRPr>
          </a:p>
        </p:txBody>
      </p:sp>
      <p:cxnSp>
        <p:nvCxnSpPr>
          <p:cNvPr id="22" name="מחבר חץ ישר 21">
            <a:extLst>
              <a:ext uri="{FF2B5EF4-FFF2-40B4-BE49-F238E27FC236}">
                <a16:creationId xmlns:a16="http://schemas.microsoft.com/office/drawing/2014/main" id="{23985691-8B26-4A9C-9FD9-7AB513072205}"/>
              </a:ext>
            </a:extLst>
          </p:cNvPr>
          <p:cNvCxnSpPr>
            <a:stCxn id="2" idx="1"/>
            <a:endCxn id="19" idx="3"/>
          </p:cNvCxnSpPr>
          <p:nvPr/>
        </p:nvCxnSpPr>
        <p:spPr>
          <a:xfrm flipH="1">
            <a:off x="1127785" y="2450505"/>
            <a:ext cx="4685436" cy="236421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מחבר חץ ישר 22">
            <a:extLst>
              <a:ext uri="{FF2B5EF4-FFF2-40B4-BE49-F238E27FC236}">
                <a16:creationId xmlns:a16="http://schemas.microsoft.com/office/drawing/2014/main" id="{54CCE3EF-AACD-4134-8934-6AA385DC4958}"/>
              </a:ext>
            </a:extLst>
          </p:cNvPr>
          <p:cNvCxnSpPr>
            <a:cxnSpLocks/>
            <a:stCxn id="10" idx="1"/>
            <a:endCxn id="20" idx="3"/>
          </p:cNvCxnSpPr>
          <p:nvPr/>
        </p:nvCxnSpPr>
        <p:spPr>
          <a:xfrm flipH="1">
            <a:off x="1127785" y="3648188"/>
            <a:ext cx="4685436" cy="2364214"/>
          </a:xfrm>
          <a:prstGeom prst="straightConnector1">
            <a:avLst/>
          </a:prstGeom>
          <a:ln w="57150">
            <a:solidFill>
              <a:srgbClr val="A349A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מחבר חץ ישר 25">
            <a:extLst>
              <a:ext uri="{FF2B5EF4-FFF2-40B4-BE49-F238E27FC236}">
                <a16:creationId xmlns:a16="http://schemas.microsoft.com/office/drawing/2014/main" id="{3611B827-3DC4-4B8E-A43F-173B89440904}"/>
              </a:ext>
            </a:extLst>
          </p:cNvPr>
          <p:cNvCxnSpPr>
            <a:cxnSpLocks/>
            <a:stCxn id="11" idx="1"/>
            <a:endCxn id="17" idx="3"/>
          </p:cNvCxnSpPr>
          <p:nvPr/>
        </p:nvCxnSpPr>
        <p:spPr>
          <a:xfrm flipH="1" flipV="1">
            <a:off x="1127785" y="2419353"/>
            <a:ext cx="4685436" cy="2426518"/>
          </a:xfrm>
          <a:prstGeom prst="straightConnector1">
            <a:avLst/>
          </a:prstGeom>
          <a:ln w="571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מחבר חץ ישר 28">
            <a:extLst>
              <a:ext uri="{FF2B5EF4-FFF2-40B4-BE49-F238E27FC236}">
                <a16:creationId xmlns:a16="http://schemas.microsoft.com/office/drawing/2014/main" id="{B2F9A4D6-0337-4B40-BA2A-E35EE50CB419}"/>
              </a:ext>
            </a:extLst>
          </p:cNvPr>
          <p:cNvCxnSpPr>
            <a:cxnSpLocks/>
            <a:stCxn id="12" idx="1"/>
            <a:endCxn id="18" idx="3"/>
          </p:cNvCxnSpPr>
          <p:nvPr/>
        </p:nvCxnSpPr>
        <p:spPr>
          <a:xfrm flipH="1" flipV="1">
            <a:off x="1127785" y="3617036"/>
            <a:ext cx="4685436" cy="2426518"/>
          </a:xfrm>
          <a:prstGeom prst="straightConnector1">
            <a:avLst/>
          </a:prstGeom>
          <a:ln w="57150">
            <a:solidFill>
              <a:srgbClr val="FA97CB"/>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68096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2" presetClass="entr" presetSubtype="1"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500"/>
                                        <p:tgtEl>
                                          <p:spTgt spid="23"/>
                                        </p:tgtEl>
                                      </p:cBhvr>
                                    </p:animEffec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nextCondLst>
                <p:cond evt="onClick" delay="0">
                  <p:tgtEl>
                    <p:spTgt spid="8"/>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childTnLst>
                          </p:cTn>
                        </p:par>
                      </p:childTnLst>
                    </p:cTn>
                  </p:par>
                </p:childTnLst>
              </p:cTn>
              <p:nextCondLst>
                <p:cond evt="onClick" delay="0">
                  <p:tgtEl>
                    <p:spTgt spid="9"/>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691C341B-946C-4826-BA65-866DBDF9234D}"/>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404188" y="1050824"/>
            <a:ext cx="3508083" cy="3007979"/>
          </a:xfrm>
          <a:prstGeom prst="rect">
            <a:avLst/>
          </a:prstGeom>
        </p:spPr>
      </p:pic>
      <p:sp>
        <p:nvSpPr>
          <p:cNvPr id="113" name="בועת דיבור: אליפסה 112">
            <a:extLst>
              <a:ext uri="{FF2B5EF4-FFF2-40B4-BE49-F238E27FC236}">
                <a16:creationId xmlns:a16="http://schemas.microsoft.com/office/drawing/2014/main" id="{DF47AADD-77D2-4FC8-A025-80BC2B086C9F}"/>
              </a:ext>
            </a:extLst>
          </p:cNvPr>
          <p:cNvSpPr/>
          <p:nvPr/>
        </p:nvSpPr>
        <p:spPr>
          <a:xfrm>
            <a:off x="2882355" y="1335797"/>
            <a:ext cx="3941038" cy="2300439"/>
          </a:xfrm>
          <a:prstGeom prst="wedgeEllipseCallout">
            <a:avLst>
              <a:gd name="adj1" fmla="val 70151"/>
              <a:gd name="adj2" fmla="val -24087"/>
            </a:avLst>
          </a:prstGeom>
          <a:solidFill>
            <a:srgbClr val="BB5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800" dirty="0">
                <a:latin typeface="Arial" panose="020B0604020202020204" pitchFamily="34" charset="0"/>
              </a:rPr>
              <a:t>תודה רבה!</a:t>
            </a:r>
          </a:p>
        </p:txBody>
      </p:sp>
      <p:grpSp>
        <p:nvGrpSpPr>
          <p:cNvPr id="90" name="קבוצה 89">
            <a:extLst>
              <a:ext uri="{FF2B5EF4-FFF2-40B4-BE49-F238E27FC236}">
                <a16:creationId xmlns:a16="http://schemas.microsoft.com/office/drawing/2014/main" id="{FE7FBBFE-158B-49AA-AE35-47D088F24475}"/>
              </a:ext>
            </a:extLst>
          </p:cNvPr>
          <p:cNvGrpSpPr/>
          <p:nvPr/>
        </p:nvGrpSpPr>
        <p:grpSpPr>
          <a:xfrm>
            <a:off x="260810" y="3142776"/>
            <a:ext cx="2527925" cy="993149"/>
            <a:chOff x="2574335" y="1492625"/>
            <a:chExt cx="8125328" cy="3599782"/>
          </a:xfrm>
        </p:grpSpPr>
        <p:sp>
          <p:nvSpPr>
            <p:cNvPr id="91" name="מלבן 90">
              <a:extLst>
                <a:ext uri="{FF2B5EF4-FFF2-40B4-BE49-F238E27FC236}">
                  <a16:creationId xmlns:a16="http://schemas.microsoft.com/office/drawing/2014/main" id="{9CDB7754-3026-4BEA-A794-EAD1D31B8B86}"/>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2" name="קבוצה 91">
              <a:extLst>
                <a:ext uri="{FF2B5EF4-FFF2-40B4-BE49-F238E27FC236}">
                  <a16:creationId xmlns:a16="http://schemas.microsoft.com/office/drawing/2014/main" id="{36503F6A-2D8A-4663-BB97-36A96AAB28BD}"/>
                </a:ext>
              </a:extLst>
            </p:cNvPr>
            <p:cNvGrpSpPr/>
            <p:nvPr/>
          </p:nvGrpSpPr>
          <p:grpSpPr>
            <a:xfrm>
              <a:off x="2708732" y="1634159"/>
              <a:ext cx="7856533" cy="3316714"/>
              <a:chOff x="3625516" y="1315453"/>
              <a:chExt cx="4832685" cy="1660358"/>
            </a:xfrm>
          </p:grpSpPr>
          <p:sp>
            <p:nvSpPr>
              <p:cNvPr id="93" name="מלבן 92">
                <a:extLst>
                  <a:ext uri="{FF2B5EF4-FFF2-40B4-BE49-F238E27FC236}">
                    <a16:creationId xmlns:a16="http://schemas.microsoft.com/office/drawing/2014/main" id="{05811D08-BD6A-4936-BA98-7E52A2E9D745}"/>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4" name="מלבן 93">
                <a:extLst>
                  <a:ext uri="{FF2B5EF4-FFF2-40B4-BE49-F238E27FC236}">
                    <a16:creationId xmlns:a16="http://schemas.microsoft.com/office/drawing/2014/main" id="{0BFAC938-81E2-403F-B01A-DFFB9991BC3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5" name="מלבן 94">
                <a:extLst>
                  <a:ext uri="{FF2B5EF4-FFF2-40B4-BE49-F238E27FC236}">
                    <a16:creationId xmlns:a16="http://schemas.microsoft.com/office/drawing/2014/main" id="{57C9BF7A-561E-42E1-9C72-46F2EE70AB74}"/>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6" name="מלבן 95">
                <a:extLst>
                  <a:ext uri="{FF2B5EF4-FFF2-40B4-BE49-F238E27FC236}">
                    <a16:creationId xmlns:a16="http://schemas.microsoft.com/office/drawing/2014/main" id="{A3D28507-E6F9-4EFC-A5DC-5B8C3ED7DFA0}"/>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7" name="מלבן 96">
                <a:extLst>
                  <a:ext uri="{FF2B5EF4-FFF2-40B4-BE49-F238E27FC236}">
                    <a16:creationId xmlns:a16="http://schemas.microsoft.com/office/drawing/2014/main" id="{753D5F2E-5EB3-4501-95A5-FC1CA42A5F9B}"/>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8" name="מלבן 97">
                <a:extLst>
                  <a:ext uri="{FF2B5EF4-FFF2-40B4-BE49-F238E27FC236}">
                    <a16:creationId xmlns:a16="http://schemas.microsoft.com/office/drawing/2014/main" id="{4E5205FA-9768-4D00-949B-DB9116E7FB17}"/>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9" name="מלבן 98">
                <a:extLst>
                  <a:ext uri="{FF2B5EF4-FFF2-40B4-BE49-F238E27FC236}">
                    <a16:creationId xmlns:a16="http://schemas.microsoft.com/office/drawing/2014/main" id="{04763BE8-740E-4BAE-BF24-08A3152C39E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0" name="מלבן 99">
                <a:extLst>
                  <a:ext uri="{FF2B5EF4-FFF2-40B4-BE49-F238E27FC236}">
                    <a16:creationId xmlns:a16="http://schemas.microsoft.com/office/drawing/2014/main" id="{4D690299-8373-4EF3-B891-9097DCA209D4}"/>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1" name="מלבן 100">
                <a:extLst>
                  <a:ext uri="{FF2B5EF4-FFF2-40B4-BE49-F238E27FC236}">
                    <a16:creationId xmlns:a16="http://schemas.microsoft.com/office/drawing/2014/main" id="{40FE18E6-FC9B-4224-ACC8-AF9942140A86}"/>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2" name="מלבן 101">
                <a:extLst>
                  <a:ext uri="{FF2B5EF4-FFF2-40B4-BE49-F238E27FC236}">
                    <a16:creationId xmlns:a16="http://schemas.microsoft.com/office/drawing/2014/main" id="{68970997-6A87-4F03-9043-A303F2AB08B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11543" y="-107758"/>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הַגַמָדִים הֵחֵלוּ לְמַלֵא אֲבָנִים בִּשְתֵי תַבְנִיוֹת.</a:t>
            </a:r>
          </a:p>
          <a:p>
            <a:pPr algn="r"/>
            <a:r>
              <a:rPr lang="he-IL" sz="4000" dirty="0">
                <a:cs typeface="+mn-cs"/>
              </a:rPr>
              <a:t>לְפֶתַע הִגִיעָה פֵיָה קְסוּמָה.</a:t>
            </a:r>
          </a:p>
        </p:txBody>
      </p:sp>
      <p:sp>
        <p:nvSpPr>
          <p:cNvPr id="156" name="כותרת 1">
            <a:extLst>
              <a:ext uri="{FF2B5EF4-FFF2-40B4-BE49-F238E27FC236}">
                <a16:creationId xmlns:a16="http://schemas.microsoft.com/office/drawing/2014/main" id="{36B18724-D5DF-4D7F-A63A-CD7F51CEF553}"/>
              </a:ext>
            </a:extLst>
          </p:cNvPr>
          <p:cNvSpPr txBox="1">
            <a:spLocks/>
          </p:cNvSpPr>
          <p:nvPr/>
        </p:nvSpPr>
        <p:spPr>
          <a:xfrm>
            <a:off x="-551256" y="3846771"/>
            <a:ext cx="8964488" cy="1490553"/>
          </a:xfrm>
          <a:prstGeom prst="rect">
            <a:avLst/>
          </a:prstGeom>
        </p:spPr>
        <p:txBody>
          <a:bodyPr vert="horz" lIns="91440" tIns="45720" rIns="91440" bIns="45720" rtlCol="1" anchor="ctr">
            <a:normAutofit fontScale="900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br>
              <a:rPr lang="en-US" sz="4000" dirty="0">
                <a:cs typeface="+mn-cs"/>
              </a:rPr>
            </a:br>
            <a:r>
              <a:rPr lang="he-IL" sz="4000" dirty="0">
                <a:cs typeface="+mn-cs"/>
              </a:rPr>
              <a:t>כַּמָה אֲבָנִים נִשְאֲרוּ בַּתַבְנִיוֹת  </a:t>
            </a:r>
          </a:p>
          <a:p>
            <a:pPr algn="r"/>
            <a:r>
              <a:rPr lang="he-IL" sz="4000" dirty="0">
                <a:cs typeface="+mn-cs"/>
              </a:rPr>
              <a:t>אַחֲרֵי שֶהַגַמָדִים עָזְרוּ לַפֵיָה?</a:t>
            </a:r>
          </a:p>
          <a:p>
            <a:pPr algn="r"/>
            <a:endParaRPr lang="he-IL" sz="4000" dirty="0">
              <a:cs typeface="+mn-cs"/>
            </a:endParaRPr>
          </a:p>
        </p:txBody>
      </p:sp>
      <p:sp>
        <p:nvSpPr>
          <p:cNvPr id="157" name="מלבן: פינות מעוגלות 156">
            <a:extLst>
              <a:ext uri="{FF2B5EF4-FFF2-40B4-BE49-F238E27FC236}">
                <a16:creationId xmlns:a16="http://schemas.microsoft.com/office/drawing/2014/main" id="{7DB1DC43-58A1-49AA-A94B-7A266DC1962A}"/>
              </a:ext>
            </a:extLst>
          </p:cNvPr>
          <p:cNvSpPr/>
          <p:nvPr/>
        </p:nvSpPr>
        <p:spPr>
          <a:xfrm>
            <a:off x="6183868" y="5164298"/>
            <a:ext cx="2808313" cy="1440160"/>
          </a:xfrm>
          <a:prstGeom prst="roundRect">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לַחֲצוּ עָלַי לְהַצָגַת תְשוּבָה.</a:t>
            </a:r>
          </a:p>
        </p:txBody>
      </p:sp>
      <p:sp>
        <p:nvSpPr>
          <p:cNvPr id="158" name="מלבן: פינות מעוגלות 157">
            <a:extLst>
              <a:ext uri="{FF2B5EF4-FFF2-40B4-BE49-F238E27FC236}">
                <a16:creationId xmlns:a16="http://schemas.microsoft.com/office/drawing/2014/main" id="{0463E93F-7624-4689-9F9F-DB1CD77C4BFF}"/>
              </a:ext>
            </a:extLst>
          </p:cNvPr>
          <p:cNvSpPr/>
          <p:nvPr/>
        </p:nvSpPr>
        <p:spPr>
          <a:xfrm>
            <a:off x="6172331" y="5164298"/>
            <a:ext cx="2808313" cy="1440160"/>
          </a:xfrm>
          <a:prstGeom prst="roundRect">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לַחֲצוּ עָלַי לְהַצָגַת תַרְגִיל.</a:t>
            </a:r>
          </a:p>
        </p:txBody>
      </p:sp>
      <p:sp>
        <p:nvSpPr>
          <p:cNvPr id="161" name="מלבן: פינות מעוגלות 160">
            <a:extLst>
              <a:ext uri="{FF2B5EF4-FFF2-40B4-BE49-F238E27FC236}">
                <a16:creationId xmlns:a16="http://schemas.microsoft.com/office/drawing/2014/main" id="{A9B8CF08-360F-4442-91C0-B68F12B03DEA}"/>
              </a:ext>
            </a:extLst>
          </p:cNvPr>
          <p:cNvSpPr/>
          <p:nvPr/>
        </p:nvSpPr>
        <p:spPr>
          <a:xfrm>
            <a:off x="3149479" y="3726293"/>
            <a:ext cx="5539817" cy="1440160"/>
          </a:xfrm>
          <a:prstGeom prst="roundRect">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הַגַמָדִים נָתְנוּ לַפֵיָה 3 אֲבָנִים. </a:t>
            </a:r>
          </a:p>
          <a:p>
            <a:pPr algn="ctr"/>
            <a:r>
              <a:rPr lang="he-IL" sz="3200" dirty="0">
                <a:solidFill>
                  <a:srgbClr val="002060"/>
                </a:solidFill>
                <a:latin typeface="Arial" panose="020B0604020202020204" pitchFamily="34" charset="0"/>
              </a:rPr>
              <a:t>לַחֲצוּ לְהוֹצָאַת 3 אֲבָנִים מֵהַתַבְנִית.</a:t>
            </a:r>
          </a:p>
        </p:txBody>
      </p:sp>
      <p:sp>
        <p:nvSpPr>
          <p:cNvPr id="166" name="תיבת טקסט 165">
            <a:extLst>
              <a:ext uri="{FF2B5EF4-FFF2-40B4-BE49-F238E27FC236}">
                <a16:creationId xmlns:a16="http://schemas.microsoft.com/office/drawing/2014/main" id="{D18D048D-61EE-4CB9-9CED-9F65E3B53E0E}"/>
              </a:ext>
            </a:extLst>
          </p:cNvPr>
          <p:cNvSpPr txBox="1"/>
          <p:nvPr/>
        </p:nvSpPr>
        <p:spPr>
          <a:xfrm>
            <a:off x="395240" y="4861963"/>
            <a:ext cx="1511952" cy="707886"/>
          </a:xfrm>
          <a:prstGeom prst="rect">
            <a:avLst/>
          </a:prstGeom>
          <a:noFill/>
        </p:spPr>
        <p:txBody>
          <a:bodyPr wrap="none" rtlCol="1">
            <a:spAutoFit/>
          </a:bodyPr>
          <a:lstStyle/>
          <a:p>
            <a:r>
              <a:rPr lang="en-US" sz="4000" dirty="0">
                <a:latin typeface="Arial" panose="020B0604020202020204" pitchFamily="34" charset="0"/>
              </a:rPr>
              <a:t>18-3=</a:t>
            </a:r>
            <a:endParaRPr lang="he-IL" sz="4000" dirty="0">
              <a:latin typeface="Arial" panose="020B0604020202020204" pitchFamily="34" charset="0"/>
            </a:endParaRPr>
          </a:p>
        </p:txBody>
      </p:sp>
      <p:sp>
        <p:nvSpPr>
          <p:cNvPr id="4" name="בועת דיבור: אליפסה 3">
            <a:extLst>
              <a:ext uri="{FF2B5EF4-FFF2-40B4-BE49-F238E27FC236}">
                <a16:creationId xmlns:a16="http://schemas.microsoft.com/office/drawing/2014/main" id="{A92A8EA0-43A1-4750-9F18-ECEFB509EB07}"/>
              </a:ext>
            </a:extLst>
          </p:cNvPr>
          <p:cNvSpPr/>
          <p:nvPr/>
        </p:nvSpPr>
        <p:spPr>
          <a:xfrm>
            <a:off x="2901311" y="1345070"/>
            <a:ext cx="3941038" cy="2300439"/>
          </a:xfrm>
          <a:prstGeom prst="wedgeEllipseCallout">
            <a:avLst>
              <a:gd name="adj1" fmla="val 70151"/>
              <a:gd name="adj2" fmla="val -2408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אֲנִי צְרִיכָה עֶזְרָה!</a:t>
            </a:r>
          </a:p>
          <a:p>
            <a:pPr algn="ctr"/>
            <a:r>
              <a:rPr lang="he-IL" sz="2800" dirty="0">
                <a:latin typeface="Arial" panose="020B0604020202020204" pitchFamily="34" charset="0"/>
              </a:rPr>
              <a:t>נָפְלוּ לַמַלְכָּה שֶלָנוּ 3 אֲבָנִים מֵהַכֶּתֶר!</a:t>
            </a:r>
          </a:p>
          <a:p>
            <a:pPr algn="ctr"/>
            <a:endParaRPr lang="he-IL" sz="2800" dirty="0">
              <a:latin typeface="Arial" panose="020B0604020202020204" pitchFamily="34" charset="0"/>
            </a:endParaRPr>
          </a:p>
        </p:txBody>
      </p:sp>
      <p:sp>
        <p:nvSpPr>
          <p:cNvPr id="61" name="כותרת 1">
            <a:extLst>
              <a:ext uri="{FF2B5EF4-FFF2-40B4-BE49-F238E27FC236}">
                <a16:creationId xmlns:a16="http://schemas.microsoft.com/office/drawing/2014/main" id="{738F6ACF-CA71-4537-B0FA-C762569C95E6}"/>
              </a:ext>
            </a:extLst>
          </p:cNvPr>
          <p:cNvSpPr txBox="1">
            <a:spLocks/>
          </p:cNvSpPr>
          <p:nvPr/>
        </p:nvSpPr>
        <p:spPr>
          <a:xfrm>
            <a:off x="-1035273" y="5645085"/>
            <a:ext cx="7164288" cy="763530"/>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600" dirty="0">
                <a:cs typeface="+mn-cs"/>
              </a:rPr>
              <a:t>בִּשְתֵי הַתַבְנִיוֹת נִשְאֲרוּ 15 אֲבָנִים.</a:t>
            </a:r>
          </a:p>
        </p:txBody>
      </p:sp>
      <p:sp>
        <p:nvSpPr>
          <p:cNvPr id="57" name="תיבת טקסט 56">
            <a:extLst>
              <a:ext uri="{FF2B5EF4-FFF2-40B4-BE49-F238E27FC236}">
                <a16:creationId xmlns:a16="http://schemas.microsoft.com/office/drawing/2014/main" id="{3A8AF7EF-5238-47FA-87B1-86FA21690233}"/>
              </a:ext>
            </a:extLst>
          </p:cNvPr>
          <p:cNvSpPr txBox="1"/>
          <p:nvPr/>
        </p:nvSpPr>
        <p:spPr>
          <a:xfrm>
            <a:off x="1775517" y="4859266"/>
            <a:ext cx="755336" cy="707886"/>
          </a:xfrm>
          <a:prstGeom prst="rect">
            <a:avLst/>
          </a:prstGeom>
          <a:noFill/>
        </p:spPr>
        <p:txBody>
          <a:bodyPr wrap="none" rtlCol="1">
            <a:spAutoFit/>
          </a:bodyPr>
          <a:lstStyle/>
          <a:p>
            <a:r>
              <a:rPr lang="en-US" sz="4000" dirty="0">
                <a:latin typeface="Arial" panose="020B0604020202020204" pitchFamily="34" charset="0"/>
              </a:rPr>
              <a:t>15</a:t>
            </a:r>
            <a:endParaRPr lang="he-IL" sz="4000" dirty="0">
              <a:latin typeface="Arial" panose="020B0604020202020204" pitchFamily="34" charset="0"/>
            </a:endParaRPr>
          </a:p>
        </p:txBody>
      </p:sp>
      <p:grpSp>
        <p:nvGrpSpPr>
          <p:cNvPr id="2" name="קבוצה 1">
            <a:extLst>
              <a:ext uri="{FF2B5EF4-FFF2-40B4-BE49-F238E27FC236}">
                <a16:creationId xmlns:a16="http://schemas.microsoft.com/office/drawing/2014/main" id="{CFDCA32C-2B7E-4802-BABE-4937BAAAC8EA}"/>
              </a:ext>
            </a:extLst>
          </p:cNvPr>
          <p:cNvGrpSpPr/>
          <p:nvPr/>
        </p:nvGrpSpPr>
        <p:grpSpPr>
          <a:xfrm>
            <a:off x="260810" y="2003356"/>
            <a:ext cx="2527925" cy="993149"/>
            <a:chOff x="260810" y="2003356"/>
            <a:chExt cx="2527925" cy="993149"/>
          </a:xfrm>
        </p:grpSpPr>
        <p:grpSp>
          <p:nvGrpSpPr>
            <p:cNvPr id="58" name="קבוצה 57">
              <a:extLst>
                <a:ext uri="{FF2B5EF4-FFF2-40B4-BE49-F238E27FC236}">
                  <a16:creationId xmlns:a16="http://schemas.microsoft.com/office/drawing/2014/main" id="{F39E84CC-C11F-473E-87DF-13ABBB3562F7}"/>
                </a:ext>
              </a:extLst>
            </p:cNvPr>
            <p:cNvGrpSpPr/>
            <p:nvPr/>
          </p:nvGrpSpPr>
          <p:grpSpPr>
            <a:xfrm>
              <a:off x="260810" y="2003356"/>
              <a:ext cx="2527925" cy="993149"/>
              <a:chOff x="2574335" y="1492625"/>
              <a:chExt cx="8125328" cy="3599782"/>
            </a:xfrm>
          </p:grpSpPr>
          <p:sp>
            <p:nvSpPr>
              <p:cNvPr id="59" name="מלבן 58">
                <a:extLst>
                  <a:ext uri="{FF2B5EF4-FFF2-40B4-BE49-F238E27FC236}">
                    <a16:creationId xmlns:a16="http://schemas.microsoft.com/office/drawing/2014/main" id="{85485FD3-0F79-4E18-ADF5-85AFF5C0B4F7}"/>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0" name="קבוצה 59">
                <a:extLst>
                  <a:ext uri="{FF2B5EF4-FFF2-40B4-BE49-F238E27FC236}">
                    <a16:creationId xmlns:a16="http://schemas.microsoft.com/office/drawing/2014/main" id="{7E02461B-983A-4425-96C7-60E001DF4B58}"/>
                  </a:ext>
                </a:extLst>
              </p:cNvPr>
              <p:cNvGrpSpPr/>
              <p:nvPr/>
            </p:nvGrpSpPr>
            <p:grpSpPr>
              <a:xfrm>
                <a:off x="2708732" y="1634159"/>
                <a:ext cx="7856533" cy="3316714"/>
                <a:chOff x="3625516" y="1315453"/>
                <a:chExt cx="4832685" cy="1660358"/>
              </a:xfrm>
            </p:grpSpPr>
            <p:sp>
              <p:nvSpPr>
                <p:cNvPr id="62" name="מלבן 61">
                  <a:extLst>
                    <a:ext uri="{FF2B5EF4-FFF2-40B4-BE49-F238E27FC236}">
                      <a16:creationId xmlns:a16="http://schemas.microsoft.com/office/drawing/2014/main" id="{D7B1D762-7148-4640-A2A6-528DB3295F4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3" name="מלבן 62">
                  <a:extLst>
                    <a:ext uri="{FF2B5EF4-FFF2-40B4-BE49-F238E27FC236}">
                      <a16:creationId xmlns:a16="http://schemas.microsoft.com/office/drawing/2014/main" id="{0297078B-1666-42FB-B337-DCF4B7AE7C7F}"/>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4" name="מלבן 63">
                  <a:extLst>
                    <a:ext uri="{FF2B5EF4-FFF2-40B4-BE49-F238E27FC236}">
                      <a16:creationId xmlns:a16="http://schemas.microsoft.com/office/drawing/2014/main" id="{6972704E-FCF9-4A24-9B6D-F35A1D89F17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8" name="מלבן 107">
                  <a:extLst>
                    <a:ext uri="{FF2B5EF4-FFF2-40B4-BE49-F238E27FC236}">
                      <a16:creationId xmlns:a16="http://schemas.microsoft.com/office/drawing/2014/main" id="{6343CAED-A413-4DBF-8C58-D16E6472CFA8}"/>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9" name="מלבן 108">
                  <a:extLst>
                    <a:ext uri="{FF2B5EF4-FFF2-40B4-BE49-F238E27FC236}">
                      <a16:creationId xmlns:a16="http://schemas.microsoft.com/office/drawing/2014/main" id="{6182ED55-3306-4B71-89E2-71E47AF8827C}"/>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0" name="מלבן 109">
                  <a:extLst>
                    <a:ext uri="{FF2B5EF4-FFF2-40B4-BE49-F238E27FC236}">
                      <a16:creationId xmlns:a16="http://schemas.microsoft.com/office/drawing/2014/main" id="{7E2D0A7A-DB98-44C7-AEB2-6D617387AB2E}"/>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1" name="מלבן 110">
                  <a:extLst>
                    <a:ext uri="{FF2B5EF4-FFF2-40B4-BE49-F238E27FC236}">
                      <a16:creationId xmlns:a16="http://schemas.microsoft.com/office/drawing/2014/main" id="{51C0F794-7C81-4066-BA66-37F8AA605596}"/>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2" name="מלבן 111">
                  <a:extLst>
                    <a:ext uri="{FF2B5EF4-FFF2-40B4-BE49-F238E27FC236}">
                      <a16:creationId xmlns:a16="http://schemas.microsoft.com/office/drawing/2014/main" id="{E242DD22-07BC-4095-9BB6-FAD5062ECE1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4" name="מלבן 113">
                  <a:extLst>
                    <a:ext uri="{FF2B5EF4-FFF2-40B4-BE49-F238E27FC236}">
                      <a16:creationId xmlns:a16="http://schemas.microsoft.com/office/drawing/2014/main" id="{98BCA1AF-3F82-4734-8B51-866A005C6514}"/>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5" name="מלבן 114">
                  <a:extLst>
                    <a:ext uri="{FF2B5EF4-FFF2-40B4-BE49-F238E27FC236}">
                      <a16:creationId xmlns:a16="http://schemas.microsoft.com/office/drawing/2014/main" id="{01C36B80-8D23-4160-9ACC-0D91EC45771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116" name="!!לב2">
              <a:extLst>
                <a:ext uri="{FF2B5EF4-FFF2-40B4-BE49-F238E27FC236}">
                  <a16:creationId xmlns:a16="http://schemas.microsoft.com/office/drawing/2014/main" id="{C927F152-68FF-4671-9515-40E187B70E8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95532" y="2098599"/>
              <a:ext cx="490895" cy="381807"/>
            </a:xfrm>
            <a:prstGeom prst="rect">
              <a:avLst/>
            </a:prstGeom>
          </p:spPr>
        </p:pic>
        <p:pic>
          <p:nvPicPr>
            <p:cNvPr id="117" name="!!לב2">
              <a:extLst>
                <a:ext uri="{FF2B5EF4-FFF2-40B4-BE49-F238E27FC236}">
                  <a16:creationId xmlns:a16="http://schemas.microsoft.com/office/drawing/2014/main" id="{5D18A4AC-51E8-4BCD-A076-F41125223C0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66773" y="2536601"/>
              <a:ext cx="490895" cy="381807"/>
            </a:xfrm>
            <a:prstGeom prst="rect">
              <a:avLst/>
            </a:prstGeom>
          </p:spPr>
        </p:pic>
        <p:pic>
          <p:nvPicPr>
            <p:cNvPr id="118" name="!!לב2">
              <a:extLst>
                <a:ext uri="{FF2B5EF4-FFF2-40B4-BE49-F238E27FC236}">
                  <a16:creationId xmlns:a16="http://schemas.microsoft.com/office/drawing/2014/main" id="{D3B73607-31A4-4C33-910A-6C2E334EA7D2}"/>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78428" y="2118124"/>
              <a:ext cx="490895" cy="381807"/>
            </a:xfrm>
            <a:prstGeom prst="rect">
              <a:avLst/>
            </a:prstGeom>
          </p:spPr>
        </p:pic>
        <p:pic>
          <p:nvPicPr>
            <p:cNvPr id="119" name="!!לב2">
              <a:extLst>
                <a:ext uri="{FF2B5EF4-FFF2-40B4-BE49-F238E27FC236}">
                  <a16:creationId xmlns:a16="http://schemas.microsoft.com/office/drawing/2014/main" id="{44C9A878-322D-4193-8167-68EFDFFF7CB3}"/>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49669" y="2556126"/>
              <a:ext cx="490895" cy="381807"/>
            </a:xfrm>
            <a:prstGeom prst="rect">
              <a:avLst/>
            </a:prstGeom>
          </p:spPr>
        </p:pic>
        <p:pic>
          <p:nvPicPr>
            <p:cNvPr id="120" name="!!לב2">
              <a:extLst>
                <a:ext uri="{FF2B5EF4-FFF2-40B4-BE49-F238E27FC236}">
                  <a16:creationId xmlns:a16="http://schemas.microsoft.com/office/drawing/2014/main" id="{8EC97F56-A344-4F07-B15F-B8657C5CF7D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245006" y="2106041"/>
              <a:ext cx="490895" cy="381807"/>
            </a:xfrm>
            <a:prstGeom prst="rect">
              <a:avLst/>
            </a:prstGeom>
          </p:spPr>
        </p:pic>
        <p:pic>
          <p:nvPicPr>
            <p:cNvPr id="121" name="!!לב2">
              <a:extLst>
                <a:ext uri="{FF2B5EF4-FFF2-40B4-BE49-F238E27FC236}">
                  <a16:creationId xmlns:a16="http://schemas.microsoft.com/office/drawing/2014/main" id="{1FF2082A-18AE-44D9-9E3C-A8A6D1BA1BC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216247" y="2544043"/>
              <a:ext cx="490895" cy="381807"/>
            </a:xfrm>
            <a:prstGeom prst="rect">
              <a:avLst/>
            </a:prstGeom>
          </p:spPr>
        </p:pic>
        <p:pic>
          <p:nvPicPr>
            <p:cNvPr id="122" name="!!לב2">
              <a:extLst>
                <a:ext uri="{FF2B5EF4-FFF2-40B4-BE49-F238E27FC236}">
                  <a16:creationId xmlns:a16="http://schemas.microsoft.com/office/drawing/2014/main" id="{D21E8120-9AFB-47A2-984A-F481E5A2B2A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69879" y="2113483"/>
              <a:ext cx="490895" cy="381807"/>
            </a:xfrm>
            <a:prstGeom prst="rect">
              <a:avLst/>
            </a:prstGeom>
          </p:spPr>
        </p:pic>
        <p:pic>
          <p:nvPicPr>
            <p:cNvPr id="123" name="!!לב2">
              <a:extLst>
                <a:ext uri="{FF2B5EF4-FFF2-40B4-BE49-F238E27FC236}">
                  <a16:creationId xmlns:a16="http://schemas.microsoft.com/office/drawing/2014/main" id="{4F8B6FE2-4B9F-48A6-9DA5-C82AA36C093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41120" y="2551485"/>
              <a:ext cx="490895" cy="381807"/>
            </a:xfrm>
            <a:prstGeom prst="rect">
              <a:avLst/>
            </a:prstGeom>
          </p:spPr>
        </p:pic>
        <p:pic>
          <p:nvPicPr>
            <p:cNvPr id="124" name="!!לב2">
              <a:extLst>
                <a:ext uri="{FF2B5EF4-FFF2-40B4-BE49-F238E27FC236}">
                  <a16:creationId xmlns:a16="http://schemas.microsoft.com/office/drawing/2014/main" id="{EFDF5DEF-5B94-4804-9476-0B223EB92E0D}"/>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97405" y="2101963"/>
              <a:ext cx="490895" cy="381807"/>
            </a:xfrm>
            <a:prstGeom prst="rect">
              <a:avLst/>
            </a:prstGeom>
          </p:spPr>
        </p:pic>
        <p:pic>
          <p:nvPicPr>
            <p:cNvPr id="125" name="!!לב2">
              <a:extLst>
                <a:ext uri="{FF2B5EF4-FFF2-40B4-BE49-F238E27FC236}">
                  <a16:creationId xmlns:a16="http://schemas.microsoft.com/office/drawing/2014/main" id="{3281C686-834D-41B4-A50F-EFC4E1656A8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68646" y="2539965"/>
              <a:ext cx="490895" cy="381807"/>
            </a:xfrm>
            <a:prstGeom prst="rect">
              <a:avLst/>
            </a:prstGeom>
          </p:spPr>
        </p:pic>
      </p:grpSp>
      <p:pic>
        <p:nvPicPr>
          <p:cNvPr id="126" name="!!לב2">
            <a:extLst>
              <a:ext uri="{FF2B5EF4-FFF2-40B4-BE49-F238E27FC236}">
                <a16:creationId xmlns:a16="http://schemas.microsoft.com/office/drawing/2014/main" id="{0EBF8044-45D5-4E3C-AD77-B7EEBCE9DDA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76631" y="3263558"/>
            <a:ext cx="490895" cy="381807"/>
          </a:xfrm>
          <a:prstGeom prst="rect">
            <a:avLst/>
          </a:prstGeom>
        </p:spPr>
      </p:pic>
      <p:pic>
        <p:nvPicPr>
          <p:cNvPr id="127" name="!!לב2">
            <a:extLst>
              <a:ext uri="{FF2B5EF4-FFF2-40B4-BE49-F238E27FC236}">
                <a16:creationId xmlns:a16="http://schemas.microsoft.com/office/drawing/2014/main" id="{7CE788D0-6AC8-45BC-A95A-E90162E312F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47872" y="3701560"/>
            <a:ext cx="490895" cy="381807"/>
          </a:xfrm>
          <a:prstGeom prst="rect">
            <a:avLst/>
          </a:prstGeom>
        </p:spPr>
      </p:pic>
      <p:pic>
        <p:nvPicPr>
          <p:cNvPr id="128" name="!!לב2">
            <a:extLst>
              <a:ext uri="{FF2B5EF4-FFF2-40B4-BE49-F238E27FC236}">
                <a16:creationId xmlns:a16="http://schemas.microsoft.com/office/drawing/2014/main" id="{B6F4DFE7-8F0F-421E-BBCC-0E6A68D43DF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59089" y="3244226"/>
            <a:ext cx="490895" cy="381807"/>
          </a:xfrm>
          <a:prstGeom prst="rect">
            <a:avLst/>
          </a:prstGeom>
        </p:spPr>
      </p:pic>
      <p:pic>
        <p:nvPicPr>
          <p:cNvPr id="129" name="!!לב2">
            <a:extLst>
              <a:ext uri="{FF2B5EF4-FFF2-40B4-BE49-F238E27FC236}">
                <a16:creationId xmlns:a16="http://schemas.microsoft.com/office/drawing/2014/main" id="{C64D0398-9985-4A85-8D37-29276B678DA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30768" y="3721085"/>
            <a:ext cx="490895" cy="381807"/>
          </a:xfrm>
          <a:prstGeom prst="rect">
            <a:avLst/>
          </a:prstGeom>
        </p:spPr>
      </p:pic>
      <p:pic>
        <p:nvPicPr>
          <p:cNvPr id="130" name="!!לב2">
            <a:extLst>
              <a:ext uri="{FF2B5EF4-FFF2-40B4-BE49-F238E27FC236}">
                <a16:creationId xmlns:a16="http://schemas.microsoft.com/office/drawing/2014/main" id="{F7BF8A57-BF55-49BB-93B4-F1D439C13AF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35244" y="3238096"/>
            <a:ext cx="490895" cy="381807"/>
          </a:xfrm>
          <a:prstGeom prst="rect">
            <a:avLst/>
          </a:prstGeom>
        </p:spPr>
      </p:pic>
      <p:pic>
        <p:nvPicPr>
          <p:cNvPr id="131" name="!!לב2">
            <a:extLst>
              <a:ext uri="{FF2B5EF4-FFF2-40B4-BE49-F238E27FC236}">
                <a16:creationId xmlns:a16="http://schemas.microsoft.com/office/drawing/2014/main" id="{FE6FDFBF-CCBF-420D-B98B-2C25DDD7E78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65074" y="3668087"/>
            <a:ext cx="490895" cy="381807"/>
          </a:xfrm>
          <a:prstGeom prst="rect">
            <a:avLst/>
          </a:prstGeom>
        </p:spPr>
      </p:pic>
      <p:pic>
        <p:nvPicPr>
          <p:cNvPr id="132" name="!!לב2">
            <a:extLst>
              <a:ext uri="{FF2B5EF4-FFF2-40B4-BE49-F238E27FC236}">
                <a16:creationId xmlns:a16="http://schemas.microsoft.com/office/drawing/2014/main" id="{BD1F2DAF-1A7C-4D57-9BF5-C81817BD22F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61337" y="3691505"/>
            <a:ext cx="490895" cy="381807"/>
          </a:xfrm>
          <a:prstGeom prst="rect">
            <a:avLst/>
          </a:prstGeom>
        </p:spPr>
      </p:pic>
      <p:pic>
        <p:nvPicPr>
          <p:cNvPr id="133" name="!!לב2">
            <a:extLst>
              <a:ext uri="{FF2B5EF4-FFF2-40B4-BE49-F238E27FC236}">
                <a16:creationId xmlns:a16="http://schemas.microsoft.com/office/drawing/2014/main" id="{F15C0B26-2152-48A8-A281-9FD8F008D2D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38843" y="3234462"/>
            <a:ext cx="490895" cy="381807"/>
          </a:xfrm>
          <a:prstGeom prst="rect">
            <a:avLst/>
          </a:prstGeom>
        </p:spPr>
      </p:pic>
    </p:spTree>
    <p:extLst>
      <p:ext uri="{BB962C8B-B14F-4D97-AF65-F5344CB8AC3E}">
        <p14:creationId xmlns:p14="http://schemas.microsoft.com/office/powerpoint/2010/main" val="977619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 presetClass="entr" presetSubtype="0" fill="hold" grpId="2" nodeType="afterEffect">
                                  <p:stCondLst>
                                    <p:cond delay="500"/>
                                  </p:stCondLst>
                                  <p:childTnLst>
                                    <p:set>
                                      <p:cBhvr>
                                        <p:cTn id="10"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16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56"/>
                                        </p:tgtEl>
                                        <p:attrNameLst>
                                          <p:attrName>style.visibility</p:attrName>
                                        </p:attrNameLst>
                                      </p:cBhvr>
                                      <p:to>
                                        <p:strVal val="visible"/>
                                      </p:to>
                                    </p:set>
                                  </p:childTnLst>
                                </p:cTn>
                              </p:par>
                              <p:par>
                                <p:cTn id="16" presetID="1" presetClass="exit" presetSubtype="0" fill="hold" grpId="0" nodeType="withEffect">
                                  <p:stCondLst>
                                    <p:cond delay="0"/>
                                  </p:stCondLst>
                                  <p:childTnLst>
                                    <p:set>
                                      <p:cBhvr>
                                        <p:cTn id="17" dur="1" fill="hold">
                                          <p:stCondLst>
                                            <p:cond delay="0"/>
                                          </p:stCondLst>
                                        </p:cTn>
                                        <p:tgtEl>
                                          <p:spTgt spid="161"/>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4"/>
                                        </p:tgtEl>
                                        <p:attrNameLst>
                                          <p:attrName>style.visibility</p:attrName>
                                        </p:attrNameLst>
                                      </p:cBhvr>
                                      <p:to>
                                        <p:strVal val="hidden"/>
                                      </p:to>
                                    </p:set>
                                  </p:childTnLst>
                                </p:cTn>
                              </p:par>
                              <p:par>
                                <p:cTn id="20" presetID="42" presetClass="path" presetSubtype="0" accel="50000" decel="50000" fill="hold" nodeType="withEffect">
                                  <p:stCondLst>
                                    <p:cond delay="0"/>
                                  </p:stCondLst>
                                  <p:childTnLst>
                                    <p:animMotion origin="layout" path="M -4.16667E-6 -1.48148E-6 L 0.72639 -0.00139 " pathEditMode="relative" rAng="0" ptsTypes="AA">
                                      <p:cBhvr>
                                        <p:cTn id="21" dur="2000" fill="hold"/>
                                        <p:tgtEl>
                                          <p:spTgt spid="131"/>
                                        </p:tgtEl>
                                        <p:attrNameLst>
                                          <p:attrName>ppt_x</p:attrName>
                                          <p:attrName>ppt_y</p:attrName>
                                        </p:attrNameLst>
                                      </p:cBhvr>
                                      <p:rCtr x="36319" y="-69"/>
                                    </p:animMotion>
                                  </p:childTnLst>
                                </p:cTn>
                              </p:par>
                              <p:par>
                                <p:cTn id="22" presetID="42" presetClass="path" presetSubtype="0" accel="50000" decel="50000" fill="hold" nodeType="withEffect">
                                  <p:stCondLst>
                                    <p:cond delay="0"/>
                                  </p:stCondLst>
                                  <p:childTnLst>
                                    <p:animMotion origin="layout" path="M -4.72222E-6 -2.96296E-6 L 0.61945 -0.04328 " pathEditMode="relative" rAng="0" ptsTypes="AA">
                                      <p:cBhvr>
                                        <p:cTn id="23" dur="2000" fill="hold"/>
                                        <p:tgtEl>
                                          <p:spTgt spid="132"/>
                                        </p:tgtEl>
                                        <p:attrNameLst>
                                          <p:attrName>ppt_x</p:attrName>
                                          <p:attrName>ppt_y</p:attrName>
                                        </p:attrNameLst>
                                      </p:cBhvr>
                                      <p:rCtr x="30972" y="-2176"/>
                                    </p:animMotion>
                                  </p:childTnLst>
                                </p:cTn>
                              </p:par>
                              <p:par>
                                <p:cTn id="24" presetID="42" presetClass="path" presetSubtype="0" accel="50000" decel="50000" fill="hold" nodeType="withEffect">
                                  <p:stCondLst>
                                    <p:cond delay="0"/>
                                  </p:stCondLst>
                                  <p:childTnLst>
                                    <p:animMotion origin="layout" path="M -2.5E-6 -7.40741E-7 L 0.56979 0.0537 " pathEditMode="relative" rAng="0" ptsTypes="AA">
                                      <p:cBhvr>
                                        <p:cTn id="25" dur="2000" fill="hold"/>
                                        <p:tgtEl>
                                          <p:spTgt spid="133"/>
                                        </p:tgtEl>
                                        <p:attrNameLst>
                                          <p:attrName>ppt_x</p:attrName>
                                          <p:attrName>ppt_y</p:attrName>
                                        </p:attrNameLst>
                                      </p:cBhvr>
                                      <p:rCtr x="28490" y="2685"/>
                                    </p:animMotion>
                                  </p:childTnLst>
                                </p:cTn>
                              </p:par>
                              <p:par>
                                <p:cTn id="26" presetID="22" presetClass="entr" presetSubtype="2" fill="hold" grpId="0" nodeType="with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wipe(right)">
                                      <p:cBhvr>
                                        <p:cTn id="28" dur="500"/>
                                        <p:tgtEl>
                                          <p:spTgt spid="113"/>
                                        </p:tgtEl>
                                      </p:cBhvr>
                                    </p:animEffec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158"/>
                                        </p:tgtEl>
                                        <p:attrNameLst>
                                          <p:attrName>style.visibility</p:attrName>
                                        </p:attrNameLst>
                                      </p:cBhvr>
                                      <p:to>
                                        <p:strVal val="visible"/>
                                      </p:to>
                                    </p:set>
                                  </p:childTnLst>
                                </p:cTn>
                              </p:par>
                            </p:childTnLst>
                          </p:cTn>
                        </p:par>
                      </p:childTnLst>
                    </p:cTn>
                  </p:par>
                </p:childTnLst>
              </p:cTn>
              <p:nextCondLst>
                <p:cond evt="onClick" delay="0">
                  <p:tgtEl>
                    <p:spTgt spid="161"/>
                  </p:tgtEl>
                </p:cond>
              </p:nextCondLst>
            </p:seq>
            <p:seq concurrent="1" nextAc="seek">
              <p:cTn id="32" restart="whenNotActive" fill="hold" evtFilter="cancelBubble" nodeType="interactiveSeq">
                <p:stCondLst>
                  <p:cond evt="onClick" delay="0">
                    <p:tgtEl>
                      <p:spTgt spid="158"/>
                    </p:tgtEl>
                  </p:cond>
                </p:stCondLst>
                <p:endSync evt="end" delay="0">
                  <p:rtn val="all"/>
                </p:endSync>
                <p:childTnLst>
                  <p:par>
                    <p:cTn id="33" fill="hold">
                      <p:stCondLst>
                        <p:cond delay="0"/>
                      </p:stCondLst>
                      <p:childTnLst>
                        <p:par>
                          <p:cTn id="34" fill="hold">
                            <p:stCondLst>
                              <p:cond delay="0"/>
                            </p:stCondLst>
                            <p:childTnLst>
                              <p:par>
                                <p:cTn id="35" presetID="1" presetClass="exit" presetSubtype="0" fill="hold" grpId="1" nodeType="withEffect">
                                  <p:stCondLst>
                                    <p:cond delay="0"/>
                                  </p:stCondLst>
                                  <p:childTnLst>
                                    <p:set>
                                      <p:cBhvr>
                                        <p:cTn id="36" dur="1" fill="hold">
                                          <p:stCondLst>
                                            <p:cond delay="0"/>
                                          </p:stCondLst>
                                        </p:cTn>
                                        <p:tgtEl>
                                          <p:spTgt spid="158"/>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16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7"/>
                                        </p:tgtEl>
                                        <p:attrNameLst>
                                          <p:attrName>style.visibility</p:attrName>
                                        </p:attrNameLst>
                                      </p:cBhvr>
                                      <p:to>
                                        <p:strVal val="visible"/>
                                      </p:to>
                                    </p:set>
                                  </p:childTnLst>
                                </p:cTn>
                              </p:par>
                            </p:childTnLst>
                          </p:cTn>
                        </p:par>
                      </p:childTnLst>
                    </p:cTn>
                  </p:par>
                </p:childTnLst>
              </p:cTn>
              <p:nextCondLst>
                <p:cond evt="onClick" delay="0">
                  <p:tgtEl>
                    <p:spTgt spid="158"/>
                  </p:tgtEl>
                </p:cond>
              </p:nextCondLst>
            </p:seq>
            <p:seq concurrent="1" nextAc="seek">
              <p:cTn id="41" restart="whenNotActive" fill="hold" evtFilter="cancelBubble" nodeType="interactiveSeq">
                <p:stCondLst>
                  <p:cond evt="onClick" delay="0">
                    <p:tgtEl>
                      <p:spTgt spid="157"/>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withEffect">
                                  <p:stCondLst>
                                    <p:cond delay="0"/>
                                  </p:stCondLst>
                                  <p:childTnLst>
                                    <p:set>
                                      <p:cBhvr>
                                        <p:cTn id="45" dur="1" fill="hold">
                                          <p:stCondLst>
                                            <p:cond delay="0"/>
                                          </p:stCondLst>
                                        </p:cTn>
                                        <p:tgtEl>
                                          <p:spTgt spid="57"/>
                                        </p:tgtEl>
                                        <p:attrNameLst>
                                          <p:attrName>style.visibility</p:attrName>
                                        </p:attrNameLst>
                                      </p:cBhvr>
                                      <p:to>
                                        <p:strVal val="visible"/>
                                      </p:to>
                                    </p:set>
                                  </p:childTnLst>
                                </p:cTn>
                              </p:par>
                              <p:par>
                                <p:cTn id="46" presetID="10"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par>
                                <p:cTn id="49" presetID="1" presetClass="exit" presetSubtype="0" fill="hold" grpId="1" nodeType="withEffect">
                                  <p:stCondLst>
                                    <p:cond delay="0"/>
                                  </p:stCondLst>
                                  <p:childTnLst>
                                    <p:set>
                                      <p:cBhvr>
                                        <p:cTn id="50" dur="1" fill="hold">
                                          <p:stCondLst>
                                            <p:cond delay="0"/>
                                          </p:stCondLst>
                                        </p:cTn>
                                        <p:tgtEl>
                                          <p:spTgt spid="157"/>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childTnLst>
        </p:cTn>
      </p:par>
    </p:tnLst>
    <p:bldLst>
      <p:bldP spid="113" grpId="0" animBg="1"/>
      <p:bldP spid="156" grpId="0"/>
      <p:bldP spid="157" grpId="0" animBg="1"/>
      <p:bldP spid="157" grpId="1" animBg="1"/>
      <p:bldP spid="158" grpId="0" animBg="1"/>
      <p:bldP spid="158" grpId="1" animBg="1"/>
      <p:bldP spid="161" grpId="0" animBg="1"/>
      <p:bldP spid="161" grpId="2" animBg="1"/>
      <p:bldP spid="166" grpId="0"/>
      <p:bldP spid="4" grpId="0" animBg="1"/>
      <p:bldP spid="4" grpId="1" animBg="1"/>
      <p:bldP spid="61" grpId="0"/>
      <p:bldP spid="5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CC0A926B-917F-4BE9-A390-0E6E9423462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203437" y="-99332"/>
            <a:ext cx="3508083" cy="3007979"/>
          </a:xfrm>
          <a:prstGeom prst="rect">
            <a:avLst/>
          </a:prstGeom>
        </p:spPr>
      </p:pic>
      <p:grpSp>
        <p:nvGrpSpPr>
          <p:cNvPr id="3" name="קבוצה 2">
            <a:extLst>
              <a:ext uri="{FF2B5EF4-FFF2-40B4-BE49-F238E27FC236}">
                <a16:creationId xmlns:a16="http://schemas.microsoft.com/office/drawing/2014/main" id="{7E38EB6C-746E-46CC-BD06-3D41EF00E8ED}"/>
              </a:ext>
            </a:extLst>
          </p:cNvPr>
          <p:cNvGrpSpPr/>
          <p:nvPr/>
        </p:nvGrpSpPr>
        <p:grpSpPr>
          <a:xfrm>
            <a:off x="755576" y="1988840"/>
            <a:ext cx="2527925" cy="993149"/>
            <a:chOff x="2574335" y="1492625"/>
            <a:chExt cx="8125328" cy="3599782"/>
          </a:xfrm>
        </p:grpSpPr>
        <p:sp>
          <p:nvSpPr>
            <p:cNvPr id="4" name="מלבן 3">
              <a:extLst>
                <a:ext uri="{FF2B5EF4-FFF2-40B4-BE49-F238E27FC236}">
                  <a16:creationId xmlns:a16="http://schemas.microsoft.com/office/drawing/2014/main" id="{253B56F9-A5B8-4219-B52B-41B6B8A7D7CB}"/>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5" name="קבוצה 4">
              <a:extLst>
                <a:ext uri="{FF2B5EF4-FFF2-40B4-BE49-F238E27FC236}">
                  <a16:creationId xmlns:a16="http://schemas.microsoft.com/office/drawing/2014/main" id="{53081854-7467-4CEE-989B-B33F47515E42}"/>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98ABE28F-0F38-4AB5-BCBB-551A7599411C}"/>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 name="מלבן 6">
                <a:extLst>
                  <a:ext uri="{FF2B5EF4-FFF2-40B4-BE49-F238E27FC236}">
                    <a16:creationId xmlns:a16="http://schemas.microsoft.com/office/drawing/2014/main" id="{E92873E9-ABA7-4AC4-89C8-C594A6130D07}"/>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8" name="מלבן 7">
                <a:extLst>
                  <a:ext uri="{FF2B5EF4-FFF2-40B4-BE49-F238E27FC236}">
                    <a16:creationId xmlns:a16="http://schemas.microsoft.com/office/drawing/2014/main" id="{CA154706-40AA-4383-8408-C7D74B3E5C7D}"/>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 name="מלבן 8">
                <a:extLst>
                  <a:ext uri="{FF2B5EF4-FFF2-40B4-BE49-F238E27FC236}">
                    <a16:creationId xmlns:a16="http://schemas.microsoft.com/office/drawing/2014/main" id="{B8334B4E-BA20-47EE-A7F9-BD57EE72413A}"/>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 name="מלבן 9">
                <a:extLst>
                  <a:ext uri="{FF2B5EF4-FFF2-40B4-BE49-F238E27FC236}">
                    <a16:creationId xmlns:a16="http://schemas.microsoft.com/office/drawing/2014/main" id="{B228CCE8-3D13-4531-958C-DB4187068677}"/>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1" name="מלבן 10">
                <a:extLst>
                  <a:ext uri="{FF2B5EF4-FFF2-40B4-BE49-F238E27FC236}">
                    <a16:creationId xmlns:a16="http://schemas.microsoft.com/office/drawing/2014/main" id="{CD52EA22-2ADC-42A7-948C-7F32F20BEB74}"/>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2" name="מלבן 11">
                <a:extLst>
                  <a:ext uri="{FF2B5EF4-FFF2-40B4-BE49-F238E27FC236}">
                    <a16:creationId xmlns:a16="http://schemas.microsoft.com/office/drawing/2014/main" id="{BB2F068B-3070-4ACB-BB18-2D5982074E9D}"/>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3" name="מלבן 12">
                <a:extLst>
                  <a:ext uri="{FF2B5EF4-FFF2-40B4-BE49-F238E27FC236}">
                    <a16:creationId xmlns:a16="http://schemas.microsoft.com/office/drawing/2014/main" id="{9EA920B7-081B-4453-A48E-D5538613D5F6}"/>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4" name="מלבן 13">
                <a:extLst>
                  <a:ext uri="{FF2B5EF4-FFF2-40B4-BE49-F238E27FC236}">
                    <a16:creationId xmlns:a16="http://schemas.microsoft.com/office/drawing/2014/main" id="{57F9C309-870B-43F9-9FFC-E926F9CE9CDD}"/>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5" name="מלבן 14">
                <a:extLst>
                  <a:ext uri="{FF2B5EF4-FFF2-40B4-BE49-F238E27FC236}">
                    <a16:creationId xmlns:a16="http://schemas.microsoft.com/office/drawing/2014/main" id="{B3CE3122-F94E-49B3-980B-AC6C20FF735B}"/>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7" name="קבוצה 16">
            <a:extLst>
              <a:ext uri="{FF2B5EF4-FFF2-40B4-BE49-F238E27FC236}">
                <a16:creationId xmlns:a16="http://schemas.microsoft.com/office/drawing/2014/main" id="{C8DFF8D7-6A7A-4251-9CBE-1B1CE0A825E8}"/>
              </a:ext>
            </a:extLst>
          </p:cNvPr>
          <p:cNvGrpSpPr/>
          <p:nvPr/>
        </p:nvGrpSpPr>
        <p:grpSpPr>
          <a:xfrm>
            <a:off x="755576" y="922789"/>
            <a:ext cx="2527925" cy="993149"/>
            <a:chOff x="2574335" y="1492625"/>
            <a:chExt cx="8125328" cy="3599782"/>
          </a:xfrm>
        </p:grpSpPr>
        <p:sp>
          <p:nvSpPr>
            <p:cNvPr id="18" name="מלבן 17">
              <a:extLst>
                <a:ext uri="{FF2B5EF4-FFF2-40B4-BE49-F238E27FC236}">
                  <a16:creationId xmlns:a16="http://schemas.microsoft.com/office/drawing/2014/main" id="{CC4F3317-741D-4E57-8F2D-6F84476456F2}"/>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 name="קבוצה 18">
              <a:extLst>
                <a:ext uri="{FF2B5EF4-FFF2-40B4-BE49-F238E27FC236}">
                  <a16:creationId xmlns:a16="http://schemas.microsoft.com/office/drawing/2014/main" id="{00F4D5B0-324B-430D-8EB2-33E1E2F77804}"/>
                </a:ext>
              </a:extLst>
            </p:cNvPr>
            <p:cNvGrpSpPr/>
            <p:nvPr/>
          </p:nvGrpSpPr>
          <p:grpSpPr>
            <a:xfrm>
              <a:off x="2708732" y="1634159"/>
              <a:ext cx="7856533" cy="3316714"/>
              <a:chOff x="3625516" y="1315453"/>
              <a:chExt cx="4832685" cy="1660358"/>
            </a:xfrm>
          </p:grpSpPr>
          <p:sp>
            <p:nvSpPr>
              <p:cNvPr id="20" name="מלבן 19">
                <a:extLst>
                  <a:ext uri="{FF2B5EF4-FFF2-40B4-BE49-F238E27FC236}">
                    <a16:creationId xmlns:a16="http://schemas.microsoft.com/office/drawing/2014/main" id="{B95DD717-29A4-49E4-B700-9B5D4B8A3A6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1" name="מלבן 20">
                <a:extLst>
                  <a:ext uri="{FF2B5EF4-FFF2-40B4-BE49-F238E27FC236}">
                    <a16:creationId xmlns:a16="http://schemas.microsoft.com/office/drawing/2014/main" id="{4751AD38-7E64-4A33-8F7C-32BFB668D18F}"/>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2" name="מלבן 21">
                <a:extLst>
                  <a:ext uri="{FF2B5EF4-FFF2-40B4-BE49-F238E27FC236}">
                    <a16:creationId xmlns:a16="http://schemas.microsoft.com/office/drawing/2014/main" id="{ABD06300-D3C1-4C6F-BAF9-CFC5F45BAD2A}"/>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3" name="מלבן 22">
                <a:extLst>
                  <a:ext uri="{FF2B5EF4-FFF2-40B4-BE49-F238E27FC236}">
                    <a16:creationId xmlns:a16="http://schemas.microsoft.com/office/drawing/2014/main" id="{EAC583DB-9A17-428C-99FF-FEDB21227228}"/>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4" name="מלבן 23">
                <a:extLst>
                  <a:ext uri="{FF2B5EF4-FFF2-40B4-BE49-F238E27FC236}">
                    <a16:creationId xmlns:a16="http://schemas.microsoft.com/office/drawing/2014/main" id="{F2DC0587-EAAD-41C6-B82A-EB815DA5997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5" name="מלבן 24">
                <a:extLst>
                  <a:ext uri="{FF2B5EF4-FFF2-40B4-BE49-F238E27FC236}">
                    <a16:creationId xmlns:a16="http://schemas.microsoft.com/office/drawing/2014/main" id="{AE28649B-8D3A-4711-A766-A24A63EEBCE9}"/>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6" name="מלבן 25">
                <a:extLst>
                  <a:ext uri="{FF2B5EF4-FFF2-40B4-BE49-F238E27FC236}">
                    <a16:creationId xmlns:a16="http://schemas.microsoft.com/office/drawing/2014/main" id="{0664D814-3C7C-4336-963F-D7911256766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7" name="מלבן 26">
                <a:extLst>
                  <a:ext uri="{FF2B5EF4-FFF2-40B4-BE49-F238E27FC236}">
                    <a16:creationId xmlns:a16="http://schemas.microsoft.com/office/drawing/2014/main" id="{A137FEB1-1507-4A66-9376-F33B0D7AF9F1}"/>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8" name="מלבן 27">
                <a:extLst>
                  <a:ext uri="{FF2B5EF4-FFF2-40B4-BE49-F238E27FC236}">
                    <a16:creationId xmlns:a16="http://schemas.microsoft.com/office/drawing/2014/main" id="{C715A217-D822-4775-8201-9C7D976DE167}"/>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9" name="מלבן 28">
                <a:extLst>
                  <a:ext uri="{FF2B5EF4-FFF2-40B4-BE49-F238E27FC236}">
                    <a16:creationId xmlns:a16="http://schemas.microsoft.com/office/drawing/2014/main" id="{19710E1D-1416-40F9-A44B-5C66C7149286}"/>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47" name="תיבת טקסט 46">
            <a:extLst>
              <a:ext uri="{FF2B5EF4-FFF2-40B4-BE49-F238E27FC236}">
                <a16:creationId xmlns:a16="http://schemas.microsoft.com/office/drawing/2014/main" id="{C94D94E2-53BE-4A49-9EA8-942439966273}"/>
              </a:ext>
            </a:extLst>
          </p:cNvPr>
          <p:cNvSpPr txBox="1"/>
          <p:nvPr/>
        </p:nvSpPr>
        <p:spPr>
          <a:xfrm>
            <a:off x="420058" y="3404460"/>
            <a:ext cx="1226618" cy="707886"/>
          </a:xfrm>
          <a:prstGeom prst="rect">
            <a:avLst/>
          </a:prstGeom>
          <a:noFill/>
        </p:spPr>
        <p:txBody>
          <a:bodyPr wrap="none" rtlCol="1">
            <a:spAutoFit/>
          </a:bodyPr>
          <a:lstStyle/>
          <a:p>
            <a:r>
              <a:rPr lang="en-US" sz="4000" dirty="0">
                <a:latin typeface="Arial" panose="020B0604020202020204" pitchFamily="34" charset="0"/>
              </a:rPr>
              <a:t>8-3=</a:t>
            </a:r>
            <a:endParaRPr lang="he-IL" sz="4000" dirty="0">
              <a:latin typeface="Arial" panose="020B0604020202020204" pitchFamily="34" charset="0"/>
            </a:endParaRPr>
          </a:p>
        </p:txBody>
      </p:sp>
      <p:sp>
        <p:nvSpPr>
          <p:cNvPr id="48" name="תיבת טקסט 47">
            <a:extLst>
              <a:ext uri="{FF2B5EF4-FFF2-40B4-BE49-F238E27FC236}">
                <a16:creationId xmlns:a16="http://schemas.microsoft.com/office/drawing/2014/main" id="{35B82CF9-994F-4FBE-B45F-490454284E7F}"/>
              </a:ext>
            </a:extLst>
          </p:cNvPr>
          <p:cNvSpPr txBox="1"/>
          <p:nvPr/>
        </p:nvSpPr>
        <p:spPr>
          <a:xfrm>
            <a:off x="1571424" y="3400469"/>
            <a:ext cx="470001" cy="707886"/>
          </a:xfrm>
          <a:prstGeom prst="rect">
            <a:avLst/>
          </a:prstGeom>
          <a:noFill/>
        </p:spPr>
        <p:txBody>
          <a:bodyPr wrap="none" rtlCol="1">
            <a:spAutoFit/>
          </a:bodyPr>
          <a:lstStyle/>
          <a:p>
            <a:r>
              <a:rPr lang="en-US" sz="4000" dirty="0">
                <a:latin typeface="Arial" panose="020B0604020202020204" pitchFamily="34" charset="0"/>
              </a:rPr>
              <a:t>5</a:t>
            </a:r>
            <a:endParaRPr lang="he-IL" sz="4000" dirty="0">
              <a:latin typeface="Arial" panose="020B0604020202020204" pitchFamily="34" charset="0"/>
            </a:endParaRPr>
          </a:p>
        </p:txBody>
      </p:sp>
      <p:sp>
        <p:nvSpPr>
          <p:cNvPr id="49" name="בועת דיבור: אליפסה 48">
            <a:extLst>
              <a:ext uri="{FF2B5EF4-FFF2-40B4-BE49-F238E27FC236}">
                <a16:creationId xmlns:a16="http://schemas.microsoft.com/office/drawing/2014/main" id="{203D375F-6328-4B59-8321-517388D2DDAA}"/>
              </a:ext>
            </a:extLst>
          </p:cNvPr>
          <p:cNvSpPr/>
          <p:nvPr/>
        </p:nvSpPr>
        <p:spPr>
          <a:xfrm>
            <a:off x="3438708" y="2550239"/>
            <a:ext cx="5453771" cy="3825760"/>
          </a:xfrm>
          <a:prstGeom prst="wedgeEllipseCallout">
            <a:avLst>
              <a:gd name="adj1" fmla="val 31017"/>
              <a:gd name="adj2" fmla="val -7697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אֶפְשָר גַם לְחַסֵר אַחֶרֶת.</a:t>
            </a:r>
          </a:p>
          <a:p>
            <a:pPr algn="ctr"/>
            <a:r>
              <a:rPr lang="he-IL" sz="2800" dirty="0">
                <a:latin typeface="Arial" panose="020B0604020202020204" pitchFamily="34" charset="0"/>
              </a:rPr>
              <a:t>זֹאת הַהַצָעָה שֶלִי:</a:t>
            </a:r>
          </a:p>
          <a:p>
            <a:pPr algn="ctr"/>
            <a:r>
              <a:rPr lang="he-IL" sz="2800" dirty="0">
                <a:latin typeface="Arial" panose="020B0604020202020204" pitchFamily="34" charset="0"/>
              </a:rPr>
              <a:t>קֹדֶם מְחַסְרִים אֶת הָאֲבָנִים מֵהַתַבְנִית </a:t>
            </a:r>
            <a:r>
              <a:rPr lang="he-IL" sz="2800" dirty="0" err="1">
                <a:latin typeface="Arial" panose="020B0604020202020204" pitchFamily="34" charset="0"/>
              </a:rPr>
              <a:t>הַשְנִיָה</a:t>
            </a:r>
            <a:r>
              <a:rPr lang="he-IL" sz="2800" dirty="0">
                <a:latin typeface="Arial" panose="020B0604020202020204" pitchFamily="34" charset="0"/>
              </a:rPr>
              <a:t>, וְאָז מוֹסִיפִים אֶת הָעֲשֶׂרֶת.</a:t>
            </a:r>
          </a:p>
        </p:txBody>
      </p:sp>
      <p:sp>
        <p:nvSpPr>
          <p:cNvPr id="50" name="תיבת טקסט 49">
            <a:extLst>
              <a:ext uri="{FF2B5EF4-FFF2-40B4-BE49-F238E27FC236}">
                <a16:creationId xmlns:a16="http://schemas.microsoft.com/office/drawing/2014/main" id="{413FCC55-D5D6-4AED-A1EE-2C8DC1BE869B}"/>
              </a:ext>
            </a:extLst>
          </p:cNvPr>
          <p:cNvSpPr txBox="1"/>
          <p:nvPr/>
        </p:nvSpPr>
        <p:spPr>
          <a:xfrm>
            <a:off x="409666" y="3971077"/>
            <a:ext cx="1640194" cy="707886"/>
          </a:xfrm>
          <a:prstGeom prst="rect">
            <a:avLst/>
          </a:prstGeom>
          <a:noFill/>
        </p:spPr>
        <p:txBody>
          <a:bodyPr wrap="none" rtlCol="1">
            <a:spAutoFit/>
          </a:bodyPr>
          <a:lstStyle/>
          <a:p>
            <a:r>
              <a:rPr lang="en-US" sz="4000" dirty="0">
                <a:latin typeface="Arial" panose="020B0604020202020204" pitchFamily="34" charset="0"/>
              </a:rPr>
              <a:t>5+10=</a:t>
            </a:r>
            <a:endParaRPr lang="he-IL" sz="4000" dirty="0">
              <a:latin typeface="Arial" panose="020B0604020202020204" pitchFamily="34" charset="0"/>
            </a:endParaRPr>
          </a:p>
        </p:txBody>
      </p:sp>
      <p:sp>
        <p:nvSpPr>
          <p:cNvPr id="51" name="תיבת טקסט 50">
            <a:extLst>
              <a:ext uri="{FF2B5EF4-FFF2-40B4-BE49-F238E27FC236}">
                <a16:creationId xmlns:a16="http://schemas.microsoft.com/office/drawing/2014/main" id="{9A3BA0E5-F5DF-4563-83B6-B758FDE112D5}"/>
              </a:ext>
            </a:extLst>
          </p:cNvPr>
          <p:cNvSpPr txBox="1"/>
          <p:nvPr/>
        </p:nvSpPr>
        <p:spPr>
          <a:xfrm>
            <a:off x="1875919" y="3971077"/>
            <a:ext cx="755336" cy="707886"/>
          </a:xfrm>
          <a:prstGeom prst="rect">
            <a:avLst/>
          </a:prstGeom>
          <a:noFill/>
        </p:spPr>
        <p:txBody>
          <a:bodyPr wrap="none" rtlCol="1">
            <a:spAutoFit/>
          </a:bodyPr>
          <a:lstStyle/>
          <a:p>
            <a:r>
              <a:rPr lang="en-US" sz="4000" dirty="0">
                <a:latin typeface="Arial" panose="020B0604020202020204" pitchFamily="34" charset="0"/>
              </a:rPr>
              <a:t>15</a:t>
            </a:r>
            <a:endParaRPr lang="he-IL" sz="4000" dirty="0">
              <a:latin typeface="Arial" panose="020B0604020202020204" pitchFamily="34" charset="0"/>
            </a:endParaRPr>
          </a:p>
        </p:txBody>
      </p:sp>
      <p:pic>
        <p:nvPicPr>
          <p:cNvPr id="52" name="!!לב2">
            <a:extLst>
              <a:ext uri="{FF2B5EF4-FFF2-40B4-BE49-F238E27FC236}">
                <a16:creationId xmlns:a16="http://schemas.microsoft.com/office/drawing/2014/main" id="{940F06AC-84DF-48EF-AC48-D401FD5BE3C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5100662" y="1052735"/>
            <a:ext cx="490895" cy="381807"/>
          </a:xfrm>
          <a:prstGeom prst="rect">
            <a:avLst/>
          </a:prstGeom>
        </p:spPr>
      </p:pic>
      <p:pic>
        <p:nvPicPr>
          <p:cNvPr id="53" name="!!לב2">
            <a:extLst>
              <a:ext uri="{FF2B5EF4-FFF2-40B4-BE49-F238E27FC236}">
                <a16:creationId xmlns:a16="http://schemas.microsoft.com/office/drawing/2014/main" id="{B1A07C5C-A2B3-448C-8B50-8B135002F87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549275" y="1111441"/>
            <a:ext cx="490895" cy="381807"/>
          </a:xfrm>
          <a:prstGeom prst="rect">
            <a:avLst/>
          </a:prstGeom>
        </p:spPr>
      </p:pic>
      <p:pic>
        <p:nvPicPr>
          <p:cNvPr id="54" name="!!לב2">
            <a:extLst>
              <a:ext uri="{FF2B5EF4-FFF2-40B4-BE49-F238E27FC236}">
                <a16:creationId xmlns:a16="http://schemas.microsoft.com/office/drawing/2014/main" id="{1D7324E0-7F82-49BB-93D7-55E3223C76A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849288" y="1434542"/>
            <a:ext cx="490895" cy="381807"/>
          </a:xfrm>
          <a:prstGeom prst="rect">
            <a:avLst/>
          </a:prstGeom>
        </p:spPr>
      </p:pic>
      <p:pic>
        <p:nvPicPr>
          <p:cNvPr id="55" name="!!לב2">
            <a:extLst>
              <a:ext uri="{FF2B5EF4-FFF2-40B4-BE49-F238E27FC236}">
                <a16:creationId xmlns:a16="http://schemas.microsoft.com/office/drawing/2014/main" id="{602900B2-3D9E-474E-B81C-06235F3EC63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90298" y="1018032"/>
            <a:ext cx="490895" cy="381807"/>
          </a:xfrm>
          <a:prstGeom prst="rect">
            <a:avLst/>
          </a:prstGeom>
        </p:spPr>
      </p:pic>
      <p:pic>
        <p:nvPicPr>
          <p:cNvPr id="56" name="!!לב2">
            <a:extLst>
              <a:ext uri="{FF2B5EF4-FFF2-40B4-BE49-F238E27FC236}">
                <a16:creationId xmlns:a16="http://schemas.microsoft.com/office/drawing/2014/main" id="{646019FC-7A55-4D17-AEB5-1534E669B0C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61539" y="1456034"/>
            <a:ext cx="490895" cy="381807"/>
          </a:xfrm>
          <a:prstGeom prst="rect">
            <a:avLst/>
          </a:prstGeom>
        </p:spPr>
      </p:pic>
      <p:pic>
        <p:nvPicPr>
          <p:cNvPr id="57" name="!!לב2">
            <a:extLst>
              <a:ext uri="{FF2B5EF4-FFF2-40B4-BE49-F238E27FC236}">
                <a16:creationId xmlns:a16="http://schemas.microsoft.com/office/drawing/2014/main" id="{024FE338-D4ED-46F4-9DCD-A7612E16207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73194" y="1037557"/>
            <a:ext cx="490895" cy="381807"/>
          </a:xfrm>
          <a:prstGeom prst="rect">
            <a:avLst/>
          </a:prstGeom>
        </p:spPr>
      </p:pic>
      <p:pic>
        <p:nvPicPr>
          <p:cNvPr id="58" name="!!לב2">
            <a:extLst>
              <a:ext uri="{FF2B5EF4-FFF2-40B4-BE49-F238E27FC236}">
                <a16:creationId xmlns:a16="http://schemas.microsoft.com/office/drawing/2014/main" id="{42D596CD-DE2F-450A-9618-1439D6AC3D41}"/>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44435" y="1475559"/>
            <a:ext cx="490895" cy="381807"/>
          </a:xfrm>
          <a:prstGeom prst="rect">
            <a:avLst/>
          </a:prstGeom>
        </p:spPr>
      </p:pic>
      <p:pic>
        <p:nvPicPr>
          <p:cNvPr id="59" name="!!לב2">
            <a:extLst>
              <a:ext uri="{FF2B5EF4-FFF2-40B4-BE49-F238E27FC236}">
                <a16:creationId xmlns:a16="http://schemas.microsoft.com/office/drawing/2014/main" id="{B2996FB7-763C-45BE-A622-B45BA3494DE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739772" y="1025474"/>
            <a:ext cx="490895" cy="381807"/>
          </a:xfrm>
          <a:prstGeom prst="rect">
            <a:avLst/>
          </a:prstGeom>
        </p:spPr>
      </p:pic>
      <p:pic>
        <p:nvPicPr>
          <p:cNvPr id="60" name="!!לב2">
            <a:extLst>
              <a:ext uri="{FF2B5EF4-FFF2-40B4-BE49-F238E27FC236}">
                <a16:creationId xmlns:a16="http://schemas.microsoft.com/office/drawing/2014/main" id="{5BD0596A-5C71-4FE9-A427-628FBED7E1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711013" y="1463476"/>
            <a:ext cx="490895" cy="381807"/>
          </a:xfrm>
          <a:prstGeom prst="rect">
            <a:avLst/>
          </a:prstGeom>
        </p:spPr>
      </p:pic>
      <p:pic>
        <p:nvPicPr>
          <p:cNvPr id="61" name="!!לב2">
            <a:extLst>
              <a:ext uri="{FF2B5EF4-FFF2-40B4-BE49-F238E27FC236}">
                <a16:creationId xmlns:a16="http://schemas.microsoft.com/office/drawing/2014/main" id="{98DE753E-8C11-4FEF-B136-0832B5AFCD3D}"/>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264645" y="1032916"/>
            <a:ext cx="490895" cy="381807"/>
          </a:xfrm>
          <a:prstGeom prst="rect">
            <a:avLst/>
          </a:prstGeom>
        </p:spPr>
      </p:pic>
      <p:pic>
        <p:nvPicPr>
          <p:cNvPr id="62" name="!!לב2">
            <a:extLst>
              <a:ext uri="{FF2B5EF4-FFF2-40B4-BE49-F238E27FC236}">
                <a16:creationId xmlns:a16="http://schemas.microsoft.com/office/drawing/2014/main" id="{33C85F2B-FA0C-4754-B786-9948128580D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235886" y="1470918"/>
            <a:ext cx="490895" cy="381807"/>
          </a:xfrm>
          <a:prstGeom prst="rect">
            <a:avLst/>
          </a:prstGeom>
        </p:spPr>
      </p:pic>
      <p:pic>
        <p:nvPicPr>
          <p:cNvPr id="63" name="!!לב2">
            <a:extLst>
              <a:ext uri="{FF2B5EF4-FFF2-40B4-BE49-F238E27FC236}">
                <a16:creationId xmlns:a16="http://schemas.microsoft.com/office/drawing/2014/main" id="{016831E7-DDD7-4C75-9CDA-1245322B110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92171" y="1021396"/>
            <a:ext cx="490895" cy="381807"/>
          </a:xfrm>
          <a:prstGeom prst="rect">
            <a:avLst/>
          </a:prstGeom>
        </p:spPr>
      </p:pic>
      <p:pic>
        <p:nvPicPr>
          <p:cNvPr id="64" name="!!לב2">
            <a:extLst>
              <a:ext uri="{FF2B5EF4-FFF2-40B4-BE49-F238E27FC236}">
                <a16:creationId xmlns:a16="http://schemas.microsoft.com/office/drawing/2014/main" id="{35C9BA2E-51F0-4B2A-BB3F-57E2ED2DB58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63412" y="1459398"/>
            <a:ext cx="490895" cy="381807"/>
          </a:xfrm>
          <a:prstGeom prst="rect">
            <a:avLst/>
          </a:prstGeom>
        </p:spPr>
      </p:pic>
      <p:pic>
        <p:nvPicPr>
          <p:cNvPr id="65" name="!!לב2">
            <a:extLst>
              <a:ext uri="{FF2B5EF4-FFF2-40B4-BE49-F238E27FC236}">
                <a16:creationId xmlns:a16="http://schemas.microsoft.com/office/drawing/2014/main" id="{6660421E-F499-4DA4-B0A1-880A65CB1B9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826147" y="2112237"/>
            <a:ext cx="490895" cy="381807"/>
          </a:xfrm>
          <a:prstGeom prst="rect">
            <a:avLst/>
          </a:prstGeom>
        </p:spPr>
      </p:pic>
      <p:pic>
        <p:nvPicPr>
          <p:cNvPr id="66" name="!!לב2">
            <a:extLst>
              <a:ext uri="{FF2B5EF4-FFF2-40B4-BE49-F238E27FC236}">
                <a16:creationId xmlns:a16="http://schemas.microsoft.com/office/drawing/2014/main" id="{AD9451C1-2747-4533-A381-0B2D947A12E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97388" y="2550239"/>
            <a:ext cx="490895" cy="381807"/>
          </a:xfrm>
          <a:prstGeom prst="rect">
            <a:avLst/>
          </a:prstGeom>
        </p:spPr>
      </p:pic>
      <p:pic>
        <p:nvPicPr>
          <p:cNvPr id="67" name="!!לב2">
            <a:extLst>
              <a:ext uri="{FF2B5EF4-FFF2-40B4-BE49-F238E27FC236}">
                <a16:creationId xmlns:a16="http://schemas.microsoft.com/office/drawing/2014/main" id="{1DB7A64B-E655-4D0C-95B4-DC380101D139}"/>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80065" y="2123133"/>
            <a:ext cx="490895" cy="381807"/>
          </a:xfrm>
          <a:prstGeom prst="rect">
            <a:avLst/>
          </a:prstGeom>
        </p:spPr>
      </p:pic>
      <p:pic>
        <p:nvPicPr>
          <p:cNvPr id="68" name="!!לב2">
            <a:extLst>
              <a:ext uri="{FF2B5EF4-FFF2-40B4-BE49-F238E27FC236}">
                <a16:creationId xmlns:a16="http://schemas.microsoft.com/office/drawing/2014/main" id="{23F9B789-447E-43BA-A866-7E3B67D7664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51306" y="2561135"/>
            <a:ext cx="490895" cy="381807"/>
          </a:xfrm>
          <a:prstGeom prst="rect">
            <a:avLst/>
          </a:prstGeom>
        </p:spPr>
      </p:pic>
      <p:pic>
        <p:nvPicPr>
          <p:cNvPr id="69" name="!!לב2">
            <a:extLst>
              <a:ext uri="{FF2B5EF4-FFF2-40B4-BE49-F238E27FC236}">
                <a16:creationId xmlns:a16="http://schemas.microsoft.com/office/drawing/2014/main" id="{11896FF3-04F7-41FB-9C74-AF3B606983C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62692" y="2065747"/>
            <a:ext cx="490895" cy="381807"/>
          </a:xfrm>
          <a:prstGeom prst="rect">
            <a:avLst/>
          </a:prstGeom>
        </p:spPr>
      </p:pic>
    </p:spTree>
    <p:extLst>
      <p:ext uri="{BB962C8B-B14F-4D97-AF65-F5344CB8AC3E}">
        <p14:creationId xmlns:p14="http://schemas.microsoft.com/office/powerpoint/2010/main" val="35776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כתר">
            <a:extLst>
              <a:ext uri="{FF2B5EF4-FFF2-40B4-BE49-F238E27FC236}">
                <a16:creationId xmlns:a16="http://schemas.microsoft.com/office/drawing/2014/main" id="{718E58E3-8F42-4779-A224-A973BDE3105F}"/>
              </a:ext>
            </a:extLst>
          </p:cNvPr>
          <p:cNvGrpSpPr/>
          <p:nvPr/>
        </p:nvGrpSpPr>
        <p:grpSpPr>
          <a:xfrm>
            <a:off x="0" y="1556792"/>
            <a:ext cx="8712968" cy="5064307"/>
            <a:chOff x="179512" y="1779621"/>
            <a:chExt cx="8597754" cy="5057502"/>
          </a:xfrm>
        </p:grpSpPr>
        <p:pic>
          <p:nvPicPr>
            <p:cNvPr id="3" name="תמונה 2">
              <a:extLst>
                <a:ext uri="{FF2B5EF4-FFF2-40B4-BE49-F238E27FC236}">
                  <a16:creationId xmlns:a16="http://schemas.microsoft.com/office/drawing/2014/main" id="{845D00F9-7492-407D-834C-440FD7AC3A61}"/>
                </a:ext>
              </a:extLst>
            </p:cNvPr>
            <p:cNvPicPr>
              <a:picLocks noChangeAspect="1"/>
            </p:cNvPicPr>
            <p:nvPr/>
          </p:nvPicPr>
          <p:blipFill rotWithShape="1">
            <a:blip r:embed="rId2"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l="5250" t="24150" r="5502" b="23350"/>
            <a:stretch/>
          </p:blipFill>
          <p:spPr>
            <a:xfrm>
              <a:off x="179512" y="1779621"/>
              <a:ext cx="8597754" cy="5057502"/>
            </a:xfrm>
            <a:prstGeom prst="rect">
              <a:avLst/>
            </a:prstGeom>
          </p:spPr>
        </p:pic>
        <p:grpSp>
          <p:nvGrpSpPr>
            <p:cNvPr id="30" name="קבוצה 29">
              <a:extLst>
                <a:ext uri="{FF2B5EF4-FFF2-40B4-BE49-F238E27FC236}">
                  <a16:creationId xmlns:a16="http://schemas.microsoft.com/office/drawing/2014/main" id="{F222989E-7090-43C2-97E8-0647C502738F}"/>
                </a:ext>
              </a:extLst>
            </p:cNvPr>
            <p:cNvGrpSpPr/>
            <p:nvPr/>
          </p:nvGrpSpPr>
          <p:grpSpPr>
            <a:xfrm>
              <a:off x="251520" y="3836810"/>
              <a:ext cx="8423186" cy="2585006"/>
              <a:chOff x="251520" y="3836810"/>
              <a:chExt cx="8423186" cy="2585006"/>
            </a:xfrm>
          </p:grpSpPr>
          <p:pic>
            <p:nvPicPr>
              <p:cNvPr id="5" name="תמונה 4">
                <a:extLst>
                  <a:ext uri="{FF2B5EF4-FFF2-40B4-BE49-F238E27FC236}">
                    <a16:creationId xmlns:a16="http://schemas.microsoft.com/office/drawing/2014/main" id="{BDB49E45-4757-404B-9477-4BAD02B1C2B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535999" y="5154615"/>
                <a:ext cx="643375" cy="617700"/>
              </a:xfrm>
              <a:prstGeom prst="rect">
                <a:avLst/>
              </a:prstGeom>
            </p:spPr>
          </p:pic>
          <p:pic>
            <p:nvPicPr>
              <p:cNvPr id="8" name="תמונה 7">
                <a:extLst>
                  <a:ext uri="{FF2B5EF4-FFF2-40B4-BE49-F238E27FC236}">
                    <a16:creationId xmlns:a16="http://schemas.microsoft.com/office/drawing/2014/main" id="{6A0DE1F1-500F-4753-B58D-1C39EFE2CCC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605642" y="4941168"/>
                <a:ext cx="600418" cy="554098"/>
              </a:xfrm>
              <a:prstGeom prst="rect">
                <a:avLst/>
              </a:prstGeom>
            </p:spPr>
          </p:pic>
          <p:pic>
            <p:nvPicPr>
              <p:cNvPr id="9" name="תמונה 8">
                <a:extLst>
                  <a:ext uri="{FF2B5EF4-FFF2-40B4-BE49-F238E27FC236}">
                    <a16:creationId xmlns:a16="http://schemas.microsoft.com/office/drawing/2014/main" id="{C9359ADA-811B-4B61-B8BA-427FDAFA3ED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594678" y="5495266"/>
                <a:ext cx="600418" cy="554098"/>
              </a:xfrm>
              <a:prstGeom prst="rect">
                <a:avLst/>
              </a:prstGeom>
            </p:spPr>
          </p:pic>
          <p:pic>
            <p:nvPicPr>
              <p:cNvPr id="10" name="תמונה 9">
                <a:extLst>
                  <a:ext uri="{FF2B5EF4-FFF2-40B4-BE49-F238E27FC236}">
                    <a16:creationId xmlns:a16="http://schemas.microsoft.com/office/drawing/2014/main" id="{33E06919-F32A-4FFB-9BCF-CFD3492B27A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387304" y="4946078"/>
                <a:ext cx="600418" cy="554098"/>
              </a:xfrm>
              <a:prstGeom prst="rect">
                <a:avLst/>
              </a:prstGeom>
            </p:spPr>
          </p:pic>
          <p:pic>
            <p:nvPicPr>
              <p:cNvPr id="11" name="תמונה 10">
                <a:extLst>
                  <a:ext uri="{FF2B5EF4-FFF2-40B4-BE49-F238E27FC236}">
                    <a16:creationId xmlns:a16="http://schemas.microsoft.com/office/drawing/2014/main" id="{32A5731D-F834-4066-B4CC-B3746E14B6F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037231" y="5335047"/>
                <a:ext cx="600418" cy="554098"/>
              </a:xfrm>
              <a:prstGeom prst="rect">
                <a:avLst/>
              </a:prstGeom>
            </p:spPr>
          </p:pic>
          <p:pic>
            <p:nvPicPr>
              <p:cNvPr id="12" name="תמונה 11">
                <a:extLst>
                  <a:ext uri="{FF2B5EF4-FFF2-40B4-BE49-F238E27FC236}">
                    <a16:creationId xmlns:a16="http://schemas.microsoft.com/office/drawing/2014/main" id="{661C8225-BC1E-4CF6-A68E-C1083C3F58F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493654" y="5524543"/>
                <a:ext cx="600418" cy="554098"/>
              </a:xfrm>
              <a:prstGeom prst="rect">
                <a:avLst/>
              </a:prstGeom>
            </p:spPr>
          </p:pic>
          <p:pic>
            <p:nvPicPr>
              <p:cNvPr id="18" name="תמונה 17">
                <a:extLst>
                  <a:ext uri="{FF2B5EF4-FFF2-40B4-BE49-F238E27FC236}">
                    <a16:creationId xmlns:a16="http://schemas.microsoft.com/office/drawing/2014/main" id="{FD07ED99-BD44-42E1-8761-2186A2610A8D}"/>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814764" y="5211289"/>
                <a:ext cx="643375" cy="617700"/>
              </a:xfrm>
              <a:prstGeom prst="rect">
                <a:avLst/>
              </a:prstGeom>
            </p:spPr>
          </p:pic>
          <p:pic>
            <p:nvPicPr>
              <p:cNvPr id="19" name="תמונה 18">
                <a:extLst>
                  <a:ext uri="{FF2B5EF4-FFF2-40B4-BE49-F238E27FC236}">
                    <a16:creationId xmlns:a16="http://schemas.microsoft.com/office/drawing/2014/main" id="{4E209386-3D73-45B3-BEED-2A0DDFD4F4C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650347" y="5740514"/>
                <a:ext cx="643375" cy="617700"/>
              </a:xfrm>
              <a:prstGeom prst="rect">
                <a:avLst/>
              </a:prstGeom>
            </p:spPr>
          </p:pic>
          <p:pic>
            <p:nvPicPr>
              <p:cNvPr id="20" name="תמונה 19">
                <a:extLst>
                  <a:ext uri="{FF2B5EF4-FFF2-40B4-BE49-F238E27FC236}">
                    <a16:creationId xmlns:a16="http://schemas.microsoft.com/office/drawing/2014/main" id="{04765DA4-EB78-46A3-95EA-96FAE8FAD48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934964" y="5804116"/>
                <a:ext cx="643375" cy="617700"/>
              </a:xfrm>
              <a:prstGeom prst="rect">
                <a:avLst/>
              </a:prstGeom>
            </p:spPr>
          </p:pic>
          <p:pic>
            <p:nvPicPr>
              <p:cNvPr id="21" name="תמונה 20">
                <a:extLst>
                  <a:ext uri="{FF2B5EF4-FFF2-40B4-BE49-F238E27FC236}">
                    <a16:creationId xmlns:a16="http://schemas.microsoft.com/office/drawing/2014/main" id="{B1D2654B-D398-4242-8802-29CF6B4C1831}"/>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203347" y="5473585"/>
                <a:ext cx="643375" cy="617700"/>
              </a:xfrm>
              <a:prstGeom prst="rect">
                <a:avLst/>
              </a:prstGeom>
            </p:spPr>
          </p:pic>
          <p:pic>
            <p:nvPicPr>
              <p:cNvPr id="22" name="תמונה 21">
                <a:extLst>
                  <a:ext uri="{FF2B5EF4-FFF2-40B4-BE49-F238E27FC236}">
                    <a16:creationId xmlns:a16="http://schemas.microsoft.com/office/drawing/2014/main" id="{484502D2-6695-4644-AAF8-FBA63EF13BDF}"/>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251520" y="3845364"/>
                <a:ext cx="504056" cy="463008"/>
              </a:xfrm>
              <a:prstGeom prst="rect">
                <a:avLst/>
              </a:prstGeom>
            </p:spPr>
          </p:pic>
          <p:pic>
            <p:nvPicPr>
              <p:cNvPr id="23" name="תמונה 22">
                <a:extLst>
                  <a:ext uri="{FF2B5EF4-FFF2-40B4-BE49-F238E27FC236}">
                    <a16:creationId xmlns:a16="http://schemas.microsoft.com/office/drawing/2014/main" id="{FEC7D620-4195-4468-9851-206B5266668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8170650" y="3836810"/>
                <a:ext cx="504056" cy="463008"/>
              </a:xfrm>
              <a:prstGeom prst="rect">
                <a:avLst/>
              </a:prstGeom>
            </p:spPr>
          </p:pic>
        </p:grpSp>
      </p:grpSp>
      <p:sp>
        <p:nvSpPr>
          <p:cNvPr id="24" name="כותרת 1">
            <a:extLst>
              <a:ext uri="{FF2B5EF4-FFF2-40B4-BE49-F238E27FC236}">
                <a16:creationId xmlns:a16="http://schemas.microsoft.com/office/drawing/2014/main" id="{3ACAE68F-7E09-4E04-8672-5CC2017A8536}"/>
              </a:ext>
            </a:extLst>
          </p:cNvPr>
          <p:cNvSpPr txBox="1">
            <a:spLocks/>
          </p:cNvSpPr>
          <p:nvPr/>
        </p:nvSpPr>
        <p:spPr>
          <a:xfrm>
            <a:off x="-11543" y="-107758"/>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100" dirty="0">
                <a:cs typeface="+mn-cs"/>
              </a:rPr>
              <a:t>כַּמָה אֲבָנִים בַּכֶּתֶר שֶל מַלְכַּת הַפֵיוֹת?</a:t>
            </a:r>
          </a:p>
          <a:p>
            <a:pPr algn="r"/>
            <a:r>
              <a:rPr lang="he-IL" sz="3700" dirty="0">
                <a:cs typeface="+mn-cs"/>
              </a:rPr>
              <a:t>לַחֲצוּ עַל הַכֶּתֶר לְהַצָגַת תַרְגִילִים מַתְאִימִים.</a:t>
            </a:r>
          </a:p>
        </p:txBody>
      </p:sp>
      <p:sp>
        <p:nvSpPr>
          <p:cNvPr id="4" name="תיבת טקסט 3">
            <a:extLst>
              <a:ext uri="{FF2B5EF4-FFF2-40B4-BE49-F238E27FC236}">
                <a16:creationId xmlns:a16="http://schemas.microsoft.com/office/drawing/2014/main" id="{E728FD1A-C039-41BE-BD49-46D861D8065C}"/>
              </a:ext>
            </a:extLst>
          </p:cNvPr>
          <p:cNvSpPr txBox="1"/>
          <p:nvPr/>
        </p:nvSpPr>
        <p:spPr>
          <a:xfrm>
            <a:off x="972498" y="1480906"/>
            <a:ext cx="1939955" cy="707886"/>
          </a:xfrm>
          <a:prstGeom prst="rect">
            <a:avLst/>
          </a:prstGeom>
          <a:noFill/>
        </p:spPr>
        <p:txBody>
          <a:bodyPr wrap="none" rtlCol="1">
            <a:spAutoFit/>
          </a:bodyPr>
          <a:lstStyle/>
          <a:p>
            <a:pPr algn="l" rtl="0"/>
            <a:r>
              <a:rPr lang="en-US" sz="4000" dirty="0">
                <a:latin typeface="Arial" panose="020B0604020202020204" pitchFamily="34" charset="0"/>
              </a:rPr>
              <a:t>5+5+2=</a:t>
            </a:r>
            <a:endParaRPr lang="he-IL" sz="4000" dirty="0">
              <a:latin typeface="Arial" panose="020B0604020202020204" pitchFamily="34" charset="0"/>
            </a:endParaRPr>
          </a:p>
        </p:txBody>
      </p:sp>
      <p:sp>
        <p:nvSpPr>
          <p:cNvPr id="25" name="תיבת טקסט 24">
            <a:extLst>
              <a:ext uri="{FF2B5EF4-FFF2-40B4-BE49-F238E27FC236}">
                <a16:creationId xmlns:a16="http://schemas.microsoft.com/office/drawing/2014/main" id="{47573A10-3473-41F2-9A4D-F2D8DF8F6199}"/>
              </a:ext>
            </a:extLst>
          </p:cNvPr>
          <p:cNvSpPr txBox="1"/>
          <p:nvPr/>
        </p:nvSpPr>
        <p:spPr>
          <a:xfrm>
            <a:off x="6660232" y="1480906"/>
            <a:ext cx="1354858" cy="707886"/>
          </a:xfrm>
          <a:prstGeom prst="rect">
            <a:avLst/>
          </a:prstGeom>
          <a:noFill/>
        </p:spPr>
        <p:txBody>
          <a:bodyPr wrap="none" rtlCol="1">
            <a:spAutoFit/>
          </a:bodyPr>
          <a:lstStyle/>
          <a:p>
            <a:pPr algn="l" rtl="0"/>
            <a:r>
              <a:rPr lang="en-US" sz="4000" dirty="0">
                <a:latin typeface="Arial" panose="020B0604020202020204" pitchFamily="34" charset="0"/>
              </a:rPr>
              <a:t>6+6=</a:t>
            </a:r>
            <a:endParaRPr lang="he-IL" sz="4000" dirty="0">
              <a:latin typeface="Arial" panose="020B0604020202020204" pitchFamily="34" charset="0"/>
            </a:endParaRPr>
          </a:p>
        </p:txBody>
      </p:sp>
    </p:spTree>
    <p:extLst>
      <p:ext uri="{BB962C8B-B14F-4D97-AF65-F5344CB8AC3E}">
        <p14:creationId xmlns:p14="http://schemas.microsoft.com/office/powerpoint/2010/main" val="33538063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6" presetClass="emph" presetSubtype="0" fill="hold" nodeType="withEffect">
                                  <p:stCondLst>
                                    <p:cond delay="0"/>
                                  </p:stCondLst>
                                  <p:childTnLst>
                                    <p:animScale>
                                      <p:cBhvr>
                                        <p:cTn id="10" dur="2000" fill="hold"/>
                                        <p:tgtEl>
                                          <p:spTgt spid="31"/>
                                        </p:tgtEl>
                                      </p:cBhvr>
                                      <p:by x="50000" y="50000"/>
                                    </p:animScale>
                                  </p:childTnLst>
                                </p:cTn>
                              </p:par>
                            </p:childTnLst>
                          </p:cTn>
                        </p:par>
                        <p:par>
                          <p:cTn id="11" fill="hold">
                            <p:stCondLst>
                              <p:cond delay="2000"/>
                            </p:stCondLst>
                            <p:childTnLst>
                              <p:par>
                                <p:cTn id="12" presetID="42" presetClass="path" presetSubtype="0" accel="50000" decel="50000" fill="hold" nodeType="afterEffect">
                                  <p:stCondLst>
                                    <p:cond delay="0"/>
                                  </p:stCondLst>
                                  <p:childTnLst>
                                    <p:animMotion origin="layout" path="M 3.05556E-6 2.22222E-6 L 0.00399 0.06759 " pathEditMode="relative" rAng="0" ptsTypes="AA">
                                      <p:cBhvr>
                                        <p:cTn id="13" dur="2000" fill="hold"/>
                                        <p:tgtEl>
                                          <p:spTgt spid="31"/>
                                        </p:tgtEl>
                                        <p:attrNameLst>
                                          <p:attrName>ppt_x</p:attrName>
                                          <p:attrName>ppt_y</p:attrName>
                                        </p:attrNameLst>
                                      </p:cBhvr>
                                      <p:rCtr x="191" y="3380"/>
                                    </p:animMotion>
                                  </p:childTnLst>
                                </p:cTn>
                              </p:par>
                            </p:childTnLst>
                          </p:cTn>
                        </p:par>
                      </p:childTnLst>
                    </p:cTn>
                  </p:par>
                </p:childTnLst>
              </p:cTn>
              <p:nextCondLst>
                <p:cond evt="onClick" delay="0">
                  <p:tgtEl>
                    <p:spTgt spid="31"/>
                  </p:tgtEl>
                </p:cond>
              </p:nextCondLst>
            </p:seq>
          </p:childTnLst>
        </p:cTn>
      </p:par>
    </p:tnLst>
    <p:bldLst>
      <p:bldP spid="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כתר">
            <a:extLst>
              <a:ext uri="{FF2B5EF4-FFF2-40B4-BE49-F238E27FC236}">
                <a16:creationId xmlns:a16="http://schemas.microsoft.com/office/drawing/2014/main" id="{D41AC894-1A81-4732-8E92-1D0C3C3E922D}"/>
              </a:ext>
            </a:extLst>
          </p:cNvPr>
          <p:cNvGrpSpPr/>
          <p:nvPr/>
        </p:nvGrpSpPr>
        <p:grpSpPr>
          <a:xfrm>
            <a:off x="355191" y="2924944"/>
            <a:ext cx="6521065" cy="3905374"/>
            <a:chOff x="179512" y="1779621"/>
            <a:chExt cx="8597754" cy="5057502"/>
          </a:xfrm>
        </p:grpSpPr>
        <p:pic>
          <p:nvPicPr>
            <p:cNvPr id="3" name="תמונה 2">
              <a:extLst>
                <a:ext uri="{FF2B5EF4-FFF2-40B4-BE49-F238E27FC236}">
                  <a16:creationId xmlns:a16="http://schemas.microsoft.com/office/drawing/2014/main" id="{845D00F9-7492-407D-834C-440FD7AC3A61}"/>
                </a:ext>
              </a:extLst>
            </p:cNvPr>
            <p:cNvPicPr>
              <a:picLocks noChangeAspect="1"/>
            </p:cNvPicPr>
            <p:nvPr/>
          </p:nvPicPr>
          <p:blipFill rotWithShape="1">
            <a:blip r:embed="rId2"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rcRect l="5250" t="24150" r="5502" b="23350"/>
            <a:stretch/>
          </p:blipFill>
          <p:spPr>
            <a:xfrm>
              <a:off x="179512" y="1779621"/>
              <a:ext cx="8597754" cy="5057502"/>
            </a:xfrm>
            <a:prstGeom prst="rect">
              <a:avLst/>
            </a:prstGeom>
          </p:spPr>
        </p:pic>
        <p:pic>
          <p:nvPicPr>
            <p:cNvPr id="5" name="תמונה 4">
              <a:extLst>
                <a:ext uri="{FF2B5EF4-FFF2-40B4-BE49-F238E27FC236}">
                  <a16:creationId xmlns:a16="http://schemas.microsoft.com/office/drawing/2014/main" id="{BDB49E45-4757-404B-9477-4BAD02B1C2B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535999" y="5154615"/>
              <a:ext cx="643375" cy="617700"/>
            </a:xfrm>
            <a:prstGeom prst="rect">
              <a:avLst/>
            </a:prstGeom>
          </p:spPr>
        </p:pic>
        <p:pic>
          <p:nvPicPr>
            <p:cNvPr id="8" name="תמונה 7">
              <a:extLst>
                <a:ext uri="{FF2B5EF4-FFF2-40B4-BE49-F238E27FC236}">
                  <a16:creationId xmlns:a16="http://schemas.microsoft.com/office/drawing/2014/main" id="{6A0DE1F1-500F-4753-B58D-1C39EFE2CCC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605642" y="4941168"/>
              <a:ext cx="600418" cy="554098"/>
            </a:xfrm>
            <a:prstGeom prst="rect">
              <a:avLst/>
            </a:prstGeom>
          </p:spPr>
        </p:pic>
        <p:pic>
          <p:nvPicPr>
            <p:cNvPr id="9" name="תמונה 8">
              <a:extLst>
                <a:ext uri="{FF2B5EF4-FFF2-40B4-BE49-F238E27FC236}">
                  <a16:creationId xmlns:a16="http://schemas.microsoft.com/office/drawing/2014/main" id="{C9359ADA-811B-4B61-B8BA-427FDAFA3ED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594678" y="5495266"/>
              <a:ext cx="600418" cy="554098"/>
            </a:xfrm>
            <a:prstGeom prst="rect">
              <a:avLst/>
            </a:prstGeom>
          </p:spPr>
        </p:pic>
        <p:pic>
          <p:nvPicPr>
            <p:cNvPr id="10" name="תמונה 9">
              <a:extLst>
                <a:ext uri="{FF2B5EF4-FFF2-40B4-BE49-F238E27FC236}">
                  <a16:creationId xmlns:a16="http://schemas.microsoft.com/office/drawing/2014/main" id="{33E06919-F32A-4FFB-9BCF-CFD3492B27A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387304" y="4946078"/>
              <a:ext cx="600418" cy="554098"/>
            </a:xfrm>
            <a:prstGeom prst="rect">
              <a:avLst/>
            </a:prstGeom>
          </p:spPr>
        </p:pic>
        <p:pic>
          <p:nvPicPr>
            <p:cNvPr id="11" name="תמונה 10">
              <a:extLst>
                <a:ext uri="{FF2B5EF4-FFF2-40B4-BE49-F238E27FC236}">
                  <a16:creationId xmlns:a16="http://schemas.microsoft.com/office/drawing/2014/main" id="{32A5731D-F834-4066-B4CC-B3746E14B6F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037231" y="5335047"/>
              <a:ext cx="600418" cy="554098"/>
            </a:xfrm>
            <a:prstGeom prst="rect">
              <a:avLst/>
            </a:prstGeom>
          </p:spPr>
        </p:pic>
        <p:pic>
          <p:nvPicPr>
            <p:cNvPr id="12" name="תמונה 11">
              <a:extLst>
                <a:ext uri="{FF2B5EF4-FFF2-40B4-BE49-F238E27FC236}">
                  <a16:creationId xmlns:a16="http://schemas.microsoft.com/office/drawing/2014/main" id="{661C8225-BC1E-4CF6-A68E-C1083C3F58F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6493654" y="5524543"/>
              <a:ext cx="600418" cy="554098"/>
            </a:xfrm>
            <a:prstGeom prst="rect">
              <a:avLst/>
            </a:prstGeom>
          </p:spPr>
        </p:pic>
        <p:pic>
          <p:nvPicPr>
            <p:cNvPr id="18" name="תמונה 17">
              <a:extLst>
                <a:ext uri="{FF2B5EF4-FFF2-40B4-BE49-F238E27FC236}">
                  <a16:creationId xmlns:a16="http://schemas.microsoft.com/office/drawing/2014/main" id="{FD07ED99-BD44-42E1-8761-2186A2610A8D}"/>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814764" y="5211289"/>
              <a:ext cx="643375" cy="617700"/>
            </a:xfrm>
            <a:prstGeom prst="rect">
              <a:avLst/>
            </a:prstGeom>
          </p:spPr>
        </p:pic>
        <p:pic>
          <p:nvPicPr>
            <p:cNvPr id="19" name="תמונה 18">
              <a:extLst>
                <a:ext uri="{FF2B5EF4-FFF2-40B4-BE49-F238E27FC236}">
                  <a16:creationId xmlns:a16="http://schemas.microsoft.com/office/drawing/2014/main" id="{4E209386-3D73-45B3-BEED-2A0DDFD4F4C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650347" y="5740514"/>
              <a:ext cx="643375" cy="617700"/>
            </a:xfrm>
            <a:prstGeom prst="rect">
              <a:avLst/>
            </a:prstGeom>
          </p:spPr>
        </p:pic>
        <p:pic>
          <p:nvPicPr>
            <p:cNvPr id="20" name="תמונה 19">
              <a:extLst>
                <a:ext uri="{FF2B5EF4-FFF2-40B4-BE49-F238E27FC236}">
                  <a16:creationId xmlns:a16="http://schemas.microsoft.com/office/drawing/2014/main" id="{04765DA4-EB78-46A3-95EA-96FAE8FAD48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1934964" y="5804116"/>
              <a:ext cx="643375" cy="617700"/>
            </a:xfrm>
            <a:prstGeom prst="rect">
              <a:avLst/>
            </a:prstGeom>
          </p:spPr>
        </p:pic>
        <p:pic>
          <p:nvPicPr>
            <p:cNvPr id="21" name="תמונה 20">
              <a:extLst>
                <a:ext uri="{FF2B5EF4-FFF2-40B4-BE49-F238E27FC236}">
                  <a16:creationId xmlns:a16="http://schemas.microsoft.com/office/drawing/2014/main" id="{B1D2654B-D398-4242-8802-29CF6B4C1831}"/>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203347" y="5473585"/>
              <a:ext cx="643375" cy="617700"/>
            </a:xfrm>
            <a:prstGeom prst="rect">
              <a:avLst/>
            </a:prstGeom>
          </p:spPr>
        </p:pic>
        <p:pic>
          <p:nvPicPr>
            <p:cNvPr id="22" name="תמונה 21">
              <a:extLst>
                <a:ext uri="{FF2B5EF4-FFF2-40B4-BE49-F238E27FC236}">
                  <a16:creationId xmlns:a16="http://schemas.microsoft.com/office/drawing/2014/main" id="{484502D2-6695-4644-AAF8-FBA63EF13BDF}"/>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251520" y="3845364"/>
              <a:ext cx="504056" cy="463008"/>
            </a:xfrm>
            <a:prstGeom prst="rect">
              <a:avLst/>
            </a:prstGeom>
          </p:spPr>
        </p:pic>
        <p:pic>
          <p:nvPicPr>
            <p:cNvPr id="23" name="תמונה 22">
              <a:extLst>
                <a:ext uri="{FF2B5EF4-FFF2-40B4-BE49-F238E27FC236}">
                  <a16:creationId xmlns:a16="http://schemas.microsoft.com/office/drawing/2014/main" id="{FEC7D620-4195-4468-9851-206B5266668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8170650" y="3836810"/>
              <a:ext cx="504056" cy="463008"/>
            </a:xfrm>
            <a:prstGeom prst="rect">
              <a:avLst/>
            </a:prstGeom>
          </p:spPr>
        </p:pic>
      </p:grpSp>
      <p:pic>
        <p:nvPicPr>
          <p:cNvPr id="4" name="!!לב1">
            <a:extLst>
              <a:ext uri="{FF2B5EF4-FFF2-40B4-BE49-F238E27FC236}">
                <a16:creationId xmlns:a16="http://schemas.microsoft.com/office/drawing/2014/main" id="{4EC881ED-901F-412C-905A-8700A3CAF624}"/>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3822629" y="2116736"/>
            <a:ext cx="648072" cy="504056"/>
          </a:xfrm>
          <a:prstGeom prst="rect">
            <a:avLst/>
          </a:prstGeom>
        </p:spPr>
      </p:pic>
      <p:pic>
        <p:nvPicPr>
          <p:cNvPr id="25" name="!!לב2">
            <a:extLst>
              <a:ext uri="{FF2B5EF4-FFF2-40B4-BE49-F238E27FC236}">
                <a16:creationId xmlns:a16="http://schemas.microsoft.com/office/drawing/2014/main" id="{2B720158-C0C2-461B-9EA7-318F3B4184B6}"/>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643187" y="2833363"/>
            <a:ext cx="648072" cy="504056"/>
          </a:xfrm>
          <a:prstGeom prst="rect">
            <a:avLst/>
          </a:prstGeom>
        </p:spPr>
      </p:pic>
      <p:pic>
        <p:nvPicPr>
          <p:cNvPr id="26" name="!!לב3">
            <a:extLst>
              <a:ext uri="{FF2B5EF4-FFF2-40B4-BE49-F238E27FC236}">
                <a16:creationId xmlns:a16="http://schemas.microsoft.com/office/drawing/2014/main" id="{561E1F71-333E-4E44-9D75-2B18D20B5F2A}"/>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4495922" y="1915186"/>
            <a:ext cx="648072" cy="504056"/>
          </a:xfrm>
          <a:prstGeom prst="rect">
            <a:avLst/>
          </a:prstGeom>
        </p:spPr>
      </p:pic>
      <p:pic>
        <p:nvPicPr>
          <p:cNvPr id="27" name="!!פיה">
            <a:extLst>
              <a:ext uri="{FF2B5EF4-FFF2-40B4-BE49-F238E27FC236}">
                <a16:creationId xmlns:a16="http://schemas.microsoft.com/office/drawing/2014/main" id="{BB57B6C8-9188-4673-985A-FA7A8F884CB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6410244" y="1737794"/>
            <a:ext cx="3508083" cy="3007979"/>
          </a:xfrm>
          <a:prstGeom prst="rect">
            <a:avLst/>
          </a:prstGeom>
        </p:spPr>
      </p:pic>
      <p:sp>
        <p:nvSpPr>
          <p:cNvPr id="6" name="מלבן: פינות מעוגלות 5">
            <a:extLst>
              <a:ext uri="{FF2B5EF4-FFF2-40B4-BE49-F238E27FC236}">
                <a16:creationId xmlns:a16="http://schemas.microsoft.com/office/drawing/2014/main" id="{5FB21414-D824-4D03-A2D0-A1ADF03D5AB8}"/>
              </a:ext>
            </a:extLst>
          </p:cNvPr>
          <p:cNvSpPr/>
          <p:nvPr/>
        </p:nvSpPr>
        <p:spPr>
          <a:xfrm>
            <a:off x="6527431" y="5179262"/>
            <a:ext cx="2094012"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הַתְשוּבָה.</a:t>
            </a:r>
          </a:p>
        </p:txBody>
      </p:sp>
      <p:sp>
        <p:nvSpPr>
          <p:cNvPr id="32" name="כותרת 1">
            <a:extLst>
              <a:ext uri="{FF2B5EF4-FFF2-40B4-BE49-F238E27FC236}">
                <a16:creationId xmlns:a16="http://schemas.microsoft.com/office/drawing/2014/main" id="{E15C44F3-D901-463C-919A-F4AE572EFC43}"/>
              </a:ext>
            </a:extLst>
          </p:cNvPr>
          <p:cNvSpPr txBox="1">
            <a:spLocks/>
          </p:cNvSpPr>
          <p:nvPr/>
        </p:nvSpPr>
        <p:spPr>
          <a:xfrm>
            <a:off x="89756" y="24449"/>
            <a:ext cx="8964488" cy="823285"/>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600" dirty="0">
                <a:cs typeface="+mn-cs"/>
              </a:rPr>
              <a:t>כַּמָה אֲבָנִים יִהְיוּ בַּכֶּתֶר אַחֲרֵי שִבּוּץ הָאֲבָנִים?</a:t>
            </a:r>
          </a:p>
        </p:txBody>
      </p:sp>
      <p:sp>
        <p:nvSpPr>
          <p:cNvPr id="33" name="מלבן: פינות מעוגלות 32">
            <a:extLst>
              <a:ext uri="{FF2B5EF4-FFF2-40B4-BE49-F238E27FC236}">
                <a16:creationId xmlns:a16="http://schemas.microsoft.com/office/drawing/2014/main" id="{14DB1BAD-5541-4690-8E79-BEBE0091052B}"/>
              </a:ext>
            </a:extLst>
          </p:cNvPr>
          <p:cNvSpPr/>
          <p:nvPr/>
        </p:nvSpPr>
        <p:spPr>
          <a:xfrm>
            <a:off x="6474360" y="5182367"/>
            <a:ext cx="2094012"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הַתַרְגִיל.</a:t>
            </a:r>
          </a:p>
        </p:txBody>
      </p:sp>
      <p:sp>
        <p:nvSpPr>
          <p:cNvPr id="34" name="תיבת טקסט 33">
            <a:extLst>
              <a:ext uri="{FF2B5EF4-FFF2-40B4-BE49-F238E27FC236}">
                <a16:creationId xmlns:a16="http://schemas.microsoft.com/office/drawing/2014/main" id="{003DB0C6-AD84-430A-B799-5881E26B8023}"/>
              </a:ext>
            </a:extLst>
          </p:cNvPr>
          <p:cNvSpPr txBox="1"/>
          <p:nvPr/>
        </p:nvSpPr>
        <p:spPr>
          <a:xfrm>
            <a:off x="2982507" y="992946"/>
            <a:ext cx="2446504" cy="830997"/>
          </a:xfrm>
          <a:prstGeom prst="rect">
            <a:avLst/>
          </a:prstGeom>
          <a:noFill/>
        </p:spPr>
        <p:txBody>
          <a:bodyPr wrap="none" rtlCol="1">
            <a:spAutoFit/>
          </a:bodyPr>
          <a:lstStyle/>
          <a:p>
            <a:r>
              <a:rPr lang="en-US" sz="4800" dirty="0">
                <a:latin typeface="Arial" panose="020B0604020202020204" pitchFamily="34" charset="0"/>
              </a:rPr>
              <a:t>12 + 3 =</a:t>
            </a:r>
            <a:endParaRPr lang="he-IL" sz="4800" dirty="0">
              <a:latin typeface="Arial" panose="020B0604020202020204" pitchFamily="34" charset="0"/>
            </a:endParaRPr>
          </a:p>
        </p:txBody>
      </p:sp>
      <p:sp>
        <p:nvSpPr>
          <p:cNvPr id="35" name="תיבת טקסט 34">
            <a:extLst>
              <a:ext uri="{FF2B5EF4-FFF2-40B4-BE49-F238E27FC236}">
                <a16:creationId xmlns:a16="http://schemas.microsoft.com/office/drawing/2014/main" id="{34982442-60C4-42B8-89B1-F8F11355A27E}"/>
              </a:ext>
            </a:extLst>
          </p:cNvPr>
          <p:cNvSpPr txBox="1"/>
          <p:nvPr/>
        </p:nvSpPr>
        <p:spPr>
          <a:xfrm>
            <a:off x="5320496" y="992945"/>
            <a:ext cx="870752" cy="830997"/>
          </a:xfrm>
          <a:prstGeom prst="rect">
            <a:avLst/>
          </a:prstGeom>
          <a:noFill/>
        </p:spPr>
        <p:txBody>
          <a:bodyPr wrap="none" rtlCol="1">
            <a:spAutoFit/>
          </a:bodyPr>
          <a:lstStyle/>
          <a:p>
            <a:r>
              <a:rPr lang="en-US" sz="4800" dirty="0">
                <a:latin typeface="Arial" panose="020B0604020202020204" pitchFamily="34" charset="0"/>
              </a:rPr>
              <a:t>15</a:t>
            </a:r>
            <a:endParaRPr lang="he-IL" sz="4800" dirty="0">
              <a:latin typeface="Arial" panose="020B0604020202020204" pitchFamily="34" charset="0"/>
            </a:endParaRPr>
          </a:p>
        </p:txBody>
      </p:sp>
      <p:sp>
        <p:nvSpPr>
          <p:cNvPr id="36" name="תיבת טקסט 35">
            <a:extLst>
              <a:ext uri="{FF2B5EF4-FFF2-40B4-BE49-F238E27FC236}">
                <a16:creationId xmlns:a16="http://schemas.microsoft.com/office/drawing/2014/main" id="{CFA3DC49-A28A-4338-AE52-616F63630E6B}"/>
              </a:ext>
            </a:extLst>
          </p:cNvPr>
          <p:cNvSpPr txBox="1"/>
          <p:nvPr/>
        </p:nvSpPr>
        <p:spPr>
          <a:xfrm>
            <a:off x="1043608" y="1664745"/>
            <a:ext cx="6350775" cy="646331"/>
          </a:xfrm>
          <a:prstGeom prst="rect">
            <a:avLst/>
          </a:prstGeom>
          <a:noFill/>
        </p:spPr>
        <p:txBody>
          <a:bodyPr wrap="square" rtlCol="1">
            <a:spAutoFit/>
          </a:bodyPr>
          <a:lstStyle/>
          <a:p>
            <a:r>
              <a:rPr lang="he-IL" sz="3600" dirty="0">
                <a:latin typeface="Arial" panose="020B0604020202020204" pitchFamily="34" charset="0"/>
              </a:rPr>
              <a:t>אַחֲרֵי </a:t>
            </a:r>
            <a:r>
              <a:rPr lang="he-IL" sz="3600" dirty="0" err="1">
                <a:latin typeface="Arial" panose="020B0604020202020204" pitchFamily="34" charset="0"/>
              </a:rPr>
              <a:t>הַשִבּוּץ</a:t>
            </a:r>
            <a:r>
              <a:rPr lang="he-IL" sz="3600" dirty="0">
                <a:latin typeface="Arial" panose="020B0604020202020204" pitchFamily="34" charset="0"/>
              </a:rPr>
              <a:t> יֵש בַּכֶּתֶר 15 אֲבָנִים.</a:t>
            </a:r>
          </a:p>
        </p:txBody>
      </p:sp>
    </p:spTree>
    <p:extLst>
      <p:ext uri="{BB962C8B-B14F-4D97-AF65-F5344CB8AC3E}">
        <p14:creationId xmlns:p14="http://schemas.microsoft.com/office/powerpoint/2010/main" val="21495391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42" presetClass="path" presetSubtype="0" accel="50000" decel="50000" fill="hold" nodeType="withEffect">
                                  <p:stCondLst>
                                    <p:cond delay="0"/>
                                  </p:stCondLst>
                                  <p:childTnLst>
                                    <p:animMotion origin="layout" path="M -3.33333E-6 -2.22222E-6 L 0.07657 0.23658 " pathEditMode="relative" rAng="0" ptsTypes="AA">
                                      <p:cBhvr>
                                        <p:cTn id="8" dur="2000" fill="hold"/>
                                        <p:tgtEl>
                                          <p:spTgt spid="26"/>
                                        </p:tgtEl>
                                        <p:attrNameLst>
                                          <p:attrName>ppt_x</p:attrName>
                                          <p:attrName>ppt_y</p:attrName>
                                        </p:attrNameLst>
                                      </p:cBhvr>
                                      <p:rCtr x="3819" y="11829"/>
                                    </p:animMotion>
                                  </p:childTnLst>
                                </p:cTn>
                              </p:par>
                              <p:par>
                                <p:cTn id="9" presetID="42" presetClass="path" presetSubtype="0" accel="50000" decel="50000" fill="hold" nodeType="withEffect">
                                  <p:stCondLst>
                                    <p:cond delay="0"/>
                                  </p:stCondLst>
                                  <p:childTnLst>
                                    <p:animMotion origin="layout" path="M -2.22222E-6 -3.7037E-7 L -0.2684 0.20718 " pathEditMode="relative" rAng="0" ptsTypes="AA">
                                      <p:cBhvr>
                                        <p:cTn id="10" dur="2000" fill="hold"/>
                                        <p:tgtEl>
                                          <p:spTgt spid="4"/>
                                        </p:tgtEl>
                                        <p:attrNameLst>
                                          <p:attrName>ppt_x</p:attrName>
                                          <p:attrName>ppt_y</p:attrName>
                                        </p:attrNameLst>
                                      </p:cBhvr>
                                      <p:rCtr x="-13420" y="10347"/>
                                    </p:animMotion>
                                  </p:childTnLst>
                                </p:cTn>
                              </p:par>
                              <p:par>
                                <p:cTn id="11" presetID="42" presetClass="path" presetSubtype="0" accel="50000" decel="50000" fill="hold" nodeType="withEffect">
                                  <p:stCondLst>
                                    <p:cond delay="0"/>
                                  </p:stCondLst>
                                  <p:childTnLst>
                                    <p:animMotion origin="layout" path="M 8.33333E-7 1.48148E-6 L -0.14566 0.02917 " pathEditMode="relative" rAng="0" ptsTypes="AA">
                                      <p:cBhvr>
                                        <p:cTn id="12" dur="2000" fill="hold"/>
                                        <p:tgtEl>
                                          <p:spTgt spid="25"/>
                                        </p:tgtEl>
                                        <p:attrNameLst>
                                          <p:attrName>ppt_x</p:attrName>
                                          <p:attrName>ppt_y</p:attrName>
                                        </p:attrNameLst>
                                      </p:cBhvr>
                                      <p:rCtr x="-7292" y="1458"/>
                                    </p:animMotion>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9" restart="whenNotActive" fill="hold" evtFilter="cancelBubble" nodeType="interactiveSeq">
                <p:stCondLst>
                  <p:cond evt="onClick" delay="0">
                    <p:tgtEl>
                      <p:spTgt spid="33"/>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childTnLst>
                                </p:cTn>
                              </p:par>
                              <p:par>
                                <p:cTn id="26" presetID="1" presetClass="entr" presetSubtype="0" fill="hold" grpId="1"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childTnLst>
        </p:cTn>
      </p:par>
    </p:tnLst>
    <p:bldLst>
      <p:bldP spid="6" grpId="0" animBg="1"/>
      <p:bldP spid="6" grpId="1" animBg="1"/>
      <p:bldP spid="33" grpId="0" animBg="1"/>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691C341B-946C-4826-BA65-866DBDF923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796" r="31930"/>
          <a:stretch/>
        </p:blipFill>
        <p:spPr>
          <a:xfrm flipH="1">
            <a:off x="7298703" y="1263238"/>
            <a:ext cx="1663931" cy="2735642"/>
          </a:xfrm>
          <a:prstGeom prst="rect">
            <a:avLst/>
          </a:prstGeom>
        </p:spPr>
      </p:pic>
      <p:sp>
        <p:nvSpPr>
          <p:cNvPr id="113" name="בועת דיבור: אליפסה 112">
            <a:extLst>
              <a:ext uri="{FF2B5EF4-FFF2-40B4-BE49-F238E27FC236}">
                <a16:creationId xmlns:a16="http://schemas.microsoft.com/office/drawing/2014/main" id="{DF47AADD-77D2-4FC8-A025-80BC2B086C9F}"/>
              </a:ext>
            </a:extLst>
          </p:cNvPr>
          <p:cNvSpPr/>
          <p:nvPr/>
        </p:nvSpPr>
        <p:spPr>
          <a:xfrm>
            <a:off x="2878272" y="1639519"/>
            <a:ext cx="3941038" cy="2300439"/>
          </a:xfrm>
          <a:prstGeom prst="wedgeEllipseCallout">
            <a:avLst>
              <a:gd name="adj1" fmla="val 70151"/>
              <a:gd name="adj2" fmla="val -24087"/>
            </a:avLst>
          </a:prstGeom>
          <a:solidFill>
            <a:srgbClr val="4F3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800" dirty="0">
                <a:latin typeface="Arial" panose="020B0604020202020204" pitchFamily="34" charset="0"/>
              </a:rPr>
              <a:t>תודה רבה!</a:t>
            </a:r>
          </a:p>
        </p:txBody>
      </p:sp>
      <p:grpSp>
        <p:nvGrpSpPr>
          <p:cNvPr id="90" name="קבוצה 89">
            <a:extLst>
              <a:ext uri="{FF2B5EF4-FFF2-40B4-BE49-F238E27FC236}">
                <a16:creationId xmlns:a16="http://schemas.microsoft.com/office/drawing/2014/main" id="{FE7FBBFE-158B-49AA-AE35-47D088F24475}"/>
              </a:ext>
            </a:extLst>
          </p:cNvPr>
          <p:cNvGrpSpPr/>
          <p:nvPr/>
        </p:nvGrpSpPr>
        <p:grpSpPr>
          <a:xfrm>
            <a:off x="260810" y="3142776"/>
            <a:ext cx="2527925" cy="993149"/>
            <a:chOff x="2574335" y="1492625"/>
            <a:chExt cx="8125328" cy="3599782"/>
          </a:xfrm>
        </p:grpSpPr>
        <p:sp>
          <p:nvSpPr>
            <p:cNvPr id="91" name="מלבן 90">
              <a:extLst>
                <a:ext uri="{FF2B5EF4-FFF2-40B4-BE49-F238E27FC236}">
                  <a16:creationId xmlns:a16="http://schemas.microsoft.com/office/drawing/2014/main" id="{9CDB7754-3026-4BEA-A794-EAD1D31B8B86}"/>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2" name="קבוצה 91">
              <a:extLst>
                <a:ext uri="{FF2B5EF4-FFF2-40B4-BE49-F238E27FC236}">
                  <a16:creationId xmlns:a16="http://schemas.microsoft.com/office/drawing/2014/main" id="{36503F6A-2D8A-4663-BB97-36A96AAB28BD}"/>
                </a:ext>
              </a:extLst>
            </p:cNvPr>
            <p:cNvGrpSpPr/>
            <p:nvPr/>
          </p:nvGrpSpPr>
          <p:grpSpPr>
            <a:xfrm>
              <a:off x="2708732" y="1634159"/>
              <a:ext cx="7856533" cy="3316714"/>
              <a:chOff x="3625516" y="1315453"/>
              <a:chExt cx="4832685" cy="1660358"/>
            </a:xfrm>
          </p:grpSpPr>
          <p:sp>
            <p:nvSpPr>
              <p:cNvPr id="93" name="מלבן 92">
                <a:extLst>
                  <a:ext uri="{FF2B5EF4-FFF2-40B4-BE49-F238E27FC236}">
                    <a16:creationId xmlns:a16="http://schemas.microsoft.com/office/drawing/2014/main" id="{05811D08-BD6A-4936-BA98-7E52A2E9D745}"/>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4" name="מלבן 93">
                <a:extLst>
                  <a:ext uri="{FF2B5EF4-FFF2-40B4-BE49-F238E27FC236}">
                    <a16:creationId xmlns:a16="http://schemas.microsoft.com/office/drawing/2014/main" id="{0BFAC938-81E2-403F-B01A-DFFB9991BC3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5" name="מלבן 94">
                <a:extLst>
                  <a:ext uri="{FF2B5EF4-FFF2-40B4-BE49-F238E27FC236}">
                    <a16:creationId xmlns:a16="http://schemas.microsoft.com/office/drawing/2014/main" id="{57C9BF7A-561E-42E1-9C72-46F2EE70AB74}"/>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6" name="מלבן 95">
                <a:extLst>
                  <a:ext uri="{FF2B5EF4-FFF2-40B4-BE49-F238E27FC236}">
                    <a16:creationId xmlns:a16="http://schemas.microsoft.com/office/drawing/2014/main" id="{A3D28507-E6F9-4EFC-A5DC-5B8C3ED7DFA0}"/>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7" name="מלבן 96">
                <a:extLst>
                  <a:ext uri="{FF2B5EF4-FFF2-40B4-BE49-F238E27FC236}">
                    <a16:creationId xmlns:a16="http://schemas.microsoft.com/office/drawing/2014/main" id="{753D5F2E-5EB3-4501-95A5-FC1CA42A5F9B}"/>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8" name="מלבן 97">
                <a:extLst>
                  <a:ext uri="{FF2B5EF4-FFF2-40B4-BE49-F238E27FC236}">
                    <a16:creationId xmlns:a16="http://schemas.microsoft.com/office/drawing/2014/main" id="{4E5205FA-9768-4D00-949B-DB9116E7FB17}"/>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9" name="מלבן 98">
                <a:extLst>
                  <a:ext uri="{FF2B5EF4-FFF2-40B4-BE49-F238E27FC236}">
                    <a16:creationId xmlns:a16="http://schemas.microsoft.com/office/drawing/2014/main" id="{04763BE8-740E-4BAE-BF24-08A3152C39E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0" name="מלבן 99">
                <a:extLst>
                  <a:ext uri="{FF2B5EF4-FFF2-40B4-BE49-F238E27FC236}">
                    <a16:creationId xmlns:a16="http://schemas.microsoft.com/office/drawing/2014/main" id="{4D690299-8373-4EF3-B891-9097DCA209D4}"/>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1" name="מלבן 100">
                <a:extLst>
                  <a:ext uri="{FF2B5EF4-FFF2-40B4-BE49-F238E27FC236}">
                    <a16:creationId xmlns:a16="http://schemas.microsoft.com/office/drawing/2014/main" id="{40FE18E6-FC9B-4224-ACC8-AF9942140A86}"/>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2" name="מלבן 101">
                <a:extLst>
                  <a:ext uri="{FF2B5EF4-FFF2-40B4-BE49-F238E27FC236}">
                    <a16:creationId xmlns:a16="http://schemas.microsoft.com/office/drawing/2014/main" id="{68970997-6A87-4F03-9043-A303F2AB08B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11543" y="-107758"/>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הַגַמָדִים הֵחֵלוּ לְמַלֵא אֲבָנִים בִּשְתֵי תַבְנִיוֹת,</a:t>
            </a:r>
          </a:p>
          <a:p>
            <a:pPr algn="r"/>
            <a:r>
              <a:rPr lang="he-IL" sz="4000" dirty="0">
                <a:cs typeface="+mn-cs"/>
              </a:rPr>
              <a:t>וּלְפֶתַע הִגִיעָה שוּב פֵיָה קְטַנָה.</a:t>
            </a:r>
          </a:p>
        </p:txBody>
      </p:sp>
      <p:sp>
        <p:nvSpPr>
          <p:cNvPr id="156" name="כותרת 1">
            <a:extLst>
              <a:ext uri="{FF2B5EF4-FFF2-40B4-BE49-F238E27FC236}">
                <a16:creationId xmlns:a16="http://schemas.microsoft.com/office/drawing/2014/main" id="{36B18724-D5DF-4D7F-A63A-CD7F51CEF553}"/>
              </a:ext>
            </a:extLst>
          </p:cNvPr>
          <p:cNvSpPr txBox="1">
            <a:spLocks/>
          </p:cNvSpPr>
          <p:nvPr/>
        </p:nvSpPr>
        <p:spPr>
          <a:xfrm>
            <a:off x="-123111" y="3711562"/>
            <a:ext cx="8964488" cy="1490553"/>
          </a:xfrm>
          <a:prstGeom prst="rect">
            <a:avLst/>
          </a:prstGeom>
        </p:spPr>
        <p:txBody>
          <a:bodyPr vert="horz" lIns="91440" tIns="45720" rIns="91440" bIns="45720" rtlCol="1" anchor="ctr">
            <a:normAutofit fontScale="900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br>
              <a:rPr lang="en-US" sz="4000" dirty="0">
                <a:cs typeface="+mn-cs"/>
              </a:rPr>
            </a:br>
            <a:r>
              <a:rPr lang="he-IL" sz="4000" dirty="0">
                <a:cs typeface="+mn-cs"/>
              </a:rPr>
              <a:t>כַּמָה אֲבָנִים </a:t>
            </a:r>
            <a:r>
              <a:rPr lang="he-IL" sz="4000" dirty="0" err="1">
                <a:cs typeface="+mn-cs"/>
              </a:rPr>
              <a:t>יִשָאֲרו</a:t>
            </a:r>
            <a:r>
              <a:rPr lang="he-IL" sz="4000" dirty="0">
                <a:cs typeface="+mn-cs"/>
              </a:rPr>
              <a:t>ּ בַּתַבְנִיוֹת  </a:t>
            </a:r>
          </a:p>
          <a:p>
            <a:pPr algn="r"/>
            <a:r>
              <a:rPr lang="he-IL" sz="4000" dirty="0">
                <a:cs typeface="+mn-cs"/>
              </a:rPr>
              <a:t>אַחֲרֵי שֶהַגַמָדִים יַעַזְרוּ לַפֵיָה?</a:t>
            </a:r>
          </a:p>
          <a:p>
            <a:pPr algn="r"/>
            <a:endParaRPr lang="he-IL" sz="4000" dirty="0">
              <a:cs typeface="+mn-cs"/>
            </a:endParaRPr>
          </a:p>
        </p:txBody>
      </p:sp>
      <p:sp>
        <p:nvSpPr>
          <p:cNvPr id="157" name="מלבן: פינות מעוגלות 156">
            <a:extLst>
              <a:ext uri="{FF2B5EF4-FFF2-40B4-BE49-F238E27FC236}">
                <a16:creationId xmlns:a16="http://schemas.microsoft.com/office/drawing/2014/main" id="{7DB1DC43-58A1-49AA-A94B-7A266DC1962A}"/>
              </a:ext>
            </a:extLst>
          </p:cNvPr>
          <p:cNvSpPr/>
          <p:nvPr/>
        </p:nvSpPr>
        <p:spPr>
          <a:xfrm>
            <a:off x="6197416" y="5074428"/>
            <a:ext cx="2808313" cy="1440160"/>
          </a:xfrm>
          <a:prstGeom prst="roundRect">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לַחֲצוּ עָלַי לְהַצָגַת הַתְשוּבָה.</a:t>
            </a:r>
          </a:p>
        </p:txBody>
      </p:sp>
      <p:sp>
        <p:nvSpPr>
          <p:cNvPr id="158" name="מלבן: פינות מעוגלות 157">
            <a:extLst>
              <a:ext uri="{FF2B5EF4-FFF2-40B4-BE49-F238E27FC236}">
                <a16:creationId xmlns:a16="http://schemas.microsoft.com/office/drawing/2014/main" id="{0463E93F-7624-4689-9F9F-DB1CD77C4BFF}"/>
              </a:ext>
            </a:extLst>
          </p:cNvPr>
          <p:cNvSpPr/>
          <p:nvPr/>
        </p:nvSpPr>
        <p:spPr>
          <a:xfrm>
            <a:off x="6154321" y="5072061"/>
            <a:ext cx="2808313" cy="1440160"/>
          </a:xfrm>
          <a:prstGeom prst="roundRect">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לַחֲצוּ עָלַי לְהַצָגַת תַרְגִיל.</a:t>
            </a:r>
          </a:p>
        </p:txBody>
      </p:sp>
      <p:sp>
        <p:nvSpPr>
          <p:cNvPr id="161" name="מלבן: פינות מעוגלות 160">
            <a:extLst>
              <a:ext uri="{FF2B5EF4-FFF2-40B4-BE49-F238E27FC236}">
                <a16:creationId xmlns:a16="http://schemas.microsoft.com/office/drawing/2014/main" id="{A9B8CF08-360F-4442-91C0-B68F12B03DEA}"/>
              </a:ext>
            </a:extLst>
          </p:cNvPr>
          <p:cNvSpPr/>
          <p:nvPr/>
        </p:nvSpPr>
        <p:spPr>
          <a:xfrm>
            <a:off x="6173693" y="5082243"/>
            <a:ext cx="2808313" cy="1440160"/>
          </a:xfrm>
          <a:prstGeom prst="roundRect">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לַחֲצוּ לְהוֹצָאַת הָאֲבָנִים מֵהַתַבְנִית.</a:t>
            </a:r>
          </a:p>
        </p:txBody>
      </p:sp>
      <p:sp>
        <p:nvSpPr>
          <p:cNvPr id="166" name="תיבת טקסט 165">
            <a:extLst>
              <a:ext uri="{FF2B5EF4-FFF2-40B4-BE49-F238E27FC236}">
                <a16:creationId xmlns:a16="http://schemas.microsoft.com/office/drawing/2014/main" id="{D18D048D-61EE-4CB9-9CED-9F65E3B53E0E}"/>
              </a:ext>
            </a:extLst>
          </p:cNvPr>
          <p:cNvSpPr txBox="1"/>
          <p:nvPr/>
        </p:nvSpPr>
        <p:spPr>
          <a:xfrm>
            <a:off x="395240" y="4861963"/>
            <a:ext cx="1511952" cy="707886"/>
          </a:xfrm>
          <a:prstGeom prst="rect">
            <a:avLst/>
          </a:prstGeom>
          <a:noFill/>
        </p:spPr>
        <p:txBody>
          <a:bodyPr wrap="none" rtlCol="1">
            <a:spAutoFit/>
          </a:bodyPr>
          <a:lstStyle/>
          <a:p>
            <a:r>
              <a:rPr lang="en-US" sz="4000" dirty="0">
                <a:latin typeface="Arial" panose="020B0604020202020204" pitchFamily="34" charset="0"/>
              </a:rPr>
              <a:t>15-2=</a:t>
            </a:r>
            <a:endParaRPr lang="he-IL" sz="4000" dirty="0">
              <a:latin typeface="Arial" panose="020B0604020202020204" pitchFamily="34" charset="0"/>
            </a:endParaRPr>
          </a:p>
        </p:txBody>
      </p:sp>
      <p:sp>
        <p:nvSpPr>
          <p:cNvPr id="167" name="תיבת טקסט 166">
            <a:extLst>
              <a:ext uri="{FF2B5EF4-FFF2-40B4-BE49-F238E27FC236}">
                <a16:creationId xmlns:a16="http://schemas.microsoft.com/office/drawing/2014/main" id="{D295972C-2A4B-4EB8-8638-41E713C5EE0A}"/>
              </a:ext>
            </a:extLst>
          </p:cNvPr>
          <p:cNvSpPr txBox="1"/>
          <p:nvPr/>
        </p:nvSpPr>
        <p:spPr>
          <a:xfrm>
            <a:off x="1783268" y="4870792"/>
            <a:ext cx="755336" cy="707886"/>
          </a:xfrm>
          <a:prstGeom prst="rect">
            <a:avLst/>
          </a:prstGeom>
          <a:noFill/>
        </p:spPr>
        <p:txBody>
          <a:bodyPr wrap="none" rtlCol="1">
            <a:spAutoFit/>
          </a:bodyPr>
          <a:lstStyle/>
          <a:p>
            <a:r>
              <a:rPr lang="en-US" sz="4000" dirty="0">
                <a:latin typeface="Arial" panose="020B0604020202020204" pitchFamily="34" charset="0"/>
              </a:rPr>
              <a:t>13</a:t>
            </a:r>
            <a:endParaRPr lang="he-IL" sz="4000" dirty="0">
              <a:latin typeface="Arial" panose="020B0604020202020204" pitchFamily="34" charset="0"/>
            </a:endParaRPr>
          </a:p>
        </p:txBody>
      </p:sp>
      <p:sp>
        <p:nvSpPr>
          <p:cNvPr id="61" name="כותרת 1">
            <a:extLst>
              <a:ext uri="{FF2B5EF4-FFF2-40B4-BE49-F238E27FC236}">
                <a16:creationId xmlns:a16="http://schemas.microsoft.com/office/drawing/2014/main" id="{738F6ACF-CA71-4537-B0FA-C762569C95E6}"/>
              </a:ext>
            </a:extLst>
          </p:cNvPr>
          <p:cNvSpPr txBox="1">
            <a:spLocks/>
          </p:cNvSpPr>
          <p:nvPr/>
        </p:nvSpPr>
        <p:spPr>
          <a:xfrm>
            <a:off x="-1035273" y="5645085"/>
            <a:ext cx="7164288" cy="763530"/>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600" dirty="0">
                <a:cs typeface="+mn-cs"/>
              </a:rPr>
              <a:t>בַּתַבְנִיוֹת נִשְאֲרוּ 13 אֲבָנִים.</a:t>
            </a:r>
          </a:p>
        </p:txBody>
      </p:sp>
      <p:sp>
        <p:nvSpPr>
          <p:cNvPr id="4" name="בועת דיבור: אליפסה 3">
            <a:extLst>
              <a:ext uri="{FF2B5EF4-FFF2-40B4-BE49-F238E27FC236}">
                <a16:creationId xmlns:a16="http://schemas.microsoft.com/office/drawing/2014/main" id="{A92A8EA0-43A1-4750-9F18-ECEFB509EB07}"/>
              </a:ext>
            </a:extLst>
          </p:cNvPr>
          <p:cNvSpPr/>
          <p:nvPr/>
        </p:nvSpPr>
        <p:spPr>
          <a:xfrm>
            <a:off x="2921107" y="1639518"/>
            <a:ext cx="3941038" cy="2300439"/>
          </a:xfrm>
          <a:prstGeom prst="wedgeEllipseCallout">
            <a:avLst>
              <a:gd name="adj1" fmla="val 70151"/>
              <a:gd name="adj2" fmla="val -24087"/>
            </a:avLst>
          </a:prstGeom>
          <a:solidFill>
            <a:srgbClr val="FC9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rgbClr val="002060"/>
                </a:solidFill>
                <a:latin typeface="Arial" panose="020B0604020202020204" pitchFamily="34" charset="0"/>
              </a:rPr>
              <a:t>צָרִיךְ בְּבַקָשָה שְתֵי אֲבָנִים לַשַרְבִיט.</a:t>
            </a:r>
          </a:p>
        </p:txBody>
      </p:sp>
      <p:grpSp>
        <p:nvGrpSpPr>
          <p:cNvPr id="65" name="קבוצה 64">
            <a:extLst>
              <a:ext uri="{FF2B5EF4-FFF2-40B4-BE49-F238E27FC236}">
                <a16:creationId xmlns:a16="http://schemas.microsoft.com/office/drawing/2014/main" id="{38AD0216-8E3C-48D8-9DD9-27A57CBD3C54}"/>
              </a:ext>
            </a:extLst>
          </p:cNvPr>
          <p:cNvGrpSpPr/>
          <p:nvPr/>
        </p:nvGrpSpPr>
        <p:grpSpPr>
          <a:xfrm>
            <a:off x="260810" y="2076725"/>
            <a:ext cx="2527925" cy="993149"/>
            <a:chOff x="2574335" y="1492625"/>
            <a:chExt cx="8125328" cy="3599782"/>
          </a:xfrm>
        </p:grpSpPr>
        <p:sp>
          <p:nvSpPr>
            <p:cNvPr id="66" name="מלבן 65">
              <a:extLst>
                <a:ext uri="{FF2B5EF4-FFF2-40B4-BE49-F238E27FC236}">
                  <a16:creationId xmlns:a16="http://schemas.microsoft.com/office/drawing/2014/main" id="{F5AF6CBA-CB68-4CBE-AF98-0E3B3331C723}"/>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7" name="קבוצה 66">
              <a:extLst>
                <a:ext uri="{FF2B5EF4-FFF2-40B4-BE49-F238E27FC236}">
                  <a16:creationId xmlns:a16="http://schemas.microsoft.com/office/drawing/2014/main" id="{4493EAEA-9387-463E-8508-D4F0ADF30E20}"/>
                </a:ext>
              </a:extLst>
            </p:cNvPr>
            <p:cNvGrpSpPr/>
            <p:nvPr/>
          </p:nvGrpSpPr>
          <p:grpSpPr>
            <a:xfrm>
              <a:off x="2708732" y="1634159"/>
              <a:ext cx="7856533" cy="3316714"/>
              <a:chOff x="3625516" y="1315453"/>
              <a:chExt cx="4832685" cy="1660358"/>
            </a:xfrm>
          </p:grpSpPr>
          <p:sp>
            <p:nvSpPr>
              <p:cNvPr id="68" name="מלבן 67">
                <a:extLst>
                  <a:ext uri="{FF2B5EF4-FFF2-40B4-BE49-F238E27FC236}">
                    <a16:creationId xmlns:a16="http://schemas.microsoft.com/office/drawing/2014/main" id="{A47D8AE8-65A3-4DC6-A2F4-9CA478B6894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מלבן 68">
                <a:extLst>
                  <a:ext uri="{FF2B5EF4-FFF2-40B4-BE49-F238E27FC236}">
                    <a16:creationId xmlns:a16="http://schemas.microsoft.com/office/drawing/2014/main" id="{567EF730-2325-40C5-9D8E-933CA120E75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מלבן 69">
                <a:extLst>
                  <a:ext uri="{FF2B5EF4-FFF2-40B4-BE49-F238E27FC236}">
                    <a16:creationId xmlns:a16="http://schemas.microsoft.com/office/drawing/2014/main" id="{3077BB35-1714-452C-89E9-74063468D0A7}"/>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מלבן 70">
                <a:extLst>
                  <a:ext uri="{FF2B5EF4-FFF2-40B4-BE49-F238E27FC236}">
                    <a16:creationId xmlns:a16="http://schemas.microsoft.com/office/drawing/2014/main" id="{0A69A96F-B45E-4E80-9B34-984E7B4D5B63}"/>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2" name="מלבן 71">
                <a:extLst>
                  <a:ext uri="{FF2B5EF4-FFF2-40B4-BE49-F238E27FC236}">
                    <a16:creationId xmlns:a16="http://schemas.microsoft.com/office/drawing/2014/main" id="{DB77E2F9-A0C6-4414-A15D-8C129BEDE8EE}"/>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3" name="מלבן 72">
                <a:extLst>
                  <a:ext uri="{FF2B5EF4-FFF2-40B4-BE49-F238E27FC236}">
                    <a16:creationId xmlns:a16="http://schemas.microsoft.com/office/drawing/2014/main" id="{7F35B08E-4D4C-4407-A0BC-623EFF055A5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4" name="מלבן 73">
                <a:extLst>
                  <a:ext uri="{FF2B5EF4-FFF2-40B4-BE49-F238E27FC236}">
                    <a16:creationId xmlns:a16="http://schemas.microsoft.com/office/drawing/2014/main" id="{B2BC0187-B782-4D1A-8615-8C93F9461821}"/>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5" name="מלבן 74">
                <a:extLst>
                  <a:ext uri="{FF2B5EF4-FFF2-40B4-BE49-F238E27FC236}">
                    <a16:creationId xmlns:a16="http://schemas.microsoft.com/office/drawing/2014/main" id="{AAC2F0BA-4464-4CB9-861B-0AB4EE77E5DE}"/>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75">
                <a:extLst>
                  <a:ext uri="{FF2B5EF4-FFF2-40B4-BE49-F238E27FC236}">
                    <a16:creationId xmlns:a16="http://schemas.microsoft.com/office/drawing/2014/main" id="{8D39906C-5E9D-4845-8C69-0C7F13BAFAD5}"/>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7" name="מלבן 76">
                <a:extLst>
                  <a:ext uri="{FF2B5EF4-FFF2-40B4-BE49-F238E27FC236}">
                    <a16:creationId xmlns:a16="http://schemas.microsoft.com/office/drawing/2014/main" id="{DE4045A7-AFBD-40ED-A56D-6BD85F1DB3C1}"/>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54" name="!!לב2">
            <a:extLst>
              <a:ext uri="{FF2B5EF4-FFF2-40B4-BE49-F238E27FC236}">
                <a16:creationId xmlns:a16="http://schemas.microsoft.com/office/drawing/2014/main" id="{24BF35AF-F0E0-4CE9-830D-A3D697A4B67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34781" y="2126591"/>
            <a:ext cx="576081" cy="448063"/>
          </a:xfrm>
          <a:prstGeom prst="rect">
            <a:avLst/>
          </a:prstGeom>
        </p:spPr>
      </p:pic>
      <p:pic>
        <p:nvPicPr>
          <p:cNvPr id="55" name="!!לב2">
            <a:extLst>
              <a:ext uri="{FF2B5EF4-FFF2-40B4-BE49-F238E27FC236}">
                <a16:creationId xmlns:a16="http://schemas.microsoft.com/office/drawing/2014/main" id="{9C4D73CA-7D15-4B02-B4BC-C706422BD44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59012" y="2590902"/>
            <a:ext cx="576081" cy="448063"/>
          </a:xfrm>
          <a:prstGeom prst="rect">
            <a:avLst/>
          </a:prstGeom>
        </p:spPr>
      </p:pic>
      <p:pic>
        <p:nvPicPr>
          <p:cNvPr id="56" name="!!לב2">
            <a:extLst>
              <a:ext uri="{FF2B5EF4-FFF2-40B4-BE49-F238E27FC236}">
                <a16:creationId xmlns:a16="http://schemas.microsoft.com/office/drawing/2014/main" id="{F43F58AA-3D83-4A14-A543-94B104F40B8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35757" y="2111930"/>
            <a:ext cx="576081" cy="448063"/>
          </a:xfrm>
          <a:prstGeom prst="rect">
            <a:avLst/>
          </a:prstGeom>
        </p:spPr>
      </p:pic>
      <p:pic>
        <p:nvPicPr>
          <p:cNvPr id="57" name="!!לב2">
            <a:extLst>
              <a:ext uri="{FF2B5EF4-FFF2-40B4-BE49-F238E27FC236}">
                <a16:creationId xmlns:a16="http://schemas.microsoft.com/office/drawing/2014/main" id="{C897A917-3A58-4834-A43E-F0FB19B34CC2}"/>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59988" y="2576241"/>
            <a:ext cx="576081" cy="448063"/>
          </a:xfrm>
          <a:prstGeom prst="rect">
            <a:avLst/>
          </a:prstGeom>
        </p:spPr>
      </p:pic>
      <p:pic>
        <p:nvPicPr>
          <p:cNvPr id="58" name="!!לב2">
            <a:extLst>
              <a:ext uri="{FF2B5EF4-FFF2-40B4-BE49-F238E27FC236}">
                <a16:creationId xmlns:a16="http://schemas.microsoft.com/office/drawing/2014/main" id="{2E060687-2991-417F-82CD-B258764F891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25431" y="2124271"/>
            <a:ext cx="576081" cy="448063"/>
          </a:xfrm>
          <a:prstGeom prst="rect">
            <a:avLst/>
          </a:prstGeom>
        </p:spPr>
      </p:pic>
      <p:pic>
        <p:nvPicPr>
          <p:cNvPr id="59" name="!!לב2">
            <a:extLst>
              <a:ext uri="{FF2B5EF4-FFF2-40B4-BE49-F238E27FC236}">
                <a16:creationId xmlns:a16="http://schemas.microsoft.com/office/drawing/2014/main" id="{D44B0347-9DDF-413C-8EE6-E319D8A4BFA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249662" y="2588582"/>
            <a:ext cx="576081" cy="448063"/>
          </a:xfrm>
          <a:prstGeom prst="rect">
            <a:avLst/>
          </a:prstGeom>
        </p:spPr>
      </p:pic>
      <p:pic>
        <p:nvPicPr>
          <p:cNvPr id="60" name="!!לב2">
            <a:extLst>
              <a:ext uri="{FF2B5EF4-FFF2-40B4-BE49-F238E27FC236}">
                <a16:creationId xmlns:a16="http://schemas.microsoft.com/office/drawing/2014/main" id="{0CF6F751-BA32-4FAE-B8C4-FF62B7FFBC3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26407" y="2109610"/>
            <a:ext cx="576081" cy="448063"/>
          </a:xfrm>
          <a:prstGeom prst="rect">
            <a:avLst/>
          </a:prstGeom>
        </p:spPr>
      </p:pic>
      <p:pic>
        <p:nvPicPr>
          <p:cNvPr id="62" name="!!לב2">
            <a:extLst>
              <a:ext uri="{FF2B5EF4-FFF2-40B4-BE49-F238E27FC236}">
                <a16:creationId xmlns:a16="http://schemas.microsoft.com/office/drawing/2014/main" id="{1DD0AC89-4E0C-4396-AA40-B2037C2B757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750638" y="2573921"/>
            <a:ext cx="576081" cy="448063"/>
          </a:xfrm>
          <a:prstGeom prst="rect">
            <a:avLst/>
          </a:prstGeom>
        </p:spPr>
      </p:pic>
      <p:pic>
        <p:nvPicPr>
          <p:cNvPr id="63" name="!!לב2">
            <a:extLst>
              <a:ext uri="{FF2B5EF4-FFF2-40B4-BE49-F238E27FC236}">
                <a16:creationId xmlns:a16="http://schemas.microsoft.com/office/drawing/2014/main" id="{B6210404-F284-4A08-9C8B-1D0EE54379B1}"/>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172277" y="2139684"/>
            <a:ext cx="576081" cy="448063"/>
          </a:xfrm>
          <a:prstGeom prst="rect">
            <a:avLst/>
          </a:prstGeom>
        </p:spPr>
      </p:pic>
      <p:pic>
        <p:nvPicPr>
          <p:cNvPr id="64" name="!!לב2">
            <a:extLst>
              <a:ext uri="{FF2B5EF4-FFF2-40B4-BE49-F238E27FC236}">
                <a16:creationId xmlns:a16="http://schemas.microsoft.com/office/drawing/2014/main" id="{9C636F73-4486-48C8-8F0A-AD9F799A636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196508" y="2603995"/>
            <a:ext cx="576081" cy="448063"/>
          </a:xfrm>
          <a:prstGeom prst="rect">
            <a:avLst/>
          </a:prstGeom>
        </p:spPr>
      </p:pic>
      <p:pic>
        <p:nvPicPr>
          <p:cNvPr id="88" name="!!לב2">
            <a:extLst>
              <a:ext uri="{FF2B5EF4-FFF2-40B4-BE49-F238E27FC236}">
                <a16:creationId xmlns:a16="http://schemas.microsoft.com/office/drawing/2014/main" id="{9E10B30E-55B9-4BE6-9577-D49293B2161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34781" y="3204488"/>
            <a:ext cx="576081" cy="448063"/>
          </a:xfrm>
          <a:prstGeom prst="rect">
            <a:avLst/>
          </a:prstGeom>
        </p:spPr>
      </p:pic>
      <p:pic>
        <p:nvPicPr>
          <p:cNvPr id="89" name="!!לב2">
            <a:extLst>
              <a:ext uri="{FF2B5EF4-FFF2-40B4-BE49-F238E27FC236}">
                <a16:creationId xmlns:a16="http://schemas.microsoft.com/office/drawing/2014/main" id="{7501B20E-C64C-4D4C-A7C2-9D9D9BFE0C1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259012" y="3668799"/>
            <a:ext cx="576081" cy="448063"/>
          </a:xfrm>
          <a:prstGeom prst="rect">
            <a:avLst/>
          </a:prstGeom>
        </p:spPr>
      </p:pic>
      <p:pic>
        <p:nvPicPr>
          <p:cNvPr id="109" name="!!לב2">
            <a:extLst>
              <a:ext uri="{FF2B5EF4-FFF2-40B4-BE49-F238E27FC236}">
                <a16:creationId xmlns:a16="http://schemas.microsoft.com/office/drawing/2014/main" id="{88324311-B146-4766-AFE4-246DE6E01B97}"/>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47872" y="3665063"/>
            <a:ext cx="576081" cy="448063"/>
          </a:xfrm>
          <a:prstGeom prst="rect">
            <a:avLst/>
          </a:prstGeom>
        </p:spPr>
      </p:pic>
      <p:pic>
        <p:nvPicPr>
          <p:cNvPr id="110" name="!!לב2">
            <a:extLst>
              <a:ext uri="{FF2B5EF4-FFF2-40B4-BE49-F238E27FC236}">
                <a16:creationId xmlns:a16="http://schemas.microsoft.com/office/drawing/2014/main" id="{E3F60470-0264-4202-95D4-C6AAFE2350E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735756" y="3141764"/>
            <a:ext cx="576081" cy="448063"/>
          </a:xfrm>
          <a:prstGeom prst="rect">
            <a:avLst/>
          </a:prstGeom>
        </p:spPr>
      </p:pic>
      <p:pic>
        <p:nvPicPr>
          <p:cNvPr id="111" name="!!לב2">
            <a:extLst>
              <a:ext uri="{FF2B5EF4-FFF2-40B4-BE49-F238E27FC236}">
                <a16:creationId xmlns:a16="http://schemas.microsoft.com/office/drawing/2014/main" id="{A6B29220-64A7-4882-872F-6E34113E132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1199753" y="3170075"/>
            <a:ext cx="576081" cy="448063"/>
          </a:xfrm>
          <a:prstGeom prst="rect">
            <a:avLst/>
          </a:prstGeom>
        </p:spPr>
      </p:pic>
    </p:spTree>
    <p:extLst>
      <p:ext uri="{BB962C8B-B14F-4D97-AF65-F5344CB8AC3E}">
        <p14:creationId xmlns:p14="http://schemas.microsoft.com/office/powerpoint/2010/main" val="68177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15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166"/>
                                        </p:tgtEl>
                                        <p:attrNameLst>
                                          <p:attrName>style.visibility</p:attrName>
                                        </p:attrNameLst>
                                      </p:cBhvr>
                                      <p:to>
                                        <p:strVal val="visible"/>
                                      </p:to>
                                    </p:set>
                                  </p:childTnLst>
                                </p:cTn>
                              </p:par>
                              <p:par>
                                <p:cTn id="12" presetID="1" presetClass="exit" presetSubtype="0" fill="hold" grpId="0" nodeType="withEffect">
                                  <p:stCondLst>
                                    <p:cond delay="0"/>
                                  </p:stCondLst>
                                  <p:childTnLst>
                                    <p:set>
                                      <p:cBhvr>
                                        <p:cTn id="13" dur="1" fill="hold">
                                          <p:stCondLst>
                                            <p:cond delay="0"/>
                                          </p:stCondLst>
                                        </p:cTn>
                                        <p:tgtEl>
                                          <p:spTgt spid="158"/>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157"/>
                                        </p:tgtEl>
                                        <p:attrNameLst>
                                          <p:attrName>style.visibility</p:attrName>
                                        </p:attrNameLst>
                                      </p:cBhvr>
                                      <p:to>
                                        <p:strVal val="visible"/>
                                      </p:to>
                                    </p:set>
                                  </p:childTnLst>
                                </p:cTn>
                              </p:par>
                            </p:childTnLst>
                          </p:cTn>
                        </p:par>
                      </p:childTnLst>
                    </p:cTn>
                  </p:par>
                </p:childTnLst>
              </p:cTn>
              <p:nextCondLst>
                <p:cond evt="onClick" delay="0">
                  <p:tgtEl>
                    <p:spTgt spid="158"/>
                  </p:tgtEl>
                </p:cond>
              </p:nextCondLst>
            </p:seq>
            <p:seq concurrent="1" nextAc="seek">
              <p:cTn id="16" restart="whenNotActive" fill="hold" evtFilter="cancelBubble" nodeType="interactiveSeq">
                <p:stCondLst>
                  <p:cond evt="onClick" delay="0">
                    <p:tgtEl>
                      <p:spTgt spid="157"/>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1" nodeType="withEffect">
                                  <p:stCondLst>
                                    <p:cond delay="0"/>
                                  </p:stCondLst>
                                  <p:childTnLst>
                                    <p:set>
                                      <p:cBhvr>
                                        <p:cTn id="20" dur="1" fill="hold">
                                          <p:stCondLst>
                                            <p:cond delay="0"/>
                                          </p:stCondLst>
                                        </p:cTn>
                                        <p:tgtEl>
                                          <p:spTgt spid="15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childTnLst>
                          </p:cTn>
                        </p:par>
                        <p:par>
                          <p:cTn id="25" fill="hold">
                            <p:stCondLst>
                              <p:cond delay="0"/>
                            </p:stCondLst>
                            <p:childTnLst>
                              <p:par>
                                <p:cTn id="26" presetID="1" presetClass="exit" presetSubtype="0" fill="hold" grpId="0" nodeType="afterEffect">
                                  <p:stCondLst>
                                    <p:cond delay="0"/>
                                  </p:stCondLst>
                                  <p:childTnLst>
                                    <p:set>
                                      <p:cBhvr>
                                        <p:cTn id="27" dur="1" fill="hold">
                                          <p:stCondLst>
                                            <p:cond delay="0"/>
                                          </p:stCondLst>
                                        </p:cTn>
                                        <p:tgtEl>
                                          <p:spTgt spid="156"/>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28" restart="whenNotActive" fill="hold" evtFilter="cancelBubble" nodeType="interactiveSeq">
                <p:stCondLst>
                  <p:cond evt="onClick" delay="0">
                    <p:tgtEl>
                      <p:spTgt spid="161"/>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161"/>
                                        </p:tgtEl>
                                        <p:attrNameLst>
                                          <p:attrName>style.visibility</p:attrName>
                                        </p:attrNameLst>
                                      </p:cBhvr>
                                      <p:to>
                                        <p:strVal val="hidden"/>
                                      </p:to>
                                    </p:set>
                                  </p:childTnLst>
                                </p:cTn>
                              </p:par>
                              <p:par>
                                <p:cTn id="33" presetID="63" presetClass="path" presetSubtype="0" accel="50000" decel="50000" fill="hold" nodeType="withEffect">
                                  <p:stCondLst>
                                    <p:cond delay="0"/>
                                  </p:stCondLst>
                                  <p:childTnLst>
                                    <p:animMotion origin="layout" path="M -3.61111E-6 2.59259E-6 L 0.59723 0.05509 " pathEditMode="relative" rAng="0" ptsTypes="AA">
                                      <p:cBhvr>
                                        <p:cTn id="34" dur="2000" fill="hold"/>
                                        <p:tgtEl>
                                          <p:spTgt spid="111"/>
                                        </p:tgtEl>
                                        <p:attrNameLst>
                                          <p:attrName>ppt_x</p:attrName>
                                          <p:attrName>ppt_y</p:attrName>
                                        </p:attrNameLst>
                                      </p:cBhvr>
                                      <p:rCtr x="29861" y="2755"/>
                                    </p:animMotion>
                                  </p:childTnLst>
                                </p:cTn>
                              </p:par>
                              <p:par>
                                <p:cTn id="35" presetID="63" presetClass="path" presetSubtype="0" accel="50000" decel="50000" fill="hold" nodeType="withEffect">
                                  <p:stCondLst>
                                    <p:cond delay="0"/>
                                  </p:stCondLst>
                                  <p:childTnLst>
                                    <p:animMotion origin="layout" path="M -4.44444E-6 3.7037E-7 L 0.70973 -0.00995 " pathEditMode="relative" rAng="0" ptsTypes="AA">
                                      <p:cBhvr>
                                        <p:cTn id="36" dur="2000" fill="hold"/>
                                        <p:tgtEl>
                                          <p:spTgt spid="109"/>
                                        </p:tgtEl>
                                        <p:attrNameLst>
                                          <p:attrName>ppt_x</p:attrName>
                                          <p:attrName>ppt_y</p:attrName>
                                        </p:attrNameLst>
                                      </p:cBhvr>
                                      <p:rCtr x="35486" y="-509"/>
                                    </p:animMotion>
                                  </p:childTnLst>
                                </p:cTn>
                              </p:par>
                            </p:childTnLst>
                          </p:cTn>
                        </p:par>
                        <p:par>
                          <p:cTn id="37" fill="hold">
                            <p:stCondLst>
                              <p:cond delay="2000"/>
                            </p:stCondLst>
                            <p:childTnLst>
                              <p:par>
                                <p:cTn id="38" presetID="1" presetClass="entr" presetSubtype="0" fill="hold" grpId="1" nodeType="afterEffect">
                                  <p:stCondLst>
                                    <p:cond delay="500"/>
                                  </p:stCondLst>
                                  <p:childTnLst>
                                    <p:set>
                                      <p:cBhvr>
                                        <p:cTn id="39" dur="1" fill="hold">
                                          <p:stCondLst>
                                            <p:cond delay="249"/>
                                          </p:stCondLst>
                                        </p:cTn>
                                        <p:tgtEl>
                                          <p:spTgt spid="158"/>
                                        </p:tgtEl>
                                        <p:attrNameLst>
                                          <p:attrName>style.visibility</p:attrName>
                                        </p:attrNameLst>
                                      </p:cBhvr>
                                      <p:to>
                                        <p:strVal val="visible"/>
                                      </p:to>
                                    </p:set>
                                  </p:childTnLst>
                                </p:cTn>
                              </p:par>
                            </p:childTnLst>
                          </p:cTn>
                        </p:par>
                        <p:par>
                          <p:cTn id="40" fill="hold">
                            <p:stCondLst>
                              <p:cond delay="2750"/>
                            </p:stCondLst>
                            <p:childTnLst>
                              <p:par>
                                <p:cTn id="41" presetID="1" presetClass="exit" presetSubtype="0" fill="hold" grpId="0" nodeType="afterEffect">
                                  <p:stCondLst>
                                    <p:cond delay="0"/>
                                  </p:stCondLst>
                                  <p:childTnLst>
                                    <p:set>
                                      <p:cBhvr>
                                        <p:cTn id="42" dur="1" fill="hold">
                                          <p:stCondLst>
                                            <p:cond delay="0"/>
                                          </p:stCondLst>
                                        </p:cTn>
                                        <p:tgtEl>
                                          <p:spTgt spid="4"/>
                                        </p:tgtEl>
                                        <p:attrNameLst>
                                          <p:attrName>style.visibility</p:attrName>
                                        </p:attrNameLst>
                                      </p:cBhvr>
                                      <p:to>
                                        <p:strVal val="hidden"/>
                                      </p:to>
                                    </p:set>
                                  </p:childTnLst>
                                </p:cTn>
                              </p:par>
                            </p:childTnLst>
                          </p:cTn>
                        </p:par>
                        <p:par>
                          <p:cTn id="43" fill="hold">
                            <p:stCondLst>
                              <p:cond delay="2750"/>
                            </p:stCondLst>
                            <p:childTnLst>
                              <p:par>
                                <p:cTn id="44" presetID="1" presetClass="entr" presetSubtype="0" fill="hold" grpId="0" nodeType="afterEffect">
                                  <p:stCondLst>
                                    <p:cond delay="0"/>
                                  </p:stCondLst>
                                  <p:childTnLst>
                                    <p:set>
                                      <p:cBhvr>
                                        <p:cTn id="45" dur="1" fill="hold">
                                          <p:stCondLst>
                                            <p:cond delay="0"/>
                                          </p:stCondLst>
                                        </p:cTn>
                                        <p:tgtEl>
                                          <p:spTgt spid="113"/>
                                        </p:tgtEl>
                                        <p:attrNameLst>
                                          <p:attrName>style.visibility</p:attrName>
                                        </p:attrNameLst>
                                      </p:cBhvr>
                                      <p:to>
                                        <p:strVal val="visible"/>
                                      </p:to>
                                    </p:set>
                                  </p:childTnLst>
                                </p:cTn>
                              </p:par>
                            </p:childTnLst>
                          </p:cTn>
                        </p:par>
                      </p:childTnLst>
                    </p:cTn>
                  </p:par>
                </p:childTnLst>
              </p:cTn>
              <p:nextCondLst>
                <p:cond evt="onClick" delay="0">
                  <p:tgtEl>
                    <p:spTgt spid="161"/>
                  </p:tgtEl>
                </p:cond>
              </p:nextCondLst>
            </p:seq>
          </p:childTnLst>
        </p:cTn>
      </p:par>
    </p:tnLst>
    <p:bldLst>
      <p:bldP spid="113" grpId="0" animBg="1"/>
      <p:bldP spid="156" grpId="0"/>
      <p:bldP spid="157" grpId="0" animBg="1"/>
      <p:bldP spid="157" grpId="1" animBg="1"/>
      <p:bldP spid="158" grpId="0" animBg="1"/>
      <p:bldP spid="158" grpId="1" animBg="1"/>
      <p:bldP spid="158" grpId="2" animBg="1"/>
      <p:bldP spid="161" grpId="0" animBg="1"/>
      <p:bldP spid="166" grpId="0"/>
      <p:bldP spid="167" grpId="0"/>
      <p:bldP spid="61" grpId="0"/>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תיבת טקסט 165">
            <a:extLst>
              <a:ext uri="{FF2B5EF4-FFF2-40B4-BE49-F238E27FC236}">
                <a16:creationId xmlns:a16="http://schemas.microsoft.com/office/drawing/2014/main" id="{D18D048D-61EE-4CB9-9CED-9F65E3B53E0E}"/>
              </a:ext>
            </a:extLst>
          </p:cNvPr>
          <p:cNvSpPr txBox="1"/>
          <p:nvPr/>
        </p:nvSpPr>
        <p:spPr>
          <a:xfrm>
            <a:off x="339085" y="4471555"/>
            <a:ext cx="1226618" cy="707886"/>
          </a:xfrm>
          <a:prstGeom prst="rect">
            <a:avLst/>
          </a:prstGeom>
          <a:noFill/>
        </p:spPr>
        <p:txBody>
          <a:bodyPr wrap="none" rtlCol="1">
            <a:spAutoFit/>
          </a:bodyPr>
          <a:lstStyle/>
          <a:p>
            <a:r>
              <a:rPr lang="en-US" sz="4000" dirty="0">
                <a:latin typeface="Arial" panose="020B0604020202020204" pitchFamily="34" charset="0"/>
              </a:rPr>
              <a:t>5-2=</a:t>
            </a:r>
            <a:endParaRPr lang="he-IL" sz="4000" dirty="0">
              <a:latin typeface="Arial" panose="020B0604020202020204" pitchFamily="34" charset="0"/>
            </a:endParaRPr>
          </a:p>
        </p:txBody>
      </p:sp>
      <p:sp>
        <p:nvSpPr>
          <p:cNvPr id="54" name="תיבת טקסט 53">
            <a:extLst>
              <a:ext uri="{FF2B5EF4-FFF2-40B4-BE49-F238E27FC236}">
                <a16:creationId xmlns:a16="http://schemas.microsoft.com/office/drawing/2014/main" id="{C1052C26-9B76-4EA7-8D8B-0DBFCB7D2DAD}"/>
              </a:ext>
            </a:extLst>
          </p:cNvPr>
          <p:cNvSpPr txBox="1"/>
          <p:nvPr/>
        </p:nvSpPr>
        <p:spPr>
          <a:xfrm>
            <a:off x="350027" y="5050773"/>
            <a:ext cx="1831455" cy="707886"/>
          </a:xfrm>
          <a:prstGeom prst="rect">
            <a:avLst/>
          </a:prstGeom>
          <a:noFill/>
        </p:spPr>
        <p:txBody>
          <a:bodyPr wrap="square" rtlCol="1">
            <a:spAutoFit/>
          </a:bodyPr>
          <a:lstStyle/>
          <a:p>
            <a:pPr algn="l" rtl="0"/>
            <a:r>
              <a:rPr lang="en-US" sz="4000" dirty="0">
                <a:latin typeface="Arial" panose="020B0604020202020204" pitchFamily="34" charset="0"/>
              </a:rPr>
              <a:t>3+10=</a:t>
            </a:r>
            <a:endParaRPr lang="he-IL" sz="4000" dirty="0">
              <a:latin typeface="Arial" panose="020B0604020202020204" pitchFamily="34" charset="0"/>
            </a:endParaRPr>
          </a:p>
        </p:txBody>
      </p:sp>
      <p:pic>
        <p:nvPicPr>
          <p:cNvPr id="3" name="תמונה 2">
            <a:extLst>
              <a:ext uri="{FF2B5EF4-FFF2-40B4-BE49-F238E27FC236}">
                <a16:creationId xmlns:a16="http://schemas.microsoft.com/office/drawing/2014/main" id="{691C341B-946C-4826-BA65-866DBDF9234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796" r="31930"/>
          <a:stretch/>
        </p:blipFill>
        <p:spPr>
          <a:xfrm flipH="1">
            <a:off x="7298703" y="1263238"/>
            <a:ext cx="1663931" cy="2735642"/>
          </a:xfrm>
          <a:prstGeom prst="rect">
            <a:avLst/>
          </a:prstGeom>
        </p:spPr>
      </p:pic>
      <p:grpSp>
        <p:nvGrpSpPr>
          <p:cNvPr id="90" name="קבוצה 89">
            <a:extLst>
              <a:ext uri="{FF2B5EF4-FFF2-40B4-BE49-F238E27FC236}">
                <a16:creationId xmlns:a16="http://schemas.microsoft.com/office/drawing/2014/main" id="{FE7FBBFE-158B-49AA-AE35-47D088F24475}"/>
              </a:ext>
            </a:extLst>
          </p:cNvPr>
          <p:cNvGrpSpPr/>
          <p:nvPr/>
        </p:nvGrpSpPr>
        <p:grpSpPr>
          <a:xfrm>
            <a:off x="260810" y="3142776"/>
            <a:ext cx="2527925" cy="993149"/>
            <a:chOff x="2574335" y="1492625"/>
            <a:chExt cx="8125328" cy="3599782"/>
          </a:xfrm>
        </p:grpSpPr>
        <p:sp>
          <p:nvSpPr>
            <p:cNvPr id="91" name="מלבן 90">
              <a:extLst>
                <a:ext uri="{FF2B5EF4-FFF2-40B4-BE49-F238E27FC236}">
                  <a16:creationId xmlns:a16="http://schemas.microsoft.com/office/drawing/2014/main" id="{9CDB7754-3026-4BEA-A794-EAD1D31B8B86}"/>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92" name="קבוצה 91">
              <a:extLst>
                <a:ext uri="{FF2B5EF4-FFF2-40B4-BE49-F238E27FC236}">
                  <a16:creationId xmlns:a16="http://schemas.microsoft.com/office/drawing/2014/main" id="{36503F6A-2D8A-4663-BB97-36A96AAB28BD}"/>
                </a:ext>
              </a:extLst>
            </p:cNvPr>
            <p:cNvGrpSpPr/>
            <p:nvPr/>
          </p:nvGrpSpPr>
          <p:grpSpPr>
            <a:xfrm>
              <a:off x="2708732" y="1634159"/>
              <a:ext cx="7856533" cy="3316714"/>
              <a:chOff x="3625516" y="1315453"/>
              <a:chExt cx="4832685" cy="1660358"/>
            </a:xfrm>
          </p:grpSpPr>
          <p:sp>
            <p:nvSpPr>
              <p:cNvPr id="93" name="מלבן 92">
                <a:extLst>
                  <a:ext uri="{FF2B5EF4-FFF2-40B4-BE49-F238E27FC236}">
                    <a16:creationId xmlns:a16="http://schemas.microsoft.com/office/drawing/2014/main" id="{05811D08-BD6A-4936-BA98-7E52A2E9D745}"/>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4" name="מלבן 93">
                <a:extLst>
                  <a:ext uri="{FF2B5EF4-FFF2-40B4-BE49-F238E27FC236}">
                    <a16:creationId xmlns:a16="http://schemas.microsoft.com/office/drawing/2014/main" id="{0BFAC938-81E2-403F-B01A-DFFB9991BC3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5" name="מלבן 94">
                <a:extLst>
                  <a:ext uri="{FF2B5EF4-FFF2-40B4-BE49-F238E27FC236}">
                    <a16:creationId xmlns:a16="http://schemas.microsoft.com/office/drawing/2014/main" id="{57C9BF7A-561E-42E1-9C72-46F2EE70AB74}"/>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6" name="מלבן 95">
                <a:extLst>
                  <a:ext uri="{FF2B5EF4-FFF2-40B4-BE49-F238E27FC236}">
                    <a16:creationId xmlns:a16="http://schemas.microsoft.com/office/drawing/2014/main" id="{A3D28507-E6F9-4EFC-A5DC-5B8C3ED7DFA0}"/>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7" name="מלבן 96">
                <a:extLst>
                  <a:ext uri="{FF2B5EF4-FFF2-40B4-BE49-F238E27FC236}">
                    <a16:creationId xmlns:a16="http://schemas.microsoft.com/office/drawing/2014/main" id="{753D5F2E-5EB3-4501-95A5-FC1CA42A5F9B}"/>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8" name="מלבן 97">
                <a:extLst>
                  <a:ext uri="{FF2B5EF4-FFF2-40B4-BE49-F238E27FC236}">
                    <a16:creationId xmlns:a16="http://schemas.microsoft.com/office/drawing/2014/main" id="{4E5205FA-9768-4D00-949B-DB9116E7FB17}"/>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99" name="מלבן 98">
                <a:extLst>
                  <a:ext uri="{FF2B5EF4-FFF2-40B4-BE49-F238E27FC236}">
                    <a16:creationId xmlns:a16="http://schemas.microsoft.com/office/drawing/2014/main" id="{04763BE8-740E-4BAE-BF24-08A3152C39E7}"/>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0" name="מלבן 99">
                <a:extLst>
                  <a:ext uri="{FF2B5EF4-FFF2-40B4-BE49-F238E27FC236}">
                    <a16:creationId xmlns:a16="http://schemas.microsoft.com/office/drawing/2014/main" id="{4D690299-8373-4EF3-B891-9097DCA209D4}"/>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1" name="מלבן 100">
                <a:extLst>
                  <a:ext uri="{FF2B5EF4-FFF2-40B4-BE49-F238E27FC236}">
                    <a16:creationId xmlns:a16="http://schemas.microsoft.com/office/drawing/2014/main" id="{40FE18E6-FC9B-4224-ACC8-AF9942140A86}"/>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02" name="מלבן 101">
                <a:extLst>
                  <a:ext uri="{FF2B5EF4-FFF2-40B4-BE49-F238E27FC236}">
                    <a16:creationId xmlns:a16="http://schemas.microsoft.com/office/drawing/2014/main" id="{68970997-6A87-4F03-9043-A303F2AB08B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sp>
        <p:nvSpPr>
          <p:cNvPr id="345" name="כותרת 1">
            <a:extLst>
              <a:ext uri="{FF2B5EF4-FFF2-40B4-BE49-F238E27FC236}">
                <a16:creationId xmlns:a16="http://schemas.microsoft.com/office/drawing/2014/main" id="{C9E7567A-19F3-42FF-89AD-8CB61A8BB1A3}"/>
              </a:ext>
            </a:extLst>
          </p:cNvPr>
          <p:cNvSpPr txBox="1">
            <a:spLocks/>
          </p:cNvSpPr>
          <p:nvPr/>
        </p:nvSpPr>
        <p:spPr>
          <a:xfrm>
            <a:off x="-11543" y="-107758"/>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אֶפְשָר גַם לְחַסֵר בַּדֶרֶךְ שֶהִצִיעָה הַפֵיָה הַסְגֻלָה.</a:t>
            </a:r>
          </a:p>
        </p:txBody>
      </p:sp>
      <p:sp>
        <p:nvSpPr>
          <p:cNvPr id="156" name="כותרת 1">
            <a:extLst>
              <a:ext uri="{FF2B5EF4-FFF2-40B4-BE49-F238E27FC236}">
                <a16:creationId xmlns:a16="http://schemas.microsoft.com/office/drawing/2014/main" id="{36B18724-D5DF-4D7F-A63A-CD7F51CEF553}"/>
              </a:ext>
            </a:extLst>
          </p:cNvPr>
          <p:cNvSpPr txBox="1">
            <a:spLocks/>
          </p:cNvSpPr>
          <p:nvPr/>
        </p:nvSpPr>
        <p:spPr>
          <a:xfrm>
            <a:off x="-123111" y="3576703"/>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br>
              <a:rPr lang="en-US" sz="4000" dirty="0">
                <a:cs typeface="+mn-cs"/>
              </a:rPr>
            </a:br>
            <a:endParaRPr lang="he-IL" sz="4000" dirty="0">
              <a:cs typeface="+mn-cs"/>
            </a:endParaRPr>
          </a:p>
        </p:txBody>
      </p:sp>
      <p:sp>
        <p:nvSpPr>
          <p:cNvPr id="157" name="מלבן: פינות מעוגלות 156">
            <a:extLst>
              <a:ext uri="{FF2B5EF4-FFF2-40B4-BE49-F238E27FC236}">
                <a16:creationId xmlns:a16="http://schemas.microsoft.com/office/drawing/2014/main" id="{7DB1DC43-58A1-49AA-A94B-7A266DC1962A}"/>
              </a:ext>
            </a:extLst>
          </p:cNvPr>
          <p:cNvSpPr/>
          <p:nvPr/>
        </p:nvSpPr>
        <p:spPr>
          <a:xfrm>
            <a:off x="5946614" y="5072500"/>
            <a:ext cx="2808313" cy="1440160"/>
          </a:xfrm>
          <a:prstGeom prst="roundRect">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לַחֲצוּ עָלַי לְהַצָגַת תְשוּבָה.</a:t>
            </a:r>
          </a:p>
        </p:txBody>
      </p:sp>
      <p:sp>
        <p:nvSpPr>
          <p:cNvPr id="61" name="כותרת 1">
            <a:extLst>
              <a:ext uri="{FF2B5EF4-FFF2-40B4-BE49-F238E27FC236}">
                <a16:creationId xmlns:a16="http://schemas.microsoft.com/office/drawing/2014/main" id="{738F6ACF-CA71-4537-B0FA-C762569C95E6}"/>
              </a:ext>
            </a:extLst>
          </p:cNvPr>
          <p:cNvSpPr txBox="1">
            <a:spLocks/>
          </p:cNvSpPr>
          <p:nvPr/>
        </p:nvSpPr>
        <p:spPr>
          <a:xfrm>
            <a:off x="755575" y="5657433"/>
            <a:ext cx="5132551" cy="763530"/>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600" dirty="0">
                <a:cs typeface="+mn-cs"/>
              </a:rPr>
              <a:t>בַּתַבְנִיוֹת נִשְאֲרוּ 13 אֲבָנִים.</a:t>
            </a:r>
          </a:p>
        </p:txBody>
      </p:sp>
      <p:sp>
        <p:nvSpPr>
          <p:cNvPr id="4" name="בועת דיבור: אליפסה 3">
            <a:extLst>
              <a:ext uri="{FF2B5EF4-FFF2-40B4-BE49-F238E27FC236}">
                <a16:creationId xmlns:a16="http://schemas.microsoft.com/office/drawing/2014/main" id="{A92A8EA0-43A1-4750-9F18-ECEFB509EB07}"/>
              </a:ext>
            </a:extLst>
          </p:cNvPr>
          <p:cNvSpPr/>
          <p:nvPr/>
        </p:nvSpPr>
        <p:spPr>
          <a:xfrm>
            <a:off x="2894443" y="1619318"/>
            <a:ext cx="4256339" cy="2457004"/>
          </a:xfrm>
          <a:prstGeom prst="wedgeEllipseCallout">
            <a:avLst>
              <a:gd name="adj1" fmla="val 65948"/>
              <a:gd name="adj2" fmla="val -25907"/>
            </a:avLst>
          </a:prstGeom>
          <a:solidFill>
            <a:srgbClr val="FC950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rgbClr val="002060"/>
                </a:solidFill>
                <a:latin typeface="Arial" panose="020B0604020202020204" pitchFamily="34" charset="0"/>
              </a:rPr>
              <a:t>הִיא הִצִיעָה</a:t>
            </a:r>
          </a:p>
          <a:p>
            <a:pPr algn="ctr"/>
            <a:r>
              <a:rPr lang="he-IL" sz="2800" dirty="0">
                <a:solidFill>
                  <a:srgbClr val="002060"/>
                </a:solidFill>
                <a:latin typeface="Arial" panose="020B0604020202020204" pitchFamily="34" charset="0"/>
              </a:rPr>
              <a:t>לְחַסֵר קֹדֶם מֵהַתַבְנִית </a:t>
            </a:r>
            <a:r>
              <a:rPr lang="he-IL" sz="2800" dirty="0" err="1">
                <a:solidFill>
                  <a:srgbClr val="002060"/>
                </a:solidFill>
                <a:latin typeface="Arial" panose="020B0604020202020204" pitchFamily="34" charset="0"/>
              </a:rPr>
              <a:t>הַשְנִיָה</a:t>
            </a:r>
            <a:r>
              <a:rPr lang="he-IL" sz="2800" dirty="0">
                <a:solidFill>
                  <a:srgbClr val="002060"/>
                </a:solidFill>
                <a:latin typeface="Arial" panose="020B0604020202020204" pitchFamily="34" charset="0"/>
              </a:rPr>
              <a:t> וְאַחַר כָּךְ לְהוֹסִיף אֶת הָעֲשֶׂרֶת.</a:t>
            </a:r>
          </a:p>
        </p:txBody>
      </p:sp>
      <p:grpSp>
        <p:nvGrpSpPr>
          <p:cNvPr id="65" name="קבוצה 64">
            <a:extLst>
              <a:ext uri="{FF2B5EF4-FFF2-40B4-BE49-F238E27FC236}">
                <a16:creationId xmlns:a16="http://schemas.microsoft.com/office/drawing/2014/main" id="{38AD0216-8E3C-48D8-9DD9-27A57CBD3C54}"/>
              </a:ext>
            </a:extLst>
          </p:cNvPr>
          <p:cNvGrpSpPr/>
          <p:nvPr/>
        </p:nvGrpSpPr>
        <p:grpSpPr>
          <a:xfrm>
            <a:off x="260810" y="2076725"/>
            <a:ext cx="2527925" cy="993149"/>
            <a:chOff x="2574335" y="1492625"/>
            <a:chExt cx="8125328" cy="3599782"/>
          </a:xfrm>
        </p:grpSpPr>
        <p:sp>
          <p:nvSpPr>
            <p:cNvPr id="66" name="מלבן 65">
              <a:extLst>
                <a:ext uri="{FF2B5EF4-FFF2-40B4-BE49-F238E27FC236}">
                  <a16:creationId xmlns:a16="http://schemas.microsoft.com/office/drawing/2014/main" id="{F5AF6CBA-CB68-4CBE-AF98-0E3B3331C723}"/>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67" name="קבוצה 66">
              <a:extLst>
                <a:ext uri="{FF2B5EF4-FFF2-40B4-BE49-F238E27FC236}">
                  <a16:creationId xmlns:a16="http://schemas.microsoft.com/office/drawing/2014/main" id="{4493EAEA-9387-463E-8508-D4F0ADF30E20}"/>
                </a:ext>
              </a:extLst>
            </p:cNvPr>
            <p:cNvGrpSpPr/>
            <p:nvPr/>
          </p:nvGrpSpPr>
          <p:grpSpPr>
            <a:xfrm>
              <a:off x="2708732" y="1634159"/>
              <a:ext cx="7856533" cy="3316714"/>
              <a:chOff x="3625516" y="1315453"/>
              <a:chExt cx="4832685" cy="1660358"/>
            </a:xfrm>
          </p:grpSpPr>
          <p:sp>
            <p:nvSpPr>
              <p:cNvPr id="68" name="מלבן 67">
                <a:extLst>
                  <a:ext uri="{FF2B5EF4-FFF2-40B4-BE49-F238E27FC236}">
                    <a16:creationId xmlns:a16="http://schemas.microsoft.com/office/drawing/2014/main" id="{A47D8AE8-65A3-4DC6-A2F4-9CA478B68942}"/>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69" name="מלבן 68">
                <a:extLst>
                  <a:ext uri="{FF2B5EF4-FFF2-40B4-BE49-F238E27FC236}">
                    <a16:creationId xmlns:a16="http://schemas.microsoft.com/office/drawing/2014/main" id="{567EF730-2325-40C5-9D8E-933CA120E75B}"/>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0" name="מלבן 69">
                <a:extLst>
                  <a:ext uri="{FF2B5EF4-FFF2-40B4-BE49-F238E27FC236}">
                    <a16:creationId xmlns:a16="http://schemas.microsoft.com/office/drawing/2014/main" id="{3077BB35-1714-452C-89E9-74063468D0A7}"/>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1" name="מלבן 70">
                <a:extLst>
                  <a:ext uri="{FF2B5EF4-FFF2-40B4-BE49-F238E27FC236}">
                    <a16:creationId xmlns:a16="http://schemas.microsoft.com/office/drawing/2014/main" id="{0A69A96F-B45E-4E80-9B34-984E7B4D5B63}"/>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2" name="מלבן 71">
                <a:extLst>
                  <a:ext uri="{FF2B5EF4-FFF2-40B4-BE49-F238E27FC236}">
                    <a16:creationId xmlns:a16="http://schemas.microsoft.com/office/drawing/2014/main" id="{DB77E2F9-A0C6-4414-A15D-8C129BEDE8EE}"/>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3" name="מלבן 72">
                <a:extLst>
                  <a:ext uri="{FF2B5EF4-FFF2-40B4-BE49-F238E27FC236}">
                    <a16:creationId xmlns:a16="http://schemas.microsoft.com/office/drawing/2014/main" id="{7F35B08E-4D4C-4407-A0BC-623EFF055A5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4" name="מלבן 73">
                <a:extLst>
                  <a:ext uri="{FF2B5EF4-FFF2-40B4-BE49-F238E27FC236}">
                    <a16:creationId xmlns:a16="http://schemas.microsoft.com/office/drawing/2014/main" id="{B2BC0187-B782-4D1A-8615-8C93F9461821}"/>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5" name="מלבן 74">
                <a:extLst>
                  <a:ext uri="{FF2B5EF4-FFF2-40B4-BE49-F238E27FC236}">
                    <a16:creationId xmlns:a16="http://schemas.microsoft.com/office/drawing/2014/main" id="{AAC2F0BA-4464-4CB9-861B-0AB4EE77E5DE}"/>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6" name="מלבן 75">
                <a:extLst>
                  <a:ext uri="{FF2B5EF4-FFF2-40B4-BE49-F238E27FC236}">
                    <a16:creationId xmlns:a16="http://schemas.microsoft.com/office/drawing/2014/main" id="{8D39906C-5E9D-4845-8C69-0C7F13BAFAD5}"/>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77" name="מלבן 76">
                <a:extLst>
                  <a:ext uri="{FF2B5EF4-FFF2-40B4-BE49-F238E27FC236}">
                    <a16:creationId xmlns:a16="http://schemas.microsoft.com/office/drawing/2014/main" id="{DE4045A7-AFBD-40ED-A56D-6BD85F1DB3C1}"/>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87" name="תמונה 86">
            <a:extLst>
              <a:ext uri="{FF2B5EF4-FFF2-40B4-BE49-F238E27FC236}">
                <a16:creationId xmlns:a16="http://schemas.microsoft.com/office/drawing/2014/main" id="{B49BC341-B658-49A0-AE99-D6B9FB0E5E41}"/>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7362" t="35579" b="36347"/>
          <a:stretch/>
        </p:blipFill>
        <p:spPr>
          <a:xfrm>
            <a:off x="2273060" y="2592919"/>
            <a:ext cx="521782" cy="448819"/>
          </a:xfrm>
          <a:prstGeom prst="rect">
            <a:avLst/>
          </a:prstGeom>
        </p:spPr>
      </p:pic>
      <p:pic>
        <p:nvPicPr>
          <p:cNvPr id="106" name="תמונה 105">
            <a:extLst>
              <a:ext uri="{FF2B5EF4-FFF2-40B4-BE49-F238E27FC236}">
                <a16:creationId xmlns:a16="http://schemas.microsoft.com/office/drawing/2014/main" id="{C9C41391-1CE6-4DA3-9A5B-9572B3A7A7C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3939953" y="4135925"/>
            <a:ext cx="550029" cy="448819"/>
          </a:xfrm>
          <a:prstGeom prst="rect">
            <a:avLst/>
          </a:prstGeom>
        </p:spPr>
      </p:pic>
      <p:pic>
        <p:nvPicPr>
          <p:cNvPr id="107" name="תמונה 106">
            <a:extLst>
              <a:ext uri="{FF2B5EF4-FFF2-40B4-BE49-F238E27FC236}">
                <a16:creationId xmlns:a16="http://schemas.microsoft.com/office/drawing/2014/main" id="{056E96F4-4528-44BE-9B74-AF6F577203B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3238862" y="3952962"/>
            <a:ext cx="550028" cy="448819"/>
          </a:xfrm>
          <a:prstGeom prst="rect">
            <a:avLst/>
          </a:prstGeom>
        </p:spPr>
      </p:pic>
      <p:sp>
        <p:nvSpPr>
          <p:cNvPr id="57" name="מלבן: פינות מעוגלות 56">
            <a:extLst>
              <a:ext uri="{FF2B5EF4-FFF2-40B4-BE49-F238E27FC236}">
                <a16:creationId xmlns:a16="http://schemas.microsoft.com/office/drawing/2014/main" id="{7B9459E1-7D7B-4BF0-A891-395B03E4B1EB}"/>
              </a:ext>
            </a:extLst>
          </p:cNvPr>
          <p:cNvSpPr/>
          <p:nvPr/>
        </p:nvSpPr>
        <p:spPr>
          <a:xfrm>
            <a:off x="5959643" y="5050773"/>
            <a:ext cx="2808313" cy="1440160"/>
          </a:xfrm>
          <a:prstGeom prst="roundRect">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לַחֲצוּ עָלַי לְהַצָגַת תַרְגִיל.</a:t>
            </a:r>
          </a:p>
        </p:txBody>
      </p:sp>
      <p:pic>
        <p:nvPicPr>
          <p:cNvPr id="59" name="תמונה 58">
            <a:extLst>
              <a:ext uri="{FF2B5EF4-FFF2-40B4-BE49-F238E27FC236}">
                <a16:creationId xmlns:a16="http://schemas.microsoft.com/office/drawing/2014/main" id="{894C236A-5D2B-4796-8BE4-EFE8D4797FD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2270831" y="2153433"/>
            <a:ext cx="550028" cy="448819"/>
          </a:xfrm>
          <a:prstGeom prst="rect">
            <a:avLst/>
          </a:prstGeom>
        </p:spPr>
      </p:pic>
      <p:pic>
        <p:nvPicPr>
          <p:cNvPr id="60" name="תמונה 59">
            <a:extLst>
              <a:ext uri="{FF2B5EF4-FFF2-40B4-BE49-F238E27FC236}">
                <a16:creationId xmlns:a16="http://schemas.microsoft.com/office/drawing/2014/main" id="{7CE4294D-8E58-4581-86A2-0DE2EF0F14F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7362" t="35579" b="36347"/>
          <a:stretch/>
        </p:blipFill>
        <p:spPr>
          <a:xfrm>
            <a:off x="346841" y="2634134"/>
            <a:ext cx="521782" cy="448819"/>
          </a:xfrm>
          <a:prstGeom prst="rect">
            <a:avLst/>
          </a:prstGeom>
        </p:spPr>
      </p:pic>
      <p:pic>
        <p:nvPicPr>
          <p:cNvPr id="62" name="תמונה 61">
            <a:extLst>
              <a:ext uri="{FF2B5EF4-FFF2-40B4-BE49-F238E27FC236}">
                <a16:creationId xmlns:a16="http://schemas.microsoft.com/office/drawing/2014/main" id="{280CF536-B4D4-4B11-9A49-36DAF44ED75C}"/>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344612" y="2194648"/>
            <a:ext cx="550028" cy="448819"/>
          </a:xfrm>
          <a:prstGeom prst="rect">
            <a:avLst/>
          </a:prstGeom>
        </p:spPr>
      </p:pic>
      <p:pic>
        <p:nvPicPr>
          <p:cNvPr id="63" name="תמונה 62">
            <a:extLst>
              <a:ext uri="{FF2B5EF4-FFF2-40B4-BE49-F238E27FC236}">
                <a16:creationId xmlns:a16="http://schemas.microsoft.com/office/drawing/2014/main" id="{2C8B4563-87F7-4D5F-9A67-73C6385ECFC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7362" t="35579" b="36347"/>
          <a:stretch/>
        </p:blipFill>
        <p:spPr>
          <a:xfrm>
            <a:off x="804499" y="2605020"/>
            <a:ext cx="521782" cy="448819"/>
          </a:xfrm>
          <a:prstGeom prst="rect">
            <a:avLst/>
          </a:prstGeom>
        </p:spPr>
      </p:pic>
      <p:pic>
        <p:nvPicPr>
          <p:cNvPr id="64" name="תמונה 63">
            <a:extLst>
              <a:ext uri="{FF2B5EF4-FFF2-40B4-BE49-F238E27FC236}">
                <a16:creationId xmlns:a16="http://schemas.microsoft.com/office/drawing/2014/main" id="{9D094DF6-1CB9-479C-B352-B85668B94CAA}"/>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802270" y="2165534"/>
            <a:ext cx="550028" cy="448819"/>
          </a:xfrm>
          <a:prstGeom prst="rect">
            <a:avLst/>
          </a:prstGeom>
        </p:spPr>
      </p:pic>
      <p:pic>
        <p:nvPicPr>
          <p:cNvPr id="88" name="תמונה 87">
            <a:extLst>
              <a:ext uri="{FF2B5EF4-FFF2-40B4-BE49-F238E27FC236}">
                <a16:creationId xmlns:a16="http://schemas.microsoft.com/office/drawing/2014/main" id="{CAFE9721-2A06-451D-8636-5A6A4C2C2BE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7362" t="35579" b="36347"/>
          <a:stretch/>
        </p:blipFill>
        <p:spPr>
          <a:xfrm>
            <a:off x="1306047" y="2619226"/>
            <a:ext cx="521782" cy="448819"/>
          </a:xfrm>
          <a:prstGeom prst="rect">
            <a:avLst/>
          </a:prstGeom>
        </p:spPr>
      </p:pic>
      <p:pic>
        <p:nvPicPr>
          <p:cNvPr id="89" name="תמונה 88">
            <a:extLst>
              <a:ext uri="{FF2B5EF4-FFF2-40B4-BE49-F238E27FC236}">
                <a16:creationId xmlns:a16="http://schemas.microsoft.com/office/drawing/2014/main" id="{5C1331E7-1D73-4133-9204-CB2B9F0D2B8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1303818" y="2179740"/>
            <a:ext cx="550028" cy="448819"/>
          </a:xfrm>
          <a:prstGeom prst="rect">
            <a:avLst/>
          </a:prstGeom>
        </p:spPr>
      </p:pic>
      <p:pic>
        <p:nvPicPr>
          <p:cNvPr id="108" name="תמונה 107">
            <a:extLst>
              <a:ext uri="{FF2B5EF4-FFF2-40B4-BE49-F238E27FC236}">
                <a16:creationId xmlns:a16="http://schemas.microsoft.com/office/drawing/2014/main" id="{5E96AD8E-CE43-485E-AEED-C0881D5A7829}"/>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7362" t="35579" b="36347"/>
          <a:stretch/>
        </p:blipFill>
        <p:spPr>
          <a:xfrm>
            <a:off x="1762519" y="2592764"/>
            <a:ext cx="521782" cy="448819"/>
          </a:xfrm>
          <a:prstGeom prst="rect">
            <a:avLst/>
          </a:prstGeom>
        </p:spPr>
      </p:pic>
      <p:pic>
        <p:nvPicPr>
          <p:cNvPr id="109" name="תמונה 108">
            <a:extLst>
              <a:ext uri="{FF2B5EF4-FFF2-40B4-BE49-F238E27FC236}">
                <a16:creationId xmlns:a16="http://schemas.microsoft.com/office/drawing/2014/main" id="{2DD52A8C-F4C1-45D6-95BD-C0FECB539B80}"/>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1760290" y="2153278"/>
            <a:ext cx="550028" cy="448819"/>
          </a:xfrm>
          <a:prstGeom prst="rect">
            <a:avLst/>
          </a:prstGeom>
        </p:spPr>
      </p:pic>
      <p:pic>
        <p:nvPicPr>
          <p:cNvPr id="110" name="תמונה 109">
            <a:extLst>
              <a:ext uri="{FF2B5EF4-FFF2-40B4-BE49-F238E27FC236}">
                <a16:creationId xmlns:a16="http://schemas.microsoft.com/office/drawing/2014/main" id="{2FB8AFB9-5A79-49E9-8F15-3D70440E4463}"/>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67362" t="35579" b="36347"/>
          <a:stretch/>
        </p:blipFill>
        <p:spPr>
          <a:xfrm>
            <a:off x="332227" y="3647703"/>
            <a:ext cx="521782" cy="448819"/>
          </a:xfrm>
          <a:prstGeom prst="rect">
            <a:avLst/>
          </a:prstGeom>
        </p:spPr>
      </p:pic>
      <p:pic>
        <p:nvPicPr>
          <p:cNvPr id="111" name="תמונה 110">
            <a:extLst>
              <a:ext uri="{FF2B5EF4-FFF2-40B4-BE49-F238E27FC236}">
                <a16:creationId xmlns:a16="http://schemas.microsoft.com/office/drawing/2014/main" id="{1DE78964-1386-4EBE-99A8-D09CE551088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329998" y="3208217"/>
            <a:ext cx="550028" cy="448819"/>
          </a:xfrm>
          <a:prstGeom prst="rect">
            <a:avLst/>
          </a:prstGeom>
        </p:spPr>
      </p:pic>
      <p:pic>
        <p:nvPicPr>
          <p:cNvPr id="114" name="תמונה 113">
            <a:extLst>
              <a:ext uri="{FF2B5EF4-FFF2-40B4-BE49-F238E27FC236}">
                <a16:creationId xmlns:a16="http://schemas.microsoft.com/office/drawing/2014/main" id="{9F53B8FD-9957-467E-B18A-3CB8DB04D9A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5594" t="35579" b="36347"/>
          <a:stretch/>
        </p:blipFill>
        <p:spPr>
          <a:xfrm>
            <a:off x="835408" y="3226258"/>
            <a:ext cx="550028" cy="448819"/>
          </a:xfrm>
          <a:prstGeom prst="rect">
            <a:avLst/>
          </a:prstGeom>
        </p:spPr>
      </p:pic>
      <p:sp>
        <p:nvSpPr>
          <p:cNvPr id="167" name="תיבת טקסט 166">
            <a:extLst>
              <a:ext uri="{FF2B5EF4-FFF2-40B4-BE49-F238E27FC236}">
                <a16:creationId xmlns:a16="http://schemas.microsoft.com/office/drawing/2014/main" id="{D295972C-2A4B-4EB8-8638-41E713C5EE0A}"/>
              </a:ext>
            </a:extLst>
          </p:cNvPr>
          <p:cNvSpPr txBox="1"/>
          <p:nvPr/>
        </p:nvSpPr>
        <p:spPr>
          <a:xfrm>
            <a:off x="1474774" y="4468524"/>
            <a:ext cx="470001" cy="707886"/>
          </a:xfrm>
          <a:prstGeom prst="rect">
            <a:avLst/>
          </a:prstGeom>
          <a:noFill/>
        </p:spPr>
        <p:txBody>
          <a:bodyPr wrap="none" rtlCol="1">
            <a:spAutoFit/>
          </a:bodyPr>
          <a:lstStyle/>
          <a:p>
            <a:r>
              <a:rPr lang="en-US" sz="4000" dirty="0">
                <a:latin typeface="Arial" panose="020B0604020202020204" pitchFamily="34" charset="0"/>
              </a:rPr>
              <a:t>3</a:t>
            </a:r>
            <a:endParaRPr lang="he-IL" sz="4000" dirty="0">
              <a:latin typeface="Arial" panose="020B0604020202020204" pitchFamily="34" charset="0"/>
            </a:endParaRPr>
          </a:p>
        </p:txBody>
      </p:sp>
      <p:sp>
        <p:nvSpPr>
          <p:cNvPr id="56" name="תיבת טקסט 55">
            <a:extLst>
              <a:ext uri="{FF2B5EF4-FFF2-40B4-BE49-F238E27FC236}">
                <a16:creationId xmlns:a16="http://schemas.microsoft.com/office/drawing/2014/main" id="{2F9A4BE4-EDF8-495A-B008-1BD98F29A467}"/>
              </a:ext>
            </a:extLst>
          </p:cNvPr>
          <p:cNvSpPr txBox="1"/>
          <p:nvPr/>
        </p:nvSpPr>
        <p:spPr>
          <a:xfrm>
            <a:off x="1827829" y="5050773"/>
            <a:ext cx="755336" cy="707886"/>
          </a:xfrm>
          <a:prstGeom prst="rect">
            <a:avLst/>
          </a:prstGeom>
          <a:noFill/>
        </p:spPr>
        <p:txBody>
          <a:bodyPr wrap="none" rtlCol="1">
            <a:spAutoFit/>
          </a:bodyPr>
          <a:lstStyle/>
          <a:p>
            <a:r>
              <a:rPr lang="en-US" sz="4000" dirty="0">
                <a:latin typeface="Arial" panose="020B0604020202020204" pitchFamily="34" charset="0"/>
              </a:rPr>
              <a:t>13</a:t>
            </a:r>
            <a:endParaRPr lang="he-IL" sz="4000" dirty="0">
              <a:latin typeface="Arial" panose="020B0604020202020204" pitchFamily="34" charset="0"/>
            </a:endParaRPr>
          </a:p>
        </p:txBody>
      </p:sp>
    </p:spTree>
    <p:extLst>
      <p:ext uri="{BB962C8B-B14F-4D97-AF65-F5344CB8AC3E}">
        <p14:creationId xmlns:p14="http://schemas.microsoft.com/office/powerpoint/2010/main" val="202775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1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7"/>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1" nodeType="withEffect">
                                  <p:stCondLst>
                                    <p:cond delay="0"/>
                                  </p:stCondLst>
                                  <p:childTnLst>
                                    <p:set>
                                      <p:cBhvr>
                                        <p:cTn id="11" dur="1" fill="hold">
                                          <p:stCondLst>
                                            <p:cond delay="0"/>
                                          </p:stCondLst>
                                        </p:cTn>
                                        <p:tgtEl>
                                          <p:spTgt spid="157"/>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16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157"/>
                  </p:tgtEl>
                </p:cond>
              </p:nextCondLst>
            </p:seq>
            <p:seq concurrent="1" nextAc="seek">
              <p:cTn id="19" restart="whenNotActive" fill="hold" evtFilter="cancelBubble" nodeType="interactiveSeq">
                <p:stCondLst>
                  <p:cond evt="onClick" delay="0">
                    <p:tgtEl>
                      <p:spTgt spid="57"/>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withEffect">
                                  <p:stCondLst>
                                    <p:cond delay="0"/>
                                  </p:stCondLst>
                                  <p:childTnLst>
                                    <p:set>
                                      <p:cBhvr>
                                        <p:cTn id="23" dur="1" fill="hold">
                                          <p:stCondLst>
                                            <p:cond delay="0"/>
                                          </p:stCondLst>
                                        </p:cTn>
                                        <p:tgtEl>
                                          <p:spTgt spid="16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57"/>
                                        </p:tgtEl>
                                        <p:attrNameLst>
                                          <p:attrName>style.visibility</p:attrName>
                                        </p:attrNameLst>
                                      </p:cBhvr>
                                      <p:to>
                                        <p:strVal val="visible"/>
                                      </p:to>
                                    </p:set>
                                  </p:childTnLst>
                                </p:cTn>
                              </p:par>
                              <p:par>
                                <p:cTn id="28" presetID="1" presetClass="exit" presetSubtype="0" fill="hold" grpId="0" nodeType="withEffect">
                                  <p:stCondLst>
                                    <p:cond delay="0"/>
                                  </p:stCondLst>
                                  <p:childTnLst>
                                    <p:set>
                                      <p:cBhvr>
                                        <p:cTn id="29" dur="1" fill="hold">
                                          <p:stCondLst>
                                            <p:cond delay="0"/>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childTnLst>
        </p:cTn>
      </p:par>
    </p:tnLst>
    <p:bldLst>
      <p:bldP spid="166" grpId="0"/>
      <p:bldP spid="54" grpId="0"/>
      <p:bldP spid="157" grpId="0" animBg="1"/>
      <p:bldP spid="157" grpId="1" animBg="1"/>
      <p:bldP spid="157" grpId="2" animBg="1"/>
      <p:bldP spid="61" grpId="0"/>
      <p:bldP spid="57" grpId="0" animBg="1"/>
      <p:bldP spid="167" grpId="0"/>
      <p:bldP spid="5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כותרת 1">
            <a:extLst>
              <a:ext uri="{FF2B5EF4-FFF2-40B4-BE49-F238E27FC236}">
                <a16:creationId xmlns:a16="http://schemas.microsoft.com/office/drawing/2014/main" id="{3ACAE68F-7E09-4E04-8672-5CC2017A8536}"/>
              </a:ext>
            </a:extLst>
          </p:cNvPr>
          <p:cNvSpPr txBox="1">
            <a:spLocks/>
          </p:cNvSpPr>
          <p:nvPr/>
        </p:nvSpPr>
        <p:spPr>
          <a:xfrm>
            <a:off x="68749" y="-405948"/>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כַּמָה אֲבָנִים בַּשַרְבִיט שֶל מַלְכַּת הַפֵיוֹת?</a:t>
            </a:r>
          </a:p>
        </p:txBody>
      </p:sp>
      <p:grpSp>
        <p:nvGrpSpPr>
          <p:cNvPr id="3" name="קבוצה 2">
            <a:extLst>
              <a:ext uri="{FF2B5EF4-FFF2-40B4-BE49-F238E27FC236}">
                <a16:creationId xmlns:a16="http://schemas.microsoft.com/office/drawing/2014/main" id="{0642F3E5-7D6D-4334-923D-6D850AAD4440}"/>
              </a:ext>
            </a:extLst>
          </p:cNvPr>
          <p:cNvGrpSpPr/>
          <p:nvPr/>
        </p:nvGrpSpPr>
        <p:grpSpPr>
          <a:xfrm rot="602632">
            <a:off x="774738" y="824467"/>
            <a:ext cx="7750084" cy="7374556"/>
            <a:chOff x="835287" y="1135834"/>
            <a:chExt cx="7160455" cy="6662405"/>
          </a:xfrm>
        </p:grpSpPr>
        <p:grpSp>
          <p:nvGrpSpPr>
            <p:cNvPr id="14" name="קבוצה 13">
              <a:extLst>
                <a:ext uri="{FF2B5EF4-FFF2-40B4-BE49-F238E27FC236}">
                  <a16:creationId xmlns:a16="http://schemas.microsoft.com/office/drawing/2014/main" id="{16069EA6-61FE-49AC-B5D5-2677625CFBA6}"/>
                </a:ext>
              </a:extLst>
            </p:cNvPr>
            <p:cNvGrpSpPr/>
            <p:nvPr/>
          </p:nvGrpSpPr>
          <p:grpSpPr>
            <a:xfrm>
              <a:off x="835287" y="1135834"/>
              <a:ext cx="7160455" cy="6662405"/>
              <a:chOff x="835287" y="1135834"/>
              <a:chExt cx="7160455" cy="6662405"/>
            </a:xfrm>
          </p:grpSpPr>
          <p:grpSp>
            <p:nvGrpSpPr>
              <p:cNvPr id="6" name="קבוצה 5">
                <a:extLst>
                  <a:ext uri="{FF2B5EF4-FFF2-40B4-BE49-F238E27FC236}">
                    <a16:creationId xmlns:a16="http://schemas.microsoft.com/office/drawing/2014/main" id="{EC8CFDCF-E466-4074-BF46-6E8CA7E9A0C2}"/>
                  </a:ext>
                </a:extLst>
              </p:cNvPr>
              <p:cNvGrpSpPr/>
              <p:nvPr/>
            </p:nvGrpSpPr>
            <p:grpSpPr>
              <a:xfrm rot="759119">
                <a:off x="835287" y="1914776"/>
                <a:ext cx="4064508" cy="5883463"/>
                <a:chOff x="142755" y="1682487"/>
                <a:chExt cx="4064508" cy="5883463"/>
              </a:xfrm>
            </p:grpSpPr>
            <p:sp>
              <p:nvSpPr>
                <p:cNvPr id="2" name="גליל 1">
                  <a:extLst>
                    <a:ext uri="{FF2B5EF4-FFF2-40B4-BE49-F238E27FC236}">
                      <a16:creationId xmlns:a16="http://schemas.microsoft.com/office/drawing/2014/main" id="{1DDCCD11-2D9A-4280-93F4-8A099C937BBE}"/>
                    </a:ext>
                  </a:extLst>
                </p:cNvPr>
                <p:cNvSpPr/>
                <p:nvPr/>
              </p:nvSpPr>
              <p:spPr>
                <a:xfrm rot="2681167">
                  <a:off x="1903874" y="1682487"/>
                  <a:ext cx="727691" cy="5883463"/>
                </a:xfrm>
                <a:prstGeom prst="ca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pic>
              <p:nvPicPr>
                <p:cNvPr id="5" name="תמונה 4">
                  <a:extLst>
                    <a:ext uri="{FF2B5EF4-FFF2-40B4-BE49-F238E27FC236}">
                      <a16:creationId xmlns:a16="http://schemas.microsoft.com/office/drawing/2014/main" id="{BDB49E45-4757-404B-9477-4BAD02B1C2B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451545" y="3768018"/>
                  <a:ext cx="643375" cy="617700"/>
                </a:xfrm>
                <a:prstGeom prst="rect">
                  <a:avLst/>
                </a:prstGeom>
                <a:ln>
                  <a:noFill/>
                </a:ln>
              </p:spPr>
            </p:pic>
            <p:pic>
              <p:nvPicPr>
                <p:cNvPr id="8" name="תמונה 7">
                  <a:extLst>
                    <a:ext uri="{FF2B5EF4-FFF2-40B4-BE49-F238E27FC236}">
                      <a16:creationId xmlns:a16="http://schemas.microsoft.com/office/drawing/2014/main" id="{6A0DE1F1-500F-4753-B58D-1C39EFE2CCC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42755" y="6077000"/>
                  <a:ext cx="600418" cy="554098"/>
                </a:xfrm>
                <a:prstGeom prst="rect">
                  <a:avLst/>
                </a:prstGeom>
                <a:ln>
                  <a:noFill/>
                </a:ln>
              </p:spPr>
            </p:pic>
            <p:pic>
              <p:nvPicPr>
                <p:cNvPr id="9" name="תמונה 8">
                  <a:extLst>
                    <a:ext uri="{FF2B5EF4-FFF2-40B4-BE49-F238E27FC236}">
                      <a16:creationId xmlns:a16="http://schemas.microsoft.com/office/drawing/2014/main" id="{C9359ADA-811B-4B61-B8BA-427FDAFA3ED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20839" y="5733256"/>
                  <a:ext cx="600418" cy="554098"/>
                </a:xfrm>
                <a:prstGeom prst="rect">
                  <a:avLst/>
                </a:prstGeom>
                <a:ln>
                  <a:noFill/>
                </a:ln>
              </p:spPr>
            </p:pic>
            <p:pic>
              <p:nvPicPr>
                <p:cNvPr id="10" name="תמונה 9">
                  <a:extLst>
                    <a:ext uri="{FF2B5EF4-FFF2-40B4-BE49-F238E27FC236}">
                      <a16:creationId xmlns:a16="http://schemas.microsoft.com/office/drawing/2014/main" id="{33E06919-F32A-4FFB-9BCF-CFD3492B27A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263790" y="5034652"/>
                  <a:ext cx="600418" cy="554098"/>
                </a:xfrm>
                <a:prstGeom prst="rect">
                  <a:avLst/>
                </a:prstGeom>
                <a:ln>
                  <a:noFill/>
                </a:ln>
              </p:spPr>
            </p:pic>
            <p:pic>
              <p:nvPicPr>
                <p:cNvPr id="11" name="תמונה 10">
                  <a:extLst>
                    <a:ext uri="{FF2B5EF4-FFF2-40B4-BE49-F238E27FC236}">
                      <a16:creationId xmlns:a16="http://schemas.microsoft.com/office/drawing/2014/main" id="{32A5731D-F834-4066-B4CC-B3746E14B6FB}"/>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911285" y="5373216"/>
                  <a:ext cx="600418" cy="554098"/>
                </a:xfrm>
                <a:prstGeom prst="rect">
                  <a:avLst/>
                </a:prstGeom>
                <a:ln>
                  <a:noFill/>
                </a:ln>
              </p:spPr>
            </p:pic>
            <p:pic>
              <p:nvPicPr>
                <p:cNvPr id="12" name="תמונה 11">
                  <a:extLst>
                    <a:ext uri="{FF2B5EF4-FFF2-40B4-BE49-F238E27FC236}">
                      <a16:creationId xmlns:a16="http://schemas.microsoft.com/office/drawing/2014/main" id="{661C8225-BC1E-4CF6-A68E-C1083C3F58F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614686" y="4700268"/>
                  <a:ext cx="600418" cy="554098"/>
                </a:xfrm>
                <a:prstGeom prst="rect">
                  <a:avLst/>
                </a:prstGeom>
                <a:ln>
                  <a:noFill/>
                </a:ln>
              </p:spPr>
            </p:pic>
            <p:pic>
              <p:nvPicPr>
                <p:cNvPr id="18" name="תמונה 17">
                  <a:extLst>
                    <a:ext uri="{FF2B5EF4-FFF2-40B4-BE49-F238E27FC236}">
                      <a16:creationId xmlns:a16="http://schemas.microsoft.com/office/drawing/2014/main" id="{FD07ED99-BD44-42E1-8761-2186A2610A8D}"/>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108230" y="4149080"/>
                  <a:ext cx="643375" cy="617700"/>
                </a:xfrm>
                <a:prstGeom prst="rect">
                  <a:avLst/>
                </a:prstGeom>
                <a:ln>
                  <a:noFill/>
                </a:ln>
              </p:spPr>
            </p:pic>
            <p:pic>
              <p:nvPicPr>
                <p:cNvPr id="19" name="תמונה 18">
                  <a:extLst>
                    <a:ext uri="{FF2B5EF4-FFF2-40B4-BE49-F238E27FC236}">
                      <a16:creationId xmlns:a16="http://schemas.microsoft.com/office/drawing/2014/main" id="{4E209386-3D73-45B3-BEED-2A0DDFD4F4C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201823" y="3063328"/>
                  <a:ext cx="643375" cy="617700"/>
                </a:xfrm>
                <a:prstGeom prst="rect">
                  <a:avLst/>
                </a:prstGeom>
                <a:ln>
                  <a:noFill/>
                </a:ln>
              </p:spPr>
            </p:pic>
            <p:pic>
              <p:nvPicPr>
                <p:cNvPr id="20" name="תמונה 19">
                  <a:extLst>
                    <a:ext uri="{FF2B5EF4-FFF2-40B4-BE49-F238E27FC236}">
                      <a16:creationId xmlns:a16="http://schemas.microsoft.com/office/drawing/2014/main" id="{04765DA4-EB78-46A3-95EA-96FAE8FAD48F}"/>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563888" y="2688102"/>
                  <a:ext cx="643375" cy="617700"/>
                </a:xfrm>
                <a:prstGeom prst="rect">
                  <a:avLst/>
                </a:prstGeom>
                <a:ln>
                  <a:noFill/>
                </a:ln>
              </p:spPr>
            </p:pic>
            <p:pic>
              <p:nvPicPr>
                <p:cNvPr id="21" name="תמונה 20">
                  <a:extLst>
                    <a:ext uri="{FF2B5EF4-FFF2-40B4-BE49-F238E27FC236}">
                      <a16:creationId xmlns:a16="http://schemas.microsoft.com/office/drawing/2014/main" id="{B1D2654B-D398-4242-8802-29CF6B4C1831}"/>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836957" y="3409331"/>
                  <a:ext cx="643375" cy="617700"/>
                </a:xfrm>
                <a:prstGeom prst="rect">
                  <a:avLst/>
                </a:prstGeom>
                <a:ln>
                  <a:noFill/>
                </a:ln>
              </p:spPr>
            </p:pic>
          </p:grpSp>
          <p:grpSp>
            <p:nvGrpSpPr>
              <p:cNvPr id="13" name="קבוצה 12">
                <a:extLst>
                  <a:ext uri="{FF2B5EF4-FFF2-40B4-BE49-F238E27FC236}">
                    <a16:creationId xmlns:a16="http://schemas.microsoft.com/office/drawing/2014/main" id="{554B2943-EB10-466E-9439-4BF109F6153D}"/>
                  </a:ext>
                </a:extLst>
              </p:cNvPr>
              <p:cNvGrpSpPr/>
              <p:nvPr/>
            </p:nvGrpSpPr>
            <p:grpSpPr>
              <a:xfrm rot="489303">
                <a:off x="4029847" y="1135834"/>
                <a:ext cx="3965895" cy="3785119"/>
                <a:chOff x="5112167" y="481203"/>
                <a:chExt cx="3965895" cy="3785119"/>
              </a:xfrm>
            </p:grpSpPr>
            <p:sp>
              <p:nvSpPr>
                <p:cNvPr id="4" name="כוכב: 5 פינות 3">
                  <a:extLst>
                    <a:ext uri="{FF2B5EF4-FFF2-40B4-BE49-F238E27FC236}">
                      <a16:creationId xmlns:a16="http://schemas.microsoft.com/office/drawing/2014/main" id="{7BA5FD7F-1965-4E00-8897-7B1E84C7188D}"/>
                    </a:ext>
                  </a:extLst>
                </p:cNvPr>
                <p:cNvSpPr/>
                <p:nvPr/>
              </p:nvSpPr>
              <p:spPr>
                <a:xfrm>
                  <a:off x="5331621" y="481203"/>
                  <a:ext cx="3746441" cy="3534024"/>
                </a:xfrm>
                <a:prstGeom prst="star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7" name="קבוצה 6">
                  <a:extLst>
                    <a:ext uri="{FF2B5EF4-FFF2-40B4-BE49-F238E27FC236}">
                      <a16:creationId xmlns:a16="http://schemas.microsoft.com/office/drawing/2014/main" id="{99DB9F48-8D29-4B6E-90C6-492349465A1C}"/>
                    </a:ext>
                  </a:extLst>
                </p:cNvPr>
                <p:cNvGrpSpPr/>
                <p:nvPr/>
              </p:nvGrpSpPr>
              <p:grpSpPr>
                <a:xfrm>
                  <a:off x="5112167" y="1676932"/>
                  <a:ext cx="3495415" cy="2589390"/>
                  <a:chOff x="5040017" y="1770879"/>
                  <a:chExt cx="3495415" cy="2589390"/>
                </a:xfrm>
              </p:grpSpPr>
              <p:pic>
                <p:nvPicPr>
                  <p:cNvPr id="23" name="תמונה 22">
                    <a:extLst>
                      <a:ext uri="{FF2B5EF4-FFF2-40B4-BE49-F238E27FC236}">
                        <a16:creationId xmlns:a16="http://schemas.microsoft.com/office/drawing/2014/main" id="{FEC7D620-4195-4468-9851-206B5266668E}"/>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7909648" y="3724905"/>
                    <a:ext cx="625784" cy="574823"/>
                  </a:xfrm>
                  <a:prstGeom prst="rect">
                    <a:avLst/>
                  </a:prstGeom>
                </p:spPr>
              </p:pic>
              <p:pic>
                <p:nvPicPr>
                  <p:cNvPr id="25" name="תמונה 24">
                    <a:extLst>
                      <a:ext uri="{FF2B5EF4-FFF2-40B4-BE49-F238E27FC236}">
                        <a16:creationId xmlns:a16="http://schemas.microsoft.com/office/drawing/2014/main" id="{BE695E15-F1E4-4018-8441-38089F80BE91}"/>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5773302" y="3829217"/>
                    <a:ext cx="578132" cy="531052"/>
                  </a:xfrm>
                  <a:prstGeom prst="rect">
                    <a:avLst/>
                  </a:prstGeom>
                </p:spPr>
              </p:pic>
              <p:pic>
                <p:nvPicPr>
                  <p:cNvPr id="32" name="תמונה 31">
                    <a:extLst>
                      <a:ext uri="{FF2B5EF4-FFF2-40B4-BE49-F238E27FC236}">
                        <a16:creationId xmlns:a16="http://schemas.microsoft.com/office/drawing/2014/main" id="{E841E033-CF65-4F7E-B90F-F3F9A9CBD9F5}"/>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5040017" y="1770879"/>
                    <a:ext cx="651630" cy="598564"/>
                  </a:xfrm>
                  <a:prstGeom prst="rect">
                    <a:avLst/>
                  </a:prstGeom>
                </p:spPr>
              </p:pic>
              <p:pic>
                <p:nvPicPr>
                  <p:cNvPr id="33" name="תמונה 32">
                    <a:extLst>
                      <a:ext uri="{FF2B5EF4-FFF2-40B4-BE49-F238E27FC236}">
                        <a16:creationId xmlns:a16="http://schemas.microsoft.com/office/drawing/2014/main" id="{24184304-526E-4827-9EF1-FE501EA7B672}"/>
                      </a:ext>
                    </a:extLst>
                  </p:cNvPr>
                  <p:cNvPicPr>
                    <a:picLocks noChangeAspect="1"/>
                  </p:cNvPicPr>
                  <p:nvPr/>
                </p:nvPicPr>
                <p:blipFill rotWithShape="1">
                  <a:blip r:embed="rId5"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a:off x="6659391" y="2254323"/>
                    <a:ext cx="504056" cy="463008"/>
                  </a:xfrm>
                  <a:prstGeom prst="rect">
                    <a:avLst/>
                  </a:prstGeom>
                </p:spPr>
              </p:pic>
              <p:pic>
                <p:nvPicPr>
                  <p:cNvPr id="34" name="תמונה 33">
                    <a:extLst>
                      <a:ext uri="{FF2B5EF4-FFF2-40B4-BE49-F238E27FC236}">
                        <a16:creationId xmlns:a16="http://schemas.microsoft.com/office/drawing/2014/main" id="{62156AE7-0DC2-4F79-A6C1-03A1BF823A09}"/>
                      </a:ext>
                    </a:extLst>
                  </p:cNvPr>
                  <p:cNvPicPr>
                    <a:picLocks noChangeAspect="1"/>
                  </p:cNvPicPr>
                  <p:nvPr/>
                </p:nvPicPr>
                <p:blipFill rotWithShape="1">
                  <a:blip r:embed="rId5"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a:off x="7175248" y="2215100"/>
                    <a:ext cx="504056" cy="463008"/>
                  </a:xfrm>
                  <a:prstGeom prst="rect">
                    <a:avLst/>
                  </a:prstGeom>
                </p:spPr>
              </p:pic>
              <p:pic>
                <p:nvPicPr>
                  <p:cNvPr id="35" name="תמונה 34">
                    <a:extLst>
                      <a:ext uri="{FF2B5EF4-FFF2-40B4-BE49-F238E27FC236}">
                        <a16:creationId xmlns:a16="http://schemas.microsoft.com/office/drawing/2014/main" id="{9418DBDB-305C-4C5D-AA29-CD5709115E51}"/>
                      </a:ext>
                    </a:extLst>
                  </p:cNvPr>
                  <p:cNvPicPr>
                    <a:picLocks noChangeAspect="1"/>
                  </p:cNvPicPr>
                  <p:nvPr/>
                </p:nvPicPr>
                <p:blipFill rotWithShape="1">
                  <a:blip r:embed="rId5"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a:off x="6969556" y="2636912"/>
                    <a:ext cx="504056" cy="463008"/>
                  </a:xfrm>
                  <a:prstGeom prst="rect">
                    <a:avLst/>
                  </a:prstGeom>
                </p:spPr>
              </p:pic>
            </p:grpSp>
          </p:grpSp>
        </p:grpSp>
        <p:pic>
          <p:nvPicPr>
            <p:cNvPr id="36" name="תמונה 35">
              <a:extLst>
                <a:ext uri="{FF2B5EF4-FFF2-40B4-BE49-F238E27FC236}">
                  <a16:creationId xmlns:a16="http://schemas.microsoft.com/office/drawing/2014/main" id="{DC1E4713-0118-4383-8EBB-850E056BBF3E}"/>
                </a:ext>
              </a:extLst>
            </p:cNvPr>
            <p:cNvPicPr>
              <a:picLocks noChangeAspect="1"/>
            </p:cNvPicPr>
            <p:nvPr/>
          </p:nvPicPr>
          <p:blipFill rotWithShape="1">
            <a:blip r:embed="rId5"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rot="489303">
              <a:off x="5930098" y="2410633"/>
              <a:ext cx="504056" cy="463008"/>
            </a:xfrm>
            <a:prstGeom prst="rect">
              <a:avLst/>
            </a:prstGeom>
          </p:spPr>
        </p:pic>
      </p:grpSp>
      <p:sp>
        <p:nvSpPr>
          <p:cNvPr id="15" name="תיבת טקסט 14">
            <a:extLst>
              <a:ext uri="{FF2B5EF4-FFF2-40B4-BE49-F238E27FC236}">
                <a16:creationId xmlns:a16="http://schemas.microsoft.com/office/drawing/2014/main" id="{634C9527-58BA-46B5-8732-E3AE4E178EFC}"/>
              </a:ext>
            </a:extLst>
          </p:cNvPr>
          <p:cNvSpPr txBox="1"/>
          <p:nvPr/>
        </p:nvSpPr>
        <p:spPr>
          <a:xfrm>
            <a:off x="748868" y="1565895"/>
            <a:ext cx="2287806" cy="646331"/>
          </a:xfrm>
          <a:prstGeom prst="rect">
            <a:avLst/>
          </a:prstGeom>
          <a:noFill/>
        </p:spPr>
        <p:txBody>
          <a:bodyPr wrap="none" rtlCol="1">
            <a:spAutoFit/>
          </a:bodyPr>
          <a:lstStyle/>
          <a:p>
            <a:pPr algn="l" rtl="0"/>
            <a:r>
              <a:rPr lang="en-US" sz="3600" dirty="0">
                <a:latin typeface="Arial" panose="020B0604020202020204" pitchFamily="34" charset="0"/>
              </a:rPr>
              <a:t>5+5+3+4=</a:t>
            </a:r>
            <a:endParaRPr lang="he-IL" sz="3600" dirty="0">
              <a:latin typeface="Arial" panose="020B0604020202020204" pitchFamily="34" charset="0"/>
            </a:endParaRPr>
          </a:p>
        </p:txBody>
      </p:sp>
      <p:sp>
        <p:nvSpPr>
          <p:cNvPr id="37" name="תיבת טקסט 36">
            <a:extLst>
              <a:ext uri="{FF2B5EF4-FFF2-40B4-BE49-F238E27FC236}">
                <a16:creationId xmlns:a16="http://schemas.microsoft.com/office/drawing/2014/main" id="{879643A9-045E-4EDC-BD0B-21A8901E472D}"/>
              </a:ext>
            </a:extLst>
          </p:cNvPr>
          <p:cNvSpPr txBox="1"/>
          <p:nvPr/>
        </p:nvSpPr>
        <p:spPr>
          <a:xfrm>
            <a:off x="748868" y="2160617"/>
            <a:ext cx="1762021" cy="646331"/>
          </a:xfrm>
          <a:prstGeom prst="rect">
            <a:avLst/>
          </a:prstGeom>
          <a:noFill/>
        </p:spPr>
        <p:txBody>
          <a:bodyPr wrap="none" rtlCol="1">
            <a:spAutoFit/>
          </a:bodyPr>
          <a:lstStyle/>
          <a:p>
            <a:pPr algn="l" rtl="0"/>
            <a:r>
              <a:rPr lang="en-US" sz="3600" dirty="0">
                <a:latin typeface="Arial" panose="020B0604020202020204" pitchFamily="34" charset="0"/>
              </a:rPr>
              <a:t>5+5+7=</a:t>
            </a:r>
            <a:endParaRPr lang="he-IL" sz="3600" dirty="0">
              <a:latin typeface="Arial" panose="020B0604020202020204" pitchFamily="34" charset="0"/>
            </a:endParaRPr>
          </a:p>
        </p:txBody>
      </p:sp>
      <p:sp>
        <p:nvSpPr>
          <p:cNvPr id="38" name="תיבת טקסט 37">
            <a:extLst>
              <a:ext uri="{FF2B5EF4-FFF2-40B4-BE49-F238E27FC236}">
                <a16:creationId xmlns:a16="http://schemas.microsoft.com/office/drawing/2014/main" id="{07554662-C773-4AE2-A4AD-42EEBD4B6C8B}"/>
              </a:ext>
            </a:extLst>
          </p:cNvPr>
          <p:cNvSpPr txBox="1"/>
          <p:nvPr/>
        </p:nvSpPr>
        <p:spPr>
          <a:xfrm>
            <a:off x="698719" y="2707040"/>
            <a:ext cx="2018501" cy="646331"/>
          </a:xfrm>
          <a:prstGeom prst="rect">
            <a:avLst/>
          </a:prstGeom>
          <a:noFill/>
        </p:spPr>
        <p:txBody>
          <a:bodyPr wrap="none" rtlCol="1">
            <a:spAutoFit/>
          </a:bodyPr>
          <a:lstStyle/>
          <a:p>
            <a:pPr algn="l" rtl="0"/>
            <a:r>
              <a:rPr lang="en-US" sz="3600" dirty="0">
                <a:latin typeface="Arial" panose="020B0604020202020204" pitchFamily="34" charset="0"/>
              </a:rPr>
              <a:t>10+3+4=</a:t>
            </a:r>
            <a:endParaRPr lang="he-IL" sz="3600" dirty="0">
              <a:latin typeface="Arial" panose="020B0604020202020204" pitchFamily="34" charset="0"/>
            </a:endParaRPr>
          </a:p>
        </p:txBody>
      </p:sp>
      <p:sp>
        <p:nvSpPr>
          <p:cNvPr id="39" name="תיבת טקסט 38">
            <a:extLst>
              <a:ext uri="{FF2B5EF4-FFF2-40B4-BE49-F238E27FC236}">
                <a16:creationId xmlns:a16="http://schemas.microsoft.com/office/drawing/2014/main" id="{3EC3E4AB-58D3-48B4-94C7-7583724ED55F}"/>
              </a:ext>
            </a:extLst>
          </p:cNvPr>
          <p:cNvSpPr txBox="1"/>
          <p:nvPr/>
        </p:nvSpPr>
        <p:spPr>
          <a:xfrm>
            <a:off x="748868" y="3350061"/>
            <a:ext cx="1492716" cy="646331"/>
          </a:xfrm>
          <a:prstGeom prst="rect">
            <a:avLst/>
          </a:prstGeom>
          <a:noFill/>
        </p:spPr>
        <p:txBody>
          <a:bodyPr wrap="none" rtlCol="1">
            <a:spAutoFit/>
          </a:bodyPr>
          <a:lstStyle/>
          <a:p>
            <a:pPr algn="l" rtl="0"/>
            <a:r>
              <a:rPr lang="en-US" sz="3600" dirty="0">
                <a:latin typeface="Arial" panose="020B0604020202020204" pitchFamily="34" charset="0"/>
              </a:rPr>
              <a:t>10+7=</a:t>
            </a:r>
            <a:endParaRPr lang="he-IL" sz="3600" dirty="0">
              <a:latin typeface="Arial" panose="020B0604020202020204" pitchFamily="34" charset="0"/>
            </a:endParaRPr>
          </a:p>
        </p:txBody>
      </p:sp>
      <p:sp>
        <p:nvSpPr>
          <p:cNvPr id="40" name="מלבן: פינות מעוגלות 39">
            <a:extLst>
              <a:ext uri="{FF2B5EF4-FFF2-40B4-BE49-F238E27FC236}">
                <a16:creationId xmlns:a16="http://schemas.microsoft.com/office/drawing/2014/main" id="{59EFADB1-107D-41BA-AD87-FF24B332FE8F}"/>
              </a:ext>
            </a:extLst>
          </p:cNvPr>
          <p:cNvSpPr/>
          <p:nvPr/>
        </p:nvSpPr>
        <p:spPr>
          <a:xfrm>
            <a:off x="6209628" y="5217723"/>
            <a:ext cx="2662719" cy="144016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מִסְפַּר הָאֲבָנִים בַּשַרְבִיט.</a:t>
            </a:r>
          </a:p>
        </p:txBody>
      </p:sp>
      <p:sp>
        <p:nvSpPr>
          <p:cNvPr id="41" name="כותרת 1">
            <a:extLst>
              <a:ext uri="{FF2B5EF4-FFF2-40B4-BE49-F238E27FC236}">
                <a16:creationId xmlns:a16="http://schemas.microsoft.com/office/drawing/2014/main" id="{C067883D-65B8-4755-8433-87EDE143F585}"/>
              </a:ext>
            </a:extLst>
          </p:cNvPr>
          <p:cNvSpPr txBox="1">
            <a:spLocks/>
          </p:cNvSpPr>
          <p:nvPr/>
        </p:nvSpPr>
        <p:spPr>
          <a:xfrm>
            <a:off x="1996165" y="5645085"/>
            <a:ext cx="4132850" cy="763530"/>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600" dirty="0">
                <a:cs typeface="+mn-cs"/>
              </a:rPr>
              <a:t>בַּשַרְבִיט יֵש 17 אֲבָנִים.</a:t>
            </a:r>
          </a:p>
        </p:txBody>
      </p:sp>
      <p:sp>
        <p:nvSpPr>
          <p:cNvPr id="42" name="תיבת טקסט 41">
            <a:extLst>
              <a:ext uri="{FF2B5EF4-FFF2-40B4-BE49-F238E27FC236}">
                <a16:creationId xmlns:a16="http://schemas.microsoft.com/office/drawing/2014/main" id="{A7C59799-B3EA-4202-96FC-3CD0A24E4820}"/>
              </a:ext>
            </a:extLst>
          </p:cNvPr>
          <p:cNvSpPr txBox="1"/>
          <p:nvPr/>
        </p:nvSpPr>
        <p:spPr>
          <a:xfrm>
            <a:off x="2893130" y="1543236"/>
            <a:ext cx="697627" cy="646331"/>
          </a:xfrm>
          <a:prstGeom prst="rect">
            <a:avLst/>
          </a:prstGeom>
          <a:noFill/>
        </p:spPr>
        <p:txBody>
          <a:bodyPr wrap="none" rtlCol="1">
            <a:spAutoFit/>
          </a:bodyPr>
          <a:lstStyle/>
          <a:p>
            <a:pPr algn="l" rtl="0"/>
            <a:r>
              <a:rPr lang="en-US" sz="3600" dirty="0">
                <a:latin typeface="Arial" panose="020B0604020202020204" pitchFamily="34" charset="0"/>
              </a:rPr>
              <a:t>17</a:t>
            </a:r>
            <a:endParaRPr lang="he-IL" sz="3600" dirty="0">
              <a:latin typeface="Arial" panose="020B0604020202020204" pitchFamily="34" charset="0"/>
            </a:endParaRPr>
          </a:p>
        </p:txBody>
      </p:sp>
      <p:sp>
        <p:nvSpPr>
          <p:cNvPr id="43" name="תיבת טקסט 42">
            <a:extLst>
              <a:ext uri="{FF2B5EF4-FFF2-40B4-BE49-F238E27FC236}">
                <a16:creationId xmlns:a16="http://schemas.microsoft.com/office/drawing/2014/main" id="{A97F4D12-DA91-4669-A4B9-510641270C15}"/>
              </a:ext>
            </a:extLst>
          </p:cNvPr>
          <p:cNvSpPr txBox="1"/>
          <p:nvPr/>
        </p:nvSpPr>
        <p:spPr>
          <a:xfrm>
            <a:off x="2333567" y="2140668"/>
            <a:ext cx="697627" cy="646331"/>
          </a:xfrm>
          <a:prstGeom prst="rect">
            <a:avLst/>
          </a:prstGeom>
          <a:noFill/>
        </p:spPr>
        <p:txBody>
          <a:bodyPr wrap="none" rtlCol="1">
            <a:spAutoFit/>
          </a:bodyPr>
          <a:lstStyle/>
          <a:p>
            <a:pPr algn="l" rtl="0"/>
            <a:r>
              <a:rPr lang="en-US" sz="3600" dirty="0">
                <a:latin typeface="Arial" panose="020B0604020202020204" pitchFamily="34" charset="0"/>
              </a:rPr>
              <a:t>17</a:t>
            </a:r>
            <a:endParaRPr lang="he-IL" sz="3600" dirty="0">
              <a:latin typeface="Arial" panose="020B0604020202020204" pitchFamily="34" charset="0"/>
            </a:endParaRPr>
          </a:p>
        </p:txBody>
      </p:sp>
      <p:sp>
        <p:nvSpPr>
          <p:cNvPr id="44" name="תיבת טקסט 43">
            <a:extLst>
              <a:ext uri="{FF2B5EF4-FFF2-40B4-BE49-F238E27FC236}">
                <a16:creationId xmlns:a16="http://schemas.microsoft.com/office/drawing/2014/main" id="{8982C9B2-AB3E-44C9-B3A3-CC58B110078A}"/>
              </a:ext>
            </a:extLst>
          </p:cNvPr>
          <p:cNvSpPr txBox="1"/>
          <p:nvPr/>
        </p:nvSpPr>
        <p:spPr>
          <a:xfrm>
            <a:off x="2555672" y="2694776"/>
            <a:ext cx="697627" cy="646331"/>
          </a:xfrm>
          <a:prstGeom prst="rect">
            <a:avLst/>
          </a:prstGeom>
          <a:noFill/>
        </p:spPr>
        <p:txBody>
          <a:bodyPr wrap="none" rtlCol="1">
            <a:spAutoFit/>
          </a:bodyPr>
          <a:lstStyle/>
          <a:p>
            <a:pPr algn="l" rtl="0"/>
            <a:r>
              <a:rPr lang="en-US" sz="3600" dirty="0">
                <a:latin typeface="Arial" panose="020B0604020202020204" pitchFamily="34" charset="0"/>
              </a:rPr>
              <a:t>17</a:t>
            </a:r>
            <a:endParaRPr lang="he-IL" sz="3600" dirty="0">
              <a:latin typeface="Arial" panose="020B0604020202020204" pitchFamily="34" charset="0"/>
            </a:endParaRPr>
          </a:p>
        </p:txBody>
      </p:sp>
      <p:sp>
        <p:nvSpPr>
          <p:cNvPr id="45" name="תיבת טקסט 44">
            <a:extLst>
              <a:ext uri="{FF2B5EF4-FFF2-40B4-BE49-F238E27FC236}">
                <a16:creationId xmlns:a16="http://schemas.microsoft.com/office/drawing/2014/main" id="{A6759A0D-265D-4A61-9359-F09D16E50FFF}"/>
              </a:ext>
            </a:extLst>
          </p:cNvPr>
          <p:cNvSpPr txBox="1"/>
          <p:nvPr/>
        </p:nvSpPr>
        <p:spPr>
          <a:xfrm>
            <a:off x="2048872" y="3350061"/>
            <a:ext cx="697627" cy="646331"/>
          </a:xfrm>
          <a:prstGeom prst="rect">
            <a:avLst/>
          </a:prstGeom>
          <a:noFill/>
        </p:spPr>
        <p:txBody>
          <a:bodyPr wrap="none" rtlCol="1">
            <a:spAutoFit/>
          </a:bodyPr>
          <a:lstStyle/>
          <a:p>
            <a:pPr algn="l" rtl="0"/>
            <a:r>
              <a:rPr lang="en-US" sz="3600" dirty="0">
                <a:latin typeface="Arial" panose="020B0604020202020204" pitchFamily="34" charset="0"/>
              </a:rPr>
              <a:t>17</a:t>
            </a:r>
            <a:endParaRPr lang="he-IL" sz="3600" dirty="0">
              <a:latin typeface="Arial" panose="020B0604020202020204" pitchFamily="34" charset="0"/>
            </a:endParaRPr>
          </a:p>
        </p:txBody>
      </p:sp>
      <p:sp>
        <p:nvSpPr>
          <p:cNvPr id="47" name="תיבת טקסט 46">
            <a:extLst>
              <a:ext uri="{FF2B5EF4-FFF2-40B4-BE49-F238E27FC236}">
                <a16:creationId xmlns:a16="http://schemas.microsoft.com/office/drawing/2014/main" id="{C3E77022-29C4-4A1D-AAF3-8A0C9C1128DE}"/>
              </a:ext>
            </a:extLst>
          </p:cNvPr>
          <p:cNvSpPr txBox="1"/>
          <p:nvPr/>
        </p:nvSpPr>
        <p:spPr>
          <a:xfrm>
            <a:off x="0" y="490756"/>
            <a:ext cx="9033237" cy="1077218"/>
          </a:xfrm>
          <a:prstGeom prst="rect">
            <a:avLst/>
          </a:prstGeom>
          <a:noFill/>
        </p:spPr>
        <p:txBody>
          <a:bodyPr wrap="square">
            <a:spAutoFit/>
          </a:bodyPr>
          <a:lstStyle/>
          <a:p>
            <a:r>
              <a:rPr lang="he-IL" sz="3200" dirty="0">
                <a:latin typeface="Arial" panose="020B0604020202020204" pitchFamily="34" charset="0"/>
              </a:rPr>
              <a:t>מִצְאוּ אֶת הַקֶשֶר בֵּין הַתַרְגִילִים וּבֵין </a:t>
            </a:r>
          </a:p>
          <a:p>
            <a:r>
              <a:rPr lang="he-IL" sz="3200" dirty="0">
                <a:latin typeface="Arial" panose="020B0604020202020204" pitchFamily="34" charset="0"/>
              </a:rPr>
              <a:t>הָאֲבָנִים הַמְשֻבָּצוֹת בַּשַרְבִיט. </a:t>
            </a:r>
          </a:p>
        </p:txBody>
      </p:sp>
      <p:sp>
        <p:nvSpPr>
          <p:cNvPr id="48" name="תיבת טקסט 47">
            <a:extLst>
              <a:ext uri="{FF2B5EF4-FFF2-40B4-BE49-F238E27FC236}">
                <a16:creationId xmlns:a16="http://schemas.microsoft.com/office/drawing/2014/main" id="{5CB28053-8A48-4851-8B2A-3994F16E7EC4}"/>
              </a:ext>
            </a:extLst>
          </p:cNvPr>
          <p:cNvSpPr txBox="1"/>
          <p:nvPr/>
        </p:nvSpPr>
        <p:spPr>
          <a:xfrm>
            <a:off x="3219344" y="492349"/>
            <a:ext cx="5819341" cy="584775"/>
          </a:xfrm>
          <a:prstGeom prst="rect">
            <a:avLst/>
          </a:prstGeom>
          <a:noFill/>
        </p:spPr>
        <p:txBody>
          <a:bodyPr wrap="square">
            <a:spAutoFit/>
          </a:bodyPr>
          <a:lstStyle/>
          <a:p>
            <a:r>
              <a:rPr lang="he-IL" sz="3200" dirty="0"/>
              <a:t>לַחֲצוּ עַל הַשַרְבִיט לְהַצָגַת תַרְגִילִים.</a:t>
            </a:r>
          </a:p>
        </p:txBody>
      </p:sp>
    </p:spTree>
    <p:extLst>
      <p:ext uri="{BB962C8B-B14F-4D97-AF65-F5344CB8AC3E}">
        <p14:creationId xmlns:p14="http://schemas.microsoft.com/office/powerpoint/2010/main" val="17551609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3"/>
                                        </p:tgtEl>
                                      </p:cBhvr>
                                      <p:by x="50000" y="50000"/>
                                    </p:animScale>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1" nodeType="afterEffect">
                                  <p:stCondLst>
                                    <p:cond delay="2750"/>
                                  </p:stCondLst>
                                  <p:childTnLst>
                                    <p:set>
                                      <p:cBhvr>
                                        <p:cTn id="21"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22" restart="whenNotActive" fill="hold" evtFilter="cancelBubble" nodeType="interactiveSeq">
                <p:stCondLst>
                  <p:cond evt="onClick" delay="0">
                    <p:tgtEl>
                      <p:spTgt spid="40"/>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4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15" grpId="0"/>
      <p:bldP spid="37" grpId="0"/>
      <p:bldP spid="38" grpId="0"/>
      <p:bldP spid="39" grpId="0"/>
      <p:bldP spid="40" grpId="0" animBg="1"/>
      <p:bldP spid="40" grpId="1" animBg="1"/>
      <p:bldP spid="41" grpId="0"/>
      <p:bldP spid="42" grpId="0"/>
      <p:bldP spid="43" grpId="0"/>
      <p:bldP spid="44" grpId="0"/>
      <p:bldP spid="45" grpId="0"/>
      <p:bldP spid="47" grpId="0"/>
      <p:bldP spid="47" grpId="1"/>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מלבן: פינות מעוגלות 50">
            <a:extLst>
              <a:ext uri="{FF2B5EF4-FFF2-40B4-BE49-F238E27FC236}">
                <a16:creationId xmlns:a16="http://schemas.microsoft.com/office/drawing/2014/main" id="{24C1EA77-64DC-45E7-B4CE-18E3E9326A14}"/>
              </a:ext>
            </a:extLst>
          </p:cNvPr>
          <p:cNvSpPr/>
          <p:nvPr/>
        </p:nvSpPr>
        <p:spPr>
          <a:xfrm>
            <a:off x="5422857" y="5347991"/>
            <a:ext cx="3528392" cy="94903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לְהַצָגַת הַתַרְגִיל.</a:t>
            </a:r>
          </a:p>
        </p:txBody>
      </p:sp>
      <p:sp>
        <p:nvSpPr>
          <p:cNvPr id="2" name="תיבת טקסט 1">
            <a:extLst>
              <a:ext uri="{FF2B5EF4-FFF2-40B4-BE49-F238E27FC236}">
                <a16:creationId xmlns:a16="http://schemas.microsoft.com/office/drawing/2014/main" id="{B4B9DA01-E166-4943-BFC5-868BCEB9F6BB}"/>
              </a:ext>
            </a:extLst>
          </p:cNvPr>
          <p:cNvSpPr txBox="1"/>
          <p:nvPr/>
        </p:nvSpPr>
        <p:spPr>
          <a:xfrm>
            <a:off x="3040982" y="5059245"/>
            <a:ext cx="2101857" cy="769441"/>
          </a:xfrm>
          <a:prstGeom prst="rect">
            <a:avLst/>
          </a:prstGeom>
          <a:noFill/>
        </p:spPr>
        <p:txBody>
          <a:bodyPr wrap="none" rtlCol="1">
            <a:spAutoFit/>
          </a:bodyPr>
          <a:lstStyle/>
          <a:p>
            <a:pPr algn="l" rtl="0"/>
            <a:r>
              <a:rPr lang="en-US" sz="4400" dirty="0">
                <a:latin typeface="Arial" panose="020B0604020202020204" pitchFamily="34" charset="0"/>
              </a:rPr>
              <a:t>17 +2 =</a:t>
            </a:r>
            <a:endParaRPr lang="he-IL" sz="4400" dirty="0">
              <a:latin typeface="Arial" panose="020B0604020202020204" pitchFamily="34" charset="0"/>
            </a:endParaRPr>
          </a:p>
        </p:txBody>
      </p:sp>
      <p:grpSp>
        <p:nvGrpSpPr>
          <p:cNvPr id="28" name="קבוצה 27">
            <a:extLst>
              <a:ext uri="{FF2B5EF4-FFF2-40B4-BE49-F238E27FC236}">
                <a16:creationId xmlns:a16="http://schemas.microsoft.com/office/drawing/2014/main" id="{50A10E05-5FF6-4217-B5C4-795141D6213D}"/>
              </a:ext>
            </a:extLst>
          </p:cNvPr>
          <p:cNvGrpSpPr/>
          <p:nvPr/>
        </p:nvGrpSpPr>
        <p:grpSpPr>
          <a:xfrm>
            <a:off x="835287" y="1146645"/>
            <a:ext cx="7164535" cy="6651594"/>
            <a:chOff x="835287" y="1146645"/>
            <a:chExt cx="7164535" cy="6651594"/>
          </a:xfrm>
        </p:grpSpPr>
        <p:grpSp>
          <p:nvGrpSpPr>
            <p:cNvPr id="29" name="קבוצה 28">
              <a:extLst>
                <a:ext uri="{FF2B5EF4-FFF2-40B4-BE49-F238E27FC236}">
                  <a16:creationId xmlns:a16="http://schemas.microsoft.com/office/drawing/2014/main" id="{C8A4CA1B-16FF-4B9C-8A5A-6BD308424103}"/>
                </a:ext>
              </a:extLst>
            </p:cNvPr>
            <p:cNvGrpSpPr/>
            <p:nvPr/>
          </p:nvGrpSpPr>
          <p:grpSpPr>
            <a:xfrm rot="759119">
              <a:off x="835287" y="1914776"/>
              <a:ext cx="4064508" cy="5883463"/>
              <a:chOff x="142755" y="1682487"/>
              <a:chExt cx="4064508" cy="5883463"/>
            </a:xfrm>
          </p:grpSpPr>
          <p:sp>
            <p:nvSpPr>
              <p:cNvPr id="39" name="גליל 38">
                <a:extLst>
                  <a:ext uri="{FF2B5EF4-FFF2-40B4-BE49-F238E27FC236}">
                    <a16:creationId xmlns:a16="http://schemas.microsoft.com/office/drawing/2014/main" id="{EE13AE95-BDBB-48D3-A086-6D8D66332AA2}"/>
                  </a:ext>
                </a:extLst>
              </p:cNvPr>
              <p:cNvSpPr/>
              <p:nvPr/>
            </p:nvSpPr>
            <p:spPr>
              <a:xfrm rot="2681167">
                <a:off x="1903874" y="1682487"/>
                <a:ext cx="727691" cy="5883463"/>
              </a:xfrm>
              <a:prstGeom prst="can">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pic>
            <p:nvPicPr>
              <p:cNvPr id="40" name="תמונה 39">
                <a:extLst>
                  <a:ext uri="{FF2B5EF4-FFF2-40B4-BE49-F238E27FC236}">
                    <a16:creationId xmlns:a16="http://schemas.microsoft.com/office/drawing/2014/main" id="{E211B2F5-B11A-4EA9-9352-1983BCA1B7F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451545" y="3768018"/>
                <a:ext cx="643375" cy="617700"/>
              </a:xfrm>
              <a:prstGeom prst="rect">
                <a:avLst/>
              </a:prstGeom>
              <a:ln>
                <a:noFill/>
              </a:ln>
            </p:spPr>
          </p:pic>
          <p:pic>
            <p:nvPicPr>
              <p:cNvPr id="41" name="תמונה 40">
                <a:extLst>
                  <a:ext uri="{FF2B5EF4-FFF2-40B4-BE49-F238E27FC236}">
                    <a16:creationId xmlns:a16="http://schemas.microsoft.com/office/drawing/2014/main" id="{C0889B8E-03B2-4CFF-8103-D4DE1BC7CBB5}"/>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42755" y="6077000"/>
                <a:ext cx="600418" cy="554098"/>
              </a:xfrm>
              <a:prstGeom prst="rect">
                <a:avLst/>
              </a:prstGeom>
              <a:ln>
                <a:noFill/>
              </a:ln>
            </p:spPr>
          </p:pic>
          <p:pic>
            <p:nvPicPr>
              <p:cNvPr id="42" name="תמונה 41">
                <a:extLst>
                  <a:ext uri="{FF2B5EF4-FFF2-40B4-BE49-F238E27FC236}">
                    <a16:creationId xmlns:a16="http://schemas.microsoft.com/office/drawing/2014/main" id="{9256CCB6-B04C-4B09-83DD-A7FB336B2098}"/>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520839" y="5733256"/>
                <a:ext cx="600418" cy="554098"/>
              </a:xfrm>
              <a:prstGeom prst="rect">
                <a:avLst/>
              </a:prstGeom>
              <a:ln>
                <a:noFill/>
              </a:ln>
            </p:spPr>
          </p:pic>
          <p:pic>
            <p:nvPicPr>
              <p:cNvPr id="43" name="תמונה 42">
                <a:extLst>
                  <a:ext uri="{FF2B5EF4-FFF2-40B4-BE49-F238E27FC236}">
                    <a16:creationId xmlns:a16="http://schemas.microsoft.com/office/drawing/2014/main" id="{9CE635D9-10EC-4B3C-8D0E-5E857EF6257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263790" y="5034652"/>
                <a:ext cx="600418" cy="554098"/>
              </a:xfrm>
              <a:prstGeom prst="rect">
                <a:avLst/>
              </a:prstGeom>
              <a:ln>
                <a:noFill/>
              </a:ln>
            </p:spPr>
          </p:pic>
          <p:pic>
            <p:nvPicPr>
              <p:cNvPr id="44" name="תמונה 43">
                <a:extLst>
                  <a:ext uri="{FF2B5EF4-FFF2-40B4-BE49-F238E27FC236}">
                    <a16:creationId xmlns:a16="http://schemas.microsoft.com/office/drawing/2014/main" id="{82B432A6-714A-40C4-9B83-4C2F266A124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911285" y="5373216"/>
                <a:ext cx="600418" cy="554098"/>
              </a:xfrm>
              <a:prstGeom prst="rect">
                <a:avLst/>
              </a:prstGeom>
              <a:ln>
                <a:noFill/>
              </a:ln>
            </p:spPr>
          </p:pic>
          <p:pic>
            <p:nvPicPr>
              <p:cNvPr id="45" name="תמונה 44">
                <a:extLst>
                  <a:ext uri="{FF2B5EF4-FFF2-40B4-BE49-F238E27FC236}">
                    <a16:creationId xmlns:a16="http://schemas.microsoft.com/office/drawing/2014/main" id="{74350747-37D4-4C96-BB00-8950864847E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5701" t="35579" r="35388" b="36347"/>
              <a:stretch/>
            </p:blipFill>
            <p:spPr>
              <a:xfrm>
                <a:off x="1614686" y="4700268"/>
                <a:ext cx="600418" cy="554098"/>
              </a:xfrm>
              <a:prstGeom prst="rect">
                <a:avLst/>
              </a:prstGeom>
              <a:ln>
                <a:noFill/>
              </a:ln>
            </p:spPr>
          </p:pic>
          <p:pic>
            <p:nvPicPr>
              <p:cNvPr id="46" name="תמונה 45">
                <a:extLst>
                  <a:ext uri="{FF2B5EF4-FFF2-40B4-BE49-F238E27FC236}">
                    <a16:creationId xmlns:a16="http://schemas.microsoft.com/office/drawing/2014/main" id="{365648BF-64E3-441A-BE75-C3E6F43E602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108230" y="4149080"/>
                <a:ext cx="643375" cy="617700"/>
              </a:xfrm>
              <a:prstGeom prst="rect">
                <a:avLst/>
              </a:prstGeom>
              <a:ln>
                <a:noFill/>
              </a:ln>
            </p:spPr>
          </p:pic>
          <p:pic>
            <p:nvPicPr>
              <p:cNvPr id="47" name="תמונה 46">
                <a:extLst>
                  <a:ext uri="{FF2B5EF4-FFF2-40B4-BE49-F238E27FC236}">
                    <a16:creationId xmlns:a16="http://schemas.microsoft.com/office/drawing/2014/main" id="{B44ED3E5-2B7E-484D-ABFB-AC92056EDB8E}"/>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201823" y="3063328"/>
                <a:ext cx="643375" cy="617700"/>
              </a:xfrm>
              <a:prstGeom prst="rect">
                <a:avLst/>
              </a:prstGeom>
              <a:ln>
                <a:noFill/>
              </a:ln>
            </p:spPr>
          </p:pic>
          <p:pic>
            <p:nvPicPr>
              <p:cNvPr id="48" name="תמונה 47">
                <a:extLst>
                  <a:ext uri="{FF2B5EF4-FFF2-40B4-BE49-F238E27FC236}">
                    <a16:creationId xmlns:a16="http://schemas.microsoft.com/office/drawing/2014/main" id="{D6638B86-7C4A-41ED-A954-8CE2D2BC0FA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3563888" y="2688102"/>
                <a:ext cx="643375" cy="617700"/>
              </a:xfrm>
              <a:prstGeom prst="rect">
                <a:avLst/>
              </a:prstGeom>
              <a:ln>
                <a:noFill/>
              </a:ln>
            </p:spPr>
          </p:pic>
          <p:pic>
            <p:nvPicPr>
              <p:cNvPr id="49" name="תמונה 48">
                <a:extLst>
                  <a:ext uri="{FF2B5EF4-FFF2-40B4-BE49-F238E27FC236}">
                    <a16:creationId xmlns:a16="http://schemas.microsoft.com/office/drawing/2014/main" id="{514C6EA3-7793-4C38-9B8C-2C3AE32AF0C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291" t="32932" r="64300" b="36346"/>
              <a:stretch/>
            </p:blipFill>
            <p:spPr>
              <a:xfrm>
                <a:off x="2836957" y="3409331"/>
                <a:ext cx="643375" cy="617700"/>
              </a:xfrm>
              <a:prstGeom prst="rect">
                <a:avLst/>
              </a:prstGeom>
              <a:ln>
                <a:noFill/>
              </a:ln>
            </p:spPr>
          </p:pic>
        </p:grpSp>
        <p:grpSp>
          <p:nvGrpSpPr>
            <p:cNvPr id="30" name="קבוצה 29">
              <a:extLst>
                <a:ext uri="{FF2B5EF4-FFF2-40B4-BE49-F238E27FC236}">
                  <a16:creationId xmlns:a16="http://schemas.microsoft.com/office/drawing/2014/main" id="{D114C725-879C-4D03-A68F-8E99131CFA11}"/>
                </a:ext>
              </a:extLst>
            </p:cNvPr>
            <p:cNvGrpSpPr/>
            <p:nvPr/>
          </p:nvGrpSpPr>
          <p:grpSpPr>
            <a:xfrm rot="489303">
              <a:off x="4181499" y="1146645"/>
              <a:ext cx="3818323" cy="3717075"/>
              <a:chOff x="5259739" y="481203"/>
              <a:chExt cx="3818323" cy="3717075"/>
            </a:xfrm>
          </p:grpSpPr>
          <p:sp>
            <p:nvSpPr>
              <p:cNvPr id="31" name="כוכב: 5 פינות 30">
                <a:extLst>
                  <a:ext uri="{FF2B5EF4-FFF2-40B4-BE49-F238E27FC236}">
                    <a16:creationId xmlns:a16="http://schemas.microsoft.com/office/drawing/2014/main" id="{720D9FF2-1400-43F3-9FD4-E50E834EEF45}"/>
                  </a:ext>
                </a:extLst>
              </p:cNvPr>
              <p:cNvSpPr/>
              <p:nvPr/>
            </p:nvSpPr>
            <p:spPr>
              <a:xfrm>
                <a:off x="5331621" y="481203"/>
                <a:ext cx="3746441" cy="3534024"/>
              </a:xfrm>
              <a:prstGeom prst="star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32" name="קבוצה 31">
                <a:extLst>
                  <a:ext uri="{FF2B5EF4-FFF2-40B4-BE49-F238E27FC236}">
                    <a16:creationId xmlns:a16="http://schemas.microsoft.com/office/drawing/2014/main" id="{9B49F4A0-E803-4475-8E46-9CE4CB59A192}"/>
                  </a:ext>
                </a:extLst>
              </p:cNvPr>
              <p:cNvGrpSpPr/>
              <p:nvPr/>
            </p:nvGrpSpPr>
            <p:grpSpPr>
              <a:xfrm>
                <a:off x="5259739" y="1632724"/>
                <a:ext cx="3347843" cy="2565554"/>
                <a:chOff x="5187589" y="1726671"/>
                <a:chExt cx="3347843" cy="2565554"/>
              </a:xfrm>
            </p:grpSpPr>
            <p:pic>
              <p:nvPicPr>
                <p:cNvPr id="33" name="תמונה 32">
                  <a:extLst>
                    <a:ext uri="{FF2B5EF4-FFF2-40B4-BE49-F238E27FC236}">
                      <a16:creationId xmlns:a16="http://schemas.microsoft.com/office/drawing/2014/main" id="{22096258-7DED-4F2B-B66E-3EB5743C0AF7}"/>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7970199" y="3668711"/>
                  <a:ext cx="565233" cy="519203"/>
                </a:xfrm>
                <a:prstGeom prst="rect">
                  <a:avLst/>
                </a:prstGeom>
              </p:spPr>
            </p:pic>
            <p:pic>
              <p:nvPicPr>
                <p:cNvPr id="34" name="תמונה 33">
                  <a:extLst>
                    <a:ext uri="{FF2B5EF4-FFF2-40B4-BE49-F238E27FC236}">
                      <a16:creationId xmlns:a16="http://schemas.microsoft.com/office/drawing/2014/main" id="{F3ED7283-2A6D-47EF-A42A-0066959AFF6C}"/>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5847377" y="3758247"/>
                  <a:ext cx="581318" cy="533978"/>
                </a:xfrm>
                <a:prstGeom prst="rect">
                  <a:avLst/>
                </a:prstGeom>
              </p:spPr>
            </p:pic>
            <p:pic>
              <p:nvPicPr>
                <p:cNvPr id="35" name="תמונה 34">
                  <a:extLst>
                    <a:ext uri="{FF2B5EF4-FFF2-40B4-BE49-F238E27FC236}">
                      <a16:creationId xmlns:a16="http://schemas.microsoft.com/office/drawing/2014/main" id="{6717F33F-AC14-4A91-8D29-76A9B4C72E50}"/>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6596" t="35578" r="5329" b="38634"/>
                <a:stretch/>
              </p:blipFill>
              <p:spPr>
                <a:xfrm>
                  <a:off x="5187589" y="1726671"/>
                  <a:ext cx="552183" cy="507216"/>
                </a:xfrm>
                <a:prstGeom prst="rect">
                  <a:avLst/>
                </a:prstGeom>
              </p:spPr>
            </p:pic>
            <p:pic>
              <p:nvPicPr>
                <p:cNvPr id="36" name="תמונה 35">
                  <a:extLst>
                    <a:ext uri="{FF2B5EF4-FFF2-40B4-BE49-F238E27FC236}">
                      <a16:creationId xmlns:a16="http://schemas.microsoft.com/office/drawing/2014/main" id="{465B30B7-A2A2-4583-966C-B2D45527F588}"/>
                    </a:ext>
                  </a:extLst>
                </p:cNvPr>
                <p:cNvPicPr>
                  <a:picLocks noChangeAspect="1"/>
                </p:cNvPicPr>
                <p:nvPr/>
              </p:nvPicPr>
              <p:blipFill rotWithShape="1">
                <a:blip r:embed="rId4"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a:off x="6659391" y="2254323"/>
                  <a:ext cx="504056" cy="463008"/>
                </a:xfrm>
                <a:prstGeom prst="rect">
                  <a:avLst/>
                </a:prstGeom>
              </p:spPr>
            </p:pic>
            <p:pic>
              <p:nvPicPr>
                <p:cNvPr id="37" name="תמונה 36">
                  <a:extLst>
                    <a:ext uri="{FF2B5EF4-FFF2-40B4-BE49-F238E27FC236}">
                      <a16:creationId xmlns:a16="http://schemas.microsoft.com/office/drawing/2014/main" id="{80CB1550-2415-480F-866F-5533044964FA}"/>
                    </a:ext>
                  </a:extLst>
                </p:cNvPr>
                <p:cNvPicPr>
                  <a:picLocks noChangeAspect="1"/>
                </p:cNvPicPr>
                <p:nvPr/>
              </p:nvPicPr>
              <p:blipFill rotWithShape="1">
                <a:blip r:embed="rId4"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a:off x="7175248" y="2215100"/>
                  <a:ext cx="504056" cy="463008"/>
                </a:xfrm>
                <a:prstGeom prst="rect">
                  <a:avLst/>
                </a:prstGeom>
              </p:spPr>
            </p:pic>
            <p:pic>
              <p:nvPicPr>
                <p:cNvPr id="38" name="תמונה 37">
                  <a:extLst>
                    <a:ext uri="{FF2B5EF4-FFF2-40B4-BE49-F238E27FC236}">
                      <a16:creationId xmlns:a16="http://schemas.microsoft.com/office/drawing/2014/main" id="{457114CC-CB2B-4C15-BE89-C8165A5D4268}"/>
                    </a:ext>
                  </a:extLst>
                </p:cNvPr>
                <p:cNvPicPr>
                  <a:picLocks noChangeAspect="1"/>
                </p:cNvPicPr>
                <p:nvPr/>
              </p:nvPicPr>
              <p:blipFill rotWithShape="1">
                <a:blip r:embed="rId4"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a:off x="6969556" y="2636912"/>
                  <a:ext cx="504056" cy="463008"/>
                </a:xfrm>
                <a:prstGeom prst="rect">
                  <a:avLst/>
                </a:prstGeom>
              </p:spPr>
            </p:pic>
          </p:grpSp>
        </p:grpSp>
      </p:grpSp>
      <p:sp>
        <p:nvSpPr>
          <p:cNvPr id="24" name="כותרת 1">
            <a:extLst>
              <a:ext uri="{FF2B5EF4-FFF2-40B4-BE49-F238E27FC236}">
                <a16:creationId xmlns:a16="http://schemas.microsoft.com/office/drawing/2014/main" id="{3ACAE68F-7E09-4E04-8672-5CC2017A8536}"/>
              </a:ext>
            </a:extLst>
          </p:cNvPr>
          <p:cNvSpPr txBox="1">
            <a:spLocks/>
          </p:cNvSpPr>
          <p:nvPr/>
        </p:nvSpPr>
        <p:spPr>
          <a:xfrm>
            <a:off x="89756" y="-370046"/>
            <a:ext cx="8964488" cy="1490553"/>
          </a:xfrm>
          <a:prstGeom prst="rect">
            <a:avLst/>
          </a:prstGeom>
        </p:spPr>
        <p:txBody>
          <a:bodyPr vert="horz" lIns="91440" tIns="45720" rIns="91440" bIns="45720" rtlCol="1" anchor="ctr">
            <a:normAutofit fontScale="97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4000" dirty="0">
                <a:cs typeface="+mn-cs"/>
              </a:rPr>
              <a:t>כַּמָה אֲבָנִים יִהְיוּ בַּשַרְבִיט אַחֲרֵי שִבּוּץ הָאֲבָנִים? </a:t>
            </a:r>
          </a:p>
        </p:txBody>
      </p:sp>
      <p:pic>
        <p:nvPicPr>
          <p:cNvPr id="25" name="!!לב2">
            <a:extLst>
              <a:ext uri="{FF2B5EF4-FFF2-40B4-BE49-F238E27FC236}">
                <a16:creationId xmlns:a16="http://schemas.microsoft.com/office/drawing/2014/main" id="{2B720158-C0C2-461B-9EA7-318F3B4184B6}"/>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3040541" y="1190372"/>
            <a:ext cx="648072" cy="504056"/>
          </a:xfrm>
          <a:prstGeom prst="rect">
            <a:avLst/>
          </a:prstGeom>
        </p:spPr>
      </p:pic>
      <p:pic>
        <p:nvPicPr>
          <p:cNvPr id="26" name="!!לב3">
            <a:extLst>
              <a:ext uri="{FF2B5EF4-FFF2-40B4-BE49-F238E27FC236}">
                <a16:creationId xmlns:a16="http://schemas.microsoft.com/office/drawing/2014/main" id="{561E1F71-333E-4E44-9D75-2B18D20B5F2A}"/>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63832" t="35579" r="4584" b="39856"/>
          <a:stretch/>
        </p:blipFill>
        <p:spPr>
          <a:xfrm>
            <a:off x="3809459" y="1082318"/>
            <a:ext cx="648072" cy="504056"/>
          </a:xfrm>
          <a:prstGeom prst="rect">
            <a:avLst/>
          </a:prstGeom>
        </p:spPr>
      </p:pic>
      <p:pic>
        <p:nvPicPr>
          <p:cNvPr id="27" name="!!פיה">
            <a:extLst>
              <a:ext uri="{FF2B5EF4-FFF2-40B4-BE49-F238E27FC236}">
                <a16:creationId xmlns:a16="http://schemas.microsoft.com/office/drawing/2014/main" id="{BB57B6C8-9188-4673-985A-FA7A8F884CB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5026" y="1455727"/>
            <a:ext cx="3508083" cy="3007979"/>
          </a:xfrm>
          <a:prstGeom prst="rect">
            <a:avLst/>
          </a:prstGeom>
        </p:spPr>
      </p:pic>
      <p:sp>
        <p:nvSpPr>
          <p:cNvPr id="6" name="מלבן: פינות מעוגלות 5">
            <a:extLst>
              <a:ext uri="{FF2B5EF4-FFF2-40B4-BE49-F238E27FC236}">
                <a16:creationId xmlns:a16="http://schemas.microsoft.com/office/drawing/2014/main" id="{5FB21414-D824-4D03-A2D0-A1ADF03D5AB8}"/>
              </a:ext>
            </a:extLst>
          </p:cNvPr>
          <p:cNvSpPr/>
          <p:nvPr/>
        </p:nvSpPr>
        <p:spPr>
          <a:xfrm>
            <a:off x="5407114" y="5373095"/>
            <a:ext cx="3528392" cy="94903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r>
              <a:rPr lang="he-IL" sz="2800" dirty="0" err="1">
                <a:latin typeface="Arial" panose="020B0604020202020204" pitchFamily="34" charset="0"/>
              </a:rPr>
              <a:t>לְשִבּוּץ</a:t>
            </a:r>
            <a:r>
              <a:rPr lang="he-IL" sz="2800" dirty="0">
                <a:latin typeface="Arial" panose="020B0604020202020204" pitchFamily="34" charset="0"/>
              </a:rPr>
              <a:t> הָאֲבָנִים.</a:t>
            </a:r>
          </a:p>
        </p:txBody>
      </p:sp>
      <p:pic>
        <p:nvPicPr>
          <p:cNvPr id="50" name="תמונה 49">
            <a:extLst>
              <a:ext uri="{FF2B5EF4-FFF2-40B4-BE49-F238E27FC236}">
                <a16:creationId xmlns:a16="http://schemas.microsoft.com/office/drawing/2014/main" id="{CF7D70C9-C153-4123-861A-8AEC3B3F95B8}"/>
              </a:ext>
            </a:extLst>
          </p:cNvPr>
          <p:cNvPicPr>
            <a:picLocks noChangeAspect="1"/>
          </p:cNvPicPr>
          <p:nvPr/>
        </p:nvPicPr>
        <p:blipFill rotWithShape="1">
          <a:blip r:embed="rId4" cstate="print">
            <a:clrChange>
              <a:clrFrom>
                <a:srgbClr val="FFFFFF"/>
              </a:clrFrom>
              <a:clrTo>
                <a:srgbClr val="FFFFFF">
                  <a:alpha val="0"/>
                </a:srgbClr>
              </a:clrTo>
            </a:clrChange>
            <a:duotone>
              <a:prstClr val="black"/>
              <a:schemeClr val="accent3">
                <a:tint val="45000"/>
                <a:satMod val="400000"/>
              </a:schemeClr>
            </a:duotone>
            <a:extLst>
              <a:ext uri="{28A0092B-C50C-407E-A947-70E740481C1C}">
                <a14:useLocalDpi xmlns:a14="http://schemas.microsoft.com/office/drawing/2010/main" val="0"/>
              </a:ext>
            </a:extLst>
          </a:blip>
          <a:srcRect l="66596" t="35578" r="5329" b="38634"/>
          <a:stretch/>
        </p:blipFill>
        <p:spPr>
          <a:xfrm rot="489303">
            <a:off x="5930098" y="2410633"/>
            <a:ext cx="504056" cy="463008"/>
          </a:xfrm>
          <a:prstGeom prst="rect">
            <a:avLst/>
          </a:prstGeom>
        </p:spPr>
      </p:pic>
      <p:sp>
        <p:nvSpPr>
          <p:cNvPr id="52" name="מלבן: פינות מעוגלות 51">
            <a:extLst>
              <a:ext uri="{FF2B5EF4-FFF2-40B4-BE49-F238E27FC236}">
                <a16:creationId xmlns:a16="http://schemas.microsoft.com/office/drawing/2014/main" id="{D2121951-BEA8-43ED-BD95-224A98537C19}"/>
              </a:ext>
            </a:extLst>
          </p:cNvPr>
          <p:cNvSpPr/>
          <p:nvPr/>
        </p:nvSpPr>
        <p:spPr>
          <a:xfrm>
            <a:off x="5432546" y="5363796"/>
            <a:ext cx="3528392" cy="94903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תְשוּבָה.</a:t>
            </a:r>
          </a:p>
        </p:txBody>
      </p:sp>
      <p:sp>
        <p:nvSpPr>
          <p:cNvPr id="54" name="תיבת טקסט 53">
            <a:extLst>
              <a:ext uri="{FF2B5EF4-FFF2-40B4-BE49-F238E27FC236}">
                <a16:creationId xmlns:a16="http://schemas.microsoft.com/office/drawing/2014/main" id="{8E762EA9-C5A2-48A2-A7B4-E15311861F0C}"/>
              </a:ext>
            </a:extLst>
          </p:cNvPr>
          <p:cNvSpPr txBox="1"/>
          <p:nvPr/>
        </p:nvSpPr>
        <p:spPr>
          <a:xfrm>
            <a:off x="1152272" y="5738844"/>
            <a:ext cx="6973472" cy="769441"/>
          </a:xfrm>
          <a:prstGeom prst="rect">
            <a:avLst/>
          </a:prstGeom>
          <a:noFill/>
        </p:spPr>
        <p:txBody>
          <a:bodyPr wrap="square">
            <a:spAutoFit/>
          </a:bodyPr>
          <a:lstStyle/>
          <a:p>
            <a:r>
              <a:rPr lang="he-IL" sz="4400" dirty="0">
                <a:latin typeface="Arial" panose="020B0604020202020204" pitchFamily="34" charset="0"/>
              </a:rPr>
              <a:t>בַּשַרְבִיט יֵש כָּעֵת 19 </a:t>
            </a:r>
            <a:r>
              <a:rPr lang="he-IL" sz="4400" dirty="0"/>
              <a:t>אֲבָנִים</a:t>
            </a:r>
            <a:r>
              <a:rPr lang="he-IL" sz="4400" dirty="0">
                <a:latin typeface="Arial" panose="020B0604020202020204" pitchFamily="34" charset="0"/>
              </a:rPr>
              <a:t>.</a:t>
            </a:r>
          </a:p>
        </p:txBody>
      </p:sp>
      <p:sp>
        <p:nvSpPr>
          <p:cNvPr id="55" name="תיבת טקסט 54">
            <a:extLst>
              <a:ext uri="{FF2B5EF4-FFF2-40B4-BE49-F238E27FC236}">
                <a16:creationId xmlns:a16="http://schemas.microsoft.com/office/drawing/2014/main" id="{2451C6D0-A339-46BA-84E6-43905E5A525F}"/>
              </a:ext>
            </a:extLst>
          </p:cNvPr>
          <p:cNvSpPr txBox="1"/>
          <p:nvPr/>
        </p:nvSpPr>
        <p:spPr>
          <a:xfrm>
            <a:off x="4984943" y="5057391"/>
            <a:ext cx="813043" cy="769441"/>
          </a:xfrm>
          <a:prstGeom prst="rect">
            <a:avLst/>
          </a:prstGeom>
          <a:noFill/>
        </p:spPr>
        <p:txBody>
          <a:bodyPr wrap="none" rtlCol="1">
            <a:spAutoFit/>
          </a:bodyPr>
          <a:lstStyle/>
          <a:p>
            <a:pPr algn="l" rtl="0"/>
            <a:r>
              <a:rPr lang="en-US" sz="4400" dirty="0">
                <a:latin typeface="Arial" panose="020B0604020202020204" pitchFamily="34" charset="0"/>
              </a:rPr>
              <a:t>19</a:t>
            </a:r>
            <a:endParaRPr lang="he-IL" sz="4400" dirty="0">
              <a:latin typeface="Arial" panose="020B0604020202020204" pitchFamily="34" charset="0"/>
            </a:endParaRPr>
          </a:p>
        </p:txBody>
      </p:sp>
    </p:spTree>
    <p:extLst>
      <p:ext uri="{BB962C8B-B14F-4D97-AF65-F5344CB8AC3E}">
        <p14:creationId xmlns:p14="http://schemas.microsoft.com/office/powerpoint/2010/main" val="13051277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3.33333E-6 -4.44444E-6 L 0.41025 0.21737 " pathEditMode="relative" rAng="0" ptsTypes="AA">
                                      <p:cBhvr>
                                        <p:cTn id="9" dur="2000" fill="hold"/>
                                        <p:tgtEl>
                                          <p:spTgt spid="26"/>
                                        </p:tgtEl>
                                        <p:attrNameLst>
                                          <p:attrName>ppt_x</p:attrName>
                                          <p:attrName>ppt_y</p:attrName>
                                        </p:attrNameLst>
                                      </p:cBhvr>
                                      <p:rCtr x="20503" y="10856"/>
                                    </p:animMotion>
                                  </p:childTnLst>
                                </p:cTn>
                              </p:par>
                            </p:childTnLst>
                          </p:cTn>
                        </p:par>
                        <p:par>
                          <p:cTn id="10" fill="hold">
                            <p:stCondLst>
                              <p:cond delay="2000"/>
                            </p:stCondLst>
                            <p:childTnLst>
                              <p:par>
                                <p:cTn id="11" presetID="42" presetClass="path" presetSubtype="0" accel="50000" decel="50000" fill="hold" nodeType="afterEffect">
                                  <p:stCondLst>
                                    <p:cond delay="0"/>
                                  </p:stCondLst>
                                  <p:childTnLst>
                                    <p:animMotion origin="layout" path="M -1.94444E-6 4.81481E-6 L 0.32118 -0.02894 " pathEditMode="relative" rAng="0" ptsTypes="AA">
                                      <p:cBhvr>
                                        <p:cTn id="12" dur="2000" fill="hold"/>
                                        <p:tgtEl>
                                          <p:spTgt spid="25"/>
                                        </p:tgtEl>
                                        <p:attrNameLst>
                                          <p:attrName>ppt_x</p:attrName>
                                          <p:attrName>ppt_y</p:attrName>
                                        </p:attrNameLst>
                                      </p:cBhvr>
                                      <p:rCtr x="16059" y="-1458"/>
                                    </p:animMotion>
                                  </p:childTnLst>
                                </p:cTn>
                              </p:par>
                            </p:childTnLst>
                          </p:cTn>
                        </p:par>
                        <p:par>
                          <p:cTn id="13" fill="hold">
                            <p:stCondLst>
                              <p:cond delay="4000"/>
                            </p:stCondLst>
                            <p:childTnLst>
                              <p:par>
                                <p:cTn id="14" presetID="1" presetClass="entr" presetSubtype="0" fill="hold" grpId="1" nodeType="afterEffect">
                                  <p:stCondLst>
                                    <p:cond delay="0"/>
                                  </p:stCondLst>
                                  <p:childTnLst>
                                    <p:set>
                                      <p:cBhvr>
                                        <p:cTn id="15" dur="1" fill="hold">
                                          <p:stCondLst>
                                            <p:cond delay="0"/>
                                          </p:stCondLst>
                                        </p:cTn>
                                        <p:tgtEl>
                                          <p:spTgt spid="51"/>
                                        </p:tgtEl>
                                        <p:attrNameLst>
                                          <p:attrName>style.visibility</p:attrName>
                                        </p:attrNameLst>
                                      </p:cBhvr>
                                      <p:to>
                                        <p:strVal val="visible"/>
                                      </p:to>
                                    </p:set>
                                  </p:childTnLst>
                                </p:cTn>
                              </p:par>
                              <p:par>
                                <p:cTn id="16" presetID="1" presetClass="entr" presetSubtype="0" fill="hold" grpId="2" nodeType="withEffect">
                                  <p:stCondLst>
                                    <p:cond delay="0"/>
                                  </p:stCondLst>
                                  <p:childTnLst>
                                    <p:set>
                                      <p:cBhvr>
                                        <p:cTn id="17"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8" restart="whenNotActive" fill="hold" evtFilter="cancelBubble" nodeType="interactiveSeq">
                <p:stCondLst>
                  <p:cond evt="onClick" delay="0">
                    <p:tgtEl>
                      <p:spTgt spid="51"/>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1" nodeType="afterEffect">
                                  <p:stCondLst>
                                    <p:cond delay="0"/>
                                  </p:stCondLst>
                                  <p:childTnLst>
                                    <p:set>
                                      <p:cBhvr>
                                        <p:cTn id="27" dur="1" fill="hold">
                                          <p:stCondLst>
                                            <p:cond delay="0"/>
                                          </p:stCondLst>
                                        </p:cTn>
                                        <p:tgtEl>
                                          <p:spTgt spid="52"/>
                                        </p:tgtEl>
                                        <p:attrNameLst>
                                          <p:attrName>style.visibility</p:attrName>
                                        </p:attrNameLst>
                                      </p:cBhvr>
                                      <p:to>
                                        <p:strVal val="visible"/>
                                      </p:to>
                                    </p:set>
                                  </p:childTnLst>
                                </p:cTn>
                              </p:par>
                            </p:childTnLst>
                          </p:cTn>
                        </p:par>
                      </p:childTnLst>
                    </p:cTn>
                  </p:par>
                </p:childTnLst>
              </p:cTn>
              <p:nextCondLst>
                <p:cond evt="onClick" delay="0">
                  <p:tgtEl>
                    <p:spTgt spid="51"/>
                  </p:tgtEl>
                </p:cond>
              </p:nextCondLst>
            </p:seq>
            <p:seq concurrent="1" nextAc="seek">
              <p:cTn id="28" restart="whenNotActive" fill="hold" evtFilter="cancelBubble" nodeType="interactiveSeq">
                <p:stCondLst>
                  <p:cond evt="onClick" delay="0">
                    <p:tgtEl>
                      <p:spTgt spid="52"/>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childTnLst>
        </p:cTn>
      </p:par>
    </p:tnLst>
    <p:bldLst>
      <p:bldP spid="51" grpId="0" animBg="1"/>
      <p:bldP spid="51" grpId="1" animBg="1"/>
      <p:bldP spid="51" grpId="2" animBg="1"/>
      <p:bldP spid="2" grpId="0"/>
      <p:bldP spid="6" grpId="0" animBg="1"/>
      <p:bldP spid="52" grpId="0" animBg="1"/>
      <p:bldP spid="52" grpId="1" animBg="1"/>
      <p:bldP spid="54" grpId="0"/>
      <p:bldP spid="5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פינות מעוגלות 5">
            <a:extLst>
              <a:ext uri="{FF2B5EF4-FFF2-40B4-BE49-F238E27FC236}">
                <a16:creationId xmlns:a16="http://schemas.microsoft.com/office/drawing/2014/main" id="{C4BB73D4-27E2-4BD3-8094-693706AFCD5A}"/>
              </a:ext>
            </a:extLst>
          </p:cNvPr>
          <p:cNvSpPr/>
          <p:nvPr/>
        </p:nvSpPr>
        <p:spPr>
          <a:xfrm>
            <a:off x="3191400" y="5373216"/>
            <a:ext cx="2761200" cy="125627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sp>
        <p:nvSpPr>
          <p:cNvPr id="2" name="תיבת טקסט 1">
            <a:extLst>
              <a:ext uri="{FF2B5EF4-FFF2-40B4-BE49-F238E27FC236}">
                <a16:creationId xmlns:a16="http://schemas.microsoft.com/office/drawing/2014/main" id="{3C99E89E-2E23-4AA3-96CE-2CF7823B5AD6}"/>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הֵעָזְרוּ בַּתַבְנִיוֹת שֶהֵכַנְתֶם וּפִתְרוּ.</a:t>
            </a:r>
          </a:p>
        </p:txBody>
      </p:sp>
      <p:sp>
        <p:nvSpPr>
          <p:cNvPr id="3" name="תיבת טקסט 2">
            <a:extLst>
              <a:ext uri="{FF2B5EF4-FFF2-40B4-BE49-F238E27FC236}">
                <a16:creationId xmlns:a16="http://schemas.microsoft.com/office/drawing/2014/main" id="{EC937027-E293-4F31-9971-FBF0C2AC4FC1}"/>
              </a:ext>
            </a:extLst>
          </p:cNvPr>
          <p:cNvSpPr txBox="1"/>
          <p:nvPr/>
        </p:nvSpPr>
        <p:spPr>
          <a:xfrm>
            <a:off x="3779912" y="908924"/>
            <a:ext cx="1654620" cy="707886"/>
          </a:xfrm>
          <a:prstGeom prst="rect">
            <a:avLst/>
          </a:prstGeom>
          <a:noFill/>
        </p:spPr>
        <p:txBody>
          <a:bodyPr wrap="none" rtlCol="1">
            <a:spAutoFit/>
          </a:bodyPr>
          <a:lstStyle/>
          <a:p>
            <a:pPr algn="l" rtl="0"/>
            <a:r>
              <a:rPr lang="en-US" sz="4000" dirty="0">
                <a:latin typeface="Arial" panose="020B0604020202020204" pitchFamily="34" charset="0"/>
              </a:rPr>
              <a:t>17- 3=</a:t>
            </a:r>
            <a:endParaRPr lang="he-IL" sz="4000" dirty="0">
              <a:latin typeface="Arial" panose="020B0604020202020204" pitchFamily="34" charset="0"/>
            </a:endParaRPr>
          </a:p>
        </p:txBody>
      </p:sp>
      <p:sp>
        <p:nvSpPr>
          <p:cNvPr id="5" name="מלבן: פינות מעוגלות 4">
            <a:extLst>
              <a:ext uri="{FF2B5EF4-FFF2-40B4-BE49-F238E27FC236}">
                <a16:creationId xmlns:a16="http://schemas.microsoft.com/office/drawing/2014/main" id="{6BE89601-502A-4E96-9E14-B6970035174E}"/>
              </a:ext>
            </a:extLst>
          </p:cNvPr>
          <p:cNvSpPr/>
          <p:nvPr/>
        </p:nvSpPr>
        <p:spPr>
          <a:xfrm>
            <a:off x="3190915" y="5373216"/>
            <a:ext cx="2762171" cy="1256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תַבְנִיוֹת.</a:t>
            </a:r>
          </a:p>
        </p:txBody>
      </p:sp>
      <p:sp>
        <p:nvSpPr>
          <p:cNvPr id="128" name="תיבת טקסט 127">
            <a:extLst>
              <a:ext uri="{FF2B5EF4-FFF2-40B4-BE49-F238E27FC236}">
                <a16:creationId xmlns:a16="http://schemas.microsoft.com/office/drawing/2014/main" id="{B8387C55-B5DC-4E66-BCCF-6DA4849CBDB6}"/>
              </a:ext>
            </a:extLst>
          </p:cNvPr>
          <p:cNvSpPr txBox="1"/>
          <p:nvPr/>
        </p:nvSpPr>
        <p:spPr>
          <a:xfrm>
            <a:off x="5270202" y="907423"/>
            <a:ext cx="755335" cy="707886"/>
          </a:xfrm>
          <a:prstGeom prst="rect">
            <a:avLst/>
          </a:prstGeom>
          <a:noFill/>
        </p:spPr>
        <p:txBody>
          <a:bodyPr wrap="none" rtlCol="1">
            <a:spAutoFit/>
          </a:bodyPr>
          <a:lstStyle/>
          <a:p>
            <a:pPr algn="l" rtl="0"/>
            <a:r>
              <a:rPr lang="en-US" sz="4000" dirty="0">
                <a:latin typeface="Arial" panose="020B0604020202020204" pitchFamily="34" charset="0"/>
              </a:rPr>
              <a:t>14</a:t>
            </a:r>
            <a:endParaRPr lang="he-IL" sz="4000" dirty="0">
              <a:latin typeface="Arial" panose="020B0604020202020204" pitchFamily="34" charset="0"/>
            </a:endParaRPr>
          </a:p>
        </p:txBody>
      </p:sp>
      <p:grpSp>
        <p:nvGrpSpPr>
          <p:cNvPr id="31" name="קבוצה 30">
            <a:extLst>
              <a:ext uri="{FF2B5EF4-FFF2-40B4-BE49-F238E27FC236}">
                <a16:creationId xmlns:a16="http://schemas.microsoft.com/office/drawing/2014/main" id="{0206FB08-AB19-4467-B965-26FEE948390F}"/>
              </a:ext>
            </a:extLst>
          </p:cNvPr>
          <p:cNvGrpSpPr/>
          <p:nvPr/>
        </p:nvGrpSpPr>
        <p:grpSpPr>
          <a:xfrm>
            <a:off x="2522565" y="1579733"/>
            <a:ext cx="4105185" cy="3629365"/>
            <a:chOff x="2522565" y="1579733"/>
            <a:chExt cx="4105185" cy="3629365"/>
          </a:xfrm>
        </p:grpSpPr>
        <p:grpSp>
          <p:nvGrpSpPr>
            <p:cNvPr id="4" name="קבוצה 3">
              <a:extLst>
                <a:ext uri="{FF2B5EF4-FFF2-40B4-BE49-F238E27FC236}">
                  <a16:creationId xmlns:a16="http://schemas.microsoft.com/office/drawing/2014/main" id="{3453E0D8-29F8-4E1D-864E-10FC21DD8E37}"/>
                </a:ext>
              </a:extLst>
            </p:cNvPr>
            <p:cNvGrpSpPr/>
            <p:nvPr/>
          </p:nvGrpSpPr>
          <p:grpSpPr>
            <a:xfrm>
              <a:off x="2522565" y="1579733"/>
              <a:ext cx="4105185" cy="3629365"/>
              <a:chOff x="2522565" y="1579733"/>
              <a:chExt cx="4105185" cy="3629365"/>
            </a:xfrm>
          </p:grpSpPr>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77" name="דיו 176">
                    <a:extLst>
                      <a:ext uri="{FF2B5EF4-FFF2-40B4-BE49-F238E27FC236}">
                        <a16:creationId xmlns:a16="http://schemas.microsoft.com/office/drawing/2014/main" id="{18B45781-B288-48D8-81D5-C05D82D7728E}"/>
                      </a:ext>
                    </a:extLst>
                  </p14:cNvPr>
                  <p14:cNvContentPartPr/>
                  <p14:nvPr/>
                </p14:nvContentPartPr>
                <p14:xfrm>
                  <a:off x="3491880" y="2924944"/>
                  <a:ext cx="360" cy="360"/>
                </p14:xfrm>
              </p:contentPart>
            </mc:Choice>
            <mc:Fallback xmlns="">
              <p:pic>
                <p:nvPicPr>
                  <p:cNvPr id="177" name="דיו 176">
                    <a:extLst>
                      <a:ext uri="{FF2B5EF4-FFF2-40B4-BE49-F238E27FC236}">
                        <a16:creationId xmlns:a16="http://schemas.microsoft.com/office/drawing/2014/main" id="{18B45781-B288-48D8-81D5-C05D82D7728E}"/>
                      </a:ext>
                    </a:extLst>
                  </p:cNvPr>
                  <p:cNvPicPr/>
                  <p:nvPr/>
                </p:nvPicPr>
                <p:blipFill>
                  <a:blip r:embed="rId3"/>
                  <a:stretch>
                    <a:fillRect/>
                  </a:stretch>
                </p:blipFill>
                <p:spPr>
                  <a:xfrm>
                    <a:off x="3482880" y="2915944"/>
                    <a:ext cx="18000" cy="18000"/>
                  </a:xfrm>
                  <a:prstGeom prst="rect">
                    <a:avLst/>
                  </a:prstGeom>
                </p:spPr>
              </p:pic>
            </mc:Fallback>
          </mc:AlternateContent>
          <p:grpSp>
            <p:nvGrpSpPr>
              <p:cNvPr id="178" name="קבוצה 177">
                <a:extLst>
                  <a:ext uri="{FF2B5EF4-FFF2-40B4-BE49-F238E27FC236}">
                    <a16:creationId xmlns:a16="http://schemas.microsoft.com/office/drawing/2014/main" id="{3C942BD7-D238-4EF7-A3EB-699D9098D315}"/>
                  </a:ext>
                </a:extLst>
              </p:cNvPr>
              <p:cNvGrpSpPr/>
              <p:nvPr/>
            </p:nvGrpSpPr>
            <p:grpSpPr>
              <a:xfrm>
                <a:off x="2631392" y="1675883"/>
                <a:ext cx="3996358" cy="1652070"/>
                <a:chOff x="2574335" y="1492625"/>
                <a:chExt cx="8125328" cy="3599782"/>
              </a:xfrm>
            </p:grpSpPr>
            <p:sp>
              <p:nvSpPr>
                <p:cNvPr id="179" name="מלבן 178">
                  <a:extLst>
                    <a:ext uri="{FF2B5EF4-FFF2-40B4-BE49-F238E27FC236}">
                      <a16:creationId xmlns:a16="http://schemas.microsoft.com/office/drawing/2014/main" id="{9E7D2F60-554F-4996-9300-B53061E2443B}"/>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80" name="קבוצה 179">
                  <a:extLst>
                    <a:ext uri="{FF2B5EF4-FFF2-40B4-BE49-F238E27FC236}">
                      <a16:creationId xmlns:a16="http://schemas.microsoft.com/office/drawing/2014/main" id="{547701E0-2B17-45ED-B650-274A57527E25}"/>
                    </a:ext>
                  </a:extLst>
                </p:cNvPr>
                <p:cNvGrpSpPr/>
                <p:nvPr/>
              </p:nvGrpSpPr>
              <p:grpSpPr>
                <a:xfrm>
                  <a:off x="2708732" y="1634159"/>
                  <a:ext cx="7856533" cy="3316714"/>
                  <a:chOff x="3625516" y="1315453"/>
                  <a:chExt cx="4832685" cy="1660358"/>
                </a:xfrm>
              </p:grpSpPr>
              <p:sp>
                <p:nvSpPr>
                  <p:cNvPr id="181" name="מלבן 180">
                    <a:extLst>
                      <a:ext uri="{FF2B5EF4-FFF2-40B4-BE49-F238E27FC236}">
                        <a16:creationId xmlns:a16="http://schemas.microsoft.com/office/drawing/2014/main" id="{F36BEDAF-6F4D-4F11-88CD-F0049A3436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2" name="מלבן 181">
                    <a:extLst>
                      <a:ext uri="{FF2B5EF4-FFF2-40B4-BE49-F238E27FC236}">
                        <a16:creationId xmlns:a16="http://schemas.microsoft.com/office/drawing/2014/main" id="{7592C33F-6F3D-4316-897D-0F8CD7F9353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3" name="מלבן 182">
                    <a:extLst>
                      <a:ext uri="{FF2B5EF4-FFF2-40B4-BE49-F238E27FC236}">
                        <a16:creationId xmlns:a16="http://schemas.microsoft.com/office/drawing/2014/main" id="{18D8DBB9-2FDE-4CF0-9387-A417C42B11AC}"/>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4" name="מלבן 183">
                    <a:extLst>
                      <a:ext uri="{FF2B5EF4-FFF2-40B4-BE49-F238E27FC236}">
                        <a16:creationId xmlns:a16="http://schemas.microsoft.com/office/drawing/2014/main" id="{6D8559E8-6082-4ACC-9CFC-CDC424A479C5}"/>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5" name="מלבן 184">
                    <a:extLst>
                      <a:ext uri="{FF2B5EF4-FFF2-40B4-BE49-F238E27FC236}">
                        <a16:creationId xmlns:a16="http://schemas.microsoft.com/office/drawing/2014/main" id="{EF4E5088-EEC7-44DA-8F6D-490C81C1CC51}"/>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6" name="מלבן 185">
                    <a:extLst>
                      <a:ext uri="{FF2B5EF4-FFF2-40B4-BE49-F238E27FC236}">
                        <a16:creationId xmlns:a16="http://schemas.microsoft.com/office/drawing/2014/main" id="{BB1997C6-5337-487A-969F-E6D6BC49BD1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7" name="מלבן 186">
                    <a:extLst>
                      <a:ext uri="{FF2B5EF4-FFF2-40B4-BE49-F238E27FC236}">
                        <a16:creationId xmlns:a16="http://schemas.microsoft.com/office/drawing/2014/main" id="{A8200365-0C61-40A6-A7C9-EC34424D8D5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8" name="מלבן 187">
                    <a:extLst>
                      <a:ext uri="{FF2B5EF4-FFF2-40B4-BE49-F238E27FC236}">
                        <a16:creationId xmlns:a16="http://schemas.microsoft.com/office/drawing/2014/main" id="{0FAFC38D-13C2-4B49-9B2C-A5CC02B57DAE}"/>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9" name="מלבן 188">
                    <a:extLst>
                      <a:ext uri="{FF2B5EF4-FFF2-40B4-BE49-F238E27FC236}">
                        <a16:creationId xmlns:a16="http://schemas.microsoft.com/office/drawing/2014/main" id="{8C721A6E-C6DE-4819-B5FB-C2DA4542F72E}"/>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0" name="מלבן 189">
                    <a:extLst>
                      <a:ext uri="{FF2B5EF4-FFF2-40B4-BE49-F238E27FC236}">
                        <a16:creationId xmlns:a16="http://schemas.microsoft.com/office/drawing/2014/main" id="{E447523D-727E-43C0-BECC-74AA6F472FD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grpSp>
            <p:nvGrpSpPr>
              <p:cNvPr id="191" name="קבוצה 190">
                <a:extLst>
                  <a:ext uri="{FF2B5EF4-FFF2-40B4-BE49-F238E27FC236}">
                    <a16:creationId xmlns:a16="http://schemas.microsoft.com/office/drawing/2014/main" id="{5DDF81AA-5E26-4EB1-8550-452FCFDE99BD}"/>
                  </a:ext>
                </a:extLst>
              </p:cNvPr>
              <p:cNvGrpSpPr/>
              <p:nvPr/>
            </p:nvGrpSpPr>
            <p:grpSpPr>
              <a:xfrm>
                <a:off x="2631392" y="3557028"/>
                <a:ext cx="3996358" cy="1652070"/>
                <a:chOff x="2574335" y="1492625"/>
                <a:chExt cx="8125328" cy="3599782"/>
              </a:xfrm>
            </p:grpSpPr>
            <p:sp>
              <p:nvSpPr>
                <p:cNvPr id="192" name="מלבן 191">
                  <a:extLst>
                    <a:ext uri="{FF2B5EF4-FFF2-40B4-BE49-F238E27FC236}">
                      <a16:creationId xmlns:a16="http://schemas.microsoft.com/office/drawing/2014/main" id="{87487A49-FC04-47B2-AF25-B9F064C8C0C2}"/>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3" name="קבוצה 192">
                  <a:extLst>
                    <a:ext uri="{FF2B5EF4-FFF2-40B4-BE49-F238E27FC236}">
                      <a16:creationId xmlns:a16="http://schemas.microsoft.com/office/drawing/2014/main" id="{1DCC0366-C4DA-42A7-999D-31190CC95675}"/>
                    </a:ext>
                  </a:extLst>
                </p:cNvPr>
                <p:cNvGrpSpPr/>
                <p:nvPr/>
              </p:nvGrpSpPr>
              <p:grpSpPr>
                <a:xfrm>
                  <a:off x="2708732" y="1634159"/>
                  <a:ext cx="7856533" cy="3316714"/>
                  <a:chOff x="3625516" y="1315453"/>
                  <a:chExt cx="4832685" cy="1660358"/>
                </a:xfrm>
              </p:grpSpPr>
              <p:sp>
                <p:nvSpPr>
                  <p:cNvPr id="194" name="מלבן 193">
                    <a:extLst>
                      <a:ext uri="{FF2B5EF4-FFF2-40B4-BE49-F238E27FC236}">
                        <a16:creationId xmlns:a16="http://schemas.microsoft.com/office/drawing/2014/main" id="{A1C59C06-5BD4-4EB7-B322-05BFFC7AD7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5" name="מלבן 194">
                    <a:extLst>
                      <a:ext uri="{FF2B5EF4-FFF2-40B4-BE49-F238E27FC236}">
                        <a16:creationId xmlns:a16="http://schemas.microsoft.com/office/drawing/2014/main" id="{8A9033F3-B1F4-430F-8B98-A9B0DE29211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6" name="מלבן 195">
                    <a:extLst>
                      <a:ext uri="{FF2B5EF4-FFF2-40B4-BE49-F238E27FC236}">
                        <a16:creationId xmlns:a16="http://schemas.microsoft.com/office/drawing/2014/main" id="{C8D58A32-2915-468C-8471-2972463C1C13}"/>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7" name="מלבן 196">
                    <a:extLst>
                      <a:ext uri="{FF2B5EF4-FFF2-40B4-BE49-F238E27FC236}">
                        <a16:creationId xmlns:a16="http://schemas.microsoft.com/office/drawing/2014/main" id="{5F6F3012-7D79-468B-ADD7-418FBABDB5C2}"/>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8" name="מלבן 197">
                    <a:extLst>
                      <a:ext uri="{FF2B5EF4-FFF2-40B4-BE49-F238E27FC236}">
                        <a16:creationId xmlns:a16="http://schemas.microsoft.com/office/drawing/2014/main" id="{42CD8A71-D0AC-4051-9C52-E70EC9E5B906}"/>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9" name="מלבן 198">
                    <a:extLst>
                      <a:ext uri="{FF2B5EF4-FFF2-40B4-BE49-F238E27FC236}">
                        <a16:creationId xmlns:a16="http://schemas.microsoft.com/office/drawing/2014/main" id="{511950AC-5D5A-481D-A81C-3025F118E8CD}"/>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0" name="מלבן 199">
                    <a:extLst>
                      <a:ext uri="{FF2B5EF4-FFF2-40B4-BE49-F238E27FC236}">
                        <a16:creationId xmlns:a16="http://schemas.microsoft.com/office/drawing/2014/main" id="{890E52BD-B7F6-4D37-90C5-246CF518E4E0}"/>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1" name="מלבן 200">
                    <a:extLst>
                      <a:ext uri="{FF2B5EF4-FFF2-40B4-BE49-F238E27FC236}">
                        <a16:creationId xmlns:a16="http://schemas.microsoft.com/office/drawing/2014/main" id="{E71962DD-F4AF-4D3A-A601-E219AF732DDA}"/>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2" name="מלבן 201">
                    <a:extLst>
                      <a:ext uri="{FF2B5EF4-FFF2-40B4-BE49-F238E27FC236}">
                        <a16:creationId xmlns:a16="http://schemas.microsoft.com/office/drawing/2014/main" id="{CFCAD435-6FA7-416C-B5D7-366D88081065}"/>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3" name="מלבן 202">
                    <a:extLst>
                      <a:ext uri="{FF2B5EF4-FFF2-40B4-BE49-F238E27FC236}">
                        <a16:creationId xmlns:a16="http://schemas.microsoft.com/office/drawing/2014/main" id="{22BBC16F-E537-4A7A-B6AC-137ACE148B0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204" name="תמונה 203">
                <a:extLst>
                  <a:ext uri="{FF2B5EF4-FFF2-40B4-BE49-F238E27FC236}">
                    <a16:creationId xmlns:a16="http://schemas.microsoft.com/office/drawing/2014/main" id="{6F244312-33EF-4249-B389-A8DE6EC7A8B9}"/>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68662" y="1640826"/>
                <a:ext cx="959624" cy="862707"/>
              </a:xfrm>
              <a:prstGeom prst="rect">
                <a:avLst/>
              </a:prstGeom>
            </p:spPr>
          </p:pic>
          <p:pic>
            <p:nvPicPr>
              <p:cNvPr id="205" name="תמונה 204">
                <a:extLst>
                  <a:ext uri="{FF2B5EF4-FFF2-40B4-BE49-F238E27FC236}">
                    <a16:creationId xmlns:a16="http://schemas.microsoft.com/office/drawing/2014/main" id="{8E3CF806-4853-4A46-A2C9-A87F28C5DE6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83336" y="2364594"/>
                <a:ext cx="959624" cy="862707"/>
              </a:xfrm>
              <a:prstGeom prst="rect">
                <a:avLst/>
              </a:prstGeom>
            </p:spPr>
          </p:pic>
          <p:pic>
            <p:nvPicPr>
              <p:cNvPr id="206" name="תמונה 205">
                <a:extLst>
                  <a:ext uri="{FF2B5EF4-FFF2-40B4-BE49-F238E27FC236}">
                    <a16:creationId xmlns:a16="http://schemas.microsoft.com/office/drawing/2014/main" id="{48422ED2-57BA-43E0-AC7B-ED2CBCFE950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353784" y="1614025"/>
                <a:ext cx="959624" cy="862707"/>
              </a:xfrm>
              <a:prstGeom prst="rect">
                <a:avLst/>
              </a:prstGeom>
            </p:spPr>
          </p:pic>
          <p:pic>
            <p:nvPicPr>
              <p:cNvPr id="207" name="תמונה 206">
                <a:extLst>
                  <a:ext uri="{FF2B5EF4-FFF2-40B4-BE49-F238E27FC236}">
                    <a16:creationId xmlns:a16="http://schemas.microsoft.com/office/drawing/2014/main" id="{D14B1AF2-D3F1-4BCB-BBC0-630CAE4C2DBE}"/>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319296" y="2377614"/>
                <a:ext cx="959624" cy="862707"/>
              </a:xfrm>
              <a:prstGeom prst="rect">
                <a:avLst/>
              </a:prstGeom>
            </p:spPr>
          </p:pic>
          <p:pic>
            <p:nvPicPr>
              <p:cNvPr id="208" name="תמונה 207">
                <a:extLst>
                  <a:ext uri="{FF2B5EF4-FFF2-40B4-BE49-F238E27FC236}">
                    <a16:creationId xmlns:a16="http://schemas.microsoft.com/office/drawing/2014/main" id="{9165785C-DB3A-4462-988E-17DDAD424FD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183322" y="1579733"/>
                <a:ext cx="959624" cy="862707"/>
              </a:xfrm>
              <a:prstGeom prst="rect">
                <a:avLst/>
              </a:prstGeom>
            </p:spPr>
          </p:pic>
          <p:pic>
            <p:nvPicPr>
              <p:cNvPr id="209" name="תמונה 208">
                <a:extLst>
                  <a:ext uri="{FF2B5EF4-FFF2-40B4-BE49-F238E27FC236}">
                    <a16:creationId xmlns:a16="http://schemas.microsoft.com/office/drawing/2014/main" id="{7BC617E1-CF2C-4172-9C5D-123A189BAB1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885900" y="1623471"/>
                <a:ext cx="959624" cy="862707"/>
              </a:xfrm>
              <a:prstGeom prst="rect">
                <a:avLst/>
              </a:prstGeom>
            </p:spPr>
          </p:pic>
          <p:pic>
            <p:nvPicPr>
              <p:cNvPr id="210" name="תמונה 209">
                <a:extLst>
                  <a:ext uri="{FF2B5EF4-FFF2-40B4-BE49-F238E27FC236}">
                    <a16:creationId xmlns:a16="http://schemas.microsoft.com/office/drawing/2014/main" id="{1A8B6F1F-CAFF-4EF1-A7B9-1F206CCEA131}"/>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926414" y="2387060"/>
                <a:ext cx="959624" cy="862707"/>
              </a:xfrm>
              <a:prstGeom prst="rect">
                <a:avLst/>
              </a:prstGeom>
            </p:spPr>
          </p:pic>
          <p:pic>
            <p:nvPicPr>
              <p:cNvPr id="211" name="תמונה 210">
                <a:extLst>
                  <a:ext uri="{FF2B5EF4-FFF2-40B4-BE49-F238E27FC236}">
                    <a16:creationId xmlns:a16="http://schemas.microsoft.com/office/drawing/2014/main" id="{FD6E516F-FF9D-4B74-AC97-9ADB8D6E4908}"/>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117819" y="2387060"/>
                <a:ext cx="959624" cy="862707"/>
              </a:xfrm>
              <a:prstGeom prst="rect">
                <a:avLst/>
              </a:prstGeom>
            </p:spPr>
          </p:pic>
          <p:pic>
            <p:nvPicPr>
              <p:cNvPr id="212" name="תמונה 211">
                <a:extLst>
                  <a:ext uri="{FF2B5EF4-FFF2-40B4-BE49-F238E27FC236}">
                    <a16:creationId xmlns:a16="http://schemas.microsoft.com/office/drawing/2014/main" id="{CFD7D3CD-5230-4644-B987-E7F2E85EA5AC}"/>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607356" y="1624681"/>
                <a:ext cx="959624" cy="862707"/>
              </a:xfrm>
              <a:prstGeom prst="rect">
                <a:avLst/>
              </a:prstGeom>
            </p:spPr>
          </p:pic>
          <p:pic>
            <p:nvPicPr>
              <p:cNvPr id="213" name="תמונה 212">
                <a:extLst>
                  <a:ext uri="{FF2B5EF4-FFF2-40B4-BE49-F238E27FC236}">
                    <a16:creationId xmlns:a16="http://schemas.microsoft.com/office/drawing/2014/main" id="{EA93928D-900A-4C85-A3FD-92CBA9CEAFB7}"/>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5647870" y="2388270"/>
                <a:ext cx="959624" cy="862707"/>
              </a:xfrm>
              <a:prstGeom prst="rect">
                <a:avLst/>
              </a:prstGeom>
            </p:spPr>
          </p:pic>
          <p:pic>
            <p:nvPicPr>
              <p:cNvPr id="214" name="תמונה 213">
                <a:extLst>
                  <a:ext uri="{FF2B5EF4-FFF2-40B4-BE49-F238E27FC236}">
                    <a16:creationId xmlns:a16="http://schemas.microsoft.com/office/drawing/2014/main" id="{4583238E-320F-4BCA-8389-7A29F6320BE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22565" y="3540703"/>
                <a:ext cx="959624" cy="862707"/>
              </a:xfrm>
              <a:prstGeom prst="rect">
                <a:avLst/>
              </a:prstGeom>
            </p:spPr>
          </p:pic>
          <p:pic>
            <p:nvPicPr>
              <p:cNvPr id="215" name="תמונה 214">
                <a:extLst>
                  <a:ext uri="{FF2B5EF4-FFF2-40B4-BE49-F238E27FC236}">
                    <a16:creationId xmlns:a16="http://schemas.microsoft.com/office/drawing/2014/main" id="{FDE20708-C1DA-4C8D-970F-3BAC0EDCCD14}"/>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2563079" y="4304292"/>
                <a:ext cx="959624" cy="862707"/>
              </a:xfrm>
              <a:prstGeom prst="rect">
                <a:avLst/>
              </a:prstGeom>
            </p:spPr>
          </p:pic>
        </p:grpSp>
        <p:pic>
          <p:nvPicPr>
            <p:cNvPr id="224" name="תמונה 223">
              <a:extLst>
                <a:ext uri="{FF2B5EF4-FFF2-40B4-BE49-F238E27FC236}">
                  <a16:creationId xmlns:a16="http://schemas.microsoft.com/office/drawing/2014/main" id="{BAF96348-A127-4A83-AB30-56B12AD34D98}"/>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325189" y="3529803"/>
              <a:ext cx="959624" cy="862707"/>
            </a:xfrm>
            <a:prstGeom prst="rect">
              <a:avLst/>
            </a:prstGeom>
          </p:spPr>
        </p:pic>
        <p:pic>
          <p:nvPicPr>
            <p:cNvPr id="225" name="תמונה 224">
              <a:extLst>
                <a:ext uri="{FF2B5EF4-FFF2-40B4-BE49-F238E27FC236}">
                  <a16:creationId xmlns:a16="http://schemas.microsoft.com/office/drawing/2014/main" id="{4105B52C-DC57-4997-B3A0-2B897F77427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3365703" y="4293392"/>
              <a:ext cx="959624" cy="862707"/>
            </a:xfrm>
            <a:prstGeom prst="rect">
              <a:avLst/>
            </a:prstGeom>
          </p:spPr>
        </p:pic>
      </p:grpSp>
      <p:pic>
        <p:nvPicPr>
          <p:cNvPr id="226" name="תמונה 225">
            <a:extLst>
              <a:ext uri="{FF2B5EF4-FFF2-40B4-BE49-F238E27FC236}">
                <a16:creationId xmlns:a16="http://schemas.microsoft.com/office/drawing/2014/main" id="{ED8AFC99-807A-43F2-801F-1413CC883DA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057506" y="3555821"/>
            <a:ext cx="959624" cy="862707"/>
          </a:xfrm>
          <a:prstGeom prst="rect">
            <a:avLst/>
          </a:prstGeom>
        </p:spPr>
      </p:pic>
      <p:pic>
        <p:nvPicPr>
          <p:cNvPr id="227" name="תמונה 226">
            <a:extLst>
              <a:ext uri="{FF2B5EF4-FFF2-40B4-BE49-F238E27FC236}">
                <a16:creationId xmlns:a16="http://schemas.microsoft.com/office/drawing/2014/main" id="{2E4CC452-AE69-4587-8101-861092634CC3}"/>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098020" y="4319410"/>
            <a:ext cx="959624" cy="862707"/>
          </a:xfrm>
          <a:prstGeom prst="rect">
            <a:avLst/>
          </a:prstGeom>
        </p:spPr>
      </p:pic>
      <p:pic>
        <p:nvPicPr>
          <p:cNvPr id="228" name="תמונה 227">
            <a:extLst>
              <a:ext uri="{FF2B5EF4-FFF2-40B4-BE49-F238E27FC236}">
                <a16:creationId xmlns:a16="http://schemas.microsoft.com/office/drawing/2014/main" id="{4F80D636-8270-4E6B-8301-0BB8A004A748}"/>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r="62586" b="66365"/>
          <a:stretch/>
        </p:blipFill>
        <p:spPr>
          <a:xfrm>
            <a:off x="4899632" y="3492788"/>
            <a:ext cx="959624" cy="862707"/>
          </a:xfrm>
          <a:prstGeom prst="rect">
            <a:avLst/>
          </a:prstGeom>
        </p:spPr>
      </p:pic>
    </p:spTree>
    <p:extLst>
      <p:ext uri="{BB962C8B-B14F-4D97-AF65-F5344CB8AC3E}">
        <p14:creationId xmlns:p14="http://schemas.microsoft.com/office/powerpoint/2010/main" val="331594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22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28"/>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26"/>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28"/>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4" restart="whenNotActive" fill="hold" evtFilter="cancelBubble" nodeType="interactiveSeq">
                <p:stCondLst>
                  <p:cond evt="onClick" delay="0">
                    <p:tgtEl>
                      <p:spTgt spid="6"/>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hidden"/>
                                      </p:to>
                                    </p:set>
                                  </p:childTnLst>
                                </p:cTn>
                              </p:par>
                            </p:childTnLst>
                          </p:cTn>
                        </p:par>
                        <p:par>
                          <p:cTn id="29" fill="hold">
                            <p:stCondLst>
                              <p:cond delay="0"/>
                            </p:stCondLst>
                            <p:childTnLst>
                              <p:par>
                                <p:cTn id="30" presetID="63" presetClass="path" presetSubtype="0" accel="50000" decel="50000" fill="hold" nodeType="afterEffect">
                                  <p:stCondLst>
                                    <p:cond delay="0"/>
                                  </p:stCondLst>
                                  <p:childTnLst>
                                    <p:animMotion origin="layout" path="M -5.55556E-7 0 L 0.32674 0.0037 " pathEditMode="relative" rAng="0" ptsTypes="AA">
                                      <p:cBhvr>
                                        <p:cTn id="31" dur="2000" fill="hold"/>
                                        <p:tgtEl>
                                          <p:spTgt spid="226"/>
                                        </p:tgtEl>
                                        <p:attrNameLst>
                                          <p:attrName>ppt_x</p:attrName>
                                          <p:attrName>ppt_y</p:attrName>
                                        </p:attrNameLst>
                                      </p:cBhvr>
                                      <p:rCtr x="16337" y="185"/>
                                    </p:animMotion>
                                  </p:childTnLst>
                                </p:cTn>
                              </p:par>
                              <p:par>
                                <p:cTn id="32" presetID="63" presetClass="path" presetSubtype="0" accel="50000" decel="50000" fill="hold" nodeType="withEffect">
                                  <p:stCondLst>
                                    <p:cond delay="0"/>
                                  </p:stCondLst>
                                  <p:childTnLst>
                                    <p:animMotion origin="layout" path="M -4.44444E-6 -2.22222E-6 L 0.32136 -0.00416 " pathEditMode="relative" rAng="0" ptsTypes="AA">
                                      <p:cBhvr>
                                        <p:cTn id="33" dur="2000" fill="hold"/>
                                        <p:tgtEl>
                                          <p:spTgt spid="228"/>
                                        </p:tgtEl>
                                        <p:attrNameLst>
                                          <p:attrName>ppt_x</p:attrName>
                                          <p:attrName>ppt_y</p:attrName>
                                        </p:attrNameLst>
                                      </p:cBhvr>
                                      <p:rCtr x="16059" y="-208"/>
                                    </p:animMotion>
                                  </p:childTnLst>
                                </p:cTn>
                              </p:par>
                              <p:par>
                                <p:cTn id="34" presetID="63" presetClass="path" presetSubtype="0" accel="50000" decel="50000" fill="hold" nodeType="withEffect">
                                  <p:stCondLst>
                                    <p:cond delay="0"/>
                                  </p:stCondLst>
                                  <p:childTnLst>
                                    <p:animMotion origin="layout" path="M -8.33333E-7 -2.59259E-6 L 0.36962 -0.01504 " pathEditMode="relative" rAng="0" ptsTypes="AA">
                                      <p:cBhvr>
                                        <p:cTn id="35" dur="2000" fill="hold"/>
                                        <p:tgtEl>
                                          <p:spTgt spid="227"/>
                                        </p:tgtEl>
                                        <p:attrNameLst>
                                          <p:attrName>ppt_x</p:attrName>
                                          <p:attrName>ppt_y</p:attrName>
                                        </p:attrNameLst>
                                      </p:cBhvr>
                                      <p:rCtr x="18472" y="-764"/>
                                    </p:animMotion>
                                  </p:childTnLst>
                                </p:cTn>
                              </p:par>
                            </p:childTnLst>
                          </p:cTn>
                        </p:par>
                        <p:par>
                          <p:cTn id="36" fill="hold">
                            <p:stCondLst>
                              <p:cond delay="2000"/>
                            </p:stCondLst>
                            <p:childTnLst>
                              <p:par>
                                <p:cTn id="37" presetID="1" presetClass="entr" presetSubtype="0" fill="hold" grpId="0" nodeType="afterEffect">
                                  <p:stCondLst>
                                    <p:cond delay="0"/>
                                  </p:stCondLst>
                                  <p:childTnLst>
                                    <p:set>
                                      <p:cBhvr>
                                        <p:cTn id="38" dur="1" fill="hold">
                                          <p:stCondLst>
                                            <p:cond delay="0"/>
                                          </p:stCondLst>
                                        </p:cTn>
                                        <p:tgtEl>
                                          <p:spTgt spid="128"/>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6" grpId="0" animBg="1"/>
      <p:bldP spid="5" grpId="0" animBg="1"/>
      <p:bldP spid="12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פינות מעוגלות 5">
            <a:extLst>
              <a:ext uri="{FF2B5EF4-FFF2-40B4-BE49-F238E27FC236}">
                <a16:creationId xmlns:a16="http://schemas.microsoft.com/office/drawing/2014/main" id="{C4BB73D4-27E2-4BD3-8094-693706AFCD5A}"/>
              </a:ext>
            </a:extLst>
          </p:cNvPr>
          <p:cNvSpPr/>
          <p:nvPr/>
        </p:nvSpPr>
        <p:spPr>
          <a:xfrm>
            <a:off x="3184437" y="5373216"/>
            <a:ext cx="2775126" cy="13085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sp>
        <p:nvSpPr>
          <p:cNvPr id="2" name="תיבת טקסט 1">
            <a:extLst>
              <a:ext uri="{FF2B5EF4-FFF2-40B4-BE49-F238E27FC236}">
                <a16:creationId xmlns:a16="http://schemas.microsoft.com/office/drawing/2014/main" id="{3C99E89E-2E23-4AA3-96CE-2CF7823B5AD6}"/>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הֵעָזְרוּ בַּתַבְנִיוֹת שֶהֵכַנְתֶם וּפִתְרוּ.</a:t>
            </a:r>
          </a:p>
        </p:txBody>
      </p:sp>
      <p:sp>
        <p:nvSpPr>
          <p:cNvPr id="3" name="תיבת טקסט 2">
            <a:extLst>
              <a:ext uri="{FF2B5EF4-FFF2-40B4-BE49-F238E27FC236}">
                <a16:creationId xmlns:a16="http://schemas.microsoft.com/office/drawing/2014/main" id="{EC937027-E293-4F31-9971-FBF0C2AC4FC1}"/>
              </a:ext>
            </a:extLst>
          </p:cNvPr>
          <p:cNvSpPr txBox="1"/>
          <p:nvPr/>
        </p:nvSpPr>
        <p:spPr>
          <a:xfrm>
            <a:off x="3779912" y="908924"/>
            <a:ext cx="1654620" cy="707886"/>
          </a:xfrm>
          <a:prstGeom prst="rect">
            <a:avLst/>
          </a:prstGeom>
          <a:noFill/>
        </p:spPr>
        <p:txBody>
          <a:bodyPr wrap="none" rtlCol="1">
            <a:spAutoFit/>
          </a:bodyPr>
          <a:lstStyle/>
          <a:p>
            <a:pPr algn="l" rtl="0"/>
            <a:r>
              <a:rPr lang="en-US" sz="4000" dirty="0">
                <a:latin typeface="Arial" panose="020B0604020202020204" pitchFamily="34" charset="0"/>
              </a:rPr>
              <a:t>19- 5=</a:t>
            </a:r>
            <a:endParaRPr lang="he-IL" sz="4000" dirty="0">
              <a:latin typeface="Arial" panose="020B0604020202020204" pitchFamily="34" charset="0"/>
            </a:endParaRPr>
          </a:p>
        </p:txBody>
      </p:sp>
      <p:sp>
        <p:nvSpPr>
          <p:cNvPr id="5" name="מלבן: פינות מעוגלות 4">
            <a:extLst>
              <a:ext uri="{FF2B5EF4-FFF2-40B4-BE49-F238E27FC236}">
                <a16:creationId xmlns:a16="http://schemas.microsoft.com/office/drawing/2014/main" id="{6BE89601-502A-4E96-9E14-B6970035174E}"/>
              </a:ext>
            </a:extLst>
          </p:cNvPr>
          <p:cNvSpPr/>
          <p:nvPr/>
        </p:nvSpPr>
        <p:spPr>
          <a:xfrm>
            <a:off x="3184200" y="5373216"/>
            <a:ext cx="2775600" cy="1310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תַבְנִיוֹת.</a:t>
            </a:r>
          </a:p>
        </p:txBody>
      </p:sp>
      <p:sp>
        <p:nvSpPr>
          <p:cNvPr id="128" name="תיבת טקסט 127">
            <a:extLst>
              <a:ext uri="{FF2B5EF4-FFF2-40B4-BE49-F238E27FC236}">
                <a16:creationId xmlns:a16="http://schemas.microsoft.com/office/drawing/2014/main" id="{B8387C55-B5DC-4E66-BCCF-6DA4849CBDB6}"/>
              </a:ext>
            </a:extLst>
          </p:cNvPr>
          <p:cNvSpPr txBox="1"/>
          <p:nvPr/>
        </p:nvSpPr>
        <p:spPr>
          <a:xfrm>
            <a:off x="5292080" y="906672"/>
            <a:ext cx="755335" cy="707886"/>
          </a:xfrm>
          <a:prstGeom prst="rect">
            <a:avLst/>
          </a:prstGeom>
          <a:noFill/>
        </p:spPr>
        <p:txBody>
          <a:bodyPr wrap="none" rtlCol="1">
            <a:spAutoFit/>
          </a:bodyPr>
          <a:lstStyle/>
          <a:p>
            <a:pPr algn="l" rtl="0"/>
            <a:r>
              <a:rPr lang="en-US" sz="4000" dirty="0">
                <a:latin typeface="Arial" panose="020B0604020202020204" pitchFamily="34" charset="0"/>
              </a:rPr>
              <a:t>14</a:t>
            </a:r>
            <a:endParaRPr lang="he-IL" sz="4000" dirty="0">
              <a:latin typeface="Arial" panose="020B0604020202020204" pitchFamily="34" charset="0"/>
            </a:endParaRPr>
          </a:p>
        </p:txBody>
      </p:sp>
      <p:grpSp>
        <p:nvGrpSpPr>
          <p:cNvPr id="7" name="קבוצה 6">
            <a:extLst>
              <a:ext uri="{FF2B5EF4-FFF2-40B4-BE49-F238E27FC236}">
                <a16:creationId xmlns:a16="http://schemas.microsoft.com/office/drawing/2014/main" id="{1E1A984F-1410-481B-853C-249ED8BA5434}"/>
              </a:ext>
            </a:extLst>
          </p:cNvPr>
          <p:cNvGrpSpPr/>
          <p:nvPr/>
        </p:nvGrpSpPr>
        <p:grpSpPr>
          <a:xfrm>
            <a:off x="2631392" y="1675883"/>
            <a:ext cx="3996358" cy="1652070"/>
            <a:chOff x="2631392" y="1675883"/>
            <a:chExt cx="3996358" cy="1652070"/>
          </a:xfrm>
        </p:grpSpPr>
        <p:grpSp>
          <p:nvGrpSpPr>
            <p:cNvPr id="178" name="קבוצה 177">
              <a:extLst>
                <a:ext uri="{FF2B5EF4-FFF2-40B4-BE49-F238E27FC236}">
                  <a16:creationId xmlns:a16="http://schemas.microsoft.com/office/drawing/2014/main" id="{3C942BD7-D238-4EF7-A3EB-699D9098D315}"/>
                </a:ext>
              </a:extLst>
            </p:cNvPr>
            <p:cNvGrpSpPr/>
            <p:nvPr/>
          </p:nvGrpSpPr>
          <p:grpSpPr>
            <a:xfrm>
              <a:off x="2631392" y="1675883"/>
              <a:ext cx="3996358" cy="1652070"/>
              <a:chOff x="2574335" y="1492625"/>
              <a:chExt cx="8125328" cy="3599782"/>
            </a:xfrm>
          </p:grpSpPr>
          <p:sp>
            <p:nvSpPr>
              <p:cNvPr id="179" name="מלבן 178">
                <a:extLst>
                  <a:ext uri="{FF2B5EF4-FFF2-40B4-BE49-F238E27FC236}">
                    <a16:creationId xmlns:a16="http://schemas.microsoft.com/office/drawing/2014/main" id="{9E7D2F60-554F-4996-9300-B53061E2443B}"/>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80" name="קבוצה 179">
                <a:extLst>
                  <a:ext uri="{FF2B5EF4-FFF2-40B4-BE49-F238E27FC236}">
                    <a16:creationId xmlns:a16="http://schemas.microsoft.com/office/drawing/2014/main" id="{547701E0-2B17-45ED-B650-274A57527E25}"/>
                  </a:ext>
                </a:extLst>
              </p:cNvPr>
              <p:cNvGrpSpPr/>
              <p:nvPr/>
            </p:nvGrpSpPr>
            <p:grpSpPr>
              <a:xfrm>
                <a:off x="2708732" y="1634159"/>
                <a:ext cx="7856533" cy="3316714"/>
                <a:chOff x="3625516" y="1315453"/>
                <a:chExt cx="4832685" cy="1660358"/>
              </a:xfrm>
            </p:grpSpPr>
            <p:sp>
              <p:nvSpPr>
                <p:cNvPr id="181" name="מלבן 180">
                  <a:extLst>
                    <a:ext uri="{FF2B5EF4-FFF2-40B4-BE49-F238E27FC236}">
                      <a16:creationId xmlns:a16="http://schemas.microsoft.com/office/drawing/2014/main" id="{F36BEDAF-6F4D-4F11-88CD-F0049A3436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2" name="מלבן 181">
                  <a:extLst>
                    <a:ext uri="{FF2B5EF4-FFF2-40B4-BE49-F238E27FC236}">
                      <a16:creationId xmlns:a16="http://schemas.microsoft.com/office/drawing/2014/main" id="{7592C33F-6F3D-4316-897D-0F8CD7F9353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3" name="מלבן 182">
                  <a:extLst>
                    <a:ext uri="{FF2B5EF4-FFF2-40B4-BE49-F238E27FC236}">
                      <a16:creationId xmlns:a16="http://schemas.microsoft.com/office/drawing/2014/main" id="{18D8DBB9-2FDE-4CF0-9387-A417C42B11AC}"/>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4" name="מלבן 183">
                  <a:extLst>
                    <a:ext uri="{FF2B5EF4-FFF2-40B4-BE49-F238E27FC236}">
                      <a16:creationId xmlns:a16="http://schemas.microsoft.com/office/drawing/2014/main" id="{6D8559E8-6082-4ACC-9CFC-CDC424A479C5}"/>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5" name="מלבן 184">
                  <a:extLst>
                    <a:ext uri="{FF2B5EF4-FFF2-40B4-BE49-F238E27FC236}">
                      <a16:creationId xmlns:a16="http://schemas.microsoft.com/office/drawing/2014/main" id="{EF4E5088-EEC7-44DA-8F6D-490C81C1CC51}"/>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6" name="מלבן 185">
                  <a:extLst>
                    <a:ext uri="{FF2B5EF4-FFF2-40B4-BE49-F238E27FC236}">
                      <a16:creationId xmlns:a16="http://schemas.microsoft.com/office/drawing/2014/main" id="{BB1997C6-5337-487A-969F-E6D6BC49BD1B}"/>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7" name="מלבן 186">
                  <a:extLst>
                    <a:ext uri="{FF2B5EF4-FFF2-40B4-BE49-F238E27FC236}">
                      <a16:creationId xmlns:a16="http://schemas.microsoft.com/office/drawing/2014/main" id="{A8200365-0C61-40A6-A7C9-EC34424D8D54}"/>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8" name="מלבן 187">
                  <a:extLst>
                    <a:ext uri="{FF2B5EF4-FFF2-40B4-BE49-F238E27FC236}">
                      <a16:creationId xmlns:a16="http://schemas.microsoft.com/office/drawing/2014/main" id="{0FAFC38D-13C2-4B49-9B2C-A5CC02B57DAE}"/>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89" name="מלבן 188">
                  <a:extLst>
                    <a:ext uri="{FF2B5EF4-FFF2-40B4-BE49-F238E27FC236}">
                      <a16:creationId xmlns:a16="http://schemas.microsoft.com/office/drawing/2014/main" id="{8C721A6E-C6DE-4819-B5FB-C2DA4542F72E}"/>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0" name="מלבן 189">
                  <a:extLst>
                    <a:ext uri="{FF2B5EF4-FFF2-40B4-BE49-F238E27FC236}">
                      <a16:creationId xmlns:a16="http://schemas.microsoft.com/office/drawing/2014/main" id="{E447523D-727E-43C0-BECC-74AA6F472FD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53" name="תמונה 52">
              <a:extLst>
                <a:ext uri="{FF2B5EF4-FFF2-40B4-BE49-F238E27FC236}">
                  <a16:creationId xmlns:a16="http://schemas.microsoft.com/office/drawing/2014/main" id="{928C61AC-AF04-4E9B-860D-B03BC6B7688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2746335" y="1713857"/>
              <a:ext cx="693612" cy="738932"/>
            </a:xfrm>
            <a:prstGeom prst="rect">
              <a:avLst/>
            </a:prstGeom>
          </p:spPr>
        </p:pic>
        <p:pic>
          <p:nvPicPr>
            <p:cNvPr id="54" name="תמונה 53">
              <a:extLst>
                <a:ext uri="{FF2B5EF4-FFF2-40B4-BE49-F238E27FC236}">
                  <a16:creationId xmlns:a16="http://schemas.microsoft.com/office/drawing/2014/main" id="{9FF6EB33-A0E5-4053-8AC7-D73E41FBC58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2758871" y="2479770"/>
              <a:ext cx="693612" cy="738932"/>
            </a:xfrm>
            <a:prstGeom prst="rect">
              <a:avLst/>
            </a:prstGeom>
          </p:spPr>
        </p:pic>
        <p:pic>
          <p:nvPicPr>
            <p:cNvPr id="55" name="תמונה 54">
              <a:extLst>
                <a:ext uri="{FF2B5EF4-FFF2-40B4-BE49-F238E27FC236}">
                  <a16:creationId xmlns:a16="http://schemas.microsoft.com/office/drawing/2014/main" id="{CD067BC4-9832-468F-BA22-173C79A0E8DD}"/>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479556" y="1705714"/>
              <a:ext cx="693612" cy="738932"/>
            </a:xfrm>
            <a:prstGeom prst="rect">
              <a:avLst/>
            </a:prstGeom>
          </p:spPr>
        </p:pic>
        <p:pic>
          <p:nvPicPr>
            <p:cNvPr id="56" name="תמונה 55">
              <a:extLst>
                <a:ext uri="{FF2B5EF4-FFF2-40B4-BE49-F238E27FC236}">
                  <a16:creationId xmlns:a16="http://schemas.microsoft.com/office/drawing/2014/main" id="{4CF1B3FB-B98D-4224-B172-83E32188F89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475363" y="2501918"/>
              <a:ext cx="693612" cy="738932"/>
            </a:xfrm>
            <a:prstGeom prst="rect">
              <a:avLst/>
            </a:prstGeom>
          </p:spPr>
        </p:pic>
        <p:pic>
          <p:nvPicPr>
            <p:cNvPr id="57" name="תמונה 56">
              <a:extLst>
                <a:ext uri="{FF2B5EF4-FFF2-40B4-BE49-F238E27FC236}">
                  <a16:creationId xmlns:a16="http://schemas.microsoft.com/office/drawing/2014/main" id="{B4C38C7F-565C-40A7-B8CB-B2B7B0063DC0}"/>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264055" y="1710044"/>
              <a:ext cx="693612" cy="738932"/>
            </a:xfrm>
            <a:prstGeom prst="rect">
              <a:avLst/>
            </a:prstGeom>
          </p:spPr>
        </p:pic>
        <p:pic>
          <p:nvPicPr>
            <p:cNvPr id="58" name="תמונה 57">
              <a:extLst>
                <a:ext uri="{FF2B5EF4-FFF2-40B4-BE49-F238E27FC236}">
                  <a16:creationId xmlns:a16="http://schemas.microsoft.com/office/drawing/2014/main" id="{D35C578E-0032-4EFF-8AFB-9BEDC35B2E9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259862" y="2506248"/>
              <a:ext cx="693612" cy="738932"/>
            </a:xfrm>
            <a:prstGeom prst="rect">
              <a:avLst/>
            </a:prstGeom>
          </p:spPr>
        </p:pic>
        <p:pic>
          <p:nvPicPr>
            <p:cNvPr id="59" name="תמונה 58">
              <a:extLst>
                <a:ext uri="{FF2B5EF4-FFF2-40B4-BE49-F238E27FC236}">
                  <a16:creationId xmlns:a16="http://schemas.microsoft.com/office/drawing/2014/main" id="{9B19535F-F223-45B2-8A9F-C78EB09F7F2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051574" y="1720802"/>
              <a:ext cx="693612" cy="738932"/>
            </a:xfrm>
            <a:prstGeom prst="rect">
              <a:avLst/>
            </a:prstGeom>
          </p:spPr>
        </p:pic>
        <p:pic>
          <p:nvPicPr>
            <p:cNvPr id="60" name="תמונה 59">
              <a:extLst>
                <a:ext uri="{FF2B5EF4-FFF2-40B4-BE49-F238E27FC236}">
                  <a16:creationId xmlns:a16="http://schemas.microsoft.com/office/drawing/2014/main" id="{63BF1822-C84A-47D2-BE86-83D70AD69E1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047381" y="2517006"/>
              <a:ext cx="693612" cy="738932"/>
            </a:xfrm>
            <a:prstGeom prst="rect">
              <a:avLst/>
            </a:prstGeom>
          </p:spPr>
        </p:pic>
        <p:pic>
          <p:nvPicPr>
            <p:cNvPr id="61" name="תמונה 60">
              <a:extLst>
                <a:ext uri="{FF2B5EF4-FFF2-40B4-BE49-F238E27FC236}">
                  <a16:creationId xmlns:a16="http://schemas.microsoft.com/office/drawing/2014/main" id="{25336738-686D-486B-8C75-CBC7AB56E09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751013" y="1697732"/>
              <a:ext cx="693612" cy="738932"/>
            </a:xfrm>
            <a:prstGeom prst="rect">
              <a:avLst/>
            </a:prstGeom>
          </p:spPr>
        </p:pic>
        <p:pic>
          <p:nvPicPr>
            <p:cNvPr id="62" name="תמונה 61">
              <a:extLst>
                <a:ext uri="{FF2B5EF4-FFF2-40B4-BE49-F238E27FC236}">
                  <a16:creationId xmlns:a16="http://schemas.microsoft.com/office/drawing/2014/main" id="{76DE6FF7-E4FD-4110-A628-AA10BB2E628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746820" y="2493936"/>
              <a:ext cx="693612" cy="738932"/>
            </a:xfrm>
            <a:prstGeom prst="rect">
              <a:avLst/>
            </a:prstGeom>
          </p:spPr>
        </p:pic>
      </p:grpSp>
      <p:grpSp>
        <p:nvGrpSpPr>
          <p:cNvPr id="8" name="קבוצה 7">
            <a:extLst>
              <a:ext uri="{FF2B5EF4-FFF2-40B4-BE49-F238E27FC236}">
                <a16:creationId xmlns:a16="http://schemas.microsoft.com/office/drawing/2014/main" id="{03BBEA25-BAAC-4624-86E1-1D68D0206257}"/>
              </a:ext>
            </a:extLst>
          </p:cNvPr>
          <p:cNvGrpSpPr/>
          <p:nvPr/>
        </p:nvGrpSpPr>
        <p:grpSpPr>
          <a:xfrm>
            <a:off x="2631392" y="3557028"/>
            <a:ext cx="3996358" cy="1652070"/>
            <a:chOff x="2631392" y="3557028"/>
            <a:chExt cx="3996358" cy="1652070"/>
          </a:xfrm>
        </p:grpSpPr>
        <p:grpSp>
          <p:nvGrpSpPr>
            <p:cNvPr id="191" name="קבוצה 190">
              <a:extLst>
                <a:ext uri="{FF2B5EF4-FFF2-40B4-BE49-F238E27FC236}">
                  <a16:creationId xmlns:a16="http://schemas.microsoft.com/office/drawing/2014/main" id="{5DDF81AA-5E26-4EB1-8550-452FCFDE99BD}"/>
                </a:ext>
              </a:extLst>
            </p:cNvPr>
            <p:cNvGrpSpPr/>
            <p:nvPr/>
          </p:nvGrpSpPr>
          <p:grpSpPr>
            <a:xfrm>
              <a:off x="2631392" y="3557028"/>
              <a:ext cx="3996358" cy="1652070"/>
              <a:chOff x="2574335" y="1492625"/>
              <a:chExt cx="8125328" cy="3599782"/>
            </a:xfrm>
          </p:grpSpPr>
          <p:sp>
            <p:nvSpPr>
              <p:cNvPr id="192" name="מלבן 191">
                <a:extLst>
                  <a:ext uri="{FF2B5EF4-FFF2-40B4-BE49-F238E27FC236}">
                    <a16:creationId xmlns:a16="http://schemas.microsoft.com/office/drawing/2014/main" id="{87487A49-FC04-47B2-AF25-B9F064C8C0C2}"/>
                  </a:ext>
                </a:extLst>
              </p:cNvPr>
              <p:cNvSpPr/>
              <p:nvPr/>
            </p:nvSpPr>
            <p:spPr>
              <a:xfrm>
                <a:off x="2574335" y="1492625"/>
                <a:ext cx="8125328"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nvGrpSpPr>
              <p:cNvPr id="193" name="קבוצה 192">
                <a:extLst>
                  <a:ext uri="{FF2B5EF4-FFF2-40B4-BE49-F238E27FC236}">
                    <a16:creationId xmlns:a16="http://schemas.microsoft.com/office/drawing/2014/main" id="{1DCC0366-C4DA-42A7-999D-31190CC95675}"/>
                  </a:ext>
                </a:extLst>
              </p:cNvPr>
              <p:cNvGrpSpPr/>
              <p:nvPr/>
            </p:nvGrpSpPr>
            <p:grpSpPr>
              <a:xfrm>
                <a:off x="2708732" y="1634159"/>
                <a:ext cx="7856533" cy="3316714"/>
                <a:chOff x="3625516" y="1315453"/>
                <a:chExt cx="4832685" cy="1660358"/>
              </a:xfrm>
            </p:grpSpPr>
            <p:sp>
              <p:nvSpPr>
                <p:cNvPr id="194" name="מלבן 193">
                  <a:extLst>
                    <a:ext uri="{FF2B5EF4-FFF2-40B4-BE49-F238E27FC236}">
                      <a16:creationId xmlns:a16="http://schemas.microsoft.com/office/drawing/2014/main" id="{A1C59C06-5BD4-4EB7-B322-05BFFC7AD7B0}"/>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5" name="מלבן 194">
                  <a:extLst>
                    <a:ext uri="{FF2B5EF4-FFF2-40B4-BE49-F238E27FC236}">
                      <a16:creationId xmlns:a16="http://schemas.microsoft.com/office/drawing/2014/main" id="{8A9033F3-B1F4-430F-8B98-A9B0DE292110}"/>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6" name="מלבן 195">
                  <a:extLst>
                    <a:ext uri="{FF2B5EF4-FFF2-40B4-BE49-F238E27FC236}">
                      <a16:creationId xmlns:a16="http://schemas.microsoft.com/office/drawing/2014/main" id="{C8D58A32-2915-468C-8471-2972463C1C13}"/>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7" name="מלבן 196">
                  <a:extLst>
                    <a:ext uri="{FF2B5EF4-FFF2-40B4-BE49-F238E27FC236}">
                      <a16:creationId xmlns:a16="http://schemas.microsoft.com/office/drawing/2014/main" id="{5F6F3012-7D79-468B-ADD7-418FBABDB5C2}"/>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8" name="מלבן 197">
                  <a:extLst>
                    <a:ext uri="{FF2B5EF4-FFF2-40B4-BE49-F238E27FC236}">
                      <a16:creationId xmlns:a16="http://schemas.microsoft.com/office/drawing/2014/main" id="{42CD8A71-D0AC-4051-9C52-E70EC9E5B906}"/>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199" name="מלבן 198">
                  <a:extLst>
                    <a:ext uri="{FF2B5EF4-FFF2-40B4-BE49-F238E27FC236}">
                      <a16:creationId xmlns:a16="http://schemas.microsoft.com/office/drawing/2014/main" id="{511950AC-5D5A-481D-A81C-3025F118E8CD}"/>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0" name="מלבן 199">
                  <a:extLst>
                    <a:ext uri="{FF2B5EF4-FFF2-40B4-BE49-F238E27FC236}">
                      <a16:creationId xmlns:a16="http://schemas.microsoft.com/office/drawing/2014/main" id="{890E52BD-B7F6-4D37-90C5-246CF518E4E0}"/>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1" name="מלבן 200">
                  <a:extLst>
                    <a:ext uri="{FF2B5EF4-FFF2-40B4-BE49-F238E27FC236}">
                      <a16:creationId xmlns:a16="http://schemas.microsoft.com/office/drawing/2014/main" id="{E71962DD-F4AF-4D3A-A601-E219AF732DDA}"/>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2" name="מלבן 201">
                  <a:extLst>
                    <a:ext uri="{FF2B5EF4-FFF2-40B4-BE49-F238E27FC236}">
                      <a16:creationId xmlns:a16="http://schemas.microsoft.com/office/drawing/2014/main" id="{CFCAD435-6FA7-416C-B5D7-366D88081065}"/>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sp>
              <p:nvSpPr>
                <p:cNvPr id="203" name="מלבן 202">
                  <a:extLst>
                    <a:ext uri="{FF2B5EF4-FFF2-40B4-BE49-F238E27FC236}">
                      <a16:creationId xmlns:a16="http://schemas.microsoft.com/office/drawing/2014/main" id="{22BBC16F-E537-4A7A-B6AC-137ACE148B09}"/>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solidFill>
                      <a:prstClr val="white"/>
                    </a:solidFill>
                    <a:latin typeface="Arial" panose="020B0604020202020204" pitchFamily="34" charset="0"/>
                  </a:endParaRPr>
                </a:p>
              </p:txBody>
            </p:sp>
          </p:grpSp>
        </p:grpSp>
        <p:pic>
          <p:nvPicPr>
            <p:cNvPr id="63" name="תמונה 62">
              <a:extLst>
                <a:ext uri="{FF2B5EF4-FFF2-40B4-BE49-F238E27FC236}">
                  <a16:creationId xmlns:a16="http://schemas.microsoft.com/office/drawing/2014/main" id="{783EA03E-9EB8-449E-94D6-90C9C1C095A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2702361" y="3618528"/>
              <a:ext cx="693612" cy="738932"/>
            </a:xfrm>
            <a:prstGeom prst="rect">
              <a:avLst/>
            </a:prstGeom>
          </p:spPr>
        </p:pic>
        <p:pic>
          <p:nvPicPr>
            <p:cNvPr id="64" name="תמונה 63">
              <a:extLst>
                <a:ext uri="{FF2B5EF4-FFF2-40B4-BE49-F238E27FC236}">
                  <a16:creationId xmlns:a16="http://schemas.microsoft.com/office/drawing/2014/main" id="{6C029B7C-37DE-465B-9DBA-63EB592B22E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2698168" y="4414732"/>
              <a:ext cx="693612" cy="738932"/>
            </a:xfrm>
            <a:prstGeom prst="rect">
              <a:avLst/>
            </a:prstGeom>
          </p:spPr>
        </p:pic>
        <p:pic>
          <p:nvPicPr>
            <p:cNvPr id="65" name="תמונה 64">
              <a:extLst>
                <a:ext uri="{FF2B5EF4-FFF2-40B4-BE49-F238E27FC236}">
                  <a16:creationId xmlns:a16="http://schemas.microsoft.com/office/drawing/2014/main" id="{7EC6843C-12DE-4CDB-8D1A-0EB7A6783D0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512030" y="3612849"/>
              <a:ext cx="693612" cy="738932"/>
            </a:xfrm>
            <a:prstGeom prst="rect">
              <a:avLst/>
            </a:prstGeom>
          </p:spPr>
        </p:pic>
        <p:pic>
          <p:nvPicPr>
            <p:cNvPr id="66" name="תמונה 65">
              <a:extLst>
                <a:ext uri="{FF2B5EF4-FFF2-40B4-BE49-F238E27FC236}">
                  <a16:creationId xmlns:a16="http://schemas.microsoft.com/office/drawing/2014/main" id="{01573B15-4E2B-4F4C-8095-1AAFFAE8A991}"/>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3507837" y="4409053"/>
              <a:ext cx="693612" cy="738932"/>
            </a:xfrm>
            <a:prstGeom prst="rect">
              <a:avLst/>
            </a:prstGeom>
          </p:spPr>
        </p:pic>
      </p:grpSp>
      <p:pic>
        <p:nvPicPr>
          <p:cNvPr id="67" name="תמונה 66">
            <a:extLst>
              <a:ext uri="{FF2B5EF4-FFF2-40B4-BE49-F238E27FC236}">
                <a16:creationId xmlns:a16="http://schemas.microsoft.com/office/drawing/2014/main" id="{B2D66918-BD5D-42A2-9277-9D898586F3B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318249" y="3555577"/>
            <a:ext cx="693612" cy="738932"/>
          </a:xfrm>
          <a:prstGeom prst="rect">
            <a:avLst/>
          </a:prstGeom>
        </p:spPr>
      </p:pic>
      <p:pic>
        <p:nvPicPr>
          <p:cNvPr id="68" name="תמונה 67">
            <a:extLst>
              <a:ext uri="{FF2B5EF4-FFF2-40B4-BE49-F238E27FC236}">
                <a16:creationId xmlns:a16="http://schemas.microsoft.com/office/drawing/2014/main" id="{66B74914-0E0E-460D-9243-C9C0723D5336}"/>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4314056" y="4351781"/>
            <a:ext cx="693612" cy="738932"/>
          </a:xfrm>
          <a:prstGeom prst="rect">
            <a:avLst/>
          </a:prstGeom>
        </p:spPr>
      </p:pic>
      <p:pic>
        <p:nvPicPr>
          <p:cNvPr id="69" name="תמונה 68">
            <a:extLst>
              <a:ext uri="{FF2B5EF4-FFF2-40B4-BE49-F238E27FC236}">
                <a16:creationId xmlns:a16="http://schemas.microsoft.com/office/drawing/2014/main" id="{C67CE10A-351B-42E6-88DF-421FDF4FD048}"/>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045751" y="3571437"/>
            <a:ext cx="693612" cy="738932"/>
          </a:xfrm>
          <a:prstGeom prst="rect">
            <a:avLst/>
          </a:prstGeom>
        </p:spPr>
      </p:pic>
      <p:pic>
        <p:nvPicPr>
          <p:cNvPr id="70" name="תמונה 69">
            <a:extLst>
              <a:ext uri="{FF2B5EF4-FFF2-40B4-BE49-F238E27FC236}">
                <a16:creationId xmlns:a16="http://schemas.microsoft.com/office/drawing/2014/main" id="{21BAFB58-A196-4912-8254-7B6728781B83}"/>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041558" y="4367641"/>
            <a:ext cx="693612" cy="738932"/>
          </a:xfrm>
          <a:prstGeom prst="rect">
            <a:avLst/>
          </a:prstGeom>
        </p:spPr>
      </p:pic>
      <p:pic>
        <p:nvPicPr>
          <p:cNvPr id="71" name="תמונה 70">
            <a:extLst>
              <a:ext uri="{FF2B5EF4-FFF2-40B4-BE49-F238E27FC236}">
                <a16:creationId xmlns:a16="http://schemas.microsoft.com/office/drawing/2014/main" id="{194F284B-F772-4702-B659-73EE6BDBF66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442" t="63653" r="66514" b="8272"/>
          <a:stretch/>
        </p:blipFill>
        <p:spPr>
          <a:xfrm>
            <a:off x="5769127" y="3579668"/>
            <a:ext cx="693612" cy="738932"/>
          </a:xfrm>
          <a:prstGeom prst="rect">
            <a:avLst/>
          </a:prstGeom>
        </p:spPr>
      </p:pic>
    </p:spTree>
    <p:extLst>
      <p:ext uri="{BB962C8B-B14F-4D97-AF65-F5344CB8AC3E}">
        <p14:creationId xmlns:p14="http://schemas.microsoft.com/office/powerpoint/2010/main" val="23097778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1" restart="whenNotActive" fill="hold" evtFilter="cancelBubble" nodeType="interactiveSeq">
                <p:stCondLst>
                  <p:cond evt="onClick" delay="0">
                    <p:tgtEl>
                      <p:spTgt spid="6"/>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hidden"/>
                                      </p:to>
                                    </p:set>
                                  </p:childTnLst>
                                </p:cTn>
                              </p:par>
                              <p:par>
                                <p:cTn id="26" presetID="63" presetClass="path" presetSubtype="0" accel="50000" decel="50000" fill="hold" nodeType="withEffect">
                                  <p:stCondLst>
                                    <p:cond delay="0"/>
                                  </p:stCondLst>
                                  <p:childTnLst>
                                    <p:animMotion origin="layout" path="M 5.55556E-7 -2.22222E-6 L 0.28924 -0.00092 " pathEditMode="relative" rAng="0" ptsTypes="AA">
                                      <p:cBhvr>
                                        <p:cTn id="27" dur="2000" fill="hold"/>
                                        <p:tgtEl>
                                          <p:spTgt spid="67"/>
                                        </p:tgtEl>
                                        <p:attrNameLst>
                                          <p:attrName>ppt_x</p:attrName>
                                          <p:attrName>ppt_y</p:attrName>
                                        </p:attrNameLst>
                                      </p:cBhvr>
                                      <p:rCtr x="14462" y="-46"/>
                                    </p:animMotion>
                                  </p:childTnLst>
                                </p:cTn>
                              </p:par>
                              <p:par>
                                <p:cTn id="28" presetID="63" presetClass="path" presetSubtype="0" accel="50000" decel="50000" fill="hold" nodeType="withEffect">
                                  <p:stCondLst>
                                    <p:cond delay="0"/>
                                  </p:stCondLst>
                                  <p:childTnLst>
                                    <p:animMotion origin="layout" path="M -2.22222E-6 4.07407E-6 L 0.33681 -0.00996 " pathEditMode="relative" rAng="0" ptsTypes="AA">
                                      <p:cBhvr>
                                        <p:cTn id="29" dur="2000" fill="hold"/>
                                        <p:tgtEl>
                                          <p:spTgt spid="68"/>
                                        </p:tgtEl>
                                        <p:attrNameLst>
                                          <p:attrName>ppt_x</p:attrName>
                                          <p:attrName>ppt_y</p:attrName>
                                        </p:attrNameLst>
                                      </p:cBhvr>
                                      <p:rCtr x="16840" y="-509"/>
                                    </p:animMotion>
                                  </p:childTnLst>
                                </p:cTn>
                              </p:par>
                              <p:par>
                                <p:cTn id="30" presetID="63" presetClass="path" presetSubtype="0" accel="50000" decel="50000" fill="hold" nodeType="withEffect">
                                  <p:stCondLst>
                                    <p:cond delay="0"/>
                                  </p:stCondLst>
                                  <p:childTnLst>
                                    <p:animMotion origin="layout" path="M -3.33333E-6 2.96296E-6 L 0.28056 -0.00093 " pathEditMode="relative" rAng="0" ptsTypes="AA">
                                      <p:cBhvr>
                                        <p:cTn id="31" dur="2000" fill="hold"/>
                                        <p:tgtEl>
                                          <p:spTgt spid="69"/>
                                        </p:tgtEl>
                                        <p:attrNameLst>
                                          <p:attrName>ppt_x</p:attrName>
                                          <p:attrName>ppt_y</p:attrName>
                                        </p:attrNameLst>
                                      </p:cBhvr>
                                      <p:rCtr x="14028" y="-46"/>
                                    </p:animMotion>
                                  </p:childTnLst>
                                </p:cTn>
                              </p:par>
                              <p:par>
                                <p:cTn id="32" presetID="63" presetClass="path" presetSubtype="0" accel="50000" decel="50000" fill="hold" nodeType="withEffect">
                                  <p:stCondLst>
                                    <p:cond delay="0"/>
                                  </p:stCondLst>
                                  <p:childTnLst>
                                    <p:animMotion origin="layout" path="M 3.88889E-6 -7.40741E-7 L 0.32812 -0.00185 " pathEditMode="relative" rAng="0" ptsTypes="AA">
                                      <p:cBhvr>
                                        <p:cTn id="33" dur="2000" fill="hold"/>
                                        <p:tgtEl>
                                          <p:spTgt spid="70"/>
                                        </p:tgtEl>
                                        <p:attrNameLst>
                                          <p:attrName>ppt_x</p:attrName>
                                          <p:attrName>ppt_y</p:attrName>
                                        </p:attrNameLst>
                                      </p:cBhvr>
                                      <p:rCtr x="16406" y="-93"/>
                                    </p:animMotion>
                                  </p:childTnLst>
                                </p:cTn>
                              </p:par>
                              <p:par>
                                <p:cTn id="34" presetID="63" presetClass="path" presetSubtype="0" accel="50000" decel="50000" fill="hold" nodeType="withEffect">
                                  <p:stCondLst>
                                    <p:cond delay="0"/>
                                  </p:stCondLst>
                                  <p:childTnLst>
                                    <p:animMotion origin="layout" path="M 1.11022E-16 -4.44444E-6 L 0.28003 0.00024 " pathEditMode="relative" rAng="0" ptsTypes="AA">
                                      <p:cBhvr>
                                        <p:cTn id="35" dur="2000" fill="hold"/>
                                        <p:tgtEl>
                                          <p:spTgt spid="71"/>
                                        </p:tgtEl>
                                        <p:attrNameLst>
                                          <p:attrName>ppt_x</p:attrName>
                                          <p:attrName>ppt_y</p:attrName>
                                        </p:attrNameLst>
                                      </p:cBhvr>
                                      <p:rCtr x="13993" y="0"/>
                                    </p:animMotion>
                                  </p:childTnLst>
                                </p:cTn>
                              </p:par>
                            </p:childTnLst>
                          </p:cTn>
                        </p:par>
                        <p:par>
                          <p:cTn id="36" fill="hold">
                            <p:stCondLst>
                              <p:cond delay="2000"/>
                            </p:stCondLst>
                            <p:childTnLst>
                              <p:par>
                                <p:cTn id="37" presetID="1" presetClass="entr" presetSubtype="0" fill="hold" grpId="0" nodeType="afterEffect">
                                  <p:stCondLst>
                                    <p:cond delay="0"/>
                                  </p:stCondLst>
                                  <p:childTnLst>
                                    <p:set>
                                      <p:cBhvr>
                                        <p:cTn id="38" dur="1" fill="hold">
                                          <p:stCondLst>
                                            <p:cond delay="0"/>
                                          </p:stCondLst>
                                        </p:cTn>
                                        <p:tgtEl>
                                          <p:spTgt spid="128"/>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6" grpId="0" animBg="1"/>
      <p:bldP spid="5" grpId="0" animBg="1"/>
      <p:bldP spid="1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A5731795-103C-4D42-89B6-ACB4A1E92951}"/>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הֵעָזְרוּ בַּתַבְנִיוֹת שֶהֵכַנְתֶם וּפִתְרוּ.</a:t>
            </a:r>
          </a:p>
        </p:txBody>
      </p:sp>
      <p:sp>
        <p:nvSpPr>
          <p:cNvPr id="4" name="תיבת טקסט 3">
            <a:extLst>
              <a:ext uri="{FF2B5EF4-FFF2-40B4-BE49-F238E27FC236}">
                <a16:creationId xmlns:a16="http://schemas.microsoft.com/office/drawing/2014/main" id="{47A815CF-73EB-40D6-8559-D3F3EFBD999F}"/>
              </a:ext>
            </a:extLst>
          </p:cNvPr>
          <p:cNvSpPr txBox="1"/>
          <p:nvPr/>
        </p:nvSpPr>
        <p:spPr>
          <a:xfrm>
            <a:off x="3779912" y="908924"/>
            <a:ext cx="1797287" cy="707886"/>
          </a:xfrm>
          <a:prstGeom prst="rect">
            <a:avLst/>
          </a:prstGeom>
          <a:noFill/>
        </p:spPr>
        <p:txBody>
          <a:bodyPr wrap="none" rtlCol="1">
            <a:spAutoFit/>
          </a:bodyPr>
          <a:lstStyle/>
          <a:p>
            <a:pPr algn="l" rtl="0"/>
            <a:r>
              <a:rPr lang="en-US" sz="4000" dirty="0">
                <a:latin typeface="Arial" panose="020B0604020202020204" pitchFamily="34" charset="0"/>
              </a:rPr>
              <a:t>18 - 3=</a:t>
            </a:r>
            <a:endParaRPr lang="he-IL" sz="4000" dirty="0">
              <a:latin typeface="Arial" panose="020B0604020202020204" pitchFamily="34" charset="0"/>
            </a:endParaRPr>
          </a:p>
        </p:txBody>
      </p:sp>
      <p:sp>
        <p:nvSpPr>
          <p:cNvPr id="5" name="תיבת טקסט 4">
            <a:extLst>
              <a:ext uri="{FF2B5EF4-FFF2-40B4-BE49-F238E27FC236}">
                <a16:creationId xmlns:a16="http://schemas.microsoft.com/office/drawing/2014/main" id="{1E04A1CE-C794-40D1-942A-0DB64AD42936}"/>
              </a:ext>
            </a:extLst>
          </p:cNvPr>
          <p:cNvSpPr txBox="1"/>
          <p:nvPr/>
        </p:nvSpPr>
        <p:spPr>
          <a:xfrm>
            <a:off x="5436096" y="908924"/>
            <a:ext cx="755335" cy="707886"/>
          </a:xfrm>
          <a:prstGeom prst="rect">
            <a:avLst/>
          </a:prstGeom>
          <a:noFill/>
        </p:spPr>
        <p:txBody>
          <a:bodyPr wrap="none" rtlCol="1">
            <a:spAutoFit/>
          </a:bodyPr>
          <a:lstStyle/>
          <a:p>
            <a:pPr algn="l" rtl="0"/>
            <a:r>
              <a:rPr lang="en-US" sz="4000" dirty="0">
                <a:latin typeface="Arial" panose="020B0604020202020204" pitchFamily="34" charset="0"/>
              </a:rPr>
              <a:t>15</a:t>
            </a:r>
            <a:endParaRPr lang="he-IL" sz="4000" dirty="0">
              <a:latin typeface="Arial" panose="020B0604020202020204" pitchFamily="34" charset="0"/>
            </a:endParaRPr>
          </a:p>
        </p:txBody>
      </p:sp>
      <p:pic>
        <p:nvPicPr>
          <p:cNvPr id="6" name="!!פיה">
            <a:extLst>
              <a:ext uri="{FF2B5EF4-FFF2-40B4-BE49-F238E27FC236}">
                <a16:creationId xmlns:a16="http://schemas.microsoft.com/office/drawing/2014/main" id="{E111CA0C-9DE3-46DC-A41F-AF4ABE777D0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6444208" y="3717032"/>
            <a:ext cx="3508083" cy="3007979"/>
          </a:xfrm>
          <a:prstGeom prst="rect">
            <a:avLst/>
          </a:prstGeom>
        </p:spPr>
      </p:pic>
      <p:sp>
        <p:nvSpPr>
          <p:cNvPr id="7" name="בועת דיבור: אליפסה 6">
            <a:extLst>
              <a:ext uri="{FF2B5EF4-FFF2-40B4-BE49-F238E27FC236}">
                <a16:creationId xmlns:a16="http://schemas.microsoft.com/office/drawing/2014/main" id="{90806866-9AEA-4C38-9B6A-B57623E62CAF}"/>
              </a:ext>
            </a:extLst>
          </p:cNvPr>
          <p:cNvSpPr/>
          <p:nvPr/>
        </p:nvSpPr>
        <p:spPr>
          <a:xfrm>
            <a:off x="4453833" y="2789406"/>
            <a:ext cx="3744416" cy="1584176"/>
          </a:xfrm>
          <a:prstGeom prst="wedgeEllipseCallout">
            <a:avLst>
              <a:gd name="adj1" fmla="val 31884"/>
              <a:gd name="adj2" fmla="val 59021"/>
            </a:avLst>
          </a:prstGeom>
          <a:solidFill>
            <a:srgbClr val="78119A"/>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אֲנִי מְחַסֶרֶת כָּךְ: </a:t>
            </a:r>
            <a:r>
              <a:rPr lang="en-US" sz="2800" dirty="0">
                <a:latin typeface="Arial" panose="020B0604020202020204" pitchFamily="34" charset="0"/>
              </a:rPr>
              <a:t>18-3=15</a:t>
            </a:r>
          </a:p>
        </p:txBody>
      </p:sp>
      <p:pic>
        <p:nvPicPr>
          <p:cNvPr id="11" name="תמונה 10" descr="תמונה שמכילה בובה&#10;&#10;התיאור נוצר באופן אוטומטי">
            <a:extLst>
              <a:ext uri="{FF2B5EF4-FFF2-40B4-BE49-F238E27FC236}">
                <a16:creationId xmlns:a16="http://schemas.microsoft.com/office/drawing/2014/main" id="{D74EB805-E2CC-4BA0-A1AE-0C87E2FD83B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68561" y="4172507"/>
            <a:ext cx="3808208" cy="2584141"/>
          </a:xfrm>
          <a:prstGeom prst="rect">
            <a:avLst/>
          </a:prstGeom>
        </p:spPr>
      </p:pic>
      <p:sp>
        <p:nvSpPr>
          <p:cNvPr id="12" name="בועת דיבור: אליפסה 11">
            <a:extLst>
              <a:ext uri="{FF2B5EF4-FFF2-40B4-BE49-F238E27FC236}">
                <a16:creationId xmlns:a16="http://schemas.microsoft.com/office/drawing/2014/main" id="{368D1738-0707-4570-92A0-9A4131B2A2CD}"/>
              </a:ext>
            </a:extLst>
          </p:cNvPr>
          <p:cNvSpPr/>
          <p:nvPr/>
        </p:nvSpPr>
        <p:spPr>
          <a:xfrm>
            <a:off x="695768" y="1340768"/>
            <a:ext cx="3744416" cy="2160240"/>
          </a:xfrm>
          <a:prstGeom prst="wedgeEllipseCallout">
            <a:avLst>
              <a:gd name="adj1" fmla="val -8364"/>
              <a:gd name="adj2" fmla="val 103309"/>
            </a:avLst>
          </a:prstGeom>
          <a:solidFill>
            <a:srgbClr val="81AA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וְאֲנִי מְחַסֶרֶת כָּךְ: </a:t>
            </a:r>
            <a:r>
              <a:rPr lang="en-US" sz="2800" dirty="0">
                <a:latin typeface="Arial" panose="020B0604020202020204" pitchFamily="34" charset="0"/>
              </a:rPr>
              <a:t>8-3=5</a:t>
            </a:r>
          </a:p>
          <a:p>
            <a:pPr algn="ctr" rtl="0"/>
            <a:r>
              <a:rPr lang="en-US" sz="2800" dirty="0">
                <a:latin typeface="Arial" panose="020B0604020202020204" pitchFamily="34" charset="0"/>
              </a:rPr>
              <a:t>5+10=15</a:t>
            </a:r>
            <a:endParaRPr lang="he-IL" sz="2800" dirty="0">
              <a:latin typeface="Arial" panose="020B0604020202020204" pitchFamily="34" charset="0"/>
            </a:endParaRPr>
          </a:p>
        </p:txBody>
      </p:sp>
      <p:sp>
        <p:nvSpPr>
          <p:cNvPr id="13" name="מלבן: פינות מעוגלות 12">
            <a:extLst>
              <a:ext uri="{FF2B5EF4-FFF2-40B4-BE49-F238E27FC236}">
                <a16:creationId xmlns:a16="http://schemas.microsoft.com/office/drawing/2014/main" id="{1D8A591C-2488-4675-9E94-120726B7E314}"/>
              </a:ext>
            </a:extLst>
          </p:cNvPr>
          <p:cNvSpPr/>
          <p:nvPr/>
        </p:nvSpPr>
        <p:spPr>
          <a:xfrm>
            <a:off x="2562576" y="5573739"/>
            <a:ext cx="4572287" cy="100811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spTree>
    <p:extLst>
      <p:ext uri="{BB962C8B-B14F-4D97-AF65-F5344CB8AC3E}">
        <p14:creationId xmlns:p14="http://schemas.microsoft.com/office/powerpoint/2010/main" val="7885485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750"/>
                                        <p:tgtEl>
                                          <p:spTgt spid="7"/>
                                        </p:tgtEl>
                                      </p:cBhvr>
                                    </p:animEffect>
                                  </p:childTnLst>
                                </p:cTn>
                              </p:par>
                            </p:childTnLst>
                          </p:cTn>
                        </p:par>
                        <p:par>
                          <p:cTn id="11" fill="hold">
                            <p:stCondLst>
                              <p:cond delay="750"/>
                            </p:stCondLst>
                            <p:childTnLst>
                              <p:par>
                                <p:cTn id="12" presetID="10" presetClass="entr" presetSubtype="0" fill="hold" grpId="0" nodeType="afterEffect">
                                  <p:stCondLst>
                                    <p:cond delay="75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750"/>
                                        <p:tgtEl>
                                          <p:spTgt spid="12"/>
                                        </p:tgtEl>
                                      </p:cBhvr>
                                    </p:animEffect>
                                  </p:childTnLst>
                                </p:cTn>
                              </p:par>
                            </p:childTnLst>
                          </p:cTn>
                        </p:par>
                        <p:par>
                          <p:cTn id="15" fill="hold">
                            <p:stCondLst>
                              <p:cond delay="2250"/>
                            </p:stCondLst>
                            <p:childTnLst>
                              <p:par>
                                <p:cTn id="16" presetID="1"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5" grpId="0"/>
      <p:bldP spid="7"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331640" y="2276872"/>
            <a:ext cx="7613495" cy="3568897"/>
          </a:xfrm>
        </p:spPr>
        <p:txBody>
          <a:bodyPr>
            <a:normAutofit fontScale="77500" lnSpcReduction="20000"/>
          </a:bodyPr>
          <a:lstStyle/>
          <a:p>
            <a:pPr>
              <a:lnSpc>
                <a:spcPct val="150000"/>
              </a:lnSpc>
            </a:pPr>
            <a:r>
              <a:rPr lang="he-IL" sz="2400" dirty="0"/>
              <a:t>הסיכום מתרגל במשחק מסלולים – מציאת מסלולים בין שלושה מספרים (שני מחוברים וסכום). על התלמידים לגלות איך יוכלו להגיע מהמספר בעיגול האפור 12 למספרים הצבעוניים. הם צריכים לעבור דרך אחד המספרים בדרך.</a:t>
            </a:r>
          </a:p>
          <a:p>
            <a:pPr>
              <a:lnSpc>
                <a:spcPct val="150000"/>
              </a:lnSpc>
            </a:pPr>
            <a:r>
              <a:rPr lang="he-IL" sz="2400" dirty="0"/>
              <a:t>לחיצה על אחד המספרים הגדולים מימין תציג את המסלול אליו. </a:t>
            </a:r>
          </a:p>
          <a:p>
            <a:pPr>
              <a:lnSpc>
                <a:spcPct val="150000"/>
              </a:lnSpc>
            </a:pPr>
            <a:r>
              <a:rPr lang="he-IL" sz="2400" dirty="0"/>
              <a:t>בהנחיה לתלמידים נבקש מהם למצוא תרגילי חיבור או חיסור של 12</a:t>
            </a:r>
          </a:p>
          <a:p>
            <a:pPr algn="l" rtl="0">
              <a:lnSpc>
                <a:spcPct val="150000"/>
              </a:lnSpc>
            </a:pPr>
            <a:r>
              <a:rPr lang="en-US" sz="2400" dirty="0"/>
              <a:t>12+___=____      ____-____=12</a:t>
            </a:r>
            <a:endParaRPr lang="he-IL" sz="2400" dirty="0"/>
          </a:p>
          <a:p>
            <a:pPr>
              <a:lnSpc>
                <a:spcPct val="150000"/>
              </a:lnSpc>
            </a:pPr>
            <a:r>
              <a:rPr lang="he-IL" sz="2400" dirty="0"/>
              <a:t>אחרי שהם מזהים שלשה נלחץ על המספר (הסכום) ונבדוק אם צדקו.</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מתרגלים וזוכרים</a:t>
            </a:r>
          </a:p>
        </p:txBody>
      </p:sp>
    </p:spTree>
    <p:extLst>
      <p:ext uri="{BB962C8B-B14F-4D97-AF65-F5344CB8AC3E}">
        <p14:creationId xmlns:p14="http://schemas.microsoft.com/office/powerpoint/2010/main" val="2728305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אליפסה 1">
            <a:extLst>
              <a:ext uri="{FF2B5EF4-FFF2-40B4-BE49-F238E27FC236}">
                <a16:creationId xmlns:a16="http://schemas.microsoft.com/office/drawing/2014/main" id="{BB16E2E8-F092-4049-8971-AC7CB4ABAAF1}"/>
              </a:ext>
            </a:extLst>
          </p:cNvPr>
          <p:cNvSpPr/>
          <p:nvPr/>
        </p:nvSpPr>
        <p:spPr>
          <a:xfrm>
            <a:off x="251520" y="2636912"/>
            <a:ext cx="1800000" cy="1800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latin typeface="Arial" panose="020B0604020202020204" pitchFamily="34" charset="0"/>
              </a:rPr>
              <a:t>12</a:t>
            </a:r>
            <a:endParaRPr lang="he-IL" sz="6600" dirty="0">
              <a:latin typeface="Arial" panose="020B0604020202020204" pitchFamily="34" charset="0"/>
            </a:endParaRPr>
          </a:p>
        </p:txBody>
      </p:sp>
      <p:sp>
        <p:nvSpPr>
          <p:cNvPr id="4" name="אליפסה 3">
            <a:extLst>
              <a:ext uri="{FF2B5EF4-FFF2-40B4-BE49-F238E27FC236}">
                <a16:creationId xmlns:a16="http://schemas.microsoft.com/office/drawing/2014/main" id="{965A57A1-149F-41A7-8979-9A9025E650F0}"/>
              </a:ext>
            </a:extLst>
          </p:cNvPr>
          <p:cNvSpPr/>
          <p:nvPr/>
        </p:nvSpPr>
        <p:spPr>
          <a:xfrm>
            <a:off x="6876256" y="1213059"/>
            <a:ext cx="1800000" cy="18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latin typeface="Arial" panose="020B0604020202020204" pitchFamily="34" charset="0"/>
              </a:rPr>
              <a:t>19</a:t>
            </a:r>
            <a:endParaRPr lang="he-IL" sz="6600" dirty="0">
              <a:latin typeface="Arial" panose="020B0604020202020204" pitchFamily="34" charset="0"/>
            </a:endParaRPr>
          </a:p>
        </p:txBody>
      </p:sp>
      <p:sp>
        <p:nvSpPr>
          <p:cNvPr id="5" name="אליפסה 4">
            <a:extLst>
              <a:ext uri="{FF2B5EF4-FFF2-40B4-BE49-F238E27FC236}">
                <a16:creationId xmlns:a16="http://schemas.microsoft.com/office/drawing/2014/main" id="{352617EF-4A82-4B88-91C6-CF507CF1F47F}"/>
              </a:ext>
            </a:extLst>
          </p:cNvPr>
          <p:cNvSpPr/>
          <p:nvPr/>
        </p:nvSpPr>
        <p:spPr>
          <a:xfrm>
            <a:off x="2102933" y="3645024"/>
            <a:ext cx="1080000" cy="10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solidFill>
                  <a:srgbClr val="002060"/>
                </a:solidFill>
                <a:latin typeface="Arial" panose="020B0604020202020204" pitchFamily="34" charset="0"/>
              </a:rPr>
              <a:t>7</a:t>
            </a:r>
            <a:endParaRPr lang="he-IL" sz="6600" dirty="0">
              <a:solidFill>
                <a:srgbClr val="002060"/>
              </a:solidFill>
              <a:latin typeface="Arial" panose="020B0604020202020204" pitchFamily="34" charset="0"/>
            </a:endParaRPr>
          </a:p>
        </p:txBody>
      </p:sp>
      <p:sp>
        <p:nvSpPr>
          <p:cNvPr id="6" name="אליפסה 5">
            <a:extLst>
              <a:ext uri="{FF2B5EF4-FFF2-40B4-BE49-F238E27FC236}">
                <a16:creationId xmlns:a16="http://schemas.microsoft.com/office/drawing/2014/main" id="{68470303-3DF9-4DA5-804D-ED901123664F}"/>
              </a:ext>
            </a:extLst>
          </p:cNvPr>
          <p:cNvSpPr/>
          <p:nvPr/>
        </p:nvSpPr>
        <p:spPr>
          <a:xfrm>
            <a:off x="5072734" y="5229200"/>
            <a:ext cx="1800000" cy="180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latin typeface="Arial" panose="020B0604020202020204" pitchFamily="34" charset="0"/>
              </a:rPr>
              <a:t>17</a:t>
            </a:r>
            <a:endParaRPr lang="he-IL" sz="6600" dirty="0">
              <a:latin typeface="Arial" panose="020B0604020202020204" pitchFamily="34" charset="0"/>
            </a:endParaRPr>
          </a:p>
        </p:txBody>
      </p:sp>
      <p:sp>
        <p:nvSpPr>
          <p:cNvPr id="7" name="אליפסה 6">
            <a:extLst>
              <a:ext uri="{FF2B5EF4-FFF2-40B4-BE49-F238E27FC236}">
                <a16:creationId xmlns:a16="http://schemas.microsoft.com/office/drawing/2014/main" id="{C882022B-A674-4A35-9144-2570A3B21B8C}"/>
              </a:ext>
            </a:extLst>
          </p:cNvPr>
          <p:cNvSpPr/>
          <p:nvPr/>
        </p:nvSpPr>
        <p:spPr>
          <a:xfrm>
            <a:off x="2843808" y="5013176"/>
            <a:ext cx="1080000" cy="10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solidFill>
                  <a:srgbClr val="002060"/>
                </a:solidFill>
                <a:latin typeface="Arial" panose="020B0604020202020204" pitchFamily="34" charset="0"/>
              </a:rPr>
              <a:t>8</a:t>
            </a:r>
            <a:endParaRPr lang="he-IL" sz="6600" dirty="0">
              <a:solidFill>
                <a:srgbClr val="002060"/>
              </a:solidFill>
              <a:latin typeface="Arial" panose="020B0604020202020204" pitchFamily="34" charset="0"/>
            </a:endParaRPr>
          </a:p>
        </p:txBody>
      </p:sp>
      <p:sp>
        <p:nvSpPr>
          <p:cNvPr id="8" name="אליפסה 7">
            <a:extLst>
              <a:ext uri="{FF2B5EF4-FFF2-40B4-BE49-F238E27FC236}">
                <a16:creationId xmlns:a16="http://schemas.microsoft.com/office/drawing/2014/main" id="{928F00A1-D898-4F4C-BBD1-038741FB766E}"/>
              </a:ext>
            </a:extLst>
          </p:cNvPr>
          <p:cNvSpPr/>
          <p:nvPr/>
        </p:nvSpPr>
        <p:spPr>
          <a:xfrm>
            <a:off x="3752407" y="2127979"/>
            <a:ext cx="1080000" cy="10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solidFill>
                  <a:srgbClr val="002060"/>
                </a:solidFill>
                <a:latin typeface="Arial" panose="020B0604020202020204" pitchFamily="34" charset="0"/>
              </a:rPr>
              <a:t>3</a:t>
            </a:r>
            <a:endParaRPr lang="he-IL" sz="6600" dirty="0">
              <a:solidFill>
                <a:srgbClr val="002060"/>
              </a:solidFill>
              <a:latin typeface="Arial" panose="020B0604020202020204" pitchFamily="34" charset="0"/>
            </a:endParaRPr>
          </a:p>
        </p:txBody>
      </p:sp>
      <p:sp>
        <p:nvSpPr>
          <p:cNvPr id="9" name="אליפסה 8">
            <a:extLst>
              <a:ext uri="{FF2B5EF4-FFF2-40B4-BE49-F238E27FC236}">
                <a16:creationId xmlns:a16="http://schemas.microsoft.com/office/drawing/2014/main" id="{8F0CE61F-B80A-4234-9CA0-FCFD52E5A845}"/>
              </a:ext>
            </a:extLst>
          </p:cNvPr>
          <p:cNvSpPr/>
          <p:nvPr/>
        </p:nvSpPr>
        <p:spPr>
          <a:xfrm>
            <a:off x="6070667" y="3140968"/>
            <a:ext cx="1800000" cy="1800000"/>
          </a:xfrm>
          <a:prstGeom prst="ellipse">
            <a:avLst/>
          </a:prstGeom>
          <a:solidFill>
            <a:srgbClr val="70B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latin typeface="Arial" panose="020B0604020202020204" pitchFamily="34" charset="0"/>
              </a:rPr>
              <a:t>20</a:t>
            </a:r>
            <a:endParaRPr lang="he-IL" sz="6600" dirty="0">
              <a:latin typeface="Arial" panose="020B0604020202020204" pitchFamily="34" charset="0"/>
            </a:endParaRPr>
          </a:p>
        </p:txBody>
      </p:sp>
      <p:sp>
        <p:nvSpPr>
          <p:cNvPr id="10" name="אליפסה 9">
            <a:extLst>
              <a:ext uri="{FF2B5EF4-FFF2-40B4-BE49-F238E27FC236}">
                <a16:creationId xmlns:a16="http://schemas.microsoft.com/office/drawing/2014/main" id="{AF53EA94-793D-44D5-97D4-1246FB5AE610}"/>
              </a:ext>
            </a:extLst>
          </p:cNvPr>
          <p:cNvSpPr/>
          <p:nvPr/>
        </p:nvSpPr>
        <p:spPr>
          <a:xfrm>
            <a:off x="7219593" y="5193176"/>
            <a:ext cx="1800000" cy="180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latin typeface="Arial" panose="020B0604020202020204" pitchFamily="34" charset="0"/>
              </a:rPr>
              <a:t>15</a:t>
            </a:r>
            <a:endParaRPr lang="he-IL" sz="6600" dirty="0">
              <a:latin typeface="Arial" panose="020B0604020202020204" pitchFamily="34" charset="0"/>
            </a:endParaRPr>
          </a:p>
        </p:txBody>
      </p:sp>
      <p:cxnSp>
        <p:nvCxnSpPr>
          <p:cNvPr id="12" name="מחבר ישר 11">
            <a:extLst>
              <a:ext uri="{FF2B5EF4-FFF2-40B4-BE49-F238E27FC236}">
                <a16:creationId xmlns:a16="http://schemas.microsoft.com/office/drawing/2014/main" id="{84B1D59C-20EC-41A8-A5B3-A3693850D3AF}"/>
              </a:ext>
            </a:extLst>
          </p:cNvPr>
          <p:cNvCxnSpPr>
            <a:cxnSpLocks/>
            <a:stCxn id="2" idx="7"/>
          </p:cNvCxnSpPr>
          <p:nvPr/>
        </p:nvCxnSpPr>
        <p:spPr>
          <a:xfrm flipV="1">
            <a:off x="1787916" y="1994148"/>
            <a:ext cx="911876" cy="906368"/>
          </a:xfrm>
          <a:prstGeom prst="line">
            <a:avLst/>
          </a:prstGeom>
          <a:ln w="76200">
            <a:prstDash val="sysDot"/>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FE88BD9C-B5DB-4900-BBDB-5DA4C05511F1}"/>
              </a:ext>
            </a:extLst>
          </p:cNvPr>
          <p:cNvCxnSpPr>
            <a:cxnSpLocks/>
            <a:stCxn id="6" idx="1"/>
            <a:endCxn id="3" idx="3"/>
          </p:cNvCxnSpPr>
          <p:nvPr/>
        </p:nvCxnSpPr>
        <p:spPr>
          <a:xfrm flipH="1" flipV="1">
            <a:off x="2599387" y="2047185"/>
            <a:ext cx="2736951" cy="3445619"/>
          </a:xfrm>
          <a:prstGeom prst="line">
            <a:avLst/>
          </a:prstGeom>
          <a:ln w="76200">
            <a:prstDash val="sysDot"/>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284CFB39-6411-44BA-8A17-BFEDFA49B71B}"/>
              </a:ext>
            </a:extLst>
          </p:cNvPr>
          <p:cNvCxnSpPr>
            <a:cxnSpLocks/>
            <a:stCxn id="2" idx="6"/>
            <a:endCxn id="5" idx="1"/>
          </p:cNvCxnSpPr>
          <p:nvPr/>
        </p:nvCxnSpPr>
        <p:spPr>
          <a:xfrm>
            <a:off x="2051520" y="3536912"/>
            <a:ext cx="209575" cy="266274"/>
          </a:xfrm>
          <a:prstGeom prst="line">
            <a:avLst/>
          </a:prstGeom>
          <a:ln w="762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18F123E2-6FD2-4954-9455-4F7472EC33CC}"/>
              </a:ext>
            </a:extLst>
          </p:cNvPr>
          <p:cNvCxnSpPr>
            <a:cxnSpLocks/>
            <a:stCxn id="4" idx="2"/>
            <a:endCxn id="5" idx="6"/>
          </p:cNvCxnSpPr>
          <p:nvPr/>
        </p:nvCxnSpPr>
        <p:spPr>
          <a:xfrm flipH="1">
            <a:off x="3182933" y="2113059"/>
            <a:ext cx="3693323" cy="2071965"/>
          </a:xfrm>
          <a:prstGeom prst="line">
            <a:avLst/>
          </a:prstGeom>
          <a:ln w="762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03BB7B6D-4956-4553-A2A1-0C095C59FA9B}"/>
              </a:ext>
            </a:extLst>
          </p:cNvPr>
          <p:cNvCxnSpPr>
            <a:cxnSpLocks/>
            <a:stCxn id="2" idx="4"/>
            <a:endCxn id="7" idx="2"/>
          </p:cNvCxnSpPr>
          <p:nvPr/>
        </p:nvCxnSpPr>
        <p:spPr>
          <a:xfrm>
            <a:off x="1151520" y="4436912"/>
            <a:ext cx="1692288" cy="1116264"/>
          </a:xfrm>
          <a:prstGeom prst="line">
            <a:avLst/>
          </a:prstGeom>
          <a:ln w="76200">
            <a:solidFill>
              <a:srgbClr val="70BDD2"/>
            </a:solidFill>
            <a:prstDash val="sysDot"/>
          </a:ln>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BD57757F-935D-4E03-8877-AD6EDA613B38}"/>
              </a:ext>
            </a:extLst>
          </p:cNvPr>
          <p:cNvCxnSpPr>
            <a:cxnSpLocks/>
            <a:stCxn id="9" idx="2"/>
            <a:endCxn id="7" idx="6"/>
          </p:cNvCxnSpPr>
          <p:nvPr/>
        </p:nvCxnSpPr>
        <p:spPr>
          <a:xfrm flipH="1">
            <a:off x="3923808" y="4040968"/>
            <a:ext cx="2146859" cy="1512208"/>
          </a:xfrm>
          <a:prstGeom prst="line">
            <a:avLst/>
          </a:prstGeom>
          <a:ln w="76200">
            <a:solidFill>
              <a:srgbClr val="70BDD2"/>
            </a:solidFill>
            <a:prstDash val="sysDot"/>
          </a:ln>
        </p:spPr>
        <p:style>
          <a:lnRef idx="1">
            <a:schemeClr val="accent1"/>
          </a:lnRef>
          <a:fillRef idx="0">
            <a:schemeClr val="accent1"/>
          </a:fillRef>
          <a:effectRef idx="0">
            <a:schemeClr val="accent1"/>
          </a:effectRef>
          <a:fontRef idx="minor">
            <a:schemeClr val="tx1"/>
          </a:fontRef>
        </p:style>
      </p:cxnSp>
      <p:cxnSp>
        <p:nvCxnSpPr>
          <p:cNvPr id="31" name="מחבר ישר 30">
            <a:extLst>
              <a:ext uri="{FF2B5EF4-FFF2-40B4-BE49-F238E27FC236}">
                <a16:creationId xmlns:a16="http://schemas.microsoft.com/office/drawing/2014/main" id="{ED52B3E3-EA5A-4F57-BA9A-8BE2D64D64CC}"/>
              </a:ext>
            </a:extLst>
          </p:cNvPr>
          <p:cNvCxnSpPr>
            <a:cxnSpLocks/>
            <a:stCxn id="2" idx="6"/>
            <a:endCxn id="8" idx="2"/>
          </p:cNvCxnSpPr>
          <p:nvPr/>
        </p:nvCxnSpPr>
        <p:spPr>
          <a:xfrm flipV="1">
            <a:off x="2051520" y="2667979"/>
            <a:ext cx="1700887" cy="868933"/>
          </a:xfrm>
          <a:prstGeom prst="line">
            <a:avLst/>
          </a:prstGeom>
          <a:ln w="7620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C03D769F-91A4-4678-AE40-F6973D443441}"/>
              </a:ext>
            </a:extLst>
          </p:cNvPr>
          <p:cNvCxnSpPr>
            <a:cxnSpLocks/>
            <a:stCxn id="8" idx="5"/>
            <a:endCxn id="10" idx="2"/>
          </p:cNvCxnSpPr>
          <p:nvPr/>
        </p:nvCxnSpPr>
        <p:spPr>
          <a:xfrm>
            <a:off x="4674245" y="3049817"/>
            <a:ext cx="2545348" cy="3043359"/>
          </a:xfrm>
          <a:prstGeom prst="line">
            <a:avLst/>
          </a:prstGeom>
          <a:ln w="7620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41" name="תיבת טקסט 40">
            <a:extLst>
              <a:ext uri="{FF2B5EF4-FFF2-40B4-BE49-F238E27FC236}">
                <a16:creationId xmlns:a16="http://schemas.microsoft.com/office/drawing/2014/main" id="{B7ECC8F1-7E17-4E82-B899-26381967F269}"/>
              </a:ext>
            </a:extLst>
          </p:cNvPr>
          <p:cNvSpPr txBox="1"/>
          <p:nvPr/>
        </p:nvSpPr>
        <p:spPr>
          <a:xfrm>
            <a:off x="493300" y="26517"/>
            <a:ext cx="9158868" cy="1077218"/>
          </a:xfrm>
          <a:prstGeom prst="rect">
            <a:avLst/>
          </a:prstGeom>
          <a:noFill/>
        </p:spPr>
        <p:txBody>
          <a:bodyPr wrap="square" rtlCol="1">
            <a:spAutoFit/>
          </a:bodyPr>
          <a:lstStyle/>
          <a:p>
            <a:pPr marL="714375"/>
            <a:r>
              <a:rPr lang="he-IL" sz="3200" dirty="0">
                <a:latin typeface="Arial" panose="020B0604020202020204" pitchFamily="34" charset="0"/>
              </a:rPr>
              <a:t>אֵיךְ אֶפְשָר לְהַגִיעַ מִ-12 לְכָל אֶחָד מֵהַסְכוּמִים שֶמִיָמִין?</a:t>
            </a:r>
          </a:p>
          <a:p>
            <a:pPr marL="714375"/>
            <a:r>
              <a:rPr lang="he-IL" sz="3200" dirty="0">
                <a:latin typeface="Arial" panose="020B0604020202020204" pitchFamily="34" charset="0"/>
              </a:rPr>
              <a:t>הַמַסְלוּל עוֹבֵר דֶרֶךְ מִסְפָּר אֶחָד בִּלְבַד.</a:t>
            </a:r>
          </a:p>
        </p:txBody>
      </p:sp>
      <p:sp>
        <p:nvSpPr>
          <p:cNvPr id="3" name="אליפסה 2">
            <a:extLst>
              <a:ext uri="{FF2B5EF4-FFF2-40B4-BE49-F238E27FC236}">
                <a16:creationId xmlns:a16="http://schemas.microsoft.com/office/drawing/2014/main" id="{A7F6CF11-6EE7-4537-9244-B9D47102A29D}"/>
              </a:ext>
            </a:extLst>
          </p:cNvPr>
          <p:cNvSpPr/>
          <p:nvPr/>
        </p:nvSpPr>
        <p:spPr>
          <a:xfrm>
            <a:off x="2441225" y="1125347"/>
            <a:ext cx="1080000" cy="10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6000" dirty="0">
                <a:solidFill>
                  <a:srgbClr val="002060"/>
                </a:solidFill>
                <a:latin typeface="Arial" panose="020B0604020202020204" pitchFamily="34" charset="0"/>
              </a:rPr>
              <a:t>5</a:t>
            </a:r>
            <a:endParaRPr lang="he-IL" sz="6600" dirty="0">
              <a:solidFill>
                <a:srgbClr val="002060"/>
              </a:solidFill>
              <a:latin typeface="Arial" panose="020B0604020202020204" pitchFamily="34" charset="0"/>
            </a:endParaRPr>
          </a:p>
        </p:txBody>
      </p:sp>
      <p:sp>
        <p:nvSpPr>
          <p:cNvPr id="20" name="תיבת טקסט 19">
            <a:extLst>
              <a:ext uri="{FF2B5EF4-FFF2-40B4-BE49-F238E27FC236}">
                <a16:creationId xmlns:a16="http://schemas.microsoft.com/office/drawing/2014/main" id="{A571062B-7800-444A-8633-F8BDBC7939E4}"/>
              </a:ext>
            </a:extLst>
          </p:cNvPr>
          <p:cNvSpPr txBox="1"/>
          <p:nvPr/>
        </p:nvSpPr>
        <p:spPr>
          <a:xfrm>
            <a:off x="-1879642" y="1071967"/>
            <a:ext cx="9158868" cy="467629"/>
          </a:xfrm>
          <a:prstGeom prst="rect">
            <a:avLst/>
          </a:prstGeom>
          <a:noFill/>
        </p:spPr>
        <p:txBody>
          <a:bodyPr wrap="square" rtlCol="1">
            <a:spAutoFit/>
          </a:bodyPr>
          <a:lstStyle/>
          <a:p>
            <a:pPr marL="457200" algn="r" rtl="1">
              <a:lnSpc>
                <a:spcPct val="107000"/>
              </a:lnSpc>
              <a:spcAft>
                <a:spcPts val="800"/>
              </a:spcAft>
            </a:pPr>
            <a:r>
              <a:rPr lang="he-IL"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לַחֲצוּ עַל כָּל סְכוּם לִבְדִיקָה.</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541055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2" presetClass="entr" presetSubtype="1"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childTnLst>
                    </p:cTn>
                  </p:par>
                </p:childTnLst>
              </p:cTn>
              <p:nextCondLst>
                <p:cond evt="onClick" delay="0">
                  <p:tgtEl>
                    <p:spTgt spid="4"/>
                  </p:tgtEl>
                </p:cond>
              </p:nextCondLst>
            </p:seq>
            <p:seq concurrent="1" nextAc="seek">
              <p:cTn id="22" restart="whenNotActive" fill="hold" evtFilter="cancelBubble" nodeType="interactiveSeq">
                <p:stCondLst>
                  <p:cond evt="onClick" delay="0">
                    <p:tgtEl>
                      <p:spTgt spid="9"/>
                    </p:tgtEl>
                  </p:cond>
                </p:stCondLst>
                <p:endSync evt="end" delay="0">
                  <p:rtn val="all"/>
                </p:endSync>
                <p:childTnLst>
                  <p:par>
                    <p:cTn id="23" fill="hold">
                      <p:stCondLst>
                        <p:cond delay="0"/>
                      </p:stCondLst>
                      <p:childTnLst>
                        <p:par>
                          <p:cTn id="24" fill="hold">
                            <p:stCondLst>
                              <p:cond delay="0"/>
                            </p:stCondLst>
                            <p:childTnLst>
                              <p:par>
                                <p:cTn id="25" presetID="22" presetClass="entr" presetSubtype="1"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par>
                          <p:cTn id="28" fill="hold">
                            <p:stCondLst>
                              <p:cond delay="500"/>
                            </p:stCondLst>
                            <p:childTnLst>
                              <p:par>
                                <p:cTn id="29" presetID="22" presetClass="entr" presetSubtype="4"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22" presetClass="entr" presetSubtype="4"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childTnLst>
                          </p:cTn>
                        </p:par>
                        <p:par>
                          <p:cTn id="38" fill="hold">
                            <p:stCondLst>
                              <p:cond delay="500"/>
                            </p:stCondLst>
                            <p:childTnLst>
                              <p:par>
                                <p:cTn id="39" presetID="22" presetClass="entr" presetSubtype="1" fill="hold"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up)">
                                      <p:cBhvr>
                                        <p:cTn id="41" dur="500"/>
                                        <p:tgtEl>
                                          <p:spTgt spid="34"/>
                                        </p:tgtEl>
                                      </p:cBhvr>
                                    </p:animEffect>
                                  </p:childTnLst>
                                </p:cTn>
                              </p:par>
                            </p:childTnLst>
                          </p:cTn>
                        </p:par>
                      </p:childTnLst>
                    </p:cTn>
                  </p:par>
                </p:childTnLst>
              </p:cTn>
              <p:nextCondLst>
                <p:cond evt="onClick" delay="0">
                  <p:tgtEl>
                    <p:spTgt spid="10"/>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395536" y="2278748"/>
            <a:ext cx="8744073" cy="3742540"/>
          </a:xfrm>
        </p:spPr>
        <p:txBody>
          <a:bodyPr>
            <a:normAutofit fontScale="92500"/>
          </a:bodyPr>
          <a:lstStyle/>
          <a:p>
            <a:pPr>
              <a:lnSpc>
                <a:spcPct val="150000"/>
              </a:lnSpc>
            </a:pPr>
            <a:r>
              <a:rPr lang="he-IL" sz="2400" dirty="0"/>
              <a:t>בפתיח שתי פעילויות. הראשונה תזכורת של חיבור וחיסור בעשרת הראשונה ובשנייה. נבקש מהתלמידים לשער כמה עיגולים מפוזרים בציור. נשאל אותם איך אפשר לחשב במהירות את מספר העיגולים. המטרה היא לגלות כמויות מוכרות שאפשר לזהות ללא מנייה. הרמז יצבע את העיגולים לפי קבוצות. נבקש מהם לחבר תרגיל לחישוב כמויות העיגולים. שימו לב, עשרה מהעיגולים צבועים באותו צבע כדי לאפשר לחבר תרגילים של חיבור ל-10.</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מוטות עם חרוזים</a:t>
            </a:r>
          </a:p>
        </p:txBody>
      </p:sp>
    </p:spTree>
    <p:extLst>
      <p:ext uri="{BB962C8B-B14F-4D97-AF65-F5344CB8AC3E}">
        <p14:creationId xmlns:p14="http://schemas.microsoft.com/office/powerpoint/2010/main" val="3706844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ECDD322-9D15-4C3B-A3D9-B5A757A86BB1}"/>
              </a:ext>
            </a:extLst>
          </p:cNvPr>
          <p:cNvSpPr txBox="1"/>
          <p:nvPr/>
        </p:nvSpPr>
        <p:spPr>
          <a:xfrm>
            <a:off x="971600" y="2768048"/>
            <a:ext cx="2821606" cy="1107996"/>
          </a:xfrm>
          <a:prstGeom prst="rect">
            <a:avLst/>
          </a:prstGeom>
          <a:noFill/>
        </p:spPr>
        <p:txBody>
          <a:bodyPr wrap="none" rtlCol="1">
            <a:spAutoFit/>
          </a:bodyPr>
          <a:lstStyle/>
          <a:p>
            <a:pPr algn="l" rtl="0"/>
            <a:r>
              <a:rPr lang="en-US" sz="6600" dirty="0">
                <a:latin typeface="Arial" panose="020B0604020202020204" pitchFamily="34" charset="0"/>
              </a:rPr>
              <a:t>7+2= 9</a:t>
            </a:r>
            <a:endParaRPr lang="he-IL" sz="6600" dirty="0">
              <a:latin typeface="Arial" panose="020B0604020202020204" pitchFamily="34" charset="0"/>
            </a:endParaRPr>
          </a:p>
        </p:txBody>
      </p:sp>
      <p:sp>
        <p:nvSpPr>
          <p:cNvPr id="2" name="צורה חופשית: צורה 1">
            <a:extLst>
              <a:ext uri="{FF2B5EF4-FFF2-40B4-BE49-F238E27FC236}">
                <a16:creationId xmlns:a16="http://schemas.microsoft.com/office/drawing/2014/main" id="{4E3640EF-7B68-496E-9645-8AD67D3CD06F}"/>
              </a:ext>
            </a:extLst>
          </p:cNvPr>
          <p:cNvSpPr/>
          <p:nvPr/>
        </p:nvSpPr>
        <p:spPr>
          <a:xfrm>
            <a:off x="2539187" y="2616962"/>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6"/>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5" name="תיבת טקסט 4">
            <a:extLst>
              <a:ext uri="{FF2B5EF4-FFF2-40B4-BE49-F238E27FC236}">
                <a16:creationId xmlns:a16="http://schemas.microsoft.com/office/drawing/2014/main" id="{7F40DD33-D9DC-4451-B814-D6F90D71BBEB}"/>
              </a:ext>
            </a:extLst>
          </p:cNvPr>
          <p:cNvSpPr txBox="1"/>
          <p:nvPr/>
        </p:nvSpPr>
        <p:spPr>
          <a:xfrm>
            <a:off x="3120386" y="4064192"/>
            <a:ext cx="3292889" cy="1107996"/>
          </a:xfrm>
          <a:prstGeom prst="rect">
            <a:avLst/>
          </a:prstGeom>
          <a:noFill/>
        </p:spPr>
        <p:txBody>
          <a:bodyPr wrap="none" rtlCol="1">
            <a:spAutoFit/>
          </a:bodyPr>
          <a:lstStyle/>
          <a:p>
            <a:pPr algn="l" rtl="0"/>
            <a:r>
              <a:rPr lang="en-US" sz="6600" dirty="0">
                <a:latin typeface="Arial" panose="020B0604020202020204" pitchFamily="34" charset="0"/>
              </a:rPr>
              <a:t>8+2= 10</a:t>
            </a:r>
            <a:endParaRPr lang="he-IL" sz="6600" dirty="0">
              <a:latin typeface="Arial" panose="020B0604020202020204" pitchFamily="34" charset="0"/>
            </a:endParaRPr>
          </a:p>
        </p:txBody>
      </p:sp>
      <p:sp>
        <p:nvSpPr>
          <p:cNvPr id="6" name="צורה חופשית: צורה 5">
            <a:extLst>
              <a:ext uri="{FF2B5EF4-FFF2-40B4-BE49-F238E27FC236}">
                <a16:creationId xmlns:a16="http://schemas.microsoft.com/office/drawing/2014/main" id="{522A9F99-A851-4328-A9D6-C5619B47242A}"/>
              </a:ext>
            </a:extLst>
          </p:cNvPr>
          <p:cNvSpPr/>
          <p:nvPr/>
        </p:nvSpPr>
        <p:spPr>
          <a:xfrm>
            <a:off x="5109093" y="3871096"/>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FFFF00"/>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7" name="תיבת טקסט 6">
            <a:extLst>
              <a:ext uri="{FF2B5EF4-FFF2-40B4-BE49-F238E27FC236}">
                <a16:creationId xmlns:a16="http://schemas.microsoft.com/office/drawing/2014/main" id="{0F6D71ED-BFC4-4253-A9B3-BA3221C05562}"/>
              </a:ext>
            </a:extLst>
          </p:cNvPr>
          <p:cNvSpPr txBox="1"/>
          <p:nvPr/>
        </p:nvSpPr>
        <p:spPr>
          <a:xfrm>
            <a:off x="4549359" y="2470830"/>
            <a:ext cx="2821606" cy="1107996"/>
          </a:xfrm>
          <a:prstGeom prst="rect">
            <a:avLst/>
          </a:prstGeom>
          <a:noFill/>
        </p:spPr>
        <p:txBody>
          <a:bodyPr wrap="none" rtlCol="1">
            <a:spAutoFit/>
          </a:bodyPr>
          <a:lstStyle/>
          <a:p>
            <a:pPr algn="l" rtl="0"/>
            <a:r>
              <a:rPr lang="en-US" sz="6600" dirty="0">
                <a:latin typeface="Arial" panose="020B0604020202020204" pitchFamily="34" charset="0"/>
              </a:rPr>
              <a:t>5+4= 9</a:t>
            </a:r>
            <a:endParaRPr lang="he-IL" sz="6600" dirty="0">
              <a:latin typeface="Arial" panose="020B0604020202020204" pitchFamily="34" charset="0"/>
            </a:endParaRPr>
          </a:p>
        </p:txBody>
      </p:sp>
      <p:sp>
        <p:nvSpPr>
          <p:cNvPr id="8" name="צורה חופשית: צורה 7">
            <a:extLst>
              <a:ext uri="{FF2B5EF4-FFF2-40B4-BE49-F238E27FC236}">
                <a16:creationId xmlns:a16="http://schemas.microsoft.com/office/drawing/2014/main" id="{0EF16243-AF8D-4E7D-B110-F93E0E1F5EE1}"/>
              </a:ext>
            </a:extLst>
          </p:cNvPr>
          <p:cNvSpPr/>
          <p:nvPr/>
        </p:nvSpPr>
        <p:spPr>
          <a:xfrm>
            <a:off x="6212785" y="2282312"/>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1"/>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9" name="תיבת טקסט 8">
            <a:extLst>
              <a:ext uri="{FF2B5EF4-FFF2-40B4-BE49-F238E27FC236}">
                <a16:creationId xmlns:a16="http://schemas.microsoft.com/office/drawing/2014/main" id="{FC727E8D-6355-4624-9567-2A7EE4F3E5DA}"/>
              </a:ext>
            </a:extLst>
          </p:cNvPr>
          <p:cNvSpPr txBox="1"/>
          <p:nvPr/>
        </p:nvSpPr>
        <p:spPr>
          <a:xfrm>
            <a:off x="5701487" y="5323274"/>
            <a:ext cx="3292889" cy="1107996"/>
          </a:xfrm>
          <a:prstGeom prst="rect">
            <a:avLst/>
          </a:prstGeom>
          <a:noFill/>
        </p:spPr>
        <p:txBody>
          <a:bodyPr wrap="none" rtlCol="1">
            <a:spAutoFit/>
          </a:bodyPr>
          <a:lstStyle/>
          <a:p>
            <a:pPr algn="l" rtl="0"/>
            <a:r>
              <a:rPr lang="en-US" sz="6600" dirty="0">
                <a:latin typeface="Arial" panose="020B0604020202020204" pitchFamily="34" charset="0"/>
              </a:rPr>
              <a:t>6+4= 10</a:t>
            </a:r>
            <a:endParaRPr lang="he-IL" sz="6600" dirty="0">
              <a:latin typeface="Arial" panose="020B0604020202020204" pitchFamily="34" charset="0"/>
            </a:endParaRPr>
          </a:p>
        </p:txBody>
      </p:sp>
      <p:sp>
        <p:nvSpPr>
          <p:cNvPr id="10" name="צורה חופשית: צורה 9">
            <a:extLst>
              <a:ext uri="{FF2B5EF4-FFF2-40B4-BE49-F238E27FC236}">
                <a16:creationId xmlns:a16="http://schemas.microsoft.com/office/drawing/2014/main" id="{B536268D-38EF-437F-8A53-3DAF8A328346}"/>
              </a:ext>
            </a:extLst>
          </p:cNvPr>
          <p:cNvSpPr/>
          <p:nvPr/>
        </p:nvSpPr>
        <p:spPr>
          <a:xfrm>
            <a:off x="7627662" y="5229200"/>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5"/>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11" name="תיבת טקסט 10">
            <a:extLst>
              <a:ext uri="{FF2B5EF4-FFF2-40B4-BE49-F238E27FC236}">
                <a16:creationId xmlns:a16="http://schemas.microsoft.com/office/drawing/2014/main" id="{5C672F90-6277-4C6E-84C6-AE91DBD97D66}"/>
              </a:ext>
            </a:extLst>
          </p:cNvPr>
          <p:cNvSpPr txBox="1"/>
          <p:nvPr/>
        </p:nvSpPr>
        <p:spPr>
          <a:xfrm>
            <a:off x="131941" y="228510"/>
            <a:ext cx="9158868" cy="1077218"/>
          </a:xfrm>
          <a:prstGeom prst="rect">
            <a:avLst/>
          </a:prstGeom>
          <a:noFill/>
        </p:spPr>
        <p:txBody>
          <a:bodyPr wrap="square" rtlCol="1">
            <a:spAutoFit/>
          </a:bodyPr>
          <a:lstStyle/>
          <a:p>
            <a:pPr marL="714375"/>
            <a:r>
              <a:rPr lang="he-IL" sz="3200" dirty="0">
                <a:latin typeface="Arial" panose="020B0604020202020204" pitchFamily="34" charset="0"/>
              </a:rPr>
              <a:t>פִּתְרוּ אֶת הַתַרְגִילִים. </a:t>
            </a:r>
          </a:p>
          <a:p>
            <a:pPr marL="714375"/>
            <a:r>
              <a:rPr lang="he-IL" sz="3200" dirty="0">
                <a:latin typeface="Arial" panose="020B0604020202020204" pitchFamily="34" charset="0"/>
              </a:rPr>
              <a:t>לַחֲצוּ עַל הַכֶּתֶם הַצִבְעוֹנִי לִבְדִיקַת הַתְשוּבָה.</a:t>
            </a:r>
          </a:p>
        </p:txBody>
      </p:sp>
      <p:sp>
        <p:nvSpPr>
          <p:cNvPr id="12" name="תיבת טקסט 11">
            <a:extLst>
              <a:ext uri="{FF2B5EF4-FFF2-40B4-BE49-F238E27FC236}">
                <a16:creationId xmlns:a16="http://schemas.microsoft.com/office/drawing/2014/main" id="{80326B9B-BBA5-4F31-99F1-F2445C14FDA6}"/>
              </a:ext>
            </a:extLst>
          </p:cNvPr>
          <p:cNvSpPr txBox="1"/>
          <p:nvPr/>
        </p:nvSpPr>
        <p:spPr>
          <a:xfrm>
            <a:off x="724250" y="5495166"/>
            <a:ext cx="2821606" cy="1107996"/>
          </a:xfrm>
          <a:prstGeom prst="rect">
            <a:avLst/>
          </a:prstGeom>
          <a:noFill/>
        </p:spPr>
        <p:txBody>
          <a:bodyPr wrap="none" rtlCol="1">
            <a:spAutoFit/>
          </a:bodyPr>
          <a:lstStyle/>
          <a:p>
            <a:pPr algn="l" rtl="0"/>
            <a:r>
              <a:rPr lang="en-US" sz="6600" dirty="0">
                <a:latin typeface="Arial" panose="020B0604020202020204" pitchFamily="34" charset="0"/>
              </a:rPr>
              <a:t>2+4= 6</a:t>
            </a:r>
            <a:endParaRPr lang="he-IL" sz="6600" dirty="0">
              <a:latin typeface="Arial" panose="020B0604020202020204" pitchFamily="34" charset="0"/>
            </a:endParaRPr>
          </a:p>
        </p:txBody>
      </p:sp>
      <p:sp>
        <p:nvSpPr>
          <p:cNvPr id="13" name="צורה חופשית: צורה 12">
            <a:extLst>
              <a:ext uri="{FF2B5EF4-FFF2-40B4-BE49-F238E27FC236}">
                <a16:creationId xmlns:a16="http://schemas.microsoft.com/office/drawing/2014/main" id="{62058533-2EF3-4F96-A79B-98F455FFDFC4}"/>
              </a:ext>
            </a:extLst>
          </p:cNvPr>
          <p:cNvSpPr/>
          <p:nvPr/>
        </p:nvSpPr>
        <p:spPr>
          <a:xfrm>
            <a:off x="2382599" y="5308989"/>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FA97CB"/>
          </a:solidFill>
          <a:ln w="18340" cap="flat">
            <a:noFill/>
            <a:prstDash val="solid"/>
            <a:miter/>
          </a:ln>
        </p:spPr>
        <p:txBody>
          <a:bodyPr rtlCol="1" anchor="ctr"/>
          <a:lstStyle/>
          <a:p>
            <a:pPr algn="ctr"/>
            <a:endParaRPr lang="he-IL" dirty="0">
              <a:latin typeface="Arial" panose="020B0604020202020204" pitchFamily="34" charset="0"/>
            </a:endParaRPr>
          </a:p>
        </p:txBody>
      </p:sp>
    </p:spTree>
    <p:extLst>
      <p:ext uri="{BB962C8B-B14F-4D97-AF65-F5344CB8AC3E}">
        <p14:creationId xmlns:p14="http://schemas.microsoft.com/office/powerpoint/2010/main" val="6507202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withEffect">
                                  <p:stCondLst>
                                    <p:cond delay="0"/>
                                  </p:stCondLst>
                                  <p:childTnLst>
                                    <p:anim calcmode="lin" valueType="num">
                                      <p:cBhvr>
                                        <p:cTn id="15" dur="1000"/>
                                        <p:tgtEl>
                                          <p:spTgt spid="6"/>
                                        </p:tgtEl>
                                        <p:attrNameLst>
                                          <p:attrName>ppt_w</p:attrName>
                                        </p:attrNameLst>
                                      </p:cBhvr>
                                      <p:tavLst>
                                        <p:tav tm="0">
                                          <p:val>
                                            <p:strVal val="ppt_w"/>
                                          </p:val>
                                        </p:tav>
                                        <p:tav tm="100000">
                                          <p:val>
                                            <p:fltVal val="0"/>
                                          </p:val>
                                        </p:tav>
                                      </p:tavLst>
                                    </p:anim>
                                    <p:anim calcmode="lin" valueType="num">
                                      <p:cBhvr>
                                        <p:cTn id="16" dur="1000"/>
                                        <p:tgtEl>
                                          <p:spTgt spid="6"/>
                                        </p:tgtEl>
                                        <p:attrNameLst>
                                          <p:attrName>ppt_h</p:attrName>
                                        </p:attrNameLst>
                                      </p:cBhvr>
                                      <p:tavLst>
                                        <p:tav tm="0">
                                          <p:val>
                                            <p:strVal val="ppt_h"/>
                                          </p:val>
                                        </p:tav>
                                        <p:tav tm="100000">
                                          <p:val>
                                            <p:fltVal val="0"/>
                                          </p:val>
                                        </p:tav>
                                      </p:tavLst>
                                    </p:anim>
                                    <p:anim calcmode="lin" valueType="num">
                                      <p:cBhvr>
                                        <p:cTn id="17" dur="1000"/>
                                        <p:tgtEl>
                                          <p:spTgt spid="6"/>
                                        </p:tgtEl>
                                        <p:attrNameLst>
                                          <p:attrName>style.rotation</p:attrName>
                                        </p:attrNameLst>
                                      </p:cBhvr>
                                      <p:tavLst>
                                        <p:tav tm="0">
                                          <p:val>
                                            <p:fltVal val="0"/>
                                          </p:val>
                                        </p:tav>
                                        <p:tav tm="100000">
                                          <p:val>
                                            <p:fltVal val="90"/>
                                          </p:val>
                                        </p:tav>
                                      </p:tavLst>
                                    </p:anim>
                                    <p:animEffect transition="out" filter="fade">
                                      <p:cBhvr>
                                        <p:cTn id="18" dur="1000"/>
                                        <p:tgtEl>
                                          <p:spTgt spid="6"/>
                                        </p:tgtEl>
                                      </p:cBhvr>
                                    </p:animEffect>
                                    <p:set>
                                      <p:cBhvr>
                                        <p:cTn id="19"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withEffect">
                                  <p:stCondLst>
                                    <p:cond delay="0"/>
                                  </p:stCondLst>
                                  <p:childTnLst>
                                    <p:anim calcmode="lin" valueType="num">
                                      <p:cBhvr>
                                        <p:cTn id="24" dur="1000"/>
                                        <p:tgtEl>
                                          <p:spTgt spid="8"/>
                                        </p:tgtEl>
                                        <p:attrNameLst>
                                          <p:attrName>ppt_w</p:attrName>
                                        </p:attrNameLst>
                                      </p:cBhvr>
                                      <p:tavLst>
                                        <p:tav tm="0">
                                          <p:val>
                                            <p:strVal val="ppt_w"/>
                                          </p:val>
                                        </p:tav>
                                        <p:tav tm="100000">
                                          <p:val>
                                            <p:fltVal val="0"/>
                                          </p:val>
                                        </p:tav>
                                      </p:tavLst>
                                    </p:anim>
                                    <p:anim calcmode="lin" valueType="num">
                                      <p:cBhvr>
                                        <p:cTn id="25" dur="1000"/>
                                        <p:tgtEl>
                                          <p:spTgt spid="8"/>
                                        </p:tgtEl>
                                        <p:attrNameLst>
                                          <p:attrName>ppt_h</p:attrName>
                                        </p:attrNameLst>
                                      </p:cBhvr>
                                      <p:tavLst>
                                        <p:tav tm="0">
                                          <p:val>
                                            <p:strVal val="ppt_h"/>
                                          </p:val>
                                        </p:tav>
                                        <p:tav tm="100000">
                                          <p:val>
                                            <p:fltVal val="0"/>
                                          </p:val>
                                        </p:tav>
                                      </p:tavLst>
                                    </p:anim>
                                    <p:anim calcmode="lin" valueType="num">
                                      <p:cBhvr>
                                        <p:cTn id="26" dur="1000"/>
                                        <p:tgtEl>
                                          <p:spTgt spid="8"/>
                                        </p:tgtEl>
                                        <p:attrNameLst>
                                          <p:attrName>style.rotation</p:attrName>
                                        </p:attrNameLst>
                                      </p:cBhvr>
                                      <p:tavLst>
                                        <p:tav tm="0">
                                          <p:val>
                                            <p:fltVal val="0"/>
                                          </p:val>
                                        </p:tav>
                                        <p:tav tm="100000">
                                          <p:val>
                                            <p:fltVal val="90"/>
                                          </p:val>
                                        </p:tav>
                                      </p:tavLst>
                                    </p:anim>
                                    <p:animEffect transition="out" filter="fade">
                                      <p:cBhvr>
                                        <p:cTn id="27" dur="1000"/>
                                        <p:tgtEl>
                                          <p:spTgt spid="8"/>
                                        </p:tgtEl>
                                      </p:cBhvr>
                                    </p:animEffect>
                                    <p:set>
                                      <p:cBhvr>
                                        <p:cTn id="28"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9" restart="whenNotActive" fill="hold" evtFilter="cancelBubble" nodeType="interactiveSeq">
                <p:stCondLst>
                  <p:cond evt="onClick" delay="0">
                    <p:tgtEl>
                      <p:spTgt spid="10"/>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withEffect">
                                  <p:stCondLst>
                                    <p:cond delay="0"/>
                                  </p:stCondLst>
                                  <p:childTnLst>
                                    <p:anim calcmode="lin" valueType="num">
                                      <p:cBhvr>
                                        <p:cTn id="33" dur="1000"/>
                                        <p:tgtEl>
                                          <p:spTgt spid="10"/>
                                        </p:tgtEl>
                                        <p:attrNameLst>
                                          <p:attrName>ppt_w</p:attrName>
                                        </p:attrNameLst>
                                      </p:cBhvr>
                                      <p:tavLst>
                                        <p:tav tm="0">
                                          <p:val>
                                            <p:strVal val="ppt_w"/>
                                          </p:val>
                                        </p:tav>
                                        <p:tav tm="100000">
                                          <p:val>
                                            <p:fltVal val="0"/>
                                          </p:val>
                                        </p:tav>
                                      </p:tavLst>
                                    </p:anim>
                                    <p:anim calcmode="lin" valueType="num">
                                      <p:cBhvr>
                                        <p:cTn id="34" dur="1000"/>
                                        <p:tgtEl>
                                          <p:spTgt spid="10"/>
                                        </p:tgtEl>
                                        <p:attrNameLst>
                                          <p:attrName>ppt_h</p:attrName>
                                        </p:attrNameLst>
                                      </p:cBhvr>
                                      <p:tavLst>
                                        <p:tav tm="0">
                                          <p:val>
                                            <p:strVal val="ppt_h"/>
                                          </p:val>
                                        </p:tav>
                                        <p:tav tm="100000">
                                          <p:val>
                                            <p:fltVal val="0"/>
                                          </p:val>
                                        </p:tav>
                                      </p:tavLst>
                                    </p:anim>
                                    <p:anim calcmode="lin" valueType="num">
                                      <p:cBhvr>
                                        <p:cTn id="35" dur="1000"/>
                                        <p:tgtEl>
                                          <p:spTgt spid="10"/>
                                        </p:tgtEl>
                                        <p:attrNameLst>
                                          <p:attrName>style.rotation</p:attrName>
                                        </p:attrNameLst>
                                      </p:cBhvr>
                                      <p:tavLst>
                                        <p:tav tm="0">
                                          <p:val>
                                            <p:fltVal val="0"/>
                                          </p:val>
                                        </p:tav>
                                        <p:tav tm="100000">
                                          <p:val>
                                            <p:fltVal val="90"/>
                                          </p:val>
                                        </p:tav>
                                      </p:tavLst>
                                    </p:anim>
                                    <p:animEffect transition="out" filter="fade">
                                      <p:cBhvr>
                                        <p:cTn id="36" dur="1000"/>
                                        <p:tgtEl>
                                          <p:spTgt spid="10"/>
                                        </p:tgtEl>
                                      </p:cBhvr>
                                    </p:animEffect>
                                    <p:set>
                                      <p:cBhvr>
                                        <p:cTn id="37"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withEffect">
                                  <p:stCondLst>
                                    <p:cond delay="0"/>
                                  </p:stCondLst>
                                  <p:childTnLst>
                                    <p:anim calcmode="lin" valueType="num">
                                      <p:cBhvr>
                                        <p:cTn id="42" dur="1000"/>
                                        <p:tgtEl>
                                          <p:spTgt spid="13"/>
                                        </p:tgtEl>
                                        <p:attrNameLst>
                                          <p:attrName>ppt_w</p:attrName>
                                        </p:attrNameLst>
                                      </p:cBhvr>
                                      <p:tavLst>
                                        <p:tav tm="0">
                                          <p:val>
                                            <p:strVal val="ppt_w"/>
                                          </p:val>
                                        </p:tav>
                                        <p:tav tm="100000">
                                          <p:val>
                                            <p:fltVal val="0"/>
                                          </p:val>
                                        </p:tav>
                                      </p:tavLst>
                                    </p:anim>
                                    <p:anim calcmode="lin" valueType="num">
                                      <p:cBhvr>
                                        <p:cTn id="43" dur="1000"/>
                                        <p:tgtEl>
                                          <p:spTgt spid="13"/>
                                        </p:tgtEl>
                                        <p:attrNameLst>
                                          <p:attrName>ppt_h</p:attrName>
                                        </p:attrNameLst>
                                      </p:cBhvr>
                                      <p:tavLst>
                                        <p:tav tm="0">
                                          <p:val>
                                            <p:strVal val="ppt_h"/>
                                          </p:val>
                                        </p:tav>
                                        <p:tav tm="100000">
                                          <p:val>
                                            <p:fltVal val="0"/>
                                          </p:val>
                                        </p:tav>
                                      </p:tavLst>
                                    </p:anim>
                                    <p:anim calcmode="lin" valueType="num">
                                      <p:cBhvr>
                                        <p:cTn id="44" dur="1000"/>
                                        <p:tgtEl>
                                          <p:spTgt spid="13"/>
                                        </p:tgtEl>
                                        <p:attrNameLst>
                                          <p:attrName>style.rotation</p:attrName>
                                        </p:attrNameLst>
                                      </p:cBhvr>
                                      <p:tavLst>
                                        <p:tav tm="0">
                                          <p:val>
                                            <p:fltVal val="0"/>
                                          </p:val>
                                        </p:tav>
                                        <p:tav tm="100000">
                                          <p:val>
                                            <p:fltVal val="90"/>
                                          </p:val>
                                        </p:tav>
                                      </p:tavLst>
                                    </p:anim>
                                    <p:animEffect transition="out" filter="fade">
                                      <p:cBhvr>
                                        <p:cTn id="45" dur="1000"/>
                                        <p:tgtEl>
                                          <p:spTgt spid="13"/>
                                        </p:tgtEl>
                                      </p:cBhvr>
                                    </p:animEffect>
                                    <p:set>
                                      <p:cBhvr>
                                        <p:cTn id="46"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2" grpId="0" animBg="1"/>
      <p:bldP spid="6" grpId="0" animBg="1"/>
      <p:bldP spid="8" grpId="0" animBg="1"/>
      <p:bldP spid="10"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4ECDD322-9D15-4C3B-A3D9-B5A757A86BB1}"/>
              </a:ext>
            </a:extLst>
          </p:cNvPr>
          <p:cNvSpPr txBox="1"/>
          <p:nvPr/>
        </p:nvSpPr>
        <p:spPr>
          <a:xfrm>
            <a:off x="971600" y="2768048"/>
            <a:ext cx="2610010" cy="1107996"/>
          </a:xfrm>
          <a:prstGeom prst="rect">
            <a:avLst/>
          </a:prstGeom>
          <a:noFill/>
        </p:spPr>
        <p:txBody>
          <a:bodyPr wrap="none" rtlCol="1">
            <a:spAutoFit/>
          </a:bodyPr>
          <a:lstStyle/>
          <a:p>
            <a:pPr algn="l" rtl="0"/>
            <a:r>
              <a:rPr lang="en-US" sz="6600" dirty="0">
                <a:latin typeface="Arial" panose="020B0604020202020204" pitchFamily="34" charset="0"/>
              </a:rPr>
              <a:t>7-3= 4</a:t>
            </a:r>
            <a:endParaRPr lang="he-IL" sz="6600" dirty="0">
              <a:latin typeface="Arial" panose="020B0604020202020204" pitchFamily="34" charset="0"/>
            </a:endParaRPr>
          </a:p>
        </p:txBody>
      </p:sp>
      <p:sp>
        <p:nvSpPr>
          <p:cNvPr id="5" name="תיבת טקסט 4">
            <a:extLst>
              <a:ext uri="{FF2B5EF4-FFF2-40B4-BE49-F238E27FC236}">
                <a16:creationId xmlns:a16="http://schemas.microsoft.com/office/drawing/2014/main" id="{7F40DD33-D9DC-4451-B814-D6F90D71BBEB}"/>
              </a:ext>
            </a:extLst>
          </p:cNvPr>
          <p:cNvSpPr txBox="1"/>
          <p:nvPr/>
        </p:nvSpPr>
        <p:spPr>
          <a:xfrm>
            <a:off x="3120386" y="4064192"/>
            <a:ext cx="2610010" cy="1107996"/>
          </a:xfrm>
          <a:prstGeom prst="rect">
            <a:avLst/>
          </a:prstGeom>
          <a:noFill/>
        </p:spPr>
        <p:txBody>
          <a:bodyPr wrap="none" rtlCol="1">
            <a:spAutoFit/>
          </a:bodyPr>
          <a:lstStyle/>
          <a:p>
            <a:pPr algn="l" rtl="0"/>
            <a:r>
              <a:rPr lang="en-US" sz="6600" dirty="0">
                <a:latin typeface="Arial" panose="020B0604020202020204" pitchFamily="34" charset="0"/>
              </a:rPr>
              <a:t>9-3= 6</a:t>
            </a:r>
            <a:endParaRPr lang="he-IL" sz="6600" dirty="0">
              <a:latin typeface="Arial" panose="020B0604020202020204" pitchFamily="34" charset="0"/>
            </a:endParaRPr>
          </a:p>
        </p:txBody>
      </p:sp>
      <p:sp>
        <p:nvSpPr>
          <p:cNvPr id="7" name="תיבת טקסט 6">
            <a:extLst>
              <a:ext uri="{FF2B5EF4-FFF2-40B4-BE49-F238E27FC236}">
                <a16:creationId xmlns:a16="http://schemas.microsoft.com/office/drawing/2014/main" id="{0F6D71ED-BFC4-4253-A9B3-BA3221C05562}"/>
              </a:ext>
            </a:extLst>
          </p:cNvPr>
          <p:cNvSpPr txBox="1"/>
          <p:nvPr/>
        </p:nvSpPr>
        <p:spPr>
          <a:xfrm>
            <a:off x="4549359" y="2470830"/>
            <a:ext cx="2610010" cy="1107996"/>
          </a:xfrm>
          <a:prstGeom prst="rect">
            <a:avLst/>
          </a:prstGeom>
          <a:noFill/>
        </p:spPr>
        <p:txBody>
          <a:bodyPr wrap="none" rtlCol="1">
            <a:spAutoFit/>
          </a:bodyPr>
          <a:lstStyle/>
          <a:p>
            <a:pPr algn="l" rtl="0"/>
            <a:r>
              <a:rPr lang="en-US" sz="6600" dirty="0">
                <a:latin typeface="Arial" panose="020B0604020202020204" pitchFamily="34" charset="0"/>
              </a:rPr>
              <a:t>8-5= 3</a:t>
            </a:r>
            <a:endParaRPr lang="he-IL" sz="6600" dirty="0">
              <a:latin typeface="Arial" panose="020B0604020202020204" pitchFamily="34" charset="0"/>
            </a:endParaRPr>
          </a:p>
        </p:txBody>
      </p:sp>
      <p:sp>
        <p:nvSpPr>
          <p:cNvPr id="8" name="צורה חופשית: צורה 7">
            <a:extLst>
              <a:ext uri="{FF2B5EF4-FFF2-40B4-BE49-F238E27FC236}">
                <a16:creationId xmlns:a16="http://schemas.microsoft.com/office/drawing/2014/main" id="{0EF16243-AF8D-4E7D-B110-F93E0E1F5EE1}"/>
              </a:ext>
            </a:extLst>
          </p:cNvPr>
          <p:cNvSpPr/>
          <p:nvPr/>
        </p:nvSpPr>
        <p:spPr>
          <a:xfrm>
            <a:off x="4621368" y="4027130"/>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1"/>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9" name="תיבת טקסט 8">
            <a:extLst>
              <a:ext uri="{FF2B5EF4-FFF2-40B4-BE49-F238E27FC236}">
                <a16:creationId xmlns:a16="http://schemas.microsoft.com/office/drawing/2014/main" id="{FC727E8D-6355-4624-9567-2A7EE4F3E5DA}"/>
              </a:ext>
            </a:extLst>
          </p:cNvPr>
          <p:cNvSpPr txBox="1"/>
          <p:nvPr/>
        </p:nvSpPr>
        <p:spPr>
          <a:xfrm>
            <a:off x="5701487" y="5323274"/>
            <a:ext cx="2610010" cy="1107996"/>
          </a:xfrm>
          <a:prstGeom prst="rect">
            <a:avLst/>
          </a:prstGeom>
          <a:noFill/>
        </p:spPr>
        <p:txBody>
          <a:bodyPr wrap="none" rtlCol="1">
            <a:spAutoFit/>
          </a:bodyPr>
          <a:lstStyle/>
          <a:p>
            <a:pPr algn="l" rtl="0"/>
            <a:r>
              <a:rPr lang="en-US" sz="6600" dirty="0">
                <a:latin typeface="Arial" panose="020B0604020202020204" pitchFamily="34" charset="0"/>
              </a:rPr>
              <a:t>9-7= 2</a:t>
            </a:r>
            <a:endParaRPr lang="he-IL" sz="6600" dirty="0">
              <a:latin typeface="Arial" panose="020B0604020202020204" pitchFamily="34" charset="0"/>
            </a:endParaRPr>
          </a:p>
        </p:txBody>
      </p:sp>
      <p:sp>
        <p:nvSpPr>
          <p:cNvPr id="10" name="צורה חופשית: צורה 9">
            <a:extLst>
              <a:ext uri="{FF2B5EF4-FFF2-40B4-BE49-F238E27FC236}">
                <a16:creationId xmlns:a16="http://schemas.microsoft.com/office/drawing/2014/main" id="{B536268D-38EF-437F-8A53-3DAF8A328346}"/>
              </a:ext>
            </a:extLst>
          </p:cNvPr>
          <p:cNvSpPr/>
          <p:nvPr/>
        </p:nvSpPr>
        <p:spPr>
          <a:xfrm>
            <a:off x="6214404" y="2402104"/>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5"/>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11" name="תיבת טקסט 10">
            <a:extLst>
              <a:ext uri="{FF2B5EF4-FFF2-40B4-BE49-F238E27FC236}">
                <a16:creationId xmlns:a16="http://schemas.microsoft.com/office/drawing/2014/main" id="{5C672F90-6277-4C6E-84C6-AE91DBD97D66}"/>
              </a:ext>
            </a:extLst>
          </p:cNvPr>
          <p:cNvSpPr txBox="1"/>
          <p:nvPr/>
        </p:nvSpPr>
        <p:spPr>
          <a:xfrm>
            <a:off x="131941" y="228510"/>
            <a:ext cx="9158868" cy="1077218"/>
          </a:xfrm>
          <a:prstGeom prst="rect">
            <a:avLst/>
          </a:prstGeom>
          <a:noFill/>
        </p:spPr>
        <p:txBody>
          <a:bodyPr wrap="square" rtlCol="1">
            <a:spAutoFit/>
          </a:bodyPr>
          <a:lstStyle/>
          <a:p>
            <a:pPr marL="714375"/>
            <a:r>
              <a:rPr lang="he-IL" sz="3200" dirty="0">
                <a:latin typeface="Arial" panose="020B0604020202020204" pitchFamily="34" charset="0"/>
              </a:rPr>
              <a:t>פִּתְרוּ אֶת הַתַרְגִילִים. </a:t>
            </a:r>
          </a:p>
          <a:p>
            <a:pPr marL="714375"/>
            <a:r>
              <a:rPr lang="he-IL" sz="3200" dirty="0">
                <a:latin typeface="Arial" panose="020B0604020202020204" pitchFamily="34" charset="0"/>
              </a:rPr>
              <a:t>לַחֲצוּ עַל הַכֶּתֶם הַצִבְעוֹנִי לִבְדִיקַת הַתְשוּבָה.</a:t>
            </a:r>
          </a:p>
        </p:txBody>
      </p:sp>
      <p:sp>
        <p:nvSpPr>
          <p:cNvPr id="12" name="תיבת טקסט 11">
            <a:extLst>
              <a:ext uri="{FF2B5EF4-FFF2-40B4-BE49-F238E27FC236}">
                <a16:creationId xmlns:a16="http://schemas.microsoft.com/office/drawing/2014/main" id="{80326B9B-BBA5-4F31-99F1-F2445C14FDA6}"/>
              </a:ext>
            </a:extLst>
          </p:cNvPr>
          <p:cNvSpPr txBox="1"/>
          <p:nvPr/>
        </p:nvSpPr>
        <p:spPr>
          <a:xfrm>
            <a:off x="724250" y="5495166"/>
            <a:ext cx="3081293" cy="1107996"/>
          </a:xfrm>
          <a:prstGeom prst="rect">
            <a:avLst/>
          </a:prstGeom>
          <a:noFill/>
        </p:spPr>
        <p:txBody>
          <a:bodyPr wrap="none" rtlCol="1">
            <a:spAutoFit/>
          </a:bodyPr>
          <a:lstStyle/>
          <a:p>
            <a:pPr algn="l" rtl="0"/>
            <a:r>
              <a:rPr lang="en-US" sz="6600" dirty="0">
                <a:latin typeface="Arial" panose="020B0604020202020204" pitchFamily="34" charset="0"/>
              </a:rPr>
              <a:t>10-4= 6</a:t>
            </a:r>
            <a:endParaRPr lang="he-IL" sz="6600" dirty="0">
              <a:latin typeface="Arial" panose="020B0604020202020204" pitchFamily="34" charset="0"/>
            </a:endParaRPr>
          </a:p>
        </p:txBody>
      </p:sp>
      <p:sp>
        <p:nvSpPr>
          <p:cNvPr id="13" name="צורה חופשית: צורה 12">
            <a:extLst>
              <a:ext uri="{FF2B5EF4-FFF2-40B4-BE49-F238E27FC236}">
                <a16:creationId xmlns:a16="http://schemas.microsoft.com/office/drawing/2014/main" id="{62058533-2EF3-4F96-A79B-98F455FFDFC4}"/>
              </a:ext>
            </a:extLst>
          </p:cNvPr>
          <p:cNvSpPr/>
          <p:nvPr/>
        </p:nvSpPr>
        <p:spPr>
          <a:xfrm>
            <a:off x="2481309" y="2698872"/>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FA97CB"/>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2" name="צורה חופשית: צורה 1">
            <a:extLst>
              <a:ext uri="{FF2B5EF4-FFF2-40B4-BE49-F238E27FC236}">
                <a16:creationId xmlns:a16="http://schemas.microsoft.com/office/drawing/2014/main" id="{4E3640EF-7B68-496E-9645-8AD67D3CD06F}"/>
              </a:ext>
            </a:extLst>
          </p:cNvPr>
          <p:cNvSpPr/>
          <p:nvPr/>
        </p:nvSpPr>
        <p:spPr>
          <a:xfrm>
            <a:off x="2680563" y="5245565"/>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6"/>
          </a:solidFill>
          <a:ln w="18340" cap="flat">
            <a:noFill/>
            <a:prstDash val="solid"/>
            <a:miter/>
          </a:ln>
        </p:spPr>
        <p:txBody>
          <a:bodyPr rtlCol="1" anchor="ctr"/>
          <a:lstStyle/>
          <a:p>
            <a:pPr algn="ctr"/>
            <a:endParaRPr lang="he-IL" dirty="0">
              <a:latin typeface="Arial" panose="020B0604020202020204" pitchFamily="34" charset="0"/>
            </a:endParaRPr>
          </a:p>
        </p:txBody>
      </p:sp>
      <p:sp>
        <p:nvSpPr>
          <p:cNvPr id="6" name="צורה חופשית: צורה 5">
            <a:extLst>
              <a:ext uri="{FF2B5EF4-FFF2-40B4-BE49-F238E27FC236}">
                <a16:creationId xmlns:a16="http://schemas.microsoft.com/office/drawing/2014/main" id="{522A9F99-A851-4328-A9D6-C5619B47242A}"/>
              </a:ext>
            </a:extLst>
          </p:cNvPr>
          <p:cNvSpPr/>
          <p:nvPr/>
        </p:nvSpPr>
        <p:spPr>
          <a:xfrm>
            <a:off x="6990807" y="5307018"/>
            <a:ext cx="1584176" cy="1296144"/>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FFFF00"/>
          </a:solidFill>
          <a:ln w="18340" cap="flat">
            <a:noFill/>
            <a:prstDash val="solid"/>
            <a:miter/>
          </a:ln>
        </p:spPr>
        <p:txBody>
          <a:bodyPr rtlCol="1" anchor="ctr"/>
          <a:lstStyle/>
          <a:p>
            <a:pPr algn="ctr"/>
            <a:endParaRPr lang="he-IL" dirty="0">
              <a:latin typeface="Arial" panose="020B0604020202020204" pitchFamily="34" charset="0"/>
            </a:endParaRPr>
          </a:p>
        </p:txBody>
      </p:sp>
    </p:spTree>
    <p:extLst>
      <p:ext uri="{BB962C8B-B14F-4D97-AF65-F5344CB8AC3E}">
        <p14:creationId xmlns:p14="http://schemas.microsoft.com/office/powerpoint/2010/main" val="42458827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11" restart="whenNotActive" fill="hold" evtFilter="cancelBubble" nodeType="interactiveSeq">
                <p:stCondLst>
                  <p:cond evt="onClick" delay="0">
                    <p:tgtEl>
                      <p:spTgt spid="6"/>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withEffect">
                                  <p:stCondLst>
                                    <p:cond delay="0"/>
                                  </p:stCondLst>
                                  <p:childTnLst>
                                    <p:anim calcmode="lin" valueType="num">
                                      <p:cBhvr>
                                        <p:cTn id="15" dur="1000"/>
                                        <p:tgtEl>
                                          <p:spTgt spid="6"/>
                                        </p:tgtEl>
                                        <p:attrNameLst>
                                          <p:attrName>ppt_w</p:attrName>
                                        </p:attrNameLst>
                                      </p:cBhvr>
                                      <p:tavLst>
                                        <p:tav tm="0">
                                          <p:val>
                                            <p:strVal val="ppt_w"/>
                                          </p:val>
                                        </p:tav>
                                        <p:tav tm="100000">
                                          <p:val>
                                            <p:fltVal val="0"/>
                                          </p:val>
                                        </p:tav>
                                      </p:tavLst>
                                    </p:anim>
                                    <p:anim calcmode="lin" valueType="num">
                                      <p:cBhvr>
                                        <p:cTn id="16" dur="1000"/>
                                        <p:tgtEl>
                                          <p:spTgt spid="6"/>
                                        </p:tgtEl>
                                        <p:attrNameLst>
                                          <p:attrName>ppt_h</p:attrName>
                                        </p:attrNameLst>
                                      </p:cBhvr>
                                      <p:tavLst>
                                        <p:tav tm="0">
                                          <p:val>
                                            <p:strVal val="ppt_h"/>
                                          </p:val>
                                        </p:tav>
                                        <p:tav tm="100000">
                                          <p:val>
                                            <p:fltVal val="0"/>
                                          </p:val>
                                        </p:tav>
                                      </p:tavLst>
                                    </p:anim>
                                    <p:anim calcmode="lin" valueType="num">
                                      <p:cBhvr>
                                        <p:cTn id="17" dur="1000"/>
                                        <p:tgtEl>
                                          <p:spTgt spid="6"/>
                                        </p:tgtEl>
                                        <p:attrNameLst>
                                          <p:attrName>style.rotation</p:attrName>
                                        </p:attrNameLst>
                                      </p:cBhvr>
                                      <p:tavLst>
                                        <p:tav tm="0">
                                          <p:val>
                                            <p:fltVal val="0"/>
                                          </p:val>
                                        </p:tav>
                                        <p:tav tm="100000">
                                          <p:val>
                                            <p:fltVal val="90"/>
                                          </p:val>
                                        </p:tav>
                                      </p:tavLst>
                                    </p:anim>
                                    <p:animEffect transition="out" filter="fade">
                                      <p:cBhvr>
                                        <p:cTn id="18" dur="1000"/>
                                        <p:tgtEl>
                                          <p:spTgt spid="6"/>
                                        </p:tgtEl>
                                      </p:cBhvr>
                                    </p:animEffect>
                                    <p:set>
                                      <p:cBhvr>
                                        <p:cTn id="19"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withEffect">
                                  <p:stCondLst>
                                    <p:cond delay="0"/>
                                  </p:stCondLst>
                                  <p:childTnLst>
                                    <p:anim calcmode="lin" valueType="num">
                                      <p:cBhvr>
                                        <p:cTn id="24" dur="1000"/>
                                        <p:tgtEl>
                                          <p:spTgt spid="8"/>
                                        </p:tgtEl>
                                        <p:attrNameLst>
                                          <p:attrName>ppt_w</p:attrName>
                                        </p:attrNameLst>
                                      </p:cBhvr>
                                      <p:tavLst>
                                        <p:tav tm="0">
                                          <p:val>
                                            <p:strVal val="ppt_w"/>
                                          </p:val>
                                        </p:tav>
                                        <p:tav tm="100000">
                                          <p:val>
                                            <p:fltVal val="0"/>
                                          </p:val>
                                        </p:tav>
                                      </p:tavLst>
                                    </p:anim>
                                    <p:anim calcmode="lin" valueType="num">
                                      <p:cBhvr>
                                        <p:cTn id="25" dur="1000"/>
                                        <p:tgtEl>
                                          <p:spTgt spid="8"/>
                                        </p:tgtEl>
                                        <p:attrNameLst>
                                          <p:attrName>ppt_h</p:attrName>
                                        </p:attrNameLst>
                                      </p:cBhvr>
                                      <p:tavLst>
                                        <p:tav tm="0">
                                          <p:val>
                                            <p:strVal val="ppt_h"/>
                                          </p:val>
                                        </p:tav>
                                        <p:tav tm="100000">
                                          <p:val>
                                            <p:fltVal val="0"/>
                                          </p:val>
                                        </p:tav>
                                      </p:tavLst>
                                    </p:anim>
                                    <p:anim calcmode="lin" valueType="num">
                                      <p:cBhvr>
                                        <p:cTn id="26" dur="1000"/>
                                        <p:tgtEl>
                                          <p:spTgt spid="8"/>
                                        </p:tgtEl>
                                        <p:attrNameLst>
                                          <p:attrName>style.rotation</p:attrName>
                                        </p:attrNameLst>
                                      </p:cBhvr>
                                      <p:tavLst>
                                        <p:tav tm="0">
                                          <p:val>
                                            <p:fltVal val="0"/>
                                          </p:val>
                                        </p:tav>
                                        <p:tav tm="100000">
                                          <p:val>
                                            <p:fltVal val="90"/>
                                          </p:val>
                                        </p:tav>
                                      </p:tavLst>
                                    </p:anim>
                                    <p:animEffect transition="out" filter="fade">
                                      <p:cBhvr>
                                        <p:cTn id="27" dur="1000"/>
                                        <p:tgtEl>
                                          <p:spTgt spid="8"/>
                                        </p:tgtEl>
                                      </p:cBhvr>
                                    </p:animEffect>
                                    <p:set>
                                      <p:cBhvr>
                                        <p:cTn id="28"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9" restart="whenNotActive" fill="hold" evtFilter="cancelBubble" nodeType="interactiveSeq">
                <p:stCondLst>
                  <p:cond evt="onClick" delay="0">
                    <p:tgtEl>
                      <p:spTgt spid="10"/>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withEffect">
                                  <p:stCondLst>
                                    <p:cond delay="0"/>
                                  </p:stCondLst>
                                  <p:childTnLst>
                                    <p:anim calcmode="lin" valueType="num">
                                      <p:cBhvr>
                                        <p:cTn id="33" dur="1000"/>
                                        <p:tgtEl>
                                          <p:spTgt spid="10"/>
                                        </p:tgtEl>
                                        <p:attrNameLst>
                                          <p:attrName>ppt_w</p:attrName>
                                        </p:attrNameLst>
                                      </p:cBhvr>
                                      <p:tavLst>
                                        <p:tav tm="0">
                                          <p:val>
                                            <p:strVal val="ppt_w"/>
                                          </p:val>
                                        </p:tav>
                                        <p:tav tm="100000">
                                          <p:val>
                                            <p:fltVal val="0"/>
                                          </p:val>
                                        </p:tav>
                                      </p:tavLst>
                                    </p:anim>
                                    <p:anim calcmode="lin" valueType="num">
                                      <p:cBhvr>
                                        <p:cTn id="34" dur="1000"/>
                                        <p:tgtEl>
                                          <p:spTgt spid="10"/>
                                        </p:tgtEl>
                                        <p:attrNameLst>
                                          <p:attrName>ppt_h</p:attrName>
                                        </p:attrNameLst>
                                      </p:cBhvr>
                                      <p:tavLst>
                                        <p:tav tm="0">
                                          <p:val>
                                            <p:strVal val="ppt_h"/>
                                          </p:val>
                                        </p:tav>
                                        <p:tav tm="100000">
                                          <p:val>
                                            <p:fltVal val="0"/>
                                          </p:val>
                                        </p:tav>
                                      </p:tavLst>
                                    </p:anim>
                                    <p:anim calcmode="lin" valueType="num">
                                      <p:cBhvr>
                                        <p:cTn id="35" dur="1000"/>
                                        <p:tgtEl>
                                          <p:spTgt spid="10"/>
                                        </p:tgtEl>
                                        <p:attrNameLst>
                                          <p:attrName>style.rotation</p:attrName>
                                        </p:attrNameLst>
                                      </p:cBhvr>
                                      <p:tavLst>
                                        <p:tav tm="0">
                                          <p:val>
                                            <p:fltVal val="0"/>
                                          </p:val>
                                        </p:tav>
                                        <p:tav tm="100000">
                                          <p:val>
                                            <p:fltVal val="90"/>
                                          </p:val>
                                        </p:tav>
                                      </p:tavLst>
                                    </p:anim>
                                    <p:animEffect transition="out" filter="fade">
                                      <p:cBhvr>
                                        <p:cTn id="36" dur="1000"/>
                                        <p:tgtEl>
                                          <p:spTgt spid="10"/>
                                        </p:tgtEl>
                                      </p:cBhvr>
                                    </p:animEffect>
                                    <p:set>
                                      <p:cBhvr>
                                        <p:cTn id="37"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withEffect">
                                  <p:stCondLst>
                                    <p:cond delay="0"/>
                                  </p:stCondLst>
                                  <p:childTnLst>
                                    <p:anim calcmode="lin" valueType="num">
                                      <p:cBhvr>
                                        <p:cTn id="42" dur="1000"/>
                                        <p:tgtEl>
                                          <p:spTgt spid="13"/>
                                        </p:tgtEl>
                                        <p:attrNameLst>
                                          <p:attrName>ppt_w</p:attrName>
                                        </p:attrNameLst>
                                      </p:cBhvr>
                                      <p:tavLst>
                                        <p:tav tm="0">
                                          <p:val>
                                            <p:strVal val="ppt_w"/>
                                          </p:val>
                                        </p:tav>
                                        <p:tav tm="100000">
                                          <p:val>
                                            <p:fltVal val="0"/>
                                          </p:val>
                                        </p:tav>
                                      </p:tavLst>
                                    </p:anim>
                                    <p:anim calcmode="lin" valueType="num">
                                      <p:cBhvr>
                                        <p:cTn id="43" dur="1000"/>
                                        <p:tgtEl>
                                          <p:spTgt spid="13"/>
                                        </p:tgtEl>
                                        <p:attrNameLst>
                                          <p:attrName>ppt_h</p:attrName>
                                        </p:attrNameLst>
                                      </p:cBhvr>
                                      <p:tavLst>
                                        <p:tav tm="0">
                                          <p:val>
                                            <p:strVal val="ppt_h"/>
                                          </p:val>
                                        </p:tav>
                                        <p:tav tm="100000">
                                          <p:val>
                                            <p:fltVal val="0"/>
                                          </p:val>
                                        </p:tav>
                                      </p:tavLst>
                                    </p:anim>
                                    <p:anim calcmode="lin" valueType="num">
                                      <p:cBhvr>
                                        <p:cTn id="44" dur="1000"/>
                                        <p:tgtEl>
                                          <p:spTgt spid="13"/>
                                        </p:tgtEl>
                                        <p:attrNameLst>
                                          <p:attrName>style.rotation</p:attrName>
                                        </p:attrNameLst>
                                      </p:cBhvr>
                                      <p:tavLst>
                                        <p:tav tm="0">
                                          <p:val>
                                            <p:fltVal val="0"/>
                                          </p:val>
                                        </p:tav>
                                        <p:tav tm="100000">
                                          <p:val>
                                            <p:fltVal val="90"/>
                                          </p:val>
                                        </p:tav>
                                      </p:tavLst>
                                    </p:anim>
                                    <p:animEffect transition="out" filter="fade">
                                      <p:cBhvr>
                                        <p:cTn id="45" dur="1000"/>
                                        <p:tgtEl>
                                          <p:spTgt spid="13"/>
                                        </p:tgtEl>
                                      </p:cBhvr>
                                    </p:animEffect>
                                    <p:set>
                                      <p:cBhvr>
                                        <p:cTn id="46"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8" grpId="0" animBg="1"/>
      <p:bldP spid="10" grpId="0" animBg="1"/>
      <p:bldP spid="13" grpId="0" animBg="1"/>
      <p:bldP spid="2"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אליפסה 2">
            <a:extLst>
              <a:ext uri="{FF2B5EF4-FFF2-40B4-BE49-F238E27FC236}">
                <a16:creationId xmlns:a16="http://schemas.microsoft.com/office/drawing/2014/main" id="{D9342C28-6395-49EF-843F-3556941519FC}"/>
              </a:ext>
            </a:extLst>
          </p:cNvPr>
          <p:cNvSpPr/>
          <p:nvPr/>
        </p:nvSpPr>
        <p:spPr>
          <a:xfrm>
            <a:off x="1318753" y="141764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5" name="אליפסה 44">
            <a:extLst>
              <a:ext uri="{FF2B5EF4-FFF2-40B4-BE49-F238E27FC236}">
                <a16:creationId xmlns:a16="http://schemas.microsoft.com/office/drawing/2014/main" id="{BB2EC4E4-C8AD-4877-9C14-DCE463C88E80}"/>
              </a:ext>
            </a:extLst>
          </p:cNvPr>
          <p:cNvSpPr/>
          <p:nvPr/>
        </p:nvSpPr>
        <p:spPr>
          <a:xfrm>
            <a:off x="2137104" y="1888526"/>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6" name="אליפסה 45">
            <a:extLst>
              <a:ext uri="{FF2B5EF4-FFF2-40B4-BE49-F238E27FC236}">
                <a16:creationId xmlns:a16="http://schemas.microsoft.com/office/drawing/2014/main" id="{1924AE88-07D9-427D-957A-42C1572150C0}"/>
              </a:ext>
            </a:extLst>
          </p:cNvPr>
          <p:cNvSpPr/>
          <p:nvPr/>
        </p:nvSpPr>
        <p:spPr>
          <a:xfrm>
            <a:off x="740005" y="274667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7" name="אליפסה 46">
            <a:extLst>
              <a:ext uri="{FF2B5EF4-FFF2-40B4-BE49-F238E27FC236}">
                <a16:creationId xmlns:a16="http://schemas.microsoft.com/office/drawing/2014/main" id="{E306AA97-C56D-424E-B7D3-857936869D1F}"/>
              </a:ext>
            </a:extLst>
          </p:cNvPr>
          <p:cNvSpPr/>
          <p:nvPr/>
        </p:nvSpPr>
        <p:spPr>
          <a:xfrm>
            <a:off x="1395758" y="2260930"/>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אליפסה 47">
            <a:extLst>
              <a:ext uri="{FF2B5EF4-FFF2-40B4-BE49-F238E27FC236}">
                <a16:creationId xmlns:a16="http://schemas.microsoft.com/office/drawing/2014/main" id="{7EBC4EE0-0695-49F8-9835-5641A1D8EAD4}"/>
              </a:ext>
            </a:extLst>
          </p:cNvPr>
          <p:cNvSpPr/>
          <p:nvPr/>
        </p:nvSpPr>
        <p:spPr>
          <a:xfrm rot="2409913">
            <a:off x="634585" y="1867801"/>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9" name="אליפסה 48">
            <a:extLst>
              <a:ext uri="{FF2B5EF4-FFF2-40B4-BE49-F238E27FC236}">
                <a16:creationId xmlns:a16="http://schemas.microsoft.com/office/drawing/2014/main" id="{FB4C7EA1-CFD7-4B75-865D-6AB152CEFBB2}"/>
              </a:ext>
            </a:extLst>
          </p:cNvPr>
          <p:cNvSpPr/>
          <p:nvPr/>
        </p:nvSpPr>
        <p:spPr>
          <a:xfrm>
            <a:off x="3033990" y="1532967"/>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FB9B517D-2FE0-457F-8BF1-E0A002E918E6}"/>
              </a:ext>
            </a:extLst>
          </p:cNvPr>
          <p:cNvSpPr/>
          <p:nvPr/>
        </p:nvSpPr>
        <p:spPr>
          <a:xfrm>
            <a:off x="3988096" y="155679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1" name="אליפסה 50">
            <a:extLst>
              <a:ext uri="{FF2B5EF4-FFF2-40B4-BE49-F238E27FC236}">
                <a16:creationId xmlns:a16="http://schemas.microsoft.com/office/drawing/2014/main" id="{E3AC7778-799A-425C-88C5-637A57ABDAB7}"/>
              </a:ext>
            </a:extLst>
          </p:cNvPr>
          <p:cNvSpPr/>
          <p:nvPr/>
        </p:nvSpPr>
        <p:spPr>
          <a:xfrm>
            <a:off x="2923656" y="2708920"/>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72780803-C50D-4968-B121-D9B2AA9155B7}"/>
              </a:ext>
            </a:extLst>
          </p:cNvPr>
          <p:cNvSpPr/>
          <p:nvPr/>
        </p:nvSpPr>
        <p:spPr>
          <a:xfrm>
            <a:off x="3988096" y="278092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8" name="אליפסה 57">
            <a:extLst>
              <a:ext uri="{FF2B5EF4-FFF2-40B4-BE49-F238E27FC236}">
                <a16:creationId xmlns:a16="http://schemas.microsoft.com/office/drawing/2014/main" id="{52ED7CA4-E05B-48A3-857B-A0E061E1B771}"/>
              </a:ext>
            </a:extLst>
          </p:cNvPr>
          <p:cNvSpPr/>
          <p:nvPr/>
        </p:nvSpPr>
        <p:spPr>
          <a:xfrm>
            <a:off x="3520044" y="2168860"/>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9" name="אליפסה 58">
            <a:extLst>
              <a:ext uri="{FF2B5EF4-FFF2-40B4-BE49-F238E27FC236}">
                <a16:creationId xmlns:a16="http://schemas.microsoft.com/office/drawing/2014/main" id="{A8C9B55D-A552-45B9-953C-E4BCA5B10A33}"/>
              </a:ext>
            </a:extLst>
          </p:cNvPr>
          <p:cNvSpPr/>
          <p:nvPr/>
        </p:nvSpPr>
        <p:spPr>
          <a:xfrm>
            <a:off x="2144211" y="2856219"/>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0" name="אליפסה 59">
            <a:extLst>
              <a:ext uri="{FF2B5EF4-FFF2-40B4-BE49-F238E27FC236}">
                <a16:creationId xmlns:a16="http://schemas.microsoft.com/office/drawing/2014/main" id="{8056AFF9-81BA-4C65-8342-2BA670068397}"/>
              </a:ext>
            </a:extLst>
          </p:cNvPr>
          <p:cNvSpPr/>
          <p:nvPr/>
        </p:nvSpPr>
        <p:spPr>
          <a:xfrm>
            <a:off x="2203576" y="359245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אליפסה 60">
            <a:extLst>
              <a:ext uri="{FF2B5EF4-FFF2-40B4-BE49-F238E27FC236}">
                <a16:creationId xmlns:a16="http://schemas.microsoft.com/office/drawing/2014/main" id="{6BBDCFBA-3F6A-4218-B0FB-B664D0636306}"/>
              </a:ext>
            </a:extLst>
          </p:cNvPr>
          <p:cNvSpPr/>
          <p:nvPr/>
        </p:nvSpPr>
        <p:spPr>
          <a:xfrm>
            <a:off x="3131840" y="359245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2" name="אליפסה 61">
            <a:extLst>
              <a:ext uri="{FF2B5EF4-FFF2-40B4-BE49-F238E27FC236}">
                <a16:creationId xmlns:a16="http://schemas.microsoft.com/office/drawing/2014/main" id="{258F5904-9514-4248-A134-95D87D2C88FC}"/>
              </a:ext>
            </a:extLst>
          </p:cNvPr>
          <p:cNvSpPr/>
          <p:nvPr/>
        </p:nvSpPr>
        <p:spPr>
          <a:xfrm>
            <a:off x="4067944" y="359245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A74BD438-152F-4554-9C73-8C53B72B492E}"/>
              </a:ext>
            </a:extLst>
          </p:cNvPr>
          <p:cNvSpPr/>
          <p:nvPr/>
        </p:nvSpPr>
        <p:spPr>
          <a:xfrm>
            <a:off x="2203576" y="436510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4" name="אליפסה 63">
            <a:extLst>
              <a:ext uri="{FF2B5EF4-FFF2-40B4-BE49-F238E27FC236}">
                <a16:creationId xmlns:a16="http://schemas.microsoft.com/office/drawing/2014/main" id="{02830873-7837-4340-B9E8-E0818368D7D1}"/>
              </a:ext>
            </a:extLst>
          </p:cNvPr>
          <p:cNvSpPr/>
          <p:nvPr/>
        </p:nvSpPr>
        <p:spPr>
          <a:xfrm>
            <a:off x="3131840" y="436510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5" name="אליפסה 64">
            <a:extLst>
              <a:ext uri="{FF2B5EF4-FFF2-40B4-BE49-F238E27FC236}">
                <a16:creationId xmlns:a16="http://schemas.microsoft.com/office/drawing/2014/main" id="{26D27A6B-1ABF-460C-90CA-C64DC6A12E5F}"/>
              </a:ext>
            </a:extLst>
          </p:cNvPr>
          <p:cNvSpPr/>
          <p:nvPr/>
        </p:nvSpPr>
        <p:spPr>
          <a:xfrm>
            <a:off x="4067944" y="436510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794EAD38-31A4-407B-B213-11F47511939E}"/>
              </a:ext>
            </a:extLst>
          </p:cNvPr>
          <p:cNvSpPr/>
          <p:nvPr/>
        </p:nvSpPr>
        <p:spPr>
          <a:xfrm>
            <a:off x="5436096" y="5229200"/>
            <a:ext cx="324036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a:t>
            </a:r>
          </a:p>
        </p:txBody>
      </p:sp>
      <p:sp>
        <p:nvSpPr>
          <p:cNvPr id="66" name="תיבת טקסט 65">
            <a:extLst>
              <a:ext uri="{FF2B5EF4-FFF2-40B4-BE49-F238E27FC236}">
                <a16:creationId xmlns:a16="http://schemas.microsoft.com/office/drawing/2014/main" id="{7718AF31-E240-4AFD-84D7-E07D8FCB19B8}"/>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כַּמָה עִגוּלִים בַּצִיוּר?</a:t>
            </a:r>
            <a:endParaRPr lang="en-US" sz="3200" dirty="0">
              <a:latin typeface="Arial" panose="020B0604020202020204" pitchFamily="34" charset="0"/>
            </a:endParaRPr>
          </a:p>
        </p:txBody>
      </p:sp>
    </p:spTree>
    <p:extLst>
      <p:ext uri="{BB962C8B-B14F-4D97-AF65-F5344CB8AC3E}">
        <p14:creationId xmlns:p14="http://schemas.microsoft.com/office/powerpoint/2010/main" val="33740150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3"/>
                                        </p:tgtEl>
                                        <p:attrNameLst>
                                          <p:attrName>fillcolor</p:attrName>
                                        </p:attrNameLst>
                                      </p:cBhvr>
                                      <p:to>
                                        <a:srgbClr val="9BBB59"/>
                                      </p:to>
                                    </p:animClr>
                                    <p:set>
                                      <p:cBhvr>
                                        <p:cTn id="7" dur="2000" fill="hold"/>
                                        <p:tgtEl>
                                          <p:spTgt spid="3"/>
                                        </p:tgtEl>
                                        <p:attrNameLst>
                                          <p:attrName>fill.type</p:attrName>
                                        </p:attrNameLst>
                                      </p:cBhvr>
                                      <p:to>
                                        <p:strVal val="solid"/>
                                      </p:to>
                                    </p:set>
                                    <p:set>
                                      <p:cBhvr>
                                        <p:cTn id="8" dur="2000" fill="hold"/>
                                        <p:tgtEl>
                                          <p:spTgt spid="3"/>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45"/>
                                        </p:tgtEl>
                                        <p:attrNameLst>
                                          <p:attrName>fillcolor</p:attrName>
                                        </p:attrNameLst>
                                      </p:cBhvr>
                                      <p:to>
                                        <a:srgbClr val="9BBB59"/>
                                      </p:to>
                                    </p:animClr>
                                    <p:set>
                                      <p:cBhvr>
                                        <p:cTn id="11" dur="2000" fill="hold"/>
                                        <p:tgtEl>
                                          <p:spTgt spid="45"/>
                                        </p:tgtEl>
                                        <p:attrNameLst>
                                          <p:attrName>fill.type</p:attrName>
                                        </p:attrNameLst>
                                      </p:cBhvr>
                                      <p:to>
                                        <p:strVal val="solid"/>
                                      </p:to>
                                    </p:set>
                                    <p:set>
                                      <p:cBhvr>
                                        <p:cTn id="12" dur="2000" fill="hold"/>
                                        <p:tgtEl>
                                          <p:spTgt spid="45"/>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2000" fill="hold"/>
                                        <p:tgtEl>
                                          <p:spTgt spid="48"/>
                                        </p:tgtEl>
                                        <p:attrNameLst>
                                          <p:attrName>fillcolor</p:attrName>
                                        </p:attrNameLst>
                                      </p:cBhvr>
                                      <p:to>
                                        <a:srgbClr val="9BBB59"/>
                                      </p:to>
                                    </p:animClr>
                                    <p:set>
                                      <p:cBhvr>
                                        <p:cTn id="15" dur="2000" fill="hold"/>
                                        <p:tgtEl>
                                          <p:spTgt spid="48"/>
                                        </p:tgtEl>
                                        <p:attrNameLst>
                                          <p:attrName>fill.type</p:attrName>
                                        </p:attrNameLst>
                                      </p:cBhvr>
                                      <p:to>
                                        <p:strVal val="solid"/>
                                      </p:to>
                                    </p:set>
                                    <p:set>
                                      <p:cBhvr>
                                        <p:cTn id="16" dur="2000" fill="hold"/>
                                        <p:tgtEl>
                                          <p:spTgt spid="48"/>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2000" fill="hold"/>
                                        <p:tgtEl>
                                          <p:spTgt spid="46"/>
                                        </p:tgtEl>
                                        <p:attrNameLst>
                                          <p:attrName>fillcolor</p:attrName>
                                        </p:attrNameLst>
                                      </p:cBhvr>
                                      <p:to>
                                        <a:srgbClr val="9BBB59"/>
                                      </p:to>
                                    </p:animClr>
                                    <p:set>
                                      <p:cBhvr>
                                        <p:cTn id="19" dur="2000" fill="hold"/>
                                        <p:tgtEl>
                                          <p:spTgt spid="46"/>
                                        </p:tgtEl>
                                        <p:attrNameLst>
                                          <p:attrName>fill.type</p:attrName>
                                        </p:attrNameLst>
                                      </p:cBhvr>
                                      <p:to>
                                        <p:strVal val="solid"/>
                                      </p:to>
                                    </p:set>
                                    <p:set>
                                      <p:cBhvr>
                                        <p:cTn id="20" dur="2000" fill="hold"/>
                                        <p:tgtEl>
                                          <p:spTgt spid="46"/>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47"/>
                                        </p:tgtEl>
                                        <p:attrNameLst>
                                          <p:attrName>fillcolor</p:attrName>
                                        </p:attrNameLst>
                                      </p:cBhvr>
                                      <p:to>
                                        <a:srgbClr val="9BBB59"/>
                                      </p:to>
                                    </p:animClr>
                                    <p:set>
                                      <p:cBhvr>
                                        <p:cTn id="23" dur="2000" fill="hold"/>
                                        <p:tgtEl>
                                          <p:spTgt spid="47"/>
                                        </p:tgtEl>
                                        <p:attrNameLst>
                                          <p:attrName>fill.type</p:attrName>
                                        </p:attrNameLst>
                                      </p:cBhvr>
                                      <p:to>
                                        <p:strVal val="solid"/>
                                      </p:to>
                                    </p:set>
                                    <p:set>
                                      <p:cBhvr>
                                        <p:cTn id="24" dur="2000" fill="hold"/>
                                        <p:tgtEl>
                                          <p:spTgt spid="47"/>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2000" fill="hold"/>
                                        <p:tgtEl>
                                          <p:spTgt spid="49"/>
                                        </p:tgtEl>
                                        <p:attrNameLst>
                                          <p:attrName>fillcolor</p:attrName>
                                        </p:attrNameLst>
                                      </p:cBhvr>
                                      <p:to>
                                        <a:srgbClr val="9BBB59"/>
                                      </p:to>
                                    </p:animClr>
                                    <p:set>
                                      <p:cBhvr>
                                        <p:cTn id="27" dur="2000" fill="hold"/>
                                        <p:tgtEl>
                                          <p:spTgt spid="49"/>
                                        </p:tgtEl>
                                        <p:attrNameLst>
                                          <p:attrName>fill.type</p:attrName>
                                        </p:attrNameLst>
                                      </p:cBhvr>
                                      <p:to>
                                        <p:strVal val="solid"/>
                                      </p:to>
                                    </p:set>
                                    <p:set>
                                      <p:cBhvr>
                                        <p:cTn id="28" dur="2000" fill="hold"/>
                                        <p:tgtEl>
                                          <p:spTgt spid="49"/>
                                        </p:tgtEl>
                                        <p:attrNameLst>
                                          <p:attrName>fill.on</p:attrName>
                                        </p:attrNameLst>
                                      </p:cBhvr>
                                      <p:to>
                                        <p:strVal val="true"/>
                                      </p:to>
                                    </p:set>
                                  </p:childTnLst>
                                </p:cTn>
                              </p:par>
                              <p:par>
                                <p:cTn id="29" presetID="1" presetClass="emph" presetSubtype="2" fill="hold" nodeType="withEffect">
                                  <p:stCondLst>
                                    <p:cond delay="0"/>
                                  </p:stCondLst>
                                  <p:childTnLst>
                                    <p:animClr clrSpc="rgb" dir="cw">
                                      <p:cBhvr>
                                        <p:cTn id="30" dur="2000" fill="hold"/>
                                        <p:tgtEl>
                                          <p:spTgt spid="50"/>
                                        </p:tgtEl>
                                        <p:attrNameLst>
                                          <p:attrName>fillcolor</p:attrName>
                                        </p:attrNameLst>
                                      </p:cBhvr>
                                      <p:to>
                                        <a:srgbClr val="9BBB59"/>
                                      </p:to>
                                    </p:animClr>
                                    <p:set>
                                      <p:cBhvr>
                                        <p:cTn id="31" dur="2000" fill="hold"/>
                                        <p:tgtEl>
                                          <p:spTgt spid="50"/>
                                        </p:tgtEl>
                                        <p:attrNameLst>
                                          <p:attrName>fill.type</p:attrName>
                                        </p:attrNameLst>
                                      </p:cBhvr>
                                      <p:to>
                                        <p:strVal val="solid"/>
                                      </p:to>
                                    </p:set>
                                    <p:set>
                                      <p:cBhvr>
                                        <p:cTn id="32" dur="2000" fill="hold"/>
                                        <p:tgtEl>
                                          <p:spTgt spid="5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2000" fill="hold"/>
                                        <p:tgtEl>
                                          <p:spTgt spid="58"/>
                                        </p:tgtEl>
                                        <p:attrNameLst>
                                          <p:attrName>fillcolor</p:attrName>
                                        </p:attrNameLst>
                                      </p:cBhvr>
                                      <p:to>
                                        <a:srgbClr val="9BBB59"/>
                                      </p:to>
                                    </p:animClr>
                                    <p:set>
                                      <p:cBhvr>
                                        <p:cTn id="35" dur="2000" fill="hold"/>
                                        <p:tgtEl>
                                          <p:spTgt spid="58"/>
                                        </p:tgtEl>
                                        <p:attrNameLst>
                                          <p:attrName>fill.type</p:attrName>
                                        </p:attrNameLst>
                                      </p:cBhvr>
                                      <p:to>
                                        <p:strVal val="solid"/>
                                      </p:to>
                                    </p:set>
                                    <p:set>
                                      <p:cBhvr>
                                        <p:cTn id="36" dur="2000" fill="hold"/>
                                        <p:tgtEl>
                                          <p:spTgt spid="58"/>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2000" fill="hold"/>
                                        <p:tgtEl>
                                          <p:spTgt spid="54"/>
                                        </p:tgtEl>
                                        <p:attrNameLst>
                                          <p:attrName>fillcolor</p:attrName>
                                        </p:attrNameLst>
                                      </p:cBhvr>
                                      <p:to>
                                        <a:srgbClr val="9BBB59"/>
                                      </p:to>
                                    </p:animClr>
                                    <p:set>
                                      <p:cBhvr>
                                        <p:cTn id="39" dur="2000" fill="hold"/>
                                        <p:tgtEl>
                                          <p:spTgt spid="54"/>
                                        </p:tgtEl>
                                        <p:attrNameLst>
                                          <p:attrName>fill.type</p:attrName>
                                        </p:attrNameLst>
                                      </p:cBhvr>
                                      <p:to>
                                        <p:strVal val="solid"/>
                                      </p:to>
                                    </p:set>
                                    <p:set>
                                      <p:cBhvr>
                                        <p:cTn id="40" dur="2000" fill="hold"/>
                                        <p:tgtEl>
                                          <p:spTgt spid="54"/>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2000" fill="hold"/>
                                        <p:tgtEl>
                                          <p:spTgt spid="51"/>
                                        </p:tgtEl>
                                        <p:attrNameLst>
                                          <p:attrName>fillcolor</p:attrName>
                                        </p:attrNameLst>
                                      </p:cBhvr>
                                      <p:to>
                                        <a:srgbClr val="9BBB59"/>
                                      </p:to>
                                    </p:animClr>
                                    <p:set>
                                      <p:cBhvr>
                                        <p:cTn id="43" dur="2000" fill="hold"/>
                                        <p:tgtEl>
                                          <p:spTgt spid="51"/>
                                        </p:tgtEl>
                                        <p:attrNameLst>
                                          <p:attrName>fill.type</p:attrName>
                                        </p:attrNameLst>
                                      </p:cBhvr>
                                      <p:to>
                                        <p:strVal val="solid"/>
                                      </p:to>
                                    </p:set>
                                    <p:set>
                                      <p:cBhvr>
                                        <p:cTn id="44" dur="2000" fill="hold"/>
                                        <p:tgtEl>
                                          <p:spTgt spid="51"/>
                                        </p:tgtEl>
                                        <p:attrNameLst>
                                          <p:attrName>fill.on</p:attrName>
                                        </p:attrNameLst>
                                      </p:cBhvr>
                                      <p:to>
                                        <p:strVal val="true"/>
                                      </p:to>
                                    </p:set>
                                  </p:childTnLst>
                                </p:cTn>
                              </p:par>
                              <p:par>
                                <p:cTn id="45" presetID="1" presetClass="emph" presetSubtype="2" fill="hold" grpId="0" nodeType="withEffect">
                                  <p:stCondLst>
                                    <p:cond delay="0"/>
                                  </p:stCondLst>
                                  <p:childTnLst>
                                    <p:animClr clrSpc="rgb" dir="cw">
                                      <p:cBhvr>
                                        <p:cTn id="46" dur="2000" fill="hold"/>
                                        <p:tgtEl>
                                          <p:spTgt spid="60"/>
                                        </p:tgtEl>
                                        <p:attrNameLst>
                                          <p:attrName>fillcolor</p:attrName>
                                        </p:attrNameLst>
                                      </p:cBhvr>
                                      <p:to>
                                        <a:srgbClr val="FFC000"/>
                                      </p:to>
                                    </p:animClr>
                                    <p:set>
                                      <p:cBhvr>
                                        <p:cTn id="47" dur="2000" fill="hold"/>
                                        <p:tgtEl>
                                          <p:spTgt spid="60"/>
                                        </p:tgtEl>
                                        <p:attrNameLst>
                                          <p:attrName>fill.type</p:attrName>
                                        </p:attrNameLst>
                                      </p:cBhvr>
                                      <p:to>
                                        <p:strVal val="solid"/>
                                      </p:to>
                                    </p:set>
                                    <p:set>
                                      <p:cBhvr>
                                        <p:cTn id="48" dur="2000" fill="hold"/>
                                        <p:tgtEl>
                                          <p:spTgt spid="60"/>
                                        </p:tgtEl>
                                        <p:attrNameLst>
                                          <p:attrName>fill.on</p:attrName>
                                        </p:attrNameLst>
                                      </p:cBhvr>
                                      <p:to>
                                        <p:strVal val="true"/>
                                      </p:to>
                                    </p:set>
                                  </p:childTnLst>
                                </p:cTn>
                              </p:par>
                              <p:par>
                                <p:cTn id="49" presetID="1" presetClass="emph" presetSubtype="2" fill="hold" grpId="0" nodeType="withEffect">
                                  <p:stCondLst>
                                    <p:cond delay="0"/>
                                  </p:stCondLst>
                                  <p:childTnLst>
                                    <p:animClr clrSpc="rgb" dir="cw">
                                      <p:cBhvr>
                                        <p:cTn id="50" dur="2000" fill="hold"/>
                                        <p:tgtEl>
                                          <p:spTgt spid="59"/>
                                        </p:tgtEl>
                                        <p:attrNameLst>
                                          <p:attrName>fillcolor</p:attrName>
                                        </p:attrNameLst>
                                      </p:cBhvr>
                                      <p:to>
                                        <a:srgbClr val="FFC000"/>
                                      </p:to>
                                    </p:animClr>
                                    <p:set>
                                      <p:cBhvr>
                                        <p:cTn id="51" dur="2000" fill="hold"/>
                                        <p:tgtEl>
                                          <p:spTgt spid="59"/>
                                        </p:tgtEl>
                                        <p:attrNameLst>
                                          <p:attrName>fill.type</p:attrName>
                                        </p:attrNameLst>
                                      </p:cBhvr>
                                      <p:to>
                                        <p:strVal val="solid"/>
                                      </p:to>
                                    </p:set>
                                    <p:set>
                                      <p:cBhvr>
                                        <p:cTn id="52" dur="2000" fill="hold"/>
                                        <p:tgtEl>
                                          <p:spTgt spid="59"/>
                                        </p:tgtEl>
                                        <p:attrNameLst>
                                          <p:attrName>fill.on</p:attrName>
                                        </p:attrNameLst>
                                      </p:cBhvr>
                                      <p:to>
                                        <p:strVal val="true"/>
                                      </p:to>
                                    </p:set>
                                  </p:childTnLst>
                                </p:cTn>
                              </p:par>
                              <p:par>
                                <p:cTn id="53" presetID="1" presetClass="emph" presetSubtype="2" fill="hold" grpId="0" nodeType="withEffect">
                                  <p:stCondLst>
                                    <p:cond delay="0"/>
                                  </p:stCondLst>
                                  <p:childTnLst>
                                    <p:animClr clrSpc="rgb" dir="cw">
                                      <p:cBhvr>
                                        <p:cTn id="54" dur="2000" fill="hold"/>
                                        <p:tgtEl>
                                          <p:spTgt spid="63"/>
                                        </p:tgtEl>
                                        <p:attrNameLst>
                                          <p:attrName>fillcolor</p:attrName>
                                        </p:attrNameLst>
                                      </p:cBhvr>
                                      <p:to>
                                        <a:srgbClr val="FFC000"/>
                                      </p:to>
                                    </p:animClr>
                                    <p:set>
                                      <p:cBhvr>
                                        <p:cTn id="55" dur="2000" fill="hold"/>
                                        <p:tgtEl>
                                          <p:spTgt spid="63"/>
                                        </p:tgtEl>
                                        <p:attrNameLst>
                                          <p:attrName>fill.type</p:attrName>
                                        </p:attrNameLst>
                                      </p:cBhvr>
                                      <p:to>
                                        <p:strVal val="solid"/>
                                      </p:to>
                                    </p:set>
                                    <p:set>
                                      <p:cBhvr>
                                        <p:cTn id="56" dur="2000" fill="hold"/>
                                        <p:tgtEl>
                                          <p:spTgt spid="63"/>
                                        </p:tgtEl>
                                        <p:attrNameLst>
                                          <p:attrName>fill.on</p:attrName>
                                        </p:attrNameLst>
                                      </p:cBhvr>
                                      <p:to>
                                        <p:strVal val="true"/>
                                      </p:to>
                                    </p:set>
                                  </p:childTnLst>
                                </p:cTn>
                              </p:par>
                              <p:par>
                                <p:cTn id="57" presetID="1" presetClass="exit" presetSubtype="0" fill="hold" grpId="0" nodeType="withEffect">
                                  <p:stCondLst>
                                    <p:cond delay="0"/>
                                  </p:stCondLst>
                                  <p:childTnLst>
                                    <p:set>
                                      <p:cBhvr>
                                        <p:cTn id="58"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59" grpId="0" animBg="1"/>
      <p:bldP spid="60" grpId="0" animBg="1"/>
      <p:bldP spid="63"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אליפסה 2">
            <a:extLst>
              <a:ext uri="{FF2B5EF4-FFF2-40B4-BE49-F238E27FC236}">
                <a16:creationId xmlns:a16="http://schemas.microsoft.com/office/drawing/2014/main" id="{D9342C28-6395-49EF-843F-3556941519FC}"/>
              </a:ext>
            </a:extLst>
          </p:cNvPr>
          <p:cNvSpPr/>
          <p:nvPr/>
        </p:nvSpPr>
        <p:spPr>
          <a:xfrm>
            <a:off x="4203315" y="1540850"/>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5" name="אליפסה 44">
            <a:extLst>
              <a:ext uri="{FF2B5EF4-FFF2-40B4-BE49-F238E27FC236}">
                <a16:creationId xmlns:a16="http://schemas.microsoft.com/office/drawing/2014/main" id="{BB2EC4E4-C8AD-4877-9C14-DCE463C88E80}"/>
              </a:ext>
            </a:extLst>
          </p:cNvPr>
          <p:cNvSpPr/>
          <p:nvPr/>
        </p:nvSpPr>
        <p:spPr>
          <a:xfrm>
            <a:off x="5059571" y="1530467"/>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6" name="אליפסה 45">
            <a:extLst>
              <a:ext uri="{FF2B5EF4-FFF2-40B4-BE49-F238E27FC236}">
                <a16:creationId xmlns:a16="http://schemas.microsoft.com/office/drawing/2014/main" id="{1924AE88-07D9-427D-957A-42C1572150C0}"/>
              </a:ext>
            </a:extLst>
          </p:cNvPr>
          <p:cNvSpPr/>
          <p:nvPr/>
        </p:nvSpPr>
        <p:spPr>
          <a:xfrm>
            <a:off x="4563355" y="823801"/>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7" name="אליפסה 46">
            <a:extLst>
              <a:ext uri="{FF2B5EF4-FFF2-40B4-BE49-F238E27FC236}">
                <a16:creationId xmlns:a16="http://schemas.microsoft.com/office/drawing/2014/main" id="{E306AA97-C56D-424E-B7D3-857936869D1F}"/>
              </a:ext>
            </a:extLst>
          </p:cNvPr>
          <p:cNvSpPr/>
          <p:nvPr/>
        </p:nvSpPr>
        <p:spPr>
          <a:xfrm>
            <a:off x="4589465" y="2223896"/>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אליפסה 47">
            <a:extLst>
              <a:ext uri="{FF2B5EF4-FFF2-40B4-BE49-F238E27FC236}">
                <a16:creationId xmlns:a16="http://schemas.microsoft.com/office/drawing/2014/main" id="{7EBC4EE0-0695-49F8-9835-5641A1D8EAD4}"/>
              </a:ext>
            </a:extLst>
          </p:cNvPr>
          <p:cNvSpPr/>
          <p:nvPr/>
        </p:nvSpPr>
        <p:spPr>
          <a:xfrm rot="2409913">
            <a:off x="3433741" y="1580916"/>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9" name="אליפסה 48">
            <a:extLst>
              <a:ext uri="{FF2B5EF4-FFF2-40B4-BE49-F238E27FC236}">
                <a16:creationId xmlns:a16="http://schemas.microsoft.com/office/drawing/2014/main" id="{FB4C7EA1-CFD7-4B75-865D-6AB152CEFBB2}"/>
              </a:ext>
            </a:extLst>
          </p:cNvPr>
          <p:cNvSpPr/>
          <p:nvPr/>
        </p:nvSpPr>
        <p:spPr>
          <a:xfrm>
            <a:off x="6444208" y="1242461"/>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FB9B517D-2FE0-457F-8BF1-E0A002E918E6}"/>
              </a:ext>
            </a:extLst>
          </p:cNvPr>
          <p:cNvSpPr/>
          <p:nvPr/>
        </p:nvSpPr>
        <p:spPr>
          <a:xfrm>
            <a:off x="6804248" y="1957497"/>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1" name="אליפסה 50">
            <a:extLst>
              <a:ext uri="{FF2B5EF4-FFF2-40B4-BE49-F238E27FC236}">
                <a16:creationId xmlns:a16="http://schemas.microsoft.com/office/drawing/2014/main" id="{E3AC7778-799A-425C-88C5-637A57ABDAB7}"/>
              </a:ext>
            </a:extLst>
          </p:cNvPr>
          <p:cNvSpPr/>
          <p:nvPr/>
        </p:nvSpPr>
        <p:spPr>
          <a:xfrm>
            <a:off x="7804651" y="1940957"/>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72780803-C50D-4968-B121-D9B2AA9155B7}"/>
              </a:ext>
            </a:extLst>
          </p:cNvPr>
          <p:cNvSpPr/>
          <p:nvPr/>
        </p:nvSpPr>
        <p:spPr>
          <a:xfrm>
            <a:off x="7380312" y="1262460"/>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8" name="אליפסה 57">
            <a:extLst>
              <a:ext uri="{FF2B5EF4-FFF2-40B4-BE49-F238E27FC236}">
                <a16:creationId xmlns:a16="http://schemas.microsoft.com/office/drawing/2014/main" id="{52ED7CA4-E05B-48A3-857B-A0E061E1B771}"/>
              </a:ext>
            </a:extLst>
          </p:cNvPr>
          <p:cNvSpPr/>
          <p:nvPr/>
        </p:nvSpPr>
        <p:spPr>
          <a:xfrm>
            <a:off x="8162968" y="121866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9" name="אליפסה 58">
            <a:extLst>
              <a:ext uri="{FF2B5EF4-FFF2-40B4-BE49-F238E27FC236}">
                <a16:creationId xmlns:a16="http://schemas.microsoft.com/office/drawing/2014/main" id="{A8C9B55D-A552-45B9-953C-E4BCA5B10A33}"/>
              </a:ext>
            </a:extLst>
          </p:cNvPr>
          <p:cNvSpPr/>
          <p:nvPr/>
        </p:nvSpPr>
        <p:spPr>
          <a:xfrm>
            <a:off x="4238329" y="3623991"/>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0" name="אליפסה 59">
            <a:extLst>
              <a:ext uri="{FF2B5EF4-FFF2-40B4-BE49-F238E27FC236}">
                <a16:creationId xmlns:a16="http://schemas.microsoft.com/office/drawing/2014/main" id="{8056AFF9-81BA-4C65-8342-2BA670068397}"/>
              </a:ext>
            </a:extLst>
          </p:cNvPr>
          <p:cNvSpPr/>
          <p:nvPr/>
        </p:nvSpPr>
        <p:spPr>
          <a:xfrm>
            <a:off x="2578396" y="363813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אליפסה 60">
            <a:extLst>
              <a:ext uri="{FF2B5EF4-FFF2-40B4-BE49-F238E27FC236}">
                <a16:creationId xmlns:a16="http://schemas.microsoft.com/office/drawing/2014/main" id="{6BBDCFBA-3F6A-4218-B0FB-B664D0636306}"/>
              </a:ext>
            </a:extLst>
          </p:cNvPr>
          <p:cNvSpPr/>
          <p:nvPr/>
        </p:nvSpPr>
        <p:spPr>
          <a:xfrm>
            <a:off x="6175447" y="371465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2" name="אליפסה 61">
            <a:extLst>
              <a:ext uri="{FF2B5EF4-FFF2-40B4-BE49-F238E27FC236}">
                <a16:creationId xmlns:a16="http://schemas.microsoft.com/office/drawing/2014/main" id="{258F5904-9514-4248-A134-95D87D2C88FC}"/>
              </a:ext>
            </a:extLst>
          </p:cNvPr>
          <p:cNvSpPr/>
          <p:nvPr/>
        </p:nvSpPr>
        <p:spPr>
          <a:xfrm>
            <a:off x="5364088" y="3064199"/>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A74BD438-152F-4554-9C73-8C53B72B492E}"/>
              </a:ext>
            </a:extLst>
          </p:cNvPr>
          <p:cNvSpPr/>
          <p:nvPr/>
        </p:nvSpPr>
        <p:spPr>
          <a:xfrm>
            <a:off x="2361627" y="4564359"/>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4" name="אליפסה 63">
            <a:extLst>
              <a:ext uri="{FF2B5EF4-FFF2-40B4-BE49-F238E27FC236}">
                <a16:creationId xmlns:a16="http://schemas.microsoft.com/office/drawing/2014/main" id="{02830873-7837-4340-B9E8-E0818368D7D1}"/>
              </a:ext>
            </a:extLst>
          </p:cNvPr>
          <p:cNvSpPr/>
          <p:nvPr/>
        </p:nvSpPr>
        <p:spPr>
          <a:xfrm>
            <a:off x="7084571" y="3689903"/>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5" name="אליפסה 64">
            <a:extLst>
              <a:ext uri="{FF2B5EF4-FFF2-40B4-BE49-F238E27FC236}">
                <a16:creationId xmlns:a16="http://schemas.microsoft.com/office/drawing/2014/main" id="{26D27A6B-1ABF-460C-90CA-C64DC6A12E5F}"/>
              </a:ext>
            </a:extLst>
          </p:cNvPr>
          <p:cNvSpPr/>
          <p:nvPr/>
        </p:nvSpPr>
        <p:spPr>
          <a:xfrm>
            <a:off x="5220072" y="4229017"/>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794EAD38-31A4-407B-B213-11F47511939E}"/>
              </a:ext>
            </a:extLst>
          </p:cNvPr>
          <p:cNvSpPr/>
          <p:nvPr/>
        </p:nvSpPr>
        <p:spPr>
          <a:xfrm>
            <a:off x="5436000" y="5229200"/>
            <a:ext cx="324036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a:t>
            </a:r>
          </a:p>
        </p:txBody>
      </p:sp>
      <p:sp>
        <p:nvSpPr>
          <p:cNvPr id="66" name="תיבת טקסט 65">
            <a:extLst>
              <a:ext uri="{FF2B5EF4-FFF2-40B4-BE49-F238E27FC236}">
                <a16:creationId xmlns:a16="http://schemas.microsoft.com/office/drawing/2014/main" id="{7718AF31-E240-4AFD-84D7-E07D8FCB19B8}"/>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כַּמָה עִגוּלִים בַּצִיוּר?</a:t>
            </a:r>
          </a:p>
        </p:txBody>
      </p:sp>
      <p:sp>
        <p:nvSpPr>
          <p:cNvPr id="21" name="אליפסה 20">
            <a:extLst>
              <a:ext uri="{FF2B5EF4-FFF2-40B4-BE49-F238E27FC236}">
                <a16:creationId xmlns:a16="http://schemas.microsoft.com/office/drawing/2014/main" id="{A2CF91E3-208D-4835-B944-AF7F0E578BF3}"/>
              </a:ext>
            </a:extLst>
          </p:cNvPr>
          <p:cNvSpPr/>
          <p:nvPr/>
        </p:nvSpPr>
        <p:spPr>
          <a:xfrm>
            <a:off x="3487520" y="314096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2" name="אליפסה 21">
            <a:extLst>
              <a:ext uri="{FF2B5EF4-FFF2-40B4-BE49-F238E27FC236}">
                <a16:creationId xmlns:a16="http://schemas.microsoft.com/office/drawing/2014/main" id="{BAA79373-A0B4-44C8-8D4A-385BBE2A8A67}"/>
              </a:ext>
            </a:extLst>
          </p:cNvPr>
          <p:cNvSpPr/>
          <p:nvPr/>
        </p:nvSpPr>
        <p:spPr>
          <a:xfrm>
            <a:off x="3328593" y="407469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3" name="אליפסה 22">
            <a:extLst>
              <a:ext uri="{FF2B5EF4-FFF2-40B4-BE49-F238E27FC236}">
                <a16:creationId xmlns:a16="http://schemas.microsoft.com/office/drawing/2014/main" id="{8D44A503-C53C-4D15-B7E7-DAF1954339BD}"/>
              </a:ext>
            </a:extLst>
          </p:cNvPr>
          <p:cNvSpPr/>
          <p:nvPr/>
        </p:nvSpPr>
        <p:spPr>
          <a:xfrm>
            <a:off x="2549236" y="2661430"/>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Tree>
    <p:extLst>
      <p:ext uri="{BB962C8B-B14F-4D97-AF65-F5344CB8AC3E}">
        <p14:creationId xmlns:p14="http://schemas.microsoft.com/office/powerpoint/2010/main" val="26462566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3"/>
                                        </p:tgtEl>
                                        <p:attrNameLst>
                                          <p:attrName>fillcolor</p:attrName>
                                        </p:attrNameLst>
                                      </p:cBhvr>
                                      <p:to>
                                        <a:srgbClr val="9BBB59"/>
                                      </p:to>
                                    </p:animClr>
                                    <p:set>
                                      <p:cBhvr>
                                        <p:cTn id="7" dur="2000" fill="hold"/>
                                        <p:tgtEl>
                                          <p:spTgt spid="3"/>
                                        </p:tgtEl>
                                        <p:attrNameLst>
                                          <p:attrName>fill.type</p:attrName>
                                        </p:attrNameLst>
                                      </p:cBhvr>
                                      <p:to>
                                        <p:strVal val="solid"/>
                                      </p:to>
                                    </p:set>
                                    <p:set>
                                      <p:cBhvr>
                                        <p:cTn id="8" dur="2000" fill="hold"/>
                                        <p:tgtEl>
                                          <p:spTgt spid="3"/>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45"/>
                                        </p:tgtEl>
                                        <p:attrNameLst>
                                          <p:attrName>fillcolor</p:attrName>
                                        </p:attrNameLst>
                                      </p:cBhvr>
                                      <p:to>
                                        <a:srgbClr val="9BBB59"/>
                                      </p:to>
                                    </p:animClr>
                                    <p:set>
                                      <p:cBhvr>
                                        <p:cTn id="11" dur="2000" fill="hold"/>
                                        <p:tgtEl>
                                          <p:spTgt spid="45"/>
                                        </p:tgtEl>
                                        <p:attrNameLst>
                                          <p:attrName>fill.type</p:attrName>
                                        </p:attrNameLst>
                                      </p:cBhvr>
                                      <p:to>
                                        <p:strVal val="solid"/>
                                      </p:to>
                                    </p:set>
                                    <p:set>
                                      <p:cBhvr>
                                        <p:cTn id="12" dur="2000" fill="hold"/>
                                        <p:tgtEl>
                                          <p:spTgt spid="45"/>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2000" fill="hold"/>
                                        <p:tgtEl>
                                          <p:spTgt spid="48"/>
                                        </p:tgtEl>
                                        <p:attrNameLst>
                                          <p:attrName>fillcolor</p:attrName>
                                        </p:attrNameLst>
                                      </p:cBhvr>
                                      <p:to>
                                        <a:srgbClr val="9BBB59"/>
                                      </p:to>
                                    </p:animClr>
                                    <p:set>
                                      <p:cBhvr>
                                        <p:cTn id="15" dur="2000" fill="hold"/>
                                        <p:tgtEl>
                                          <p:spTgt spid="48"/>
                                        </p:tgtEl>
                                        <p:attrNameLst>
                                          <p:attrName>fill.type</p:attrName>
                                        </p:attrNameLst>
                                      </p:cBhvr>
                                      <p:to>
                                        <p:strVal val="solid"/>
                                      </p:to>
                                    </p:set>
                                    <p:set>
                                      <p:cBhvr>
                                        <p:cTn id="16" dur="2000" fill="hold"/>
                                        <p:tgtEl>
                                          <p:spTgt spid="48"/>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2000" fill="hold"/>
                                        <p:tgtEl>
                                          <p:spTgt spid="46"/>
                                        </p:tgtEl>
                                        <p:attrNameLst>
                                          <p:attrName>fillcolor</p:attrName>
                                        </p:attrNameLst>
                                      </p:cBhvr>
                                      <p:to>
                                        <a:srgbClr val="9BBB59"/>
                                      </p:to>
                                    </p:animClr>
                                    <p:set>
                                      <p:cBhvr>
                                        <p:cTn id="19" dur="2000" fill="hold"/>
                                        <p:tgtEl>
                                          <p:spTgt spid="46"/>
                                        </p:tgtEl>
                                        <p:attrNameLst>
                                          <p:attrName>fill.type</p:attrName>
                                        </p:attrNameLst>
                                      </p:cBhvr>
                                      <p:to>
                                        <p:strVal val="solid"/>
                                      </p:to>
                                    </p:set>
                                    <p:set>
                                      <p:cBhvr>
                                        <p:cTn id="20" dur="2000" fill="hold"/>
                                        <p:tgtEl>
                                          <p:spTgt spid="46"/>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47"/>
                                        </p:tgtEl>
                                        <p:attrNameLst>
                                          <p:attrName>fillcolor</p:attrName>
                                        </p:attrNameLst>
                                      </p:cBhvr>
                                      <p:to>
                                        <a:srgbClr val="9BBB59"/>
                                      </p:to>
                                    </p:animClr>
                                    <p:set>
                                      <p:cBhvr>
                                        <p:cTn id="23" dur="2000" fill="hold"/>
                                        <p:tgtEl>
                                          <p:spTgt spid="47"/>
                                        </p:tgtEl>
                                        <p:attrNameLst>
                                          <p:attrName>fill.type</p:attrName>
                                        </p:attrNameLst>
                                      </p:cBhvr>
                                      <p:to>
                                        <p:strVal val="solid"/>
                                      </p:to>
                                    </p:set>
                                    <p:set>
                                      <p:cBhvr>
                                        <p:cTn id="24" dur="2000" fill="hold"/>
                                        <p:tgtEl>
                                          <p:spTgt spid="47"/>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2000" fill="hold"/>
                                        <p:tgtEl>
                                          <p:spTgt spid="49"/>
                                        </p:tgtEl>
                                        <p:attrNameLst>
                                          <p:attrName>fillcolor</p:attrName>
                                        </p:attrNameLst>
                                      </p:cBhvr>
                                      <p:to>
                                        <a:srgbClr val="9BBB59"/>
                                      </p:to>
                                    </p:animClr>
                                    <p:set>
                                      <p:cBhvr>
                                        <p:cTn id="27" dur="2000" fill="hold"/>
                                        <p:tgtEl>
                                          <p:spTgt spid="49"/>
                                        </p:tgtEl>
                                        <p:attrNameLst>
                                          <p:attrName>fill.type</p:attrName>
                                        </p:attrNameLst>
                                      </p:cBhvr>
                                      <p:to>
                                        <p:strVal val="solid"/>
                                      </p:to>
                                    </p:set>
                                    <p:set>
                                      <p:cBhvr>
                                        <p:cTn id="28" dur="2000" fill="hold"/>
                                        <p:tgtEl>
                                          <p:spTgt spid="49"/>
                                        </p:tgtEl>
                                        <p:attrNameLst>
                                          <p:attrName>fill.on</p:attrName>
                                        </p:attrNameLst>
                                      </p:cBhvr>
                                      <p:to>
                                        <p:strVal val="true"/>
                                      </p:to>
                                    </p:set>
                                  </p:childTnLst>
                                </p:cTn>
                              </p:par>
                              <p:par>
                                <p:cTn id="29" presetID="1" presetClass="emph" presetSubtype="2" fill="hold" nodeType="withEffect">
                                  <p:stCondLst>
                                    <p:cond delay="0"/>
                                  </p:stCondLst>
                                  <p:childTnLst>
                                    <p:animClr clrSpc="rgb" dir="cw">
                                      <p:cBhvr>
                                        <p:cTn id="30" dur="2000" fill="hold"/>
                                        <p:tgtEl>
                                          <p:spTgt spid="50"/>
                                        </p:tgtEl>
                                        <p:attrNameLst>
                                          <p:attrName>fillcolor</p:attrName>
                                        </p:attrNameLst>
                                      </p:cBhvr>
                                      <p:to>
                                        <a:srgbClr val="9BBB59"/>
                                      </p:to>
                                    </p:animClr>
                                    <p:set>
                                      <p:cBhvr>
                                        <p:cTn id="31" dur="2000" fill="hold"/>
                                        <p:tgtEl>
                                          <p:spTgt spid="50"/>
                                        </p:tgtEl>
                                        <p:attrNameLst>
                                          <p:attrName>fill.type</p:attrName>
                                        </p:attrNameLst>
                                      </p:cBhvr>
                                      <p:to>
                                        <p:strVal val="solid"/>
                                      </p:to>
                                    </p:set>
                                    <p:set>
                                      <p:cBhvr>
                                        <p:cTn id="32" dur="2000" fill="hold"/>
                                        <p:tgtEl>
                                          <p:spTgt spid="5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2000" fill="hold"/>
                                        <p:tgtEl>
                                          <p:spTgt spid="58"/>
                                        </p:tgtEl>
                                        <p:attrNameLst>
                                          <p:attrName>fillcolor</p:attrName>
                                        </p:attrNameLst>
                                      </p:cBhvr>
                                      <p:to>
                                        <a:srgbClr val="9BBB59"/>
                                      </p:to>
                                    </p:animClr>
                                    <p:set>
                                      <p:cBhvr>
                                        <p:cTn id="35" dur="2000" fill="hold"/>
                                        <p:tgtEl>
                                          <p:spTgt spid="58"/>
                                        </p:tgtEl>
                                        <p:attrNameLst>
                                          <p:attrName>fill.type</p:attrName>
                                        </p:attrNameLst>
                                      </p:cBhvr>
                                      <p:to>
                                        <p:strVal val="solid"/>
                                      </p:to>
                                    </p:set>
                                    <p:set>
                                      <p:cBhvr>
                                        <p:cTn id="36" dur="2000" fill="hold"/>
                                        <p:tgtEl>
                                          <p:spTgt spid="58"/>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2000" fill="hold"/>
                                        <p:tgtEl>
                                          <p:spTgt spid="54"/>
                                        </p:tgtEl>
                                        <p:attrNameLst>
                                          <p:attrName>fillcolor</p:attrName>
                                        </p:attrNameLst>
                                      </p:cBhvr>
                                      <p:to>
                                        <a:srgbClr val="9BBB59"/>
                                      </p:to>
                                    </p:animClr>
                                    <p:set>
                                      <p:cBhvr>
                                        <p:cTn id="39" dur="2000" fill="hold"/>
                                        <p:tgtEl>
                                          <p:spTgt spid="54"/>
                                        </p:tgtEl>
                                        <p:attrNameLst>
                                          <p:attrName>fill.type</p:attrName>
                                        </p:attrNameLst>
                                      </p:cBhvr>
                                      <p:to>
                                        <p:strVal val="solid"/>
                                      </p:to>
                                    </p:set>
                                    <p:set>
                                      <p:cBhvr>
                                        <p:cTn id="40" dur="2000" fill="hold"/>
                                        <p:tgtEl>
                                          <p:spTgt spid="54"/>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2000" fill="hold"/>
                                        <p:tgtEl>
                                          <p:spTgt spid="51"/>
                                        </p:tgtEl>
                                        <p:attrNameLst>
                                          <p:attrName>fillcolor</p:attrName>
                                        </p:attrNameLst>
                                      </p:cBhvr>
                                      <p:to>
                                        <a:srgbClr val="9BBB59"/>
                                      </p:to>
                                    </p:animClr>
                                    <p:set>
                                      <p:cBhvr>
                                        <p:cTn id="43" dur="2000" fill="hold"/>
                                        <p:tgtEl>
                                          <p:spTgt spid="51"/>
                                        </p:tgtEl>
                                        <p:attrNameLst>
                                          <p:attrName>fill.type</p:attrName>
                                        </p:attrNameLst>
                                      </p:cBhvr>
                                      <p:to>
                                        <p:strVal val="solid"/>
                                      </p:to>
                                    </p:set>
                                    <p:set>
                                      <p:cBhvr>
                                        <p:cTn id="44" dur="2000" fill="hold"/>
                                        <p:tgtEl>
                                          <p:spTgt spid="51"/>
                                        </p:tgtEl>
                                        <p:attrNameLst>
                                          <p:attrName>fill.on</p:attrName>
                                        </p:attrNameLst>
                                      </p:cBhvr>
                                      <p:to>
                                        <p:strVal val="true"/>
                                      </p:to>
                                    </p:set>
                                  </p:childTnLst>
                                </p:cTn>
                              </p:par>
                              <p:par>
                                <p:cTn id="45" presetID="1" presetClass="emph" presetSubtype="2" fill="hold" grpId="0" nodeType="withEffect">
                                  <p:stCondLst>
                                    <p:cond delay="0"/>
                                  </p:stCondLst>
                                  <p:childTnLst>
                                    <p:animClr clrSpc="rgb" dir="cw">
                                      <p:cBhvr>
                                        <p:cTn id="46" dur="2000" fill="hold"/>
                                        <p:tgtEl>
                                          <p:spTgt spid="60"/>
                                        </p:tgtEl>
                                        <p:attrNameLst>
                                          <p:attrName>fillcolor</p:attrName>
                                        </p:attrNameLst>
                                      </p:cBhvr>
                                      <p:to>
                                        <a:srgbClr val="FFC000"/>
                                      </p:to>
                                    </p:animClr>
                                    <p:set>
                                      <p:cBhvr>
                                        <p:cTn id="47" dur="2000" fill="hold"/>
                                        <p:tgtEl>
                                          <p:spTgt spid="60"/>
                                        </p:tgtEl>
                                        <p:attrNameLst>
                                          <p:attrName>fill.type</p:attrName>
                                        </p:attrNameLst>
                                      </p:cBhvr>
                                      <p:to>
                                        <p:strVal val="solid"/>
                                      </p:to>
                                    </p:set>
                                    <p:set>
                                      <p:cBhvr>
                                        <p:cTn id="48" dur="2000" fill="hold"/>
                                        <p:tgtEl>
                                          <p:spTgt spid="60"/>
                                        </p:tgtEl>
                                        <p:attrNameLst>
                                          <p:attrName>fill.on</p:attrName>
                                        </p:attrNameLst>
                                      </p:cBhvr>
                                      <p:to>
                                        <p:strVal val="true"/>
                                      </p:to>
                                    </p:set>
                                  </p:childTnLst>
                                </p:cTn>
                              </p:par>
                              <p:par>
                                <p:cTn id="49" presetID="1" presetClass="emph" presetSubtype="2" fill="hold" grpId="0" nodeType="withEffect">
                                  <p:stCondLst>
                                    <p:cond delay="0"/>
                                  </p:stCondLst>
                                  <p:childTnLst>
                                    <p:animClr clrSpc="rgb" dir="cw">
                                      <p:cBhvr>
                                        <p:cTn id="50" dur="2000" fill="hold"/>
                                        <p:tgtEl>
                                          <p:spTgt spid="21"/>
                                        </p:tgtEl>
                                        <p:attrNameLst>
                                          <p:attrName>fillcolor</p:attrName>
                                        </p:attrNameLst>
                                      </p:cBhvr>
                                      <p:to>
                                        <a:srgbClr val="FFC000"/>
                                      </p:to>
                                    </p:animClr>
                                    <p:set>
                                      <p:cBhvr>
                                        <p:cTn id="51" dur="2000" fill="hold"/>
                                        <p:tgtEl>
                                          <p:spTgt spid="21"/>
                                        </p:tgtEl>
                                        <p:attrNameLst>
                                          <p:attrName>fill.type</p:attrName>
                                        </p:attrNameLst>
                                      </p:cBhvr>
                                      <p:to>
                                        <p:strVal val="solid"/>
                                      </p:to>
                                    </p:set>
                                    <p:set>
                                      <p:cBhvr>
                                        <p:cTn id="52" dur="2000" fill="hold"/>
                                        <p:tgtEl>
                                          <p:spTgt spid="21"/>
                                        </p:tgtEl>
                                        <p:attrNameLst>
                                          <p:attrName>fill.on</p:attrName>
                                        </p:attrNameLst>
                                      </p:cBhvr>
                                      <p:to>
                                        <p:strVal val="true"/>
                                      </p:to>
                                    </p:set>
                                  </p:childTnLst>
                                </p:cTn>
                              </p:par>
                              <p:par>
                                <p:cTn id="53" presetID="1" presetClass="emph" presetSubtype="2" fill="hold" grpId="0" nodeType="withEffect">
                                  <p:stCondLst>
                                    <p:cond delay="0"/>
                                  </p:stCondLst>
                                  <p:childTnLst>
                                    <p:animClr clrSpc="rgb" dir="cw">
                                      <p:cBhvr>
                                        <p:cTn id="54" dur="2000" fill="hold"/>
                                        <p:tgtEl>
                                          <p:spTgt spid="22"/>
                                        </p:tgtEl>
                                        <p:attrNameLst>
                                          <p:attrName>fillcolor</p:attrName>
                                        </p:attrNameLst>
                                      </p:cBhvr>
                                      <p:to>
                                        <a:srgbClr val="FFC000"/>
                                      </p:to>
                                    </p:animClr>
                                    <p:set>
                                      <p:cBhvr>
                                        <p:cTn id="55" dur="2000" fill="hold"/>
                                        <p:tgtEl>
                                          <p:spTgt spid="22"/>
                                        </p:tgtEl>
                                        <p:attrNameLst>
                                          <p:attrName>fill.type</p:attrName>
                                        </p:attrNameLst>
                                      </p:cBhvr>
                                      <p:to>
                                        <p:strVal val="solid"/>
                                      </p:to>
                                    </p:set>
                                    <p:set>
                                      <p:cBhvr>
                                        <p:cTn id="56" dur="2000" fill="hold"/>
                                        <p:tgtEl>
                                          <p:spTgt spid="22"/>
                                        </p:tgtEl>
                                        <p:attrNameLst>
                                          <p:attrName>fill.on</p:attrName>
                                        </p:attrNameLst>
                                      </p:cBhvr>
                                      <p:to>
                                        <p:strVal val="true"/>
                                      </p:to>
                                    </p:set>
                                  </p:childTnLst>
                                </p:cTn>
                              </p:par>
                              <p:par>
                                <p:cTn id="57" presetID="1" presetClass="emph" presetSubtype="2" fill="hold" grpId="0" nodeType="withEffect">
                                  <p:stCondLst>
                                    <p:cond delay="0"/>
                                  </p:stCondLst>
                                  <p:childTnLst>
                                    <p:animClr clrSpc="rgb" dir="cw">
                                      <p:cBhvr>
                                        <p:cTn id="58" dur="2000" fill="hold"/>
                                        <p:tgtEl>
                                          <p:spTgt spid="59"/>
                                        </p:tgtEl>
                                        <p:attrNameLst>
                                          <p:attrName>fillcolor</p:attrName>
                                        </p:attrNameLst>
                                      </p:cBhvr>
                                      <p:to>
                                        <a:srgbClr val="FFC000"/>
                                      </p:to>
                                    </p:animClr>
                                    <p:set>
                                      <p:cBhvr>
                                        <p:cTn id="59" dur="2000" fill="hold"/>
                                        <p:tgtEl>
                                          <p:spTgt spid="59"/>
                                        </p:tgtEl>
                                        <p:attrNameLst>
                                          <p:attrName>fill.type</p:attrName>
                                        </p:attrNameLst>
                                      </p:cBhvr>
                                      <p:to>
                                        <p:strVal val="solid"/>
                                      </p:to>
                                    </p:set>
                                    <p:set>
                                      <p:cBhvr>
                                        <p:cTn id="60" dur="2000" fill="hold"/>
                                        <p:tgtEl>
                                          <p:spTgt spid="59"/>
                                        </p:tgtEl>
                                        <p:attrNameLst>
                                          <p:attrName>fill.on</p:attrName>
                                        </p:attrNameLst>
                                      </p:cBhvr>
                                      <p:to>
                                        <p:strVal val="true"/>
                                      </p:to>
                                    </p:set>
                                  </p:childTnLst>
                                </p:cTn>
                              </p:par>
                              <p:par>
                                <p:cTn id="61" presetID="1" presetClass="emph" presetSubtype="2" fill="hold" grpId="0" nodeType="withEffect">
                                  <p:stCondLst>
                                    <p:cond delay="0"/>
                                  </p:stCondLst>
                                  <p:childTnLst>
                                    <p:animClr clrSpc="rgb" dir="cw">
                                      <p:cBhvr>
                                        <p:cTn id="62" dur="2000" fill="hold"/>
                                        <p:tgtEl>
                                          <p:spTgt spid="23"/>
                                        </p:tgtEl>
                                        <p:attrNameLst>
                                          <p:attrName>fillcolor</p:attrName>
                                        </p:attrNameLst>
                                      </p:cBhvr>
                                      <p:to>
                                        <a:srgbClr val="FFC000"/>
                                      </p:to>
                                    </p:animClr>
                                    <p:set>
                                      <p:cBhvr>
                                        <p:cTn id="63" dur="2000" fill="hold"/>
                                        <p:tgtEl>
                                          <p:spTgt spid="23"/>
                                        </p:tgtEl>
                                        <p:attrNameLst>
                                          <p:attrName>fill.type</p:attrName>
                                        </p:attrNameLst>
                                      </p:cBhvr>
                                      <p:to>
                                        <p:strVal val="solid"/>
                                      </p:to>
                                    </p:set>
                                    <p:set>
                                      <p:cBhvr>
                                        <p:cTn id="64" dur="2000" fill="hold"/>
                                        <p:tgtEl>
                                          <p:spTgt spid="23"/>
                                        </p:tgtEl>
                                        <p:attrNameLst>
                                          <p:attrName>fill.on</p:attrName>
                                        </p:attrNameLst>
                                      </p:cBhvr>
                                      <p:to>
                                        <p:strVal val="true"/>
                                      </p:to>
                                    </p:set>
                                  </p:childTnLst>
                                </p:cTn>
                              </p:par>
                              <p:par>
                                <p:cTn id="65" presetID="1" presetClass="emph" presetSubtype="2" fill="hold" grpId="0" nodeType="withEffect">
                                  <p:stCondLst>
                                    <p:cond delay="0"/>
                                  </p:stCondLst>
                                  <p:childTnLst>
                                    <p:animClr clrSpc="rgb" dir="cw">
                                      <p:cBhvr>
                                        <p:cTn id="66" dur="2000" fill="hold"/>
                                        <p:tgtEl>
                                          <p:spTgt spid="63"/>
                                        </p:tgtEl>
                                        <p:attrNameLst>
                                          <p:attrName>fillcolor</p:attrName>
                                        </p:attrNameLst>
                                      </p:cBhvr>
                                      <p:to>
                                        <a:srgbClr val="FFC000"/>
                                      </p:to>
                                    </p:animClr>
                                    <p:set>
                                      <p:cBhvr>
                                        <p:cTn id="67" dur="2000" fill="hold"/>
                                        <p:tgtEl>
                                          <p:spTgt spid="63"/>
                                        </p:tgtEl>
                                        <p:attrNameLst>
                                          <p:attrName>fill.type</p:attrName>
                                        </p:attrNameLst>
                                      </p:cBhvr>
                                      <p:to>
                                        <p:strVal val="solid"/>
                                      </p:to>
                                    </p:set>
                                    <p:set>
                                      <p:cBhvr>
                                        <p:cTn id="68" dur="2000" fill="hold"/>
                                        <p:tgtEl>
                                          <p:spTgt spid="63"/>
                                        </p:tgtEl>
                                        <p:attrNameLst>
                                          <p:attrName>fill.on</p:attrName>
                                        </p:attrNameLst>
                                      </p:cBhvr>
                                      <p:to>
                                        <p:strVal val="true"/>
                                      </p:to>
                                    </p:set>
                                  </p:childTnLst>
                                </p:cTn>
                              </p:par>
                              <p:par>
                                <p:cTn id="69" presetID="1" presetClass="exit" presetSubtype="0" fill="hold" grpId="0" nodeType="withEffect">
                                  <p:stCondLst>
                                    <p:cond delay="0"/>
                                  </p:stCondLst>
                                  <p:childTnLst>
                                    <p:set>
                                      <p:cBhvr>
                                        <p:cTn id="70"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59" grpId="0" animBg="1"/>
      <p:bldP spid="60" grpId="0" animBg="1"/>
      <p:bldP spid="63" grpId="0" animBg="1"/>
      <p:bldP spid="4" grpId="0" animBg="1"/>
      <p:bldP spid="21" grpId="0" animBg="1"/>
      <p:bldP spid="22" grpId="0" animBg="1"/>
      <p:bldP spid="2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אליפסה 2">
            <a:extLst>
              <a:ext uri="{FF2B5EF4-FFF2-40B4-BE49-F238E27FC236}">
                <a16:creationId xmlns:a16="http://schemas.microsoft.com/office/drawing/2014/main" id="{D9342C28-6395-49EF-843F-3556941519FC}"/>
              </a:ext>
            </a:extLst>
          </p:cNvPr>
          <p:cNvSpPr/>
          <p:nvPr/>
        </p:nvSpPr>
        <p:spPr>
          <a:xfrm>
            <a:off x="3915152" y="122104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5" name="אליפסה 44">
            <a:extLst>
              <a:ext uri="{FF2B5EF4-FFF2-40B4-BE49-F238E27FC236}">
                <a16:creationId xmlns:a16="http://schemas.microsoft.com/office/drawing/2014/main" id="{BB2EC4E4-C8AD-4877-9C14-DCE463C88E80}"/>
              </a:ext>
            </a:extLst>
          </p:cNvPr>
          <p:cNvSpPr/>
          <p:nvPr/>
        </p:nvSpPr>
        <p:spPr>
          <a:xfrm>
            <a:off x="4898397" y="164825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6" name="אליפסה 45">
            <a:extLst>
              <a:ext uri="{FF2B5EF4-FFF2-40B4-BE49-F238E27FC236}">
                <a16:creationId xmlns:a16="http://schemas.microsoft.com/office/drawing/2014/main" id="{1924AE88-07D9-427D-957A-42C1572150C0}"/>
              </a:ext>
            </a:extLst>
          </p:cNvPr>
          <p:cNvSpPr/>
          <p:nvPr/>
        </p:nvSpPr>
        <p:spPr>
          <a:xfrm>
            <a:off x="4571818" y="2594453"/>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7" name="אליפסה 46">
            <a:extLst>
              <a:ext uri="{FF2B5EF4-FFF2-40B4-BE49-F238E27FC236}">
                <a16:creationId xmlns:a16="http://schemas.microsoft.com/office/drawing/2014/main" id="{E306AA97-C56D-424E-B7D3-857936869D1F}"/>
              </a:ext>
            </a:extLst>
          </p:cNvPr>
          <p:cNvSpPr/>
          <p:nvPr/>
        </p:nvSpPr>
        <p:spPr>
          <a:xfrm>
            <a:off x="3991295" y="200844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אליפסה 47">
            <a:extLst>
              <a:ext uri="{FF2B5EF4-FFF2-40B4-BE49-F238E27FC236}">
                <a16:creationId xmlns:a16="http://schemas.microsoft.com/office/drawing/2014/main" id="{7EBC4EE0-0695-49F8-9835-5641A1D8EAD4}"/>
              </a:ext>
            </a:extLst>
          </p:cNvPr>
          <p:cNvSpPr/>
          <p:nvPr/>
        </p:nvSpPr>
        <p:spPr>
          <a:xfrm rot="2409913">
            <a:off x="3205265" y="2094015"/>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9" name="אליפסה 48">
            <a:extLst>
              <a:ext uri="{FF2B5EF4-FFF2-40B4-BE49-F238E27FC236}">
                <a16:creationId xmlns:a16="http://schemas.microsoft.com/office/drawing/2014/main" id="{FB4C7EA1-CFD7-4B75-865D-6AB152CEFBB2}"/>
              </a:ext>
            </a:extLst>
          </p:cNvPr>
          <p:cNvSpPr/>
          <p:nvPr/>
        </p:nvSpPr>
        <p:spPr>
          <a:xfrm>
            <a:off x="6173296" y="163538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FB9B517D-2FE0-457F-8BF1-E0A002E918E6}"/>
              </a:ext>
            </a:extLst>
          </p:cNvPr>
          <p:cNvSpPr/>
          <p:nvPr/>
        </p:nvSpPr>
        <p:spPr>
          <a:xfrm>
            <a:off x="6433694" y="2601377"/>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1" name="אליפסה 50">
            <a:extLst>
              <a:ext uri="{FF2B5EF4-FFF2-40B4-BE49-F238E27FC236}">
                <a16:creationId xmlns:a16="http://schemas.microsoft.com/office/drawing/2014/main" id="{E3AC7778-799A-425C-88C5-637A57ABDAB7}"/>
              </a:ext>
            </a:extLst>
          </p:cNvPr>
          <p:cNvSpPr/>
          <p:nvPr/>
        </p:nvSpPr>
        <p:spPr>
          <a:xfrm>
            <a:off x="5791049" y="318026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72780803-C50D-4968-B121-D9B2AA9155B7}"/>
              </a:ext>
            </a:extLst>
          </p:cNvPr>
          <p:cNvSpPr/>
          <p:nvPr/>
        </p:nvSpPr>
        <p:spPr>
          <a:xfrm>
            <a:off x="6876256" y="1941122"/>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8" name="אליפסה 57">
            <a:extLst>
              <a:ext uri="{FF2B5EF4-FFF2-40B4-BE49-F238E27FC236}">
                <a16:creationId xmlns:a16="http://schemas.microsoft.com/office/drawing/2014/main" id="{52ED7CA4-E05B-48A3-857B-A0E061E1B771}"/>
              </a:ext>
            </a:extLst>
          </p:cNvPr>
          <p:cNvSpPr/>
          <p:nvPr/>
        </p:nvSpPr>
        <p:spPr>
          <a:xfrm>
            <a:off x="5682776" y="231183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9" name="אליפסה 58">
            <a:extLst>
              <a:ext uri="{FF2B5EF4-FFF2-40B4-BE49-F238E27FC236}">
                <a16:creationId xmlns:a16="http://schemas.microsoft.com/office/drawing/2014/main" id="{A8C9B55D-A552-45B9-953C-E4BCA5B10A33}"/>
              </a:ext>
            </a:extLst>
          </p:cNvPr>
          <p:cNvSpPr/>
          <p:nvPr/>
        </p:nvSpPr>
        <p:spPr>
          <a:xfrm>
            <a:off x="2326710" y="1237417"/>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0" name="אליפסה 59">
            <a:extLst>
              <a:ext uri="{FF2B5EF4-FFF2-40B4-BE49-F238E27FC236}">
                <a16:creationId xmlns:a16="http://schemas.microsoft.com/office/drawing/2014/main" id="{8056AFF9-81BA-4C65-8342-2BA670068397}"/>
              </a:ext>
            </a:extLst>
          </p:cNvPr>
          <p:cNvSpPr/>
          <p:nvPr/>
        </p:nvSpPr>
        <p:spPr>
          <a:xfrm>
            <a:off x="666777" y="1251560"/>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A74BD438-152F-4554-9C73-8C53B72B492E}"/>
              </a:ext>
            </a:extLst>
          </p:cNvPr>
          <p:cNvSpPr/>
          <p:nvPr/>
        </p:nvSpPr>
        <p:spPr>
          <a:xfrm>
            <a:off x="450008" y="2177785"/>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794EAD38-31A4-407B-B213-11F47511939E}"/>
              </a:ext>
            </a:extLst>
          </p:cNvPr>
          <p:cNvSpPr/>
          <p:nvPr/>
        </p:nvSpPr>
        <p:spPr>
          <a:xfrm>
            <a:off x="5436000" y="5230800"/>
            <a:ext cx="324036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a:t>
            </a:r>
          </a:p>
        </p:txBody>
      </p:sp>
      <p:sp>
        <p:nvSpPr>
          <p:cNvPr id="66" name="תיבת טקסט 65">
            <a:extLst>
              <a:ext uri="{FF2B5EF4-FFF2-40B4-BE49-F238E27FC236}">
                <a16:creationId xmlns:a16="http://schemas.microsoft.com/office/drawing/2014/main" id="{7718AF31-E240-4AFD-84D7-E07D8FCB19B8}"/>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כַּמָה עִגוּלִים בַּצִיוּר?</a:t>
            </a:r>
            <a:endParaRPr lang="en-US" sz="3200" dirty="0">
              <a:latin typeface="Arial" panose="020B0604020202020204" pitchFamily="34" charset="0"/>
            </a:endParaRPr>
          </a:p>
        </p:txBody>
      </p:sp>
      <p:sp>
        <p:nvSpPr>
          <p:cNvPr id="21" name="אליפסה 20">
            <a:extLst>
              <a:ext uri="{FF2B5EF4-FFF2-40B4-BE49-F238E27FC236}">
                <a16:creationId xmlns:a16="http://schemas.microsoft.com/office/drawing/2014/main" id="{A2CF91E3-208D-4835-B944-AF7F0E578BF3}"/>
              </a:ext>
            </a:extLst>
          </p:cNvPr>
          <p:cNvSpPr/>
          <p:nvPr/>
        </p:nvSpPr>
        <p:spPr>
          <a:xfrm>
            <a:off x="1575901" y="754394"/>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22" name="אליפסה 21">
            <a:extLst>
              <a:ext uri="{FF2B5EF4-FFF2-40B4-BE49-F238E27FC236}">
                <a16:creationId xmlns:a16="http://schemas.microsoft.com/office/drawing/2014/main" id="{BAA79373-A0B4-44C8-8D4A-385BBE2A8A67}"/>
              </a:ext>
            </a:extLst>
          </p:cNvPr>
          <p:cNvSpPr/>
          <p:nvPr/>
        </p:nvSpPr>
        <p:spPr>
          <a:xfrm>
            <a:off x="1416974" y="1688118"/>
            <a:ext cx="720080" cy="720080"/>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Tree>
    <p:extLst>
      <p:ext uri="{BB962C8B-B14F-4D97-AF65-F5344CB8AC3E}">
        <p14:creationId xmlns:p14="http://schemas.microsoft.com/office/powerpoint/2010/main" val="33056670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3"/>
                                        </p:tgtEl>
                                        <p:attrNameLst>
                                          <p:attrName>fillcolor</p:attrName>
                                        </p:attrNameLst>
                                      </p:cBhvr>
                                      <p:to>
                                        <a:srgbClr val="9BBB59"/>
                                      </p:to>
                                    </p:animClr>
                                    <p:set>
                                      <p:cBhvr>
                                        <p:cTn id="7" dur="2000" fill="hold"/>
                                        <p:tgtEl>
                                          <p:spTgt spid="3"/>
                                        </p:tgtEl>
                                        <p:attrNameLst>
                                          <p:attrName>fill.type</p:attrName>
                                        </p:attrNameLst>
                                      </p:cBhvr>
                                      <p:to>
                                        <p:strVal val="solid"/>
                                      </p:to>
                                    </p:set>
                                    <p:set>
                                      <p:cBhvr>
                                        <p:cTn id="8" dur="2000" fill="hold"/>
                                        <p:tgtEl>
                                          <p:spTgt spid="3"/>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45"/>
                                        </p:tgtEl>
                                        <p:attrNameLst>
                                          <p:attrName>fillcolor</p:attrName>
                                        </p:attrNameLst>
                                      </p:cBhvr>
                                      <p:to>
                                        <a:srgbClr val="9BBB59"/>
                                      </p:to>
                                    </p:animClr>
                                    <p:set>
                                      <p:cBhvr>
                                        <p:cTn id="11" dur="2000" fill="hold"/>
                                        <p:tgtEl>
                                          <p:spTgt spid="45"/>
                                        </p:tgtEl>
                                        <p:attrNameLst>
                                          <p:attrName>fill.type</p:attrName>
                                        </p:attrNameLst>
                                      </p:cBhvr>
                                      <p:to>
                                        <p:strVal val="solid"/>
                                      </p:to>
                                    </p:set>
                                    <p:set>
                                      <p:cBhvr>
                                        <p:cTn id="12" dur="2000" fill="hold"/>
                                        <p:tgtEl>
                                          <p:spTgt spid="45"/>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2000" fill="hold"/>
                                        <p:tgtEl>
                                          <p:spTgt spid="48"/>
                                        </p:tgtEl>
                                        <p:attrNameLst>
                                          <p:attrName>fillcolor</p:attrName>
                                        </p:attrNameLst>
                                      </p:cBhvr>
                                      <p:to>
                                        <a:srgbClr val="9BBB59"/>
                                      </p:to>
                                    </p:animClr>
                                    <p:set>
                                      <p:cBhvr>
                                        <p:cTn id="15" dur="2000" fill="hold"/>
                                        <p:tgtEl>
                                          <p:spTgt spid="48"/>
                                        </p:tgtEl>
                                        <p:attrNameLst>
                                          <p:attrName>fill.type</p:attrName>
                                        </p:attrNameLst>
                                      </p:cBhvr>
                                      <p:to>
                                        <p:strVal val="solid"/>
                                      </p:to>
                                    </p:set>
                                    <p:set>
                                      <p:cBhvr>
                                        <p:cTn id="16" dur="2000" fill="hold"/>
                                        <p:tgtEl>
                                          <p:spTgt spid="48"/>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2000" fill="hold"/>
                                        <p:tgtEl>
                                          <p:spTgt spid="46"/>
                                        </p:tgtEl>
                                        <p:attrNameLst>
                                          <p:attrName>fillcolor</p:attrName>
                                        </p:attrNameLst>
                                      </p:cBhvr>
                                      <p:to>
                                        <a:srgbClr val="9BBB59"/>
                                      </p:to>
                                    </p:animClr>
                                    <p:set>
                                      <p:cBhvr>
                                        <p:cTn id="19" dur="2000" fill="hold"/>
                                        <p:tgtEl>
                                          <p:spTgt spid="46"/>
                                        </p:tgtEl>
                                        <p:attrNameLst>
                                          <p:attrName>fill.type</p:attrName>
                                        </p:attrNameLst>
                                      </p:cBhvr>
                                      <p:to>
                                        <p:strVal val="solid"/>
                                      </p:to>
                                    </p:set>
                                    <p:set>
                                      <p:cBhvr>
                                        <p:cTn id="20" dur="2000" fill="hold"/>
                                        <p:tgtEl>
                                          <p:spTgt spid="46"/>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47"/>
                                        </p:tgtEl>
                                        <p:attrNameLst>
                                          <p:attrName>fillcolor</p:attrName>
                                        </p:attrNameLst>
                                      </p:cBhvr>
                                      <p:to>
                                        <a:srgbClr val="9BBB59"/>
                                      </p:to>
                                    </p:animClr>
                                    <p:set>
                                      <p:cBhvr>
                                        <p:cTn id="23" dur="2000" fill="hold"/>
                                        <p:tgtEl>
                                          <p:spTgt spid="47"/>
                                        </p:tgtEl>
                                        <p:attrNameLst>
                                          <p:attrName>fill.type</p:attrName>
                                        </p:attrNameLst>
                                      </p:cBhvr>
                                      <p:to>
                                        <p:strVal val="solid"/>
                                      </p:to>
                                    </p:set>
                                    <p:set>
                                      <p:cBhvr>
                                        <p:cTn id="24" dur="2000" fill="hold"/>
                                        <p:tgtEl>
                                          <p:spTgt spid="47"/>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2000" fill="hold"/>
                                        <p:tgtEl>
                                          <p:spTgt spid="49"/>
                                        </p:tgtEl>
                                        <p:attrNameLst>
                                          <p:attrName>fillcolor</p:attrName>
                                        </p:attrNameLst>
                                      </p:cBhvr>
                                      <p:to>
                                        <a:srgbClr val="9BBB59"/>
                                      </p:to>
                                    </p:animClr>
                                    <p:set>
                                      <p:cBhvr>
                                        <p:cTn id="27" dur="2000" fill="hold"/>
                                        <p:tgtEl>
                                          <p:spTgt spid="49"/>
                                        </p:tgtEl>
                                        <p:attrNameLst>
                                          <p:attrName>fill.type</p:attrName>
                                        </p:attrNameLst>
                                      </p:cBhvr>
                                      <p:to>
                                        <p:strVal val="solid"/>
                                      </p:to>
                                    </p:set>
                                    <p:set>
                                      <p:cBhvr>
                                        <p:cTn id="28" dur="2000" fill="hold"/>
                                        <p:tgtEl>
                                          <p:spTgt spid="49"/>
                                        </p:tgtEl>
                                        <p:attrNameLst>
                                          <p:attrName>fill.on</p:attrName>
                                        </p:attrNameLst>
                                      </p:cBhvr>
                                      <p:to>
                                        <p:strVal val="true"/>
                                      </p:to>
                                    </p:set>
                                  </p:childTnLst>
                                </p:cTn>
                              </p:par>
                              <p:par>
                                <p:cTn id="29" presetID="1" presetClass="emph" presetSubtype="2" fill="hold" nodeType="withEffect">
                                  <p:stCondLst>
                                    <p:cond delay="0"/>
                                  </p:stCondLst>
                                  <p:childTnLst>
                                    <p:animClr clrSpc="rgb" dir="cw">
                                      <p:cBhvr>
                                        <p:cTn id="30" dur="2000" fill="hold"/>
                                        <p:tgtEl>
                                          <p:spTgt spid="50"/>
                                        </p:tgtEl>
                                        <p:attrNameLst>
                                          <p:attrName>fillcolor</p:attrName>
                                        </p:attrNameLst>
                                      </p:cBhvr>
                                      <p:to>
                                        <a:srgbClr val="9BBB59"/>
                                      </p:to>
                                    </p:animClr>
                                    <p:set>
                                      <p:cBhvr>
                                        <p:cTn id="31" dur="2000" fill="hold"/>
                                        <p:tgtEl>
                                          <p:spTgt spid="50"/>
                                        </p:tgtEl>
                                        <p:attrNameLst>
                                          <p:attrName>fill.type</p:attrName>
                                        </p:attrNameLst>
                                      </p:cBhvr>
                                      <p:to>
                                        <p:strVal val="solid"/>
                                      </p:to>
                                    </p:set>
                                    <p:set>
                                      <p:cBhvr>
                                        <p:cTn id="32" dur="2000" fill="hold"/>
                                        <p:tgtEl>
                                          <p:spTgt spid="5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2000" fill="hold"/>
                                        <p:tgtEl>
                                          <p:spTgt spid="58"/>
                                        </p:tgtEl>
                                        <p:attrNameLst>
                                          <p:attrName>fillcolor</p:attrName>
                                        </p:attrNameLst>
                                      </p:cBhvr>
                                      <p:to>
                                        <a:srgbClr val="9BBB59"/>
                                      </p:to>
                                    </p:animClr>
                                    <p:set>
                                      <p:cBhvr>
                                        <p:cTn id="35" dur="2000" fill="hold"/>
                                        <p:tgtEl>
                                          <p:spTgt spid="58"/>
                                        </p:tgtEl>
                                        <p:attrNameLst>
                                          <p:attrName>fill.type</p:attrName>
                                        </p:attrNameLst>
                                      </p:cBhvr>
                                      <p:to>
                                        <p:strVal val="solid"/>
                                      </p:to>
                                    </p:set>
                                    <p:set>
                                      <p:cBhvr>
                                        <p:cTn id="36" dur="2000" fill="hold"/>
                                        <p:tgtEl>
                                          <p:spTgt spid="58"/>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2000" fill="hold"/>
                                        <p:tgtEl>
                                          <p:spTgt spid="54"/>
                                        </p:tgtEl>
                                        <p:attrNameLst>
                                          <p:attrName>fillcolor</p:attrName>
                                        </p:attrNameLst>
                                      </p:cBhvr>
                                      <p:to>
                                        <a:srgbClr val="9BBB59"/>
                                      </p:to>
                                    </p:animClr>
                                    <p:set>
                                      <p:cBhvr>
                                        <p:cTn id="39" dur="2000" fill="hold"/>
                                        <p:tgtEl>
                                          <p:spTgt spid="54"/>
                                        </p:tgtEl>
                                        <p:attrNameLst>
                                          <p:attrName>fill.type</p:attrName>
                                        </p:attrNameLst>
                                      </p:cBhvr>
                                      <p:to>
                                        <p:strVal val="solid"/>
                                      </p:to>
                                    </p:set>
                                    <p:set>
                                      <p:cBhvr>
                                        <p:cTn id="40" dur="2000" fill="hold"/>
                                        <p:tgtEl>
                                          <p:spTgt spid="54"/>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2000" fill="hold"/>
                                        <p:tgtEl>
                                          <p:spTgt spid="51"/>
                                        </p:tgtEl>
                                        <p:attrNameLst>
                                          <p:attrName>fillcolor</p:attrName>
                                        </p:attrNameLst>
                                      </p:cBhvr>
                                      <p:to>
                                        <a:srgbClr val="9BBB59"/>
                                      </p:to>
                                    </p:animClr>
                                    <p:set>
                                      <p:cBhvr>
                                        <p:cTn id="43" dur="2000" fill="hold"/>
                                        <p:tgtEl>
                                          <p:spTgt spid="51"/>
                                        </p:tgtEl>
                                        <p:attrNameLst>
                                          <p:attrName>fill.type</p:attrName>
                                        </p:attrNameLst>
                                      </p:cBhvr>
                                      <p:to>
                                        <p:strVal val="solid"/>
                                      </p:to>
                                    </p:set>
                                    <p:set>
                                      <p:cBhvr>
                                        <p:cTn id="44" dur="2000" fill="hold"/>
                                        <p:tgtEl>
                                          <p:spTgt spid="51"/>
                                        </p:tgtEl>
                                        <p:attrNameLst>
                                          <p:attrName>fill.on</p:attrName>
                                        </p:attrNameLst>
                                      </p:cBhvr>
                                      <p:to>
                                        <p:strVal val="true"/>
                                      </p:to>
                                    </p:set>
                                  </p:childTnLst>
                                </p:cTn>
                              </p:par>
                              <p:par>
                                <p:cTn id="45" presetID="1" presetClass="emph" presetSubtype="2" fill="hold" grpId="0" nodeType="withEffect">
                                  <p:stCondLst>
                                    <p:cond delay="0"/>
                                  </p:stCondLst>
                                  <p:childTnLst>
                                    <p:animClr clrSpc="rgb" dir="cw">
                                      <p:cBhvr>
                                        <p:cTn id="46" dur="2000" fill="hold"/>
                                        <p:tgtEl>
                                          <p:spTgt spid="60"/>
                                        </p:tgtEl>
                                        <p:attrNameLst>
                                          <p:attrName>fillcolor</p:attrName>
                                        </p:attrNameLst>
                                      </p:cBhvr>
                                      <p:to>
                                        <a:srgbClr val="FFC000"/>
                                      </p:to>
                                    </p:animClr>
                                    <p:set>
                                      <p:cBhvr>
                                        <p:cTn id="47" dur="2000" fill="hold"/>
                                        <p:tgtEl>
                                          <p:spTgt spid="60"/>
                                        </p:tgtEl>
                                        <p:attrNameLst>
                                          <p:attrName>fill.type</p:attrName>
                                        </p:attrNameLst>
                                      </p:cBhvr>
                                      <p:to>
                                        <p:strVal val="solid"/>
                                      </p:to>
                                    </p:set>
                                    <p:set>
                                      <p:cBhvr>
                                        <p:cTn id="48" dur="2000" fill="hold"/>
                                        <p:tgtEl>
                                          <p:spTgt spid="60"/>
                                        </p:tgtEl>
                                        <p:attrNameLst>
                                          <p:attrName>fill.on</p:attrName>
                                        </p:attrNameLst>
                                      </p:cBhvr>
                                      <p:to>
                                        <p:strVal val="true"/>
                                      </p:to>
                                    </p:set>
                                  </p:childTnLst>
                                </p:cTn>
                              </p:par>
                              <p:par>
                                <p:cTn id="49" presetID="1" presetClass="emph" presetSubtype="2" fill="hold" grpId="0" nodeType="withEffect">
                                  <p:stCondLst>
                                    <p:cond delay="0"/>
                                  </p:stCondLst>
                                  <p:childTnLst>
                                    <p:animClr clrSpc="rgb" dir="cw">
                                      <p:cBhvr>
                                        <p:cTn id="50" dur="2000" fill="hold"/>
                                        <p:tgtEl>
                                          <p:spTgt spid="21"/>
                                        </p:tgtEl>
                                        <p:attrNameLst>
                                          <p:attrName>fillcolor</p:attrName>
                                        </p:attrNameLst>
                                      </p:cBhvr>
                                      <p:to>
                                        <a:srgbClr val="FFC000"/>
                                      </p:to>
                                    </p:animClr>
                                    <p:set>
                                      <p:cBhvr>
                                        <p:cTn id="51" dur="2000" fill="hold"/>
                                        <p:tgtEl>
                                          <p:spTgt spid="21"/>
                                        </p:tgtEl>
                                        <p:attrNameLst>
                                          <p:attrName>fill.type</p:attrName>
                                        </p:attrNameLst>
                                      </p:cBhvr>
                                      <p:to>
                                        <p:strVal val="solid"/>
                                      </p:to>
                                    </p:set>
                                    <p:set>
                                      <p:cBhvr>
                                        <p:cTn id="52" dur="2000" fill="hold"/>
                                        <p:tgtEl>
                                          <p:spTgt spid="21"/>
                                        </p:tgtEl>
                                        <p:attrNameLst>
                                          <p:attrName>fill.on</p:attrName>
                                        </p:attrNameLst>
                                      </p:cBhvr>
                                      <p:to>
                                        <p:strVal val="true"/>
                                      </p:to>
                                    </p:set>
                                  </p:childTnLst>
                                </p:cTn>
                              </p:par>
                              <p:par>
                                <p:cTn id="53" presetID="1" presetClass="emph" presetSubtype="2" fill="hold" grpId="0" nodeType="withEffect">
                                  <p:stCondLst>
                                    <p:cond delay="0"/>
                                  </p:stCondLst>
                                  <p:childTnLst>
                                    <p:animClr clrSpc="rgb" dir="cw">
                                      <p:cBhvr>
                                        <p:cTn id="54" dur="2000" fill="hold"/>
                                        <p:tgtEl>
                                          <p:spTgt spid="22"/>
                                        </p:tgtEl>
                                        <p:attrNameLst>
                                          <p:attrName>fillcolor</p:attrName>
                                        </p:attrNameLst>
                                      </p:cBhvr>
                                      <p:to>
                                        <a:srgbClr val="FFC000"/>
                                      </p:to>
                                    </p:animClr>
                                    <p:set>
                                      <p:cBhvr>
                                        <p:cTn id="55" dur="2000" fill="hold"/>
                                        <p:tgtEl>
                                          <p:spTgt spid="22"/>
                                        </p:tgtEl>
                                        <p:attrNameLst>
                                          <p:attrName>fill.type</p:attrName>
                                        </p:attrNameLst>
                                      </p:cBhvr>
                                      <p:to>
                                        <p:strVal val="solid"/>
                                      </p:to>
                                    </p:set>
                                    <p:set>
                                      <p:cBhvr>
                                        <p:cTn id="56" dur="2000" fill="hold"/>
                                        <p:tgtEl>
                                          <p:spTgt spid="22"/>
                                        </p:tgtEl>
                                        <p:attrNameLst>
                                          <p:attrName>fill.on</p:attrName>
                                        </p:attrNameLst>
                                      </p:cBhvr>
                                      <p:to>
                                        <p:strVal val="true"/>
                                      </p:to>
                                    </p:set>
                                  </p:childTnLst>
                                </p:cTn>
                              </p:par>
                              <p:par>
                                <p:cTn id="57" presetID="1" presetClass="emph" presetSubtype="2" fill="hold" grpId="0" nodeType="withEffect">
                                  <p:stCondLst>
                                    <p:cond delay="0"/>
                                  </p:stCondLst>
                                  <p:childTnLst>
                                    <p:animClr clrSpc="rgb" dir="cw">
                                      <p:cBhvr>
                                        <p:cTn id="58" dur="2000" fill="hold"/>
                                        <p:tgtEl>
                                          <p:spTgt spid="59"/>
                                        </p:tgtEl>
                                        <p:attrNameLst>
                                          <p:attrName>fillcolor</p:attrName>
                                        </p:attrNameLst>
                                      </p:cBhvr>
                                      <p:to>
                                        <a:srgbClr val="FFC000"/>
                                      </p:to>
                                    </p:animClr>
                                    <p:set>
                                      <p:cBhvr>
                                        <p:cTn id="59" dur="2000" fill="hold"/>
                                        <p:tgtEl>
                                          <p:spTgt spid="59"/>
                                        </p:tgtEl>
                                        <p:attrNameLst>
                                          <p:attrName>fill.type</p:attrName>
                                        </p:attrNameLst>
                                      </p:cBhvr>
                                      <p:to>
                                        <p:strVal val="solid"/>
                                      </p:to>
                                    </p:set>
                                    <p:set>
                                      <p:cBhvr>
                                        <p:cTn id="60" dur="2000" fill="hold"/>
                                        <p:tgtEl>
                                          <p:spTgt spid="59"/>
                                        </p:tgtEl>
                                        <p:attrNameLst>
                                          <p:attrName>fill.on</p:attrName>
                                        </p:attrNameLst>
                                      </p:cBhvr>
                                      <p:to>
                                        <p:strVal val="true"/>
                                      </p:to>
                                    </p:set>
                                  </p:childTnLst>
                                </p:cTn>
                              </p:par>
                              <p:par>
                                <p:cTn id="61" presetID="1" presetClass="emph" presetSubtype="2" fill="hold" grpId="0" nodeType="withEffect">
                                  <p:stCondLst>
                                    <p:cond delay="0"/>
                                  </p:stCondLst>
                                  <p:childTnLst>
                                    <p:animClr clrSpc="rgb" dir="cw">
                                      <p:cBhvr>
                                        <p:cTn id="62" dur="2000" fill="hold"/>
                                        <p:tgtEl>
                                          <p:spTgt spid="63"/>
                                        </p:tgtEl>
                                        <p:attrNameLst>
                                          <p:attrName>fillcolor</p:attrName>
                                        </p:attrNameLst>
                                      </p:cBhvr>
                                      <p:to>
                                        <a:srgbClr val="FFC000"/>
                                      </p:to>
                                    </p:animClr>
                                    <p:set>
                                      <p:cBhvr>
                                        <p:cTn id="63" dur="2000" fill="hold"/>
                                        <p:tgtEl>
                                          <p:spTgt spid="63"/>
                                        </p:tgtEl>
                                        <p:attrNameLst>
                                          <p:attrName>fill.type</p:attrName>
                                        </p:attrNameLst>
                                      </p:cBhvr>
                                      <p:to>
                                        <p:strVal val="solid"/>
                                      </p:to>
                                    </p:set>
                                    <p:set>
                                      <p:cBhvr>
                                        <p:cTn id="64" dur="2000" fill="hold"/>
                                        <p:tgtEl>
                                          <p:spTgt spid="63"/>
                                        </p:tgtEl>
                                        <p:attrNameLst>
                                          <p:attrName>fill.on</p:attrName>
                                        </p:attrNameLst>
                                      </p:cBhvr>
                                      <p:to>
                                        <p:strVal val="true"/>
                                      </p:to>
                                    </p:set>
                                  </p:childTnLst>
                                </p:cTn>
                              </p:par>
                              <p:par>
                                <p:cTn id="65" presetID="1" presetClass="exit"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childTnLst>
        </p:cTn>
      </p:par>
    </p:tnLst>
    <p:bldLst>
      <p:bldP spid="59" grpId="0" animBg="1"/>
      <p:bldP spid="60" grpId="0" animBg="1"/>
      <p:bldP spid="63" grpId="0" animBg="1"/>
      <p:bldP spid="4" grpId="0" animBg="1"/>
      <p:bldP spid="21" grpId="0" animBg="1"/>
      <p:bldP spid="2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187624" y="2276872"/>
            <a:ext cx="7613495" cy="4104456"/>
          </a:xfrm>
        </p:spPr>
        <p:txBody>
          <a:bodyPr>
            <a:normAutofit fontScale="92500" lnSpcReduction="20000"/>
          </a:bodyPr>
          <a:lstStyle/>
          <a:p>
            <a:pPr marL="269875" indent="0">
              <a:lnSpc>
                <a:spcPct val="150000"/>
              </a:lnSpc>
            </a:pPr>
            <a:r>
              <a:rPr lang="he-IL" sz="2400" dirty="0"/>
              <a:t>מהלך השיעור מציג משימות חישוב בעשרת השנייה. החישוב מתבסס על היכרות עם חיבור וחיסור בעשרת הראשונה. חשוב שבידי הילדים יהיו אמצעים בדידים שבעזרתם יוכלו להמחיש את התרגילים ולהגיע לתשובות. חשוב לזכור שאמנם אנחנו מלמדים דרך מסוימת אבל תלמידים יכולים להגיע לתשובות בדרכים שונות ויש לתת לכך לגיטימציה.</a:t>
            </a:r>
          </a:p>
          <a:p>
            <a:pPr marL="269875" indent="0">
              <a:lnSpc>
                <a:spcPct val="150000"/>
              </a:lnSpc>
            </a:pPr>
            <a:r>
              <a:rPr lang="he-IL" sz="2400" dirty="0"/>
              <a:t>החלק הראשון במהלך יהיה חישוב תרגילי חיבור, ובשני – חיסור. אפשר לפצל את ההקניה לשני שיעורים שונים. רצוי לתרגל תרגול חופשי נוסף בין שני החלקים.</a:t>
            </a:r>
          </a:p>
          <a:p>
            <a:pPr marL="269875" indent="0">
              <a:lnSpc>
                <a:spcPct val="150000"/>
              </a:lnSpc>
            </a:pPr>
            <a:endParaRPr lang="he-IL" sz="2400" dirty="0"/>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מחברים ומחסרים עם התבניות</a:t>
            </a:r>
          </a:p>
        </p:txBody>
      </p:sp>
    </p:spTree>
    <p:extLst>
      <p:ext uri="{BB962C8B-B14F-4D97-AF65-F5344CB8AC3E}">
        <p14:creationId xmlns:p14="http://schemas.microsoft.com/office/powerpoint/2010/main" val="11372632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תמונה 85">
            <a:extLst>
              <a:ext uri="{FF2B5EF4-FFF2-40B4-BE49-F238E27FC236}">
                <a16:creationId xmlns:a16="http://schemas.microsoft.com/office/drawing/2014/main" id="{BEF2DC0F-93A8-4AF8-8240-B60413F2B163}"/>
              </a:ext>
            </a:extLst>
          </p:cNvPr>
          <p:cNvPicPr>
            <a:picLocks noChangeAspect="1"/>
          </p:cNvPicPr>
          <p:nvPr/>
        </p:nvPicPr>
        <p:blipFill>
          <a:blip r:embed="rId2"/>
          <a:stretch>
            <a:fillRect/>
          </a:stretch>
        </p:blipFill>
        <p:spPr>
          <a:xfrm>
            <a:off x="6896772" y="3141907"/>
            <a:ext cx="2095745" cy="3413291"/>
          </a:xfrm>
          <a:prstGeom prst="rect">
            <a:avLst/>
          </a:prstGeom>
        </p:spPr>
      </p:pic>
      <p:sp>
        <p:nvSpPr>
          <p:cNvPr id="87" name="מלבן 86">
            <a:extLst>
              <a:ext uri="{FF2B5EF4-FFF2-40B4-BE49-F238E27FC236}">
                <a16:creationId xmlns:a16="http://schemas.microsoft.com/office/drawing/2014/main" id="{CC5190D1-1891-47B1-B621-2EF1B6692198}"/>
              </a:ext>
            </a:extLst>
          </p:cNvPr>
          <p:cNvSpPr/>
          <p:nvPr/>
        </p:nvSpPr>
        <p:spPr>
          <a:xfrm>
            <a:off x="1502673" y="1747752"/>
            <a:ext cx="5760640" cy="3854132"/>
          </a:xfrm>
          <a:prstGeom prst="rect">
            <a:avLst/>
          </a:prstGeom>
          <a:solidFill>
            <a:srgbClr val="00A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 name="מלבן: פינות מעוגלות 4">
            <a:extLst>
              <a:ext uri="{FF2B5EF4-FFF2-40B4-BE49-F238E27FC236}">
                <a16:creationId xmlns:a16="http://schemas.microsoft.com/office/drawing/2014/main" id="{9A7A972E-D08F-407B-B085-3A013FFC05DF}"/>
              </a:ext>
            </a:extLst>
          </p:cNvPr>
          <p:cNvSpPr/>
          <p:nvPr/>
        </p:nvSpPr>
        <p:spPr>
          <a:xfrm>
            <a:off x="484920" y="5409901"/>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2.</a:t>
            </a:r>
          </a:p>
        </p:txBody>
      </p:sp>
      <p:sp>
        <p:nvSpPr>
          <p:cNvPr id="2" name="תיבת טקסט 1">
            <a:extLst>
              <a:ext uri="{FF2B5EF4-FFF2-40B4-BE49-F238E27FC236}">
                <a16:creationId xmlns:a16="http://schemas.microsoft.com/office/drawing/2014/main" id="{0AEDFB7C-675F-4DE4-98BD-3290FF51AA70}"/>
              </a:ext>
            </a:extLst>
          </p:cNvPr>
          <p:cNvSpPr txBox="1"/>
          <p:nvPr/>
        </p:nvSpPr>
        <p:spPr>
          <a:xfrm>
            <a:off x="2392900" y="134623"/>
            <a:ext cx="2366353" cy="1015663"/>
          </a:xfrm>
          <a:prstGeom prst="rect">
            <a:avLst/>
          </a:prstGeom>
          <a:noFill/>
        </p:spPr>
        <p:txBody>
          <a:bodyPr wrap="none" rtlCol="1">
            <a:spAutoFit/>
          </a:bodyPr>
          <a:lstStyle/>
          <a:p>
            <a:pPr algn="l" rtl="0"/>
            <a:r>
              <a:rPr lang="en-US" sz="6000" dirty="0">
                <a:latin typeface="Arial" panose="020B0604020202020204" pitchFamily="34" charset="0"/>
              </a:rPr>
              <a:t>14+3=</a:t>
            </a:r>
            <a:endParaRPr lang="he-IL" sz="6000" dirty="0">
              <a:latin typeface="Arial" panose="020B0604020202020204" pitchFamily="34" charset="0"/>
            </a:endParaRPr>
          </a:p>
        </p:txBody>
      </p:sp>
      <p:sp>
        <p:nvSpPr>
          <p:cNvPr id="3" name="תיבת טקסט 2">
            <a:extLst>
              <a:ext uri="{FF2B5EF4-FFF2-40B4-BE49-F238E27FC236}">
                <a16:creationId xmlns:a16="http://schemas.microsoft.com/office/drawing/2014/main" id="{E9E73DDD-D9FA-46CF-9FED-9435FF94EFDB}"/>
              </a:ext>
            </a:extLst>
          </p:cNvPr>
          <p:cNvSpPr txBox="1"/>
          <p:nvPr/>
        </p:nvSpPr>
        <p:spPr>
          <a:xfrm>
            <a:off x="2803927" y="895567"/>
            <a:ext cx="1938351" cy="1015663"/>
          </a:xfrm>
          <a:prstGeom prst="rect">
            <a:avLst/>
          </a:prstGeom>
          <a:noFill/>
        </p:spPr>
        <p:txBody>
          <a:bodyPr wrap="none" rtlCol="1">
            <a:spAutoFit/>
          </a:bodyPr>
          <a:lstStyle/>
          <a:p>
            <a:pPr algn="l" rtl="0"/>
            <a:r>
              <a:rPr lang="en-US" sz="6000" dirty="0">
                <a:latin typeface="Arial" panose="020B0604020202020204" pitchFamily="34" charset="0"/>
              </a:rPr>
              <a:t>4+3=</a:t>
            </a:r>
            <a:endParaRPr lang="he-IL" sz="6000"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23999851-43DF-459E-89D0-A788847D11F4}"/>
              </a:ext>
            </a:extLst>
          </p:cNvPr>
          <p:cNvSpPr/>
          <p:nvPr/>
        </p:nvSpPr>
        <p:spPr>
          <a:xfrm>
            <a:off x="521505" y="5392203"/>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1.</a:t>
            </a:r>
          </a:p>
        </p:txBody>
      </p:sp>
      <p:grpSp>
        <p:nvGrpSpPr>
          <p:cNvPr id="81" name="קבוצה 80">
            <a:extLst>
              <a:ext uri="{FF2B5EF4-FFF2-40B4-BE49-F238E27FC236}">
                <a16:creationId xmlns:a16="http://schemas.microsoft.com/office/drawing/2014/main" id="{FDB5C3D0-16B3-4F7C-AD1E-70346D91578B}"/>
              </a:ext>
            </a:extLst>
          </p:cNvPr>
          <p:cNvGrpSpPr/>
          <p:nvPr/>
        </p:nvGrpSpPr>
        <p:grpSpPr>
          <a:xfrm>
            <a:off x="1376773" y="2095948"/>
            <a:ext cx="5526358" cy="1807041"/>
            <a:chOff x="3563688" y="470451"/>
            <a:chExt cx="5526358" cy="1807041"/>
          </a:xfrm>
        </p:grpSpPr>
        <p:sp>
          <p:nvSpPr>
            <p:cNvPr id="52" name="אליפסה 51">
              <a:extLst>
                <a:ext uri="{FF2B5EF4-FFF2-40B4-BE49-F238E27FC236}">
                  <a16:creationId xmlns:a16="http://schemas.microsoft.com/office/drawing/2014/main" id="{E9E86EF9-F6F6-462F-8EAE-BE864822722C}"/>
                </a:ext>
              </a:extLst>
            </p:cNvPr>
            <p:cNvSpPr/>
            <p:nvPr/>
          </p:nvSpPr>
          <p:spPr>
            <a:xfrm rot="5400000" flipV="1">
              <a:off x="3689588"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9B247AAE-DEBB-404D-BA2B-91EAF76BF317}"/>
                </a:ext>
              </a:extLst>
            </p:cNvPr>
            <p:cNvSpPr/>
            <p:nvPr/>
          </p:nvSpPr>
          <p:spPr>
            <a:xfrm rot="5400000" flipV="1">
              <a:off x="4672972"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248FDC2D-B050-428C-94BE-85BB98DA4C94}"/>
                </a:ext>
              </a:extLst>
            </p:cNvPr>
            <p:cNvSpPr/>
            <p:nvPr/>
          </p:nvSpPr>
          <p:spPr>
            <a:xfrm rot="5400000" flipV="1">
              <a:off x="4202368" y="116589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73" name="קבוצה 72">
              <a:extLst>
                <a:ext uri="{FF2B5EF4-FFF2-40B4-BE49-F238E27FC236}">
                  <a16:creationId xmlns:a16="http://schemas.microsoft.com/office/drawing/2014/main" id="{FD3D84D7-CF9D-4315-B7F2-4D673D855F22}"/>
                </a:ext>
              </a:extLst>
            </p:cNvPr>
            <p:cNvGrpSpPr/>
            <p:nvPr/>
          </p:nvGrpSpPr>
          <p:grpSpPr>
            <a:xfrm>
              <a:off x="3563688" y="470451"/>
              <a:ext cx="3600000" cy="1800000"/>
              <a:chOff x="3563688" y="470451"/>
              <a:chExt cx="3600000" cy="1800000"/>
            </a:xfrm>
          </p:grpSpPr>
          <p:sp>
            <p:nvSpPr>
              <p:cNvPr id="33" name="מלבן 32">
                <a:extLst>
                  <a:ext uri="{FF2B5EF4-FFF2-40B4-BE49-F238E27FC236}">
                    <a16:creationId xmlns:a16="http://schemas.microsoft.com/office/drawing/2014/main" id="{83BB2AFD-42C1-4822-9228-F56C8CFCDFE8}"/>
                  </a:ext>
                </a:extLst>
              </p:cNvPr>
              <p:cNvSpPr/>
              <p:nvPr/>
            </p:nvSpPr>
            <p:spPr>
              <a:xfrm rot="10800000" flipV="1">
                <a:off x="3563688" y="470451"/>
                <a:ext cx="3600000" cy="180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59" name="קבוצה 58">
                <a:extLst>
                  <a:ext uri="{FF2B5EF4-FFF2-40B4-BE49-F238E27FC236}">
                    <a16:creationId xmlns:a16="http://schemas.microsoft.com/office/drawing/2014/main" id="{6B279CB3-D9B0-479D-B26D-020EA855F9DE}"/>
                  </a:ext>
                </a:extLst>
              </p:cNvPr>
              <p:cNvGrpSpPr/>
              <p:nvPr/>
            </p:nvGrpSpPr>
            <p:grpSpPr>
              <a:xfrm>
                <a:off x="3689588" y="805541"/>
                <a:ext cx="1548638" cy="540000"/>
                <a:chOff x="3689588" y="805541"/>
                <a:chExt cx="1548638" cy="540000"/>
              </a:xfrm>
            </p:grpSpPr>
            <p:sp>
              <p:nvSpPr>
                <p:cNvPr id="51" name="אליפסה 50">
                  <a:extLst>
                    <a:ext uri="{FF2B5EF4-FFF2-40B4-BE49-F238E27FC236}">
                      <a16:creationId xmlns:a16="http://schemas.microsoft.com/office/drawing/2014/main" id="{29EDE453-3D08-478E-96A8-DCC9592A4120}"/>
                    </a:ext>
                  </a:extLst>
                </p:cNvPr>
                <p:cNvSpPr/>
                <p:nvPr/>
              </p:nvSpPr>
              <p:spPr>
                <a:xfrm rot="5400000" flipV="1">
                  <a:off x="3689588"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3" name="אליפסה 52">
                  <a:extLst>
                    <a:ext uri="{FF2B5EF4-FFF2-40B4-BE49-F238E27FC236}">
                      <a16:creationId xmlns:a16="http://schemas.microsoft.com/office/drawing/2014/main" id="{3276B9C6-1428-46DB-BCFD-EADD8D30BA39}"/>
                    </a:ext>
                  </a:extLst>
                </p:cNvPr>
                <p:cNvSpPr/>
                <p:nvPr/>
              </p:nvSpPr>
              <p:spPr>
                <a:xfrm rot="5400000" flipV="1">
                  <a:off x="4698226"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60" name="אליפסה 59">
                <a:extLst>
                  <a:ext uri="{FF2B5EF4-FFF2-40B4-BE49-F238E27FC236}">
                    <a16:creationId xmlns:a16="http://schemas.microsoft.com/office/drawing/2014/main" id="{2E837BD6-DFC1-4021-8AC3-1E6E9BF16053}"/>
                  </a:ext>
                </a:extLst>
              </p:cNvPr>
              <p:cNvSpPr/>
              <p:nvPr/>
            </p:nvSpPr>
            <p:spPr>
              <a:xfrm rot="5400000" flipV="1">
                <a:off x="5497531"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אליפסה 60">
                <a:extLst>
                  <a:ext uri="{FF2B5EF4-FFF2-40B4-BE49-F238E27FC236}">
                    <a16:creationId xmlns:a16="http://schemas.microsoft.com/office/drawing/2014/main" id="{FA4E90DB-BAB3-475A-8CF2-BF0858F894EA}"/>
                  </a:ext>
                </a:extLst>
              </p:cNvPr>
              <p:cNvSpPr/>
              <p:nvPr/>
            </p:nvSpPr>
            <p:spPr>
              <a:xfrm rot="5400000" flipV="1">
                <a:off x="6506169"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2" name="אליפסה 61">
                <a:extLst>
                  <a:ext uri="{FF2B5EF4-FFF2-40B4-BE49-F238E27FC236}">
                    <a16:creationId xmlns:a16="http://schemas.microsoft.com/office/drawing/2014/main" id="{0D03D3A7-9E07-45D1-82D6-EC221CD83B28}"/>
                  </a:ext>
                </a:extLst>
              </p:cNvPr>
              <p:cNvSpPr/>
              <p:nvPr/>
            </p:nvSpPr>
            <p:spPr>
              <a:xfrm rot="5400000" flipV="1">
                <a:off x="5497531"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20BD41AA-E833-418F-B35C-28771BE8A9E1}"/>
                  </a:ext>
                </a:extLst>
              </p:cNvPr>
              <p:cNvSpPr/>
              <p:nvPr/>
            </p:nvSpPr>
            <p:spPr>
              <a:xfrm rot="5400000" flipV="1">
                <a:off x="6506169"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4" name="אליפסה 63">
                <a:extLst>
                  <a:ext uri="{FF2B5EF4-FFF2-40B4-BE49-F238E27FC236}">
                    <a16:creationId xmlns:a16="http://schemas.microsoft.com/office/drawing/2014/main" id="{FD03E20C-21FE-4B55-9A64-CAB8D2697B8C}"/>
                  </a:ext>
                </a:extLst>
              </p:cNvPr>
              <p:cNvSpPr/>
              <p:nvPr/>
            </p:nvSpPr>
            <p:spPr>
              <a:xfrm rot="5400000" flipV="1">
                <a:off x="6001850" y="113657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72" name="קבוצה 71">
              <a:extLst>
                <a:ext uri="{FF2B5EF4-FFF2-40B4-BE49-F238E27FC236}">
                  <a16:creationId xmlns:a16="http://schemas.microsoft.com/office/drawing/2014/main" id="{255ED8FD-B515-4187-BDDF-3939916B37C2}"/>
                </a:ext>
              </a:extLst>
            </p:cNvPr>
            <p:cNvGrpSpPr/>
            <p:nvPr/>
          </p:nvGrpSpPr>
          <p:grpSpPr>
            <a:xfrm>
              <a:off x="7290046" y="477292"/>
              <a:ext cx="1800000" cy="1800200"/>
              <a:chOff x="7290046" y="528995"/>
              <a:chExt cx="1800000" cy="1800200"/>
            </a:xfrm>
          </p:grpSpPr>
          <p:grpSp>
            <p:nvGrpSpPr>
              <p:cNvPr id="65" name="קבוצה 64">
                <a:extLst>
                  <a:ext uri="{FF2B5EF4-FFF2-40B4-BE49-F238E27FC236}">
                    <a16:creationId xmlns:a16="http://schemas.microsoft.com/office/drawing/2014/main" id="{15DC48D3-F492-4F1E-AEF1-FEC6A2A452B2}"/>
                  </a:ext>
                </a:extLst>
              </p:cNvPr>
              <p:cNvGrpSpPr/>
              <p:nvPr/>
            </p:nvGrpSpPr>
            <p:grpSpPr>
              <a:xfrm>
                <a:off x="7409256" y="766255"/>
                <a:ext cx="1548638" cy="1272256"/>
                <a:chOff x="9630571" y="717153"/>
                <a:chExt cx="1548638" cy="1272256"/>
              </a:xfrm>
            </p:grpSpPr>
            <p:sp>
              <p:nvSpPr>
                <p:cNvPr id="66" name="אליפסה 65">
                  <a:extLst>
                    <a:ext uri="{FF2B5EF4-FFF2-40B4-BE49-F238E27FC236}">
                      <a16:creationId xmlns:a16="http://schemas.microsoft.com/office/drawing/2014/main" id="{DE3A2DAE-ECAA-48AD-BAF4-521AC8166119}"/>
                    </a:ext>
                  </a:extLst>
                </p:cNvPr>
                <p:cNvSpPr/>
                <p:nvPr/>
              </p:nvSpPr>
              <p:spPr>
                <a:xfrm rot="5400000" flipV="1">
                  <a:off x="9630571" y="717153"/>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7" name="אליפסה 66">
                  <a:extLst>
                    <a:ext uri="{FF2B5EF4-FFF2-40B4-BE49-F238E27FC236}">
                      <a16:creationId xmlns:a16="http://schemas.microsoft.com/office/drawing/2014/main" id="{EB787424-F421-4812-BF79-1928C463D235}"/>
                    </a:ext>
                  </a:extLst>
                </p:cNvPr>
                <p:cNvSpPr/>
                <p:nvPr/>
              </p:nvSpPr>
              <p:spPr>
                <a:xfrm rot="5400000" flipV="1">
                  <a:off x="10639209" y="717153"/>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8" name="אליפסה 67">
                  <a:extLst>
                    <a:ext uri="{FF2B5EF4-FFF2-40B4-BE49-F238E27FC236}">
                      <a16:creationId xmlns:a16="http://schemas.microsoft.com/office/drawing/2014/main" id="{6D3E329A-E699-4F81-B9A0-0F5A38744E98}"/>
                    </a:ext>
                  </a:extLst>
                </p:cNvPr>
                <p:cNvSpPr/>
                <p:nvPr/>
              </p:nvSpPr>
              <p:spPr>
                <a:xfrm rot="5400000" flipV="1">
                  <a:off x="9630571" y="1449409"/>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9" name="אליפסה 68">
                  <a:extLst>
                    <a:ext uri="{FF2B5EF4-FFF2-40B4-BE49-F238E27FC236}">
                      <a16:creationId xmlns:a16="http://schemas.microsoft.com/office/drawing/2014/main" id="{2E252776-B08C-4777-AF39-4AD5B664EAAA}"/>
                    </a:ext>
                  </a:extLst>
                </p:cNvPr>
                <p:cNvSpPr/>
                <p:nvPr/>
              </p:nvSpPr>
              <p:spPr>
                <a:xfrm rot="5400000" flipV="1">
                  <a:off x="10639209" y="1449409"/>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71" name="מלבן 70">
                <a:extLst>
                  <a:ext uri="{FF2B5EF4-FFF2-40B4-BE49-F238E27FC236}">
                    <a16:creationId xmlns:a16="http://schemas.microsoft.com/office/drawing/2014/main" id="{26A5DF94-5530-4CA3-8F5D-2D81690E2F35}"/>
                  </a:ext>
                </a:extLst>
              </p:cNvPr>
              <p:cNvSpPr/>
              <p:nvPr/>
            </p:nvSpPr>
            <p:spPr>
              <a:xfrm rot="10800000" flipV="1">
                <a:off x="7290046" y="528995"/>
                <a:ext cx="180000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grpSp>
        <p:nvGrpSpPr>
          <p:cNvPr id="74" name="קבוצה 73">
            <a:extLst>
              <a:ext uri="{FF2B5EF4-FFF2-40B4-BE49-F238E27FC236}">
                <a16:creationId xmlns:a16="http://schemas.microsoft.com/office/drawing/2014/main" id="{4B85D0A1-2FB1-49D0-8417-1B681B2369EC}"/>
              </a:ext>
            </a:extLst>
          </p:cNvPr>
          <p:cNvGrpSpPr/>
          <p:nvPr/>
        </p:nvGrpSpPr>
        <p:grpSpPr>
          <a:xfrm>
            <a:off x="5180858" y="3737330"/>
            <a:ext cx="1800000" cy="1800200"/>
            <a:chOff x="1331640" y="564145"/>
            <a:chExt cx="1800000" cy="1800200"/>
          </a:xfrm>
        </p:grpSpPr>
        <p:grpSp>
          <p:nvGrpSpPr>
            <p:cNvPr id="75" name="קבוצה 74">
              <a:extLst>
                <a:ext uri="{FF2B5EF4-FFF2-40B4-BE49-F238E27FC236}">
                  <a16:creationId xmlns:a16="http://schemas.microsoft.com/office/drawing/2014/main" id="{3E5CE57E-9255-4080-A9E3-D437D9E8D000}"/>
                </a:ext>
              </a:extLst>
            </p:cNvPr>
            <p:cNvGrpSpPr/>
            <p:nvPr/>
          </p:nvGrpSpPr>
          <p:grpSpPr>
            <a:xfrm>
              <a:off x="1468273" y="854643"/>
              <a:ext cx="1548638" cy="1272256"/>
              <a:chOff x="3689588" y="805541"/>
              <a:chExt cx="1548638" cy="1272256"/>
            </a:xfrm>
          </p:grpSpPr>
          <p:sp>
            <p:nvSpPr>
              <p:cNvPr id="77" name="אליפסה 76">
                <a:extLst>
                  <a:ext uri="{FF2B5EF4-FFF2-40B4-BE49-F238E27FC236}">
                    <a16:creationId xmlns:a16="http://schemas.microsoft.com/office/drawing/2014/main" id="{79185BD9-3198-4BD1-AD3E-38C1861104C0}"/>
                  </a:ext>
                </a:extLst>
              </p:cNvPr>
              <p:cNvSpPr/>
              <p:nvPr/>
            </p:nvSpPr>
            <p:spPr>
              <a:xfrm rot="5400000" flipV="1">
                <a:off x="3689588" y="805541"/>
                <a:ext cx="540000" cy="54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8" name="אליפסה 77">
                <a:extLst>
                  <a:ext uri="{FF2B5EF4-FFF2-40B4-BE49-F238E27FC236}">
                    <a16:creationId xmlns:a16="http://schemas.microsoft.com/office/drawing/2014/main" id="{D449C250-8B60-4E7B-981D-DE37DF9348B7}"/>
                  </a:ext>
                </a:extLst>
              </p:cNvPr>
              <p:cNvSpPr/>
              <p:nvPr/>
            </p:nvSpPr>
            <p:spPr>
              <a:xfrm rot="5400000" flipV="1">
                <a:off x="4698226" y="805541"/>
                <a:ext cx="540000" cy="54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9" name="אליפסה 78">
                <a:extLst>
                  <a:ext uri="{FF2B5EF4-FFF2-40B4-BE49-F238E27FC236}">
                    <a16:creationId xmlns:a16="http://schemas.microsoft.com/office/drawing/2014/main" id="{2D47831D-5900-4E20-96C6-6F86241790E9}"/>
                  </a:ext>
                </a:extLst>
              </p:cNvPr>
              <p:cNvSpPr/>
              <p:nvPr/>
            </p:nvSpPr>
            <p:spPr>
              <a:xfrm rot="5400000" flipV="1">
                <a:off x="3689588" y="1537797"/>
                <a:ext cx="540000" cy="54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76" name="מלבן 75">
              <a:extLst>
                <a:ext uri="{FF2B5EF4-FFF2-40B4-BE49-F238E27FC236}">
                  <a16:creationId xmlns:a16="http://schemas.microsoft.com/office/drawing/2014/main" id="{4C0533D9-3ED6-4128-BEE2-C3208D551AF1}"/>
                </a:ext>
              </a:extLst>
            </p:cNvPr>
            <p:cNvSpPr/>
            <p:nvPr/>
          </p:nvSpPr>
          <p:spPr>
            <a:xfrm rot="10800000" flipV="1">
              <a:off x="1331640" y="564145"/>
              <a:ext cx="180000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82" name="תיבת טקסט 81">
            <a:extLst>
              <a:ext uri="{FF2B5EF4-FFF2-40B4-BE49-F238E27FC236}">
                <a16:creationId xmlns:a16="http://schemas.microsoft.com/office/drawing/2014/main" id="{7FA4862F-1FDF-4844-838B-85A3AA949001}"/>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פִּתְרוּ אֶת הַתַרְגִיל.</a:t>
            </a:r>
            <a:endParaRPr lang="en-US" sz="3200" dirty="0">
              <a:latin typeface="Arial" panose="020B0604020202020204" pitchFamily="34" charset="0"/>
            </a:endParaRPr>
          </a:p>
        </p:txBody>
      </p:sp>
      <p:sp>
        <p:nvSpPr>
          <p:cNvPr id="88" name="אליפסה 87">
            <a:extLst>
              <a:ext uri="{FF2B5EF4-FFF2-40B4-BE49-F238E27FC236}">
                <a16:creationId xmlns:a16="http://schemas.microsoft.com/office/drawing/2014/main" id="{38F29FBE-4E49-40C4-BB1B-08F26FE15A1C}"/>
              </a:ext>
            </a:extLst>
          </p:cNvPr>
          <p:cNvSpPr/>
          <p:nvPr/>
        </p:nvSpPr>
        <p:spPr>
          <a:xfrm>
            <a:off x="4954702" y="1943202"/>
            <a:ext cx="2065569" cy="3934071"/>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Tree>
    <p:extLst>
      <p:ext uri="{BB962C8B-B14F-4D97-AF65-F5344CB8AC3E}">
        <p14:creationId xmlns:p14="http://schemas.microsoft.com/office/powerpoint/2010/main" val="38056394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81"/>
                                        </p:tgtEl>
                                        <p:attrNameLst>
                                          <p:attrName>style.visibility</p:attrName>
                                        </p:attrNameLst>
                                      </p:cBhvr>
                                      <p:to>
                                        <p:strVal val="visible"/>
                                      </p:to>
                                    </p:set>
                                  </p:childTnLst>
                                </p:cTn>
                              </p:par>
                            </p:childTnLst>
                          </p:cTn>
                        </p:par>
                        <p:par>
                          <p:cTn id="18" fill="hold">
                            <p:stCondLst>
                              <p:cond delay="0"/>
                            </p:stCondLst>
                            <p:childTnLst>
                              <p:par>
                                <p:cTn id="19" presetID="22" presetClass="entr" presetSubtype="8" fill="hold" grpId="0" nodeType="afterEffect">
                                  <p:stCondLst>
                                    <p:cond delay="500"/>
                                  </p:stCondLst>
                                  <p:childTnLst>
                                    <p:set>
                                      <p:cBhvr>
                                        <p:cTn id="20" dur="1" fill="hold">
                                          <p:stCondLst>
                                            <p:cond delay="0"/>
                                          </p:stCondLst>
                                        </p:cTn>
                                        <p:tgtEl>
                                          <p:spTgt spid="88"/>
                                        </p:tgtEl>
                                        <p:attrNameLst>
                                          <p:attrName>style.visibility</p:attrName>
                                        </p:attrNameLst>
                                      </p:cBhvr>
                                      <p:to>
                                        <p:strVal val="visible"/>
                                      </p:to>
                                    </p:set>
                                    <p:animEffect transition="in" filter="wipe(left)">
                                      <p:cBhvr>
                                        <p:cTn id="21" dur="500"/>
                                        <p:tgtEl>
                                          <p:spTgt spid="88"/>
                                        </p:tgtEl>
                                      </p:cBhvr>
                                    </p:animEffect>
                                  </p:childTnLst>
                                </p:cTn>
                              </p:par>
                            </p:childTnLst>
                          </p:cTn>
                        </p:par>
                      </p:childTnLst>
                    </p:cTn>
                  </p:par>
                </p:childTnLst>
              </p:cTn>
              <p:nextCondLst>
                <p:cond evt="onClick" delay="0">
                  <p:tgtEl>
                    <p:spTgt spid="5"/>
                  </p:tgtEl>
                </p:cond>
              </p:nextCondLst>
            </p:seq>
          </p:childTnLst>
        </p:cTn>
      </p:par>
    </p:tnLst>
    <p:bldLst>
      <p:bldP spid="5" grpId="0" animBg="1"/>
      <p:bldP spid="3" grpId="0"/>
      <p:bldP spid="4" grpId="0" animBg="1"/>
      <p:bldP spid="8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a:extLst>
              <a:ext uri="{FF2B5EF4-FFF2-40B4-BE49-F238E27FC236}">
                <a16:creationId xmlns:a16="http://schemas.microsoft.com/office/drawing/2014/main" id="{02A2B8CC-98CA-4760-BF5D-EB63E6C81F15}"/>
              </a:ext>
            </a:extLst>
          </p:cNvPr>
          <p:cNvGrpSpPr/>
          <p:nvPr/>
        </p:nvGrpSpPr>
        <p:grpSpPr>
          <a:xfrm>
            <a:off x="4242285" y="2235852"/>
            <a:ext cx="3600401" cy="2578596"/>
            <a:chOff x="4252348" y="2235852"/>
            <a:chExt cx="3600401" cy="2578596"/>
          </a:xfrm>
        </p:grpSpPr>
        <p:sp>
          <p:nvSpPr>
            <p:cNvPr id="45" name="בועת דיבור: אליפסה 44">
              <a:extLst>
                <a:ext uri="{FF2B5EF4-FFF2-40B4-BE49-F238E27FC236}">
                  <a16:creationId xmlns:a16="http://schemas.microsoft.com/office/drawing/2014/main" id="{05349109-1D3B-40FF-B46F-98F739E6FDF2}"/>
                </a:ext>
              </a:extLst>
            </p:cNvPr>
            <p:cNvSpPr/>
            <p:nvPr/>
          </p:nvSpPr>
          <p:spPr>
            <a:xfrm>
              <a:off x="4252348" y="2235852"/>
              <a:ext cx="3600401" cy="2578596"/>
            </a:xfrm>
            <a:prstGeom prst="wedgeEllipseCallout">
              <a:avLst>
                <a:gd name="adj1" fmla="val 39799"/>
                <a:gd name="adj2" fmla="val 45340"/>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15 גדול ב-10 מ-5.</a:t>
              </a:r>
            </a:p>
            <a:p>
              <a:pPr algn="ctr"/>
              <a:r>
                <a:rPr lang="en-US" sz="3200" dirty="0">
                  <a:latin typeface="Arial" panose="020B0604020202020204" pitchFamily="34" charset="0"/>
                </a:rPr>
                <a:t>10+2+3=15</a:t>
              </a:r>
              <a:endParaRPr lang="he-IL" sz="3200" dirty="0">
                <a:latin typeface="Arial" panose="020B0604020202020204" pitchFamily="34" charset="0"/>
              </a:endParaRPr>
            </a:p>
          </p:txBody>
        </p:sp>
        <p:sp>
          <p:nvSpPr>
            <p:cNvPr id="4" name="אליפסה 3">
              <a:extLst>
                <a:ext uri="{FF2B5EF4-FFF2-40B4-BE49-F238E27FC236}">
                  <a16:creationId xmlns:a16="http://schemas.microsoft.com/office/drawing/2014/main" id="{4FA16E73-60C0-413B-9774-1EEAF60B17DC}"/>
                </a:ext>
              </a:extLst>
            </p:cNvPr>
            <p:cNvSpPr/>
            <p:nvPr/>
          </p:nvSpPr>
          <p:spPr>
            <a:xfrm>
              <a:off x="4905104" y="3736289"/>
              <a:ext cx="636028" cy="60526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n>
                  <a:solidFill>
                    <a:schemeClr val="bg1"/>
                  </a:solidFill>
                </a:ln>
                <a:latin typeface="Arial" panose="020B0604020202020204" pitchFamily="34" charset="0"/>
              </a:endParaRPr>
            </a:p>
          </p:txBody>
        </p:sp>
      </p:grpSp>
      <p:sp>
        <p:nvSpPr>
          <p:cNvPr id="16" name="בועת דיבור: אליפסה 15">
            <a:extLst>
              <a:ext uri="{FF2B5EF4-FFF2-40B4-BE49-F238E27FC236}">
                <a16:creationId xmlns:a16="http://schemas.microsoft.com/office/drawing/2014/main" id="{74BE8CB7-0BDE-43F9-952F-5E35E5161980}"/>
              </a:ext>
            </a:extLst>
          </p:cNvPr>
          <p:cNvSpPr/>
          <p:nvPr/>
        </p:nvSpPr>
        <p:spPr>
          <a:xfrm>
            <a:off x="3954444" y="2033867"/>
            <a:ext cx="4006533" cy="3194367"/>
          </a:xfrm>
          <a:prstGeom prst="wedgeEllipseCallout">
            <a:avLst>
              <a:gd name="adj1" fmla="val 46882"/>
              <a:gd name="adj2" fmla="val 39159"/>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latin typeface="Arial" panose="020B0604020202020204" pitchFamily="34" charset="0"/>
              </a:rPr>
              <a:t>יֵש לָהֶם כִּמְעַט אוֹתָן סְפָרוֹת.</a:t>
            </a:r>
          </a:p>
          <a:p>
            <a:pPr algn="ctr"/>
            <a:r>
              <a:rPr lang="he-IL" sz="3200" dirty="0">
                <a:solidFill>
                  <a:schemeClr val="tx1"/>
                </a:solidFill>
                <a:latin typeface="Arial" panose="020B0604020202020204" pitchFamily="34" charset="0"/>
              </a:rPr>
              <a:t>בַּתַרְגִיל הָרִאשוֹן יֵש עוֹד</a:t>
            </a:r>
          </a:p>
          <a:p>
            <a:pPr algn="ctr"/>
            <a:r>
              <a:rPr lang="he-IL" sz="3200" dirty="0">
                <a:solidFill>
                  <a:schemeClr val="tx1"/>
                </a:solidFill>
                <a:latin typeface="Arial" panose="020B0604020202020204" pitchFamily="34" charset="0"/>
              </a:rPr>
              <a:t> 10</a:t>
            </a:r>
          </a:p>
          <a:p>
            <a:pPr algn="ctr"/>
            <a:r>
              <a:rPr lang="en-US" sz="3600" dirty="0">
                <a:solidFill>
                  <a:srgbClr val="FF0000"/>
                </a:solidFill>
                <a:latin typeface="Arial" panose="020B0604020202020204" pitchFamily="34" charset="0"/>
              </a:rPr>
              <a:t>10</a:t>
            </a:r>
            <a:r>
              <a:rPr lang="en-US" sz="3600" dirty="0">
                <a:solidFill>
                  <a:schemeClr val="tx1"/>
                </a:solidFill>
                <a:latin typeface="Arial" panose="020B0604020202020204" pitchFamily="34" charset="0"/>
              </a:rPr>
              <a:t>+</a:t>
            </a:r>
            <a:r>
              <a:rPr lang="en-US" sz="3600" dirty="0">
                <a:solidFill>
                  <a:schemeClr val="accent5">
                    <a:lumMod val="75000"/>
                  </a:schemeClr>
                </a:solidFill>
                <a:latin typeface="Arial" panose="020B0604020202020204" pitchFamily="34" charset="0"/>
              </a:rPr>
              <a:t>2</a:t>
            </a:r>
            <a:r>
              <a:rPr lang="en-US" sz="3600" dirty="0">
                <a:solidFill>
                  <a:schemeClr val="tx1"/>
                </a:solidFill>
                <a:latin typeface="Arial" panose="020B0604020202020204" pitchFamily="34" charset="0"/>
              </a:rPr>
              <a:t>+</a:t>
            </a:r>
            <a:r>
              <a:rPr lang="en-US" sz="3600" dirty="0">
                <a:solidFill>
                  <a:schemeClr val="accent5">
                    <a:lumMod val="75000"/>
                  </a:schemeClr>
                </a:solidFill>
                <a:latin typeface="Arial" panose="020B0604020202020204" pitchFamily="34" charset="0"/>
              </a:rPr>
              <a:t>3</a:t>
            </a:r>
            <a:endParaRPr lang="he-IL" sz="3600" dirty="0">
              <a:solidFill>
                <a:schemeClr val="accent5">
                  <a:lumMod val="75000"/>
                </a:schemeClr>
              </a:solidFill>
              <a:latin typeface="Arial" panose="020B0604020202020204" pitchFamily="34" charset="0"/>
            </a:endParaRPr>
          </a:p>
        </p:txBody>
      </p:sp>
      <p:sp>
        <p:nvSpPr>
          <p:cNvPr id="44" name="מלבן: פינות מעוגלות 43">
            <a:extLst>
              <a:ext uri="{FF2B5EF4-FFF2-40B4-BE49-F238E27FC236}">
                <a16:creationId xmlns:a16="http://schemas.microsoft.com/office/drawing/2014/main" id="{A751B9C1-12B6-44F8-B3AA-BA2A1935626C}"/>
              </a:ext>
            </a:extLst>
          </p:cNvPr>
          <p:cNvSpPr/>
          <p:nvPr/>
        </p:nvSpPr>
        <p:spPr>
          <a:xfrm>
            <a:off x="2682435" y="5363067"/>
            <a:ext cx="3240360" cy="1296144"/>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הַקֶשֶר בֵּין הַתוֹצָאוֹת.</a:t>
            </a:r>
          </a:p>
        </p:txBody>
      </p:sp>
      <p:pic>
        <p:nvPicPr>
          <p:cNvPr id="86" name="תמונה 85">
            <a:extLst>
              <a:ext uri="{FF2B5EF4-FFF2-40B4-BE49-F238E27FC236}">
                <a16:creationId xmlns:a16="http://schemas.microsoft.com/office/drawing/2014/main" id="{BEF2DC0F-93A8-4AF8-8240-B60413F2B1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380312" y="3429000"/>
            <a:ext cx="2095745" cy="3413291"/>
          </a:xfrm>
          <a:prstGeom prst="rect">
            <a:avLst/>
          </a:prstGeom>
        </p:spPr>
      </p:pic>
      <p:sp>
        <p:nvSpPr>
          <p:cNvPr id="2" name="תיבת טקסט 1">
            <a:extLst>
              <a:ext uri="{FF2B5EF4-FFF2-40B4-BE49-F238E27FC236}">
                <a16:creationId xmlns:a16="http://schemas.microsoft.com/office/drawing/2014/main" id="{0AEDFB7C-675F-4DE4-98BD-3290FF51AA70}"/>
              </a:ext>
            </a:extLst>
          </p:cNvPr>
          <p:cNvSpPr txBox="1"/>
          <p:nvPr/>
        </p:nvSpPr>
        <p:spPr>
          <a:xfrm>
            <a:off x="2088201" y="1016801"/>
            <a:ext cx="1938351" cy="1015663"/>
          </a:xfrm>
          <a:prstGeom prst="rect">
            <a:avLst/>
          </a:prstGeom>
          <a:noFill/>
        </p:spPr>
        <p:txBody>
          <a:bodyPr wrap="none" rtlCol="1">
            <a:spAutoFit/>
          </a:bodyPr>
          <a:lstStyle/>
          <a:p>
            <a:pPr algn="l" rtl="0"/>
            <a:r>
              <a:rPr lang="en-US" sz="6000" dirty="0">
                <a:latin typeface="Arial" panose="020B0604020202020204" pitchFamily="34" charset="0"/>
              </a:rPr>
              <a:t>2+3=</a:t>
            </a:r>
            <a:endParaRPr lang="he-IL" sz="6000" dirty="0">
              <a:latin typeface="Arial" panose="020B0604020202020204" pitchFamily="34" charset="0"/>
            </a:endParaRPr>
          </a:p>
        </p:txBody>
      </p:sp>
      <p:sp>
        <p:nvSpPr>
          <p:cNvPr id="3" name="תיבת טקסט 2">
            <a:extLst>
              <a:ext uri="{FF2B5EF4-FFF2-40B4-BE49-F238E27FC236}">
                <a16:creationId xmlns:a16="http://schemas.microsoft.com/office/drawing/2014/main" id="{E9E73DDD-D9FA-46CF-9FED-9435FF94EFDB}"/>
              </a:ext>
            </a:extLst>
          </p:cNvPr>
          <p:cNvSpPr txBox="1"/>
          <p:nvPr/>
        </p:nvSpPr>
        <p:spPr>
          <a:xfrm>
            <a:off x="5252889" y="1012002"/>
            <a:ext cx="1938351" cy="1015663"/>
          </a:xfrm>
          <a:prstGeom prst="rect">
            <a:avLst/>
          </a:prstGeom>
          <a:noFill/>
        </p:spPr>
        <p:txBody>
          <a:bodyPr wrap="none" rtlCol="1">
            <a:spAutoFit/>
          </a:bodyPr>
          <a:lstStyle/>
          <a:p>
            <a:pPr algn="l" rtl="0"/>
            <a:r>
              <a:rPr lang="en-US" sz="6000" dirty="0">
                <a:latin typeface="Arial" panose="020B0604020202020204" pitchFamily="34" charset="0"/>
              </a:rPr>
              <a:t>2+3=</a:t>
            </a:r>
            <a:endParaRPr lang="he-IL" sz="6000" dirty="0">
              <a:latin typeface="Arial" panose="020B0604020202020204" pitchFamily="34" charset="0"/>
            </a:endParaRPr>
          </a:p>
        </p:txBody>
      </p:sp>
      <p:sp>
        <p:nvSpPr>
          <p:cNvPr id="39" name="בועת דיבור: אליפסה 38">
            <a:extLst>
              <a:ext uri="{FF2B5EF4-FFF2-40B4-BE49-F238E27FC236}">
                <a16:creationId xmlns:a16="http://schemas.microsoft.com/office/drawing/2014/main" id="{CCDF574A-5005-4EBD-B0F7-3E51B56B7B56}"/>
              </a:ext>
            </a:extLst>
          </p:cNvPr>
          <p:cNvSpPr/>
          <p:nvPr/>
        </p:nvSpPr>
        <p:spPr>
          <a:xfrm flipH="1">
            <a:off x="933895" y="2117186"/>
            <a:ext cx="3462475" cy="2153847"/>
          </a:xfrm>
          <a:prstGeom prst="wedgeEllipseCallout">
            <a:avLst>
              <a:gd name="adj1" fmla="val 30889"/>
              <a:gd name="adj2" fmla="val 63762"/>
            </a:avLst>
          </a:prstGeom>
          <a:solidFill>
            <a:srgbClr val="EC9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solidFill>
                  <a:srgbClr val="002060"/>
                </a:solidFill>
                <a:latin typeface="Arial" panose="020B0604020202020204" pitchFamily="34" charset="0"/>
              </a:rPr>
              <a:t>מָה הַקֶשֶר בֵּין הַתוֹצָאוֹת?</a:t>
            </a:r>
            <a:endParaRPr lang="he-IL" sz="2800" dirty="0">
              <a:solidFill>
                <a:srgbClr val="002060"/>
              </a:solidFill>
              <a:latin typeface="Arial" panose="020B0604020202020204" pitchFamily="34" charset="0"/>
            </a:endParaRPr>
          </a:p>
        </p:txBody>
      </p:sp>
      <p:sp>
        <p:nvSpPr>
          <p:cNvPr id="40" name="תיבת טקסט 39">
            <a:extLst>
              <a:ext uri="{FF2B5EF4-FFF2-40B4-BE49-F238E27FC236}">
                <a16:creationId xmlns:a16="http://schemas.microsoft.com/office/drawing/2014/main" id="{579F8B45-18D2-4A29-B76E-4049022BA58D}"/>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מָה הַקֶשֶר בֵּין שְנֵי הַתַרְגִילִים?</a:t>
            </a:r>
            <a:endParaRPr lang="en-US" sz="3200" dirty="0">
              <a:latin typeface="Arial" panose="020B0604020202020204" pitchFamily="34" charset="0"/>
            </a:endParaRPr>
          </a:p>
        </p:txBody>
      </p:sp>
      <p:sp>
        <p:nvSpPr>
          <p:cNvPr id="41" name="מלבן: פינות מעוגלות 40">
            <a:extLst>
              <a:ext uri="{FF2B5EF4-FFF2-40B4-BE49-F238E27FC236}">
                <a16:creationId xmlns:a16="http://schemas.microsoft.com/office/drawing/2014/main" id="{9392BEDC-4737-40F9-90FC-C2D002781D27}"/>
              </a:ext>
            </a:extLst>
          </p:cNvPr>
          <p:cNvSpPr/>
          <p:nvPr/>
        </p:nvSpPr>
        <p:spPr>
          <a:xfrm>
            <a:off x="2672344" y="5386507"/>
            <a:ext cx="3240360" cy="1296144"/>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הַתוֹצָאוֹת.</a:t>
            </a:r>
          </a:p>
        </p:txBody>
      </p:sp>
      <p:sp>
        <p:nvSpPr>
          <p:cNvPr id="42" name="תיבת טקסט 41">
            <a:extLst>
              <a:ext uri="{FF2B5EF4-FFF2-40B4-BE49-F238E27FC236}">
                <a16:creationId xmlns:a16="http://schemas.microsoft.com/office/drawing/2014/main" id="{1FBA2425-49B2-4BBB-9F22-51E51C68B96F}"/>
              </a:ext>
            </a:extLst>
          </p:cNvPr>
          <p:cNvSpPr txBox="1"/>
          <p:nvPr/>
        </p:nvSpPr>
        <p:spPr>
          <a:xfrm>
            <a:off x="7020272" y="1002305"/>
            <a:ext cx="612668" cy="1015663"/>
          </a:xfrm>
          <a:prstGeom prst="rect">
            <a:avLst/>
          </a:prstGeom>
          <a:noFill/>
        </p:spPr>
        <p:txBody>
          <a:bodyPr wrap="none" rtlCol="1">
            <a:spAutoFit/>
          </a:bodyPr>
          <a:lstStyle/>
          <a:p>
            <a:pPr algn="l" rtl="0"/>
            <a:r>
              <a:rPr lang="en-US" sz="6000" dirty="0">
                <a:latin typeface="Arial" panose="020B0604020202020204" pitchFamily="34" charset="0"/>
              </a:rPr>
              <a:t>5</a:t>
            </a:r>
            <a:endParaRPr lang="he-IL" sz="6000" dirty="0">
              <a:latin typeface="Arial" panose="020B0604020202020204" pitchFamily="34" charset="0"/>
            </a:endParaRPr>
          </a:p>
        </p:txBody>
      </p:sp>
      <p:sp>
        <p:nvSpPr>
          <p:cNvPr id="43" name="תיבת טקסט 42">
            <a:extLst>
              <a:ext uri="{FF2B5EF4-FFF2-40B4-BE49-F238E27FC236}">
                <a16:creationId xmlns:a16="http://schemas.microsoft.com/office/drawing/2014/main" id="{862984A2-D3AB-4CCA-BF03-B1F7F7125003}"/>
              </a:ext>
            </a:extLst>
          </p:cNvPr>
          <p:cNvSpPr txBox="1"/>
          <p:nvPr/>
        </p:nvSpPr>
        <p:spPr>
          <a:xfrm>
            <a:off x="3782280" y="1002304"/>
            <a:ext cx="1040670" cy="1015663"/>
          </a:xfrm>
          <a:prstGeom prst="rect">
            <a:avLst/>
          </a:prstGeom>
          <a:noFill/>
        </p:spPr>
        <p:txBody>
          <a:bodyPr wrap="none" rtlCol="1">
            <a:spAutoFit/>
          </a:bodyPr>
          <a:lstStyle/>
          <a:p>
            <a:pPr algn="l" rtl="0"/>
            <a:r>
              <a:rPr lang="en-US" sz="6000" dirty="0">
                <a:latin typeface="Arial" panose="020B0604020202020204" pitchFamily="34" charset="0"/>
              </a:rPr>
              <a:t>15</a:t>
            </a:r>
            <a:endParaRPr lang="he-IL" sz="6000" dirty="0">
              <a:latin typeface="Arial" panose="020B0604020202020204" pitchFamily="34" charset="0"/>
            </a:endParaRPr>
          </a:p>
        </p:txBody>
      </p:sp>
      <p:sp>
        <p:nvSpPr>
          <p:cNvPr id="14" name="תיבת טקסט 13">
            <a:extLst>
              <a:ext uri="{FF2B5EF4-FFF2-40B4-BE49-F238E27FC236}">
                <a16:creationId xmlns:a16="http://schemas.microsoft.com/office/drawing/2014/main" id="{39514987-296D-4C1F-8424-D58C84952DD9}"/>
              </a:ext>
            </a:extLst>
          </p:cNvPr>
          <p:cNvSpPr txBox="1"/>
          <p:nvPr/>
        </p:nvSpPr>
        <p:spPr>
          <a:xfrm>
            <a:off x="1619672" y="1002305"/>
            <a:ext cx="612668" cy="1015663"/>
          </a:xfrm>
          <a:prstGeom prst="rect">
            <a:avLst/>
          </a:prstGeom>
          <a:noFill/>
        </p:spPr>
        <p:txBody>
          <a:bodyPr wrap="none" rtlCol="1">
            <a:spAutoFit/>
          </a:bodyPr>
          <a:lstStyle/>
          <a:p>
            <a:pPr algn="l" rtl="0"/>
            <a:r>
              <a:rPr lang="en-US" sz="6000" dirty="0">
                <a:latin typeface="Arial" panose="020B0604020202020204" pitchFamily="34" charset="0"/>
              </a:rPr>
              <a:t>1</a:t>
            </a:r>
            <a:endParaRPr lang="he-IL" sz="6000" dirty="0">
              <a:latin typeface="Arial" panose="020B0604020202020204" pitchFamily="34" charset="0"/>
            </a:endParaRPr>
          </a:p>
        </p:txBody>
      </p:sp>
      <p:sp>
        <p:nvSpPr>
          <p:cNvPr id="15" name="מלבן: פינות מעוגלות 14">
            <a:extLst>
              <a:ext uri="{FF2B5EF4-FFF2-40B4-BE49-F238E27FC236}">
                <a16:creationId xmlns:a16="http://schemas.microsoft.com/office/drawing/2014/main" id="{9C7029BA-979E-478E-BC52-0A515BCB242D}"/>
              </a:ext>
            </a:extLst>
          </p:cNvPr>
          <p:cNvSpPr/>
          <p:nvPr/>
        </p:nvSpPr>
        <p:spPr>
          <a:xfrm>
            <a:off x="2672344" y="5378966"/>
            <a:ext cx="3240360" cy="1296144"/>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לְהַצָגַת הַקֶשֶר בֵּין הַתַרְגִילִים.</a:t>
            </a:r>
          </a:p>
        </p:txBody>
      </p:sp>
      <p:pic>
        <p:nvPicPr>
          <p:cNvPr id="18" name="תמונה 17">
            <a:extLst>
              <a:ext uri="{FF2B5EF4-FFF2-40B4-BE49-F238E27FC236}">
                <a16:creationId xmlns:a16="http://schemas.microsoft.com/office/drawing/2014/main" id="{EF01F74E-D84B-4E05-9C6E-CFA734956CCB}"/>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28260" t="32472" r="27119" b="9298"/>
          <a:stretch/>
        </p:blipFill>
        <p:spPr>
          <a:xfrm>
            <a:off x="-24181" y="3849382"/>
            <a:ext cx="2160240" cy="2819978"/>
          </a:xfrm>
          <a:prstGeom prst="rect">
            <a:avLst/>
          </a:prstGeom>
        </p:spPr>
      </p:pic>
    </p:spTree>
    <p:extLst>
      <p:ext uri="{BB962C8B-B14F-4D97-AF65-F5344CB8AC3E}">
        <p14:creationId xmlns:p14="http://schemas.microsoft.com/office/powerpoint/2010/main" val="358508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xit" presetSubtype="0" fill="hold" grpId="2" nodeType="withEffect">
                                  <p:stCondLst>
                                    <p:cond delay="0"/>
                                  </p:stCondLst>
                                  <p:childTnLst>
                                    <p:set>
                                      <p:cBhvr>
                                        <p:cTn id="8" dur="1" fill="hold">
                                          <p:stCondLst>
                                            <p:cond delay="0"/>
                                          </p:stCondLst>
                                        </p:cTn>
                                        <p:tgtEl>
                                          <p:spTgt spid="41"/>
                                        </p:tgtEl>
                                        <p:attrNameLst>
                                          <p:attrName>style.visibility</p:attrName>
                                        </p:attrNameLst>
                                      </p:cBhvr>
                                      <p:to>
                                        <p:strVal val="hidden"/>
                                      </p:to>
                                    </p:set>
                                  </p:childTnLst>
                                </p:cTn>
                              </p:par>
                              <p:par>
                                <p:cTn id="9" presetID="1" presetClass="exit" presetSubtype="0" fill="hold" grpId="2" nodeType="with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1"/>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hidden"/>
                                      </p:to>
                                    </p:set>
                                  </p:childTnLst>
                                </p:cTn>
                              </p:par>
                              <p:par>
                                <p:cTn id="16" presetID="1" presetClass="exit" presetSubtype="0" fill="hold" grpId="1" nodeType="withEffect">
                                  <p:stCondLst>
                                    <p:cond delay="0"/>
                                  </p:stCondLst>
                                  <p:childTnLst>
                                    <p:set>
                                      <p:cBhvr>
                                        <p:cTn id="17" dur="1" fill="hold">
                                          <p:stCondLst>
                                            <p:cond delay="0"/>
                                          </p:stCondLst>
                                        </p:cTn>
                                        <p:tgtEl>
                                          <p:spTgt spid="16"/>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1" nodeType="afterEffect">
                                  <p:stCondLst>
                                    <p:cond delay="0"/>
                                  </p:stCondLst>
                                  <p:childTnLst>
                                    <p:set>
                                      <p:cBhvr>
                                        <p:cTn id="27"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seq concurrent="1" nextAc="seek">
              <p:cTn id="28" restart="whenNotActive" fill="hold" evtFilter="cancelBubble" nodeType="interactiveSeq">
                <p:stCondLst>
                  <p:cond evt="onClick" delay="0">
                    <p:tgtEl>
                      <p:spTgt spid="44"/>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hidden"/>
                                      </p:to>
                                    </p:set>
                                  </p:childTnLst>
                                </p:cTn>
                              </p:par>
                            </p:childTnLst>
                          </p:cTn>
                        </p:par>
                        <p:par>
                          <p:cTn id="33" fill="hold">
                            <p:stCondLst>
                              <p:cond delay="0"/>
                            </p:stCondLst>
                            <p:childTnLst>
                              <p:par>
                                <p:cTn id="34" presetID="1" presetClass="exit" presetSubtype="0" fill="hold" grpId="1" nodeType="afterEffect">
                                  <p:stCondLst>
                                    <p:cond delay="0"/>
                                  </p:stCondLst>
                                  <p:childTnLst>
                                    <p:set>
                                      <p:cBhvr>
                                        <p:cTn id="35" dur="1" fill="hold">
                                          <p:stCondLst>
                                            <p:cond delay="0"/>
                                          </p:stCondLst>
                                        </p:cTn>
                                        <p:tgtEl>
                                          <p:spTgt spid="39"/>
                                        </p:tgtEl>
                                        <p:attrNameLst>
                                          <p:attrName>style.visibility</p:attrName>
                                        </p:attrNameLst>
                                      </p:cBhvr>
                                      <p:to>
                                        <p:strVal val="hidden"/>
                                      </p:to>
                                    </p:set>
                                  </p:childTnLst>
                                </p:cTn>
                              </p:par>
                              <p:par>
                                <p:cTn id="36" presetID="1"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44"/>
                  </p:tgtEl>
                </p:cond>
              </p:nextCondLst>
            </p:seq>
            <p:seq concurrent="1" nextAc="seek">
              <p:cTn id="38" restart="whenNotActive" fill="hold" evtFilter="cancelBubble" nodeType="interactiveSeq">
                <p:stCondLst>
                  <p:cond evt="onClick" delay="0">
                    <p:tgtEl>
                      <p:spTgt spid="15"/>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3" presetClass="emph" presetSubtype="2" fill="hold" grpId="1" nodeType="withEffect">
                                  <p:stCondLst>
                                    <p:cond delay="0"/>
                                  </p:stCondLst>
                                  <p:childTnLst>
                                    <p:animClr clrSpc="rgb" dir="cw">
                                      <p:cBhvr override="childStyle">
                                        <p:cTn id="46" dur="2000" fill="hold"/>
                                        <p:tgtEl>
                                          <p:spTgt spid="3"/>
                                        </p:tgtEl>
                                        <p:attrNameLst>
                                          <p:attrName>style.color</p:attrName>
                                        </p:attrNameLst>
                                      </p:cBhvr>
                                      <p:to>
                                        <a:srgbClr val="4BACC6"/>
                                      </p:to>
                                    </p:animClr>
                                  </p:childTnLst>
                                </p:cTn>
                              </p:par>
                              <p:par>
                                <p:cTn id="47" presetID="3" presetClass="emph" presetSubtype="2" fill="hold" grpId="0" nodeType="withEffect">
                                  <p:stCondLst>
                                    <p:cond delay="0"/>
                                  </p:stCondLst>
                                  <p:childTnLst>
                                    <p:animClr clrSpc="rgb" dir="cw">
                                      <p:cBhvr override="childStyle">
                                        <p:cTn id="48" dur="2000" fill="hold"/>
                                        <p:tgtEl>
                                          <p:spTgt spid="2"/>
                                        </p:tgtEl>
                                        <p:attrNameLst>
                                          <p:attrName>style.color</p:attrName>
                                        </p:attrNameLst>
                                      </p:cBhvr>
                                      <p:to>
                                        <a:srgbClr val="4BACC6"/>
                                      </p:to>
                                    </p:animClr>
                                  </p:childTnLst>
                                </p:cTn>
                              </p:par>
                              <p:par>
                                <p:cTn id="49" presetID="1" presetClass="entr" presetSubtype="0" fill="hold" grpId="1"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6" grpId="0" animBg="1"/>
      <p:bldP spid="16" grpId="1" animBg="1"/>
      <p:bldP spid="16" grpId="2" animBg="1"/>
      <p:bldP spid="44" grpId="0" animBg="1"/>
      <p:bldP spid="44" grpId="1" animBg="1"/>
      <p:bldP spid="2" grpId="0"/>
      <p:bldP spid="3" grpId="0"/>
      <p:bldP spid="3" grpId="1"/>
      <p:bldP spid="39" grpId="0" animBg="1"/>
      <p:bldP spid="39" grpId="1" animBg="1"/>
      <p:bldP spid="41" grpId="0" animBg="1"/>
      <p:bldP spid="41" grpId="1" animBg="1"/>
      <p:bldP spid="41" grpId="2" animBg="1"/>
      <p:bldP spid="42" grpId="0"/>
      <p:bldP spid="43" grpId="0"/>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תמונה 85">
            <a:extLst>
              <a:ext uri="{FF2B5EF4-FFF2-40B4-BE49-F238E27FC236}">
                <a16:creationId xmlns:a16="http://schemas.microsoft.com/office/drawing/2014/main" id="{BEF2DC0F-93A8-4AF8-8240-B60413F2B1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380312" y="3212976"/>
            <a:ext cx="2095745" cy="3413291"/>
          </a:xfrm>
          <a:prstGeom prst="rect">
            <a:avLst/>
          </a:prstGeom>
        </p:spPr>
      </p:pic>
      <p:sp>
        <p:nvSpPr>
          <p:cNvPr id="6" name="בועת דיבור: אליפסה 5">
            <a:extLst>
              <a:ext uri="{FF2B5EF4-FFF2-40B4-BE49-F238E27FC236}">
                <a16:creationId xmlns:a16="http://schemas.microsoft.com/office/drawing/2014/main" id="{6DD892EF-8C18-4B68-8729-37FC5FF90747}"/>
              </a:ext>
            </a:extLst>
          </p:cNvPr>
          <p:cNvSpPr/>
          <p:nvPr/>
        </p:nvSpPr>
        <p:spPr>
          <a:xfrm>
            <a:off x="179512" y="188640"/>
            <a:ext cx="8064896" cy="2016224"/>
          </a:xfrm>
          <a:prstGeom prst="wedgeEllipseCallout">
            <a:avLst>
              <a:gd name="adj1" fmla="val 44375"/>
              <a:gd name="adj2" fmla="val 113849"/>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אִם אֲנִי יוֹדֵעַ </a:t>
            </a:r>
            <a:r>
              <a:rPr lang="he-IL" sz="3200" dirty="0" err="1">
                <a:latin typeface="Arial" panose="020B0604020202020204" pitchFamily="34" charset="0"/>
              </a:rPr>
              <a:t>לִפְתֹר</a:t>
            </a:r>
            <a:r>
              <a:rPr lang="he-IL" sz="3200" dirty="0">
                <a:latin typeface="Arial" panose="020B0604020202020204" pitchFamily="34" charset="0"/>
              </a:rPr>
              <a:t> אֶת 2+3,</a:t>
            </a:r>
          </a:p>
          <a:p>
            <a:pPr algn="ctr"/>
            <a:r>
              <a:rPr lang="he-IL" sz="3200" dirty="0">
                <a:latin typeface="Arial" panose="020B0604020202020204" pitchFamily="34" charset="0"/>
              </a:rPr>
              <a:t> אֲנִי יוֹדֵעַ </a:t>
            </a:r>
            <a:r>
              <a:rPr lang="he-IL" sz="3200" dirty="0" err="1">
                <a:latin typeface="Arial" panose="020B0604020202020204" pitchFamily="34" charset="0"/>
              </a:rPr>
              <a:t>לִפְתֹר</a:t>
            </a:r>
            <a:r>
              <a:rPr lang="he-IL" sz="3200" dirty="0">
                <a:latin typeface="Arial" panose="020B0604020202020204" pitchFamily="34" charset="0"/>
              </a:rPr>
              <a:t> אֶת</a:t>
            </a:r>
          </a:p>
          <a:p>
            <a:pPr algn="ctr"/>
            <a:r>
              <a:rPr lang="he-IL" sz="3200" dirty="0">
                <a:latin typeface="Arial" panose="020B0604020202020204" pitchFamily="34" charset="0"/>
              </a:rPr>
              <a:t>12+3.</a:t>
            </a:r>
          </a:p>
        </p:txBody>
      </p:sp>
      <p:pic>
        <p:nvPicPr>
          <p:cNvPr id="8" name="תמונה 7">
            <a:extLst>
              <a:ext uri="{FF2B5EF4-FFF2-40B4-BE49-F238E27FC236}">
                <a16:creationId xmlns:a16="http://schemas.microsoft.com/office/drawing/2014/main" id="{77936540-98A1-487F-8890-983B31AE8292}"/>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28260" t="32472" r="27119" b="9298"/>
          <a:stretch/>
        </p:blipFill>
        <p:spPr>
          <a:xfrm>
            <a:off x="-24181" y="3849382"/>
            <a:ext cx="2160240" cy="2819978"/>
          </a:xfrm>
          <a:prstGeom prst="rect">
            <a:avLst/>
          </a:prstGeom>
        </p:spPr>
      </p:pic>
      <p:sp>
        <p:nvSpPr>
          <p:cNvPr id="39" name="בועת דיבור: אליפסה 38">
            <a:extLst>
              <a:ext uri="{FF2B5EF4-FFF2-40B4-BE49-F238E27FC236}">
                <a16:creationId xmlns:a16="http://schemas.microsoft.com/office/drawing/2014/main" id="{CCDF574A-5005-4EBD-B0F7-3E51B56B7B56}"/>
              </a:ext>
            </a:extLst>
          </p:cNvPr>
          <p:cNvSpPr/>
          <p:nvPr/>
        </p:nvSpPr>
        <p:spPr>
          <a:xfrm flipH="1">
            <a:off x="2123728" y="2420888"/>
            <a:ext cx="5414450" cy="3240360"/>
          </a:xfrm>
          <a:prstGeom prst="wedgeEllipseCallout">
            <a:avLst>
              <a:gd name="adj1" fmla="val 55663"/>
              <a:gd name="adj2" fmla="val 9790"/>
            </a:avLst>
          </a:prstGeom>
          <a:solidFill>
            <a:srgbClr val="EC9492"/>
          </a:solidFill>
          <a:ln>
            <a:noFill/>
          </a:ln>
        </p:spPr>
        <p:style>
          <a:lnRef idx="2">
            <a:schemeClr val="accent1">
              <a:shade val="50000"/>
            </a:schemeClr>
          </a:lnRef>
          <a:fillRef idx="1">
            <a:schemeClr val="accent1"/>
          </a:fillRef>
          <a:effectRef idx="0">
            <a:schemeClr val="accent1"/>
          </a:effectRef>
          <a:fontRef idx="minor">
            <a:schemeClr val="lt1"/>
          </a:fontRef>
        </p:style>
        <p:txBody>
          <a:bodyPr tIns="252000" rIns="108000" bIns="144000" rtlCol="1" anchor="ctr"/>
          <a:lstStyle/>
          <a:p>
            <a:pPr algn="ctr"/>
            <a:r>
              <a:rPr lang="he-IL" sz="3200" dirty="0">
                <a:solidFill>
                  <a:srgbClr val="002060"/>
                </a:solidFill>
                <a:latin typeface="Arial" panose="020B0604020202020204" pitchFamily="34" charset="0"/>
              </a:rPr>
              <a:t>אַתָה פּוֹתֵר אֶת  הַתַרְגִיל 2+3=5</a:t>
            </a:r>
          </a:p>
          <a:p>
            <a:pPr algn="ctr"/>
            <a:r>
              <a:rPr lang="he-IL" sz="3200" dirty="0">
                <a:solidFill>
                  <a:srgbClr val="002060"/>
                </a:solidFill>
                <a:latin typeface="Arial" panose="020B0604020202020204" pitchFamily="34" charset="0"/>
              </a:rPr>
              <a:t>וְאָז אַתָה מְחַבֵּר אֶת </a:t>
            </a:r>
          </a:p>
          <a:p>
            <a:pPr algn="ctr"/>
            <a:r>
              <a:rPr lang="he-IL" sz="3200" dirty="0">
                <a:solidFill>
                  <a:srgbClr val="002060"/>
                </a:solidFill>
                <a:latin typeface="Arial" panose="020B0604020202020204" pitchFamily="34" charset="0"/>
              </a:rPr>
              <a:t>הַ-10 לַתוֹצָאָה שֶקִבַּלְתָ.</a:t>
            </a:r>
          </a:p>
          <a:p>
            <a:pPr algn="ctr"/>
            <a:endParaRPr lang="he-IL" sz="3200" dirty="0">
              <a:solidFill>
                <a:srgbClr val="002060"/>
              </a:solidFill>
              <a:latin typeface="Arial" panose="020B0604020202020204" pitchFamily="34" charset="0"/>
            </a:endParaRPr>
          </a:p>
          <a:p>
            <a:pPr algn="ctr"/>
            <a:r>
              <a:rPr lang="en-US" sz="4000" b="1" dirty="0">
                <a:solidFill>
                  <a:srgbClr val="002060"/>
                </a:solidFill>
                <a:latin typeface="Arial" panose="020B0604020202020204" pitchFamily="34" charset="0"/>
              </a:rPr>
              <a:t>5</a:t>
            </a:r>
            <a:r>
              <a:rPr lang="en-US" sz="4000" dirty="0">
                <a:solidFill>
                  <a:srgbClr val="002060"/>
                </a:solidFill>
                <a:latin typeface="Arial" panose="020B0604020202020204" pitchFamily="34" charset="0"/>
              </a:rPr>
              <a:t>+10=15</a:t>
            </a:r>
            <a:endParaRPr lang="he-IL" sz="3600" dirty="0">
              <a:solidFill>
                <a:srgbClr val="002060"/>
              </a:solidFill>
              <a:latin typeface="Arial" panose="020B0604020202020204" pitchFamily="34" charset="0"/>
            </a:endParaRPr>
          </a:p>
        </p:txBody>
      </p:sp>
      <p:sp>
        <p:nvSpPr>
          <p:cNvPr id="9" name="תיבת טקסט 8">
            <a:extLst>
              <a:ext uri="{FF2B5EF4-FFF2-40B4-BE49-F238E27FC236}">
                <a16:creationId xmlns:a16="http://schemas.microsoft.com/office/drawing/2014/main" id="{5538EC1E-E869-409D-A5D5-FFB6C8C81C20}"/>
              </a:ext>
            </a:extLst>
          </p:cNvPr>
          <p:cNvSpPr txBox="1"/>
          <p:nvPr/>
        </p:nvSpPr>
        <p:spPr>
          <a:xfrm>
            <a:off x="-1604087" y="5675048"/>
            <a:ext cx="9158868" cy="1077218"/>
          </a:xfrm>
          <a:prstGeom prst="rect">
            <a:avLst/>
          </a:prstGeom>
          <a:noFill/>
        </p:spPr>
        <p:txBody>
          <a:bodyPr wrap="square" rtlCol="1">
            <a:spAutoFit/>
          </a:bodyPr>
          <a:lstStyle/>
          <a:p>
            <a:pPr marL="714375"/>
            <a:r>
              <a:rPr lang="he-IL" sz="3200" dirty="0">
                <a:latin typeface="Arial" panose="020B0604020202020204" pitchFamily="34" charset="0"/>
              </a:rPr>
              <a:t>בּוֹאוּ נִבְדֹק אִם אֶפְשָר </a:t>
            </a:r>
          </a:p>
          <a:p>
            <a:pPr marL="714375"/>
            <a:r>
              <a:rPr lang="he-IL" sz="3200" dirty="0" err="1">
                <a:latin typeface="Arial" panose="020B0604020202020204" pitchFamily="34" charset="0"/>
              </a:rPr>
              <a:t>לִפְתֹר</a:t>
            </a:r>
            <a:r>
              <a:rPr lang="he-IL" sz="3200" dirty="0">
                <a:latin typeface="Arial" panose="020B0604020202020204" pitchFamily="34" charset="0"/>
              </a:rPr>
              <a:t> כָּךְ עוֹד תַרְגִילִים.</a:t>
            </a:r>
          </a:p>
        </p:txBody>
      </p:sp>
    </p:spTree>
    <p:extLst>
      <p:ext uri="{BB962C8B-B14F-4D97-AF65-F5344CB8AC3E}">
        <p14:creationId xmlns:p14="http://schemas.microsoft.com/office/powerpoint/2010/main" val="17658796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תמונה 85">
            <a:extLst>
              <a:ext uri="{FF2B5EF4-FFF2-40B4-BE49-F238E27FC236}">
                <a16:creationId xmlns:a16="http://schemas.microsoft.com/office/drawing/2014/main" id="{BEF2DC0F-93A8-4AF8-8240-B60413F2B1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7762" y="3136857"/>
            <a:ext cx="2095745" cy="3413291"/>
          </a:xfrm>
          <a:prstGeom prst="rect">
            <a:avLst/>
          </a:prstGeom>
        </p:spPr>
      </p:pic>
      <p:sp>
        <p:nvSpPr>
          <p:cNvPr id="82" name="תיבת טקסט 81">
            <a:extLst>
              <a:ext uri="{FF2B5EF4-FFF2-40B4-BE49-F238E27FC236}">
                <a16:creationId xmlns:a16="http://schemas.microsoft.com/office/drawing/2014/main" id="{7FA4862F-1FDF-4844-838B-85A3AA949001}"/>
              </a:ext>
            </a:extLst>
          </p:cNvPr>
          <p:cNvSpPr txBox="1"/>
          <p:nvPr/>
        </p:nvSpPr>
        <p:spPr>
          <a:xfrm>
            <a:off x="131941" y="228510"/>
            <a:ext cx="9158868" cy="584775"/>
          </a:xfrm>
          <a:prstGeom prst="rect">
            <a:avLst/>
          </a:prstGeom>
          <a:noFill/>
        </p:spPr>
        <p:txBody>
          <a:bodyPr wrap="square" rtlCol="1">
            <a:spAutoFit/>
          </a:bodyPr>
          <a:lstStyle/>
          <a:p>
            <a:pPr marL="714375"/>
            <a:r>
              <a:rPr lang="he-IL" sz="3200" dirty="0">
                <a:latin typeface="Arial" panose="020B0604020202020204" pitchFamily="34" charset="0"/>
              </a:rPr>
              <a:t>פִּתְרוּ אֶת הַתַרְגִיל.</a:t>
            </a:r>
            <a:endParaRPr lang="en-US" sz="3200" dirty="0">
              <a:latin typeface="Arial" panose="020B0604020202020204" pitchFamily="34" charset="0"/>
            </a:endParaRPr>
          </a:p>
        </p:txBody>
      </p:sp>
      <p:sp>
        <p:nvSpPr>
          <p:cNvPr id="87" name="מלבן 86">
            <a:extLst>
              <a:ext uri="{FF2B5EF4-FFF2-40B4-BE49-F238E27FC236}">
                <a16:creationId xmlns:a16="http://schemas.microsoft.com/office/drawing/2014/main" id="{CC5190D1-1891-47B1-B621-2EF1B6692198}"/>
              </a:ext>
            </a:extLst>
          </p:cNvPr>
          <p:cNvSpPr/>
          <p:nvPr/>
        </p:nvSpPr>
        <p:spPr>
          <a:xfrm>
            <a:off x="3131840" y="2492896"/>
            <a:ext cx="5760640" cy="3854132"/>
          </a:xfrm>
          <a:prstGeom prst="rect">
            <a:avLst/>
          </a:prstGeom>
          <a:solidFill>
            <a:srgbClr val="00A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37" name="מלבן: פינות מעוגלות 36">
            <a:extLst>
              <a:ext uri="{FF2B5EF4-FFF2-40B4-BE49-F238E27FC236}">
                <a16:creationId xmlns:a16="http://schemas.microsoft.com/office/drawing/2014/main" id="{676CCF4F-5082-482C-87DF-4DAD61C58A06}"/>
              </a:ext>
            </a:extLst>
          </p:cNvPr>
          <p:cNvSpPr/>
          <p:nvPr/>
        </p:nvSpPr>
        <p:spPr>
          <a:xfrm>
            <a:off x="251520" y="5229839"/>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לְהַצָגַת תְשוּבָה.</a:t>
            </a:r>
          </a:p>
        </p:txBody>
      </p:sp>
      <p:sp>
        <p:nvSpPr>
          <p:cNvPr id="5" name="מלבן: פינות מעוגלות 4">
            <a:extLst>
              <a:ext uri="{FF2B5EF4-FFF2-40B4-BE49-F238E27FC236}">
                <a16:creationId xmlns:a16="http://schemas.microsoft.com/office/drawing/2014/main" id="{9A7A972E-D08F-407B-B085-3A013FFC05DF}"/>
              </a:ext>
            </a:extLst>
          </p:cNvPr>
          <p:cNvSpPr/>
          <p:nvPr/>
        </p:nvSpPr>
        <p:spPr>
          <a:xfrm>
            <a:off x="364835" y="5172369"/>
            <a:ext cx="3416970" cy="1365377"/>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2.</a:t>
            </a:r>
          </a:p>
        </p:txBody>
      </p:sp>
      <p:sp>
        <p:nvSpPr>
          <p:cNvPr id="2" name="תיבת טקסט 1">
            <a:extLst>
              <a:ext uri="{FF2B5EF4-FFF2-40B4-BE49-F238E27FC236}">
                <a16:creationId xmlns:a16="http://schemas.microsoft.com/office/drawing/2014/main" id="{0AEDFB7C-675F-4DE4-98BD-3290FF51AA70}"/>
              </a:ext>
            </a:extLst>
          </p:cNvPr>
          <p:cNvSpPr txBox="1"/>
          <p:nvPr/>
        </p:nvSpPr>
        <p:spPr>
          <a:xfrm>
            <a:off x="4756188" y="731032"/>
            <a:ext cx="2309222" cy="1015663"/>
          </a:xfrm>
          <a:prstGeom prst="rect">
            <a:avLst/>
          </a:prstGeom>
          <a:noFill/>
        </p:spPr>
        <p:txBody>
          <a:bodyPr wrap="none" rtlCol="1">
            <a:spAutoFit/>
          </a:bodyPr>
          <a:lstStyle/>
          <a:p>
            <a:pPr algn="l" rtl="0"/>
            <a:r>
              <a:rPr lang="en-US" sz="6000" dirty="0">
                <a:latin typeface="Arial" panose="020B0604020202020204" pitchFamily="34" charset="0"/>
              </a:rPr>
              <a:t>11+2=</a:t>
            </a:r>
            <a:endParaRPr lang="he-IL" sz="6000" dirty="0">
              <a:latin typeface="Arial" panose="020B0604020202020204" pitchFamily="34" charset="0"/>
            </a:endParaRPr>
          </a:p>
        </p:txBody>
      </p:sp>
      <p:sp>
        <p:nvSpPr>
          <p:cNvPr id="3" name="תיבת טקסט 2">
            <a:extLst>
              <a:ext uri="{FF2B5EF4-FFF2-40B4-BE49-F238E27FC236}">
                <a16:creationId xmlns:a16="http://schemas.microsoft.com/office/drawing/2014/main" id="{E9E73DDD-D9FA-46CF-9FED-9435FF94EFDB}"/>
              </a:ext>
            </a:extLst>
          </p:cNvPr>
          <p:cNvSpPr txBox="1"/>
          <p:nvPr/>
        </p:nvSpPr>
        <p:spPr>
          <a:xfrm>
            <a:off x="505970" y="632381"/>
            <a:ext cx="1938351" cy="1015663"/>
          </a:xfrm>
          <a:prstGeom prst="rect">
            <a:avLst/>
          </a:prstGeom>
          <a:noFill/>
        </p:spPr>
        <p:txBody>
          <a:bodyPr wrap="none" rtlCol="1">
            <a:spAutoFit/>
          </a:bodyPr>
          <a:lstStyle/>
          <a:p>
            <a:pPr algn="l" rtl="0"/>
            <a:r>
              <a:rPr lang="en-US" sz="6000" dirty="0">
                <a:latin typeface="Arial" panose="020B0604020202020204" pitchFamily="34" charset="0"/>
              </a:rPr>
              <a:t>1+2=</a:t>
            </a:r>
            <a:endParaRPr lang="he-IL" sz="6000"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23999851-43DF-459E-89D0-A788847D11F4}"/>
              </a:ext>
            </a:extLst>
          </p:cNvPr>
          <p:cNvSpPr/>
          <p:nvPr/>
        </p:nvSpPr>
        <p:spPr>
          <a:xfrm>
            <a:off x="469933" y="5229200"/>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1.</a:t>
            </a:r>
          </a:p>
        </p:txBody>
      </p:sp>
      <p:grpSp>
        <p:nvGrpSpPr>
          <p:cNvPr id="81" name="קבוצה 80">
            <a:extLst>
              <a:ext uri="{FF2B5EF4-FFF2-40B4-BE49-F238E27FC236}">
                <a16:creationId xmlns:a16="http://schemas.microsoft.com/office/drawing/2014/main" id="{FDB5C3D0-16B3-4F7C-AD1E-70346D91578B}"/>
              </a:ext>
            </a:extLst>
          </p:cNvPr>
          <p:cNvGrpSpPr/>
          <p:nvPr/>
        </p:nvGrpSpPr>
        <p:grpSpPr>
          <a:xfrm>
            <a:off x="3638277" y="2531810"/>
            <a:ext cx="5526358" cy="1807041"/>
            <a:chOff x="3563688" y="470451"/>
            <a:chExt cx="5526358" cy="1807041"/>
          </a:xfrm>
        </p:grpSpPr>
        <p:sp>
          <p:nvSpPr>
            <p:cNvPr id="52" name="אליפסה 51">
              <a:extLst>
                <a:ext uri="{FF2B5EF4-FFF2-40B4-BE49-F238E27FC236}">
                  <a16:creationId xmlns:a16="http://schemas.microsoft.com/office/drawing/2014/main" id="{E9E86EF9-F6F6-462F-8EAE-BE864822722C}"/>
                </a:ext>
              </a:extLst>
            </p:cNvPr>
            <p:cNvSpPr/>
            <p:nvPr/>
          </p:nvSpPr>
          <p:spPr>
            <a:xfrm rot="5400000" flipV="1">
              <a:off x="3689588"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9B247AAE-DEBB-404D-BA2B-91EAF76BF317}"/>
                </a:ext>
              </a:extLst>
            </p:cNvPr>
            <p:cNvSpPr/>
            <p:nvPr/>
          </p:nvSpPr>
          <p:spPr>
            <a:xfrm rot="5400000" flipV="1">
              <a:off x="4672972"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248FDC2D-B050-428C-94BE-85BB98DA4C94}"/>
                </a:ext>
              </a:extLst>
            </p:cNvPr>
            <p:cNvSpPr/>
            <p:nvPr/>
          </p:nvSpPr>
          <p:spPr>
            <a:xfrm rot="5400000" flipV="1">
              <a:off x="4202368" y="116589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73" name="קבוצה 72">
              <a:extLst>
                <a:ext uri="{FF2B5EF4-FFF2-40B4-BE49-F238E27FC236}">
                  <a16:creationId xmlns:a16="http://schemas.microsoft.com/office/drawing/2014/main" id="{FD3D84D7-CF9D-4315-B7F2-4D673D855F22}"/>
                </a:ext>
              </a:extLst>
            </p:cNvPr>
            <p:cNvGrpSpPr/>
            <p:nvPr/>
          </p:nvGrpSpPr>
          <p:grpSpPr>
            <a:xfrm>
              <a:off x="3563688" y="470451"/>
              <a:ext cx="3600000" cy="1800000"/>
              <a:chOff x="3563688" y="470451"/>
              <a:chExt cx="3600000" cy="1800000"/>
            </a:xfrm>
          </p:grpSpPr>
          <p:sp>
            <p:nvSpPr>
              <p:cNvPr id="33" name="מלבן 32">
                <a:extLst>
                  <a:ext uri="{FF2B5EF4-FFF2-40B4-BE49-F238E27FC236}">
                    <a16:creationId xmlns:a16="http://schemas.microsoft.com/office/drawing/2014/main" id="{83BB2AFD-42C1-4822-9228-F56C8CFCDFE8}"/>
                  </a:ext>
                </a:extLst>
              </p:cNvPr>
              <p:cNvSpPr/>
              <p:nvPr/>
            </p:nvSpPr>
            <p:spPr>
              <a:xfrm rot="10800000" flipV="1">
                <a:off x="3563688" y="470451"/>
                <a:ext cx="3600000" cy="180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59" name="קבוצה 58">
                <a:extLst>
                  <a:ext uri="{FF2B5EF4-FFF2-40B4-BE49-F238E27FC236}">
                    <a16:creationId xmlns:a16="http://schemas.microsoft.com/office/drawing/2014/main" id="{6B279CB3-D9B0-479D-B26D-020EA855F9DE}"/>
                  </a:ext>
                </a:extLst>
              </p:cNvPr>
              <p:cNvGrpSpPr/>
              <p:nvPr/>
            </p:nvGrpSpPr>
            <p:grpSpPr>
              <a:xfrm>
                <a:off x="3689588" y="805541"/>
                <a:ext cx="1548638" cy="540000"/>
                <a:chOff x="3689588" y="805541"/>
                <a:chExt cx="1548638" cy="540000"/>
              </a:xfrm>
            </p:grpSpPr>
            <p:sp>
              <p:nvSpPr>
                <p:cNvPr id="51" name="אליפסה 50">
                  <a:extLst>
                    <a:ext uri="{FF2B5EF4-FFF2-40B4-BE49-F238E27FC236}">
                      <a16:creationId xmlns:a16="http://schemas.microsoft.com/office/drawing/2014/main" id="{29EDE453-3D08-478E-96A8-DCC9592A4120}"/>
                    </a:ext>
                  </a:extLst>
                </p:cNvPr>
                <p:cNvSpPr/>
                <p:nvPr/>
              </p:nvSpPr>
              <p:spPr>
                <a:xfrm rot="5400000" flipV="1">
                  <a:off x="3689588"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3" name="אליפסה 52">
                  <a:extLst>
                    <a:ext uri="{FF2B5EF4-FFF2-40B4-BE49-F238E27FC236}">
                      <a16:creationId xmlns:a16="http://schemas.microsoft.com/office/drawing/2014/main" id="{3276B9C6-1428-46DB-BCFD-EADD8D30BA39}"/>
                    </a:ext>
                  </a:extLst>
                </p:cNvPr>
                <p:cNvSpPr/>
                <p:nvPr/>
              </p:nvSpPr>
              <p:spPr>
                <a:xfrm rot="5400000" flipV="1">
                  <a:off x="4698226"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60" name="אליפסה 59">
                <a:extLst>
                  <a:ext uri="{FF2B5EF4-FFF2-40B4-BE49-F238E27FC236}">
                    <a16:creationId xmlns:a16="http://schemas.microsoft.com/office/drawing/2014/main" id="{2E837BD6-DFC1-4021-8AC3-1E6E9BF16053}"/>
                  </a:ext>
                </a:extLst>
              </p:cNvPr>
              <p:cNvSpPr/>
              <p:nvPr/>
            </p:nvSpPr>
            <p:spPr>
              <a:xfrm rot="5400000" flipV="1">
                <a:off x="5497531"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אליפסה 60">
                <a:extLst>
                  <a:ext uri="{FF2B5EF4-FFF2-40B4-BE49-F238E27FC236}">
                    <a16:creationId xmlns:a16="http://schemas.microsoft.com/office/drawing/2014/main" id="{FA4E90DB-BAB3-475A-8CF2-BF0858F894EA}"/>
                  </a:ext>
                </a:extLst>
              </p:cNvPr>
              <p:cNvSpPr/>
              <p:nvPr/>
            </p:nvSpPr>
            <p:spPr>
              <a:xfrm rot="5400000" flipV="1">
                <a:off x="6506169"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2" name="אליפסה 61">
                <a:extLst>
                  <a:ext uri="{FF2B5EF4-FFF2-40B4-BE49-F238E27FC236}">
                    <a16:creationId xmlns:a16="http://schemas.microsoft.com/office/drawing/2014/main" id="{0D03D3A7-9E07-45D1-82D6-EC221CD83B28}"/>
                  </a:ext>
                </a:extLst>
              </p:cNvPr>
              <p:cNvSpPr/>
              <p:nvPr/>
            </p:nvSpPr>
            <p:spPr>
              <a:xfrm rot="5400000" flipV="1">
                <a:off x="5497531"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20BD41AA-E833-418F-B35C-28771BE8A9E1}"/>
                  </a:ext>
                </a:extLst>
              </p:cNvPr>
              <p:cNvSpPr/>
              <p:nvPr/>
            </p:nvSpPr>
            <p:spPr>
              <a:xfrm rot="5400000" flipV="1">
                <a:off x="6506169"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4" name="אליפסה 63">
                <a:extLst>
                  <a:ext uri="{FF2B5EF4-FFF2-40B4-BE49-F238E27FC236}">
                    <a16:creationId xmlns:a16="http://schemas.microsoft.com/office/drawing/2014/main" id="{FD03E20C-21FE-4B55-9A64-CAB8D2697B8C}"/>
                  </a:ext>
                </a:extLst>
              </p:cNvPr>
              <p:cNvSpPr/>
              <p:nvPr/>
            </p:nvSpPr>
            <p:spPr>
              <a:xfrm rot="5400000" flipV="1">
                <a:off x="6001850" y="113657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72" name="קבוצה 71">
              <a:extLst>
                <a:ext uri="{FF2B5EF4-FFF2-40B4-BE49-F238E27FC236}">
                  <a16:creationId xmlns:a16="http://schemas.microsoft.com/office/drawing/2014/main" id="{255ED8FD-B515-4187-BDDF-3939916B37C2}"/>
                </a:ext>
              </a:extLst>
            </p:cNvPr>
            <p:cNvGrpSpPr/>
            <p:nvPr/>
          </p:nvGrpSpPr>
          <p:grpSpPr>
            <a:xfrm>
              <a:off x="7290046" y="477292"/>
              <a:ext cx="1800000" cy="1800200"/>
              <a:chOff x="7290046" y="528995"/>
              <a:chExt cx="1800000" cy="1800200"/>
            </a:xfrm>
          </p:grpSpPr>
          <p:sp>
            <p:nvSpPr>
              <p:cNvPr id="66" name="אליפסה 65">
                <a:extLst>
                  <a:ext uri="{FF2B5EF4-FFF2-40B4-BE49-F238E27FC236}">
                    <a16:creationId xmlns:a16="http://schemas.microsoft.com/office/drawing/2014/main" id="{DE3A2DAE-ECAA-48AD-BAF4-521AC8166119}"/>
                  </a:ext>
                </a:extLst>
              </p:cNvPr>
              <p:cNvSpPr/>
              <p:nvPr/>
            </p:nvSpPr>
            <p:spPr>
              <a:xfrm rot="5400000" flipV="1">
                <a:off x="7409256" y="766255"/>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1" name="מלבן 70">
                <a:extLst>
                  <a:ext uri="{FF2B5EF4-FFF2-40B4-BE49-F238E27FC236}">
                    <a16:creationId xmlns:a16="http://schemas.microsoft.com/office/drawing/2014/main" id="{26A5DF94-5530-4CA3-8F5D-2D81690E2F35}"/>
                  </a:ext>
                </a:extLst>
              </p:cNvPr>
              <p:cNvSpPr/>
              <p:nvPr/>
            </p:nvSpPr>
            <p:spPr>
              <a:xfrm rot="10800000" flipV="1">
                <a:off x="7290046" y="528995"/>
                <a:ext cx="180000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grpSp>
        <p:nvGrpSpPr>
          <p:cNvPr id="74" name="קבוצה 73">
            <a:extLst>
              <a:ext uri="{FF2B5EF4-FFF2-40B4-BE49-F238E27FC236}">
                <a16:creationId xmlns:a16="http://schemas.microsoft.com/office/drawing/2014/main" id="{4B85D0A1-2FB1-49D0-8417-1B681B2369EC}"/>
              </a:ext>
            </a:extLst>
          </p:cNvPr>
          <p:cNvGrpSpPr/>
          <p:nvPr/>
        </p:nvGrpSpPr>
        <p:grpSpPr>
          <a:xfrm>
            <a:off x="6981058" y="4207085"/>
            <a:ext cx="1800000" cy="1800200"/>
            <a:chOff x="1331640" y="564145"/>
            <a:chExt cx="1800000" cy="1800200"/>
          </a:xfrm>
        </p:grpSpPr>
        <p:grpSp>
          <p:nvGrpSpPr>
            <p:cNvPr id="75" name="קבוצה 74">
              <a:extLst>
                <a:ext uri="{FF2B5EF4-FFF2-40B4-BE49-F238E27FC236}">
                  <a16:creationId xmlns:a16="http://schemas.microsoft.com/office/drawing/2014/main" id="{3E5CE57E-9255-4080-A9E3-D437D9E8D000}"/>
                </a:ext>
              </a:extLst>
            </p:cNvPr>
            <p:cNvGrpSpPr/>
            <p:nvPr/>
          </p:nvGrpSpPr>
          <p:grpSpPr>
            <a:xfrm>
              <a:off x="1468273" y="854643"/>
              <a:ext cx="540000" cy="1272256"/>
              <a:chOff x="3689588" y="805541"/>
              <a:chExt cx="540000" cy="1272256"/>
            </a:xfrm>
          </p:grpSpPr>
          <p:sp>
            <p:nvSpPr>
              <p:cNvPr id="77" name="אליפסה 76">
                <a:extLst>
                  <a:ext uri="{FF2B5EF4-FFF2-40B4-BE49-F238E27FC236}">
                    <a16:creationId xmlns:a16="http://schemas.microsoft.com/office/drawing/2014/main" id="{79185BD9-3198-4BD1-AD3E-38C1861104C0}"/>
                  </a:ext>
                </a:extLst>
              </p:cNvPr>
              <p:cNvSpPr/>
              <p:nvPr/>
            </p:nvSpPr>
            <p:spPr>
              <a:xfrm rot="5400000" flipV="1">
                <a:off x="3689588" y="805541"/>
                <a:ext cx="540000" cy="54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9" name="אליפסה 78">
                <a:extLst>
                  <a:ext uri="{FF2B5EF4-FFF2-40B4-BE49-F238E27FC236}">
                    <a16:creationId xmlns:a16="http://schemas.microsoft.com/office/drawing/2014/main" id="{2D47831D-5900-4E20-96C6-6F86241790E9}"/>
                  </a:ext>
                </a:extLst>
              </p:cNvPr>
              <p:cNvSpPr/>
              <p:nvPr/>
            </p:nvSpPr>
            <p:spPr>
              <a:xfrm rot="5400000" flipV="1">
                <a:off x="3689588" y="1537797"/>
                <a:ext cx="540000" cy="54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76" name="מלבן 75">
              <a:extLst>
                <a:ext uri="{FF2B5EF4-FFF2-40B4-BE49-F238E27FC236}">
                  <a16:creationId xmlns:a16="http://schemas.microsoft.com/office/drawing/2014/main" id="{4C0533D9-3ED6-4128-BEE2-C3208D551AF1}"/>
                </a:ext>
              </a:extLst>
            </p:cNvPr>
            <p:cNvSpPr/>
            <p:nvPr/>
          </p:nvSpPr>
          <p:spPr>
            <a:xfrm rot="10800000" flipV="1">
              <a:off x="1331640" y="564145"/>
              <a:ext cx="180000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88" name="אליפסה 87">
            <a:extLst>
              <a:ext uri="{FF2B5EF4-FFF2-40B4-BE49-F238E27FC236}">
                <a16:creationId xmlns:a16="http://schemas.microsoft.com/office/drawing/2014/main" id="{38F29FBE-4E49-40C4-BB1B-08F26FE15A1C}"/>
              </a:ext>
            </a:extLst>
          </p:cNvPr>
          <p:cNvSpPr/>
          <p:nvPr/>
        </p:nvSpPr>
        <p:spPr>
          <a:xfrm>
            <a:off x="6650960" y="2572544"/>
            <a:ext cx="1521440" cy="3610744"/>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38" name="תיבת טקסט 37">
            <a:extLst>
              <a:ext uri="{FF2B5EF4-FFF2-40B4-BE49-F238E27FC236}">
                <a16:creationId xmlns:a16="http://schemas.microsoft.com/office/drawing/2014/main" id="{6954CA1F-BF69-4033-A198-85242AE6CDEC}"/>
              </a:ext>
            </a:extLst>
          </p:cNvPr>
          <p:cNvSpPr txBox="1"/>
          <p:nvPr/>
        </p:nvSpPr>
        <p:spPr>
          <a:xfrm>
            <a:off x="108480" y="1408734"/>
            <a:ext cx="3222357" cy="1015663"/>
          </a:xfrm>
          <a:prstGeom prst="rect">
            <a:avLst/>
          </a:prstGeom>
          <a:noFill/>
        </p:spPr>
        <p:txBody>
          <a:bodyPr wrap="none" rtlCol="1">
            <a:spAutoFit/>
          </a:bodyPr>
          <a:lstStyle/>
          <a:p>
            <a:pPr algn="l" rtl="0"/>
            <a:r>
              <a:rPr lang="en-US" sz="6000" dirty="0">
                <a:latin typeface="Arial" panose="020B0604020202020204" pitchFamily="34" charset="0"/>
              </a:rPr>
              <a:t>10+3=13</a:t>
            </a:r>
            <a:endParaRPr lang="he-IL" sz="6000" dirty="0">
              <a:latin typeface="Arial" panose="020B0604020202020204" pitchFamily="34" charset="0"/>
            </a:endParaRPr>
          </a:p>
        </p:txBody>
      </p:sp>
      <p:sp>
        <p:nvSpPr>
          <p:cNvPr id="39" name="תיבת טקסט 38">
            <a:extLst>
              <a:ext uri="{FF2B5EF4-FFF2-40B4-BE49-F238E27FC236}">
                <a16:creationId xmlns:a16="http://schemas.microsoft.com/office/drawing/2014/main" id="{3762B110-254A-4497-A0D9-8923ED0A9258}"/>
              </a:ext>
            </a:extLst>
          </p:cNvPr>
          <p:cNvSpPr txBox="1"/>
          <p:nvPr/>
        </p:nvSpPr>
        <p:spPr>
          <a:xfrm>
            <a:off x="6867356" y="755027"/>
            <a:ext cx="1040670" cy="1015663"/>
          </a:xfrm>
          <a:prstGeom prst="rect">
            <a:avLst/>
          </a:prstGeom>
          <a:noFill/>
        </p:spPr>
        <p:txBody>
          <a:bodyPr wrap="none" rtlCol="1">
            <a:spAutoFit/>
          </a:bodyPr>
          <a:lstStyle/>
          <a:p>
            <a:pPr algn="l" rtl="0"/>
            <a:r>
              <a:rPr lang="en-US" sz="6000" dirty="0">
                <a:latin typeface="Arial" panose="020B0604020202020204" pitchFamily="34" charset="0"/>
              </a:rPr>
              <a:t>13</a:t>
            </a:r>
            <a:endParaRPr lang="he-IL" sz="6000" dirty="0">
              <a:latin typeface="Arial" panose="020B0604020202020204" pitchFamily="34" charset="0"/>
            </a:endParaRPr>
          </a:p>
        </p:txBody>
      </p:sp>
      <p:sp>
        <p:nvSpPr>
          <p:cNvPr id="40" name="תיבת טקסט 39">
            <a:extLst>
              <a:ext uri="{FF2B5EF4-FFF2-40B4-BE49-F238E27FC236}">
                <a16:creationId xmlns:a16="http://schemas.microsoft.com/office/drawing/2014/main" id="{4FE374AF-A206-4C6D-8BDD-702ED67546FD}"/>
              </a:ext>
            </a:extLst>
          </p:cNvPr>
          <p:cNvSpPr txBox="1"/>
          <p:nvPr/>
        </p:nvSpPr>
        <p:spPr>
          <a:xfrm>
            <a:off x="2289589" y="639894"/>
            <a:ext cx="612668" cy="1015663"/>
          </a:xfrm>
          <a:prstGeom prst="rect">
            <a:avLst/>
          </a:prstGeom>
          <a:noFill/>
        </p:spPr>
        <p:txBody>
          <a:bodyPr wrap="none" rtlCol="1">
            <a:spAutoFit/>
          </a:bodyPr>
          <a:lstStyle/>
          <a:p>
            <a:pPr algn="l" rtl="0"/>
            <a:r>
              <a:rPr lang="en-US" sz="6000" dirty="0">
                <a:latin typeface="Arial" panose="020B0604020202020204" pitchFamily="34" charset="0"/>
              </a:rPr>
              <a:t>3</a:t>
            </a:r>
            <a:endParaRPr lang="he-IL" sz="6000" dirty="0">
              <a:latin typeface="Arial" panose="020B0604020202020204" pitchFamily="34" charset="0"/>
            </a:endParaRPr>
          </a:p>
        </p:txBody>
      </p:sp>
    </p:spTree>
    <p:extLst>
      <p:ext uri="{BB962C8B-B14F-4D97-AF65-F5344CB8AC3E}">
        <p14:creationId xmlns:p14="http://schemas.microsoft.com/office/powerpoint/2010/main" val="41884502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7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81"/>
                                        </p:tgtEl>
                                        <p:attrNameLst>
                                          <p:attrName>style.visibility</p:attrName>
                                        </p:attrNameLst>
                                      </p:cBhvr>
                                      <p:to>
                                        <p:strVal val="visible"/>
                                      </p:to>
                                    </p:set>
                                  </p:childTnLst>
                                </p:cTn>
                              </p:par>
                            </p:childTnLst>
                          </p:cTn>
                        </p:par>
                        <p:par>
                          <p:cTn id="18" fill="hold">
                            <p:stCondLst>
                              <p:cond delay="0"/>
                            </p:stCondLst>
                            <p:childTnLst>
                              <p:par>
                                <p:cTn id="19" presetID="22" presetClass="entr" presetSubtype="8" fill="hold" grpId="0" nodeType="afterEffect">
                                  <p:stCondLst>
                                    <p:cond delay="500"/>
                                  </p:stCondLst>
                                  <p:childTnLst>
                                    <p:set>
                                      <p:cBhvr>
                                        <p:cTn id="20" dur="1" fill="hold">
                                          <p:stCondLst>
                                            <p:cond delay="0"/>
                                          </p:stCondLst>
                                        </p:cTn>
                                        <p:tgtEl>
                                          <p:spTgt spid="88"/>
                                        </p:tgtEl>
                                        <p:attrNameLst>
                                          <p:attrName>style.visibility</p:attrName>
                                        </p:attrNameLst>
                                      </p:cBhvr>
                                      <p:to>
                                        <p:strVal val="visible"/>
                                      </p:to>
                                    </p:set>
                                    <p:animEffect transition="in" filter="wipe(left)">
                                      <p:cBhvr>
                                        <p:cTn id="21" dur="500"/>
                                        <p:tgtEl>
                                          <p:spTgt spid="88"/>
                                        </p:tgtEl>
                                      </p:cBhvr>
                                    </p:animEffect>
                                  </p:childTnLst>
                                </p:cTn>
                              </p:par>
                              <p:par>
                                <p:cTn id="22" presetID="1" presetClass="entr" presetSubtype="0" fill="hold" grpId="1" nodeType="withEffect">
                                  <p:stCondLst>
                                    <p:cond delay="500"/>
                                  </p:stCondLst>
                                  <p:childTnLst>
                                    <p:set>
                                      <p:cBhvr>
                                        <p:cTn id="2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4" restart="whenNotActive" fill="hold" evtFilter="cancelBubble" nodeType="interactiveSeq">
                <p:stCondLst>
                  <p:cond evt="onClick" delay="0">
                    <p:tgtEl>
                      <p:spTgt spid="37"/>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500"/>
                                  </p:stCondLst>
                                  <p:childTnLst>
                                    <p:set>
                                      <p:cBhvr>
                                        <p:cTn id="34" dur="1" fill="hold">
                                          <p:stCondLst>
                                            <p:cond delay="0"/>
                                          </p:stCondLst>
                                        </p:cTn>
                                        <p:tgtEl>
                                          <p:spTgt spid="38"/>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grpId="0" nodeType="afterEffect">
                                  <p:stCondLst>
                                    <p:cond delay="750"/>
                                  </p:stCondLst>
                                  <p:childTnLst>
                                    <p:set>
                                      <p:cBhvr>
                                        <p:cTn id="37"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childTnLst>
        </p:cTn>
      </p:par>
    </p:tnLst>
    <p:bldLst>
      <p:bldP spid="37" grpId="0" animBg="1"/>
      <p:bldP spid="37" grpId="1" animBg="1"/>
      <p:bldP spid="5" grpId="0" animBg="1"/>
      <p:bldP spid="3" grpId="0"/>
      <p:bldP spid="4" grpId="0" animBg="1"/>
      <p:bldP spid="88" grpId="0" animBg="1"/>
      <p:bldP spid="38" grpId="0"/>
      <p:bldP spid="39" grpId="0"/>
      <p:bldP spid="4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6969F34B-64EC-4DCD-8521-CF5BBDFD6013}"/>
              </a:ext>
            </a:extLst>
          </p:cNvPr>
          <p:cNvSpPr txBox="1"/>
          <p:nvPr/>
        </p:nvSpPr>
        <p:spPr>
          <a:xfrm>
            <a:off x="5813221" y="1988840"/>
            <a:ext cx="2146742" cy="923330"/>
          </a:xfrm>
          <a:prstGeom prst="rect">
            <a:avLst/>
          </a:prstGeom>
          <a:noFill/>
        </p:spPr>
        <p:txBody>
          <a:bodyPr wrap="none" rtlCol="1">
            <a:spAutoFit/>
          </a:bodyPr>
          <a:lstStyle/>
          <a:p>
            <a:pPr algn="l" rtl="0"/>
            <a:r>
              <a:rPr lang="en-US" sz="5400" dirty="0">
                <a:latin typeface="Arial" panose="020B0604020202020204" pitchFamily="34" charset="0"/>
              </a:rPr>
              <a:t>18+2=</a:t>
            </a:r>
            <a:endParaRPr lang="he-IL" sz="5400" dirty="0">
              <a:latin typeface="Arial" panose="020B0604020202020204" pitchFamily="34" charset="0"/>
            </a:endParaRPr>
          </a:p>
        </p:txBody>
      </p:sp>
      <p:sp>
        <p:nvSpPr>
          <p:cNvPr id="4" name="תיבת טקסט 3">
            <a:extLst>
              <a:ext uri="{FF2B5EF4-FFF2-40B4-BE49-F238E27FC236}">
                <a16:creationId xmlns:a16="http://schemas.microsoft.com/office/drawing/2014/main" id="{8D127952-51A7-4DE7-B80F-DDF5B09BBC86}"/>
              </a:ext>
            </a:extLst>
          </p:cNvPr>
          <p:cNvSpPr txBox="1"/>
          <p:nvPr/>
        </p:nvSpPr>
        <p:spPr>
          <a:xfrm>
            <a:off x="131941" y="228510"/>
            <a:ext cx="9158868" cy="1077218"/>
          </a:xfrm>
          <a:prstGeom prst="rect">
            <a:avLst/>
          </a:prstGeom>
          <a:noFill/>
        </p:spPr>
        <p:txBody>
          <a:bodyPr wrap="square" rtlCol="1">
            <a:spAutoFit/>
          </a:bodyPr>
          <a:lstStyle/>
          <a:p>
            <a:pPr marL="714375"/>
            <a:r>
              <a:rPr lang="he-IL" sz="3200" dirty="0">
                <a:latin typeface="Arial" panose="020B0604020202020204" pitchFamily="34" charset="0"/>
              </a:rPr>
              <a:t>מִצְאוּ אֶת הַתוֹצָאָה בַּטוּר הַשְׂמָאלִי לְכָל תַרְגִיל מֵהַטוּר הַיְמָנִי. לַחֲצוּ עַל הָעִגוּל הַצִבְעוֹנִי לִבְדִיקָה.</a:t>
            </a:r>
            <a:endParaRPr lang="en-US" sz="3200" dirty="0">
              <a:latin typeface="Arial" panose="020B0604020202020204" pitchFamily="34" charset="0"/>
            </a:endParaRPr>
          </a:p>
        </p:txBody>
      </p:sp>
      <p:sp>
        <p:nvSpPr>
          <p:cNvPr id="6" name="עיגול כחול">
            <a:extLst>
              <a:ext uri="{FF2B5EF4-FFF2-40B4-BE49-F238E27FC236}">
                <a16:creationId xmlns:a16="http://schemas.microsoft.com/office/drawing/2014/main" id="{B7E4AA8A-67A9-4810-BB3F-9DF4882A65D9}"/>
              </a:ext>
            </a:extLst>
          </p:cNvPr>
          <p:cNvSpPr/>
          <p:nvPr/>
        </p:nvSpPr>
        <p:spPr>
          <a:xfrm>
            <a:off x="8016215" y="2015893"/>
            <a:ext cx="720000" cy="72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 name="עיגול סגול">
            <a:extLst>
              <a:ext uri="{FF2B5EF4-FFF2-40B4-BE49-F238E27FC236}">
                <a16:creationId xmlns:a16="http://schemas.microsoft.com/office/drawing/2014/main" id="{D31D08C9-D728-492B-A032-0592FC8DE2DF}"/>
              </a:ext>
            </a:extLst>
          </p:cNvPr>
          <p:cNvSpPr/>
          <p:nvPr/>
        </p:nvSpPr>
        <p:spPr>
          <a:xfrm>
            <a:off x="8016215" y="3286187"/>
            <a:ext cx="72000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8" name="עיגול כתום">
            <a:extLst>
              <a:ext uri="{FF2B5EF4-FFF2-40B4-BE49-F238E27FC236}">
                <a16:creationId xmlns:a16="http://schemas.microsoft.com/office/drawing/2014/main" id="{2AF0259E-3B53-4359-99C1-A19C563F3BBA}"/>
              </a:ext>
            </a:extLst>
          </p:cNvPr>
          <p:cNvSpPr/>
          <p:nvPr/>
        </p:nvSpPr>
        <p:spPr>
          <a:xfrm>
            <a:off x="8016215" y="4508420"/>
            <a:ext cx="720000" cy="720000"/>
          </a:xfrm>
          <a:prstGeom prst="ellipse">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9" name="עיגול ורוד">
            <a:extLst>
              <a:ext uri="{FF2B5EF4-FFF2-40B4-BE49-F238E27FC236}">
                <a16:creationId xmlns:a16="http://schemas.microsoft.com/office/drawing/2014/main" id="{FA0DAB3A-60C8-45A1-8DF0-C0E2C5B89926}"/>
              </a:ext>
            </a:extLst>
          </p:cNvPr>
          <p:cNvSpPr/>
          <p:nvPr/>
        </p:nvSpPr>
        <p:spPr>
          <a:xfrm>
            <a:off x="8016215" y="5730652"/>
            <a:ext cx="720000" cy="72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0" name="תיבת טקסט 9">
            <a:extLst>
              <a:ext uri="{FF2B5EF4-FFF2-40B4-BE49-F238E27FC236}">
                <a16:creationId xmlns:a16="http://schemas.microsoft.com/office/drawing/2014/main" id="{124A5E11-FE61-46F8-A8DF-634EDC752C1C}"/>
              </a:ext>
            </a:extLst>
          </p:cNvPr>
          <p:cNvSpPr txBox="1"/>
          <p:nvPr/>
        </p:nvSpPr>
        <p:spPr>
          <a:xfrm>
            <a:off x="5813221" y="3186523"/>
            <a:ext cx="2095317" cy="923330"/>
          </a:xfrm>
          <a:prstGeom prst="rect">
            <a:avLst/>
          </a:prstGeom>
          <a:noFill/>
        </p:spPr>
        <p:txBody>
          <a:bodyPr wrap="none" rtlCol="1">
            <a:spAutoFit/>
          </a:bodyPr>
          <a:lstStyle/>
          <a:p>
            <a:pPr algn="l" rtl="0"/>
            <a:r>
              <a:rPr lang="en-US" sz="5400" dirty="0">
                <a:latin typeface="Arial" panose="020B0604020202020204" pitchFamily="34" charset="0"/>
              </a:rPr>
              <a:t>11+6=</a:t>
            </a:r>
            <a:endParaRPr lang="he-IL" sz="5400" dirty="0">
              <a:latin typeface="Arial" panose="020B0604020202020204" pitchFamily="34" charset="0"/>
            </a:endParaRPr>
          </a:p>
        </p:txBody>
      </p:sp>
      <p:sp>
        <p:nvSpPr>
          <p:cNvPr id="11" name="תיבת טקסט 10">
            <a:extLst>
              <a:ext uri="{FF2B5EF4-FFF2-40B4-BE49-F238E27FC236}">
                <a16:creationId xmlns:a16="http://schemas.microsoft.com/office/drawing/2014/main" id="{D3EADEED-8856-45DD-AA1A-55505E4F0B56}"/>
              </a:ext>
            </a:extLst>
          </p:cNvPr>
          <p:cNvSpPr txBox="1"/>
          <p:nvPr/>
        </p:nvSpPr>
        <p:spPr>
          <a:xfrm>
            <a:off x="5813221" y="4384206"/>
            <a:ext cx="2146742" cy="923330"/>
          </a:xfrm>
          <a:prstGeom prst="rect">
            <a:avLst/>
          </a:prstGeom>
          <a:noFill/>
        </p:spPr>
        <p:txBody>
          <a:bodyPr wrap="none" rtlCol="1">
            <a:spAutoFit/>
          </a:bodyPr>
          <a:lstStyle/>
          <a:p>
            <a:pPr algn="l" rtl="0"/>
            <a:r>
              <a:rPr lang="en-US" sz="5400" dirty="0">
                <a:latin typeface="Arial" panose="020B0604020202020204" pitchFamily="34" charset="0"/>
              </a:rPr>
              <a:t>14+4=</a:t>
            </a:r>
            <a:endParaRPr lang="he-IL" sz="5400" dirty="0">
              <a:latin typeface="Arial" panose="020B0604020202020204" pitchFamily="34" charset="0"/>
            </a:endParaRPr>
          </a:p>
        </p:txBody>
      </p:sp>
      <p:sp>
        <p:nvSpPr>
          <p:cNvPr id="12" name="תיבת טקסט 11">
            <a:extLst>
              <a:ext uri="{FF2B5EF4-FFF2-40B4-BE49-F238E27FC236}">
                <a16:creationId xmlns:a16="http://schemas.microsoft.com/office/drawing/2014/main" id="{20B67D27-03ED-449C-B601-730E37D2FD3A}"/>
              </a:ext>
            </a:extLst>
          </p:cNvPr>
          <p:cNvSpPr txBox="1"/>
          <p:nvPr/>
        </p:nvSpPr>
        <p:spPr>
          <a:xfrm>
            <a:off x="5813221" y="5581889"/>
            <a:ext cx="2146742" cy="923330"/>
          </a:xfrm>
          <a:prstGeom prst="rect">
            <a:avLst/>
          </a:prstGeom>
          <a:noFill/>
        </p:spPr>
        <p:txBody>
          <a:bodyPr wrap="none" rtlCol="1">
            <a:spAutoFit/>
          </a:bodyPr>
          <a:lstStyle/>
          <a:p>
            <a:pPr algn="l" rtl="0"/>
            <a:r>
              <a:rPr lang="en-US" sz="5400" dirty="0">
                <a:latin typeface="Arial" panose="020B0604020202020204" pitchFamily="34" charset="0"/>
              </a:rPr>
              <a:t>15+1=</a:t>
            </a:r>
            <a:endParaRPr lang="he-IL" sz="5400" dirty="0">
              <a:latin typeface="Arial" panose="020B0604020202020204" pitchFamily="34" charset="0"/>
            </a:endParaRPr>
          </a:p>
        </p:txBody>
      </p:sp>
      <p:sp>
        <p:nvSpPr>
          <p:cNvPr id="17" name="תיבת טקסט 16">
            <a:extLst>
              <a:ext uri="{FF2B5EF4-FFF2-40B4-BE49-F238E27FC236}">
                <a16:creationId xmlns:a16="http://schemas.microsoft.com/office/drawing/2014/main" id="{9A328643-9026-44DE-B2D7-BA8D029185C1}"/>
              </a:ext>
            </a:extLst>
          </p:cNvPr>
          <p:cNvSpPr txBox="1"/>
          <p:nvPr/>
        </p:nvSpPr>
        <p:spPr>
          <a:xfrm>
            <a:off x="173678" y="1957688"/>
            <a:ext cx="954107" cy="923330"/>
          </a:xfrm>
          <a:prstGeom prst="rect">
            <a:avLst/>
          </a:prstGeom>
          <a:noFill/>
        </p:spPr>
        <p:txBody>
          <a:bodyPr wrap="none" rtlCol="1">
            <a:spAutoFit/>
          </a:bodyPr>
          <a:lstStyle/>
          <a:p>
            <a:pPr algn="l" rtl="0"/>
            <a:r>
              <a:rPr lang="en-US" sz="5400" dirty="0">
                <a:latin typeface="Arial" panose="020B0604020202020204" pitchFamily="34" charset="0"/>
              </a:rPr>
              <a:t>18</a:t>
            </a:r>
            <a:endParaRPr lang="he-IL" sz="5400" dirty="0">
              <a:latin typeface="Arial" panose="020B0604020202020204" pitchFamily="34" charset="0"/>
            </a:endParaRPr>
          </a:p>
        </p:txBody>
      </p:sp>
      <p:sp>
        <p:nvSpPr>
          <p:cNvPr id="18" name="תיבת טקסט 17">
            <a:extLst>
              <a:ext uri="{FF2B5EF4-FFF2-40B4-BE49-F238E27FC236}">
                <a16:creationId xmlns:a16="http://schemas.microsoft.com/office/drawing/2014/main" id="{A02C4150-9000-4C5E-B4DC-1C7548434413}"/>
              </a:ext>
            </a:extLst>
          </p:cNvPr>
          <p:cNvSpPr txBox="1"/>
          <p:nvPr/>
        </p:nvSpPr>
        <p:spPr>
          <a:xfrm>
            <a:off x="173678" y="3155371"/>
            <a:ext cx="954107" cy="923330"/>
          </a:xfrm>
          <a:prstGeom prst="rect">
            <a:avLst/>
          </a:prstGeom>
          <a:noFill/>
        </p:spPr>
        <p:txBody>
          <a:bodyPr wrap="none" rtlCol="1">
            <a:spAutoFit/>
          </a:bodyPr>
          <a:lstStyle/>
          <a:p>
            <a:pPr algn="l" rtl="0"/>
            <a:r>
              <a:rPr lang="en-US" sz="5400" dirty="0">
                <a:latin typeface="Arial" panose="020B0604020202020204" pitchFamily="34" charset="0"/>
              </a:rPr>
              <a:t>16</a:t>
            </a:r>
            <a:endParaRPr lang="he-IL" sz="5400" dirty="0">
              <a:latin typeface="Arial" panose="020B0604020202020204" pitchFamily="34" charset="0"/>
            </a:endParaRPr>
          </a:p>
        </p:txBody>
      </p:sp>
      <p:sp>
        <p:nvSpPr>
          <p:cNvPr id="19" name="תיבת טקסט 18">
            <a:extLst>
              <a:ext uri="{FF2B5EF4-FFF2-40B4-BE49-F238E27FC236}">
                <a16:creationId xmlns:a16="http://schemas.microsoft.com/office/drawing/2014/main" id="{CC0B5B40-6E3F-4CAC-885A-B8D684C62737}"/>
              </a:ext>
            </a:extLst>
          </p:cNvPr>
          <p:cNvSpPr txBox="1"/>
          <p:nvPr/>
        </p:nvSpPr>
        <p:spPr>
          <a:xfrm>
            <a:off x="173678" y="4353054"/>
            <a:ext cx="954107" cy="923330"/>
          </a:xfrm>
          <a:prstGeom prst="rect">
            <a:avLst/>
          </a:prstGeom>
          <a:noFill/>
        </p:spPr>
        <p:txBody>
          <a:bodyPr wrap="none" rtlCol="1">
            <a:spAutoFit/>
          </a:bodyPr>
          <a:lstStyle/>
          <a:p>
            <a:pPr algn="l" rtl="0"/>
            <a:r>
              <a:rPr lang="en-US" sz="5400" dirty="0">
                <a:latin typeface="Arial" panose="020B0604020202020204" pitchFamily="34" charset="0"/>
              </a:rPr>
              <a:t>20</a:t>
            </a:r>
            <a:endParaRPr lang="he-IL" sz="5400" dirty="0">
              <a:latin typeface="Arial" panose="020B0604020202020204" pitchFamily="34" charset="0"/>
            </a:endParaRPr>
          </a:p>
        </p:txBody>
      </p:sp>
      <p:sp>
        <p:nvSpPr>
          <p:cNvPr id="20" name="תיבת טקסט 19">
            <a:extLst>
              <a:ext uri="{FF2B5EF4-FFF2-40B4-BE49-F238E27FC236}">
                <a16:creationId xmlns:a16="http://schemas.microsoft.com/office/drawing/2014/main" id="{81750FCD-4DCD-4D1B-BDA3-373E4621A11E}"/>
              </a:ext>
            </a:extLst>
          </p:cNvPr>
          <p:cNvSpPr txBox="1"/>
          <p:nvPr/>
        </p:nvSpPr>
        <p:spPr>
          <a:xfrm>
            <a:off x="173678" y="5550737"/>
            <a:ext cx="954107" cy="923330"/>
          </a:xfrm>
          <a:prstGeom prst="rect">
            <a:avLst/>
          </a:prstGeom>
          <a:noFill/>
        </p:spPr>
        <p:txBody>
          <a:bodyPr wrap="none" rtlCol="1">
            <a:spAutoFit/>
          </a:bodyPr>
          <a:lstStyle/>
          <a:p>
            <a:pPr algn="l" rtl="0"/>
            <a:r>
              <a:rPr lang="en-US" sz="5400" dirty="0">
                <a:latin typeface="Arial" panose="020B0604020202020204" pitchFamily="34" charset="0"/>
              </a:rPr>
              <a:t>17</a:t>
            </a:r>
            <a:endParaRPr lang="he-IL" sz="5400" dirty="0">
              <a:latin typeface="Arial" panose="020B0604020202020204" pitchFamily="34" charset="0"/>
            </a:endParaRPr>
          </a:p>
        </p:txBody>
      </p:sp>
      <p:cxnSp>
        <p:nvCxnSpPr>
          <p:cNvPr id="22" name="מחבר חץ ישר 21">
            <a:extLst>
              <a:ext uri="{FF2B5EF4-FFF2-40B4-BE49-F238E27FC236}">
                <a16:creationId xmlns:a16="http://schemas.microsoft.com/office/drawing/2014/main" id="{23985691-8B26-4A9C-9FD9-7AB513072205}"/>
              </a:ext>
            </a:extLst>
          </p:cNvPr>
          <p:cNvCxnSpPr>
            <a:stCxn id="2" idx="1"/>
            <a:endCxn id="19" idx="3"/>
          </p:cNvCxnSpPr>
          <p:nvPr/>
        </p:nvCxnSpPr>
        <p:spPr>
          <a:xfrm flipH="1">
            <a:off x="1127785" y="2450505"/>
            <a:ext cx="4685436" cy="2364214"/>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מחבר חץ ישר 22">
            <a:extLst>
              <a:ext uri="{FF2B5EF4-FFF2-40B4-BE49-F238E27FC236}">
                <a16:creationId xmlns:a16="http://schemas.microsoft.com/office/drawing/2014/main" id="{54CCE3EF-AACD-4134-8934-6AA385DC4958}"/>
              </a:ext>
            </a:extLst>
          </p:cNvPr>
          <p:cNvCxnSpPr>
            <a:cxnSpLocks/>
            <a:stCxn id="10" idx="1"/>
            <a:endCxn id="20" idx="3"/>
          </p:cNvCxnSpPr>
          <p:nvPr/>
        </p:nvCxnSpPr>
        <p:spPr>
          <a:xfrm flipH="1">
            <a:off x="1127785" y="3648188"/>
            <a:ext cx="4685436" cy="2364214"/>
          </a:xfrm>
          <a:prstGeom prst="straightConnector1">
            <a:avLst/>
          </a:prstGeom>
          <a:ln w="57150">
            <a:solidFill>
              <a:srgbClr val="A349A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מחבר חץ ישר 25">
            <a:extLst>
              <a:ext uri="{FF2B5EF4-FFF2-40B4-BE49-F238E27FC236}">
                <a16:creationId xmlns:a16="http://schemas.microsoft.com/office/drawing/2014/main" id="{3611B827-3DC4-4B8E-A43F-173B89440904}"/>
              </a:ext>
            </a:extLst>
          </p:cNvPr>
          <p:cNvCxnSpPr>
            <a:cxnSpLocks/>
            <a:stCxn id="11" idx="1"/>
            <a:endCxn id="17" idx="3"/>
          </p:cNvCxnSpPr>
          <p:nvPr/>
        </p:nvCxnSpPr>
        <p:spPr>
          <a:xfrm flipH="1" flipV="1">
            <a:off x="1127785" y="2419353"/>
            <a:ext cx="4685436" cy="2426518"/>
          </a:xfrm>
          <a:prstGeom prst="straightConnector1">
            <a:avLst/>
          </a:prstGeom>
          <a:ln w="571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מחבר חץ ישר 28">
            <a:extLst>
              <a:ext uri="{FF2B5EF4-FFF2-40B4-BE49-F238E27FC236}">
                <a16:creationId xmlns:a16="http://schemas.microsoft.com/office/drawing/2014/main" id="{B2F9A4D6-0337-4B40-BA2A-E35EE50CB419}"/>
              </a:ext>
            </a:extLst>
          </p:cNvPr>
          <p:cNvCxnSpPr>
            <a:cxnSpLocks/>
            <a:stCxn id="12" idx="1"/>
            <a:endCxn id="18" idx="3"/>
          </p:cNvCxnSpPr>
          <p:nvPr/>
        </p:nvCxnSpPr>
        <p:spPr>
          <a:xfrm flipH="1" flipV="1">
            <a:off x="1127785" y="3617036"/>
            <a:ext cx="4685436" cy="2426518"/>
          </a:xfrm>
          <a:prstGeom prst="straightConnector1">
            <a:avLst/>
          </a:prstGeom>
          <a:ln w="57150">
            <a:solidFill>
              <a:srgbClr val="FA97CB"/>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7666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2" presetClass="entr" presetSubtype="1"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500"/>
                                        <p:tgtEl>
                                          <p:spTgt spid="23"/>
                                        </p:tgtEl>
                                      </p:cBhvr>
                                    </p:animEffec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nextCondLst>
                <p:cond evt="onClick" delay="0">
                  <p:tgtEl>
                    <p:spTgt spid="8"/>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childTnLst>
                          </p:cTn>
                        </p:par>
                      </p:childTnLst>
                    </p:cTn>
                  </p:par>
                </p:childTnLst>
              </p:cTn>
              <p:nextCondLst>
                <p:cond evt="onClick" delay="0">
                  <p:tgtEl>
                    <p:spTgt spid="9"/>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פינות מעוגלות 5">
            <a:extLst>
              <a:ext uri="{FF2B5EF4-FFF2-40B4-BE49-F238E27FC236}">
                <a16:creationId xmlns:a16="http://schemas.microsoft.com/office/drawing/2014/main" id="{70766493-E422-405C-A2FC-077EFFB1A927}"/>
              </a:ext>
            </a:extLst>
          </p:cNvPr>
          <p:cNvSpPr/>
          <p:nvPr/>
        </p:nvSpPr>
        <p:spPr>
          <a:xfrm>
            <a:off x="1907704" y="260648"/>
            <a:ext cx="7056785" cy="289953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עֲדִי קוֹרֵאת סֵפֶר.</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בַּיוֹם הָרִאשוֹן הִיא קָרְאָה 13 עַמוּדִים.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בַּיוֹם הַשֵנִי הִיא קָרְאָה עוֹד 6 עַמוּדִים.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כַּמָה עַמוּדִים קָרְאָה עֲדִי </a:t>
            </a:r>
            <a:r>
              <a:rPr kumimoji="0" lang="he-IL" sz="3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בְּיוֹמַיִם</a:t>
            </a: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algn="ctr"/>
            <a:endParaRPr lang="he-IL" dirty="0">
              <a:latin typeface="Arial" panose="020B0604020202020204" pitchFamily="34" charset="0"/>
            </a:endParaRPr>
          </a:p>
        </p:txBody>
      </p:sp>
      <p:sp>
        <p:nvSpPr>
          <p:cNvPr id="9" name="תיבת טקסט 8">
            <a:extLst>
              <a:ext uri="{FF2B5EF4-FFF2-40B4-BE49-F238E27FC236}">
                <a16:creationId xmlns:a16="http://schemas.microsoft.com/office/drawing/2014/main" id="{389E3FF6-B882-4E86-8020-FCADE5F0E1BF}"/>
              </a:ext>
            </a:extLst>
          </p:cNvPr>
          <p:cNvSpPr txBox="1"/>
          <p:nvPr/>
        </p:nvSpPr>
        <p:spPr>
          <a:xfrm>
            <a:off x="5076056" y="3429000"/>
            <a:ext cx="1640193" cy="707886"/>
          </a:xfrm>
          <a:prstGeom prst="rect">
            <a:avLst/>
          </a:prstGeom>
          <a:noFill/>
        </p:spPr>
        <p:txBody>
          <a:bodyPr wrap="none" rtlCol="1">
            <a:spAutoFit/>
          </a:bodyPr>
          <a:lstStyle/>
          <a:p>
            <a:pPr algn="l" rtl="0"/>
            <a:r>
              <a:rPr lang="en-US" sz="4000" dirty="0">
                <a:latin typeface="Arial" panose="020B0604020202020204" pitchFamily="34" charset="0"/>
              </a:rPr>
              <a:t>13+6=</a:t>
            </a:r>
            <a:endParaRPr lang="he-IL" sz="4000" dirty="0">
              <a:latin typeface="Arial" panose="020B0604020202020204" pitchFamily="34" charset="0"/>
            </a:endParaRPr>
          </a:p>
        </p:txBody>
      </p:sp>
      <p:sp>
        <p:nvSpPr>
          <p:cNvPr id="11" name="מלבן: פינות מעוגלות 10">
            <a:extLst>
              <a:ext uri="{FF2B5EF4-FFF2-40B4-BE49-F238E27FC236}">
                <a16:creationId xmlns:a16="http://schemas.microsoft.com/office/drawing/2014/main" id="{2F556B05-A5A9-421C-AAC7-C6EED489B3B9}"/>
              </a:ext>
            </a:extLst>
          </p:cNvPr>
          <p:cNvSpPr/>
          <p:nvPr/>
        </p:nvSpPr>
        <p:spPr>
          <a:xfrm>
            <a:off x="6254841" y="5537524"/>
            <a:ext cx="2699511" cy="11521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תְשוּבָה.</a:t>
            </a:r>
          </a:p>
        </p:txBody>
      </p:sp>
      <p:sp>
        <p:nvSpPr>
          <p:cNvPr id="12" name="מלבן: פינות מעוגלות 11">
            <a:extLst>
              <a:ext uri="{FF2B5EF4-FFF2-40B4-BE49-F238E27FC236}">
                <a16:creationId xmlns:a16="http://schemas.microsoft.com/office/drawing/2014/main" id="{F56378EC-6BA7-4499-A826-91FC03B4C875}"/>
              </a:ext>
            </a:extLst>
          </p:cNvPr>
          <p:cNvSpPr/>
          <p:nvPr/>
        </p:nvSpPr>
        <p:spPr>
          <a:xfrm>
            <a:off x="6264489" y="5544290"/>
            <a:ext cx="2700000" cy="11520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תַרְגִיל.</a:t>
            </a:r>
          </a:p>
        </p:txBody>
      </p:sp>
      <p:sp>
        <p:nvSpPr>
          <p:cNvPr id="13" name="תיבת טקסט 12">
            <a:extLst>
              <a:ext uri="{FF2B5EF4-FFF2-40B4-BE49-F238E27FC236}">
                <a16:creationId xmlns:a16="http://schemas.microsoft.com/office/drawing/2014/main" id="{1FE56D78-AED6-4A53-B8B6-C979A68A4DFC}"/>
              </a:ext>
            </a:extLst>
          </p:cNvPr>
          <p:cNvSpPr txBox="1"/>
          <p:nvPr/>
        </p:nvSpPr>
        <p:spPr>
          <a:xfrm>
            <a:off x="6516216" y="3433316"/>
            <a:ext cx="755335" cy="707886"/>
          </a:xfrm>
          <a:prstGeom prst="rect">
            <a:avLst/>
          </a:prstGeom>
          <a:noFill/>
        </p:spPr>
        <p:txBody>
          <a:bodyPr wrap="none" rtlCol="1">
            <a:spAutoFit/>
          </a:bodyPr>
          <a:lstStyle/>
          <a:p>
            <a:pPr algn="l" rtl="0"/>
            <a:r>
              <a:rPr lang="en-US" sz="4000" dirty="0">
                <a:latin typeface="Arial" panose="020B0604020202020204" pitchFamily="34" charset="0"/>
              </a:rPr>
              <a:t>19</a:t>
            </a:r>
            <a:endParaRPr lang="he-IL" sz="4000" dirty="0">
              <a:latin typeface="Arial" panose="020B0604020202020204" pitchFamily="34" charset="0"/>
            </a:endParaRPr>
          </a:p>
        </p:txBody>
      </p:sp>
      <p:pic>
        <p:nvPicPr>
          <p:cNvPr id="3" name="תמונה 2">
            <a:extLst>
              <a:ext uri="{FF2B5EF4-FFF2-40B4-BE49-F238E27FC236}">
                <a16:creationId xmlns:a16="http://schemas.microsoft.com/office/drawing/2014/main" id="{1CC699EA-D29D-470B-8A6D-20E8AFD0DA37}"/>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504" y="4005064"/>
            <a:ext cx="4004657" cy="2991109"/>
          </a:xfrm>
          <a:prstGeom prst="rect">
            <a:avLst/>
          </a:prstGeom>
        </p:spPr>
      </p:pic>
      <p:sp>
        <p:nvSpPr>
          <p:cNvPr id="88" name="תיבת טקסט 87">
            <a:extLst>
              <a:ext uri="{FF2B5EF4-FFF2-40B4-BE49-F238E27FC236}">
                <a16:creationId xmlns:a16="http://schemas.microsoft.com/office/drawing/2014/main" id="{2AF430B1-AC19-477C-ABC1-B94A4E15DC44}"/>
              </a:ext>
            </a:extLst>
          </p:cNvPr>
          <p:cNvSpPr txBox="1"/>
          <p:nvPr/>
        </p:nvSpPr>
        <p:spPr>
          <a:xfrm>
            <a:off x="2924825" y="4202557"/>
            <a:ext cx="5942653" cy="707886"/>
          </a:xfrm>
          <a:prstGeom prst="rect">
            <a:avLst/>
          </a:prstGeom>
          <a:noFill/>
        </p:spPr>
        <p:txBody>
          <a:bodyPr wrap="none" rtlCol="1">
            <a:spAutoFit/>
          </a:bodyPr>
          <a:lstStyle/>
          <a:p>
            <a:r>
              <a:rPr lang="he-IL" sz="4000" dirty="0" err="1">
                <a:solidFill>
                  <a:prstClr val="black"/>
                </a:solidFill>
                <a:latin typeface="Arial" panose="020B0604020202020204" pitchFamily="34" charset="0"/>
              </a:rPr>
              <a:t>בְּיוֹמַיִם</a:t>
            </a:r>
            <a:r>
              <a:rPr lang="he-IL" sz="4000" dirty="0">
                <a:latin typeface="Arial" panose="020B0604020202020204" pitchFamily="34" charset="0"/>
              </a:rPr>
              <a:t> </a:t>
            </a:r>
            <a:r>
              <a:rPr lang="he-IL" sz="4000" dirty="0">
                <a:solidFill>
                  <a:prstClr val="black"/>
                </a:solidFill>
                <a:latin typeface="Arial" panose="020B0604020202020204" pitchFamily="34" charset="0"/>
              </a:rPr>
              <a:t>קָרְאָה</a:t>
            </a:r>
            <a:r>
              <a:rPr lang="he-IL" sz="4000" dirty="0">
                <a:latin typeface="Arial" panose="020B0604020202020204" pitchFamily="34" charset="0"/>
              </a:rPr>
              <a:t> </a:t>
            </a:r>
            <a:r>
              <a:rPr lang="he-IL" sz="4000" dirty="0">
                <a:solidFill>
                  <a:prstClr val="black"/>
                </a:solidFill>
                <a:latin typeface="Arial" panose="020B0604020202020204" pitchFamily="34" charset="0"/>
              </a:rPr>
              <a:t>עֲדִי</a:t>
            </a:r>
            <a:r>
              <a:rPr lang="he-IL" sz="4000" dirty="0">
                <a:latin typeface="Arial" panose="020B0604020202020204" pitchFamily="34" charset="0"/>
              </a:rPr>
              <a:t> 19 </a:t>
            </a:r>
            <a:r>
              <a:rPr lang="he-IL" sz="4000" dirty="0">
                <a:solidFill>
                  <a:prstClr val="black"/>
                </a:solidFill>
                <a:latin typeface="Arial" panose="020B0604020202020204" pitchFamily="34" charset="0"/>
              </a:rPr>
              <a:t>עַמוּדִים</a:t>
            </a:r>
            <a:r>
              <a:rPr lang="he-IL" sz="4000" dirty="0">
                <a:latin typeface="Arial" panose="020B0604020202020204" pitchFamily="34" charset="0"/>
              </a:rPr>
              <a:t>.</a:t>
            </a:r>
          </a:p>
        </p:txBody>
      </p:sp>
    </p:spTree>
    <p:extLst>
      <p:ext uri="{BB962C8B-B14F-4D97-AF65-F5344CB8AC3E}">
        <p14:creationId xmlns:p14="http://schemas.microsoft.com/office/powerpoint/2010/main" val="42597599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9" grpId="0"/>
      <p:bldP spid="11" grpId="0" animBg="1"/>
      <p:bldP spid="11" grpId="1" animBg="1"/>
      <p:bldP spid="12" grpId="0" animBg="1"/>
      <p:bldP spid="13" grpId="0"/>
      <p:bldP spid="8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בועת דיבור: אליפסה 2">
            <a:extLst>
              <a:ext uri="{FF2B5EF4-FFF2-40B4-BE49-F238E27FC236}">
                <a16:creationId xmlns:a16="http://schemas.microsoft.com/office/drawing/2014/main" id="{6B2A11BD-CA44-47EF-AB96-65FC8DB83E04}"/>
              </a:ext>
            </a:extLst>
          </p:cNvPr>
          <p:cNvSpPr/>
          <p:nvPr/>
        </p:nvSpPr>
        <p:spPr>
          <a:xfrm flipH="1">
            <a:off x="2195736" y="627081"/>
            <a:ext cx="5414450" cy="2801919"/>
          </a:xfrm>
          <a:prstGeom prst="wedgeEllipseCallout">
            <a:avLst>
              <a:gd name="adj1" fmla="val 57390"/>
              <a:gd name="adj2" fmla="val 99541"/>
            </a:avLst>
          </a:prstGeom>
          <a:solidFill>
            <a:srgbClr val="EC9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5400" dirty="0">
                <a:solidFill>
                  <a:srgbClr val="002060"/>
                </a:solidFill>
                <a:latin typeface="Arial" panose="020B0604020202020204" pitchFamily="34" charset="0"/>
              </a:rPr>
              <a:t>וּמָה קוֹרֶה בְּחִסוּר?</a:t>
            </a:r>
            <a:endParaRPr lang="he-IL" sz="6000" dirty="0">
              <a:solidFill>
                <a:srgbClr val="002060"/>
              </a:solidFill>
              <a:latin typeface="Arial" panose="020B0604020202020204" pitchFamily="34" charset="0"/>
            </a:endParaRPr>
          </a:p>
        </p:txBody>
      </p:sp>
      <p:pic>
        <p:nvPicPr>
          <p:cNvPr id="4" name="תמונה 3">
            <a:extLst>
              <a:ext uri="{FF2B5EF4-FFF2-40B4-BE49-F238E27FC236}">
                <a16:creationId xmlns:a16="http://schemas.microsoft.com/office/drawing/2014/main" id="{3C3182E2-758E-4417-BAFD-87AC42C4A93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773264" y="3212976"/>
            <a:ext cx="1702793" cy="3413291"/>
          </a:xfrm>
          <a:prstGeom prst="rect">
            <a:avLst/>
          </a:prstGeom>
        </p:spPr>
      </p:pic>
      <p:sp>
        <p:nvSpPr>
          <p:cNvPr id="5" name="בועת דיבור: אליפסה 4">
            <a:extLst>
              <a:ext uri="{FF2B5EF4-FFF2-40B4-BE49-F238E27FC236}">
                <a16:creationId xmlns:a16="http://schemas.microsoft.com/office/drawing/2014/main" id="{D68A0301-88A3-4B35-B6C3-8523068498A5}"/>
              </a:ext>
            </a:extLst>
          </p:cNvPr>
          <p:cNvSpPr/>
          <p:nvPr/>
        </p:nvSpPr>
        <p:spPr>
          <a:xfrm>
            <a:off x="2987824" y="4005064"/>
            <a:ext cx="4392488" cy="2016224"/>
          </a:xfrm>
          <a:prstGeom prst="wedgeEllipseCallout">
            <a:avLst>
              <a:gd name="adj1" fmla="val 59190"/>
              <a:gd name="adj2" fmla="val -18312"/>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5400" dirty="0">
                <a:solidFill>
                  <a:schemeClr val="bg1"/>
                </a:solidFill>
                <a:latin typeface="Arial" panose="020B0604020202020204" pitchFamily="34" charset="0"/>
              </a:rPr>
              <a:t>בּוֹאִי נִבְדֹק!</a:t>
            </a:r>
          </a:p>
        </p:txBody>
      </p:sp>
      <p:pic>
        <p:nvPicPr>
          <p:cNvPr id="6" name="תמונה 5">
            <a:extLst>
              <a:ext uri="{FF2B5EF4-FFF2-40B4-BE49-F238E27FC236}">
                <a16:creationId xmlns:a16="http://schemas.microsoft.com/office/drawing/2014/main" id="{58D47DF8-6839-48B3-A21E-80F3137733C1}"/>
              </a:ext>
            </a:extLst>
          </p:cNvPr>
          <p:cNvPicPr>
            <a:picLocks noChangeAspect="1"/>
          </p:cNvPicPr>
          <p:nvPr/>
        </p:nvPicPr>
        <p:blipFill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l="28260" t="32472" r="27119" b="9298"/>
          <a:stretch/>
        </p:blipFill>
        <p:spPr>
          <a:xfrm>
            <a:off x="-24181" y="3849382"/>
            <a:ext cx="2160240" cy="2819978"/>
          </a:xfrm>
          <a:prstGeom prst="rect">
            <a:avLst/>
          </a:prstGeom>
        </p:spPr>
      </p:pic>
    </p:spTree>
    <p:extLst>
      <p:ext uri="{BB962C8B-B14F-4D97-AF65-F5344CB8AC3E}">
        <p14:creationId xmlns:p14="http://schemas.microsoft.com/office/powerpoint/2010/main" val="2989380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מלבן: פינות מעוגלות 36">
            <a:extLst>
              <a:ext uri="{FF2B5EF4-FFF2-40B4-BE49-F238E27FC236}">
                <a16:creationId xmlns:a16="http://schemas.microsoft.com/office/drawing/2014/main" id="{676CCF4F-5082-482C-87DF-4DAD61C58A06}"/>
              </a:ext>
            </a:extLst>
          </p:cNvPr>
          <p:cNvSpPr/>
          <p:nvPr/>
        </p:nvSpPr>
        <p:spPr>
          <a:xfrm>
            <a:off x="4592661" y="5289006"/>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לִתְשוּבָה.</a:t>
            </a:r>
          </a:p>
        </p:txBody>
      </p:sp>
      <p:sp>
        <p:nvSpPr>
          <p:cNvPr id="82" name="תיבת טקסט 81">
            <a:extLst>
              <a:ext uri="{FF2B5EF4-FFF2-40B4-BE49-F238E27FC236}">
                <a16:creationId xmlns:a16="http://schemas.microsoft.com/office/drawing/2014/main" id="{7FA4862F-1FDF-4844-838B-85A3AA949001}"/>
              </a:ext>
            </a:extLst>
          </p:cNvPr>
          <p:cNvSpPr txBox="1"/>
          <p:nvPr/>
        </p:nvSpPr>
        <p:spPr>
          <a:xfrm>
            <a:off x="107504" y="165408"/>
            <a:ext cx="9158868" cy="584775"/>
          </a:xfrm>
          <a:prstGeom prst="rect">
            <a:avLst/>
          </a:prstGeom>
          <a:noFill/>
        </p:spPr>
        <p:txBody>
          <a:bodyPr wrap="square" rtlCol="1">
            <a:spAutoFit/>
          </a:bodyPr>
          <a:lstStyle/>
          <a:p>
            <a:pPr marL="714375"/>
            <a:r>
              <a:rPr lang="he-IL" sz="3200" dirty="0">
                <a:latin typeface="Arial" panose="020B0604020202020204" pitchFamily="34" charset="0"/>
              </a:rPr>
              <a:t>פִּתְרוּ אֶת הַתַרְגִיל.</a:t>
            </a:r>
            <a:endParaRPr lang="en-US" sz="3200" dirty="0">
              <a:latin typeface="Arial" panose="020B0604020202020204" pitchFamily="34" charset="0"/>
            </a:endParaRPr>
          </a:p>
        </p:txBody>
      </p:sp>
      <p:pic>
        <p:nvPicPr>
          <p:cNvPr id="86" name="תמונה 85">
            <a:extLst>
              <a:ext uri="{FF2B5EF4-FFF2-40B4-BE49-F238E27FC236}">
                <a16:creationId xmlns:a16="http://schemas.microsoft.com/office/drawing/2014/main" id="{BEF2DC0F-93A8-4AF8-8240-B60413F2B1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98629" y="3261457"/>
            <a:ext cx="2095745" cy="3413291"/>
          </a:xfrm>
          <a:prstGeom prst="rect">
            <a:avLst/>
          </a:prstGeom>
        </p:spPr>
      </p:pic>
      <p:sp>
        <p:nvSpPr>
          <p:cNvPr id="5" name="מלבן: פינות מעוגלות 4">
            <a:extLst>
              <a:ext uri="{FF2B5EF4-FFF2-40B4-BE49-F238E27FC236}">
                <a16:creationId xmlns:a16="http://schemas.microsoft.com/office/drawing/2014/main" id="{9A7A972E-D08F-407B-B085-3A013FFC05DF}"/>
              </a:ext>
            </a:extLst>
          </p:cNvPr>
          <p:cNvSpPr/>
          <p:nvPr/>
        </p:nvSpPr>
        <p:spPr>
          <a:xfrm>
            <a:off x="4583403" y="5237656"/>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2.</a:t>
            </a:r>
          </a:p>
        </p:txBody>
      </p:sp>
      <p:sp>
        <p:nvSpPr>
          <p:cNvPr id="2" name="תיבת טקסט 1">
            <a:extLst>
              <a:ext uri="{FF2B5EF4-FFF2-40B4-BE49-F238E27FC236}">
                <a16:creationId xmlns:a16="http://schemas.microsoft.com/office/drawing/2014/main" id="{0AEDFB7C-675F-4DE4-98BD-3290FF51AA70}"/>
              </a:ext>
            </a:extLst>
          </p:cNvPr>
          <p:cNvSpPr txBox="1"/>
          <p:nvPr/>
        </p:nvSpPr>
        <p:spPr>
          <a:xfrm>
            <a:off x="4861279" y="706657"/>
            <a:ext cx="2173993" cy="1015663"/>
          </a:xfrm>
          <a:prstGeom prst="rect">
            <a:avLst/>
          </a:prstGeom>
          <a:noFill/>
        </p:spPr>
        <p:txBody>
          <a:bodyPr wrap="none" rtlCol="1">
            <a:spAutoFit/>
          </a:bodyPr>
          <a:lstStyle/>
          <a:p>
            <a:pPr algn="l" rtl="0"/>
            <a:r>
              <a:rPr lang="en-US" sz="6000" dirty="0">
                <a:latin typeface="Arial" panose="020B0604020202020204" pitchFamily="34" charset="0"/>
              </a:rPr>
              <a:t>14-3=</a:t>
            </a:r>
            <a:endParaRPr lang="he-IL" sz="6000" dirty="0">
              <a:latin typeface="Arial" panose="020B0604020202020204" pitchFamily="34" charset="0"/>
            </a:endParaRPr>
          </a:p>
        </p:txBody>
      </p:sp>
      <p:sp>
        <p:nvSpPr>
          <p:cNvPr id="3" name="תיבת טקסט 2">
            <a:extLst>
              <a:ext uri="{FF2B5EF4-FFF2-40B4-BE49-F238E27FC236}">
                <a16:creationId xmlns:a16="http://schemas.microsoft.com/office/drawing/2014/main" id="{E9E73DDD-D9FA-46CF-9FED-9435FF94EFDB}"/>
              </a:ext>
            </a:extLst>
          </p:cNvPr>
          <p:cNvSpPr txBox="1"/>
          <p:nvPr/>
        </p:nvSpPr>
        <p:spPr>
          <a:xfrm>
            <a:off x="577002" y="211117"/>
            <a:ext cx="1745991" cy="1015663"/>
          </a:xfrm>
          <a:prstGeom prst="rect">
            <a:avLst/>
          </a:prstGeom>
          <a:noFill/>
        </p:spPr>
        <p:txBody>
          <a:bodyPr wrap="none" rtlCol="1">
            <a:spAutoFit/>
          </a:bodyPr>
          <a:lstStyle/>
          <a:p>
            <a:pPr algn="l" rtl="0"/>
            <a:r>
              <a:rPr lang="en-US" sz="6000" dirty="0">
                <a:latin typeface="Arial" panose="020B0604020202020204" pitchFamily="34" charset="0"/>
              </a:rPr>
              <a:t>4-3=</a:t>
            </a:r>
            <a:endParaRPr lang="he-IL" sz="6000"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23999851-43DF-459E-89D0-A788847D11F4}"/>
              </a:ext>
            </a:extLst>
          </p:cNvPr>
          <p:cNvSpPr/>
          <p:nvPr/>
        </p:nvSpPr>
        <p:spPr>
          <a:xfrm>
            <a:off x="4555269" y="5250315"/>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1.</a:t>
            </a:r>
          </a:p>
        </p:txBody>
      </p:sp>
      <p:sp>
        <p:nvSpPr>
          <p:cNvPr id="38" name="תיבת טקסט 37">
            <a:extLst>
              <a:ext uri="{FF2B5EF4-FFF2-40B4-BE49-F238E27FC236}">
                <a16:creationId xmlns:a16="http://schemas.microsoft.com/office/drawing/2014/main" id="{6954CA1F-BF69-4033-A198-85242AE6CDEC}"/>
              </a:ext>
            </a:extLst>
          </p:cNvPr>
          <p:cNvSpPr txBox="1"/>
          <p:nvPr/>
        </p:nvSpPr>
        <p:spPr>
          <a:xfrm>
            <a:off x="179512" y="987470"/>
            <a:ext cx="3165225" cy="1015663"/>
          </a:xfrm>
          <a:prstGeom prst="rect">
            <a:avLst/>
          </a:prstGeom>
          <a:noFill/>
        </p:spPr>
        <p:txBody>
          <a:bodyPr wrap="none" rtlCol="1">
            <a:spAutoFit/>
          </a:bodyPr>
          <a:lstStyle/>
          <a:p>
            <a:pPr algn="l" rtl="0"/>
            <a:r>
              <a:rPr lang="en-US" sz="6000" dirty="0">
                <a:latin typeface="Arial" panose="020B0604020202020204" pitchFamily="34" charset="0"/>
              </a:rPr>
              <a:t>10+1=11</a:t>
            </a:r>
            <a:endParaRPr lang="he-IL" sz="6000" dirty="0">
              <a:latin typeface="Arial" panose="020B0604020202020204" pitchFamily="34" charset="0"/>
            </a:endParaRPr>
          </a:p>
        </p:txBody>
      </p:sp>
      <p:sp>
        <p:nvSpPr>
          <p:cNvPr id="39" name="תיבת טקסט 38">
            <a:extLst>
              <a:ext uri="{FF2B5EF4-FFF2-40B4-BE49-F238E27FC236}">
                <a16:creationId xmlns:a16="http://schemas.microsoft.com/office/drawing/2014/main" id="{3762B110-254A-4497-A0D9-8923ED0A9258}"/>
              </a:ext>
            </a:extLst>
          </p:cNvPr>
          <p:cNvSpPr txBox="1"/>
          <p:nvPr/>
        </p:nvSpPr>
        <p:spPr>
          <a:xfrm>
            <a:off x="6850306" y="706656"/>
            <a:ext cx="983539" cy="1015663"/>
          </a:xfrm>
          <a:prstGeom prst="rect">
            <a:avLst/>
          </a:prstGeom>
          <a:noFill/>
        </p:spPr>
        <p:txBody>
          <a:bodyPr wrap="none" rtlCol="1">
            <a:spAutoFit/>
          </a:bodyPr>
          <a:lstStyle/>
          <a:p>
            <a:pPr algn="l" rtl="0"/>
            <a:r>
              <a:rPr lang="en-US" sz="6000" dirty="0">
                <a:latin typeface="Arial" panose="020B0604020202020204" pitchFamily="34" charset="0"/>
              </a:rPr>
              <a:t>11</a:t>
            </a:r>
            <a:endParaRPr lang="he-IL" sz="6000" dirty="0">
              <a:latin typeface="Arial" panose="020B0604020202020204" pitchFamily="34" charset="0"/>
            </a:endParaRPr>
          </a:p>
        </p:txBody>
      </p:sp>
      <p:sp>
        <p:nvSpPr>
          <p:cNvPr id="40" name="תיבת טקסט 39">
            <a:extLst>
              <a:ext uri="{FF2B5EF4-FFF2-40B4-BE49-F238E27FC236}">
                <a16:creationId xmlns:a16="http://schemas.microsoft.com/office/drawing/2014/main" id="{4FE374AF-A206-4C6D-8BDD-702ED67546FD}"/>
              </a:ext>
            </a:extLst>
          </p:cNvPr>
          <p:cNvSpPr txBox="1"/>
          <p:nvPr/>
        </p:nvSpPr>
        <p:spPr>
          <a:xfrm>
            <a:off x="2163608" y="178067"/>
            <a:ext cx="612668" cy="1015663"/>
          </a:xfrm>
          <a:prstGeom prst="rect">
            <a:avLst/>
          </a:prstGeom>
          <a:noFill/>
        </p:spPr>
        <p:txBody>
          <a:bodyPr wrap="none" rtlCol="1">
            <a:spAutoFit/>
          </a:bodyPr>
          <a:lstStyle/>
          <a:p>
            <a:pPr algn="l" rtl="0"/>
            <a:r>
              <a:rPr lang="en-US" sz="6000" dirty="0">
                <a:latin typeface="Arial" panose="020B0604020202020204" pitchFamily="34" charset="0"/>
              </a:rPr>
              <a:t>1</a:t>
            </a:r>
            <a:endParaRPr lang="he-IL" sz="6000" dirty="0">
              <a:latin typeface="Arial" panose="020B0604020202020204" pitchFamily="34" charset="0"/>
            </a:endParaRPr>
          </a:p>
        </p:txBody>
      </p:sp>
      <p:grpSp>
        <p:nvGrpSpPr>
          <p:cNvPr id="12" name="קבוצה 11">
            <a:extLst>
              <a:ext uri="{FF2B5EF4-FFF2-40B4-BE49-F238E27FC236}">
                <a16:creationId xmlns:a16="http://schemas.microsoft.com/office/drawing/2014/main" id="{D01285D0-152D-4FBD-8344-B1182E5C9628}"/>
              </a:ext>
            </a:extLst>
          </p:cNvPr>
          <p:cNvGrpSpPr/>
          <p:nvPr/>
        </p:nvGrpSpPr>
        <p:grpSpPr>
          <a:xfrm>
            <a:off x="3124930" y="2420888"/>
            <a:ext cx="5760640" cy="2664296"/>
            <a:chOff x="3124930" y="2420888"/>
            <a:chExt cx="5760640" cy="2664296"/>
          </a:xfrm>
        </p:grpSpPr>
        <p:grpSp>
          <p:nvGrpSpPr>
            <p:cNvPr id="7" name="קבוצה 6">
              <a:extLst>
                <a:ext uri="{FF2B5EF4-FFF2-40B4-BE49-F238E27FC236}">
                  <a16:creationId xmlns:a16="http://schemas.microsoft.com/office/drawing/2014/main" id="{B3AC93A8-0F78-4124-9DBD-D60229E38A41}"/>
                </a:ext>
              </a:extLst>
            </p:cNvPr>
            <p:cNvGrpSpPr/>
            <p:nvPr/>
          </p:nvGrpSpPr>
          <p:grpSpPr>
            <a:xfrm>
              <a:off x="3124930" y="2420888"/>
              <a:ext cx="5760640" cy="2664296"/>
              <a:chOff x="3068935" y="2308837"/>
              <a:chExt cx="5760640" cy="2664296"/>
            </a:xfrm>
          </p:grpSpPr>
          <p:grpSp>
            <p:nvGrpSpPr>
              <p:cNvPr id="6" name="קבוצה 5">
                <a:extLst>
                  <a:ext uri="{FF2B5EF4-FFF2-40B4-BE49-F238E27FC236}">
                    <a16:creationId xmlns:a16="http://schemas.microsoft.com/office/drawing/2014/main" id="{4807CDBF-B13E-4A66-AE1B-078F5E74B76D}"/>
                  </a:ext>
                </a:extLst>
              </p:cNvPr>
              <p:cNvGrpSpPr/>
              <p:nvPr/>
            </p:nvGrpSpPr>
            <p:grpSpPr>
              <a:xfrm>
                <a:off x="3068935" y="2308837"/>
                <a:ext cx="5760640" cy="2664296"/>
                <a:chOff x="3068935" y="2308837"/>
                <a:chExt cx="5760640" cy="2664296"/>
              </a:xfrm>
            </p:grpSpPr>
            <p:sp>
              <p:nvSpPr>
                <p:cNvPr id="87" name="מלבן 86">
                  <a:extLst>
                    <a:ext uri="{FF2B5EF4-FFF2-40B4-BE49-F238E27FC236}">
                      <a16:creationId xmlns:a16="http://schemas.microsoft.com/office/drawing/2014/main" id="{CC5190D1-1891-47B1-B621-2EF1B6692198}"/>
                    </a:ext>
                  </a:extLst>
                </p:cNvPr>
                <p:cNvSpPr/>
                <p:nvPr/>
              </p:nvSpPr>
              <p:spPr>
                <a:xfrm>
                  <a:off x="3068935" y="2308837"/>
                  <a:ext cx="5760640" cy="2664296"/>
                </a:xfrm>
                <a:prstGeom prst="rect">
                  <a:avLst/>
                </a:prstGeom>
                <a:solidFill>
                  <a:srgbClr val="00A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1" name="אליפסה 40">
                  <a:extLst>
                    <a:ext uri="{FF2B5EF4-FFF2-40B4-BE49-F238E27FC236}">
                      <a16:creationId xmlns:a16="http://schemas.microsoft.com/office/drawing/2014/main" id="{28811080-FC72-484B-845E-2EF8219E77E1}"/>
                    </a:ext>
                  </a:extLst>
                </p:cNvPr>
                <p:cNvSpPr/>
                <p:nvPr/>
              </p:nvSpPr>
              <p:spPr>
                <a:xfrm rot="5400000" flipV="1">
                  <a:off x="7120452" y="3501822"/>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2" name="אליפסה 41">
                  <a:extLst>
                    <a:ext uri="{FF2B5EF4-FFF2-40B4-BE49-F238E27FC236}">
                      <a16:creationId xmlns:a16="http://schemas.microsoft.com/office/drawing/2014/main" id="{823C565E-0F9B-4A6D-9E09-EE7EDE766802}"/>
                    </a:ext>
                  </a:extLst>
                </p:cNvPr>
                <p:cNvSpPr/>
                <p:nvPr/>
              </p:nvSpPr>
              <p:spPr>
                <a:xfrm rot="5400000" flipV="1">
                  <a:off x="7828998" y="3513415"/>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81" name="קבוצה 80">
                <a:extLst>
                  <a:ext uri="{FF2B5EF4-FFF2-40B4-BE49-F238E27FC236}">
                    <a16:creationId xmlns:a16="http://schemas.microsoft.com/office/drawing/2014/main" id="{FDB5C3D0-16B3-4F7C-AD1E-70346D91578B}"/>
                  </a:ext>
                </a:extLst>
              </p:cNvPr>
              <p:cNvGrpSpPr/>
              <p:nvPr/>
            </p:nvGrpSpPr>
            <p:grpSpPr>
              <a:xfrm>
                <a:off x="3176973" y="2565703"/>
                <a:ext cx="5526358" cy="1807041"/>
                <a:chOff x="3563688" y="470451"/>
                <a:chExt cx="5526358" cy="1807041"/>
              </a:xfrm>
            </p:grpSpPr>
            <p:sp>
              <p:nvSpPr>
                <p:cNvPr id="52" name="אליפסה 51">
                  <a:extLst>
                    <a:ext uri="{FF2B5EF4-FFF2-40B4-BE49-F238E27FC236}">
                      <a16:creationId xmlns:a16="http://schemas.microsoft.com/office/drawing/2014/main" id="{E9E86EF9-F6F6-462F-8EAE-BE864822722C}"/>
                    </a:ext>
                  </a:extLst>
                </p:cNvPr>
                <p:cNvSpPr/>
                <p:nvPr/>
              </p:nvSpPr>
              <p:spPr>
                <a:xfrm rot="5400000" flipV="1">
                  <a:off x="3689588"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9B247AAE-DEBB-404D-BA2B-91EAF76BF317}"/>
                    </a:ext>
                  </a:extLst>
                </p:cNvPr>
                <p:cNvSpPr/>
                <p:nvPr/>
              </p:nvSpPr>
              <p:spPr>
                <a:xfrm rot="5400000" flipV="1">
                  <a:off x="4672972"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248FDC2D-B050-428C-94BE-85BB98DA4C94}"/>
                    </a:ext>
                  </a:extLst>
                </p:cNvPr>
                <p:cNvSpPr/>
                <p:nvPr/>
              </p:nvSpPr>
              <p:spPr>
                <a:xfrm rot="5400000" flipV="1">
                  <a:off x="4202368" y="116589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73" name="קבוצה 72">
                  <a:extLst>
                    <a:ext uri="{FF2B5EF4-FFF2-40B4-BE49-F238E27FC236}">
                      <a16:creationId xmlns:a16="http://schemas.microsoft.com/office/drawing/2014/main" id="{FD3D84D7-CF9D-4315-B7F2-4D673D855F22}"/>
                    </a:ext>
                  </a:extLst>
                </p:cNvPr>
                <p:cNvGrpSpPr/>
                <p:nvPr/>
              </p:nvGrpSpPr>
              <p:grpSpPr>
                <a:xfrm>
                  <a:off x="3563688" y="470451"/>
                  <a:ext cx="3600000" cy="1800000"/>
                  <a:chOff x="3563688" y="470451"/>
                  <a:chExt cx="3600000" cy="1800000"/>
                </a:xfrm>
              </p:grpSpPr>
              <p:sp>
                <p:nvSpPr>
                  <p:cNvPr id="33" name="מלבן 32">
                    <a:extLst>
                      <a:ext uri="{FF2B5EF4-FFF2-40B4-BE49-F238E27FC236}">
                        <a16:creationId xmlns:a16="http://schemas.microsoft.com/office/drawing/2014/main" id="{83BB2AFD-42C1-4822-9228-F56C8CFCDFE8}"/>
                      </a:ext>
                    </a:extLst>
                  </p:cNvPr>
                  <p:cNvSpPr/>
                  <p:nvPr/>
                </p:nvSpPr>
                <p:spPr>
                  <a:xfrm rot="10800000" flipV="1">
                    <a:off x="3563688" y="470451"/>
                    <a:ext cx="3600000" cy="180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59" name="קבוצה 58">
                    <a:extLst>
                      <a:ext uri="{FF2B5EF4-FFF2-40B4-BE49-F238E27FC236}">
                        <a16:creationId xmlns:a16="http://schemas.microsoft.com/office/drawing/2014/main" id="{6B279CB3-D9B0-479D-B26D-020EA855F9DE}"/>
                      </a:ext>
                    </a:extLst>
                  </p:cNvPr>
                  <p:cNvGrpSpPr/>
                  <p:nvPr/>
                </p:nvGrpSpPr>
                <p:grpSpPr>
                  <a:xfrm>
                    <a:off x="3689588" y="805541"/>
                    <a:ext cx="1548638" cy="540000"/>
                    <a:chOff x="3689588" y="805541"/>
                    <a:chExt cx="1548638" cy="540000"/>
                  </a:xfrm>
                </p:grpSpPr>
                <p:sp>
                  <p:nvSpPr>
                    <p:cNvPr id="51" name="אליפסה 50">
                      <a:extLst>
                        <a:ext uri="{FF2B5EF4-FFF2-40B4-BE49-F238E27FC236}">
                          <a16:creationId xmlns:a16="http://schemas.microsoft.com/office/drawing/2014/main" id="{29EDE453-3D08-478E-96A8-DCC9592A4120}"/>
                        </a:ext>
                      </a:extLst>
                    </p:cNvPr>
                    <p:cNvSpPr/>
                    <p:nvPr/>
                  </p:nvSpPr>
                  <p:spPr>
                    <a:xfrm rot="5400000" flipV="1">
                      <a:off x="3689588"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3" name="אליפסה 52">
                      <a:extLst>
                        <a:ext uri="{FF2B5EF4-FFF2-40B4-BE49-F238E27FC236}">
                          <a16:creationId xmlns:a16="http://schemas.microsoft.com/office/drawing/2014/main" id="{3276B9C6-1428-46DB-BCFD-EADD8D30BA39}"/>
                        </a:ext>
                      </a:extLst>
                    </p:cNvPr>
                    <p:cNvSpPr/>
                    <p:nvPr/>
                  </p:nvSpPr>
                  <p:spPr>
                    <a:xfrm rot="5400000" flipV="1">
                      <a:off x="4698226"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60" name="אליפסה 59">
                    <a:extLst>
                      <a:ext uri="{FF2B5EF4-FFF2-40B4-BE49-F238E27FC236}">
                        <a16:creationId xmlns:a16="http://schemas.microsoft.com/office/drawing/2014/main" id="{2E837BD6-DFC1-4021-8AC3-1E6E9BF16053}"/>
                      </a:ext>
                    </a:extLst>
                  </p:cNvPr>
                  <p:cNvSpPr/>
                  <p:nvPr/>
                </p:nvSpPr>
                <p:spPr>
                  <a:xfrm rot="5400000" flipV="1">
                    <a:off x="5497531"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אליפסה 60">
                    <a:extLst>
                      <a:ext uri="{FF2B5EF4-FFF2-40B4-BE49-F238E27FC236}">
                        <a16:creationId xmlns:a16="http://schemas.microsoft.com/office/drawing/2014/main" id="{FA4E90DB-BAB3-475A-8CF2-BF0858F894EA}"/>
                      </a:ext>
                    </a:extLst>
                  </p:cNvPr>
                  <p:cNvSpPr/>
                  <p:nvPr/>
                </p:nvSpPr>
                <p:spPr>
                  <a:xfrm rot="5400000" flipV="1">
                    <a:off x="6506169"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2" name="אליפסה 61">
                    <a:extLst>
                      <a:ext uri="{FF2B5EF4-FFF2-40B4-BE49-F238E27FC236}">
                        <a16:creationId xmlns:a16="http://schemas.microsoft.com/office/drawing/2014/main" id="{0D03D3A7-9E07-45D1-82D6-EC221CD83B28}"/>
                      </a:ext>
                    </a:extLst>
                  </p:cNvPr>
                  <p:cNvSpPr/>
                  <p:nvPr/>
                </p:nvSpPr>
                <p:spPr>
                  <a:xfrm rot="5400000" flipV="1">
                    <a:off x="5497531"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20BD41AA-E833-418F-B35C-28771BE8A9E1}"/>
                      </a:ext>
                    </a:extLst>
                  </p:cNvPr>
                  <p:cNvSpPr/>
                  <p:nvPr/>
                </p:nvSpPr>
                <p:spPr>
                  <a:xfrm rot="5400000" flipV="1">
                    <a:off x="6506169"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4" name="אליפסה 63">
                    <a:extLst>
                      <a:ext uri="{FF2B5EF4-FFF2-40B4-BE49-F238E27FC236}">
                        <a16:creationId xmlns:a16="http://schemas.microsoft.com/office/drawing/2014/main" id="{FD03E20C-21FE-4B55-9A64-CAB8D2697B8C}"/>
                      </a:ext>
                    </a:extLst>
                  </p:cNvPr>
                  <p:cNvSpPr/>
                  <p:nvPr/>
                </p:nvSpPr>
                <p:spPr>
                  <a:xfrm rot="5400000" flipV="1">
                    <a:off x="6001850" y="113657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72" name="קבוצה 71">
                  <a:extLst>
                    <a:ext uri="{FF2B5EF4-FFF2-40B4-BE49-F238E27FC236}">
                      <a16:creationId xmlns:a16="http://schemas.microsoft.com/office/drawing/2014/main" id="{255ED8FD-B515-4187-BDDF-3939916B37C2}"/>
                    </a:ext>
                  </a:extLst>
                </p:cNvPr>
                <p:cNvGrpSpPr/>
                <p:nvPr/>
              </p:nvGrpSpPr>
              <p:grpSpPr>
                <a:xfrm>
                  <a:off x="7290046" y="477292"/>
                  <a:ext cx="1800000" cy="1800200"/>
                  <a:chOff x="7290046" y="528995"/>
                  <a:chExt cx="1800000" cy="1800200"/>
                </a:xfrm>
              </p:grpSpPr>
              <p:sp>
                <p:nvSpPr>
                  <p:cNvPr id="66" name="אליפסה 65">
                    <a:extLst>
                      <a:ext uri="{FF2B5EF4-FFF2-40B4-BE49-F238E27FC236}">
                        <a16:creationId xmlns:a16="http://schemas.microsoft.com/office/drawing/2014/main" id="{DE3A2DAE-ECAA-48AD-BAF4-521AC8166119}"/>
                      </a:ext>
                    </a:extLst>
                  </p:cNvPr>
                  <p:cNvSpPr/>
                  <p:nvPr/>
                </p:nvSpPr>
                <p:spPr>
                  <a:xfrm rot="5400000" flipV="1">
                    <a:off x="7507167" y="80703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1" name="מלבן 70">
                    <a:extLst>
                      <a:ext uri="{FF2B5EF4-FFF2-40B4-BE49-F238E27FC236}">
                        <a16:creationId xmlns:a16="http://schemas.microsoft.com/office/drawing/2014/main" id="{26A5DF94-5530-4CA3-8F5D-2D81690E2F35}"/>
                      </a:ext>
                    </a:extLst>
                  </p:cNvPr>
                  <p:cNvSpPr/>
                  <p:nvPr/>
                </p:nvSpPr>
                <p:spPr>
                  <a:xfrm rot="10800000" flipV="1">
                    <a:off x="7290046" y="528995"/>
                    <a:ext cx="180000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grpSp>
        <p:sp>
          <p:nvSpPr>
            <p:cNvPr id="36" name="אליפסה 35">
              <a:extLst>
                <a:ext uri="{FF2B5EF4-FFF2-40B4-BE49-F238E27FC236}">
                  <a16:creationId xmlns:a16="http://schemas.microsoft.com/office/drawing/2014/main" id="{655B1960-F55F-41B4-A814-A143A0C1E4A0}"/>
                </a:ext>
              </a:extLst>
            </p:cNvPr>
            <p:cNvSpPr/>
            <p:nvPr/>
          </p:nvSpPr>
          <p:spPr>
            <a:xfrm rot="5400000" flipV="1">
              <a:off x="7843681" y="293933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88" name="אליפסה 87">
            <a:extLst>
              <a:ext uri="{FF2B5EF4-FFF2-40B4-BE49-F238E27FC236}">
                <a16:creationId xmlns:a16="http://schemas.microsoft.com/office/drawing/2014/main" id="{38F29FBE-4E49-40C4-BB1B-08F26FE15A1C}"/>
              </a:ext>
            </a:extLst>
          </p:cNvPr>
          <p:cNvSpPr/>
          <p:nvPr/>
        </p:nvSpPr>
        <p:spPr>
          <a:xfrm>
            <a:off x="6810897" y="2525008"/>
            <a:ext cx="2065569" cy="2384195"/>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11" name="קבוצה 10">
            <a:extLst>
              <a:ext uri="{FF2B5EF4-FFF2-40B4-BE49-F238E27FC236}">
                <a16:creationId xmlns:a16="http://schemas.microsoft.com/office/drawing/2014/main" id="{0D7F474D-68C5-4989-8A27-6CD874AA633A}"/>
              </a:ext>
            </a:extLst>
          </p:cNvPr>
          <p:cNvGrpSpPr/>
          <p:nvPr/>
        </p:nvGrpSpPr>
        <p:grpSpPr>
          <a:xfrm>
            <a:off x="6995751" y="3531457"/>
            <a:ext cx="1616385" cy="873690"/>
            <a:chOff x="6939756" y="3419406"/>
            <a:chExt cx="1616385" cy="873690"/>
          </a:xfrm>
        </p:grpSpPr>
        <p:grpSp>
          <p:nvGrpSpPr>
            <p:cNvPr id="10" name="קבוצה 9">
              <a:extLst>
                <a:ext uri="{FF2B5EF4-FFF2-40B4-BE49-F238E27FC236}">
                  <a16:creationId xmlns:a16="http://schemas.microsoft.com/office/drawing/2014/main" id="{81FDB8FB-EFD9-40CE-AEF0-CF487F1C3790}"/>
                </a:ext>
              </a:extLst>
            </p:cNvPr>
            <p:cNvGrpSpPr/>
            <p:nvPr/>
          </p:nvGrpSpPr>
          <p:grpSpPr>
            <a:xfrm>
              <a:off x="7682451" y="3419406"/>
              <a:ext cx="873690" cy="873690"/>
              <a:chOff x="7682451" y="3419406"/>
              <a:chExt cx="873690" cy="873690"/>
            </a:xfrm>
          </p:grpSpPr>
          <p:cxnSp>
            <p:nvCxnSpPr>
              <p:cNvPr id="9" name="מחבר ישר 8">
                <a:extLst>
                  <a:ext uri="{FF2B5EF4-FFF2-40B4-BE49-F238E27FC236}">
                    <a16:creationId xmlns:a16="http://schemas.microsoft.com/office/drawing/2014/main" id="{B833F2FB-26FE-490E-8A52-AFBBAF13F9D4}"/>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מחבר ישר 42">
                <a:extLst>
                  <a:ext uri="{FF2B5EF4-FFF2-40B4-BE49-F238E27FC236}">
                    <a16:creationId xmlns:a16="http://schemas.microsoft.com/office/drawing/2014/main" id="{2CEE08D7-77C5-4341-A6FC-B6C6141E4792}"/>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קבוצה 44">
              <a:extLst>
                <a:ext uri="{FF2B5EF4-FFF2-40B4-BE49-F238E27FC236}">
                  <a16:creationId xmlns:a16="http://schemas.microsoft.com/office/drawing/2014/main" id="{4AC9C6AB-A6DD-46F8-BEF7-C4B09D60F978}"/>
                </a:ext>
              </a:extLst>
            </p:cNvPr>
            <p:cNvGrpSpPr/>
            <p:nvPr/>
          </p:nvGrpSpPr>
          <p:grpSpPr>
            <a:xfrm>
              <a:off x="6939756" y="3419406"/>
              <a:ext cx="873690" cy="873690"/>
              <a:chOff x="7682451" y="3419406"/>
              <a:chExt cx="873690" cy="873690"/>
            </a:xfrm>
          </p:grpSpPr>
          <p:cxnSp>
            <p:nvCxnSpPr>
              <p:cNvPr id="46" name="מחבר ישר 45">
                <a:extLst>
                  <a:ext uri="{FF2B5EF4-FFF2-40B4-BE49-F238E27FC236}">
                    <a16:creationId xmlns:a16="http://schemas.microsoft.com/office/drawing/2014/main" id="{12318152-75AF-4901-9B07-12FC31954F49}"/>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מחבר ישר 46">
                <a:extLst>
                  <a:ext uri="{FF2B5EF4-FFF2-40B4-BE49-F238E27FC236}">
                    <a16:creationId xmlns:a16="http://schemas.microsoft.com/office/drawing/2014/main" id="{FBA59A0F-0301-4D70-9CDC-254A7AC67597}"/>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 name="קבוצה 7">
            <a:extLst>
              <a:ext uri="{FF2B5EF4-FFF2-40B4-BE49-F238E27FC236}">
                <a16:creationId xmlns:a16="http://schemas.microsoft.com/office/drawing/2014/main" id="{1E5F554E-C4B7-419A-82A7-2B0EF59A025B}"/>
              </a:ext>
            </a:extLst>
          </p:cNvPr>
          <p:cNvGrpSpPr/>
          <p:nvPr/>
        </p:nvGrpSpPr>
        <p:grpSpPr>
          <a:xfrm>
            <a:off x="6960966" y="2801675"/>
            <a:ext cx="873690" cy="873690"/>
            <a:chOff x="6960966" y="2801675"/>
            <a:chExt cx="873690" cy="873690"/>
          </a:xfrm>
        </p:grpSpPr>
        <p:cxnSp>
          <p:nvCxnSpPr>
            <p:cNvPr id="65" name="מחבר ישר 64">
              <a:extLst>
                <a:ext uri="{FF2B5EF4-FFF2-40B4-BE49-F238E27FC236}">
                  <a16:creationId xmlns:a16="http://schemas.microsoft.com/office/drawing/2014/main" id="{D871FAB9-5503-446F-836A-C21AEE1E2F35}"/>
                </a:ext>
              </a:extLst>
            </p:cNvPr>
            <p:cNvCxnSpPr>
              <a:cxnSpLocks/>
            </p:cNvCxnSpPr>
            <p:nvPr/>
          </p:nvCxnSpPr>
          <p:spPr>
            <a:xfrm rot="16200000" flipH="1">
              <a:off x="7083488" y="280167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מחבר ישר 66">
              <a:extLst>
                <a:ext uri="{FF2B5EF4-FFF2-40B4-BE49-F238E27FC236}">
                  <a16:creationId xmlns:a16="http://schemas.microsoft.com/office/drawing/2014/main" id="{3FF04C20-635E-4C27-B6D7-0FAFA14572E9}"/>
                </a:ext>
              </a:extLst>
            </p:cNvPr>
            <p:cNvCxnSpPr>
              <a:cxnSpLocks/>
            </p:cNvCxnSpPr>
            <p:nvPr/>
          </p:nvCxnSpPr>
          <p:spPr>
            <a:xfrm flipH="1">
              <a:off x="7087801" y="2801675"/>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111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500"/>
                                  </p:stCondLst>
                                  <p:childTnLst>
                                    <p:set>
                                      <p:cBhvr>
                                        <p:cTn id="18" dur="1" fill="hold">
                                          <p:stCondLst>
                                            <p:cond delay="0"/>
                                          </p:stCondLst>
                                        </p:cTn>
                                        <p:tgtEl>
                                          <p:spTgt spid="88"/>
                                        </p:tgtEl>
                                        <p:attrNameLst>
                                          <p:attrName>style.visibility</p:attrName>
                                        </p:attrNameLst>
                                      </p:cBhvr>
                                      <p:to>
                                        <p:strVal val="visible"/>
                                      </p:to>
                                    </p:set>
                                    <p:animEffect transition="in" filter="wipe(left)">
                                      <p:cBhvr>
                                        <p:cTn id="19" dur="500"/>
                                        <p:tgtEl>
                                          <p:spTgt spid="88"/>
                                        </p:tgtEl>
                                      </p:cBhvr>
                                    </p:animEffect>
                                  </p:childTnLst>
                                </p:cTn>
                              </p:par>
                            </p:childTnLst>
                          </p:cTn>
                        </p:par>
                        <p:par>
                          <p:cTn id="20" fill="hold">
                            <p:stCondLst>
                              <p:cond delay="1000"/>
                            </p:stCondLst>
                            <p:childTnLst>
                              <p:par>
                                <p:cTn id="21" presetID="1" presetClass="entr" presetSubtype="0" fill="hold" nodeType="afterEffect">
                                  <p:stCondLst>
                                    <p:cond delay="50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grpId="1" nodeType="withEffect">
                                  <p:stCondLst>
                                    <p:cond delay="500"/>
                                  </p:stCondLst>
                                  <p:childTnLst>
                                    <p:set>
                                      <p:cBhvr>
                                        <p:cTn id="27"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37"/>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500"/>
                                  </p:stCondLst>
                                  <p:childTnLst>
                                    <p:set>
                                      <p:cBhvr>
                                        <p:cTn id="38" dur="1" fill="hold">
                                          <p:stCondLst>
                                            <p:cond delay="0"/>
                                          </p:stCondLst>
                                        </p:cTn>
                                        <p:tgtEl>
                                          <p:spTgt spid="38"/>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750"/>
                                  </p:stCondLst>
                                  <p:childTnLst>
                                    <p:set>
                                      <p:cBhvr>
                                        <p:cTn id="41"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childTnLst>
        </p:cTn>
      </p:par>
    </p:tnLst>
    <p:bldLst>
      <p:bldP spid="37" grpId="0" animBg="1"/>
      <p:bldP spid="37" grpId="1" animBg="1"/>
      <p:bldP spid="5" grpId="0" animBg="1"/>
      <p:bldP spid="3" grpId="0"/>
      <p:bldP spid="4" grpId="0" animBg="1"/>
      <p:bldP spid="38" grpId="0"/>
      <p:bldP spid="39" grpId="0"/>
      <p:bldP spid="40" grpId="0"/>
      <p:bldP spid="8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קבוצה 7">
            <a:extLst>
              <a:ext uri="{FF2B5EF4-FFF2-40B4-BE49-F238E27FC236}">
                <a16:creationId xmlns:a16="http://schemas.microsoft.com/office/drawing/2014/main" id="{7846D76B-DA81-4430-9F36-4F1A1D738F56}"/>
              </a:ext>
            </a:extLst>
          </p:cNvPr>
          <p:cNvGrpSpPr/>
          <p:nvPr/>
        </p:nvGrpSpPr>
        <p:grpSpPr>
          <a:xfrm>
            <a:off x="3126261" y="2305584"/>
            <a:ext cx="5760640" cy="2880320"/>
            <a:chOff x="3126261" y="2305584"/>
            <a:chExt cx="5760640" cy="2880320"/>
          </a:xfrm>
        </p:grpSpPr>
        <p:grpSp>
          <p:nvGrpSpPr>
            <p:cNvPr id="12" name="קבוצה 11">
              <a:extLst>
                <a:ext uri="{FF2B5EF4-FFF2-40B4-BE49-F238E27FC236}">
                  <a16:creationId xmlns:a16="http://schemas.microsoft.com/office/drawing/2014/main" id="{D01285D0-152D-4FBD-8344-B1182E5C9628}"/>
                </a:ext>
              </a:extLst>
            </p:cNvPr>
            <p:cNvGrpSpPr/>
            <p:nvPr/>
          </p:nvGrpSpPr>
          <p:grpSpPr>
            <a:xfrm>
              <a:off x="3126261" y="2305584"/>
              <a:ext cx="5760640" cy="2880320"/>
              <a:chOff x="3124930" y="2420888"/>
              <a:chExt cx="5760640" cy="2880320"/>
            </a:xfrm>
          </p:grpSpPr>
          <p:grpSp>
            <p:nvGrpSpPr>
              <p:cNvPr id="7" name="קבוצה 6">
                <a:extLst>
                  <a:ext uri="{FF2B5EF4-FFF2-40B4-BE49-F238E27FC236}">
                    <a16:creationId xmlns:a16="http://schemas.microsoft.com/office/drawing/2014/main" id="{B3AC93A8-0F78-4124-9DBD-D60229E38A41}"/>
                  </a:ext>
                </a:extLst>
              </p:cNvPr>
              <p:cNvGrpSpPr/>
              <p:nvPr/>
            </p:nvGrpSpPr>
            <p:grpSpPr>
              <a:xfrm>
                <a:off x="3124930" y="2420888"/>
                <a:ext cx="5760640" cy="2880320"/>
                <a:chOff x="3068935" y="2308837"/>
                <a:chExt cx="5760640" cy="2880320"/>
              </a:xfrm>
            </p:grpSpPr>
            <p:grpSp>
              <p:nvGrpSpPr>
                <p:cNvPr id="6" name="קבוצה 5">
                  <a:extLst>
                    <a:ext uri="{FF2B5EF4-FFF2-40B4-BE49-F238E27FC236}">
                      <a16:creationId xmlns:a16="http://schemas.microsoft.com/office/drawing/2014/main" id="{4807CDBF-B13E-4A66-AE1B-078F5E74B76D}"/>
                    </a:ext>
                  </a:extLst>
                </p:cNvPr>
                <p:cNvGrpSpPr/>
                <p:nvPr/>
              </p:nvGrpSpPr>
              <p:grpSpPr>
                <a:xfrm>
                  <a:off x="3068935" y="2308837"/>
                  <a:ext cx="5760640" cy="2880320"/>
                  <a:chOff x="3068935" y="2308837"/>
                  <a:chExt cx="5760640" cy="2880320"/>
                </a:xfrm>
              </p:grpSpPr>
              <p:sp>
                <p:nvSpPr>
                  <p:cNvPr id="87" name="מלבן 86">
                    <a:extLst>
                      <a:ext uri="{FF2B5EF4-FFF2-40B4-BE49-F238E27FC236}">
                        <a16:creationId xmlns:a16="http://schemas.microsoft.com/office/drawing/2014/main" id="{CC5190D1-1891-47B1-B621-2EF1B6692198}"/>
                      </a:ext>
                    </a:extLst>
                  </p:cNvPr>
                  <p:cNvSpPr/>
                  <p:nvPr/>
                </p:nvSpPr>
                <p:spPr>
                  <a:xfrm>
                    <a:off x="3068935" y="2308837"/>
                    <a:ext cx="5760640" cy="2880320"/>
                  </a:xfrm>
                  <a:prstGeom prst="rect">
                    <a:avLst/>
                  </a:prstGeom>
                  <a:solidFill>
                    <a:srgbClr val="00A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1" name="אליפסה 40">
                    <a:extLst>
                      <a:ext uri="{FF2B5EF4-FFF2-40B4-BE49-F238E27FC236}">
                        <a16:creationId xmlns:a16="http://schemas.microsoft.com/office/drawing/2014/main" id="{28811080-FC72-484B-845E-2EF8219E77E1}"/>
                      </a:ext>
                    </a:extLst>
                  </p:cNvPr>
                  <p:cNvSpPr/>
                  <p:nvPr/>
                </p:nvSpPr>
                <p:spPr>
                  <a:xfrm rot="5400000" flipV="1">
                    <a:off x="7120452" y="3501822"/>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2" name="אליפסה 41">
                    <a:extLst>
                      <a:ext uri="{FF2B5EF4-FFF2-40B4-BE49-F238E27FC236}">
                        <a16:creationId xmlns:a16="http://schemas.microsoft.com/office/drawing/2014/main" id="{823C565E-0F9B-4A6D-9E09-EE7EDE766802}"/>
                      </a:ext>
                    </a:extLst>
                  </p:cNvPr>
                  <p:cNvSpPr/>
                  <p:nvPr/>
                </p:nvSpPr>
                <p:spPr>
                  <a:xfrm rot="5400000" flipV="1">
                    <a:off x="7828998" y="3513415"/>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81" name="קבוצה 80">
                  <a:extLst>
                    <a:ext uri="{FF2B5EF4-FFF2-40B4-BE49-F238E27FC236}">
                      <a16:creationId xmlns:a16="http://schemas.microsoft.com/office/drawing/2014/main" id="{FDB5C3D0-16B3-4F7C-AD1E-70346D91578B}"/>
                    </a:ext>
                  </a:extLst>
                </p:cNvPr>
                <p:cNvGrpSpPr/>
                <p:nvPr/>
              </p:nvGrpSpPr>
              <p:grpSpPr>
                <a:xfrm>
                  <a:off x="3176973" y="2565703"/>
                  <a:ext cx="5526358" cy="1807041"/>
                  <a:chOff x="3563688" y="470451"/>
                  <a:chExt cx="5526358" cy="1807041"/>
                </a:xfrm>
              </p:grpSpPr>
              <p:sp>
                <p:nvSpPr>
                  <p:cNvPr id="52" name="אליפסה 51">
                    <a:extLst>
                      <a:ext uri="{FF2B5EF4-FFF2-40B4-BE49-F238E27FC236}">
                        <a16:creationId xmlns:a16="http://schemas.microsoft.com/office/drawing/2014/main" id="{E9E86EF9-F6F6-462F-8EAE-BE864822722C}"/>
                      </a:ext>
                    </a:extLst>
                  </p:cNvPr>
                  <p:cNvSpPr/>
                  <p:nvPr/>
                </p:nvSpPr>
                <p:spPr>
                  <a:xfrm rot="5400000" flipV="1">
                    <a:off x="3689588"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9B247AAE-DEBB-404D-BA2B-91EAF76BF317}"/>
                      </a:ext>
                    </a:extLst>
                  </p:cNvPr>
                  <p:cNvSpPr/>
                  <p:nvPr/>
                </p:nvSpPr>
                <p:spPr>
                  <a:xfrm rot="5400000" flipV="1">
                    <a:off x="4672972"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248FDC2D-B050-428C-94BE-85BB98DA4C94}"/>
                      </a:ext>
                    </a:extLst>
                  </p:cNvPr>
                  <p:cNvSpPr/>
                  <p:nvPr/>
                </p:nvSpPr>
                <p:spPr>
                  <a:xfrm rot="5400000" flipV="1">
                    <a:off x="4202368" y="116589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73" name="קבוצה 72">
                    <a:extLst>
                      <a:ext uri="{FF2B5EF4-FFF2-40B4-BE49-F238E27FC236}">
                        <a16:creationId xmlns:a16="http://schemas.microsoft.com/office/drawing/2014/main" id="{FD3D84D7-CF9D-4315-B7F2-4D673D855F22}"/>
                      </a:ext>
                    </a:extLst>
                  </p:cNvPr>
                  <p:cNvGrpSpPr/>
                  <p:nvPr/>
                </p:nvGrpSpPr>
                <p:grpSpPr>
                  <a:xfrm>
                    <a:off x="3563688" y="470451"/>
                    <a:ext cx="3600000" cy="1800000"/>
                    <a:chOff x="3563688" y="470451"/>
                    <a:chExt cx="3600000" cy="1800000"/>
                  </a:xfrm>
                </p:grpSpPr>
                <p:sp>
                  <p:nvSpPr>
                    <p:cNvPr id="33" name="מלבן 32">
                      <a:extLst>
                        <a:ext uri="{FF2B5EF4-FFF2-40B4-BE49-F238E27FC236}">
                          <a16:creationId xmlns:a16="http://schemas.microsoft.com/office/drawing/2014/main" id="{83BB2AFD-42C1-4822-9228-F56C8CFCDFE8}"/>
                        </a:ext>
                      </a:extLst>
                    </p:cNvPr>
                    <p:cNvSpPr/>
                    <p:nvPr/>
                  </p:nvSpPr>
                  <p:spPr>
                    <a:xfrm rot="10800000" flipV="1">
                      <a:off x="3563688" y="470451"/>
                      <a:ext cx="3600000" cy="180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59" name="קבוצה 58">
                      <a:extLst>
                        <a:ext uri="{FF2B5EF4-FFF2-40B4-BE49-F238E27FC236}">
                          <a16:creationId xmlns:a16="http://schemas.microsoft.com/office/drawing/2014/main" id="{6B279CB3-D9B0-479D-B26D-020EA855F9DE}"/>
                        </a:ext>
                      </a:extLst>
                    </p:cNvPr>
                    <p:cNvGrpSpPr/>
                    <p:nvPr/>
                  </p:nvGrpSpPr>
                  <p:grpSpPr>
                    <a:xfrm>
                      <a:off x="3689588" y="805541"/>
                      <a:ext cx="1548638" cy="540000"/>
                      <a:chOff x="3689588" y="805541"/>
                      <a:chExt cx="1548638" cy="540000"/>
                    </a:xfrm>
                  </p:grpSpPr>
                  <p:sp>
                    <p:nvSpPr>
                      <p:cNvPr id="51" name="אליפסה 50">
                        <a:extLst>
                          <a:ext uri="{FF2B5EF4-FFF2-40B4-BE49-F238E27FC236}">
                            <a16:creationId xmlns:a16="http://schemas.microsoft.com/office/drawing/2014/main" id="{29EDE453-3D08-478E-96A8-DCC9592A4120}"/>
                          </a:ext>
                        </a:extLst>
                      </p:cNvPr>
                      <p:cNvSpPr/>
                      <p:nvPr/>
                    </p:nvSpPr>
                    <p:spPr>
                      <a:xfrm rot="5400000" flipV="1">
                        <a:off x="3689588"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3" name="אליפסה 52">
                        <a:extLst>
                          <a:ext uri="{FF2B5EF4-FFF2-40B4-BE49-F238E27FC236}">
                            <a16:creationId xmlns:a16="http://schemas.microsoft.com/office/drawing/2014/main" id="{3276B9C6-1428-46DB-BCFD-EADD8D30BA39}"/>
                          </a:ext>
                        </a:extLst>
                      </p:cNvPr>
                      <p:cNvSpPr/>
                      <p:nvPr/>
                    </p:nvSpPr>
                    <p:spPr>
                      <a:xfrm rot="5400000" flipV="1">
                        <a:off x="4698226"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60" name="אליפסה 59">
                      <a:extLst>
                        <a:ext uri="{FF2B5EF4-FFF2-40B4-BE49-F238E27FC236}">
                          <a16:creationId xmlns:a16="http://schemas.microsoft.com/office/drawing/2014/main" id="{2E837BD6-DFC1-4021-8AC3-1E6E9BF16053}"/>
                        </a:ext>
                      </a:extLst>
                    </p:cNvPr>
                    <p:cNvSpPr/>
                    <p:nvPr/>
                  </p:nvSpPr>
                  <p:spPr>
                    <a:xfrm rot="5400000" flipV="1">
                      <a:off x="5497531"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אליפסה 60">
                      <a:extLst>
                        <a:ext uri="{FF2B5EF4-FFF2-40B4-BE49-F238E27FC236}">
                          <a16:creationId xmlns:a16="http://schemas.microsoft.com/office/drawing/2014/main" id="{FA4E90DB-BAB3-475A-8CF2-BF0858F894EA}"/>
                        </a:ext>
                      </a:extLst>
                    </p:cNvPr>
                    <p:cNvSpPr/>
                    <p:nvPr/>
                  </p:nvSpPr>
                  <p:spPr>
                    <a:xfrm rot="5400000" flipV="1">
                      <a:off x="6506169"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2" name="אליפסה 61">
                      <a:extLst>
                        <a:ext uri="{FF2B5EF4-FFF2-40B4-BE49-F238E27FC236}">
                          <a16:creationId xmlns:a16="http://schemas.microsoft.com/office/drawing/2014/main" id="{0D03D3A7-9E07-45D1-82D6-EC221CD83B28}"/>
                        </a:ext>
                      </a:extLst>
                    </p:cNvPr>
                    <p:cNvSpPr/>
                    <p:nvPr/>
                  </p:nvSpPr>
                  <p:spPr>
                    <a:xfrm rot="5400000" flipV="1">
                      <a:off x="5497531"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20BD41AA-E833-418F-B35C-28771BE8A9E1}"/>
                        </a:ext>
                      </a:extLst>
                    </p:cNvPr>
                    <p:cNvSpPr/>
                    <p:nvPr/>
                  </p:nvSpPr>
                  <p:spPr>
                    <a:xfrm rot="5400000" flipV="1">
                      <a:off x="6506169"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4" name="אליפסה 63">
                      <a:extLst>
                        <a:ext uri="{FF2B5EF4-FFF2-40B4-BE49-F238E27FC236}">
                          <a16:creationId xmlns:a16="http://schemas.microsoft.com/office/drawing/2014/main" id="{FD03E20C-21FE-4B55-9A64-CAB8D2697B8C}"/>
                        </a:ext>
                      </a:extLst>
                    </p:cNvPr>
                    <p:cNvSpPr/>
                    <p:nvPr/>
                  </p:nvSpPr>
                  <p:spPr>
                    <a:xfrm rot="5400000" flipV="1">
                      <a:off x="6001850" y="113657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72" name="קבוצה 71">
                    <a:extLst>
                      <a:ext uri="{FF2B5EF4-FFF2-40B4-BE49-F238E27FC236}">
                        <a16:creationId xmlns:a16="http://schemas.microsoft.com/office/drawing/2014/main" id="{255ED8FD-B515-4187-BDDF-3939916B37C2}"/>
                      </a:ext>
                    </a:extLst>
                  </p:cNvPr>
                  <p:cNvGrpSpPr/>
                  <p:nvPr/>
                </p:nvGrpSpPr>
                <p:grpSpPr>
                  <a:xfrm>
                    <a:off x="7290046" y="477292"/>
                    <a:ext cx="1800000" cy="1800200"/>
                    <a:chOff x="7290046" y="528995"/>
                    <a:chExt cx="1800000" cy="1800200"/>
                  </a:xfrm>
                </p:grpSpPr>
                <p:sp>
                  <p:nvSpPr>
                    <p:cNvPr id="66" name="אליפסה 65">
                      <a:extLst>
                        <a:ext uri="{FF2B5EF4-FFF2-40B4-BE49-F238E27FC236}">
                          <a16:creationId xmlns:a16="http://schemas.microsoft.com/office/drawing/2014/main" id="{DE3A2DAE-ECAA-48AD-BAF4-521AC8166119}"/>
                        </a:ext>
                      </a:extLst>
                    </p:cNvPr>
                    <p:cNvSpPr/>
                    <p:nvPr/>
                  </p:nvSpPr>
                  <p:spPr>
                    <a:xfrm rot="5400000" flipV="1">
                      <a:off x="7507167" y="80703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1" name="מלבן 70">
                      <a:extLst>
                        <a:ext uri="{FF2B5EF4-FFF2-40B4-BE49-F238E27FC236}">
                          <a16:creationId xmlns:a16="http://schemas.microsoft.com/office/drawing/2014/main" id="{26A5DF94-5530-4CA3-8F5D-2D81690E2F35}"/>
                        </a:ext>
                      </a:extLst>
                    </p:cNvPr>
                    <p:cNvSpPr/>
                    <p:nvPr/>
                  </p:nvSpPr>
                  <p:spPr>
                    <a:xfrm rot="10800000" flipV="1">
                      <a:off x="7290046" y="528995"/>
                      <a:ext cx="180000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grpSp>
          <p:sp>
            <p:nvSpPr>
              <p:cNvPr id="36" name="אליפסה 35">
                <a:extLst>
                  <a:ext uri="{FF2B5EF4-FFF2-40B4-BE49-F238E27FC236}">
                    <a16:creationId xmlns:a16="http://schemas.microsoft.com/office/drawing/2014/main" id="{655B1960-F55F-41B4-A814-A143A0C1E4A0}"/>
                  </a:ext>
                </a:extLst>
              </p:cNvPr>
              <p:cNvSpPr/>
              <p:nvPr/>
            </p:nvSpPr>
            <p:spPr>
              <a:xfrm rot="5400000" flipV="1">
                <a:off x="7843681" y="293933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44" name="אליפסה 43">
              <a:extLst>
                <a:ext uri="{FF2B5EF4-FFF2-40B4-BE49-F238E27FC236}">
                  <a16:creationId xmlns:a16="http://schemas.microsoft.com/office/drawing/2014/main" id="{C0CDB4EE-69F0-49C1-9662-D8F1E5061D73}"/>
                </a:ext>
              </a:extLst>
            </p:cNvPr>
            <p:cNvSpPr/>
            <p:nvPr/>
          </p:nvSpPr>
          <p:spPr>
            <a:xfrm rot="5400000" flipV="1">
              <a:off x="7186327" y="4168848"/>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48" name="אליפסה 47">
              <a:extLst>
                <a:ext uri="{FF2B5EF4-FFF2-40B4-BE49-F238E27FC236}">
                  <a16:creationId xmlns:a16="http://schemas.microsoft.com/office/drawing/2014/main" id="{FE50A6E5-55CA-41B0-9440-A172C00E7211}"/>
                </a:ext>
              </a:extLst>
            </p:cNvPr>
            <p:cNvSpPr/>
            <p:nvPr/>
          </p:nvSpPr>
          <p:spPr>
            <a:xfrm rot="5400000" flipV="1">
              <a:off x="7896802" y="4181969"/>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37" name="מלבן: פינות מעוגלות 36">
            <a:extLst>
              <a:ext uri="{FF2B5EF4-FFF2-40B4-BE49-F238E27FC236}">
                <a16:creationId xmlns:a16="http://schemas.microsoft.com/office/drawing/2014/main" id="{676CCF4F-5082-482C-87DF-4DAD61C58A06}"/>
              </a:ext>
            </a:extLst>
          </p:cNvPr>
          <p:cNvSpPr/>
          <p:nvPr/>
        </p:nvSpPr>
        <p:spPr>
          <a:xfrm>
            <a:off x="4368837" y="5332318"/>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לִתְשוּבָה.</a:t>
            </a:r>
          </a:p>
        </p:txBody>
      </p:sp>
      <p:sp>
        <p:nvSpPr>
          <p:cNvPr id="82" name="תיבת טקסט 81">
            <a:extLst>
              <a:ext uri="{FF2B5EF4-FFF2-40B4-BE49-F238E27FC236}">
                <a16:creationId xmlns:a16="http://schemas.microsoft.com/office/drawing/2014/main" id="{7FA4862F-1FDF-4844-838B-85A3AA949001}"/>
              </a:ext>
            </a:extLst>
          </p:cNvPr>
          <p:cNvSpPr txBox="1"/>
          <p:nvPr/>
        </p:nvSpPr>
        <p:spPr>
          <a:xfrm>
            <a:off x="108000" y="165287"/>
            <a:ext cx="9158868" cy="584775"/>
          </a:xfrm>
          <a:prstGeom prst="rect">
            <a:avLst/>
          </a:prstGeom>
          <a:noFill/>
        </p:spPr>
        <p:txBody>
          <a:bodyPr wrap="square" rtlCol="1">
            <a:spAutoFit/>
          </a:bodyPr>
          <a:lstStyle/>
          <a:p>
            <a:pPr marL="714375"/>
            <a:r>
              <a:rPr lang="he-IL" sz="3200" dirty="0">
                <a:latin typeface="Arial" panose="020B0604020202020204" pitchFamily="34" charset="0"/>
              </a:rPr>
              <a:t>פִּתְרוּ אֶת הַתַרְגִיל.</a:t>
            </a:r>
            <a:endParaRPr lang="en-US" sz="3200" dirty="0">
              <a:latin typeface="Arial" panose="020B0604020202020204" pitchFamily="34" charset="0"/>
            </a:endParaRPr>
          </a:p>
        </p:txBody>
      </p:sp>
      <p:pic>
        <p:nvPicPr>
          <p:cNvPr id="86" name="תמונה 85">
            <a:extLst>
              <a:ext uri="{FF2B5EF4-FFF2-40B4-BE49-F238E27FC236}">
                <a16:creationId xmlns:a16="http://schemas.microsoft.com/office/drawing/2014/main" id="{BEF2DC0F-93A8-4AF8-8240-B60413F2B1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98629" y="3261457"/>
            <a:ext cx="2095745" cy="3413291"/>
          </a:xfrm>
          <a:prstGeom prst="rect">
            <a:avLst/>
          </a:prstGeom>
        </p:spPr>
      </p:pic>
      <p:sp>
        <p:nvSpPr>
          <p:cNvPr id="5" name="מלבן: פינות מעוגלות 4">
            <a:extLst>
              <a:ext uri="{FF2B5EF4-FFF2-40B4-BE49-F238E27FC236}">
                <a16:creationId xmlns:a16="http://schemas.microsoft.com/office/drawing/2014/main" id="{9A7A972E-D08F-407B-B085-3A013FFC05DF}"/>
              </a:ext>
            </a:extLst>
          </p:cNvPr>
          <p:cNvSpPr/>
          <p:nvPr/>
        </p:nvSpPr>
        <p:spPr>
          <a:xfrm>
            <a:off x="4316175" y="5328085"/>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2.</a:t>
            </a:r>
          </a:p>
        </p:txBody>
      </p:sp>
      <p:sp>
        <p:nvSpPr>
          <p:cNvPr id="2" name="תיבת טקסט 1">
            <a:extLst>
              <a:ext uri="{FF2B5EF4-FFF2-40B4-BE49-F238E27FC236}">
                <a16:creationId xmlns:a16="http://schemas.microsoft.com/office/drawing/2014/main" id="{0AEDFB7C-675F-4DE4-98BD-3290FF51AA70}"/>
              </a:ext>
            </a:extLst>
          </p:cNvPr>
          <p:cNvSpPr txBox="1"/>
          <p:nvPr/>
        </p:nvSpPr>
        <p:spPr>
          <a:xfrm>
            <a:off x="4557368" y="657869"/>
            <a:ext cx="2173993" cy="1015663"/>
          </a:xfrm>
          <a:prstGeom prst="rect">
            <a:avLst/>
          </a:prstGeom>
          <a:noFill/>
        </p:spPr>
        <p:txBody>
          <a:bodyPr wrap="none" rtlCol="1">
            <a:spAutoFit/>
          </a:bodyPr>
          <a:lstStyle/>
          <a:p>
            <a:pPr algn="l" rtl="0"/>
            <a:r>
              <a:rPr lang="en-US" sz="6000" dirty="0">
                <a:latin typeface="Arial" panose="020B0604020202020204" pitchFamily="34" charset="0"/>
              </a:rPr>
              <a:t>16-4=</a:t>
            </a:r>
            <a:endParaRPr lang="he-IL" sz="6000" dirty="0">
              <a:latin typeface="Arial" panose="020B0604020202020204" pitchFamily="34" charset="0"/>
            </a:endParaRPr>
          </a:p>
        </p:txBody>
      </p:sp>
      <p:sp>
        <p:nvSpPr>
          <p:cNvPr id="3" name="תיבת טקסט 2">
            <a:extLst>
              <a:ext uri="{FF2B5EF4-FFF2-40B4-BE49-F238E27FC236}">
                <a16:creationId xmlns:a16="http://schemas.microsoft.com/office/drawing/2014/main" id="{E9E73DDD-D9FA-46CF-9FED-9435FF94EFDB}"/>
              </a:ext>
            </a:extLst>
          </p:cNvPr>
          <p:cNvSpPr txBox="1"/>
          <p:nvPr/>
        </p:nvSpPr>
        <p:spPr>
          <a:xfrm>
            <a:off x="529431" y="132367"/>
            <a:ext cx="1745991" cy="1015663"/>
          </a:xfrm>
          <a:prstGeom prst="rect">
            <a:avLst/>
          </a:prstGeom>
          <a:noFill/>
        </p:spPr>
        <p:txBody>
          <a:bodyPr wrap="none" rtlCol="1">
            <a:spAutoFit/>
          </a:bodyPr>
          <a:lstStyle/>
          <a:p>
            <a:pPr algn="l" rtl="0"/>
            <a:r>
              <a:rPr lang="en-US" sz="6000" dirty="0">
                <a:latin typeface="Arial" panose="020B0604020202020204" pitchFamily="34" charset="0"/>
              </a:rPr>
              <a:t>6-2=</a:t>
            </a:r>
            <a:endParaRPr lang="he-IL" sz="6000"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23999851-43DF-459E-89D0-A788847D11F4}"/>
              </a:ext>
            </a:extLst>
          </p:cNvPr>
          <p:cNvSpPr/>
          <p:nvPr/>
        </p:nvSpPr>
        <p:spPr>
          <a:xfrm>
            <a:off x="4322281" y="5308425"/>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1.</a:t>
            </a:r>
          </a:p>
        </p:txBody>
      </p:sp>
      <p:sp>
        <p:nvSpPr>
          <p:cNvPr id="38" name="תיבת טקסט 37">
            <a:extLst>
              <a:ext uri="{FF2B5EF4-FFF2-40B4-BE49-F238E27FC236}">
                <a16:creationId xmlns:a16="http://schemas.microsoft.com/office/drawing/2014/main" id="{6954CA1F-BF69-4033-A198-85242AE6CDEC}"/>
              </a:ext>
            </a:extLst>
          </p:cNvPr>
          <p:cNvSpPr txBox="1"/>
          <p:nvPr/>
        </p:nvSpPr>
        <p:spPr>
          <a:xfrm>
            <a:off x="131941" y="908720"/>
            <a:ext cx="3222357" cy="1015663"/>
          </a:xfrm>
          <a:prstGeom prst="rect">
            <a:avLst/>
          </a:prstGeom>
          <a:noFill/>
        </p:spPr>
        <p:txBody>
          <a:bodyPr wrap="none" rtlCol="1">
            <a:spAutoFit/>
          </a:bodyPr>
          <a:lstStyle/>
          <a:p>
            <a:pPr algn="l" rtl="0"/>
            <a:r>
              <a:rPr lang="en-US" sz="6000" dirty="0">
                <a:latin typeface="Arial" panose="020B0604020202020204" pitchFamily="34" charset="0"/>
              </a:rPr>
              <a:t>10+4=12</a:t>
            </a:r>
            <a:endParaRPr lang="he-IL" sz="6000" dirty="0">
              <a:latin typeface="Arial" panose="020B0604020202020204" pitchFamily="34" charset="0"/>
            </a:endParaRPr>
          </a:p>
        </p:txBody>
      </p:sp>
      <p:sp>
        <p:nvSpPr>
          <p:cNvPr id="39" name="תיבת טקסט 38">
            <a:extLst>
              <a:ext uri="{FF2B5EF4-FFF2-40B4-BE49-F238E27FC236}">
                <a16:creationId xmlns:a16="http://schemas.microsoft.com/office/drawing/2014/main" id="{3762B110-254A-4497-A0D9-8923ED0A9258}"/>
              </a:ext>
            </a:extLst>
          </p:cNvPr>
          <p:cNvSpPr txBox="1"/>
          <p:nvPr/>
        </p:nvSpPr>
        <p:spPr>
          <a:xfrm>
            <a:off x="6564848" y="657868"/>
            <a:ext cx="1040670" cy="1015663"/>
          </a:xfrm>
          <a:prstGeom prst="rect">
            <a:avLst/>
          </a:prstGeom>
          <a:noFill/>
        </p:spPr>
        <p:txBody>
          <a:bodyPr wrap="none" rtlCol="1">
            <a:spAutoFit/>
          </a:bodyPr>
          <a:lstStyle/>
          <a:p>
            <a:pPr algn="l" rtl="0"/>
            <a:r>
              <a:rPr lang="en-US" sz="6000" dirty="0">
                <a:latin typeface="Arial" panose="020B0604020202020204" pitchFamily="34" charset="0"/>
              </a:rPr>
              <a:t>12</a:t>
            </a:r>
            <a:endParaRPr lang="he-IL" sz="6000" dirty="0">
              <a:latin typeface="Arial" panose="020B0604020202020204" pitchFamily="34" charset="0"/>
            </a:endParaRPr>
          </a:p>
        </p:txBody>
      </p:sp>
      <p:sp>
        <p:nvSpPr>
          <p:cNvPr id="40" name="תיבת טקסט 39">
            <a:extLst>
              <a:ext uri="{FF2B5EF4-FFF2-40B4-BE49-F238E27FC236}">
                <a16:creationId xmlns:a16="http://schemas.microsoft.com/office/drawing/2014/main" id="{4FE374AF-A206-4C6D-8BDD-702ED67546FD}"/>
              </a:ext>
            </a:extLst>
          </p:cNvPr>
          <p:cNvSpPr txBox="1"/>
          <p:nvPr/>
        </p:nvSpPr>
        <p:spPr>
          <a:xfrm>
            <a:off x="2116037" y="99317"/>
            <a:ext cx="612668" cy="1015663"/>
          </a:xfrm>
          <a:prstGeom prst="rect">
            <a:avLst/>
          </a:prstGeom>
          <a:noFill/>
        </p:spPr>
        <p:txBody>
          <a:bodyPr wrap="none" rtlCol="1">
            <a:spAutoFit/>
          </a:bodyPr>
          <a:lstStyle/>
          <a:p>
            <a:pPr algn="l" rtl="0"/>
            <a:r>
              <a:rPr lang="en-US" sz="6000" dirty="0">
                <a:latin typeface="Arial" panose="020B0604020202020204" pitchFamily="34" charset="0"/>
              </a:rPr>
              <a:t>2</a:t>
            </a:r>
            <a:endParaRPr lang="he-IL" sz="6000" dirty="0">
              <a:latin typeface="Arial" panose="020B0604020202020204" pitchFamily="34" charset="0"/>
            </a:endParaRPr>
          </a:p>
        </p:txBody>
      </p:sp>
      <p:sp>
        <p:nvSpPr>
          <p:cNvPr id="88" name="אליפסה 87">
            <a:extLst>
              <a:ext uri="{FF2B5EF4-FFF2-40B4-BE49-F238E27FC236}">
                <a16:creationId xmlns:a16="http://schemas.microsoft.com/office/drawing/2014/main" id="{38F29FBE-4E49-40C4-BB1B-08F26FE15A1C}"/>
              </a:ext>
            </a:extLst>
          </p:cNvPr>
          <p:cNvSpPr/>
          <p:nvPr/>
        </p:nvSpPr>
        <p:spPr>
          <a:xfrm>
            <a:off x="6810897" y="2525008"/>
            <a:ext cx="2065569" cy="2384195"/>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11" name="קבוצה 10">
            <a:extLst>
              <a:ext uri="{FF2B5EF4-FFF2-40B4-BE49-F238E27FC236}">
                <a16:creationId xmlns:a16="http://schemas.microsoft.com/office/drawing/2014/main" id="{0D7F474D-68C5-4989-8A27-6CD874AA633A}"/>
              </a:ext>
            </a:extLst>
          </p:cNvPr>
          <p:cNvGrpSpPr/>
          <p:nvPr/>
        </p:nvGrpSpPr>
        <p:grpSpPr>
          <a:xfrm>
            <a:off x="7011342" y="4078523"/>
            <a:ext cx="1616385" cy="873690"/>
            <a:chOff x="6939756" y="3419406"/>
            <a:chExt cx="1616385" cy="873690"/>
          </a:xfrm>
        </p:grpSpPr>
        <p:grpSp>
          <p:nvGrpSpPr>
            <p:cNvPr id="10" name="קבוצה 9">
              <a:extLst>
                <a:ext uri="{FF2B5EF4-FFF2-40B4-BE49-F238E27FC236}">
                  <a16:creationId xmlns:a16="http://schemas.microsoft.com/office/drawing/2014/main" id="{81FDB8FB-EFD9-40CE-AEF0-CF487F1C3790}"/>
                </a:ext>
              </a:extLst>
            </p:cNvPr>
            <p:cNvGrpSpPr/>
            <p:nvPr/>
          </p:nvGrpSpPr>
          <p:grpSpPr>
            <a:xfrm>
              <a:off x="7682451" y="3419406"/>
              <a:ext cx="873690" cy="873690"/>
              <a:chOff x="7682451" y="3419406"/>
              <a:chExt cx="873690" cy="873690"/>
            </a:xfrm>
          </p:grpSpPr>
          <p:cxnSp>
            <p:nvCxnSpPr>
              <p:cNvPr id="9" name="מחבר ישר 8">
                <a:extLst>
                  <a:ext uri="{FF2B5EF4-FFF2-40B4-BE49-F238E27FC236}">
                    <a16:creationId xmlns:a16="http://schemas.microsoft.com/office/drawing/2014/main" id="{B833F2FB-26FE-490E-8A52-AFBBAF13F9D4}"/>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מחבר ישר 42">
                <a:extLst>
                  <a:ext uri="{FF2B5EF4-FFF2-40B4-BE49-F238E27FC236}">
                    <a16:creationId xmlns:a16="http://schemas.microsoft.com/office/drawing/2014/main" id="{2CEE08D7-77C5-4341-A6FC-B6C6141E4792}"/>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קבוצה 44">
              <a:extLst>
                <a:ext uri="{FF2B5EF4-FFF2-40B4-BE49-F238E27FC236}">
                  <a16:creationId xmlns:a16="http://schemas.microsoft.com/office/drawing/2014/main" id="{4AC9C6AB-A6DD-46F8-BEF7-C4B09D60F978}"/>
                </a:ext>
              </a:extLst>
            </p:cNvPr>
            <p:cNvGrpSpPr/>
            <p:nvPr/>
          </p:nvGrpSpPr>
          <p:grpSpPr>
            <a:xfrm>
              <a:off x="6939756" y="3419406"/>
              <a:ext cx="873690" cy="873690"/>
              <a:chOff x="7682451" y="3419406"/>
              <a:chExt cx="873690" cy="873690"/>
            </a:xfrm>
          </p:grpSpPr>
          <p:cxnSp>
            <p:nvCxnSpPr>
              <p:cNvPr id="46" name="מחבר ישר 45">
                <a:extLst>
                  <a:ext uri="{FF2B5EF4-FFF2-40B4-BE49-F238E27FC236}">
                    <a16:creationId xmlns:a16="http://schemas.microsoft.com/office/drawing/2014/main" id="{12318152-75AF-4901-9B07-12FC31954F49}"/>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מחבר ישר 46">
                <a:extLst>
                  <a:ext uri="{FF2B5EF4-FFF2-40B4-BE49-F238E27FC236}">
                    <a16:creationId xmlns:a16="http://schemas.microsoft.com/office/drawing/2014/main" id="{FBA59A0F-0301-4D70-9CDC-254A7AC67597}"/>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49" name="קבוצה 48">
            <a:extLst>
              <a:ext uri="{FF2B5EF4-FFF2-40B4-BE49-F238E27FC236}">
                <a16:creationId xmlns:a16="http://schemas.microsoft.com/office/drawing/2014/main" id="{0FC1FCC3-DE52-4248-A280-7FACC503804A}"/>
              </a:ext>
            </a:extLst>
          </p:cNvPr>
          <p:cNvGrpSpPr/>
          <p:nvPr/>
        </p:nvGrpSpPr>
        <p:grpSpPr>
          <a:xfrm>
            <a:off x="6962661" y="3473887"/>
            <a:ext cx="1616385" cy="873690"/>
            <a:chOff x="6939756" y="3419406"/>
            <a:chExt cx="1616385" cy="873690"/>
          </a:xfrm>
        </p:grpSpPr>
        <p:grpSp>
          <p:nvGrpSpPr>
            <p:cNvPr id="55" name="קבוצה 54">
              <a:extLst>
                <a:ext uri="{FF2B5EF4-FFF2-40B4-BE49-F238E27FC236}">
                  <a16:creationId xmlns:a16="http://schemas.microsoft.com/office/drawing/2014/main" id="{E8AD87C9-C936-40D4-8EF8-2FC94C6BDBF7}"/>
                </a:ext>
              </a:extLst>
            </p:cNvPr>
            <p:cNvGrpSpPr/>
            <p:nvPr/>
          </p:nvGrpSpPr>
          <p:grpSpPr>
            <a:xfrm>
              <a:off x="7682451" y="3419406"/>
              <a:ext cx="873690" cy="873690"/>
              <a:chOff x="7682451" y="3419406"/>
              <a:chExt cx="873690" cy="873690"/>
            </a:xfrm>
          </p:grpSpPr>
          <p:cxnSp>
            <p:nvCxnSpPr>
              <p:cNvPr id="65" name="מחבר ישר 64">
                <a:extLst>
                  <a:ext uri="{FF2B5EF4-FFF2-40B4-BE49-F238E27FC236}">
                    <a16:creationId xmlns:a16="http://schemas.microsoft.com/office/drawing/2014/main" id="{6ACFC286-6489-40ED-9DFC-89A51AB7BF7F}"/>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מחבר ישר 66">
                <a:extLst>
                  <a:ext uri="{FF2B5EF4-FFF2-40B4-BE49-F238E27FC236}">
                    <a16:creationId xmlns:a16="http://schemas.microsoft.com/office/drawing/2014/main" id="{2B5548BF-5A8C-4940-8461-CF05175B3F56}"/>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6" name="קבוצה 55">
              <a:extLst>
                <a:ext uri="{FF2B5EF4-FFF2-40B4-BE49-F238E27FC236}">
                  <a16:creationId xmlns:a16="http://schemas.microsoft.com/office/drawing/2014/main" id="{EAA2CB82-C2DE-4453-87B6-36064A2EA056}"/>
                </a:ext>
              </a:extLst>
            </p:cNvPr>
            <p:cNvGrpSpPr/>
            <p:nvPr/>
          </p:nvGrpSpPr>
          <p:grpSpPr>
            <a:xfrm>
              <a:off x="6939756" y="3419406"/>
              <a:ext cx="873690" cy="873690"/>
              <a:chOff x="7682451" y="3419406"/>
              <a:chExt cx="873690" cy="873690"/>
            </a:xfrm>
          </p:grpSpPr>
          <p:cxnSp>
            <p:nvCxnSpPr>
              <p:cNvPr id="57" name="מחבר ישר 56">
                <a:extLst>
                  <a:ext uri="{FF2B5EF4-FFF2-40B4-BE49-F238E27FC236}">
                    <a16:creationId xmlns:a16="http://schemas.microsoft.com/office/drawing/2014/main" id="{CAD4D542-D3D4-43B3-9887-C3C9079EF1F1}"/>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מחבר ישר 57">
                <a:extLst>
                  <a:ext uri="{FF2B5EF4-FFF2-40B4-BE49-F238E27FC236}">
                    <a16:creationId xmlns:a16="http://schemas.microsoft.com/office/drawing/2014/main" id="{90E9B863-A675-46B1-A378-437EEF32D1AD}"/>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089842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500"/>
                                  </p:stCondLst>
                                  <p:childTnLst>
                                    <p:set>
                                      <p:cBhvr>
                                        <p:cTn id="18" dur="1" fill="hold">
                                          <p:stCondLst>
                                            <p:cond delay="0"/>
                                          </p:stCondLst>
                                        </p:cTn>
                                        <p:tgtEl>
                                          <p:spTgt spid="88"/>
                                        </p:tgtEl>
                                        <p:attrNameLst>
                                          <p:attrName>style.visibility</p:attrName>
                                        </p:attrNameLst>
                                      </p:cBhvr>
                                      <p:to>
                                        <p:strVal val="visible"/>
                                      </p:to>
                                    </p:set>
                                    <p:animEffect transition="in" filter="wipe(left)">
                                      <p:cBhvr>
                                        <p:cTn id="19" dur="500"/>
                                        <p:tgtEl>
                                          <p:spTgt spid="88"/>
                                        </p:tgtEl>
                                      </p:cBhvr>
                                    </p:animEffect>
                                  </p:childTnLst>
                                </p:cTn>
                              </p:par>
                            </p:childTnLst>
                          </p:cTn>
                        </p:par>
                        <p:par>
                          <p:cTn id="20" fill="hold">
                            <p:stCondLst>
                              <p:cond delay="1000"/>
                            </p:stCondLst>
                            <p:childTnLst>
                              <p:par>
                                <p:cTn id="21" presetID="1" presetClass="entr" presetSubtype="0" fill="hold" nodeType="afterEffect">
                                  <p:stCondLst>
                                    <p:cond delay="500"/>
                                  </p:stCondLst>
                                  <p:childTnLst>
                                    <p:set>
                                      <p:cBhvr>
                                        <p:cTn id="22" dur="1" fill="hold">
                                          <p:stCondLst>
                                            <p:cond delay="0"/>
                                          </p:stCondLst>
                                        </p:cTn>
                                        <p:tgtEl>
                                          <p:spTgt spid="11"/>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childTnLst>
                                </p:cTn>
                              </p:par>
                              <p:par>
                                <p:cTn id="26" presetID="1" presetClass="entr" presetSubtype="0" fill="hold" grpId="1" nodeType="withEffect">
                                  <p:stCondLst>
                                    <p:cond delay="500"/>
                                  </p:stCondLst>
                                  <p:childTnLst>
                                    <p:set>
                                      <p:cBhvr>
                                        <p:cTn id="27"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8" restart="whenNotActive" fill="hold" evtFilter="cancelBubble" nodeType="interactiveSeq">
                <p:stCondLst>
                  <p:cond evt="onClick" delay="0">
                    <p:tgtEl>
                      <p:spTgt spid="37"/>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hidden"/>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500"/>
                                  </p:stCondLst>
                                  <p:childTnLst>
                                    <p:set>
                                      <p:cBhvr>
                                        <p:cTn id="38" dur="1" fill="hold">
                                          <p:stCondLst>
                                            <p:cond delay="0"/>
                                          </p:stCondLst>
                                        </p:cTn>
                                        <p:tgtEl>
                                          <p:spTgt spid="38"/>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750"/>
                                  </p:stCondLst>
                                  <p:childTnLst>
                                    <p:set>
                                      <p:cBhvr>
                                        <p:cTn id="41"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childTnLst>
        </p:cTn>
      </p:par>
    </p:tnLst>
    <p:bldLst>
      <p:bldP spid="37" grpId="0" animBg="1"/>
      <p:bldP spid="37" grpId="1" animBg="1"/>
      <p:bldP spid="5" grpId="0" animBg="1"/>
      <p:bldP spid="3" grpId="0"/>
      <p:bldP spid="4" grpId="0" animBg="1"/>
      <p:bldP spid="38" grpId="0"/>
      <p:bldP spid="39" grpId="0"/>
      <p:bldP spid="40" grpId="0"/>
      <p:bldP spid="8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מלבן: פינות מעוגלות 36">
            <a:extLst>
              <a:ext uri="{FF2B5EF4-FFF2-40B4-BE49-F238E27FC236}">
                <a16:creationId xmlns:a16="http://schemas.microsoft.com/office/drawing/2014/main" id="{676CCF4F-5082-482C-87DF-4DAD61C58A06}"/>
              </a:ext>
            </a:extLst>
          </p:cNvPr>
          <p:cNvSpPr/>
          <p:nvPr/>
        </p:nvSpPr>
        <p:spPr>
          <a:xfrm>
            <a:off x="4320950" y="5248208"/>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לִתְשוּבָה.</a:t>
            </a:r>
          </a:p>
        </p:txBody>
      </p:sp>
      <p:sp>
        <p:nvSpPr>
          <p:cNvPr id="82" name="תיבת טקסט 81">
            <a:extLst>
              <a:ext uri="{FF2B5EF4-FFF2-40B4-BE49-F238E27FC236}">
                <a16:creationId xmlns:a16="http://schemas.microsoft.com/office/drawing/2014/main" id="{7FA4862F-1FDF-4844-838B-85A3AA949001}"/>
              </a:ext>
            </a:extLst>
          </p:cNvPr>
          <p:cNvSpPr txBox="1"/>
          <p:nvPr/>
        </p:nvSpPr>
        <p:spPr>
          <a:xfrm>
            <a:off x="107504" y="165600"/>
            <a:ext cx="9158868" cy="584775"/>
          </a:xfrm>
          <a:prstGeom prst="rect">
            <a:avLst/>
          </a:prstGeom>
          <a:noFill/>
        </p:spPr>
        <p:txBody>
          <a:bodyPr wrap="square" rtlCol="1">
            <a:spAutoFit/>
          </a:bodyPr>
          <a:lstStyle/>
          <a:p>
            <a:pPr marL="714375"/>
            <a:r>
              <a:rPr lang="he-IL" sz="3200" dirty="0">
                <a:latin typeface="Arial" panose="020B0604020202020204" pitchFamily="34" charset="0"/>
              </a:rPr>
              <a:t>פִּתְרוּ אֶת הַתַרְגִיל.</a:t>
            </a:r>
            <a:endParaRPr lang="en-US" sz="3200" dirty="0">
              <a:latin typeface="Arial" panose="020B0604020202020204" pitchFamily="34" charset="0"/>
            </a:endParaRPr>
          </a:p>
        </p:txBody>
      </p:sp>
      <p:pic>
        <p:nvPicPr>
          <p:cNvPr id="86" name="תמונה 85">
            <a:extLst>
              <a:ext uri="{FF2B5EF4-FFF2-40B4-BE49-F238E27FC236}">
                <a16:creationId xmlns:a16="http://schemas.microsoft.com/office/drawing/2014/main" id="{BEF2DC0F-93A8-4AF8-8240-B60413F2B16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98629" y="3261457"/>
            <a:ext cx="2095745" cy="3413291"/>
          </a:xfrm>
          <a:prstGeom prst="rect">
            <a:avLst/>
          </a:prstGeom>
        </p:spPr>
      </p:pic>
      <p:sp>
        <p:nvSpPr>
          <p:cNvPr id="5" name="מלבן: פינות מעוגלות 4">
            <a:extLst>
              <a:ext uri="{FF2B5EF4-FFF2-40B4-BE49-F238E27FC236}">
                <a16:creationId xmlns:a16="http://schemas.microsoft.com/office/drawing/2014/main" id="{9A7A972E-D08F-407B-B085-3A013FFC05DF}"/>
              </a:ext>
            </a:extLst>
          </p:cNvPr>
          <p:cNvSpPr/>
          <p:nvPr/>
        </p:nvSpPr>
        <p:spPr>
          <a:xfrm>
            <a:off x="4342252" y="5243601"/>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2.</a:t>
            </a:r>
          </a:p>
        </p:txBody>
      </p:sp>
      <p:sp>
        <p:nvSpPr>
          <p:cNvPr id="2" name="תיבת טקסט 1">
            <a:extLst>
              <a:ext uri="{FF2B5EF4-FFF2-40B4-BE49-F238E27FC236}">
                <a16:creationId xmlns:a16="http://schemas.microsoft.com/office/drawing/2014/main" id="{0AEDFB7C-675F-4DE4-98BD-3290FF51AA70}"/>
              </a:ext>
            </a:extLst>
          </p:cNvPr>
          <p:cNvSpPr txBox="1"/>
          <p:nvPr/>
        </p:nvSpPr>
        <p:spPr>
          <a:xfrm>
            <a:off x="96885" y="40238"/>
            <a:ext cx="2173993" cy="1015663"/>
          </a:xfrm>
          <a:prstGeom prst="rect">
            <a:avLst/>
          </a:prstGeom>
          <a:noFill/>
        </p:spPr>
        <p:txBody>
          <a:bodyPr wrap="none" rtlCol="1">
            <a:spAutoFit/>
          </a:bodyPr>
          <a:lstStyle/>
          <a:p>
            <a:pPr algn="l" rtl="0"/>
            <a:r>
              <a:rPr lang="en-US" sz="6000" dirty="0">
                <a:latin typeface="Arial" panose="020B0604020202020204" pitchFamily="34" charset="0"/>
              </a:rPr>
              <a:t>12-2=</a:t>
            </a:r>
            <a:endParaRPr lang="he-IL" sz="6000" dirty="0">
              <a:latin typeface="Arial" panose="020B0604020202020204" pitchFamily="34" charset="0"/>
            </a:endParaRPr>
          </a:p>
        </p:txBody>
      </p:sp>
      <p:sp>
        <p:nvSpPr>
          <p:cNvPr id="3" name="תיבת טקסט 2">
            <a:extLst>
              <a:ext uri="{FF2B5EF4-FFF2-40B4-BE49-F238E27FC236}">
                <a16:creationId xmlns:a16="http://schemas.microsoft.com/office/drawing/2014/main" id="{E9E73DDD-D9FA-46CF-9FED-9435FF94EFDB}"/>
              </a:ext>
            </a:extLst>
          </p:cNvPr>
          <p:cNvSpPr txBox="1"/>
          <p:nvPr/>
        </p:nvSpPr>
        <p:spPr>
          <a:xfrm>
            <a:off x="460090" y="913093"/>
            <a:ext cx="1745991" cy="1015663"/>
          </a:xfrm>
          <a:prstGeom prst="rect">
            <a:avLst/>
          </a:prstGeom>
          <a:noFill/>
        </p:spPr>
        <p:txBody>
          <a:bodyPr wrap="none" rtlCol="1">
            <a:spAutoFit/>
          </a:bodyPr>
          <a:lstStyle/>
          <a:p>
            <a:pPr algn="l" rtl="0"/>
            <a:r>
              <a:rPr lang="en-US" sz="6000" dirty="0">
                <a:latin typeface="Arial" panose="020B0604020202020204" pitchFamily="34" charset="0"/>
              </a:rPr>
              <a:t>2-2=</a:t>
            </a:r>
            <a:endParaRPr lang="he-IL" sz="6000" dirty="0">
              <a:latin typeface="Arial" panose="020B0604020202020204" pitchFamily="34" charset="0"/>
            </a:endParaRPr>
          </a:p>
        </p:txBody>
      </p:sp>
      <p:sp>
        <p:nvSpPr>
          <p:cNvPr id="4" name="מלבן: פינות מעוגלות 3">
            <a:extLst>
              <a:ext uri="{FF2B5EF4-FFF2-40B4-BE49-F238E27FC236}">
                <a16:creationId xmlns:a16="http://schemas.microsoft.com/office/drawing/2014/main" id="{23999851-43DF-459E-89D0-A788847D11F4}"/>
              </a:ext>
            </a:extLst>
          </p:cNvPr>
          <p:cNvSpPr/>
          <p:nvPr/>
        </p:nvSpPr>
        <p:spPr>
          <a:xfrm>
            <a:off x="4320950" y="5270654"/>
            <a:ext cx="3240360" cy="1296144"/>
          </a:xfrm>
          <a:prstGeom prst="roundRect">
            <a:avLst/>
          </a:prstGeom>
          <a:solidFill>
            <a:srgbClr val="A34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latin typeface="Arial" panose="020B0604020202020204" pitchFamily="34" charset="0"/>
              </a:rPr>
              <a:t>לַחֲצוּ עָלַי </a:t>
            </a:r>
          </a:p>
          <a:p>
            <a:pPr algn="ctr"/>
            <a:r>
              <a:rPr lang="he-IL" sz="2800" dirty="0">
                <a:latin typeface="Arial" panose="020B0604020202020204" pitchFamily="34" charset="0"/>
              </a:rPr>
              <a:t>לְקַבָּלַת רֶמֶז 1.</a:t>
            </a:r>
          </a:p>
        </p:txBody>
      </p:sp>
      <p:sp>
        <p:nvSpPr>
          <p:cNvPr id="38" name="תיבת טקסט 37">
            <a:extLst>
              <a:ext uri="{FF2B5EF4-FFF2-40B4-BE49-F238E27FC236}">
                <a16:creationId xmlns:a16="http://schemas.microsoft.com/office/drawing/2014/main" id="{6954CA1F-BF69-4033-A198-85242AE6CDEC}"/>
              </a:ext>
            </a:extLst>
          </p:cNvPr>
          <p:cNvSpPr txBox="1"/>
          <p:nvPr/>
        </p:nvSpPr>
        <p:spPr>
          <a:xfrm>
            <a:off x="62600" y="1689446"/>
            <a:ext cx="3222357" cy="1015663"/>
          </a:xfrm>
          <a:prstGeom prst="rect">
            <a:avLst/>
          </a:prstGeom>
          <a:noFill/>
        </p:spPr>
        <p:txBody>
          <a:bodyPr wrap="none" rtlCol="1">
            <a:spAutoFit/>
          </a:bodyPr>
          <a:lstStyle/>
          <a:p>
            <a:pPr algn="l" rtl="0"/>
            <a:r>
              <a:rPr lang="en-US" sz="6000" dirty="0">
                <a:latin typeface="Arial" panose="020B0604020202020204" pitchFamily="34" charset="0"/>
              </a:rPr>
              <a:t>10+0=10</a:t>
            </a:r>
            <a:endParaRPr lang="he-IL" sz="6000" dirty="0">
              <a:latin typeface="Arial" panose="020B0604020202020204" pitchFamily="34" charset="0"/>
            </a:endParaRPr>
          </a:p>
        </p:txBody>
      </p:sp>
      <p:sp>
        <p:nvSpPr>
          <p:cNvPr id="39" name="תיבת טקסט 38">
            <a:extLst>
              <a:ext uri="{FF2B5EF4-FFF2-40B4-BE49-F238E27FC236}">
                <a16:creationId xmlns:a16="http://schemas.microsoft.com/office/drawing/2014/main" id="{3762B110-254A-4497-A0D9-8923ED0A9258}"/>
              </a:ext>
            </a:extLst>
          </p:cNvPr>
          <p:cNvSpPr txBox="1"/>
          <p:nvPr/>
        </p:nvSpPr>
        <p:spPr>
          <a:xfrm>
            <a:off x="2034664" y="64823"/>
            <a:ext cx="1040670" cy="1015663"/>
          </a:xfrm>
          <a:prstGeom prst="rect">
            <a:avLst/>
          </a:prstGeom>
          <a:noFill/>
        </p:spPr>
        <p:txBody>
          <a:bodyPr wrap="none" rtlCol="1">
            <a:spAutoFit/>
          </a:bodyPr>
          <a:lstStyle/>
          <a:p>
            <a:pPr algn="l" rtl="0"/>
            <a:r>
              <a:rPr lang="en-US" sz="6000" dirty="0">
                <a:latin typeface="Arial" panose="020B0604020202020204" pitchFamily="34" charset="0"/>
              </a:rPr>
              <a:t>10</a:t>
            </a:r>
            <a:endParaRPr lang="he-IL" sz="6000" dirty="0">
              <a:latin typeface="Arial" panose="020B0604020202020204" pitchFamily="34" charset="0"/>
            </a:endParaRPr>
          </a:p>
        </p:txBody>
      </p:sp>
      <p:sp>
        <p:nvSpPr>
          <p:cNvPr id="40" name="תיבת טקסט 39">
            <a:extLst>
              <a:ext uri="{FF2B5EF4-FFF2-40B4-BE49-F238E27FC236}">
                <a16:creationId xmlns:a16="http://schemas.microsoft.com/office/drawing/2014/main" id="{4FE374AF-A206-4C6D-8BDD-702ED67546FD}"/>
              </a:ext>
            </a:extLst>
          </p:cNvPr>
          <p:cNvSpPr txBox="1"/>
          <p:nvPr/>
        </p:nvSpPr>
        <p:spPr>
          <a:xfrm>
            <a:off x="2060438" y="913093"/>
            <a:ext cx="612668" cy="1015663"/>
          </a:xfrm>
          <a:prstGeom prst="rect">
            <a:avLst/>
          </a:prstGeom>
          <a:noFill/>
        </p:spPr>
        <p:txBody>
          <a:bodyPr wrap="none" rtlCol="1">
            <a:spAutoFit/>
          </a:bodyPr>
          <a:lstStyle/>
          <a:p>
            <a:pPr algn="l" rtl="0"/>
            <a:r>
              <a:rPr lang="en-US" sz="6000" dirty="0">
                <a:latin typeface="Arial" panose="020B0604020202020204" pitchFamily="34" charset="0"/>
              </a:rPr>
              <a:t>0</a:t>
            </a:r>
            <a:endParaRPr lang="he-IL" sz="6000" dirty="0">
              <a:latin typeface="Arial" panose="020B0604020202020204" pitchFamily="34" charset="0"/>
            </a:endParaRPr>
          </a:p>
        </p:txBody>
      </p:sp>
      <p:grpSp>
        <p:nvGrpSpPr>
          <p:cNvPr id="12" name="קבוצה 11">
            <a:extLst>
              <a:ext uri="{FF2B5EF4-FFF2-40B4-BE49-F238E27FC236}">
                <a16:creationId xmlns:a16="http://schemas.microsoft.com/office/drawing/2014/main" id="{D01285D0-152D-4FBD-8344-B1182E5C9628}"/>
              </a:ext>
            </a:extLst>
          </p:cNvPr>
          <p:cNvGrpSpPr/>
          <p:nvPr/>
        </p:nvGrpSpPr>
        <p:grpSpPr>
          <a:xfrm>
            <a:off x="3124930" y="2492896"/>
            <a:ext cx="5760640" cy="2664296"/>
            <a:chOff x="3124930" y="2420888"/>
            <a:chExt cx="5760640" cy="2664296"/>
          </a:xfrm>
        </p:grpSpPr>
        <p:grpSp>
          <p:nvGrpSpPr>
            <p:cNvPr id="7" name="קבוצה 6">
              <a:extLst>
                <a:ext uri="{FF2B5EF4-FFF2-40B4-BE49-F238E27FC236}">
                  <a16:creationId xmlns:a16="http://schemas.microsoft.com/office/drawing/2014/main" id="{B3AC93A8-0F78-4124-9DBD-D60229E38A41}"/>
                </a:ext>
              </a:extLst>
            </p:cNvPr>
            <p:cNvGrpSpPr/>
            <p:nvPr/>
          </p:nvGrpSpPr>
          <p:grpSpPr>
            <a:xfrm>
              <a:off x="3124930" y="2420888"/>
              <a:ext cx="5760640" cy="2664296"/>
              <a:chOff x="3068935" y="2308837"/>
              <a:chExt cx="5760640" cy="2664296"/>
            </a:xfrm>
          </p:grpSpPr>
          <p:sp>
            <p:nvSpPr>
              <p:cNvPr id="87" name="מלבן 86">
                <a:extLst>
                  <a:ext uri="{FF2B5EF4-FFF2-40B4-BE49-F238E27FC236}">
                    <a16:creationId xmlns:a16="http://schemas.microsoft.com/office/drawing/2014/main" id="{CC5190D1-1891-47B1-B621-2EF1B6692198}"/>
                  </a:ext>
                </a:extLst>
              </p:cNvPr>
              <p:cNvSpPr/>
              <p:nvPr/>
            </p:nvSpPr>
            <p:spPr>
              <a:xfrm>
                <a:off x="3068935" y="2308837"/>
                <a:ext cx="5760640" cy="2664296"/>
              </a:xfrm>
              <a:prstGeom prst="rect">
                <a:avLst/>
              </a:prstGeom>
              <a:solidFill>
                <a:srgbClr val="00A9A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81" name="קבוצה 80">
                <a:extLst>
                  <a:ext uri="{FF2B5EF4-FFF2-40B4-BE49-F238E27FC236}">
                    <a16:creationId xmlns:a16="http://schemas.microsoft.com/office/drawing/2014/main" id="{FDB5C3D0-16B3-4F7C-AD1E-70346D91578B}"/>
                  </a:ext>
                </a:extLst>
              </p:cNvPr>
              <p:cNvGrpSpPr/>
              <p:nvPr/>
            </p:nvGrpSpPr>
            <p:grpSpPr>
              <a:xfrm>
                <a:off x="3176973" y="2565703"/>
                <a:ext cx="5526358" cy="1807041"/>
                <a:chOff x="3563688" y="470451"/>
                <a:chExt cx="5526358" cy="1807041"/>
              </a:xfrm>
            </p:grpSpPr>
            <p:sp>
              <p:nvSpPr>
                <p:cNvPr id="52" name="אליפסה 51">
                  <a:extLst>
                    <a:ext uri="{FF2B5EF4-FFF2-40B4-BE49-F238E27FC236}">
                      <a16:creationId xmlns:a16="http://schemas.microsoft.com/office/drawing/2014/main" id="{E9E86EF9-F6F6-462F-8EAE-BE864822722C}"/>
                    </a:ext>
                  </a:extLst>
                </p:cNvPr>
                <p:cNvSpPr/>
                <p:nvPr/>
              </p:nvSpPr>
              <p:spPr>
                <a:xfrm rot="5400000" flipV="1">
                  <a:off x="3689588"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4" name="אליפסה 53">
                  <a:extLst>
                    <a:ext uri="{FF2B5EF4-FFF2-40B4-BE49-F238E27FC236}">
                      <a16:creationId xmlns:a16="http://schemas.microsoft.com/office/drawing/2014/main" id="{9B247AAE-DEBB-404D-BA2B-91EAF76BF317}"/>
                    </a:ext>
                  </a:extLst>
                </p:cNvPr>
                <p:cNvSpPr/>
                <p:nvPr/>
              </p:nvSpPr>
              <p:spPr>
                <a:xfrm rot="5400000" flipV="1">
                  <a:off x="4672972" y="154573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0" name="אליפסה 49">
                  <a:extLst>
                    <a:ext uri="{FF2B5EF4-FFF2-40B4-BE49-F238E27FC236}">
                      <a16:creationId xmlns:a16="http://schemas.microsoft.com/office/drawing/2014/main" id="{248FDC2D-B050-428C-94BE-85BB98DA4C94}"/>
                    </a:ext>
                  </a:extLst>
                </p:cNvPr>
                <p:cNvSpPr/>
                <p:nvPr/>
              </p:nvSpPr>
              <p:spPr>
                <a:xfrm rot="5400000" flipV="1">
                  <a:off x="4202368" y="116589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73" name="קבוצה 72">
                  <a:extLst>
                    <a:ext uri="{FF2B5EF4-FFF2-40B4-BE49-F238E27FC236}">
                      <a16:creationId xmlns:a16="http://schemas.microsoft.com/office/drawing/2014/main" id="{FD3D84D7-CF9D-4315-B7F2-4D673D855F22}"/>
                    </a:ext>
                  </a:extLst>
                </p:cNvPr>
                <p:cNvGrpSpPr/>
                <p:nvPr/>
              </p:nvGrpSpPr>
              <p:grpSpPr>
                <a:xfrm>
                  <a:off x="3563688" y="470451"/>
                  <a:ext cx="3600000" cy="1800000"/>
                  <a:chOff x="3563688" y="470451"/>
                  <a:chExt cx="3600000" cy="1800000"/>
                </a:xfrm>
              </p:grpSpPr>
              <p:sp>
                <p:nvSpPr>
                  <p:cNvPr id="33" name="מלבן 32">
                    <a:extLst>
                      <a:ext uri="{FF2B5EF4-FFF2-40B4-BE49-F238E27FC236}">
                        <a16:creationId xmlns:a16="http://schemas.microsoft.com/office/drawing/2014/main" id="{83BB2AFD-42C1-4822-9228-F56C8CFCDFE8}"/>
                      </a:ext>
                    </a:extLst>
                  </p:cNvPr>
                  <p:cNvSpPr/>
                  <p:nvPr/>
                </p:nvSpPr>
                <p:spPr>
                  <a:xfrm rot="10800000" flipV="1">
                    <a:off x="3563688" y="470451"/>
                    <a:ext cx="3600000" cy="180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59" name="קבוצה 58">
                    <a:extLst>
                      <a:ext uri="{FF2B5EF4-FFF2-40B4-BE49-F238E27FC236}">
                        <a16:creationId xmlns:a16="http://schemas.microsoft.com/office/drawing/2014/main" id="{6B279CB3-D9B0-479D-B26D-020EA855F9DE}"/>
                      </a:ext>
                    </a:extLst>
                  </p:cNvPr>
                  <p:cNvGrpSpPr/>
                  <p:nvPr/>
                </p:nvGrpSpPr>
                <p:grpSpPr>
                  <a:xfrm>
                    <a:off x="3689588" y="805541"/>
                    <a:ext cx="1548638" cy="540000"/>
                    <a:chOff x="3689588" y="805541"/>
                    <a:chExt cx="1548638" cy="540000"/>
                  </a:xfrm>
                </p:grpSpPr>
                <p:sp>
                  <p:nvSpPr>
                    <p:cNvPr id="51" name="אליפסה 50">
                      <a:extLst>
                        <a:ext uri="{FF2B5EF4-FFF2-40B4-BE49-F238E27FC236}">
                          <a16:creationId xmlns:a16="http://schemas.microsoft.com/office/drawing/2014/main" id="{29EDE453-3D08-478E-96A8-DCC9592A4120}"/>
                        </a:ext>
                      </a:extLst>
                    </p:cNvPr>
                    <p:cNvSpPr/>
                    <p:nvPr/>
                  </p:nvSpPr>
                  <p:spPr>
                    <a:xfrm rot="5400000" flipV="1">
                      <a:off x="3689588"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53" name="אליפסה 52">
                      <a:extLst>
                        <a:ext uri="{FF2B5EF4-FFF2-40B4-BE49-F238E27FC236}">
                          <a16:creationId xmlns:a16="http://schemas.microsoft.com/office/drawing/2014/main" id="{3276B9C6-1428-46DB-BCFD-EADD8D30BA39}"/>
                        </a:ext>
                      </a:extLst>
                    </p:cNvPr>
                    <p:cNvSpPr/>
                    <p:nvPr/>
                  </p:nvSpPr>
                  <p:spPr>
                    <a:xfrm rot="5400000" flipV="1">
                      <a:off x="4698226" y="80554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60" name="אליפסה 59">
                    <a:extLst>
                      <a:ext uri="{FF2B5EF4-FFF2-40B4-BE49-F238E27FC236}">
                        <a16:creationId xmlns:a16="http://schemas.microsoft.com/office/drawing/2014/main" id="{2E837BD6-DFC1-4021-8AC3-1E6E9BF16053}"/>
                      </a:ext>
                    </a:extLst>
                  </p:cNvPr>
                  <p:cNvSpPr/>
                  <p:nvPr/>
                </p:nvSpPr>
                <p:spPr>
                  <a:xfrm rot="5400000" flipV="1">
                    <a:off x="5497531"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1" name="אליפסה 60">
                    <a:extLst>
                      <a:ext uri="{FF2B5EF4-FFF2-40B4-BE49-F238E27FC236}">
                        <a16:creationId xmlns:a16="http://schemas.microsoft.com/office/drawing/2014/main" id="{FA4E90DB-BAB3-475A-8CF2-BF0858F894EA}"/>
                      </a:ext>
                    </a:extLst>
                  </p:cNvPr>
                  <p:cNvSpPr/>
                  <p:nvPr/>
                </p:nvSpPr>
                <p:spPr>
                  <a:xfrm rot="5400000" flipV="1">
                    <a:off x="6506169" y="784154"/>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2" name="אליפסה 61">
                    <a:extLst>
                      <a:ext uri="{FF2B5EF4-FFF2-40B4-BE49-F238E27FC236}">
                        <a16:creationId xmlns:a16="http://schemas.microsoft.com/office/drawing/2014/main" id="{0D03D3A7-9E07-45D1-82D6-EC221CD83B28}"/>
                      </a:ext>
                    </a:extLst>
                  </p:cNvPr>
                  <p:cNvSpPr/>
                  <p:nvPr/>
                </p:nvSpPr>
                <p:spPr>
                  <a:xfrm rot="5400000" flipV="1">
                    <a:off x="5497531"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3" name="אליפסה 62">
                    <a:extLst>
                      <a:ext uri="{FF2B5EF4-FFF2-40B4-BE49-F238E27FC236}">
                        <a16:creationId xmlns:a16="http://schemas.microsoft.com/office/drawing/2014/main" id="{20BD41AA-E833-418F-B35C-28771BE8A9E1}"/>
                      </a:ext>
                    </a:extLst>
                  </p:cNvPr>
                  <p:cNvSpPr/>
                  <p:nvPr/>
                </p:nvSpPr>
                <p:spPr>
                  <a:xfrm rot="5400000" flipV="1">
                    <a:off x="6506169" y="151641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64" name="אליפסה 63">
                    <a:extLst>
                      <a:ext uri="{FF2B5EF4-FFF2-40B4-BE49-F238E27FC236}">
                        <a16:creationId xmlns:a16="http://schemas.microsoft.com/office/drawing/2014/main" id="{FD03E20C-21FE-4B55-9A64-CAB8D2697B8C}"/>
                      </a:ext>
                    </a:extLst>
                  </p:cNvPr>
                  <p:cNvSpPr/>
                  <p:nvPr/>
                </p:nvSpPr>
                <p:spPr>
                  <a:xfrm rot="5400000" flipV="1">
                    <a:off x="6001850" y="1136570"/>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nvGrpSpPr>
                <p:cNvPr id="72" name="קבוצה 71">
                  <a:extLst>
                    <a:ext uri="{FF2B5EF4-FFF2-40B4-BE49-F238E27FC236}">
                      <a16:creationId xmlns:a16="http://schemas.microsoft.com/office/drawing/2014/main" id="{255ED8FD-B515-4187-BDDF-3939916B37C2}"/>
                    </a:ext>
                  </a:extLst>
                </p:cNvPr>
                <p:cNvGrpSpPr/>
                <p:nvPr/>
              </p:nvGrpSpPr>
              <p:grpSpPr>
                <a:xfrm>
                  <a:off x="7290046" y="477292"/>
                  <a:ext cx="1800000" cy="1800200"/>
                  <a:chOff x="7290046" y="528995"/>
                  <a:chExt cx="1800000" cy="1800200"/>
                </a:xfrm>
              </p:grpSpPr>
              <p:sp>
                <p:nvSpPr>
                  <p:cNvPr id="66" name="אליפסה 65">
                    <a:extLst>
                      <a:ext uri="{FF2B5EF4-FFF2-40B4-BE49-F238E27FC236}">
                        <a16:creationId xmlns:a16="http://schemas.microsoft.com/office/drawing/2014/main" id="{DE3A2DAE-ECAA-48AD-BAF4-521AC8166119}"/>
                      </a:ext>
                    </a:extLst>
                  </p:cNvPr>
                  <p:cNvSpPr/>
                  <p:nvPr/>
                </p:nvSpPr>
                <p:spPr>
                  <a:xfrm rot="5400000" flipV="1">
                    <a:off x="7507167" y="80703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1" name="מלבן 70">
                    <a:extLst>
                      <a:ext uri="{FF2B5EF4-FFF2-40B4-BE49-F238E27FC236}">
                        <a16:creationId xmlns:a16="http://schemas.microsoft.com/office/drawing/2014/main" id="{26A5DF94-5530-4CA3-8F5D-2D81690E2F35}"/>
                      </a:ext>
                    </a:extLst>
                  </p:cNvPr>
                  <p:cNvSpPr/>
                  <p:nvPr/>
                </p:nvSpPr>
                <p:spPr>
                  <a:xfrm rot="10800000" flipV="1">
                    <a:off x="7290046" y="528995"/>
                    <a:ext cx="1800000" cy="1800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grpSp>
        </p:grpSp>
        <p:sp>
          <p:nvSpPr>
            <p:cNvPr id="36" name="אליפסה 35">
              <a:extLst>
                <a:ext uri="{FF2B5EF4-FFF2-40B4-BE49-F238E27FC236}">
                  <a16:creationId xmlns:a16="http://schemas.microsoft.com/office/drawing/2014/main" id="{655B1960-F55F-41B4-A814-A143A0C1E4A0}"/>
                </a:ext>
              </a:extLst>
            </p:cNvPr>
            <p:cNvSpPr/>
            <p:nvPr/>
          </p:nvSpPr>
          <p:spPr>
            <a:xfrm rot="5400000" flipV="1">
              <a:off x="7843681" y="2939331"/>
              <a:ext cx="540000" cy="54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sp>
        <p:nvSpPr>
          <p:cNvPr id="88" name="אליפסה 87">
            <a:extLst>
              <a:ext uri="{FF2B5EF4-FFF2-40B4-BE49-F238E27FC236}">
                <a16:creationId xmlns:a16="http://schemas.microsoft.com/office/drawing/2014/main" id="{38F29FBE-4E49-40C4-BB1B-08F26FE15A1C}"/>
              </a:ext>
            </a:extLst>
          </p:cNvPr>
          <p:cNvSpPr/>
          <p:nvPr/>
        </p:nvSpPr>
        <p:spPr>
          <a:xfrm>
            <a:off x="6810897" y="2635757"/>
            <a:ext cx="2065569" cy="1738705"/>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grpSp>
        <p:nvGrpSpPr>
          <p:cNvPr id="11" name="קבוצה 10">
            <a:extLst>
              <a:ext uri="{FF2B5EF4-FFF2-40B4-BE49-F238E27FC236}">
                <a16:creationId xmlns:a16="http://schemas.microsoft.com/office/drawing/2014/main" id="{0D7F474D-68C5-4989-8A27-6CD874AA633A}"/>
              </a:ext>
            </a:extLst>
          </p:cNvPr>
          <p:cNvGrpSpPr/>
          <p:nvPr/>
        </p:nvGrpSpPr>
        <p:grpSpPr>
          <a:xfrm>
            <a:off x="6979077" y="2874962"/>
            <a:ext cx="1616385" cy="873690"/>
            <a:chOff x="6939756" y="3419406"/>
            <a:chExt cx="1616385" cy="873690"/>
          </a:xfrm>
        </p:grpSpPr>
        <p:grpSp>
          <p:nvGrpSpPr>
            <p:cNvPr id="10" name="קבוצה 9">
              <a:extLst>
                <a:ext uri="{FF2B5EF4-FFF2-40B4-BE49-F238E27FC236}">
                  <a16:creationId xmlns:a16="http://schemas.microsoft.com/office/drawing/2014/main" id="{81FDB8FB-EFD9-40CE-AEF0-CF487F1C3790}"/>
                </a:ext>
              </a:extLst>
            </p:cNvPr>
            <p:cNvGrpSpPr/>
            <p:nvPr/>
          </p:nvGrpSpPr>
          <p:grpSpPr>
            <a:xfrm>
              <a:off x="7682451" y="3419406"/>
              <a:ext cx="873690" cy="873690"/>
              <a:chOff x="7682451" y="3419406"/>
              <a:chExt cx="873690" cy="873690"/>
            </a:xfrm>
          </p:grpSpPr>
          <p:cxnSp>
            <p:nvCxnSpPr>
              <p:cNvPr id="9" name="מחבר ישר 8">
                <a:extLst>
                  <a:ext uri="{FF2B5EF4-FFF2-40B4-BE49-F238E27FC236}">
                    <a16:creationId xmlns:a16="http://schemas.microsoft.com/office/drawing/2014/main" id="{B833F2FB-26FE-490E-8A52-AFBBAF13F9D4}"/>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מחבר ישר 42">
                <a:extLst>
                  <a:ext uri="{FF2B5EF4-FFF2-40B4-BE49-F238E27FC236}">
                    <a16:creationId xmlns:a16="http://schemas.microsoft.com/office/drawing/2014/main" id="{2CEE08D7-77C5-4341-A6FC-B6C6141E4792}"/>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 name="קבוצה 44">
              <a:extLst>
                <a:ext uri="{FF2B5EF4-FFF2-40B4-BE49-F238E27FC236}">
                  <a16:creationId xmlns:a16="http://schemas.microsoft.com/office/drawing/2014/main" id="{4AC9C6AB-A6DD-46F8-BEF7-C4B09D60F978}"/>
                </a:ext>
              </a:extLst>
            </p:cNvPr>
            <p:cNvGrpSpPr/>
            <p:nvPr/>
          </p:nvGrpSpPr>
          <p:grpSpPr>
            <a:xfrm>
              <a:off x="6939756" y="3419406"/>
              <a:ext cx="873690" cy="873690"/>
              <a:chOff x="7682451" y="3419406"/>
              <a:chExt cx="873690" cy="873690"/>
            </a:xfrm>
          </p:grpSpPr>
          <p:cxnSp>
            <p:nvCxnSpPr>
              <p:cNvPr id="46" name="מחבר ישר 45">
                <a:extLst>
                  <a:ext uri="{FF2B5EF4-FFF2-40B4-BE49-F238E27FC236}">
                    <a16:creationId xmlns:a16="http://schemas.microsoft.com/office/drawing/2014/main" id="{12318152-75AF-4901-9B07-12FC31954F49}"/>
                  </a:ext>
                </a:extLst>
              </p:cNvPr>
              <p:cNvCxnSpPr>
                <a:cxnSpLocks/>
              </p:cNvCxnSpPr>
              <p:nvPr/>
            </p:nvCxnSpPr>
            <p:spPr>
              <a:xfrm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מחבר ישר 46">
                <a:extLst>
                  <a:ext uri="{FF2B5EF4-FFF2-40B4-BE49-F238E27FC236}">
                    <a16:creationId xmlns:a16="http://schemas.microsoft.com/office/drawing/2014/main" id="{FBA59A0F-0301-4D70-9CDC-254A7AC67597}"/>
                  </a:ext>
                </a:extLst>
              </p:cNvPr>
              <p:cNvCxnSpPr>
                <a:cxnSpLocks/>
              </p:cNvCxnSpPr>
              <p:nvPr/>
            </p:nvCxnSpPr>
            <p:spPr>
              <a:xfrm rot="16200000" flipH="1">
                <a:off x="7804973" y="3419406"/>
                <a:ext cx="628646" cy="87369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355441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500"/>
                                  </p:stCondLst>
                                  <p:childTnLst>
                                    <p:set>
                                      <p:cBhvr>
                                        <p:cTn id="18" dur="1" fill="hold">
                                          <p:stCondLst>
                                            <p:cond delay="0"/>
                                          </p:stCondLst>
                                        </p:cTn>
                                        <p:tgtEl>
                                          <p:spTgt spid="88"/>
                                        </p:tgtEl>
                                        <p:attrNameLst>
                                          <p:attrName>style.visibility</p:attrName>
                                        </p:attrNameLst>
                                      </p:cBhvr>
                                      <p:to>
                                        <p:strVal val="visible"/>
                                      </p:to>
                                    </p:set>
                                    <p:animEffect transition="in" filter="wipe(left)">
                                      <p:cBhvr>
                                        <p:cTn id="19" dur="500"/>
                                        <p:tgtEl>
                                          <p:spTgt spid="88"/>
                                        </p:tgtEl>
                                      </p:cBhvr>
                                    </p:animEffect>
                                  </p:childTnLst>
                                </p:cTn>
                              </p:par>
                            </p:childTnLst>
                          </p:cTn>
                        </p:par>
                        <p:par>
                          <p:cTn id="20" fill="hold">
                            <p:stCondLst>
                              <p:cond delay="1000"/>
                            </p:stCondLst>
                            <p:childTnLst>
                              <p:par>
                                <p:cTn id="21" presetID="1" presetClass="entr" presetSubtype="0" fill="hold" nodeType="afterEffect">
                                  <p:stCondLst>
                                    <p:cond delay="50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1" nodeType="withEffect">
                                  <p:stCondLst>
                                    <p:cond delay="500"/>
                                  </p:stCondLst>
                                  <p:childTnLst>
                                    <p:set>
                                      <p:cBhvr>
                                        <p:cTn id="24"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5" restart="whenNotActive" fill="hold" evtFilter="cancelBubble" nodeType="interactiveSeq">
                <p:stCondLst>
                  <p:cond evt="onClick" delay="0">
                    <p:tgtEl>
                      <p:spTgt spid="37"/>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37"/>
                                        </p:tgtEl>
                                        <p:attrNameLst>
                                          <p:attrName>style.visibility</p:attrName>
                                        </p:attrNameLst>
                                      </p:cBhvr>
                                      <p:to>
                                        <p:strVal val="hidden"/>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500"/>
                                  </p:stCondLst>
                                  <p:childTnLst>
                                    <p:set>
                                      <p:cBhvr>
                                        <p:cTn id="35" dur="1" fill="hold">
                                          <p:stCondLst>
                                            <p:cond delay="0"/>
                                          </p:stCondLst>
                                        </p:cTn>
                                        <p:tgtEl>
                                          <p:spTgt spid="38"/>
                                        </p:tgtEl>
                                        <p:attrNameLst>
                                          <p:attrName>style.visibility</p:attrName>
                                        </p:attrNameLst>
                                      </p:cBhvr>
                                      <p:to>
                                        <p:strVal val="visible"/>
                                      </p:to>
                                    </p:set>
                                  </p:childTnLst>
                                </p:cTn>
                              </p:par>
                            </p:childTnLst>
                          </p:cTn>
                        </p:par>
                        <p:par>
                          <p:cTn id="36" fill="hold">
                            <p:stCondLst>
                              <p:cond delay="500"/>
                            </p:stCondLst>
                            <p:childTnLst>
                              <p:par>
                                <p:cTn id="37" presetID="1" presetClass="entr" presetSubtype="0" fill="hold" grpId="0" nodeType="afterEffect">
                                  <p:stCondLst>
                                    <p:cond delay="75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childTnLst>
        </p:cTn>
      </p:par>
    </p:tnLst>
    <p:bldLst>
      <p:bldP spid="37" grpId="0" animBg="1"/>
      <p:bldP spid="37" grpId="1" animBg="1"/>
      <p:bldP spid="5" grpId="0" animBg="1"/>
      <p:bldP spid="3" grpId="0"/>
      <p:bldP spid="4" grpId="0" animBg="1"/>
      <p:bldP spid="38" grpId="0"/>
      <p:bldP spid="39" grpId="0"/>
      <p:bldP spid="40" grpId="0"/>
      <p:bldP spid="8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6969F34B-64EC-4DCD-8521-CF5BBDFD6013}"/>
              </a:ext>
            </a:extLst>
          </p:cNvPr>
          <p:cNvSpPr txBox="1"/>
          <p:nvPr/>
        </p:nvSpPr>
        <p:spPr>
          <a:xfrm>
            <a:off x="5813221" y="1988840"/>
            <a:ext cx="1973617" cy="923330"/>
          </a:xfrm>
          <a:prstGeom prst="rect">
            <a:avLst/>
          </a:prstGeom>
          <a:noFill/>
        </p:spPr>
        <p:txBody>
          <a:bodyPr wrap="none" rtlCol="1">
            <a:spAutoFit/>
          </a:bodyPr>
          <a:lstStyle/>
          <a:p>
            <a:pPr algn="l" rtl="0"/>
            <a:r>
              <a:rPr lang="en-US" sz="5400" dirty="0">
                <a:latin typeface="Arial" panose="020B0604020202020204" pitchFamily="34" charset="0"/>
              </a:rPr>
              <a:t>18-2=</a:t>
            </a:r>
            <a:endParaRPr lang="he-IL" sz="5400" dirty="0">
              <a:latin typeface="Arial" panose="020B0604020202020204" pitchFamily="34" charset="0"/>
            </a:endParaRPr>
          </a:p>
        </p:txBody>
      </p:sp>
      <p:sp>
        <p:nvSpPr>
          <p:cNvPr id="4" name="תיבת טקסט 3">
            <a:extLst>
              <a:ext uri="{FF2B5EF4-FFF2-40B4-BE49-F238E27FC236}">
                <a16:creationId xmlns:a16="http://schemas.microsoft.com/office/drawing/2014/main" id="{8D127952-51A7-4DE7-B80F-DDF5B09BBC86}"/>
              </a:ext>
            </a:extLst>
          </p:cNvPr>
          <p:cNvSpPr txBox="1"/>
          <p:nvPr/>
        </p:nvSpPr>
        <p:spPr>
          <a:xfrm>
            <a:off x="131941" y="228510"/>
            <a:ext cx="9158868" cy="1077218"/>
          </a:xfrm>
          <a:prstGeom prst="rect">
            <a:avLst/>
          </a:prstGeom>
          <a:noFill/>
        </p:spPr>
        <p:txBody>
          <a:bodyPr wrap="square" rtlCol="1">
            <a:spAutoFit/>
          </a:bodyPr>
          <a:lstStyle/>
          <a:p>
            <a:pPr marL="714375"/>
            <a:r>
              <a:rPr lang="he-IL" sz="3200" dirty="0">
                <a:latin typeface="Arial" panose="020B0604020202020204" pitchFamily="34" charset="0"/>
              </a:rPr>
              <a:t>מִצְאוּ אֶת הַתוֹצָאָה בַּטוּר הַשְׂמָאלִי לְכָל תַרְגִיל מֵהַטוּר הַיְמָנִי. לַחֲצוּ עַל הָעִגוּל הַצִבְעוֹנִי לִבְדִיקָה.</a:t>
            </a:r>
            <a:endParaRPr lang="en-US" sz="3200" dirty="0">
              <a:latin typeface="Arial" panose="020B0604020202020204" pitchFamily="34" charset="0"/>
            </a:endParaRPr>
          </a:p>
        </p:txBody>
      </p:sp>
      <p:sp>
        <p:nvSpPr>
          <p:cNvPr id="6" name="עיגול כחול">
            <a:extLst>
              <a:ext uri="{FF2B5EF4-FFF2-40B4-BE49-F238E27FC236}">
                <a16:creationId xmlns:a16="http://schemas.microsoft.com/office/drawing/2014/main" id="{B7E4AA8A-67A9-4810-BB3F-9DF4882A65D9}"/>
              </a:ext>
            </a:extLst>
          </p:cNvPr>
          <p:cNvSpPr/>
          <p:nvPr/>
        </p:nvSpPr>
        <p:spPr>
          <a:xfrm>
            <a:off x="7812360" y="2090505"/>
            <a:ext cx="720000" cy="72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7" name="עיגול סגול">
            <a:extLst>
              <a:ext uri="{FF2B5EF4-FFF2-40B4-BE49-F238E27FC236}">
                <a16:creationId xmlns:a16="http://schemas.microsoft.com/office/drawing/2014/main" id="{D31D08C9-D728-492B-A032-0592FC8DE2DF}"/>
              </a:ext>
            </a:extLst>
          </p:cNvPr>
          <p:cNvSpPr/>
          <p:nvPr/>
        </p:nvSpPr>
        <p:spPr>
          <a:xfrm>
            <a:off x="7812360" y="3360799"/>
            <a:ext cx="720000" cy="72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8" name="עיגול כתום">
            <a:extLst>
              <a:ext uri="{FF2B5EF4-FFF2-40B4-BE49-F238E27FC236}">
                <a16:creationId xmlns:a16="http://schemas.microsoft.com/office/drawing/2014/main" id="{2AF0259E-3B53-4359-99C1-A19C563F3BBA}"/>
              </a:ext>
            </a:extLst>
          </p:cNvPr>
          <p:cNvSpPr/>
          <p:nvPr/>
        </p:nvSpPr>
        <p:spPr>
          <a:xfrm>
            <a:off x="7812360" y="4583032"/>
            <a:ext cx="720000" cy="720000"/>
          </a:xfrm>
          <a:prstGeom prst="ellipse">
            <a:avLst/>
          </a:prstGeom>
          <a:solidFill>
            <a:srgbClr val="E16C0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9" name="עיגול ורוד">
            <a:extLst>
              <a:ext uri="{FF2B5EF4-FFF2-40B4-BE49-F238E27FC236}">
                <a16:creationId xmlns:a16="http://schemas.microsoft.com/office/drawing/2014/main" id="{FA0DAB3A-60C8-45A1-8DF0-C0E2C5B89926}"/>
              </a:ext>
            </a:extLst>
          </p:cNvPr>
          <p:cNvSpPr/>
          <p:nvPr/>
        </p:nvSpPr>
        <p:spPr>
          <a:xfrm>
            <a:off x="7812360" y="5805265"/>
            <a:ext cx="720000" cy="720000"/>
          </a:xfrm>
          <a:prstGeom prst="ellipse">
            <a:avLst/>
          </a:prstGeom>
          <a:solidFill>
            <a:srgbClr val="FA9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latin typeface="Arial" panose="020B0604020202020204" pitchFamily="34" charset="0"/>
            </a:endParaRPr>
          </a:p>
        </p:txBody>
      </p:sp>
      <p:sp>
        <p:nvSpPr>
          <p:cNvPr id="10" name="תיבת טקסט 9">
            <a:extLst>
              <a:ext uri="{FF2B5EF4-FFF2-40B4-BE49-F238E27FC236}">
                <a16:creationId xmlns:a16="http://schemas.microsoft.com/office/drawing/2014/main" id="{124A5E11-FE61-46F8-A8DF-634EDC752C1C}"/>
              </a:ext>
            </a:extLst>
          </p:cNvPr>
          <p:cNvSpPr txBox="1"/>
          <p:nvPr/>
        </p:nvSpPr>
        <p:spPr>
          <a:xfrm>
            <a:off x="5813221" y="3186523"/>
            <a:ext cx="1973617" cy="923330"/>
          </a:xfrm>
          <a:prstGeom prst="rect">
            <a:avLst/>
          </a:prstGeom>
          <a:noFill/>
        </p:spPr>
        <p:txBody>
          <a:bodyPr wrap="none" rtlCol="1">
            <a:spAutoFit/>
          </a:bodyPr>
          <a:lstStyle/>
          <a:p>
            <a:pPr algn="l" rtl="0"/>
            <a:r>
              <a:rPr lang="en-US" sz="5400" dirty="0">
                <a:latin typeface="Arial" panose="020B0604020202020204" pitchFamily="34" charset="0"/>
              </a:rPr>
              <a:t>19-6=</a:t>
            </a:r>
            <a:endParaRPr lang="he-IL" sz="5400" dirty="0">
              <a:latin typeface="Arial" panose="020B0604020202020204" pitchFamily="34" charset="0"/>
            </a:endParaRPr>
          </a:p>
        </p:txBody>
      </p:sp>
      <p:sp>
        <p:nvSpPr>
          <p:cNvPr id="11" name="תיבת טקסט 10">
            <a:extLst>
              <a:ext uri="{FF2B5EF4-FFF2-40B4-BE49-F238E27FC236}">
                <a16:creationId xmlns:a16="http://schemas.microsoft.com/office/drawing/2014/main" id="{D3EADEED-8856-45DD-AA1A-55505E4F0B56}"/>
              </a:ext>
            </a:extLst>
          </p:cNvPr>
          <p:cNvSpPr txBox="1"/>
          <p:nvPr/>
        </p:nvSpPr>
        <p:spPr>
          <a:xfrm>
            <a:off x="5813221" y="4384206"/>
            <a:ext cx="1973617" cy="923330"/>
          </a:xfrm>
          <a:prstGeom prst="rect">
            <a:avLst/>
          </a:prstGeom>
          <a:noFill/>
        </p:spPr>
        <p:txBody>
          <a:bodyPr wrap="none" rtlCol="1">
            <a:spAutoFit/>
          </a:bodyPr>
          <a:lstStyle/>
          <a:p>
            <a:pPr algn="l" rtl="0"/>
            <a:r>
              <a:rPr lang="en-US" sz="5400" dirty="0">
                <a:latin typeface="Arial" panose="020B0604020202020204" pitchFamily="34" charset="0"/>
              </a:rPr>
              <a:t>14-3=</a:t>
            </a:r>
            <a:endParaRPr lang="he-IL" sz="5400" dirty="0">
              <a:latin typeface="Arial" panose="020B0604020202020204" pitchFamily="34" charset="0"/>
            </a:endParaRPr>
          </a:p>
        </p:txBody>
      </p:sp>
      <p:sp>
        <p:nvSpPr>
          <p:cNvPr id="12" name="תיבת טקסט 11">
            <a:extLst>
              <a:ext uri="{FF2B5EF4-FFF2-40B4-BE49-F238E27FC236}">
                <a16:creationId xmlns:a16="http://schemas.microsoft.com/office/drawing/2014/main" id="{20B67D27-03ED-449C-B601-730E37D2FD3A}"/>
              </a:ext>
            </a:extLst>
          </p:cNvPr>
          <p:cNvSpPr txBox="1"/>
          <p:nvPr/>
        </p:nvSpPr>
        <p:spPr>
          <a:xfrm>
            <a:off x="5813221" y="5581889"/>
            <a:ext cx="1973617" cy="923330"/>
          </a:xfrm>
          <a:prstGeom prst="rect">
            <a:avLst/>
          </a:prstGeom>
          <a:noFill/>
        </p:spPr>
        <p:txBody>
          <a:bodyPr wrap="none" rtlCol="1">
            <a:spAutoFit/>
          </a:bodyPr>
          <a:lstStyle/>
          <a:p>
            <a:pPr algn="l" rtl="0"/>
            <a:r>
              <a:rPr lang="en-US" sz="5400" dirty="0">
                <a:latin typeface="Arial" panose="020B0604020202020204" pitchFamily="34" charset="0"/>
              </a:rPr>
              <a:t>16-4=</a:t>
            </a:r>
            <a:endParaRPr lang="he-IL" sz="5400" dirty="0">
              <a:latin typeface="Arial" panose="020B0604020202020204" pitchFamily="34" charset="0"/>
            </a:endParaRPr>
          </a:p>
        </p:txBody>
      </p:sp>
      <p:sp>
        <p:nvSpPr>
          <p:cNvPr id="17" name="תיבת טקסט 16">
            <a:extLst>
              <a:ext uri="{FF2B5EF4-FFF2-40B4-BE49-F238E27FC236}">
                <a16:creationId xmlns:a16="http://schemas.microsoft.com/office/drawing/2014/main" id="{9A328643-9026-44DE-B2D7-BA8D029185C1}"/>
              </a:ext>
            </a:extLst>
          </p:cNvPr>
          <p:cNvSpPr txBox="1"/>
          <p:nvPr/>
        </p:nvSpPr>
        <p:spPr>
          <a:xfrm>
            <a:off x="173678" y="1957688"/>
            <a:ext cx="954107" cy="923330"/>
          </a:xfrm>
          <a:prstGeom prst="rect">
            <a:avLst/>
          </a:prstGeom>
          <a:noFill/>
        </p:spPr>
        <p:txBody>
          <a:bodyPr wrap="none" rtlCol="1">
            <a:spAutoFit/>
          </a:bodyPr>
          <a:lstStyle/>
          <a:p>
            <a:pPr algn="l" rtl="0"/>
            <a:r>
              <a:rPr lang="en-US" sz="5400" dirty="0">
                <a:latin typeface="Arial" panose="020B0604020202020204" pitchFamily="34" charset="0"/>
              </a:rPr>
              <a:t>12</a:t>
            </a:r>
            <a:endParaRPr lang="he-IL" sz="5400" dirty="0">
              <a:latin typeface="Arial" panose="020B0604020202020204" pitchFamily="34" charset="0"/>
            </a:endParaRPr>
          </a:p>
        </p:txBody>
      </p:sp>
      <p:sp>
        <p:nvSpPr>
          <p:cNvPr id="18" name="תיבת טקסט 17">
            <a:extLst>
              <a:ext uri="{FF2B5EF4-FFF2-40B4-BE49-F238E27FC236}">
                <a16:creationId xmlns:a16="http://schemas.microsoft.com/office/drawing/2014/main" id="{A02C4150-9000-4C5E-B4DC-1C7548434413}"/>
              </a:ext>
            </a:extLst>
          </p:cNvPr>
          <p:cNvSpPr txBox="1"/>
          <p:nvPr/>
        </p:nvSpPr>
        <p:spPr>
          <a:xfrm>
            <a:off x="173678" y="3155371"/>
            <a:ext cx="954107" cy="923330"/>
          </a:xfrm>
          <a:prstGeom prst="rect">
            <a:avLst/>
          </a:prstGeom>
          <a:noFill/>
        </p:spPr>
        <p:txBody>
          <a:bodyPr wrap="none" rtlCol="1">
            <a:spAutoFit/>
          </a:bodyPr>
          <a:lstStyle/>
          <a:p>
            <a:pPr algn="l" rtl="0"/>
            <a:r>
              <a:rPr lang="en-US" sz="5400" dirty="0">
                <a:latin typeface="Arial" panose="020B0604020202020204" pitchFamily="34" charset="0"/>
              </a:rPr>
              <a:t>16</a:t>
            </a:r>
            <a:endParaRPr lang="he-IL" sz="5400" dirty="0">
              <a:latin typeface="Arial" panose="020B0604020202020204" pitchFamily="34" charset="0"/>
            </a:endParaRPr>
          </a:p>
        </p:txBody>
      </p:sp>
      <p:sp>
        <p:nvSpPr>
          <p:cNvPr id="19" name="תיבת טקסט 18">
            <a:extLst>
              <a:ext uri="{FF2B5EF4-FFF2-40B4-BE49-F238E27FC236}">
                <a16:creationId xmlns:a16="http://schemas.microsoft.com/office/drawing/2014/main" id="{CC0B5B40-6E3F-4CAC-885A-B8D684C62737}"/>
              </a:ext>
            </a:extLst>
          </p:cNvPr>
          <p:cNvSpPr txBox="1"/>
          <p:nvPr/>
        </p:nvSpPr>
        <p:spPr>
          <a:xfrm>
            <a:off x="173678" y="4353054"/>
            <a:ext cx="902683" cy="923330"/>
          </a:xfrm>
          <a:prstGeom prst="rect">
            <a:avLst/>
          </a:prstGeom>
          <a:noFill/>
        </p:spPr>
        <p:txBody>
          <a:bodyPr wrap="none" rtlCol="1">
            <a:spAutoFit/>
          </a:bodyPr>
          <a:lstStyle/>
          <a:p>
            <a:pPr algn="l" rtl="0"/>
            <a:r>
              <a:rPr lang="en-US" sz="5400" dirty="0">
                <a:latin typeface="Arial" panose="020B0604020202020204" pitchFamily="34" charset="0"/>
              </a:rPr>
              <a:t>11</a:t>
            </a:r>
            <a:endParaRPr lang="he-IL" sz="5400" dirty="0">
              <a:latin typeface="Arial" panose="020B0604020202020204" pitchFamily="34" charset="0"/>
            </a:endParaRPr>
          </a:p>
        </p:txBody>
      </p:sp>
      <p:sp>
        <p:nvSpPr>
          <p:cNvPr id="20" name="תיבת טקסט 19">
            <a:extLst>
              <a:ext uri="{FF2B5EF4-FFF2-40B4-BE49-F238E27FC236}">
                <a16:creationId xmlns:a16="http://schemas.microsoft.com/office/drawing/2014/main" id="{81750FCD-4DCD-4D1B-BDA3-373E4621A11E}"/>
              </a:ext>
            </a:extLst>
          </p:cNvPr>
          <p:cNvSpPr txBox="1"/>
          <p:nvPr/>
        </p:nvSpPr>
        <p:spPr>
          <a:xfrm>
            <a:off x="173678" y="5550737"/>
            <a:ext cx="954107" cy="923330"/>
          </a:xfrm>
          <a:prstGeom prst="rect">
            <a:avLst/>
          </a:prstGeom>
          <a:noFill/>
        </p:spPr>
        <p:txBody>
          <a:bodyPr wrap="none" rtlCol="1">
            <a:spAutoFit/>
          </a:bodyPr>
          <a:lstStyle/>
          <a:p>
            <a:pPr algn="l" rtl="0"/>
            <a:r>
              <a:rPr lang="en-US" sz="5400" dirty="0">
                <a:latin typeface="Arial" panose="020B0604020202020204" pitchFamily="34" charset="0"/>
              </a:rPr>
              <a:t>13</a:t>
            </a:r>
            <a:endParaRPr lang="he-IL" sz="5400" dirty="0">
              <a:latin typeface="Arial" panose="020B0604020202020204" pitchFamily="34" charset="0"/>
            </a:endParaRPr>
          </a:p>
        </p:txBody>
      </p:sp>
      <p:cxnSp>
        <p:nvCxnSpPr>
          <p:cNvPr id="22" name="מחבר חץ ישר 21">
            <a:extLst>
              <a:ext uri="{FF2B5EF4-FFF2-40B4-BE49-F238E27FC236}">
                <a16:creationId xmlns:a16="http://schemas.microsoft.com/office/drawing/2014/main" id="{23985691-8B26-4A9C-9FD9-7AB513072205}"/>
              </a:ext>
            </a:extLst>
          </p:cNvPr>
          <p:cNvCxnSpPr>
            <a:cxnSpLocks/>
            <a:stCxn id="2" idx="1"/>
            <a:endCxn id="18" idx="3"/>
          </p:cNvCxnSpPr>
          <p:nvPr/>
        </p:nvCxnSpPr>
        <p:spPr>
          <a:xfrm flipH="1">
            <a:off x="1127785" y="2450505"/>
            <a:ext cx="4685436" cy="1166531"/>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מחבר חץ ישר 22">
            <a:extLst>
              <a:ext uri="{FF2B5EF4-FFF2-40B4-BE49-F238E27FC236}">
                <a16:creationId xmlns:a16="http://schemas.microsoft.com/office/drawing/2014/main" id="{54CCE3EF-AACD-4134-8934-6AA385DC4958}"/>
              </a:ext>
            </a:extLst>
          </p:cNvPr>
          <p:cNvCxnSpPr>
            <a:cxnSpLocks/>
            <a:stCxn id="10" idx="1"/>
            <a:endCxn id="20" idx="3"/>
          </p:cNvCxnSpPr>
          <p:nvPr/>
        </p:nvCxnSpPr>
        <p:spPr>
          <a:xfrm flipH="1">
            <a:off x="1127785" y="3648188"/>
            <a:ext cx="4685436" cy="2364214"/>
          </a:xfrm>
          <a:prstGeom prst="straightConnector1">
            <a:avLst/>
          </a:prstGeom>
          <a:ln w="57150">
            <a:solidFill>
              <a:srgbClr val="A349A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מחבר חץ ישר 25">
            <a:extLst>
              <a:ext uri="{FF2B5EF4-FFF2-40B4-BE49-F238E27FC236}">
                <a16:creationId xmlns:a16="http://schemas.microsoft.com/office/drawing/2014/main" id="{3611B827-3DC4-4B8E-A43F-173B89440904}"/>
              </a:ext>
            </a:extLst>
          </p:cNvPr>
          <p:cNvCxnSpPr>
            <a:cxnSpLocks/>
            <a:stCxn id="11" idx="1"/>
            <a:endCxn id="19" idx="3"/>
          </p:cNvCxnSpPr>
          <p:nvPr/>
        </p:nvCxnSpPr>
        <p:spPr>
          <a:xfrm flipH="1" flipV="1">
            <a:off x="1076361" y="4814719"/>
            <a:ext cx="4736860" cy="31152"/>
          </a:xfrm>
          <a:prstGeom prst="straightConnector1">
            <a:avLst/>
          </a:prstGeom>
          <a:ln w="57150">
            <a:solidFill>
              <a:schemeClr val="accent6"/>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מחבר חץ ישר 28">
            <a:extLst>
              <a:ext uri="{FF2B5EF4-FFF2-40B4-BE49-F238E27FC236}">
                <a16:creationId xmlns:a16="http://schemas.microsoft.com/office/drawing/2014/main" id="{B2F9A4D6-0337-4B40-BA2A-E35EE50CB419}"/>
              </a:ext>
            </a:extLst>
          </p:cNvPr>
          <p:cNvCxnSpPr>
            <a:cxnSpLocks/>
            <a:stCxn id="12" idx="1"/>
            <a:endCxn id="17" idx="3"/>
          </p:cNvCxnSpPr>
          <p:nvPr/>
        </p:nvCxnSpPr>
        <p:spPr>
          <a:xfrm flipH="1" flipV="1">
            <a:off x="1127785" y="2419353"/>
            <a:ext cx="4685436" cy="3624201"/>
          </a:xfrm>
          <a:prstGeom prst="straightConnector1">
            <a:avLst/>
          </a:prstGeom>
          <a:ln w="57150">
            <a:solidFill>
              <a:srgbClr val="FA97CB"/>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90722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2" presetClass="entr" presetSubtype="1"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500"/>
                                        <p:tgtEl>
                                          <p:spTgt spid="23"/>
                                        </p:tgtEl>
                                      </p:cBhvr>
                                    </p:animEffec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nextCondLst>
                <p:cond evt="onClick" delay="0">
                  <p:tgtEl>
                    <p:spTgt spid="8"/>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22" presetClass="entr" presetSubtype="4"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500"/>
                                        <p:tgtEl>
                                          <p:spTgt spid="29"/>
                                        </p:tgtEl>
                                      </p:cBhvr>
                                    </p:animEffect>
                                  </p:childTnLst>
                                </p:cTn>
                              </p:par>
                            </p:childTnLst>
                          </p:cTn>
                        </p:par>
                      </p:childTnLst>
                    </p:cTn>
                  </p:par>
                </p:childTnLst>
              </p:cTn>
              <p:nextCondLst>
                <p:cond evt="onClick" delay="0">
                  <p:tgtEl>
                    <p:spTgt spid="9"/>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פינות מעוגלות 5">
            <a:extLst>
              <a:ext uri="{FF2B5EF4-FFF2-40B4-BE49-F238E27FC236}">
                <a16:creationId xmlns:a16="http://schemas.microsoft.com/office/drawing/2014/main" id="{70766493-E422-405C-A2FC-077EFFB1A927}"/>
              </a:ext>
            </a:extLst>
          </p:cNvPr>
          <p:cNvSpPr/>
          <p:nvPr/>
        </p:nvSpPr>
        <p:spPr>
          <a:xfrm>
            <a:off x="1115616" y="260648"/>
            <a:ext cx="7848873" cy="289953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עֲדִי קִבְּלָה סֵפֶר חָדָש.</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בַּסֵפֶר יֵש 19 עַמוּדִים.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בְּיוֹם אֶחָד הִיא קָרְאָה 7 עַמוּדִים.</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כַּמָה עַמוּדִים נִשְאֲרוּ לַעֲדִי עַד סוֹף הַסֵפֶר?</a:t>
            </a:r>
          </a:p>
          <a:p>
            <a:pPr algn="ctr"/>
            <a:endParaRPr lang="he-IL" dirty="0">
              <a:latin typeface="Arial" panose="020B0604020202020204" pitchFamily="34" charset="0"/>
            </a:endParaRPr>
          </a:p>
        </p:txBody>
      </p:sp>
      <p:sp>
        <p:nvSpPr>
          <p:cNvPr id="9" name="תיבת טקסט 8">
            <a:extLst>
              <a:ext uri="{FF2B5EF4-FFF2-40B4-BE49-F238E27FC236}">
                <a16:creationId xmlns:a16="http://schemas.microsoft.com/office/drawing/2014/main" id="{389E3FF6-B882-4E86-8020-FCADE5F0E1BF}"/>
              </a:ext>
            </a:extLst>
          </p:cNvPr>
          <p:cNvSpPr txBox="1"/>
          <p:nvPr/>
        </p:nvSpPr>
        <p:spPr>
          <a:xfrm>
            <a:off x="5192101" y="3429000"/>
            <a:ext cx="1511952" cy="707886"/>
          </a:xfrm>
          <a:prstGeom prst="rect">
            <a:avLst/>
          </a:prstGeom>
          <a:noFill/>
        </p:spPr>
        <p:txBody>
          <a:bodyPr wrap="none" rtlCol="1">
            <a:spAutoFit/>
          </a:bodyPr>
          <a:lstStyle/>
          <a:p>
            <a:pPr algn="l" rtl="0"/>
            <a:r>
              <a:rPr lang="en-US" sz="4000" dirty="0">
                <a:latin typeface="Arial" panose="020B0604020202020204" pitchFamily="34" charset="0"/>
              </a:rPr>
              <a:t>19-7=</a:t>
            </a:r>
            <a:endParaRPr lang="he-IL" sz="4000" dirty="0">
              <a:latin typeface="Arial" panose="020B0604020202020204" pitchFamily="34" charset="0"/>
            </a:endParaRPr>
          </a:p>
        </p:txBody>
      </p:sp>
      <p:sp>
        <p:nvSpPr>
          <p:cNvPr id="11" name="מלבן: פינות מעוגלות 10">
            <a:extLst>
              <a:ext uri="{FF2B5EF4-FFF2-40B4-BE49-F238E27FC236}">
                <a16:creationId xmlns:a16="http://schemas.microsoft.com/office/drawing/2014/main" id="{2F556B05-A5A9-421C-AAC7-C6EED489B3B9}"/>
              </a:ext>
            </a:extLst>
          </p:cNvPr>
          <p:cNvSpPr/>
          <p:nvPr/>
        </p:nvSpPr>
        <p:spPr>
          <a:xfrm>
            <a:off x="3095976" y="5412343"/>
            <a:ext cx="2952048" cy="12505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 לְהַצָגַת </a:t>
            </a:r>
          </a:p>
          <a:p>
            <a:pPr algn="ctr"/>
            <a:r>
              <a:rPr lang="he-IL" sz="3200" dirty="0">
                <a:latin typeface="Arial" panose="020B0604020202020204" pitchFamily="34" charset="0"/>
              </a:rPr>
              <a:t>תְשוּבָה.</a:t>
            </a:r>
          </a:p>
        </p:txBody>
      </p:sp>
      <p:sp>
        <p:nvSpPr>
          <p:cNvPr id="12" name="מלבן: פינות מעוגלות 11">
            <a:extLst>
              <a:ext uri="{FF2B5EF4-FFF2-40B4-BE49-F238E27FC236}">
                <a16:creationId xmlns:a16="http://schemas.microsoft.com/office/drawing/2014/main" id="{F56378EC-6BA7-4499-A826-91FC03B4C875}"/>
              </a:ext>
            </a:extLst>
          </p:cNvPr>
          <p:cNvSpPr/>
          <p:nvPr/>
        </p:nvSpPr>
        <p:spPr>
          <a:xfrm>
            <a:off x="3047377" y="5409722"/>
            <a:ext cx="3024336" cy="125053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latin typeface="Arial" panose="020B0604020202020204" pitchFamily="34" charset="0"/>
              </a:rPr>
              <a:t>לַחֲצוּ עָלַי</a:t>
            </a:r>
          </a:p>
          <a:p>
            <a:pPr algn="ctr"/>
            <a:r>
              <a:rPr lang="he-IL" sz="3200" dirty="0">
                <a:latin typeface="Arial" panose="020B0604020202020204" pitchFamily="34" charset="0"/>
              </a:rPr>
              <a:t> לְהַצָגַת תַרְגִיל.</a:t>
            </a:r>
          </a:p>
        </p:txBody>
      </p:sp>
      <p:sp>
        <p:nvSpPr>
          <p:cNvPr id="13" name="תיבת טקסט 12">
            <a:extLst>
              <a:ext uri="{FF2B5EF4-FFF2-40B4-BE49-F238E27FC236}">
                <a16:creationId xmlns:a16="http://schemas.microsoft.com/office/drawing/2014/main" id="{1FE56D78-AED6-4A53-B8B6-C979A68A4DFC}"/>
              </a:ext>
            </a:extLst>
          </p:cNvPr>
          <p:cNvSpPr txBox="1"/>
          <p:nvPr/>
        </p:nvSpPr>
        <p:spPr>
          <a:xfrm>
            <a:off x="6558265" y="3396964"/>
            <a:ext cx="755335" cy="707886"/>
          </a:xfrm>
          <a:prstGeom prst="rect">
            <a:avLst/>
          </a:prstGeom>
          <a:noFill/>
        </p:spPr>
        <p:txBody>
          <a:bodyPr wrap="none" rtlCol="1">
            <a:spAutoFit/>
          </a:bodyPr>
          <a:lstStyle/>
          <a:p>
            <a:pPr algn="l" rtl="0"/>
            <a:r>
              <a:rPr lang="en-US" sz="4000" dirty="0">
                <a:latin typeface="Arial" panose="020B0604020202020204" pitchFamily="34" charset="0"/>
              </a:rPr>
              <a:t>12</a:t>
            </a:r>
            <a:endParaRPr lang="he-IL" sz="4000" dirty="0">
              <a:latin typeface="Arial" panose="020B0604020202020204" pitchFamily="34" charset="0"/>
            </a:endParaRPr>
          </a:p>
        </p:txBody>
      </p:sp>
      <p:pic>
        <p:nvPicPr>
          <p:cNvPr id="3" name="תמונה 2">
            <a:extLst>
              <a:ext uri="{FF2B5EF4-FFF2-40B4-BE49-F238E27FC236}">
                <a16:creationId xmlns:a16="http://schemas.microsoft.com/office/drawing/2014/main" id="{1CC699EA-D29D-470B-8A6D-20E8AFD0DA37}"/>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757" y="2485842"/>
            <a:ext cx="4004657" cy="2991109"/>
          </a:xfrm>
          <a:prstGeom prst="rect">
            <a:avLst/>
          </a:prstGeom>
        </p:spPr>
      </p:pic>
      <p:sp>
        <p:nvSpPr>
          <p:cNvPr id="88" name="תיבת טקסט 87">
            <a:extLst>
              <a:ext uri="{FF2B5EF4-FFF2-40B4-BE49-F238E27FC236}">
                <a16:creationId xmlns:a16="http://schemas.microsoft.com/office/drawing/2014/main" id="{2AF430B1-AC19-477C-ABC1-B94A4E15DC44}"/>
              </a:ext>
            </a:extLst>
          </p:cNvPr>
          <p:cNvSpPr txBox="1"/>
          <p:nvPr/>
        </p:nvSpPr>
        <p:spPr>
          <a:xfrm>
            <a:off x="3951900" y="3977972"/>
            <a:ext cx="4732073" cy="1323439"/>
          </a:xfrm>
          <a:prstGeom prst="rect">
            <a:avLst/>
          </a:prstGeom>
          <a:noFill/>
        </p:spPr>
        <p:txBody>
          <a:bodyPr wrap="square" rtlCol="1">
            <a:spAutoFit/>
          </a:bodyPr>
          <a:lstStyle/>
          <a:p>
            <a:pPr algn="ctr"/>
            <a:r>
              <a:rPr lang="he-IL" sz="4000" dirty="0">
                <a:latin typeface="Arial" panose="020B0604020202020204" pitchFamily="34" charset="0"/>
              </a:rPr>
              <a:t>נִשְאֲרוּ לַעֲדִי 12 עַמוּדִים</a:t>
            </a:r>
          </a:p>
          <a:p>
            <a:pPr algn="ctr"/>
            <a:r>
              <a:rPr lang="he-IL" sz="4000" dirty="0">
                <a:latin typeface="Arial" panose="020B0604020202020204" pitchFamily="34" charset="0"/>
              </a:rPr>
              <a:t> עַד סוֹף הַסֵפֶר.</a:t>
            </a:r>
          </a:p>
        </p:txBody>
      </p:sp>
    </p:spTree>
    <p:extLst>
      <p:ext uri="{BB962C8B-B14F-4D97-AF65-F5344CB8AC3E}">
        <p14:creationId xmlns:p14="http://schemas.microsoft.com/office/powerpoint/2010/main" val="13629248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9" grpId="0"/>
      <p:bldP spid="11" grpId="0" animBg="1"/>
      <p:bldP spid="11" grpId="1" animBg="1"/>
      <p:bldP spid="12" grpId="0" animBg="1"/>
      <p:bldP spid="13" grpId="0"/>
      <p:bldP spid="8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p:txBody>
          <a:bodyPr>
            <a:normAutofit/>
          </a:bodyPr>
          <a:lstStyle/>
          <a:p>
            <a:pPr>
              <a:lnSpc>
                <a:spcPct val="150000"/>
              </a:lnSpc>
            </a:pPr>
            <a:r>
              <a:rPr lang="he-IL" sz="2400" dirty="0"/>
              <a:t>הסיכום מתרגל תרגילי חיבור וחיסור בעשרת השנייה באמצעות משחק זיכרון.</a:t>
            </a:r>
          </a:p>
          <a:p>
            <a:pPr>
              <a:lnSpc>
                <a:spcPct val="150000"/>
              </a:lnSpc>
            </a:pPr>
            <a:r>
              <a:rPr lang="he-IL" sz="2400" dirty="0"/>
              <a:t>יש ללחוץ על תרגיל ולמצוא תרגיל שהתוצאה שלו זהה. אם לזוג התרגילים אותה התוצאה, הציור שיתגלה מלמטה יהיה זהה. אם לא, לוחצים שוב על התא והתרגיל יחזור ויכסה אותו.</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מתרגלים וזוכרים</a:t>
            </a:r>
          </a:p>
        </p:txBody>
      </p:sp>
    </p:spTree>
    <p:extLst>
      <p:ext uri="{BB962C8B-B14F-4D97-AF65-F5344CB8AC3E}">
        <p14:creationId xmlns:p14="http://schemas.microsoft.com/office/powerpoint/2010/main" val="22632452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קבוצה 60">
            <a:extLst>
              <a:ext uri="{FF2B5EF4-FFF2-40B4-BE49-F238E27FC236}">
                <a16:creationId xmlns:a16="http://schemas.microsoft.com/office/drawing/2014/main" id="{D24CD8E9-0323-4025-B656-E7F307D68BBD}"/>
              </a:ext>
            </a:extLst>
          </p:cNvPr>
          <p:cNvGrpSpPr/>
          <p:nvPr/>
        </p:nvGrpSpPr>
        <p:grpSpPr>
          <a:xfrm>
            <a:off x="2700232" y="3700985"/>
            <a:ext cx="1980000" cy="1440000"/>
            <a:chOff x="3291840" y="2960370"/>
            <a:chExt cx="2400300" cy="1794510"/>
          </a:xfrm>
        </p:grpSpPr>
        <p:sp>
          <p:nvSpPr>
            <p:cNvPr id="19" name="מלבן 18">
              <a:extLst>
                <a:ext uri="{FF2B5EF4-FFF2-40B4-BE49-F238E27FC236}">
                  <a16:creationId xmlns:a16="http://schemas.microsoft.com/office/drawing/2014/main" id="{338251A8-D6E1-44C8-B04C-425CE0FE3129}"/>
                </a:ext>
              </a:extLst>
            </p:cNvPr>
            <p:cNvSpPr/>
            <p:nvPr/>
          </p:nvSpPr>
          <p:spPr>
            <a:xfrm>
              <a:off x="32918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31" name="גרפיקה 30" descr="שינויים והתאמות עם מילוי מלא">
              <a:extLst>
                <a:ext uri="{FF2B5EF4-FFF2-40B4-BE49-F238E27FC236}">
                  <a16:creationId xmlns:a16="http://schemas.microsoft.com/office/drawing/2014/main" id="{C5176AB7-0F36-4799-84DA-EB8B964509F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13823" y="3279458"/>
              <a:ext cx="1156335" cy="1156335"/>
            </a:xfrm>
            <a:prstGeom prst="rect">
              <a:avLst/>
            </a:prstGeom>
          </p:spPr>
        </p:pic>
      </p:grpSp>
      <p:grpSp>
        <p:nvGrpSpPr>
          <p:cNvPr id="62" name="קבוצה 61">
            <a:extLst>
              <a:ext uri="{FF2B5EF4-FFF2-40B4-BE49-F238E27FC236}">
                <a16:creationId xmlns:a16="http://schemas.microsoft.com/office/drawing/2014/main" id="{EEEAA6DB-79B6-4D50-B479-7032FD3E767C}"/>
              </a:ext>
            </a:extLst>
          </p:cNvPr>
          <p:cNvGrpSpPr/>
          <p:nvPr/>
        </p:nvGrpSpPr>
        <p:grpSpPr>
          <a:xfrm>
            <a:off x="4680232" y="3700985"/>
            <a:ext cx="1980000" cy="1440000"/>
            <a:chOff x="5692140" y="2960370"/>
            <a:chExt cx="2400300" cy="1794510"/>
          </a:xfrm>
        </p:grpSpPr>
        <p:sp>
          <p:nvSpPr>
            <p:cNvPr id="20" name="מלבן 19">
              <a:extLst>
                <a:ext uri="{FF2B5EF4-FFF2-40B4-BE49-F238E27FC236}">
                  <a16:creationId xmlns:a16="http://schemas.microsoft.com/office/drawing/2014/main" id="{1783A92F-34FE-4F9D-B2F6-FC990F56C21D}"/>
                </a:ext>
              </a:extLst>
            </p:cNvPr>
            <p:cNvSpPr/>
            <p:nvPr/>
          </p:nvSpPr>
          <p:spPr>
            <a:xfrm>
              <a:off x="56921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33" name="גרפיקה 32" descr="תפוח עם מילוי מלא">
              <a:extLst>
                <a:ext uri="{FF2B5EF4-FFF2-40B4-BE49-F238E27FC236}">
                  <a16:creationId xmlns:a16="http://schemas.microsoft.com/office/drawing/2014/main" id="{ADF4D142-8D52-4AD5-A31B-9185C73A6EE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35090" y="3400425"/>
              <a:ext cx="914400" cy="914400"/>
            </a:xfrm>
            <a:prstGeom prst="rect">
              <a:avLst/>
            </a:prstGeom>
          </p:spPr>
        </p:pic>
      </p:grpSp>
      <p:grpSp>
        <p:nvGrpSpPr>
          <p:cNvPr id="57" name="קבוצה 56">
            <a:extLst>
              <a:ext uri="{FF2B5EF4-FFF2-40B4-BE49-F238E27FC236}">
                <a16:creationId xmlns:a16="http://schemas.microsoft.com/office/drawing/2014/main" id="{941A68F4-35E1-40CE-BDD7-BE3EFB81F1F8}"/>
              </a:ext>
            </a:extLst>
          </p:cNvPr>
          <p:cNvGrpSpPr/>
          <p:nvPr/>
        </p:nvGrpSpPr>
        <p:grpSpPr>
          <a:xfrm>
            <a:off x="4680232" y="2244778"/>
            <a:ext cx="1980000" cy="1440000"/>
            <a:chOff x="5692140" y="1165860"/>
            <a:chExt cx="2400300" cy="1794510"/>
          </a:xfrm>
        </p:grpSpPr>
        <p:sp>
          <p:nvSpPr>
            <p:cNvPr id="16" name="מלבן 15">
              <a:extLst>
                <a:ext uri="{FF2B5EF4-FFF2-40B4-BE49-F238E27FC236}">
                  <a16:creationId xmlns:a16="http://schemas.microsoft.com/office/drawing/2014/main" id="{6974A34E-06BA-4B2B-96E9-DBE41177F7AD}"/>
                </a:ext>
              </a:extLst>
            </p:cNvPr>
            <p:cNvSpPr/>
            <p:nvPr/>
          </p:nvSpPr>
          <p:spPr>
            <a:xfrm>
              <a:off x="56921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35" name="גרפיקה 34" descr="כדור ים עם מילוי מלא">
              <a:extLst>
                <a:ext uri="{FF2B5EF4-FFF2-40B4-BE49-F238E27FC236}">
                  <a16:creationId xmlns:a16="http://schemas.microsoft.com/office/drawing/2014/main" id="{BC960BAD-9E1B-410B-A40D-806F98D4867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1491" y="1452316"/>
              <a:ext cx="1221599" cy="1221599"/>
            </a:xfrm>
            <a:prstGeom prst="rect">
              <a:avLst/>
            </a:prstGeom>
          </p:spPr>
        </p:pic>
      </p:grpSp>
      <p:grpSp>
        <p:nvGrpSpPr>
          <p:cNvPr id="58" name="קבוצה 57">
            <a:extLst>
              <a:ext uri="{FF2B5EF4-FFF2-40B4-BE49-F238E27FC236}">
                <a16:creationId xmlns:a16="http://schemas.microsoft.com/office/drawing/2014/main" id="{8690126B-E315-4A86-A904-DAEA49FDBC31}"/>
              </a:ext>
            </a:extLst>
          </p:cNvPr>
          <p:cNvGrpSpPr/>
          <p:nvPr/>
        </p:nvGrpSpPr>
        <p:grpSpPr>
          <a:xfrm>
            <a:off x="6636010" y="2260985"/>
            <a:ext cx="1980000" cy="1440000"/>
            <a:chOff x="8092440" y="1165860"/>
            <a:chExt cx="2400300" cy="1794510"/>
          </a:xfrm>
        </p:grpSpPr>
        <p:sp>
          <p:nvSpPr>
            <p:cNvPr id="17" name="מלבן 16">
              <a:extLst>
                <a:ext uri="{FF2B5EF4-FFF2-40B4-BE49-F238E27FC236}">
                  <a16:creationId xmlns:a16="http://schemas.microsoft.com/office/drawing/2014/main" id="{D0311FAF-AA00-4B20-BD49-AF4AF389BCE7}"/>
                </a:ext>
              </a:extLst>
            </p:cNvPr>
            <p:cNvSpPr/>
            <p:nvPr/>
          </p:nvSpPr>
          <p:spPr>
            <a:xfrm>
              <a:off x="80924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37" name="גרפיקה 36" descr="שמשיה עם מילוי מלא">
              <a:extLst>
                <a:ext uri="{FF2B5EF4-FFF2-40B4-BE49-F238E27FC236}">
                  <a16:creationId xmlns:a16="http://schemas.microsoft.com/office/drawing/2014/main" id="{9D2BA9C4-7F87-4500-B696-0412AFF9E32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81790" y="1452315"/>
              <a:ext cx="1221600" cy="1221600"/>
            </a:xfrm>
            <a:prstGeom prst="rect">
              <a:avLst/>
            </a:prstGeom>
          </p:spPr>
        </p:pic>
      </p:grpSp>
      <p:grpSp>
        <p:nvGrpSpPr>
          <p:cNvPr id="59" name="קבוצה 58">
            <a:extLst>
              <a:ext uri="{FF2B5EF4-FFF2-40B4-BE49-F238E27FC236}">
                <a16:creationId xmlns:a16="http://schemas.microsoft.com/office/drawing/2014/main" id="{E4EC07DE-080C-4271-ACF6-D009D2A9518D}"/>
              </a:ext>
            </a:extLst>
          </p:cNvPr>
          <p:cNvGrpSpPr/>
          <p:nvPr/>
        </p:nvGrpSpPr>
        <p:grpSpPr>
          <a:xfrm>
            <a:off x="6660232" y="3700985"/>
            <a:ext cx="1980000" cy="1440000"/>
            <a:chOff x="8092440" y="2960370"/>
            <a:chExt cx="2400300" cy="1794510"/>
          </a:xfrm>
        </p:grpSpPr>
        <p:sp>
          <p:nvSpPr>
            <p:cNvPr id="21" name="מלבן 20">
              <a:extLst>
                <a:ext uri="{FF2B5EF4-FFF2-40B4-BE49-F238E27FC236}">
                  <a16:creationId xmlns:a16="http://schemas.microsoft.com/office/drawing/2014/main" id="{90EBCBF0-D495-4959-A6F0-ECEA4D12F008}"/>
                </a:ext>
              </a:extLst>
            </p:cNvPr>
            <p:cNvSpPr/>
            <p:nvPr/>
          </p:nvSpPr>
          <p:spPr>
            <a:xfrm>
              <a:off x="80924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39" name="גרפיקה 38" descr="קוביות עם מילוי מלא">
              <a:extLst>
                <a:ext uri="{FF2B5EF4-FFF2-40B4-BE49-F238E27FC236}">
                  <a16:creationId xmlns:a16="http://schemas.microsoft.com/office/drawing/2014/main" id="{2C7BABAB-737D-41AA-99DB-F63A0C9096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517540" y="3082575"/>
              <a:ext cx="1550100" cy="1550100"/>
            </a:xfrm>
            <a:prstGeom prst="rect">
              <a:avLst/>
            </a:prstGeom>
          </p:spPr>
        </p:pic>
      </p:grpSp>
      <p:grpSp>
        <p:nvGrpSpPr>
          <p:cNvPr id="63" name="קבוצה 62">
            <a:extLst>
              <a:ext uri="{FF2B5EF4-FFF2-40B4-BE49-F238E27FC236}">
                <a16:creationId xmlns:a16="http://schemas.microsoft.com/office/drawing/2014/main" id="{0BC52C17-0162-4F65-84DD-A868EB9C0735}"/>
              </a:ext>
            </a:extLst>
          </p:cNvPr>
          <p:cNvGrpSpPr/>
          <p:nvPr/>
        </p:nvGrpSpPr>
        <p:grpSpPr>
          <a:xfrm>
            <a:off x="6660232" y="5157192"/>
            <a:ext cx="1980000" cy="1440000"/>
            <a:chOff x="8092440" y="4754880"/>
            <a:chExt cx="2400300" cy="1794510"/>
          </a:xfrm>
        </p:grpSpPr>
        <p:sp>
          <p:nvSpPr>
            <p:cNvPr id="25" name="מלבן 24">
              <a:extLst>
                <a:ext uri="{FF2B5EF4-FFF2-40B4-BE49-F238E27FC236}">
                  <a16:creationId xmlns:a16="http://schemas.microsoft.com/office/drawing/2014/main" id="{1C209C40-2E88-49F2-92FD-DB168F1B5B2A}"/>
                </a:ext>
              </a:extLst>
            </p:cNvPr>
            <p:cNvSpPr/>
            <p:nvPr/>
          </p:nvSpPr>
          <p:spPr>
            <a:xfrm>
              <a:off x="80924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41" name="גרפיקה 40" descr="אפלולי (שמש בינונית) עם מילוי מלא">
              <a:extLst>
                <a:ext uri="{FF2B5EF4-FFF2-40B4-BE49-F238E27FC236}">
                  <a16:creationId xmlns:a16="http://schemas.microsoft.com/office/drawing/2014/main" id="{210D95C0-BE3E-4C16-905F-2B81C87AFF0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559945" y="4919490"/>
              <a:ext cx="1465290" cy="1465290"/>
            </a:xfrm>
            <a:prstGeom prst="rect">
              <a:avLst/>
            </a:prstGeom>
          </p:spPr>
        </p:pic>
      </p:grpSp>
      <p:grpSp>
        <p:nvGrpSpPr>
          <p:cNvPr id="56" name="קבוצה 55">
            <a:extLst>
              <a:ext uri="{FF2B5EF4-FFF2-40B4-BE49-F238E27FC236}">
                <a16:creationId xmlns:a16="http://schemas.microsoft.com/office/drawing/2014/main" id="{244C9E5D-DB86-4C7E-B6DE-D6CC343CF555}"/>
              </a:ext>
            </a:extLst>
          </p:cNvPr>
          <p:cNvGrpSpPr/>
          <p:nvPr/>
        </p:nvGrpSpPr>
        <p:grpSpPr>
          <a:xfrm>
            <a:off x="2700232" y="2244778"/>
            <a:ext cx="1980000" cy="1440000"/>
            <a:chOff x="3291840" y="1165860"/>
            <a:chExt cx="2400300" cy="1794510"/>
          </a:xfrm>
        </p:grpSpPr>
        <p:sp>
          <p:nvSpPr>
            <p:cNvPr id="15" name="מלבן 14">
              <a:extLst>
                <a:ext uri="{FF2B5EF4-FFF2-40B4-BE49-F238E27FC236}">
                  <a16:creationId xmlns:a16="http://schemas.microsoft.com/office/drawing/2014/main" id="{A55C04EB-15E0-45E4-98C2-7A3A3B2EFD05}"/>
                </a:ext>
              </a:extLst>
            </p:cNvPr>
            <p:cNvSpPr/>
            <p:nvPr/>
          </p:nvSpPr>
          <p:spPr>
            <a:xfrm>
              <a:off x="32918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49" name="גרפיקה 48" descr="אפלולי (שמש בינונית) עם מילוי מלא">
              <a:extLst>
                <a:ext uri="{FF2B5EF4-FFF2-40B4-BE49-F238E27FC236}">
                  <a16:creationId xmlns:a16="http://schemas.microsoft.com/office/drawing/2014/main" id="{A13D122C-13CD-460B-839E-276BE00ABAF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59345" y="1330470"/>
              <a:ext cx="1465290" cy="1465290"/>
            </a:xfrm>
            <a:prstGeom prst="rect">
              <a:avLst/>
            </a:prstGeom>
          </p:spPr>
        </p:pic>
      </p:grpSp>
      <p:grpSp>
        <p:nvGrpSpPr>
          <p:cNvPr id="60" name="קבוצה 59">
            <a:extLst>
              <a:ext uri="{FF2B5EF4-FFF2-40B4-BE49-F238E27FC236}">
                <a16:creationId xmlns:a16="http://schemas.microsoft.com/office/drawing/2014/main" id="{EC2CD09F-1BF7-47C6-A748-ECCFC8D127AA}"/>
              </a:ext>
            </a:extLst>
          </p:cNvPr>
          <p:cNvGrpSpPr/>
          <p:nvPr/>
        </p:nvGrpSpPr>
        <p:grpSpPr>
          <a:xfrm>
            <a:off x="720232" y="3700985"/>
            <a:ext cx="1980000" cy="1440000"/>
            <a:chOff x="891540" y="2960370"/>
            <a:chExt cx="2400300" cy="1794510"/>
          </a:xfrm>
        </p:grpSpPr>
        <p:sp>
          <p:nvSpPr>
            <p:cNvPr id="22" name="מלבן 21">
              <a:extLst>
                <a:ext uri="{FF2B5EF4-FFF2-40B4-BE49-F238E27FC236}">
                  <a16:creationId xmlns:a16="http://schemas.microsoft.com/office/drawing/2014/main" id="{E8A2F0B0-43EF-4240-A8C9-566964D90297}"/>
                </a:ext>
              </a:extLst>
            </p:cNvPr>
            <p:cNvSpPr/>
            <p:nvPr/>
          </p:nvSpPr>
          <p:spPr>
            <a:xfrm>
              <a:off x="8915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50" name="גרפיקה 49" descr="קוביות עם מילוי מלא">
              <a:extLst>
                <a:ext uri="{FF2B5EF4-FFF2-40B4-BE49-F238E27FC236}">
                  <a16:creationId xmlns:a16="http://schemas.microsoft.com/office/drawing/2014/main" id="{5490CEC8-8859-4A5C-87FB-611C18F5022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16640" y="3082575"/>
              <a:ext cx="1550100" cy="1550100"/>
            </a:xfrm>
            <a:prstGeom prst="rect">
              <a:avLst/>
            </a:prstGeom>
          </p:spPr>
        </p:pic>
      </p:grpSp>
      <p:grpSp>
        <p:nvGrpSpPr>
          <p:cNvPr id="64" name="קבוצה 63">
            <a:extLst>
              <a:ext uri="{FF2B5EF4-FFF2-40B4-BE49-F238E27FC236}">
                <a16:creationId xmlns:a16="http://schemas.microsoft.com/office/drawing/2014/main" id="{A0C4C6B1-B915-4A74-9F19-F81AB9692EBA}"/>
              </a:ext>
            </a:extLst>
          </p:cNvPr>
          <p:cNvGrpSpPr/>
          <p:nvPr/>
        </p:nvGrpSpPr>
        <p:grpSpPr>
          <a:xfrm>
            <a:off x="4680232" y="5157192"/>
            <a:ext cx="1980000" cy="1440000"/>
            <a:chOff x="5692140" y="4754880"/>
            <a:chExt cx="2400300" cy="1794510"/>
          </a:xfrm>
        </p:grpSpPr>
        <p:sp>
          <p:nvSpPr>
            <p:cNvPr id="24" name="מלבן 23">
              <a:extLst>
                <a:ext uri="{FF2B5EF4-FFF2-40B4-BE49-F238E27FC236}">
                  <a16:creationId xmlns:a16="http://schemas.microsoft.com/office/drawing/2014/main" id="{21EE3983-91F7-4DC1-8946-CF839C56E959}"/>
                </a:ext>
              </a:extLst>
            </p:cNvPr>
            <p:cNvSpPr/>
            <p:nvPr/>
          </p:nvSpPr>
          <p:spPr>
            <a:xfrm>
              <a:off x="56921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51" name="גרפיקה 50" descr="שמשיה עם מילוי מלא">
              <a:extLst>
                <a:ext uri="{FF2B5EF4-FFF2-40B4-BE49-F238E27FC236}">
                  <a16:creationId xmlns:a16="http://schemas.microsoft.com/office/drawing/2014/main" id="{C9AA58F7-F479-4DF5-BE18-C5D1E5ABFEB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81490" y="5041335"/>
              <a:ext cx="1221600" cy="1221600"/>
            </a:xfrm>
            <a:prstGeom prst="rect">
              <a:avLst/>
            </a:prstGeom>
          </p:spPr>
        </p:pic>
      </p:grpSp>
      <p:grpSp>
        <p:nvGrpSpPr>
          <p:cNvPr id="55" name="קבוצה 54">
            <a:extLst>
              <a:ext uri="{FF2B5EF4-FFF2-40B4-BE49-F238E27FC236}">
                <a16:creationId xmlns:a16="http://schemas.microsoft.com/office/drawing/2014/main" id="{0130E9C3-71C4-4F89-B537-FB7DE0601A89}"/>
              </a:ext>
            </a:extLst>
          </p:cNvPr>
          <p:cNvGrpSpPr/>
          <p:nvPr/>
        </p:nvGrpSpPr>
        <p:grpSpPr>
          <a:xfrm>
            <a:off x="720232" y="2244778"/>
            <a:ext cx="1980000" cy="1440000"/>
            <a:chOff x="891540" y="1165860"/>
            <a:chExt cx="2400300" cy="1794510"/>
          </a:xfrm>
        </p:grpSpPr>
        <p:sp>
          <p:nvSpPr>
            <p:cNvPr id="18" name="מלבן 17">
              <a:extLst>
                <a:ext uri="{FF2B5EF4-FFF2-40B4-BE49-F238E27FC236}">
                  <a16:creationId xmlns:a16="http://schemas.microsoft.com/office/drawing/2014/main" id="{8FA31367-E7A8-46E6-8FF6-B71433A0DDAF}"/>
                </a:ext>
              </a:extLst>
            </p:cNvPr>
            <p:cNvSpPr/>
            <p:nvPr/>
          </p:nvSpPr>
          <p:spPr>
            <a:xfrm>
              <a:off x="8915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52" name="גרפיקה 51" descr="כדור ים עם מילוי מלא">
              <a:extLst>
                <a:ext uri="{FF2B5EF4-FFF2-40B4-BE49-F238E27FC236}">
                  <a16:creationId xmlns:a16="http://schemas.microsoft.com/office/drawing/2014/main" id="{34FB9EA5-FB02-485E-988C-28A5508B808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80891" y="1372923"/>
              <a:ext cx="1221599" cy="1221599"/>
            </a:xfrm>
            <a:prstGeom prst="rect">
              <a:avLst/>
            </a:prstGeom>
          </p:spPr>
        </p:pic>
      </p:grpSp>
      <p:grpSp>
        <p:nvGrpSpPr>
          <p:cNvPr id="65" name="קבוצה 64">
            <a:extLst>
              <a:ext uri="{FF2B5EF4-FFF2-40B4-BE49-F238E27FC236}">
                <a16:creationId xmlns:a16="http://schemas.microsoft.com/office/drawing/2014/main" id="{6FB44C21-C9A6-4A40-9CC6-CB0B94B72980}"/>
              </a:ext>
            </a:extLst>
          </p:cNvPr>
          <p:cNvGrpSpPr/>
          <p:nvPr/>
        </p:nvGrpSpPr>
        <p:grpSpPr>
          <a:xfrm>
            <a:off x="2700232" y="5157192"/>
            <a:ext cx="1980000" cy="1440000"/>
            <a:chOff x="3291840" y="4754880"/>
            <a:chExt cx="2400300" cy="1794510"/>
          </a:xfrm>
        </p:grpSpPr>
        <p:sp>
          <p:nvSpPr>
            <p:cNvPr id="23" name="מלבן 22">
              <a:extLst>
                <a:ext uri="{FF2B5EF4-FFF2-40B4-BE49-F238E27FC236}">
                  <a16:creationId xmlns:a16="http://schemas.microsoft.com/office/drawing/2014/main" id="{5FC06C76-DDA6-402B-B005-D1F42A95CA66}"/>
                </a:ext>
              </a:extLst>
            </p:cNvPr>
            <p:cNvSpPr/>
            <p:nvPr/>
          </p:nvSpPr>
          <p:spPr>
            <a:xfrm>
              <a:off x="32918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53" name="גרפיקה 52" descr="תפוח עם מילוי מלא">
              <a:extLst>
                <a:ext uri="{FF2B5EF4-FFF2-40B4-BE49-F238E27FC236}">
                  <a16:creationId xmlns:a16="http://schemas.microsoft.com/office/drawing/2014/main" id="{9C798023-E148-4CA2-83FA-85A46EA45D0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4790" y="5194935"/>
              <a:ext cx="914400" cy="914400"/>
            </a:xfrm>
            <a:prstGeom prst="rect">
              <a:avLst/>
            </a:prstGeom>
          </p:spPr>
        </p:pic>
      </p:grpSp>
      <p:grpSp>
        <p:nvGrpSpPr>
          <p:cNvPr id="66" name="קבוצה 65">
            <a:extLst>
              <a:ext uri="{FF2B5EF4-FFF2-40B4-BE49-F238E27FC236}">
                <a16:creationId xmlns:a16="http://schemas.microsoft.com/office/drawing/2014/main" id="{152C88E2-CEBB-407B-9D72-3788E381BD8A}"/>
              </a:ext>
            </a:extLst>
          </p:cNvPr>
          <p:cNvGrpSpPr/>
          <p:nvPr/>
        </p:nvGrpSpPr>
        <p:grpSpPr>
          <a:xfrm>
            <a:off x="720232" y="5157192"/>
            <a:ext cx="1980000" cy="1440000"/>
            <a:chOff x="891540" y="4754880"/>
            <a:chExt cx="2400300" cy="1794510"/>
          </a:xfrm>
        </p:grpSpPr>
        <p:sp>
          <p:nvSpPr>
            <p:cNvPr id="26" name="מלבן 25">
              <a:extLst>
                <a:ext uri="{FF2B5EF4-FFF2-40B4-BE49-F238E27FC236}">
                  <a16:creationId xmlns:a16="http://schemas.microsoft.com/office/drawing/2014/main" id="{04F6CCBA-4F09-408A-8466-150173A0FBBE}"/>
                </a:ext>
              </a:extLst>
            </p:cNvPr>
            <p:cNvSpPr/>
            <p:nvPr/>
          </p:nvSpPr>
          <p:spPr>
            <a:xfrm>
              <a:off x="8915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pic>
          <p:nvPicPr>
            <p:cNvPr id="54" name="גרפיקה 53" descr="שינויים והתאמות עם מילוי מלא">
              <a:extLst>
                <a:ext uri="{FF2B5EF4-FFF2-40B4-BE49-F238E27FC236}">
                  <a16:creationId xmlns:a16="http://schemas.microsoft.com/office/drawing/2014/main" id="{537B68CB-9921-49CB-BFD2-7079C24B55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80891" y="5068642"/>
              <a:ext cx="1194291" cy="1194291"/>
            </a:xfrm>
            <a:prstGeom prst="rect">
              <a:avLst/>
            </a:prstGeom>
          </p:spPr>
        </p:pic>
      </p:grpSp>
      <p:sp>
        <p:nvSpPr>
          <p:cNvPr id="13" name="מלבן: פינות מעוגלות 12">
            <a:extLst>
              <a:ext uri="{FF2B5EF4-FFF2-40B4-BE49-F238E27FC236}">
                <a16:creationId xmlns:a16="http://schemas.microsoft.com/office/drawing/2014/main" id="{B305C26B-F63C-49DB-9499-AEC4F93A9307}"/>
              </a:ext>
            </a:extLst>
          </p:cNvPr>
          <p:cNvSpPr/>
          <p:nvPr/>
        </p:nvSpPr>
        <p:spPr>
          <a:xfrm>
            <a:off x="774232" y="2358566"/>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14+3</a:t>
            </a:r>
            <a:endParaRPr lang="he-IL" sz="4800" dirty="0">
              <a:latin typeface="Arial" panose="020B0604020202020204" pitchFamily="34" charset="0"/>
            </a:endParaRPr>
          </a:p>
        </p:txBody>
      </p:sp>
      <p:sp>
        <p:nvSpPr>
          <p:cNvPr id="14" name="מלבן: פינות מעוגלות 13">
            <a:extLst>
              <a:ext uri="{FF2B5EF4-FFF2-40B4-BE49-F238E27FC236}">
                <a16:creationId xmlns:a16="http://schemas.microsoft.com/office/drawing/2014/main" id="{D47F78FE-B975-494C-A278-8115D070D6BB}"/>
              </a:ext>
            </a:extLst>
          </p:cNvPr>
          <p:cNvSpPr/>
          <p:nvPr/>
        </p:nvSpPr>
        <p:spPr>
          <a:xfrm>
            <a:off x="4722121" y="2358566"/>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20-3</a:t>
            </a:r>
            <a:endParaRPr lang="he-IL" sz="4800" dirty="0">
              <a:latin typeface="Arial" panose="020B0604020202020204" pitchFamily="34" charset="0"/>
            </a:endParaRPr>
          </a:p>
        </p:txBody>
      </p:sp>
      <p:sp>
        <p:nvSpPr>
          <p:cNvPr id="67" name="מלבן: פינות מעוגלות 66">
            <a:extLst>
              <a:ext uri="{FF2B5EF4-FFF2-40B4-BE49-F238E27FC236}">
                <a16:creationId xmlns:a16="http://schemas.microsoft.com/office/drawing/2014/main" id="{6A5C0C86-4797-4E83-815C-3D3397F81A42}"/>
              </a:ext>
            </a:extLst>
          </p:cNvPr>
          <p:cNvSpPr/>
          <p:nvPr/>
        </p:nvSpPr>
        <p:spPr>
          <a:xfrm>
            <a:off x="6714231" y="5239048"/>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20-1</a:t>
            </a:r>
            <a:endParaRPr lang="he-IL" sz="4800" dirty="0">
              <a:latin typeface="Arial" panose="020B0604020202020204" pitchFamily="34" charset="0"/>
            </a:endParaRPr>
          </a:p>
        </p:txBody>
      </p:sp>
      <p:sp>
        <p:nvSpPr>
          <p:cNvPr id="68" name="מלבן: פינות מעוגלות 67">
            <a:extLst>
              <a:ext uri="{FF2B5EF4-FFF2-40B4-BE49-F238E27FC236}">
                <a16:creationId xmlns:a16="http://schemas.microsoft.com/office/drawing/2014/main" id="{F8CB050D-6B4A-4989-B624-FEF9D7EC8F84}"/>
              </a:ext>
            </a:extLst>
          </p:cNvPr>
          <p:cNvSpPr/>
          <p:nvPr/>
        </p:nvSpPr>
        <p:spPr>
          <a:xfrm>
            <a:off x="2752088" y="2358566"/>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12+7</a:t>
            </a:r>
            <a:endParaRPr lang="he-IL" sz="4800" dirty="0">
              <a:latin typeface="Arial" panose="020B0604020202020204" pitchFamily="34" charset="0"/>
            </a:endParaRPr>
          </a:p>
        </p:txBody>
      </p:sp>
      <p:sp>
        <p:nvSpPr>
          <p:cNvPr id="69" name="מלבן: פינות מעוגלות 68">
            <a:extLst>
              <a:ext uri="{FF2B5EF4-FFF2-40B4-BE49-F238E27FC236}">
                <a16:creationId xmlns:a16="http://schemas.microsoft.com/office/drawing/2014/main" id="{2A0A3133-C85F-45A1-AA3A-A43B9A53F90A}"/>
              </a:ext>
            </a:extLst>
          </p:cNvPr>
          <p:cNvSpPr/>
          <p:nvPr/>
        </p:nvSpPr>
        <p:spPr>
          <a:xfrm>
            <a:off x="6714231" y="2358566"/>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11+4</a:t>
            </a:r>
            <a:endParaRPr lang="he-IL" sz="4800" dirty="0">
              <a:latin typeface="Arial" panose="020B0604020202020204" pitchFamily="34" charset="0"/>
            </a:endParaRPr>
          </a:p>
        </p:txBody>
      </p:sp>
      <p:sp>
        <p:nvSpPr>
          <p:cNvPr id="70" name="מלבן: פינות מעוגלות 69">
            <a:extLst>
              <a:ext uri="{FF2B5EF4-FFF2-40B4-BE49-F238E27FC236}">
                <a16:creationId xmlns:a16="http://schemas.microsoft.com/office/drawing/2014/main" id="{9319DDF7-FC6B-4037-A83F-3D8F2B42A541}"/>
              </a:ext>
            </a:extLst>
          </p:cNvPr>
          <p:cNvSpPr/>
          <p:nvPr/>
        </p:nvSpPr>
        <p:spPr>
          <a:xfrm>
            <a:off x="4722121" y="5239048"/>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13+2</a:t>
            </a:r>
            <a:endParaRPr lang="he-IL" sz="4800" dirty="0">
              <a:latin typeface="Arial" panose="020B0604020202020204" pitchFamily="34" charset="0"/>
            </a:endParaRPr>
          </a:p>
        </p:txBody>
      </p:sp>
      <p:sp>
        <p:nvSpPr>
          <p:cNvPr id="71" name="מלבן: פינות מעוגלות 70">
            <a:extLst>
              <a:ext uri="{FF2B5EF4-FFF2-40B4-BE49-F238E27FC236}">
                <a16:creationId xmlns:a16="http://schemas.microsoft.com/office/drawing/2014/main" id="{4D509C19-35FA-4088-95CF-454A65BA03BC}"/>
              </a:ext>
            </a:extLst>
          </p:cNvPr>
          <p:cNvSpPr/>
          <p:nvPr/>
        </p:nvSpPr>
        <p:spPr>
          <a:xfrm>
            <a:off x="4722121" y="3799048"/>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15+1</a:t>
            </a:r>
            <a:endParaRPr lang="he-IL" sz="4800" dirty="0">
              <a:latin typeface="Arial" panose="020B0604020202020204" pitchFamily="34" charset="0"/>
            </a:endParaRPr>
          </a:p>
        </p:txBody>
      </p:sp>
      <p:sp>
        <p:nvSpPr>
          <p:cNvPr id="72" name="מלבן: פינות מעוגלות 71">
            <a:extLst>
              <a:ext uri="{FF2B5EF4-FFF2-40B4-BE49-F238E27FC236}">
                <a16:creationId xmlns:a16="http://schemas.microsoft.com/office/drawing/2014/main" id="{86B3ECBF-5903-414B-B358-8B9D9647C11E}"/>
              </a:ext>
            </a:extLst>
          </p:cNvPr>
          <p:cNvSpPr/>
          <p:nvPr/>
        </p:nvSpPr>
        <p:spPr>
          <a:xfrm>
            <a:off x="2752088" y="5239048"/>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20-4</a:t>
            </a:r>
            <a:endParaRPr lang="he-IL" sz="4800" dirty="0">
              <a:latin typeface="Arial" panose="020B0604020202020204" pitchFamily="34" charset="0"/>
            </a:endParaRPr>
          </a:p>
        </p:txBody>
      </p:sp>
      <p:sp>
        <p:nvSpPr>
          <p:cNvPr id="73" name="מלבן: פינות מעוגלות 72">
            <a:extLst>
              <a:ext uri="{FF2B5EF4-FFF2-40B4-BE49-F238E27FC236}">
                <a16:creationId xmlns:a16="http://schemas.microsoft.com/office/drawing/2014/main" id="{974EB302-CF44-4B38-88A6-DAE61061EC87}"/>
              </a:ext>
            </a:extLst>
          </p:cNvPr>
          <p:cNvSpPr/>
          <p:nvPr/>
        </p:nvSpPr>
        <p:spPr>
          <a:xfrm>
            <a:off x="6714231" y="3799048"/>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19-1</a:t>
            </a:r>
            <a:endParaRPr lang="he-IL" sz="4800" dirty="0">
              <a:latin typeface="Arial" panose="020B0604020202020204" pitchFamily="34" charset="0"/>
            </a:endParaRPr>
          </a:p>
        </p:txBody>
      </p:sp>
      <p:sp>
        <p:nvSpPr>
          <p:cNvPr id="74" name="מלבן: פינות מעוגלות 73">
            <a:extLst>
              <a:ext uri="{FF2B5EF4-FFF2-40B4-BE49-F238E27FC236}">
                <a16:creationId xmlns:a16="http://schemas.microsoft.com/office/drawing/2014/main" id="{497AE3B0-BA20-4FCE-BF5D-2938531415E8}"/>
              </a:ext>
            </a:extLst>
          </p:cNvPr>
          <p:cNvSpPr/>
          <p:nvPr/>
        </p:nvSpPr>
        <p:spPr>
          <a:xfrm>
            <a:off x="774232" y="3798807"/>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14+4</a:t>
            </a:r>
            <a:endParaRPr lang="he-IL" sz="4800" dirty="0">
              <a:latin typeface="Arial" panose="020B0604020202020204" pitchFamily="34" charset="0"/>
            </a:endParaRPr>
          </a:p>
        </p:txBody>
      </p:sp>
      <p:sp>
        <p:nvSpPr>
          <p:cNvPr id="75" name="מלבן: פינות מעוגלות 74">
            <a:extLst>
              <a:ext uri="{FF2B5EF4-FFF2-40B4-BE49-F238E27FC236}">
                <a16:creationId xmlns:a16="http://schemas.microsoft.com/office/drawing/2014/main" id="{6CBA3C46-1875-408C-A820-C10644D144E2}"/>
              </a:ext>
            </a:extLst>
          </p:cNvPr>
          <p:cNvSpPr/>
          <p:nvPr/>
        </p:nvSpPr>
        <p:spPr>
          <a:xfrm>
            <a:off x="2752088" y="3799048"/>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17-5</a:t>
            </a:r>
            <a:endParaRPr lang="he-IL" sz="4800" dirty="0">
              <a:latin typeface="Arial" panose="020B0604020202020204" pitchFamily="34" charset="0"/>
            </a:endParaRPr>
          </a:p>
        </p:txBody>
      </p:sp>
      <p:sp>
        <p:nvSpPr>
          <p:cNvPr id="76" name="מלבן: פינות מעוגלות 75">
            <a:extLst>
              <a:ext uri="{FF2B5EF4-FFF2-40B4-BE49-F238E27FC236}">
                <a16:creationId xmlns:a16="http://schemas.microsoft.com/office/drawing/2014/main" id="{EDD19600-8FDB-4DE9-98D7-5CBEEEBE192C}"/>
              </a:ext>
            </a:extLst>
          </p:cNvPr>
          <p:cNvSpPr/>
          <p:nvPr/>
        </p:nvSpPr>
        <p:spPr>
          <a:xfrm>
            <a:off x="774232" y="5239048"/>
            <a:ext cx="1872000"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latin typeface="Arial" panose="020B0604020202020204" pitchFamily="34" charset="0"/>
              </a:rPr>
              <a:t>11+1</a:t>
            </a:r>
            <a:endParaRPr lang="he-IL" sz="4800" dirty="0">
              <a:latin typeface="Arial" panose="020B0604020202020204" pitchFamily="34" charset="0"/>
            </a:endParaRPr>
          </a:p>
        </p:txBody>
      </p:sp>
      <p:sp>
        <p:nvSpPr>
          <p:cNvPr id="77" name="תיבת טקסט 76">
            <a:extLst>
              <a:ext uri="{FF2B5EF4-FFF2-40B4-BE49-F238E27FC236}">
                <a16:creationId xmlns:a16="http://schemas.microsoft.com/office/drawing/2014/main" id="{CB186DFF-9847-4C19-B7CB-C86C159DD15A}"/>
              </a:ext>
            </a:extLst>
          </p:cNvPr>
          <p:cNvSpPr txBox="1"/>
          <p:nvPr/>
        </p:nvSpPr>
        <p:spPr>
          <a:xfrm>
            <a:off x="1935308" y="96436"/>
            <a:ext cx="7143302" cy="1815882"/>
          </a:xfrm>
          <a:prstGeom prst="rect">
            <a:avLst/>
          </a:prstGeom>
          <a:noFill/>
        </p:spPr>
        <p:txBody>
          <a:bodyPr wrap="none" rtlCol="1">
            <a:spAutoFit/>
          </a:bodyPr>
          <a:lstStyle/>
          <a:p>
            <a:r>
              <a:rPr lang="he-IL" sz="2800" dirty="0">
                <a:latin typeface="Arial" panose="020B0604020202020204" pitchFamily="34" charset="0"/>
              </a:rPr>
              <a:t>מִצְאוּ זוּגוֹת תַרְגִילִים שֶהַתוֹצָאָה שֶלָהֶם </a:t>
            </a:r>
            <a:r>
              <a:rPr lang="he-IL" sz="2800" dirty="0" err="1">
                <a:latin typeface="Arial" panose="020B0604020202020204" pitchFamily="34" charset="0"/>
              </a:rPr>
              <a:t>שָוָה</a:t>
            </a:r>
            <a:r>
              <a:rPr lang="he-IL" sz="2800" dirty="0">
                <a:latin typeface="Arial" panose="020B0604020202020204" pitchFamily="34" charset="0"/>
              </a:rPr>
              <a:t>.</a:t>
            </a:r>
          </a:p>
          <a:p>
            <a:r>
              <a:rPr lang="he-IL" sz="2800" dirty="0">
                <a:latin typeface="Arial" panose="020B0604020202020204" pitchFamily="34" charset="0"/>
              </a:rPr>
              <a:t>לַחֲצוּ עֲלֵיהֶם לִבְדִיקָה.</a:t>
            </a:r>
          </a:p>
          <a:p>
            <a:r>
              <a:rPr lang="he-IL" sz="2800" dirty="0">
                <a:latin typeface="Arial" panose="020B0604020202020204" pitchFamily="34" charset="0"/>
              </a:rPr>
              <a:t>הִצְלַחְתֶם – קִבַּלְתֶם זוּג צִיוּרִים זֵהֶה. לֹא הִצְלַחְתֶם? </a:t>
            </a:r>
          </a:p>
          <a:p>
            <a:r>
              <a:rPr lang="he-IL" sz="2800" dirty="0">
                <a:latin typeface="Arial" panose="020B0604020202020204" pitchFamily="34" charset="0"/>
              </a:rPr>
              <a:t>לַחֲצוּ עַל הַצִיוּר וְנַסוּ שוּב.</a:t>
            </a:r>
          </a:p>
        </p:txBody>
      </p:sp>
    </p:spTree>
    <p:extLst>
      <p:ext uri="{BB962C8B-B14F-4D97-AF65-F5344CB8AC3E}">
        <p14:creationId xmlns:p14="http://schemas.microsoft.com/office/powerpoint/2010/main" val="31367363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55"/>
                    </p:tgtEl>
                  </p:cond>
                </p:stCondLst>
                <p:endSync evt="end" delay="0">
                  <p:rtn val="all"/>
                </p:endSync>
                <p:childTnLst>
                  <p:par>
                    <p:cTn id="12" fill="hold">
                      <p:stCondLst>
                        <p:cond delay="0"/>
                      </p:stCondLst>
                      <p:childTnLst>
                        <p:par>
                          <p:cTn id="13" fill="hold">
                            <p:stCondLst>
                              <p:cond delay="0"/>
                            </p:stCondLst>
                            <p:childTnLst>
                              <p:par>
                                <p:cTn id="14" presetID="31" presetClass="entr" presetSubtype="0" fill="hold" grpId="1"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style.rotation</p:attrName>
                                        </p:attrNameLst>
                                      </p:cBhvr>
                                      <p:tavLst>
                                        <p:tav tm="0">
                                          <p:val>
                                            <p:fltVal val="90"/>
                                          </p:val>
                                        </p:tav>
                                        <p:tav tm="100000">
                                          <p:val>
                                            <p:fltVal val="0"/>
                                          </p:val>
                                        </p:tav>
                                      </p:tavLst>
                                    </p:anim>
                                    <p:animEffect transition="in" filter="fade">
                                      <p:cBhvr>
                                        <p:cTn id="19" dur="1000"/>
                                        <p:tgtEl>
                                          <p:spTgt spid="13"/>
                                        </p:tgtEl>
                                      </p:cBhvr>
                                    </p:animEffect>
                                  </p:childTnLst>
                                </p:cTn>
                              </p:par>
                            </p:childTnLst>
                          </p:cTn>
                        </p:par>
                      </p:childTnLst>
                    </p:cTn>
                  </p:par>
                </p:childTnLst>
              </p:cTn>
              <p:nextCondLst>
                <p:cond evt="onClick" delay="0">
                  <p:tgtEl>
                    <p:spTgt spid="55"/>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1" nodeType="withEffect">
                                  <p:stCondLst>
                                    <p:cond delay="0"/>
                                  </p:stCondLst>
                                  <p:childTnLst>
                                    <p:anim calcmode="lin" valueType="num">
                                      <p:cBhvr>
                                        <p:cTn id="24" dur="1000"/>
                                        <p:tgtEl>
                                          <p:spTgt spid="14"/>
                                        </p:tgtEl>
                                        <p:attrNameLst>
                                          <p:attrName>ppt_w</p:attrName>
                                        </p:attrNameLst>
                                      </p:cBhvr>
                                      <p:tavLst>
                                        <p:tav tm="0">
                                          <p:val>
                                            <p:strVal val="ppt_w"/>
                                          </p:val>
                                        </p:tav>
                                        <p:tav tm="100000">
                                          <p:val>
                                            <p:fltVal val="0"/>
                                          </p:val>
                                        </p:tav>
                                      </p:tavLst>
                                    </p:anim>
                                    <p:anim calcmode="lin" valueType="num">
                                      <p:cBhvr>
                                        <p:cTn id="25" dur="1000"/>
                                        <p:tgtEl>
                                          <p:spTgt spid="14"/>
                                        </p:tgtEl>
                                        <p:attrNameLst>
                                          <p:attrName>ppt_h</p:attrName>
                                        </p:attrNameLst>
                                      </p:cBhvr>
                                      <p:tavLst>
                                        <p:tav tm="0">
                                          <p:val>
                                            <p:strVal val="ppt_h"/>
                                          </p:val>
                                        </p:tav>
                                        <p:tav tm="100000">
                                          <p:val>
                                            <p:fltVal val="0"/>
                                          </p:val>
                                        </p:tav>
                                      </p:tavLst>
                                    </p:anim>
                                    <p:anim calcmode="lin" valueType="num">
                                      <p:cBhvr>
                                        <p:cTn id="26" dur="1000"/>
                                        <p:tgtEl>
                                          <p:spTgt spid="14"/>
                                        </p:tgtEl>
                                        <p:attrNameLst>
                                          <p:attrName>style.rotation</p:attrName>
                                        </p:attrNameLst>
                                      </p:cBhvr>
                                      <p:tavLst>
                                        <p:tav tm="0">
                                          <p:val>
                                            <p:fltVal val="0"/>
                                          </p:val>
                                        </p:tav>
                                        <p:tav tm="100000">
                                          <p:val>
                                            <p:fltVal val="90"/>
                                          </p:val>
                                        </p:tav>
                                      </p:tavLst>
                                    </p:anim>
                                    <p:animEffect transition="out" filter="fade">
                                      <p:cBhvr>
                                        <p:cTn id="27" dur="1000"/>
                                        <p:tgtEl>
                                          <p:spTgt spid="14"/>
                                        </p:tgtEl>
                                      </p:cBhvr>
                                    </p:animEffect>
                                    <p:set>
                                      <p:cBhvr>
                                        <p:cTn id="2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9" restart="whenNotActive" fill="hold" evtFilter="cancelBubble" nodeType="interactiveSeq">
                <p:stCondLst>
                  <p:cond evt="onClick" delay="0">
                    <p:tgtEl>
                      <p:spTgt spid="57"/>
                    </p:tgtEl>
                  </p:cond>
                </p:stCondLst>
                <p:endSync evt="end" delay="0">
                  <p:rtn val="all"/>
                </p:endSync>
                <p:childTnLst>
                  <p:par>
                    <p:cTn id="30" fill="hold">
                      <p:stCondLst>
                        <p:cond delay="0"/>
                      </p:stCondLst>
                      <p:childTnLst>
                        <p:par>
                          <p:cTn id="31" fill="hold">
                            <p:stCondLst>
                              <p:cond delay="0"/>
                            </p:stCondLst>
                            <p:childTnLst>
                              <p:par>
                                <p:cTn id="32" presetID="3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fltVal val="0"/>
                                          </p:val>
                                        </p:tav>
                                        <p:tav tm="100000">
                                          <p:val>
                                            <p:strVal val="#ppt_w"/>
                                          </p:val>
                                        </p:tav>
                                      </p:tavLst>
                                    </p:anim>
                                    <p:anim calcmode="lin" valueType="num">
                                      <p:cBhvr>
                                        <p:cTn id="35" dur="1000" fill="hold"/>
                                        <p:tgtEl>
                                          <p:spTgt spid="14"/>
                                        </p:tgtEl>
                                        <p:attrNameLst>
                                          <p:attrName>ppt_h</p:attrName>
                                        </p:attrNameLst>
                                      </p:cBhvr>
                                      <p:tavLst>
                                        <p:tav tm="0">
                                          <p:val>
                                            <p:fltVal val="0"/>
                                          </p:val>
                                        </p:tav>
                                        <p:tav tm="100000">
                                          <p:val>
                                            <p:strVal val="#ppt_h"/>
                                          </p:val>
                                        </p:tav>
                                      </p:tavLst>
                                    </p:anim>
                                    <p:anim calcmode="lin" valueType="num">
                                      <p:cBhvr>
                                        <p:cTn id="36" dur="1000" fill="hold"/>
                                        <p:tgtEl>
                                          <p:spTgt spid="14"/>
                                        </p:tgtEl>
                                        <p:attrNameLst>
                                          <p:attrName>style.rotation</p:attrName>
                                        </p:attrNameLst>
                                      </p:cBhvr>
                                      <p:tavLst>
                                        <p:tav tm="0">
                                          <p:val>
                                            <p:fltVal val="90"/>
                                          </p:val>
                                        </p:tav>
                                        <p:tav tm="100000">
                                          <p:val>
                                            <p:fltVal val="0"/>
                                          </p:val>
                                        </p:tav>
                                      </p:tavLst>
                                    </p:anim>
                                    <p:animEffect transition="in" filter="fade">
                                      <p:cBhvr>
                                        <p:cTn id="37" dur="1000"/>
                                        <p:tgtEl>
                                          <p:spTgt spid="14"/>
                                        </p:tgtEl>
                                      </p:cBhvr>
                                    </p:animEffect>
                                  </p:childTnLst>
                                </p:cTn>
                              </p:par>
                            </p:childTnLst>
                          </p:cTn>
                        </p:par>
                      </p:childTnLst>
                    </p:cTn>
                  </p:par>
                </p:childTnLst>
              </p:cTn>
              <p:nextCondLst>
                <p:cond evt="onClick" delay="0">
                  <p:tgtEl>
                    <p:spTgt spid="57"/>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1" nodeType="withEffect">
                                  <p:stCondLst>
                                    <p:cond delay="0"/>
                                  </p:stCondLst>
                                  <p:childTnLst>
                                    <p:anim calcmode="lin" valueType="num">
                                      <p:cBhvr>
                                        <p:cTn id="42" dur="1000"/>
                                        <p:tgtEl>
                                          <p:spTgt spid="67"/>
                                        </p:tgtEl>
                                        <p:attrNameLst>
                                          <p:attrName>ppt_w</p:attrName>
                                        </p:attrNameLst>
                                      </p:cBhvr>
                                      <p:tavLst>
                                        <p:tav tm="0">
                                          <p:val>
                                            <p:strVal val="ppt_w"/>
                                          </p:val>
                                        </p:tav>
                                        <p:tav tm="100000">
                                          <p:val>
                                            <p:fltVal val="0"/>
                                          </p:val>
                                        </p:tav>
                                      </p:tavLst>
                                    </p:anim>
                                    <p:anim calcmode="lin" valueType="num">
                                      <p:cBhvr>
                                        <p:cTn id="43" dur="1000"/>
                                        <p:tgtEl>
                                          <p:spTgt spid="67"/>
                                        </p:tgtEl>
                                        <p:attrNameLst>
                                          <p:attrName>ppt_h</p:attrName>
                                        </p:attrNameLst>
                                      </p:cBhvr>
                                      <p:tavLst>
                                        <p:tav tm="0">
                                          <p:val>
                                            <p:strVal val="ppt_h"/>
                                          </p:val>
                                        </p:tav>
                                        <p:tav tm="100000">
                                          <p:val>
                                            <p:fltVal val="0"/>
                                          </p:val>
                                        </p:tav>
                                      </p:tavLst>
                                    </p:anim>
                                    <p:anim calcmode="lin" valueType="num">
                                      <p:cBhvr>
                                        <p:cTn id="44" dur="1000"/>
                                        <p:tgtEl>
                                          <p:spTgt spid="67"/>
                                        </p:tgtEl>
                                        <p:attrNameLst>
                                          <p:attrName>style.rotation</p:attrName>
                                        </p:attrNameLst>
                                      </p:cBhvr>
                                      <p:tavLst>
                                        <p:tav tm="0">
                                          <p:val>
                                            <p:fltVal val="0"/>
                                          </p:val>
                                        </p:tav>
                                        <p:tav tm="100000">
                                          <p:val>
                                            <p:fltVal val="90"/>
                                          </p:val>
                                        </p:tav>
                                      </p:tavLst>
                                    </p:anim>
                                    <p:animEffect transition="out" filter="fade">
                                      <p:cBhvr>
                                        <p:cTn id="45" dur="1000"/>
                                        <p:tgtEl>
                                          <p:spTgt spid="67"/>
                                        </p:tgtEl>
                                      </p:cBhvr>
                                    </p:animEffect>
                                    <p:set>
                                      <p:cBhvr>
                                        <p:cTn id="46"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47" restart="whenNotActive" fill="hold" evtFilter="cancelBubble" nodeType="interactiveSeq">
                <p:stCondLst>
                  <p:cond evt="onClick" delay="0">
                    <p:tgtEl>
                      <p:spTgt spid="63"/>
                    </p:tgtEl>
                  </p:cond>
                </p:stCondLst>
                <p:endSync evt="end" delay="0">
                  <p:rtn val="all"/>
                </p:endSync>
                <p:childTnLst>
                  <p:par>
                    <p:cTn id="48" fill="hold">
                      <p:stCondLst>
                        <p:cond delay="0"/>
                      </p:stCondLst>
                      <p:childTnLst>
                        <p:par>
                          <p:cTn id="49" fill="hold">
                            <p:stCondLst>
                              <p:cond delay="0"/>
                            </p:stCondLst>
                            <p:childTnLst>
                              <p:par>
                                <p:cTn id="50" presetID="31" presetClass="entr" presetSubtype="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1000" fill="hold"/>
                                        <p:tgtEl>
                                          <p:spTgt spid="67"/>
                                        </p:tgtEl>
                                        <p:attrNameLst>
                                          <p:attrName>ppt_w</p:attrName>
                                        </p:attrNameLst>
                                      </p:cBhvr>
                                      <p:tavLst>
                                        <p:tav tm="0">
                                          <p:val>
                                            <p:fltVal val="0"/>
                                          </p:val>
                                        </p:tav>
                                        <p:tav tm="100000">
                                          <p:val>
                                            <p:strVal val="#ppt_w"/>
                                          </p:val>
                                        </p:tav>
                                      </p:tavLst>
                                    </p:anim>
                                    <p:anim calcmode="lin" valueType="num">
                                      <p:cBhvr>
                                        <p:cTn id="53" dur="1000" fill="hold"/>
                                        <p:tgtEl>
                                          <p:spTgt spid="67"/>
                                        </p:tgtEl>
                                        <p:attrNameLst>
                                          <p:attrName>ppt_h</p:attrName>
                                        </p:attrNameLst>
                                      </p:cBhvr>
                                      <p:tavLst>
                                        <p:tav tm="0">
                                          <p:val>
                                            <p:fltVal val="0"/>
                                          </p:val>
                                        </p:tav>
                                        <p:tav tm="100000">
                                          <p:val>
                                            <p:strVal val="#ppt_h"/>
                                          </p:val>
                                        </p:tav>
                                      </p:tavLst>
                                    </p:anim>
                                    <p:anim calcmode="lin" valueType="num">
                                      <p:cBhvr>
                                        <p:cTn id="54" dur="1000" fill="hold"/>
                                        <p:tgtEl>
                                          <p:spTgt spid="67"/>
                                        </p:tgtEl>
                                        <p:attrNameLst>
                                          <p:attrName>style.rotation</p:attrName>
                                        </p:attrNameLst>
                                      </p:cBhvr>
                                      <p:tavLst>
                                        <p:tav tm="0">
                                          <p:val>
                                            <p:fltVal val="90"/>
                                          </p:val>
                                        </p:tav>
                                        <p:tav tm="100000">
                                          <p:val>
                                            <p:fltVal val="0"/>
                                          </p:val>
                                        </p:tav>
                                      </p:tavLst>
                                    </p:anim>
                                    <p:animEffect transition="in" filter="fade">
                                      <p:cBhvr>
                                        <p:cTn id="55" dur="1000"/>
                                        <p:tgtEl>
                                          <p:spTgt spid="67"/>
                                        </p:tgtEl>
                                      </p:cBhvr>
                                    </p:animEffect>
                                  </p:childTnLst>
                                </p:cTn>
                              </p:par>
                            </p:childTnLst>
                          </p:cTn>
                        </p:par>
                      </p:childTnLst>
                    </p:cTn>
                  </p:par>
                </p:childTnLst>
              </p:cTn>
              <p:nextCondLst>
                <p:cond evt="onClick" delay="0">
                  <p:tgtEl>
                    <p:spTgt spid="63"/>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1" nodeType="withEffect">
                                  <p:stCondLst>
                                    <p:cond delay="0"/>
                                  </p:stCondLst>
                                  <p:childTnLst>
                                    <p:anim calcmode="lin" valueType="num">
                                      <p:cBhvr>
                                        <p:cTn id="60" dur="1000"/>
                                        <p:tgtEl>
                                          <p:spTgt spid="68"/>
                                        </p:tgtEl>
                                        <p:attrNameLst>
                                          <p:attrName>ppt_w</p:attrName>
                                        </p:attrNameLst>
                                      </p:cBhvr>
                                      <p:tavLst>
                                        <p:tav tm="0">
                                          <p:val>
                                            <p:strVal val="ppt_w"/>
                                          </p:val>
                                        </p:tav>
                                        <p:tav tm="100000">
                                          <p:val>
                                            <p:fltVal val="0"/>
                                          </p:val>
                                        </p:tav>
                                      </p:tavLst>
                                    </p:anim>
                                    <p:anim calcmode="lin" valueType="num">
                                      <p:cBhvr>
                                        <p:cTn id="61" dur="1000"/>
                                        <p:tgtEl>
                                          <p:spTgt spid="68"/>
                                        </p:tgtEl>
                                        <p:attrNameLst>
                                          <p:attrName>ppt_h</p:attrName>
                                        </p:attrNameLst>
                                      </p:cBhvr>
                                      <p:tavLst>
                                        <p:tav tm="0">
                                          <p:val>
                                            <p:strVal val="ppt_h"/>
                                          </p:val>
                                        </p:tav>
                                        <p:tav tm="100000">
                                          <p:val>
                                            <p:fltVal val="0"/>
                                          </p:val>
                                        </p:tav>
                                      </p:tavLst>
                                    </p:anim>
                                    <p:anim calcmode="lin" valueType="num">
                                      <p:cBhvr>
                                        <p:cTn id="62" dur="1000"/>
                                        <p:tgtEl>
                                          <p:spTgt spid="68"/>
                                        </p:tgtEl>
                                        <p:attrNameLst>
                                          <p:attrName>style.rotation</p:attrName>
                                        </p:attrNameLst>
                                      </p:cBhvr>
                                      <p:tavLst>
                                        <p:tav tm="0">
                                          <p:val>
                                            <p:fltVal val="0"/>
                                          </p:val>
                                        </p:tav>
                                        <p:tav tm="100000">
                                          <p:val>
                                            <p:fltVal val="90"/>
                                          </p:val>
                                        </p:tav>
                                      </p:tavLst>
                                    </p:anim>
                                    <p:animEffect transition="out" filter="fade">
                                      <p:cBhvr>
                                        <p:cTn id="63" dur="1000"/>
                                        <p:tgtEl>
                                          <p:spTgt spid="68"/>
                                        </p:tgtEl>
                                      </p:cBhvr>
                                    </p:animEffect>
                                    <p:set>
                                      <p:cBhvr>
                                        <p:cTn id="64"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5" restart="whenNotActive" fill="hold" evtFilter="cancelBubble" nodeType="interactiveSeq">
                <p:stCondLst>
                  <p:cond evt="onClick" delay="0">
                    <p:tgtEl>
                      <p:spTgt spid="56"/>
                    </p:tgtEl>
                  </p:cond>
                </p:stCondLst>
                <p:endSync evt="end" delay="0">
                  <p:rtn val="all"/>
                </p:endSync>
                <p:childTnLst>
                  <p:par>
                    <p:cTn id="66" fill="hold">
                      <p:stCondLst>
                        <p:cond delay="0"/>
                      </p:stCondLst>
                      <p:childTnLst>
                        <p:par>
                          <p:cTn id="67" fill="hold">
                            <p:stCondLst>
                              <p:cond delay="0"/>
                            </p:stCondLst>
                            <p:childTnLst>
                              <p:par>
                                <p:cTn id="68" presetID="31" presetClass="entr" presetSubtype="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p:cTn id="70" dur="1000" fill="hold"/>
                                        <p:tgtEl>
                                          <p:spTgt spid="68"/>
                                        </p:tgtEl>
                                        <p:attrNameLst>
                                          <p:attrName>ppt_w</p:attrName>
                                        </p:attrNameLst>
                                      </p:cBhvr>
                                      <p:tavLst>
                                        <p:tav tm="0">
                                          <p:val>
                                            <p:fltVal val="0"/>
                                          </p:val>
                                        </p:tav>
                                        <p:tav tm="100000">
                                          <p:val>
                                            <p:strVal val="#ppt_w"/>
                                          </p:val>
                                        </p:tav>
                                      </p:tavLst>
                                    </p:anim>
                                    <p:anim calcmode="lin" valueType="num">
                                      <p:cBhvr>
                                        <p:cTn id="71" dur="1000" fill="hold"/>
                                        <p:tgtEl>
                                          <p:spTgt spid="68"/>
                                        </p:tgtEl>
                                        <p:attrNameLst>
                                          <p:attrName>ppt_h</p:attrName>
                                        </p:attrNameLst>
                                      </p:cBhvr>
                                      <p:tavLst>
                                        <p:tav tm="0">
                                          <p:val>
                                            <p:fltVal val="0"/>
                                          </p:val>
                                        </p:tav>
                                        <p:tav tm="100000">
                                          <p:val>
                                            <p:strVal val="#ppt_h"/>
                                          </p:val>
                                        </p:tav>
                                      </p:tavLst>
                                    </p:anim>
                                    <p:anim calcmode="lin" valueType="num">
                                      <p:cBhvr>
                                        <p:cTn id="72" dur="1000" fill="hold"/>
                                        <p:tgtEl>
                                          <p:spTgt spid="68"/>
                                        </p:tgtEl>
                                        <p:attrNameLst>
                                          <p:attrName>style.rotation</p:attrName>
                                        </p:attrNameLst>
                                      </p:cBhvr>
                                      <p:tavLst>
                                        <p:tav tm="0">
                                          <p:val>
                                            <p:fltVal val="90"/>
                                          </p:val>
                                        </p:tav>
                                        <p:tav tm="100000">
                                          <p:val>
                                            <p:fltVal val="0"/>
                                          </p:val>
                                        </p:tav>
                                      </p:tavLst>
                                    </p:anim>
                                    <p:animEffect transition="in" filter="fade">
                                      <p:cBhvr>
                                        <p:cTn id="73" dur="1000"/>
                                        <p:tgtEl>
                                          <p:spTgt spid="68"/>
                                        </p:tgtEl>
                                      </p:cBhvr>
                                    </p:animEffect>
                                  </p:childTnLst>
                                </p:cTn>
                              </p:par>
                            </p:childTnLst>
                          </p:cTn>
                        </p:par>
                      </p:childTnLst>
                    </p:cTn>
                  </p:par>
                </p:childTnLst>
              </p:cTn>
              <p:nextCondLst>
                <p:cond evt="onClick" delay="0">
                  <p:tgtEl>
                    <p:spTgt spid="56"/>
                  </p:tgtEl>
                </p:cond>
              </p:nextCondLst>
            </p:seq>
            <p:seq concurrent="1" nextAc="seek">
              <p:cTn id="74" restart="whenNotActive" fill="hold" evtFilter="cancelBubble" nodeType="interactiveSeq">
                <p:stCondLst>
                  <p:cond evt="onClick" delay="0">
                    <p:tgtEl>
                      <p:spTgt spid="69"/>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1" nodeType="withEffect">
                                  <p:stCondLst>
                                    <p:cond delay="0"/>
                                  </p:stCondLst>
                                  <p:childTnLst>
                                    <p:anim calcmode="lin" valueType="num">
                                      <p:cBhvr>
                                        <p:cTn id="78" dur="1000"/>
                                        <p:tgtEl>
                                          <p:spTgt spid="69"/>
                                        </p:tgtEl>
                                        <p:attrNameLst>
                                          <p:attrName>ppt_w</p:attrName>
                                        </p:attrNameLst>
                                      </p:cBhvr>
                                      <p:tavLst>
                                        <p:tav tm="0">
                                          <p:val>
                                            <p:strVal val="ppt_w"/>
                                          </p:val>
                                        </p:tav>
                                        <p:tav tm="100000">
                                          <p:val>
                                            <p:fltVal val="0"/>
                                          </p:val>
                                        </p:tav>
                                      </p:tavLst>
                                    </p:anim>
                                    <p:anim calcmode="lin" valueType="num">
                                      <p:cBhvr>
                                        <p:cTn id="79" dur="1000"/>
                                        <p:tgtEl>
                                          <p:spTgt spid="69"/>
                                        </p:tgtEl>
                                        <p:attrNameLst>
                                          <p:attrName>ppt_h</p:attrName>
                                        </p:attrNameLst>
                                      </p:cBhvr>
                                      <p:tavLst>
                                        <p:tav tm="0">
                                          <p:val>
                                            <p:strVal val="ppt_h"/>
                                          </p:val>
                                        </p:tav>
                                        <p:tav tm="100000">
                                          <p:val>
                                            <p:fltVal val="0"/>
                                          </p:val>
                                        </p:tav>
                                      </p:tavLst>
                                    </p:anim>
                                    <p:anim calcmode="lin" valueType="num">
                                      <p:cBhvr>
                                        <p:cTn id="80" dur="1000"/>
                                        <p:tgtEl>
                                          <p:spTgt spid="69"/>
                                        </p:tgtEl>
                                        <p:attrNameLst>
                                          <p:attrName>style.rotation</p:attrName>
                                        </p:attrNameLst>
                                      </p:cBhvr>
                                      <p:tavLst>
                                        <p:tav tm="0">
                                          <p:val>
                                            <p:fltVal val="0"/>
                                          </p:val>
                                        </p:tav>
                                        <p:tav tm="100000">
                                          <p:val>
                                            <p:fltVal val="90"/>
                                          </p:val>
                                        </p:tav>
                                      </p:tavLst>
                                    </p:anim>
                                    <p:animEffect transition="out" filter="fade">
                                      <p:cBhvr>
                                        <p:cTn id="81" dur="1000"/>
                                        <p:tgtEl>
                                          <p:spTgt spid="69"/>
                                        </p:tgtEl>
                                      </p:cBhvr>
                                    </p:animEffect>
                                    <p:set>
                                      <p:cBhvr>
                                        <p:cTn id="82"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83" restart="whenNotActive" fill="hold" evtFilter="cancelBubble" nodeType="interactiveSeq">
                <p:stCondLst>
                  <p:cond evt="onClick" delay="0">
                    <p:tgtEl>
                      <p:spTgt spid="58"/>
                    </p:tgtEl>
                  </p:cond>
                </p:stCondLst>
                <p:endSync evt="end" delay="0">
                  <p:rtn val="all"/>
                </p:endSync>
                <p:childTnLst>
                  <p:par>
                    <p:cTn id="84" fill="hold">
                      <p:stCondLst>
                        <p:cond delay="0"/>
                      </p:stCondLst>
                      <p:childTnLst>
                        <p:par>
                          <p:cTn id="85" fill="hold">
                            <p:stCondLst>
                              <p:cond delay="0"/>
                            </p:stCondLst>
                            <p:childTnLst>
                              <p:par>
                                <p:cTn id="86" presetID="31"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p:cTn id="88" dur="1000" fill="hold"/>
                                        <p:tgtEl>
                                          <p:spTgt spid="69"/>
                                        </p:tgtEl>
                                        <p:attrNameLst>
                                          <p:attrName>ppt_w</p:attrName>
                                        </p:attrNameLst>
                                      </p:cBhvr>
                                      <p:tavLst>
                                        <p:tav tm="0">
                                          <p:val>
                                            <p:fltVal val="0"/>
                                          </p:val>
                                        </p:tav>
                                        <p:tav tm="100000">
                                          <p:val>
                                            <p:strVal val="#ppt_w"/>
                                          </p:val>
                                        </p:tav>
                                      </p:tavLst>
                                    </p:anim>
                                    <p:anim calcmode="lin" valueType="num">
                                      <p:cBhvr>
                                        <p:cTn id="89" dur="1000" fill="hold"/>
                                        <p:tgtEl>
                                          <p:spTgt spid="69"/>
                                        </p:tgtEl>
                                        <p:attrNameLst>
                                          <p:attrName>ppt_h</p:attrName>
                                        </p:attrNameLst>
                                      </p:cBhvr>
                                      <p:tavLst>
                                        <p:tav tm="0">
                                          <p:val>
                                            <p:fltVal val="0"/>
                                          </p:val>
                                        </p:tav>
                                        <p:tav tm="100000">
                                          <p:val>
                                            <p:strVal val="#ppt_h"/>
                                          </p:val>
                                        </p:tav>
                                      </p:tavLst>
                                    </p:anim>
                                    <p:anim calcmode="lin" valueType="num">
                                      <p:cBhvr>
                                        <p:cTn id="90" dur="1000" fill="hold"/>
                                        <p:tgtEl>
                                          <p:spTgt spid="69"/>
                                        </p:tgtEl>
                                        <p:attrNameLst>
                                          <p:attrName>style.rotation</p:attrName>
                                        </p:attrNameLst>
                                      </p:cBhvr>
                                      <p:tavLst>
                                        <p:tav tm="0">
                                          <p:val>
                                            <p:fltVal val="90"/>
                                          </p:val>
                                        </p:tav>
                                        <p:tav tm="100000">
                                          <p:val>
                                            <p:fltVal val="0"/>
                                          </p:val>
                                        </p:tav>
                                      </p:tavLst>
                                    </p:anim>
                                    <p:animEffect transition="in" filter="fade">
                                      <p:cBhvr>
                                        <p:cTn id="91" dur="1000"/>
                                        <p:tgtEl>
                                          <p:spTgt spid="69"/>
                                        </p:tgtEl>
                                      </p:cBhvr>
                                    </p:animEffect>
                                  </p:childTnLst>
                                </p:cTn>
                              </p:par>
                            </p:childTnLst>
                          </p:cTn>
                        </p:par>
                      </p:childTnLst>
                    </p:cTn>
                  </p:par>
                </p:childTnLst>
              </p:cTn>
              <p:nextCondLst>
                <p:cond evt="onClick" delay="0">
                  <p:tgtEl>
                    <p:spTgt spid="58"/>
                  </p:tgtEl>
                </p:cond>
              </p:nextCondLst>
            </p:seq>
            <p:seq concurrent="1" nextAc="seek">
              <p:cTn id="92" restart="whenNotActive" fill="hold" evtFilter="cancelBubble" nodeType="interactiveSeq">
                <p:stCondLst>
                  <p:cond evt="onClick" delay="0">
                    <p:tgtEl>
                      <p:spTgt spid="70"/>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1" nodeType="withEffect">
                                  <p:stCondLst>
                                    <p:cond delay="0"/>
                                  </p:stCondLst>
                                  <p:childTnLst>
                                    <p:anim calcmode="lin" valueType="num">
                                      <p:cBhvr>
                                        <p:cTn id="96" dur="1000"/>
                                        <p:tgtEl>
                                          <p:spTgt spid="70"/>
                                        </p:tgtEl>
                                        <p:attrNameLst>
                                          <p:attrName>ppt_w</p:attrName>
                                        </p:attrNameLst>
                                      </p:cBhvr>
                                      <p:tavLst>
                                        <p:tav tm="0">
                                          <p:val>
                                            <p:strVal val="ppt_w"/>
                                          </p:val>
                                        </p:tav>
                                        <p:tav tm="100000">
                                          <p:val>
                                            <p:fltVal val="0"/>
                                          </p:val>
                                        </p:tav>
                                      </p:tavLst>
                                    </p:anim>
                                    <p:anim calcmode="lin" valueType="num">
                                      <p:cBhvr>
                                        <p:cTn id="97" dur="1000"/>
                                        <p:tgtEl>
                                          <p:spTgt spid="70"/>
                                        </p:tgtEl>
                                        <p:attrNameLst>
                                          <p:attrName>ppt_h</p:attrName>
                                        </p:attrNameLst>
                                      </p:cBhvr>
                                      <p:tavLst>
                                        <p:tav tm="0">
                                          <p:val>
                                            <p:strVal val="ppt_h"/>
                                          </p:val>
                                        </p:tav>
                                        <p:tav tm="100000">
                                          <p:val>
                                            <p:fltVal val="0"/>
                                          </p:val>
                                        </p:tav>
                                      </p:tavLst>
                                    </p:anim>
                                    <p:anim calcmode="lin" valueType="num">
                                      <p:cBhvr>
                                        <p:cTn id="98" dur="1000"/>
                                        <p:tgtEl>
                                          <p:spTgt spid="70"/>
                                        </p:tgtEl>
                                        <p:attrNameLst>
                                          <p:attrName>style.rotation</p:attrName>
                                        </p:attrNameLst>
                                      </p:cBhvr>
                                      <p:tavLst>
                                        <p:tav tm="0">
                                          <p:val>
                                            <p:fltVal val="0"/>
                                          </p:val>
                                        </p:tav>
                                        <p:tav tm="100000">
                                          <p:val>
                                            <p:fltVal val="90"/>
                                          </p:val>
                                        </p:tav>
                                      </p:tavLst>
                                    </p:anim>
                                    <p:animEffect transition="out" filter="fade">
                                      <p:cBhvr>
                                        <p:cTn id="99" dur="1000"/>
                                        <p:tgtEl>
                                          <p:spTgt spid="70"/>
                                        </p:tgtEl>
                                      </p:cBhvr>
                                    </p:animEffect>
                                    <p:set>
                                      <p:cBhvr>
                                        <p:cTn id="100"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01" restart="whenNotActive" fill="hold" evtFilter="cancelBubble" nodeType="interactiveSeq">
                <p:stCondLst>
                  <p:cond evt="onClick" delay="0">
                    <p:tgtEl>
                      <p:spTgt spid="64"/>
                    </p:tgtEl>
                  </p:cond>
                </p:stCondLst>
                <p:endSync evt="end" delay="0">
                  <p:rtn val="all"/>
                </p:endSync>
                <p:childTnLst>
                  <p:par>
                    <p:cTn id="102" fill="hold">
                      <p:stCondLst>
                        <p:cond delay="0"/>
                      </p:stCondLst>
                      <p:childTnLst>
                        <p:par>
                          <p:cTn id="103" fill="hold">
                            <p:stCondLst>
                              <p:cond delay="0"/>
                            </p:stCondLst>
                            <p:childTnLst>
                              <p:par>
                                <p:cTn id="104" presetID="31" presetClass="entr" presetSubtype="0" fill="hold" grpId="0" nodeType="withEffect">
                                  <p:stCondLst>
                                    <p:cond delay="0"/>
                                  </p:stCondLst>
                                  <p:childTnLst>
                                    <p:set>
                                      <p:cBhvr>
                                        <p:cTn id="105" dur="1" fill="hold">
                                          <p:stCondLst>
                                            <p:cond delay="0"/>
                                          </p:stCondLst>
                                        </p:cTn>
                                        <p:tgtEl>
                                          <p:spTgt spid="70"/>
                                        </p:tgtEl>
                                        <p:attrNameLst>
                                          <p:attrName>style.visibility</p:attrName>
                                        </p:attrNameLst>
                                      </p:cBhvr>
                                      <p:to>
                                        <p:strVal val="visible"/>
                                      </p:to>
                                    </p:set>
                                    <p:anim calcmode="lin" valueType="num">
                                      <p:cBhvr>
                                        <p:cTn id="106" dur="1000" fill="hold"/>
                                        <p:tgtEl>
                                          <p:spTgt spid="70"/>
                                        </p:tgtEl>
                                        <p:attrNameLst>
                                          <p:attrName>ppt_w</p:attrName>
                                        </p:attrNameLst>
                                      </p:cBhvr>
                                      <p:tavLst>
                                        <p:tav tm="0">
                                          <p:val>
                                            <p:fltVal val="0"/>
                                          </p:val>
                                        </p:tav>
                                        <p:tav tm="100000">
                                          <p:val>
                                            <p:strVal val="#ppt_w"/>
                                          </p:val>
                                        </p:tav>
                                      </p:tavLst>
                                    </p:anim>
                                    <p:anim calcmode="lin" valueType="num">
                                      <p:cBhvr>
                                        <p:cTn id="107" dur="1000" fill="hold"/>
                                        <p:tgtEl>
                                          <p:spTgt spid="70"/>
                                        </p:tgtEl>
                                        <p:attrNameLst>
                                          <p:attrName>ppt_h</p:attrName>
                                        </p:attrNameLst>
                                      </p:cBhvr>
                                      <p:tavLst>
                                        <p:tav tm="0">
                                          <p:val>
                                            <p:fltVal val="0"/>
                                          </p:val>
                                        </p:tav>
                                        <p:tav tm="100000">
                                          <p:val>
                                            <p:strVal val="#ppt_h"/>
                                          </p:val>
                                        </p:tav>
                                      </p:tavLst>
                                    </p:anim>
                                    <p:anim calcmode="lin" valueType="num">
                                      <p:cBhvr>
                                        <p:cTn id="108" dur="1000" fill="hold"/>
                                        <p:tgtEl>
                                          <p:spTgt spid="70"/>
                                        </p:tgtEl>
                                        <p:attrNameLst>
                                          <p:attrName>style.rotation</p:attrName>
                                        </p:attrNameLst>
                                      </p:cBhvr>
                                      <p:tavLst>
                                        <p:tav tm="0">
                                          <p:val>
                                            <p:fltVal val="90"/>
                                          </p:val>
                                        </p:tav>
                                        <p:tav tm="100000">
                                          <p:val>
                                            <p:fltVal val="0"/>
                                          </p:val>
                                        </p:tav>
                                      </p:tavLst>
                                    </p:anim>
                                    <p:animEffect transition="in" filter="fade">
                                      <p:cBhvr>
                                        <p:cTn id="109" dur="1000"/>
                                        <p:tgtEl>
                                          <p:spTgt spid="70"/>
                                        </p:tgtEl>
                                      </p:cBhvr>
                                    </p:animEffect>
                                  </p:childTnLst>
                                </p:cTn>
                              </p:par>
                            </p:childTnLst>
                          </p:cTn>
                        </p:par>
                      </p:childTnLst>
                    </p:cTn>
                  </p:par>
                </p:childTnLst>
              </p:cTn>
              <p:nextCondLst>
                <p:cond evt="onClick" delay="0">
                  <p:tgtEl>
                    <p:spTgt spid="64"/>
                  </p:tgtEl>
                </p:cond>
              </p:nextCondLst>
            </p:seq>
            <p:seq concurrent="1" nextAc="seek">
              <p:cTn id="110" restart="whenNotActive" fill="hold" evtFilter="cancelBubble" nodeType="interactiveSeq">
                <p:stCondLst>
                  <p:cond evt="onClick" delay="0">
                    <p:tgtEl>
                      <p:spTgt spid="71"/>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grpId="1" nodeType="withEffect">
                                  <p:stCondLst>
                                    <p:cond delay="0"/>
                                  </p:stCondLst>
                                  <p:childTnLst>
                                    <p:anim calcmode="lin" valueType="num">
                                      <p:cBhvr>
                                        <p:cTn id="114" dur="1000"/>
                                        <p:tgtEl>
                                          <p:spTgt spid="71"/>
                                        </p:tgtEl>
                                        <p:attrNameLst>
                                          <p:attrName>ppt_w</p:attrName>
                                        </p:attrNameLst>
                                      </p:cBhvr>
                                      <p:tavLst>
                                        <p:tav tm="0">
                                          <p:val>
                                            <p:strVal val="ppt_w"/>
                                          </p:val>
                                        </p:tav>
                                        <p:tav tm="100000">
                                          <p:val>
                                            <p:fltVal val="0"/>
                                          </p:val>
                                        </p:tav>
                                      </p:tavLst>
                                    </p:anim>
                                    <p:anim calcmode="lin" valueType="num">
                                      <p:cBhvr>
                                        <p:cTn id="115" dur="1000"/>
                                        <p:tgtEl>
                                          <p:spTgt spid="71"/>
                                        </p:tgtEl>
                                        <p:attrNameLst>
                                          <p:attrName>ppt_h</p:attrName>
                                        </p:attrNameLst>
                                      </p:cBhvr>
                                      <p:tavLst>
                                        <p:tav tm="0">
                                          <p:val>
                                            <p:strVal val="ppt_h"/>
                                          </p:val>
                                        </p:tav>
                                        <p:tav tm="100000">
                                          <p:val>
                                            <p:fltVal val="0"/>
                                          </p:val>
                                        </p:tav>
                                      </p:tavLst>
                                    </p:anim>
                                    <p:anim calcmode="lin" valueType="num">
                                      <p:cBhvr>
                                        <p:cTn id="116" dur="1000"/>
                                        <p:tgtEl>
                                          <p:spTgt spid="71"/>
                                        </p:tgtEl>
                                        <p:attrNameLst>
                                          <p:attrName>style.rotation</p:attrName>
                                        </p:attrNameLst>
                                      </p:cBhvr>
                                      <p:tavLst>
                                        <p:tav tm="0">
                                          <p:val>
                                            <p:fltVal val="0"/>
                                          </p:val>
                                        </p:tav>
                                        <p:tav tm="100000">
                                          <p:val>
                                            <p:fltVal val="90"/>
                                          </p:val>
                                        </p:tav>
                                      </p:tavLst>
                                    </p:anim>
                                    <p:animEffect transition="out" filter="fade">
                                      <p:cBhvr>
                                        <p:cTn id="117" dur="1000"/>
                                        <p:tgtEl>
                                          <p:spTgt spid="71"/>
                                        </p:tgtEl>
                                      </p:cBhvr>
                                    </p:animEffect>
                                    <p:set>
                                      <p:cBhvr>
                                        <p:cTn id="118"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19" restart="whenNotActive" fill="hold" evtFilter="cancelBubble" nodeType="interactiveSeq">
                <p:stCondLst>
                  <p:cond evt="onClick" delay="0">
                    <p:tgtEl>
                      <p:spTgt spid="62"/>
                    </p:tgtEl>
                  </p:cond>
                </p:stCondLst>
                <p:endSync evt="end" delay="0">
                  <p:rtn val="all"/>
                </p:endSync>
                <p:childTnLst>
                  <p:par>
                    <p:cTn id="120" fill="hold">
                      <p:stCondLst>
                        <p:cond delay="0"/>
                      </p:stCondLst>
                      <p:childTnLst>
                        <p:par>
                          <p:cTn id="121" fill="hold">
                            <p:stCondLst>
                              <p:cond delay="0"/>
                            </p:stCondLst>
                            <p:childTnLst>
                              <p:par>
                                <p:cTn id="122" presetID="31" presetClass="entr" presetSubtype="0" fill="hold" grpId="0" nodeType="withEffect">
                                  <p:stCondLst>
                                    <p:cond delay="0"/>
                                  </p:stCondLst>
                                  <p:childTnLst>
                                    <p:set>
                                      <p:cBhvr>
                                        <p:cTn id="123" dur="1" fill="hold">
                                          <p:stCondLst>
                                            <p:cond delay="0"/>
                                          </p:stCondLst>
                                        </p:cTn>
                                        <p:tgtEl>
                                          <p:spTgt spid="71"/>
                                        </p:tgtEl>
                                        <p:attrNameLst>
                                          <p:attrName>style.visibility</p:attrName>
                                        </p:attrNameLst>
                                      </p:cBhvr>
                                      <p:to>
                                        <p:strVal val="visible"/>
                                      </p:to>
                                    </p:set>
                                    <p:anim calcmode="lin" valueType="num">
                                      <p:cBhvr>
                                        <p:cTn id="124" dur="1000" fill="hold"/>
                                        <p:tgtEl>
                                          <p:spTgt spid="71"/>
                                        </p:tgtEl>
                                        <p:attrNameLst>
                                          <p:attrName>ppt_w</p:attrName>
                                        </p:attrNameLst>
                                      </p:cBhvr>
                                      <p:tavLst>
                                        <p:tav tm="0">
                                          <p:val>
                                            <p:fltVal val="0"/>
                                          </p:val>
                                        </p:tav>
                                        <p:tav tm="100000">
                                          <p:val>
                                            <p:strVal val="#ppt_w"/>
                                          </p:val>
                                        </p:tav>
                                      </p:tavLst>
                                    </p:anim>
                                    <p:anim calcmode="lin" valueType="num">
                                      <p:cBhvr>
                                        <p:cTn id="125" dur="1000" fill="hold"/>
                                        <p:tgtEl>
                                          <p:spTgt spid="71"/>
                                        </p:tgtEl>
                                        <p:attrNameLst>
                                          <p:attrName>ppt_h</p:attrName>
                                        </p:attrNameLst>
                                      </p:cBhvr>
                                      <p:tavLst>
                                        <p:tav tm="0">
                                          <p:val>
                                            <p:fltVal val="0"/>
                                          </p:val>
                                        </p:tav>
                                        <p:tav tm="100000">
                                          <p:val>
                                            <p:strVal val="#ppt_h"/>
                                          </p:val>
                                        </p:tav>
                                      </p:tavLst>
                                    </p:anim>
                                    <p:anim calcmode="lin" valueType="num">
                                      <p:cBhvr>
                                        <p:cTn id="126" dur="1000" fill="hold"/>
                                        <p:tgtEl>
                                          <p:spTgt spid="71"/>
                                        </p:tgtEl>
                                        <p:attrNameLst>
                                          <p:attrName>style.rotation</p:attrName>
                                        </p:attrNameLst>
                                      </p:cBhvr>
                                      <p:tavLst>
                                        <p:tav tm="0">
                                          <p:val>
                                            <p:fltVal val="90"/>
                                          </p:val>
                                        </p:tav>
                                        <p:tav tm="100000">
                                          <p:val>
                                            <p:fltVal val="0"/>
                                          </p:val>
                                        </p:tav>
                                      </p:tavLst>
                                    </p:anim>
                                    <p:animEffect transition="in" filter="fade">
                                      <p:cBhvr>
                                        <p:cTn id="127" dur="1000"/>
                                        <p:tgtEl>
                                          <p:spTgt spid="71"/>
                                        </p:tgtEl>
                                      </p:cBhvr>
                                    </p:animEffect>
                                  </p:childTnLst>
                                </p:cTn>
                              </p:par>
                            </p:childTnLst>
                          </p:cTn>
                        </p:par>
                      </p:childTnLst>
                    </p:cTn>
                  </p:par>
                </p:childTnLst>
              </p:cTn>
              <p:nextCondLst>
                <p:cond evt="onClick" delay="0">
                  <p:tgtEl>
                    <p:spTgt spid="62"/>
                  </p:tgtEl>
                </p:cond>
              </p:nextCondLst>
            </p:seq>
            <p:seq concurrent="1" nextAc="seek">
              <p:cTn id="128" restart="whenNotActive" fill="hold" evtFilter="cancelBubble" nodeType="interactiveSeq">
                <p:stCondLst>
                  <p:cond evt="onClick" delay="0">
                    <p:tgtEl>
                      <p:spTgt spid="72"/>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grpId="1" nodeType="withEffect">
                                  <p:stCondLst>
                                    <p:cond delay="0"/>
                                  </p:stCondLst>
                                  <p:childTnLst>
                                    <p:anim calcmode="lin" valueType="num">
                                      <p:cBhvr>
                                        <p:cTn id="132" dur="1000"/>
                                        <p:tgtEl>
                                          <p:spTgt spid="72"/>
                                        </p:tgtEl>
                                        <p:attrNameLst>
                                          <p:attrName>ppt_w</p:attrName>
                                        </p:attrNameLst>
                                      </p:cBhvr>
                                      <p:tavLst>
                                        <p:tav tm="0">
                                          <p:val>
                                            <p:strVal val="ppt_w"/>
                                          </p:val>
                                        </p:tav>
                                        <p:tav tm="100000">
                                          <p:val>
                                            <p:fltVal val="0"/>
                                          </p:val>
                                        </p:tav>
                                      </p:tavLst>
                                    </p:anim>
                                    <p:anim calcmode="lin" valueType="num">
                                      <p:cBhvr>
                                        <p:cTn id="133" dur="1000"/>
                                        <p:tgtEl>
                                          <p:spTgt spid="72"/>
                                        </p:tgtEl>
                                        <p:attrNameLst>
                                          <p:attrName>ppt_h</p:attrName>
                                        </p:attrNameLst>
                                      </p:cBhvr>
                                      <p:tavLst>
                                        <p:tav tm="0">
                                          <p:val>
                                            <p:strVal val="ppt_h"/>
                                          </p:val>
                                        </p:tav>
                                        <p:tav tm="100000">
                                          <p:val>
                                            <p:fltVal val="0"/>
                                          </p:val>
                                        </p:tav>
                                      </p:tavLst>
                                    </p:anim>
                                    <p:anim calcmode="lin" valueType="num">
                                      <p:cBhvr>
                                        <p:cTn id="134" dur="1000"/>
                                        <p:tgtEl>
                                          <p:spTgt spid="72"/>
                                        </p:tgtEl>
                                        <p:attrNameLst>
                                          <p:attrName>style.rotation</p:attrName>
                                        </p:attrNameLst>
                                      </p:cBhvr>
                                      <p:tavLst>
                                        <p:tav tm="0">
                                          <p:val>
                                            <p:fltVal val="0"/>
                                          </p:val>
                                        </p:tav>
                                        <p:tav tm="100000">
                                          <p:val>
                                            <p:fltVal val="90"/>
                                          </p:val>
                                        </p:tav>
                                      </p:tavLst>
                                    </p:anim>
                                    <p:animEffect transition="out" filter="fade">
                                      <p:cBhvr>
                                        <p:cTn id="135" dur="1000"/>
                                        <p:tgtEl>
                                          <p:spTgt spid="72"/>
                                        </p:tgtEl>
                                      </p:cBhvr>
                                    </p:animEffect>
                                    <p:set>
                                      <p:cBhvr>
                                        <p:cTn id="136"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37" restart="whenNotActive" fill="hold" evtFilter="cancelBubble" nodeType="interactiveSeq">
                <p:stCondLst>
                  <p:cond evt="onClick" delay="0">
                    <p:tgtEl>
                      <p:spTgt spid="65"/>
                    </p:tgtEl>
                  </p:cond>
                </p:stCondLst>
                <p:endSync evt="end" delay="0">
                  <p:rtn val="all"/>
                </p:endSync>
                <p:childTnLst>
                  <p:par>
                    <p:cTn id="138" fill="hold">
                      <p:stCondLst>
                        <p:cond delay="0"/>
                      </p:stCondLst>
                      <p:childTnLst>
                        <p:par>
                          <p:cTn id="139" fill="hold">
                            <p:stCondLst>
                              <p:cond delay="0"/>
                            </p:stCondLst>
                            <p:childTnLst>
                              <p:par>
                                <p:cTn id="140" presetID="31" presetClass="entr" presetSubtype="0" fill="hold" grpId="0" nodeType="withEffect">
                                  <p:stCondLst>
                                    <p:cond delay="0"/>
                                  </p:stCondLst>
                                  <p:childTnLst>
                                    <p:set>
                                      <p:cBhvr>
                                        <p:cTn id="141" dur="1" fill="hold">
                                          <p:stCondLst>
                                            <p:cond delay="0"/>
                                          </p:stCondLst>
                                        </p:cTn>
                                        <p:tgtEl>
                                          <p:spTgt spid="72"/>
                                        </p:tgtEl>
                                        <p:attrNameLst>
                                          <p:attrName>style.visibility</p:attrName>
                                        </p:attrNameLst>
                                      </p:cBhvr>
                                      <p:to>
                                        <p:strVal val="visible"/>
                                      </p:to>
                                    </p:set>
                                    <p:anim calcmode="lin" valueType="num">
                                      <p:cBhvr>
                                        <p:cTn id="142" dur="1000" fill="hold"/>
                                        <p:tgtEl>
                                          <p:spTgt spid="72"/>
                                        </p:tgtEl>
                                        <p:attrNameLst>
                                          <p:attrName>ppt_w</p:attrName>
                                        </p:attrNameLst>
                                      </p:cBhvr>
                                      <p:tavLst>
                                        <p:tav tm="0">
                                          <p:val>
                                            <p:fltVal val="0"/>
                                          </p:val>
                                        </p:tav>
                                        <p:tav tm="100000">
                                          <p:val>
                                            <p:strVal val="#ppt_w"/>
                                          </p:val>
                                        </p:tav>
                                      </p:tavLst>
                                    </p:anim>
                                    <p:anim calcmode="lin" valueType="num">
                                      <p:cBhvr>
                                        <p:cTn id="143" dur="1000" fill="hold"/>
                                        <p:tgtEl>
                                          <p:spTgt spid="72"/>
                                        </p:tgtEl>
                                        <p:attrNameLst>
                                          <p:attrName>ppt_h</p:attrName>
                                        </p:attrNameLst>
                                      </p:cBhvr>
                                      <p:tavLst>
                                        <p:tav tm="0">
                                          <p:val>
                                            <p:fltVal val="0"/>
                                          </p:val>
                                        </p:tav>
                                        <p:tav tm="100000">
                                          <p:val>
                                            <p:strVal val="#ppt_h"/>
                                          </p:val>
                                        </p:tav>
                                      </p:tavLst>
                                    </p:anim>
                                    <p:anim calcmode="lin" valueType="num">
                                      <p:cBhvr>
                                        <p:cTn id="144" dur="1000" fill="hold"/>
                                        <p:tgtEl>
                                          <p:spTgt spid="72"/>
                                        </p:tgtEl>
                                        <p:attrNameLst>
                                          <p:attrName>style.rotation</p:attrName>
                                        </p:attrNameLst>
                                      </p:cBhvr>
                                      <p:tavLst>
                                        <p:tav tm="0">
                                          <p:val>
                                            <p:fltVal val="90"/>
                                          </p:val>
                                        </p:tav>
                                        <p:tav tm="100000">
                                          <p:val>
                                            <p:fltVal val="0"/>
                                          </p:val>
                                        </p:tav>
                                      </p:tavLst>
                                    </p:anim>
                                    <p:animEffect transition="in" filter="fade">
                                      <p:cBhvr>
                                        <p:cTn id="145" dur="1000"/>
                                        <p:tgtEl>
                                          <p:spTgt spid="72"/>
                                        </p:tgtEl>
                                      </p:cBhvr>
                                    </p:animEffect>
                                  </p:childTnLst>
                                </p:cTn>
                              </p:par>
                            </p:childTnLst>
                          </p:cTn>
                        </p:par>
                      </p:childTnLst>
                    </p:cTn>
                  </p:par>
                </p:childTnLst>
              </p:cTn>
              <p:nextCondLst>
                <p:cond evt="onClick" delay="0">
                  <p:tgtEl>
                    <p:spTgt spid="65"/>
                  </p:tgtEl>
                </p:cond>
              </p:nextCondLst>
            </p:seq>
            <p:seq concurrent="1" nextAc="seek">
              <p:cTn id="146" restart="whenNotActive" fill="hold" evtFilter="cancelBubble" nodeType="interactiveSeq">
                <p:stCondLst>
                  <p:cond evt="onClick" delay="0">
                    <p:tgtEl>
                      <p:spTgt spid="73"/>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grpId="1" nodeType="withEffect">
                                  <p:stCondLst>
                                    <p:cond delay="0"/>
                                  </p:stCondLst>
                                  <p:childTnLst>
                                    <p:anim calcmode="lin" valueType="num">
                                      <p:cBhvr>
                                        <p:cTn id="150" dur="1000"/>
                                        <p:tgtEl>
                                          <p:spTgt spid="73"/>
                                        </p:tgtEl>
                                        <p:attrNameLst>
                                          <p:attrName>ppt_w</p:attrName>
                                        </p:attrNameLst>
                                      </p:cBhvr>
                                      <p:tavLst>
                                        <p:tav tm="0">
                                          <p:val>
                                            <p:strVal val="ppt_w"/>
                                          </p:val>
                                        </p:tav>
                                        <p:tav tm="100000">
                                          <p:val>
                                            <p:fltVal val="0"/>
                                          </p:val>
                                        </p:tav>
                                      </p:tavLst>
                                    </p:anim>
                                    <p:anim calcmode="lin" valueType="num">
                                      <p:cBhvr>
                                        <p:cTn id="151" dur="1000"/>
                                        <p:tgtEl>
                                          <p:spTgt spid="73"/>
                                        </p:tgtEl>
                                        <p:attrNameLst>
                                          <p:attrName>ppt_h</p:attrName>
                                        </p:attrNameLst>
                                      </p:cBhvr>
                                      <p:tavLst>
                                        <p:tav tm="0">
                                          <p:val>
                                            <p:strVal val="ppt_h"/>
                                          </p:val>
                                        </p:tav>
                                        <p:tav tm="100000">
                                          <p:val>
                                            <p:fltVal val="0"/>
                                          </p:val>
                                        </p:tav>
                                      </p:tavLst>
                                    </p:anim>
                                    <p:anim calcmode="lin" valueType="num">
                                      <p:cBhvr>
                                        <p:cTn id="152" dur="1000"/>
                                        <p:tgtEl>
                                          <p:spTgt spid="73"/>
                                        </p:tgtEl>
                                        <p:attrNameLst>
                                          <p:attrName>style.rotation</p:attrName>
                                        </p:attrNameLst>
                                      </p:cBhvr>
                                      <p:tavLst>
                                        <p:tav tm="0">
                                          <p:val>
                                            <p:fltVal val="0"/>
                                          </p:val>
                                        </p:tav>
                                        <p:tav tm="100000">
                                          <p:val>
                                            <p:fltVal val="90"/>
                                          </p:val>
                                        </p:tav>
                                      </p:tavLst>
                                    </p:anim>
                                    <p:animEffect transition="out" filter="fade">
                                      <p:cBhvr>
                                        <p:cTn id="153" dur="1000"/>
                                        <p:tgtEl>
                                          <p:spTgt spid="73"/>
                                        </p:tgtEl>
                                      </p:cBhvr>
                                    </p:animEffect>
                                    <p:set>
                                      <p:cBhvr>
                                        <p:cTn id="154"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55" restart="whenNotActive" fill="hold" evtFilter="cancelBubble" nodeType="interactiveSeq">
                <p:stCondLst>
                  <p:cond evt="onClick" delay="0">
                    <p:tgtEl>
                      <p:spTgt spid="59"/>
                    </p:tgtEl>
                  </p:cond>
                </p:stCondLst>
                <p:endSync evt="end" delay="0">
                  <p:rtn val="all"/>
                </p:endSync>
                <p:childTnLst>
                  <p:par>
                    <p:cTn id="156" fill="hold">
                      <p:stCondLst>
                        <p:cond delay="0"/>
                      </p:stCondLst>
                      <p:childTnLst>
                        <p:par>
                          <p:cTn id="157" fill="hold">
                            <p:stCondLst>
                              <p:cond delay="0"/>
                            </p:stCondLst>
                            <p:childTnLst>
                              <p:par>
                                <p:cTn id="158" presetID="31" presetClass="entr" presetSubtype="0" fill="hold" grpId="0" nodeType="withEffect">
                                  <p:stCondLst>
                                    <p:cond delay="0"/>
                                  </p:stCondLst>
                                  <p:childTnLst>
                                    <p:set>
                                      <p:cBhvr>
                                        <p:cTn id="159" dur="1" fill="hold">
                                          <p:stCondLst>
                                            <p:cond delay="0"/>
                                          </p:stCondLst>
                                        </p:cTn>
                                        <p:tgtEl>
                                          <p:spTgt spid="73"/>
                                        </p:tgtEl>
                                        <p:attrNameLst>
                                          <p:attrName>style.visibility</p:attrName>
                                        </p:attrNameLst>
                                      </p:cBhvr>
                                      <p:to>
                                        <p:strVal val="visible"/>
                                      </p:to>
                                    </p:set>
                                    <p:anim calcmode="lin" valueType="num">
                                      <p:cBhvr>
                                        <p:cTn id="160" dur="1000" fill="hold"/>
                                        <p:tgtEl>
                                          <p:spTgt spid="73"/>
                                        </p:tgtEl>
                                        <p:attrNameLst>
                                          <p:attrName>ppt_w</p:attrName>
                                        </p:attrNameLst>
                                      </p:cBhvr>
                                      <p:tavLst>
                                        <p:tav tm="0">
                                          <p:val>
                                            <p:fltVal val="0"/>
                                          </p:val>
                                        </p:tav>
                                        <p:tav tm="100000">
                                          <p:val>
                                            <p:strVal val="#ppt_w"/>
                                          </p:val>
                                        </p:tav>
                                      </p:tavLst>
                                    </p:anim>
                                    <p:anim calcmode="lin" valueType="num">
                                      <p:cBhvr>
                                        <p:cTn id="161" dur="1000" fill="hold"/>
                                        <p:tgtEl>
                                          <p:spTgt spid="73"/>
                                        </p:tgtEl>
                                        <p:attrNameLst>
                                          <p:attrName>ppt_h</p:attrName>
                                        </p:attrNameLst>
                                      </p:cBhvr>
                                      <p:tavLst>
                                        <p:tav tm="0">
                                          <p:val>
                                            <p:fltVal val="0"/>
                                          </p:val>
                                        </p:tav>
                                        <p:tav tm="100000">
                                          <p:val>
                                            <p:strVal val="#ppt_h"/>
                                          </p:val>
                                        </p:tav>
                                      </p:tavLst>
                                    </p:anim>
                                    <p:anim calcmode="lin" valueType="num">
                                      <p:cBhvr>
                                        <p:cTn id="162" dur="1000" fill="hold"/>
                                        <p:tgtEl>
                                          <p:spTgt spid="73"/>
                                        </p:tgtEl>
                                        <p:attrNameLst>
                                          <p:attrName>style.rotation</p:attrName>
                                        </p:attrNameLst>
                                      </p:cBhvr>
                                      <p:tavLst>
                                        <p:tav tm="0">
                                          <p:val>
                                            <p:fltVal val="90"/>
                                          </p:val>
                                        </p:tav>
                                        <p:tav tm="100000">
                                          <p:val>
                                            <p:fltVal val="0"/>
                                          </p:val>
                                        </p:tav>
                                      </p:tavLst>
                                    </p:anim>
                                    <p:animEffect transition="in" filter="fade">
                                      <p:cBhvr>
                                        <p:cTn id="163" dur="1000"/>
                                        <p:tgtEl>
                                          <p:spTgt spid="73"/>
                                        </p:tgtEl>
                                      </p:cBhvr>
                                    </p:animEffect>
                                  </p:childTnLst>
                                </p:cTn>
                              </p:par>
                            </p:childTnLst>
                          </p:cTn>
                        </p:par>
                      </p:childTnLst>
                    </p:cTn>
                  </p:par>
                </p:childTnLst>
              </p:cTn>
              <p:nextCondLst>
                <p:cond evt="onClick" delay="0">
                  <p:tgtEl>
                    <p:spTgt spid="59"/>
                  </p:tgtEl>
                </p:cond>
              </p:nextCondLst>
            </p:seq>
            <p:seq concurrent="1" nextAc="seek">
              <p:cTn id="164" restart="whenNotActive" fill="hold" evtFilter="cancelBubble" nodeType="interactiveSeq">
                <p:stCondLst>
                  <p:cond evt="onClick" delay="0">
                    <p:tgtEl>
                      <p:spTgt spid="74"/>
                    </p:tgtEl>
                  </p:cond>
                </p:stCondLst>
                <p:endSync evt="end" delay="0">
                  <p:rtn val="all"/>
                </p:endSync>
                <p:childTnLst>
                  <p:par>
                    <p:cTn id="165" fill="hold">
                      <p:stCondLst>
                        <p:cond delay="0"/>
                      </p:stCondLst>
                      <p:childTnLst>
                        <p:par>
                          <p:cTn id="166" fill="hold">
                            <p:stCondLst>
                              <p:cond delay="0"/>
                            </p:stCondLst>
                            <p:childTnLst>
                              <p:par>
                                <p:cTn id="167" presetID="31" presetClass="exit" presetSubtype="0" fill="hold" grpId="1" nodeType="withEffect">
                                  <p:stCondLst>
                                    <p:cond delay="0"/>
                                  </p:stCondLst>
                                  <p:childTnLst>
                                    <p:anim calcmode="lin" valueType="num">
                                      <p:cBhvr>
                                        <p:cTn id="168" dur="1000"/>
                                        <p:tgtEl>
                                          <p:spTgt spid="74"/>
                                        </p:tgtEl>
                                        <p:attrNameLst>
                                          <p:attrName>ppt_w</p:attrName>
                                        </p:attrNameLst>
                                      </p:cBhvr>
                                      <p:tavLst>
                                        <p:tav tm="0">
                                          <p:val>
                                            <p:strVal val="ppt_w"/>
                                          </p:val>
                                        </p:tav>
                                        <p:tav tm="100000">
                                          <p:val>
                                            <p:fltVal val="0"/>
                                          </p:val>
                                        </p:tav>
                                      </p:tavLst>
                                    </p:anim>
                                    <p:anim calcmode="lin" valueType="num">
                                      <p:cBhvr>
                                        <p:cTn id="169" dur="1000"/>
                                        <p:tgtEl>
                                          <p:spTgt spid="74"/>
                                        </p:tgtEl>
                                        <p:attrNameLst>
                                          <p:attrName>ppt_h</p:attrName>
                                        </p:attrNameLst>
                                      </p:cBhvr>
                                      <p:tavLst>
                                        <p:tav tm="0">
                                          <p:val>
                                            <p:strVal val="ppt_h"/>
                                          </p:val>
                                        </p:tav>
                                        <p:tav tm="100000">
                                          <p:val>
                                            <p:fltVal val="0"/>
                                          </p:val>
                                        </p:tav>
                                      </p:tavLst>
                                    </p:anim>
                                    <p:anim calcmode="lin" valueType="num">
                                      <p:cBhvr>
                                        <p:cTn id="170" dur="1000"/>
                                        <p:tgtEl>
                                          <p:spTgt spid="74"/>
                                        </p:tgtEl>
                                        <p:attrNameLst>
                                          <p:attrName>style.rotation</p:attrName>
                                        </p:attrNameLst>
                                      </p:cBhvr>
                                      <p:tavLst>
                                        <p:tav tm="0">
                                          <p:val>
                                            <p:fltVal val="0"/>
                                          </p:val>
                                        </p:tav>
                                        <p:tav tm="100000">
                                          <p:val>
                                            <p:fltVal val="90"/>
                                          </p:val>
                                        </p:tav>
                                      </p:tavLst>
                                    </p:anim>
                                    <p:animEffect transition="out" filter="fade">
                                      <p:cBhvr>
                                        <p:cTn id="171" dur="1000"/>
                                        <p:tgtEl>
                                          <p:spTgt spid="74"/>
                                        </p:tgtEl>
                                      </p:cBhvr>
                                    </p:animEffect>
                                    <p:set>
                                      <p:cBhvr>
                                        <p:cTn id="172"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73" restart="whenNotActive" fill="hold" evtFilter="cancelBubble" nodeType="interactiveSeq">
                <p:stCondLst>
                  <p:cond evt="onClick" delay="0">
                    <p:tgtEl>
                      <p:spTgt spid="60"/>
                    </p:tgtEl>
                  </p:cond>
                </p:stCondLst>
                <p:endSync evt="end" delay="0">
                  <p:rtn val="all"/>
                </p:endSync>
                <p:childTnLst>
                  <p:par>
                    <p:cTn id="174" fill="hold">
                      <p:stCondLst>
                        <p:cond delay="0"/>
                      </p:stCondLst>
                      <p:childTnLst>
                        <p:par>
                          <p:cTn id="175" fill="hold">
                            <p:stCondLst>
                              <p:cond delay="0"/>
                            </p:stCondLst>
                            <p:childTnLst>
                              <p:par>
                                <p:cTn id="176" presetID="31" presetClass="entr" presetSubtype="0" fill="hold" grpId="0" nodeType="withEffect">
                                  <p:stCondLst>
                                    <p:cond delay="0"/>
                                  </p:stCondLst>
                                  <p:childTnLst>
                                    <p:set>
                                      <p:cBhvr>
                                        <p:cTn id="177" dur="1" fill="hold">
                                          <p:stCondLst>
                                            <p:cond delay="0"/>
                                          </p:stCondLst>
                                        </p:cTn>
                                        <p:tgtEl>
                                          <p:spTgt spid="74"/>
                                        </p:tgtEl>
                                        <p:attrNameLst>
                                          <p:attrName>style.visibility</p:attrName>
                                        </p:attrNameLst>
                                      </p:cBhvr>
                                      <p:to>
                                        <p:strVal val="visible"/>
                                      </p:to>
                                    </p:set>
                                    <p:anim calcmode="lin" valueType="num">
                                      <p:cBhvr>
                                        <p:cTn id="178" dur="1000" fill="hold"/>
                                        <p:tgtEl>
                                          <p:spTgt spid="74"/>
                                        </p:tgtEl>
                                        <p:attrNameLst>
                                          <p:attrName>ppt_w</p:attrName>
                                        </p:attrNameLst>
                                      </p:cBhvr>
                                      <p:tavLst>
                                        <p:tav tm="0">
                                          <p:val>
                                            <p:fltVal val="0"/>
                                          </p:val>
                                        </p:tav>
                                        <p:tav tm="100000">
                                          <p:val>
                                            <p:strVal val="#ppt_w"/>
                                          </p:val>
                                        </p:tav>
                                      </p:tavLst>
                                    </p:anim>
                                    <p:anim calcmode="lin" valueType="num">
                                      <p:cBhvr>
                                        <p:cTn id="179" dur="1000" fill="hold"/>
                                        <p:tgtEl>
                                          <p:spTgt spid="74"/>
                                        </p:tgtEl>
                                        <p:attrNameLst>
                                          <p:attrName>ppt_h</p:attrName>
                                        </p:attrNameLst>
                                      </p:cBhvr>
                                      <p:tavLst>
                                        <p:tav tm="0">
                                          <p:val>
                                            <p:fltVal val="0"/>
                                          </p:val>
                                        </p:tav>
                                        <p:tav tm="100000">
                                          <p:val>
                                            <p:strVal val="#ppt_h"/>
                                          </p:val>
                                        </p:tav>
                                      </p:tavLst>
                                    </p:anim>
                                    <p:anim calcmode="lin" valueType="num">
                                      <p:cBhvr>
                                        <p:cTn id="180" dur="1000" fill="hold"/>
                                        <p:tgtEl>
                                          <p:spTgt spid="74"/>
                                        </p:tgtEl>
                                        <p:attrNameLst>
                                          <p:attrName>style.rotation</p:attrName>
                                        </p:attrNameLst>
                                      </p:cBhvr>
                                      <p:tavLst>
                                        <p:tav tm="0">
                                          <p:val>
                                            <p:fltVal val="90"/>
                                          </p:val>
                                        </p:tav>
                                        <p:tav tm="100000">
                                          <p:val>
                                            <p:fltVal val="0"/>
                                          </p:val>
                                        </p:tav>
                                      </p:tavLst>
                                    </p:anim>
                                    <p:animEffect transition="in" filter="fade">
                                      <p:cBhvr>
                                        <p:cTn id="181" dur="1000"/>
                                        <p:tgtEl>
                                          <p:spTgt spid="74"/>
                                        </p:tgtEl>
                                      </p:cBhvr>
                                    </p:animEffect>
                                  </p:childTnLst>
                                </p:cTn>
                              </p:par>
                            </p:childTnLst>
                          </p:cTn>
                        </p:par>
                      </p:childTnLst>
                    </p:cTn>
                  </p:par>
                </p:childTnLst>
              </p:cTn>
              <p:nextCondLst>
                <p:cond evt="onClick" delay="0">
                  <p:tgtEl>
                    <p:spTgt spid="60"/>
                  </p:tgtEl>
                </p:cond>
              </p:nextCondLst>
            </p:seq>
            <p:seq concurrent="1" nextAc="seek">
              <p:cTn id="182" restart="whenNotActive" fill="hold" evtFilter="cancelBubble" nodeType="interactiveSeq">
                <p:stCondLst>
                  <p:cond evt="onClick" delay="0">
                    <p:tgtEl>
                      <p:spTgt spid="75"/>
                    </p:tgtEl>
                  </p:cond>
                </p:stCondLst>
                <p:endSync evt="end" delay="0">
                  <p:rtn val="all"/>
                </p:endSync>
                <p:childTnLst>
                  <p:par>
                    <p:cTn id="183" fill="hold">
                      <p:stCondLst>
                        <p:cond delay="0"/>
                      </p:stCondLst>
                      <p:childTnLst>
                        <p:par>
                          <p:cTn id="184" fill="hold">
                            <p:stCondLst>
                              <p:cond delay="0"/>
                            </p:stCondLst>
                            <p:childTnLst>
                              <p:par>
                                <p:cTn id="185" presetID="31" presetClass="exit" presetSubtype="0" fill="hold" grpId="1" nodeType="withEffect">
                                  <p:stCondLst>
                                    <p:cond delay="0"/>
                                  </p:stCondLst>
                                  <p:childTnLst>
                                    <p:anim calcmode="lin" valueType="num">
                                      <p:cBhvr>
                                        <p:cTn id="186" dur="1000"/>
                                        <p:tgtEl>
                                          <p:spTgt spid="75"/>
                                        </p:tgtEl>
                                        <p:attrNameLst>
                                          <p:attrName>ppt_w</p:attrName>
                                        </p:attrNameLst>
                                      </p:cBhvr>
                                      <p:tavLst>
                                        <p:tav tm="0">
                                          <p:val>
                                            <p:strVal val="ppt_w"/>
                                          </p:val>
                                        </p:tav>
                                        <p:tav tm="100000">
                                          <p:val>
                                            <p:fltVal val="0"/>
                                          </p:val>
                                        </p:tav>
                                      </p:tavLst>
                                    </p:anim>
                                    <p:anim calcmode="lin" valueType="num">
                                      <p:cBhvr>
                                        <p:cTn id="187" dur="1000"/>
                                        <p:tgtEl>
                                          <p:spTgt spid="75"/>
                                        </p:tgtEl>
                                        <p:attrNameLst>
                                          <p:attrName>ppt_h</p:attrName>
                                        </p:attrNameLst>
                                      </p:cBhvr>
                                      <p:tavLst>
                                        <p:tav tm="0">
                                          <p:val>
                                            <p:strVal val="ppt_h"/>
                                          </p:val>
                                        </p:tav>
                                        <p:tav tm="100000">
                                          <p:val>
                                            <p:fltVal val="0"/>
                                          </p:val>
                                        </p:tav>
                                      </p:tavLst>
                                    </p:anim>
                                    <p:anim calcmode="lin" valueType="num">
                                      <p:cBhvr>
                                        <p:cTn id="188" dur="1000"/>
                                        <p:tgtEl>
                                          <p:spTgt spid="75"/>
                                        </p:tgtEl>
                                        <p:attrNameLst>
                                          <p:attrName>style.rotation</p:attrName>
                                        </p:attrNameLst>
                                      </p:cBhvr>
                                      <p:tavLst>
                                        <p:tav tm="0">
                                          <p:val>
                                            <p:fltVal val="0"/>
                                          </p:val>
                                        </p:tav>
                                        <p:tav tm="100000">
                                          <p:val>
                                            <p:fltVal val="90"/>
                                          </p:val>
                                        </p:tav>
                                      </p:tavLst>
                                    </p:anim>
                                    <p:animEffect transition="out" filter="fade">
                                      <p:cBhvr>
                                        <p:cTn id="189" dur="1000"/>
                                        <p:tgtEl>
                                          <p:spTgt spid="75"/>
                                        </p:tgtEl>
                                      </p:cBhvr>
                                    </p:animEffect>
                                    <p:set>
                                      <p:cBhvr>
                                        <p:cTn id="190"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91" restart="whenNotActive" fill="hold" evtFilter="cancelBubble" nodeType="interactiveSeq">
                <p:stCondLst>
                  <p:cond evt="onClick" delay="0">
                    <p:tgtEl>
                      <p:spTgt spid="61"/>
                    </p:tgtEl>
                  </p:cond>
                </p:stCondLst>
                <p:endSync evt="end" delay="0">
                  <p:rtn val="all"/>
                </p:endSync>
                <p:childTnLst>
                  <p:par>
                    <p:cTn id="192" fill="hold">
                      <p:stCondLst>
                        <p:cond delay="0"/>
                      </p:stCondLst>
                      <p:childTnLst>
                        <p:par>
                          <p:cTn id="193" fill="hold">
                            <p:stCondLst>
                              <p:cond delay="0"/>
                            </p:stCondLst>
                            <p:childTnLst>
                              <p:par>
                                <p:cTn id="194" presetID="31" presetClass="entr" presetSubtype="0" fill="hold" grpId="0" nodeType="withEffect">
                                  <p:stCondLst>
                                    <p:cond delay="0"/>
                                  </p:stCondLst>
                                  <p:childTnLst>
                                    <p:set>
                                      <p:cBhvr>
                                        <p:cTn id="195" dur="1" fill="hold">
                                          <p:stCondLst>
                                            <p:cond delay="0"/>
                                          </p:stCondLst>
                                        </p:cTn>
                                        <p:tgtEl>
                                          <p:spTgt spid="75"/>
                                        </p:tgtEl>
                                        <p:attrNameLst>
                                          <p:attrName>style.visibility</p:attrName>
                                        </p:attrNameLst>
                                      </p:cBhvr>
                                      <p:to>
                                        <p:strVal val="visible"/>
                                      </p:to>
                                    </p:set>
                                    <p:anim calcmode="lin" valueType="num">
                                      <p:cBhvr>
                                        <p:cTn id="196" dur="1000" fill="hold"/>
                                        <p:tgtEl>
                                          <p:spTgt spid="75"/>
                                        </p:tgtEl>
                                        <p:attrNameLst>
                                          <p:attrName>ppt_w</p:attrName>
                                        </p:attrNameLst>
                                      </p:cBhvr>
                                      <p:tavLst>
                                        <p:tav tm="0">
                                          <p:val>
                                            <p:fltVal val="0"/>
                                          </p:val>
                                        </p:tav>
                                        <p:tav tm="100000">
                                          <p:val>
                                            <p:strVal val="#ppt_w"/>
                                          </p:val>
                                        </p:tav>
                                      </p:tavLst>
                                    </p:anim>
                                    <p:anim calcmode="lin" valueType="num">
                                      <p:cBhvr>
                                        <p:cTn id="197" dur="1000" fill="hold"/>
                                        <p:tgtEl>
                                          <p:spTgt spid="75"/>
                                        </p:tgtEl>
                                        <p:attrNameLst>
                                          <p:attrName>ppt_h</p:attrName>
                                        </p:attrNameLst>
                                      </p:cBhvr>
                                      <p:tavLst>
                                        <p:tav tm="0">
                                          <p:val>
                                            <p:fltVal val="0"/>
                                          </p:val>
                                        </p:tav>
                                        <p:tav tm="100000">
                                          <p:val>
                                            <p:strVal val="#ppt_h"/>
                                          </p:val>
                                        </p:tav>
                                      </p:tavLst>
                                    </p:anim>
                                    <p:anim calcmode="lin" valueType="num">
                                      <p:cBhvr>
                                        <p:cTn id="198" dur="1000" fill="hold"/>
                                        <p:tgtEl>
                                          <p:spTgt spid="75"/>
                                        </p:tgtEl>
                                        <p:attrNameLst>
                                          <p:attrName>style.rotation</p:attrName>
                                        </p:attrNameLst>
                                      </p:cBhvr>
                                      <p:tavLst>
                                        <p:tav tm="0">
                                          <p:val>
                                            <p:fltVal val="90"/>
                                          </p:val>
                                        </p:tav>
                                        <p:tav tm="100000">
                                          <p:val>
                                            <p:fltVal val="0"/>
                                          </p:val>
                                        </p:tav>
                                      </p:tavLst>
                                    </p:anim>
                                    <p:animEffect transition="in" filter="fade">
                                      <p:cBhvr>
                                        <p:cTn id="199" dur="1000"/>
                                        <p:tgtEl>
                                          <p:spTgt spid="75"/>
                                        </p:tgtEl>
                                      </p:cBhvr>
                                    </p:animEffect>
                                  </p:childTnLst>
                                </p:cTn>
                              </p:par>
                            </p:childTnLst>
                          </p:cTn>
                        </p:par>
                      </p:childTnLst>
                    </p:cTn>
                  </p:par>
                </p:childTnLst>
              </p:cTn>
              <p:nextCondLst>
                <p:cond evt="onClick" delay="0">
                  <p:tgtEl>
                    <p:spTgt spid="61"/>
                  </p:tgtEl>
                </p:cond>
              </p:nextCondLst>
            </p:seq>
            <p:seq concurrent="1" nextAc="seek">
              <p:cTn id="200" restart="whenNotActive" fill="hold" evtFilter="cancelBubble" nodeType="interactiveSeq">
                <p:stCondLst>
                  <p:cond evt="onClick" delay="0">
                    <p:tgtEl>
                      <p:spTgt spid="76"/>
                    </p:tgtEl>
                  </p:cond>
                </p:stCondLst>
                <p:endSync evt="end" delay="0">
                  <p:rtn val="all"/>
                </p:endSync>
                <p:childTnLst>
                  <p:par>
                    <p:cTn id="201" fill="hold">
                      <p:stCondLst>
                        <p:cond delay="0"/>
                      </p:stCondLst>
                      <p:childTnLst>
                        <p:par>
                          <p:cTn id="202" fill="hold">
                            <p:stCondLst>
                              <p:cond delay="0"/>
                            </p:stCondLst>
                            <p:childTnLst>
                              <p:par>
                                <p:cTn id="203" presetID="31" presetClass="exit" presetSubtype="0" fill="hold" grpId="1" nodeType="withEffect">
                                  <p:stCondLst>
                                    <p:cond delay="0"/>
                                  </p:stCondLst>
                                  <p:childTnLst>
                                    <p:anim calcmode="lin" valueType="num">
                                      <p:cBhvr>
                                        <p:cTn id="204" dur="1000"/>
                                        <p:tgtEl>
                                          <p:spTgt spid="76"/>
                                        </p:tgtEl>
                                        <p:attrNameLst>
                                          <p:attrName>ppt_w</p:attrName>
                                        </p:attrNameLst>
                                      </p:cBhvr>
                                      <p:tavLst>
                                        <p:tav tm="0">
                                          <p:val>
                                            <p:strVal val="ppt_w"/>
                                          </p:val>
                                        </p:tav>
                                        <p:tav tm="100000">
                                          <p:val>
                                            <p:fltVal val="0"/>
                                          </p:val>
                                        </p:tav>
                                      </p:tavLst>
                                    </p:anim>
                                    <p:anim calcmode="lin" valueType="num">
                                      <p:cBhvr>
                                        <p:cTn id="205" dur="1000"/>
                                        <p:tgtEl>
                                          <p:spTgt spid="76"/>
                                        </p:tgtEl>
                                        <p:attrNameLst>
                                          <p:attrName>ppt_h</p:attrName>
                                        </p:attrNameLst>
                                      </p:cBhvr>
                                      <p:tavLst>
                                        <p:tav tm="0">
                                          <p:val>
                                            <p:strVal val="ppt_h"/>
                                          </p:val>
                                        </p:tav>
                                        <p:tav tm="100000">
                                          <p:val>
                                            <p:fltVal val="0"/>
                                          </p:val>
                                        </p:tav>
                                      </p:tavLst>
                                    </p:anim>
                                    <p:anim calcmode="lin" valueType="num">
                                      <p:cBhvr>
                                        <p:cTn id="206" dur="1000"/>
                                        <p:tgtEl>
                                          <p:spTgt spid="76"/>
                                        </p:tgtEl>
                                        <p:attrNameLst>
                                          <p:attrName>style.rotation</p:attrName>
                                        </p:attrNameLst>
                                      </p:cBhvr>
                                      <p:tavLst>
                                        <p:tav tm="0">
                                          <p:val>
                                            <p:fltVal val="0"/>
                                          </p:val>
                                        </p:tav>
                                        <p:tav tm="100000">
                                          <p:val>
                                            <p:fltVal val="90"/>
                                          </p:val>
                                        </p:tav>
                                      </p:tavLst>
                                    </p:anim>
                                    <p:animEffect transition="out" filter="fade">
                                      <p:cBhvr>
                                        <p:cTn id="207" dur="1000"/>
                                        <p:tgtEl>
                                          <p:spTgt spid="76"/>
                                        </p:tgtEl>
                                      </p:cBhvr>
                                    </p:animEffect>
                                    <p:set>
                                      <p:cBhvr>
                                        <p:cTn id="208"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209" restart="whenNotActive" fill="hold" evtFilter="cancelBubble" nodeType="interactiveSeq">
                <p:stCondLst>
                  <p:cond evt="onClick" delay="0">
                    <p:tgtEl>
                      <p:spTgt spid="66"/>
                    </p:tgtEl>
                  </p:cond>
                </p:stCondLst>
                <p:endSync evt="end" delay="0">
                  <p:rtn val="all"/>
                </p:endSync>
                <p:childTnLst>
                  <p:par>
                    <p:cTn id="210" fill="hold">
                      <p:stCondLst>
                        <p:cond delay="0"/>
                      </p:stCondLst>
                      <p:childTnLst>
                        <p:par>
                          <p:cTn id="211" fill="hold">
                            <p:stCondLst>
                              <p:cond delay="0"/>
                            </p:stCondLst>
                            <p:childTnLst>
                              <p:par>
                                <p:cTn id="212" presetID="31" presetClass="entr" presetSubtype="0" fill="hold" grpId="0" nodeType="withEffect">
                                  <p:stCondLst>
                                    <p:cond delay="0"/>
                                  </p:stCondLst>
                                  <p:childTnLst>
                                    <p:set>
                                      <p:cBhvr>
                                        <p:cTn id="213" dur="1" fill="hold">
                                          <p:stCondLst>
                                            <p:cond delay="0"/>
                                          </p:stCondLst>
                                        </p:cTn>
                                        <p:tgtEl>
                                          <p:spTgt spid="76"/>
                                        </p:tgtEl>
                                        <p:attrNameLst>
                                          <p:attrName>style.visibility</p:attrName>
                                        </p:attrNameLst>
                                      </p:cBhvr>
                                      <p:to>
                                        <p:strVal val="visible"/>
                                      </p:to>
                                    </p:set>
                                    <p:anim calcmode="lin" valueType="num">
                                      <p:cBhvr>
                                        <p:cTn id="214" dur="1000" fill="hold"/>
                                        <p:tgtEl>
                                          <p:spTgt spid="76"/>
                                        </p:tgtEl>
                                        <p:attrNameLst>
                                          <p:attrName>ppt_w</p:attrName>
                                        </p:attrNameLst>
                                      </p:cBhvr>
                                      <p:tavLst>
                                        <p:tav tm="0">
                                          <p:val>
                                            <p:fltVal val="0"/>
                                          </p:val>
                                        </p:tav>
                                        <p:tav tm="100000">
                                          <p:val>
                                            <p:strVal val="#ppt_w"/>
                                          </p:val>
                                        </p:tav>
                                      </p:tavLst>
                                    </p:anim>
                                    <p:anim calcmode="lin" valueType="num">
                                      <p:cBhvr>
                                        <p:cTn id="215" dur="1000" fill="hold"/>
                                        <p:tgtEl>
                                          <p:spTgt spid="76"/>
                                        </p:tgtEl>
                                        <p:attrNameLst>
                                          <p:attrName>ppt_h</p:attrName>
                                        </p:attrNameLst>
                                      </p:cBhvr>
                                      <p:tavLst>
                                        <p:tav tm="0">
                                          <p:val>
                                            <p:fltVal val="0"/>
                                          </p:val>
                                        </p:tav>
                                        <p:tav tm="100000">
                                          <p:val>
                                            <p:strVal val="#ppt_h"/>
                                          </p:val>
                                        </p:tav>
                                      </p:tavLst>
                                    </p:anim>
                                    <p:anim calcmode="lin" valueType="num">
                                      <p:cBhvr>
                                        <p:cTn id="216" dur="1000" fill="hold"/>
                                        <p:tgtEl>
                                          <p:spTgt spid="76"/>
                                        </p:tgtEl>
                                        <p:attrNameLst>
                                          <p:attrName>style.rotation</p:attrName>
                                        </p:attrNameLst>
                                      </p:cBhvr>
                                      <p:tavLst>
                                        <p:tav tm="0">
                                          <p:val>
                                            <p:fltVal val="90"/>
                                          </p:val>
                                        </p:tav>
                                        <p:tav tm="100000">
                                          <p:val>
                                            <p:fltVal val="0"/>
                                          </p:val>
                                        </p:tav>
                                      </p:tavLst>
                                    </p:anim>
                                    <p:animEffect transition="in" filter="fade">
                                      <p:cBhvr>
                                        <p:cTn id="217" dur="1000"/>
                                        <p:tgtEl>
                                          <p:spTgt spid="76"/>
                                        </p:tgtEl>
                                      </p:cBhvr>
                                    </p:animEffect>
                                  </p:childTnLst>
                                </p:cTn>
                              </p:par>
                            </p:childTnLst>
                          </p:cTn>
                        </p:par>
                      </p:childTnLst>
                    </p:cTn>
                  </p:par>
                </p:childTnLst>
              </p:cTn>
              <p:nextCondLst>
                <p:cond evt="onClick" delay="0">
                  <p:tgtEl>
                    <p:spTgt spid="66"/>
                  </p:tgtEl>
                </p:cond>
              </p:nextCondLst>
            </p:seq>
          </p:childTnLst>
        </p:cTn>
      </p:par>
    </p:tnLst>
    <p:bldLst>
      <p:bldP spid="13" grpId="0" animBg="1"/>
      <p:bldP spid="13" grpId="1" animBg="1"/>
      <p:bldP spid="14" grpId="0" animBg="1"/>
      <p:bldP spid="14"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27329</TotalTime>
  <Words>1999</Words>
  <Application>Microsoft Office PowerPoint</Application>
  <PresentationFormat>‫הצגה על המסך (4:3)</PresentationFormat>
  <Paragraphs>420</Paragraphs>
  <Slides>53</Slides>
  <Notes>3</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53</vt:i4>
      </vt:variant>
    </vt:vector>
  </HeadingPairs>
  <TitlesOfParts>
    <vt:vector size="59" baseType="lpstr">
      <vt:lpstr>Arial</vt:lpstr>
      <vt:lpstr>Arial Narrow</vt:lpstr>
      <vt:lpstr>Calibri</vt:lpstr>
      <vt:lpstr>David</vt:lpstr>
      <vt:lpstr>Heebo</vt:lpstr>
      <vt:lpstr>ערכת נושא Office</vt:lpstr>
      <vt:lpstr>מצגת של PowerPoint‏</vt:lpstr>
      <vt:lpstr>מצגת של PowerPoint‏</vt:lpstr>
      <vt:lpstr>פתיח - הצעה 1</vt:lpstr>
      <vt:lpstr>זוֹכְרִים אֶת הַגַמָדִים שֶכּוֹרִים אַבְנֵי חֵן?  הַיוֹם נִלְמַד מָה הַגַמָדִים עוֹשִׂים בָּאֲבָנִים הַצִבְעוֹנִיוֹת.</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מהלך -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 הצעה 1</vt:lpstr>
      <vt:lpstr>מצגת של PowerPoint‏</vt:lpstr>
      <vt:lpstr>פתיח - הצעה 2</vt:lpstr>
      <vt:lpstr>מצגת של PowerPoint‏</vt:lpstr>
      <vt:lpstr>מצגת של PowerPoint‏</vt:lpstr>
      <vt:lpstr>מצגת של PowerPoint‏</vt:lpstr>
      <vt:lpstr>מצגת של PowerPoint‏</vt:lpstr>
      <vt:lpstr>מצגת של PowerPoint‏</vt:lpstr>
      <vt:lpstr>מהלך -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 הצעה 2</vt:lpstr>
      <vt:lpstr>מצגת של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HP</dc:creator>
  <cp:lastModifiedBy>רחל גבאי-mad300</cp:lastModifiedBy>
  <cp:revision>650</cp:revision>
  <dcterms:created xsi:type="dcterms:W3CDTF">2020-07-24T17:02:25Z</dcterms:created>
  <dcterms:modified xsi:type="dcterms:W3CDTF">2026-10-21T07:55:55Z</dcterms:modified>
</cp:coreProperties>
</file>