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48" r:id="rId1"/>
  </p:sldMasterIdLst>
  <p:notesMasterIdLst>
    <p:notesMasterId r:id="rId48"/>
  </p:notesMasterIdLst>
  <p:sldIdLst>
    <p:sldId id="261" r:id="rId2"/>
    <p:sldId id="374" r:id="rId3"/>
    <p:sldId id="257" r:id="rId4"/>
    <p:sldId id="319" r:id="rId5"/>
    <p:sldId id="367" r:id="rId6"/>
    <p:sldId id="368" r:id="rId7"/>
    <p:sldId id="265" r:id="rId8"/>
    <p:sldId id="345" r:id="rId9"/>
    <p:sldId id="268" r:id="rId10"/>
    <p:sldId id="321" r:id="rId11"/>
    <p:sldId id="269" r:id="rId12"/>
    <p:sldId id="354" r:id="rId13"/>
    <p:sldId id="357" r:id="rId14"/>
    <p:sldId id="274" r:id="rId15"/>
    <p:sldId id="281" r:id="rId16"/>
    <p:sldId id="280" r:id="rId17"/>
    <p:sldId id="282" r:id="rId18"/>
    <p:sldId id="278" r:id="rId19"/>
    <p:sldId id="275" r:id="rId20"/>
    <p:sldId id="361" r:id="rId21"/>
    <p:sldId id="362" r:id="rId22"/>
    <p:sldId id="305" r:id="rId23"/>
    <p:sldId id="363" r:id="rId24"/>
    <p:sldId id="364" r:id="rId25"/>
    <p:sldId id="365" r:id="rId26"/>
    <p:sldId id="327" r:id="rId27"/>
    <p:sldId id="346" r:id="rId28"/>
    <p:sldId id="347" r:id="rId29"/>
    <p:sldId id="333" r:id="rId30"/>
    <p:sldId id="348" r:id="rId31"/>
    <p:sldId id="377" r:id="rId32"/>
    <p:sldId id="369" r:id="rId33"/>
    <p:sldId id="328" r:id="rId34"/>
    <p:sldId id="334" r:id="rId35"/>
    <p:sldId id="376" r:id="rId36"/>
    <p:sldId id="370" r:id="rId37"/>
    <p:sldId id="372" r:id="rId38"/>
    <p:sldId id="371" r:id="rId39"/>
    <p:sldId id="373" r:id="rId40"/>
    <p:sldId id="356" r:id="rId41"/>
    <p:sldId id="337" r:id="rId42"/>
    <p:sldId id="314" r:id="rId43"/>
    <p:sldId id="335" r:id="rId44"/>
    <p:sldId id="375" r:id="rId45"/>
    <p:sldId id="300" r:id="rId46"/>
    <p:sldId id="351" r:id="rId47"/>
  </p:sldIdLst>
  <p:sldSz cx="12192000" cy="6858000"/>
  <p:notesSz cx="6858000" cy="9144000"/>
  <p:defaultTextStyle>
    <a:defPPr>
      <a:defRPr lang="he-IL"/>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Gal Kleinman" initials="GK" lastIdx="38" clrIdx="0">
    <p:extLst>
      <p:ext uri="{19B8F6BF-5375-455C-9EA6-DF929625EA0E}">
        <p15:presenceInfo xmlns:p15="http://schemas.microsoft.com/office/powerpoint/2012/main" userId="71fc173003fb424d" providerId="Windows Live"/>
      </p:ext>
    </p:extLst>
  </p:cmAuthor>
  <p:cmAuthor id="2" name="Iris Rosenthal" initials="IR" lastIdx="1" clrIdx="1">
    <p:extLst>
      <p:ext uri="{19B8F6BF-5375-455C-9EA6-DF929625EA0E}">
        <p15:presenceInfo xmlns:p15="http://schemas.microsoft.com/office/powerpoint/2012/main" userId="Iris Rosenthal" providerId="None"/>
      </p:ext>
    </p:extLst>
  </p:cmAuthor>
  <p:cmAuthor id="3" name="Shlomit" initials="S" lastIdx="2" clrIdx="2">
    <p:extLst>
      <p:ext uri="{19B8F6BF-5375-455C-9EA6-DF929625EA0E}">
        <p15:presenceInfo xmlns:p15="http://schemas.microsoft.com/office/powerpoint/2012/main" userId="Shlomit"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5579E"/>
    <a:srgbClr val="FF819F"/>
    <a:srgbClr val="AF5E99"/>
    <a:srgbClr val="C486B4"/>
    <a:srgbClr val="C991BA"/>
    <a:srgbClr val="C88EB9"/>
    <a:srgbClr val="BC76AA"/>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סגנון ביניים 2 - הדגשה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ללא סגנון, רשת טבלה">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2D5ABB26-0587-4C30-8999-92F81FD0307C}" styleName="ללא סגנון, ללא רשת">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82393" autoAdjust="0"/>
    <p:restoredTop sz="94626" autoAdjust="0"/>
  </p:normalViewPr>
  <p:slideViewPr>
    <p:cSldViewPr snapToGrid="0">
      <p:cViewPr varScale="1">
        <p:scale>
          <a:sx n="61" d="100"/>
          <a:sy n="61" d="100"/>
        </p:scale>
        <p:origin x="784" y="28"/>
      </p:cViewPr>
      <p:guideLst/>
    </p:cSldViewPr>
  </p:slideViewPr>
  <p:notesTextViewPr>
    <p:cViewPr>
      <p:scale>
        <a:sx n="1" d="1"/>
        <a:sy n="1" d="1"/>
      </p:scale>
      <p:origin x="0" y="0"/>
    </p:cViewPr>
  </p:notesTextViewPr>
  <p:notesViewPr>
    <p:cSldViewPr snapToGrid="0">
      <p:cViewPr varScale="1">
        <p:scale>
          <a:sx n="124" d="100"/>
          <a:sy n="124" d="100"/>
        </p:scale>
        <p:origin x="4960" y="88"/>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presProps" Target="pres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notesMaster" Target="notesMasters/notesMaster1.xml"/><Relationship Id="rId8" Type="http://schemas.openxmlformats.org/officeDocument/2006/relationships/slide" Target="slides/slide7.xml"/><Relationship Id="rId51" Type="http://schemas.openxmlformats.org/officeDocument/2006/relationships/viewProps" Target="view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commentAuthors" Target="commentAuthor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מציין מיקום של כותרת עליונה 1"/>
          <p:cNvSpPr>
            <a:spLocks noGrp="1"/>
          </p:cNvSpPr>
          <p:nvPr>
            <p:ph type="hdr" sz="quarter"/>
          </p:nvPr>
        </p:nvSpPr>
        <p:spPr>
          <a:xfrm>
            <a:off x="3886200" y="0"/>
            <a:ext cx="2971800" cy="458788"/>
          </a:xfrm>
          <a:prstGeom prst="rect">
            <a:avLst/>
          </a:prstGeom>
        </p:spPr>
        <p:txBody>
          <a:bodyPr vert="horz" lIns="91440" tIns="45720" rIns="91440" bIns="45720" rtlCol="1"/>
          <a:lstStyle>
            <a:lvl1pPr algn="r">
              <a:defRPr sz="1200"/>
            </a:lvl1pPr>
          </a:lstStyle>
          <a:p>
            <a:endParaRPr lang="he-IL"/>
          </a:p>
        </p:txBody>
      </p:sp>
      <p:sp>
        <p:nvSpPr>
          <p:cNvPr id="3" name="מציין מיקום של תאריך 2"/>
          <p:cNvSpPr>
            <a:spLocks noGrp="1"/>
          </p:cNvSpPr>
          <p:nvPr>
            <p:ph type="dt" idx="1"/>
          </p:nvPr>
        </p:nvSpPr>
        <p:spPr>
          <a:xfrm>
            <a:off x="1588" y="0"/>
            <a:ext cx="2971800" cy="458788"/>
          </a:xfrm>
          <a:prstGeom prst="rect">
            <a:avLst/>
          </a:prstGeom>
        </p:spPr>
        <p:txBody>
          <a:bodyPr vert="horz" lIns="91440" tIns="45720" rIns="91440" bIns="45720" rtlCol="1"/>
          <a:lstStyle>
            <a:lvl1pPr algn="l">
              <a:defRPr sz="1200"/>
            </a:lvl1pPr>
          </a:lstStyle>
          <a:p>
            <a:fld id="{B147EA1A-573E-407D-AA89-D9D722F86E4D}" type="datetimeFigureOut">
              <a:rPr lang="he-IL" smtClean="0"/>
              <a:t>י'/חשון/תשפ"ז</a:t>
            </a:fld>
            <a:endParaRPr lang="he-IL"/>
          </a:p>
        </p:txBody>
      </p:sp>
      <p:sp>
        <p:nvSpPr>
          <p:cNvPr id="4" name="מציין מיקום של תמונת שקופית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1" anchor="ctr"/>
          <a:lstStyle/>
          <a:p>
            <a:endParaRPr lang="he-IL"/>
          </a:p>
        </p:txBody>
      </p:sp>
      <p:sp>
        <p:nvSpPr>
          <p:cNvPr id="5" name="מציין מיקום של הערות 4"/>
          <p:cNvSpPr>
            <a:spLocks noGrp="1"/>
          </p:cNvSpPr>
          <p:nvPr>
            <p:ph type="body" sz="quarter" idx="3"/>
          </p:nvPr>
        </p:nvSpPr>
        <p:spPr>
          <a:xfrm>
            <a:off x="685800" y="4400550"/>
            <a:ext cx="5486400" cy="3600450"/>
          </a:xfrm>
          <a:prstGeom prst="rect">
            <a:avLst/>
          </a:prstGeom>
        </p:spPr>
        <p:txBody>
          <a:bodyPr vert="horz" lIns="91440" tIns="45720" rIns="91440" bIns="45720" rtlCol="1"/>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6" name="מציין מיקום של כותרת תחתונה 5"/>
          <p:cNvSpPr>
            <a:spLocks noGrp="1"/>
          </p:cNvSpPr>
          <p:nvPr>
            <p:ph type="ftr" sz="quarter" idx="4"/>
          </p:nvPr>
        </p:nvSpPr>
        <p:spPr>
          <a:xfrm>
            <a:off x="3886200" y="8685213"/>
            <a:ext cx="2971800" cy="458787"/>
          </a:xfrm>
          <a:prstGeom prst="rect">
            <a:avLst/>
          </a:prstGeom>
        </p:spPr>
        <p:txBody>
          <a:bodyPr vert="horz" lIns="91440" tIns="45720" rIns="91440" bIns="45720" rtlCol="1" anchor="b"/>
          <a:lstStyle>
            <a:lvl1pPr algn="r">
              <a:defRPr sz="1200"/>
            </a:lvl1pPr>
          </a:lstStyle>
          <a:p>
            <a:endParaRPr lang="he-IL"/>
          </a:p>
        </p:txBody>
      </p:sp>
      <p:sp>
        <p:nvSpPr>
          <p:cNvPr id="7" name="מציין מיקום של מספר שקופית 6"/>
          <p:cNvSpPr>
            <a:spLocks noGrp="1"/>
          </p:cNvSpPr>
          <p:nvPr>
            <p:ph type="sldNum" sz="quarter" idx="5"/>
          </p:nvPr>
        </p:nvSpPr>
        <p:spPr>
          <a:xfrm>
            <a:off x="1588" y="8685213"/>
            <a:ext cx="2971800" cy="458787"/>
          </a:xfrm>
          <a:prstGeom prst="rect">
            <a:avLst/>
          </a:prstGeom>
        </p:spPr>
        <p:txBody>
          <a:bodyPr vert="horz" lIns="91440" tIns="45720" rIns="91440" bIns="45720" rtlCol="1" anchor="b"/>
          <a:lstStyle>
            <a:lvl1pPr algn="l">
              <a:defRPr sz="1200"/>
            </a:lvl1pPr>
          </a:lstStyle>
          <a:p>
            <a:fld id="{35218F10-22AA-4B56-B225-CCCCE4634E6B}" type="slidenum">
              <a:rPr lang="he-IL" smtClean="0"/>
              <a:t>‹#›</a:t>
            </a:fld>
            <a:endParaRPr lang="he-IL"/>
          </a:p>
        </p:txBody>
      </p:sp>
    </p:spTree>
    <p:extLst>
      <p:ext uri="{BB962C8B-B14F-4D97-AF65-F5344CB8AC3E}">
        <p14:creationId xmlns:p14="http://schemas.microsoft.com/office/powerpoint/2010/main" val="743754175"/>
      </p:ext>
    </p:extLst>
  </p:cSld>
  <p:clrMap bg1="lt1" tx1="dk1" bg2="lt2" tx2="dk2" accent1="accent1" accent2="accent2" accent3="accent3" accent4="accent4" accent5="accent5" accent6="accent6" hlink="hlink" folHlink="folHlink"/>
  <p:notesStyle>
    <a:lvl1pPr marL="0" algn="r" defTabSz="914400" rtl="1" eaLnBrk="1" latinLnBrk="0" hangingPunct="1">
      <a:defRPr sz="1200" kern="1200">
        <a:solidFill>
          <a:schemeClr val="tx1"/>
        </a:solidFill>
        <a:latin typeface="+mn-lt"/>
        <a:ea typeface="+mn-ea"/>
        <a:cs typeface="+mn-cs"/>
      </a:defRPr>
    </a:lvl1pPr>
    <a:lvl2pPr marL="457200" algn="r" defTabSz="914400" rtl="1" eaLnBrk="1" latinLnBrk="0" hangingPunct="1">
      <a:defRPr sz="1200" kern="1200">
        <a:solidFill>
          <a:schemeClr val="tx1"/>
        </a:solidFill>
        <a:latin typeface="+mn-lt"/>
        <a:ea typeface="+mn-ea"/>
        <a:cs typeface="+mn-cs"/>
      </a:defRPr>
    </a:lvl2pPr>
    <a:lvl3pPr marL="914400" algn="r" defTabSz="914400" rtl="1" eaLnBrk="1" latinLnBrk="0" hangingPunct="1">
      <a:defRPr sz="1200" kern="1200">
        <a:solidFill>
          <a:schemeClr val="tx1"/>
        </a:solidFill>
        <a:latin typeface="+mn-lt"/>
        <a:ea typeface="+mn-ea"/>
        <a:cs typeface="+mn-cs"/>
      </a:defRPr>
    </a:lvl3pPr>
    <a:lvl4pPr marL="1371600" algn="r" defTabSz="914400" rtl="1" eaLnBrk="1" latinLnBrk="0" hangingPunct="1">
      <a:defRPr sz="1200" kern="1200">
        <a:solidFill>
          <a:schemeClr val="tx1"/>
        </a:solidFill>
        <a:latin typeface="+mn-lt"/>
        <a:ea typeface="+mn-ea"/>
        <a:cs typeface="+mn-cs"/>
      </a:defRPr>
    </a:lvl4pPr>
    <a:lvl5pPr marL="1828800" algn="r" defTabSz="914400" rtl="1" eaLnBrk="1" latinLnBrk="0" hangingPunct="1">
      <a:defRPr sz="1200" kern="1200">
        <a:solidFill>
          <a:schemeClr val="tx1"/>
        </a:solidFill>
        <a:latin typeface="+mn-lt"/>
        <a:ea typeface="+mn-ea"/>
        <a:cs typeface="+mn-cs"/>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3" Type="http://schemas.openxmlformats.org/officeDocument/2006/relationships/hyperlink" Target="https://www.shutterstock.com/vectors" TargetMode="External"/><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3" Type="http://schemas.openxmlformats.org/officeDocument/2006/relationships/hyperlink" Target="https://www.shutterstock.com/vectors" TargetMode="External"/><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r>
              <a:rPr lang="he-IL" dirty="0"/>
              <a:t>לא ניתן להציג ב 3 מטבעות בלבד או במטבעות של 2 ₪ ו 5 ₪ ביחד.</a:t>
            </a:r>
          </a:p>
        </p:txBody>
      </p:sp>
      <p:sp>
        <p:nvSpPr>
          <p:cNvPr id="4" name="מציין מיקום של מספר שקופית 3"/>
          <p:cNvSpPr>
            <a:spLocks noGrp="1"/>
          </p:cNvSpPr>
          <p:nvPr>
            <p:ph type="sldNum" sz="quarter" idx="5"/>
          </p:nvPr>
        </p:nvSpPr>
        <p:spPr/>
        <p:txBody>
          <a:bodyPr/>
          <a:lstStyle/>
          <a:p>
            <a:fld id="{35218F10-22AA-4B56-B225-CCCCE4634E6B}" type="slidenum">
              <a:rPr lang="he-IL" smtClean="0"/>
              <a:t>9</a:t>
            </a:fld>
            <a:endParaRPr lang="he-IL"/>
          </a:p>
        </p:txBody>
      </p:sp>
    </p:spTree>
    <p:extLst>
      <p:ext uri="{BB962C8B-B14F-4D97-AF65-F5344CB8AC3E}">
        <p14:creationId xmlns:p14="http://schemas.microsoft.com/office/powerpoint/2010/main" val="82483050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r>
              <a:rPr lang="en-US" b="0" i="0" u="none" strike="noStrike" dirty="0">
                <a:solidFill>
                  <a:srgbClr val="0070F0"/>
                </a:solidFill>
                <a:effectLst/>
                <a:latin typeface="Roboto" panose="02000000000000000000" pitchFamily="2" charset="0"/>
                <a:hlinkClick r:id="rId3"/>
              </a:rPr>
              <a:t>r</a:t>
            </a:r>
            <a:r>
              <a:rPr lang="en-US" b="0" i="0" dirty="0">
                <a:effectLst/>
                <a:latin typeface="Roboto" panose="02000000000000000000" pitchFamily="2" charset="0"/>
              </a:rPr>
              <a:t> ID: 498661822</a:t>
            </a:r>
            <a:endParaRPr lang="he-IL" dirty="0"/>
          </a:p>
        </p:txBody>
      </p:sp>
      <p:sp>
        <p:nvSpPr>
          <p:cNvPr id="4" name="מציין מיקום של מספר שקופית 3"/>
          <p:cNvSpPr>
            <a:spLocks noGrp="1"/>
          </p:cNvSpPr>
          <p:nvPr>
            <p:ph type="sldNum" sz="quarter" idx="5"/>
          </p:nvPr>
        </p:nvSpPr>
        <p:spPr/>
        <p:txBody>
          <a:bodyPr/>
          <a:lstStyle/>
          <a:p>
            <a:fld id="{35218F10-22AA-4B56-B225-CCCCE4634E6B}" type="slidenum">
              <a:rPr lang="he-IL" smtClean="0"/>
              <a:t>12</a:t>
            </a:fld>
            <a:endParaRPr lang="he-IL"/>
          </a:p>
        </p:txBody>
      </p:sp>
    </p:spTree>
    <p:extLst>
      <p:ext uri="{BB962C8B-B14F-4D97-AF65-F5344CB8AC3E}">
        <p14:creationId xmlns:p14="http://schemas.microsoft.com/office/powerpoint/2010/main" val="397588701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r>
              <a:rPr lang="en-US" dirty="0"/>
              <a:t>1086962456</a:t>
            </a:r>
            <a:r>
              <a:rPr lang="he-IL" dirty="0"/>
              <a:t>   168533593            3175309      1685333587     5488401 86020747 1545727913</a:t>
            </a:r>
          </a:p>
        </p:txBody>
      </p:sp>
      <p:sp>
        <p:nvSpPr>
          <p:cNvPr id="4" name="מציין מיקום של מספר שקופית 3"/>
          <p:cNvSpPr>
            <a:spLocks noGrp="1"/>
          </p:cNvSpPr>
          <p:nvPr>
            <p:ph type="sldNum" sz="quarter" idx="5"/>
          </p:nvPr>
        </p:nvSpPr>
        <p:spPr/>
        <p:txBody>
          <a:bodyPr/>
          <a:lstStyle/>
          <a:p>
            <a:fld id="{35218F10-22AA-4B56-B225-CCCCE4634E6B}" type="slidenum">
              <a:rPr lang="he-IL" smtClean="0"/>
              <a:t>13</a:t>
            </a:fld>
            <a:endParaRPr lang="he-IL"/>
          </a:p>
        </p:txBody>
      </p:sp>
    </p:spTree>
    <p:extLst>
      <p:ext uri="{BB962C8B-B14F-4D97-AF65-F5344CB8AC3E}">
        <p14:creationId xmlns:p14="http://schemas.microsoft.com/office/powerpoint/2010/main" val="171739556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r>
              <a:rPr lang="en-US" b="0" i="0" dirty="0">
                <a:effectLst/>
                <a:latin typeface="Roboto" panose="02000000000000000000" pitchFamily="2" charset="0"/>
              </a:rPr>
              <a:t> ID: 1156945534D: 1890589783</a:t>
            </a:r>
            <a:endParaRPr lang="he-IL" dirty="0"/>
          </a:p>
        </p:txBody>
      </p:sp>
      <p:sp>
        <p:nvSpPr>
          <p:cNvPr id="4" name="מציין מיקום של מספר שקופית 3"/>
          <p:cNvSpPr>
            <a:spLocks noGrp="1"/>
          </p:cNvSpPr>
          <p:nvPr>
            <p:ph type="sldNum" sz="quarter" idx="5"/>
          </p:nvPr>
        </p:nvSpPr>
        <p:spPr/>
        <p:txBody>
          <a:bodyPr/>
          <a:lstStyle/>
          <a:p>
            <a:fld id="{35218F10-22AA-4B56-B225-CCCCE4634E6B}" type="slidenum">
              <a:rPr lang="he-IL" smtClean="0"/>
              <a:t>14</a:t>
            </a:fld>
            <a:endParaRPr lang="he-IL"/>
          </a:p>
        </p:txBody>
      </p:sp>
    </p:spTree>
    <p:extLst>
      <p:ext uri="{BB962C8B-B14F-4D97-AF65-F5344CB8AC3E}">
        <p14:creationId xmlns:p14="http://schemas.microsoft.com/office/powerpoint/2010/main" val="384636744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r>
              <a:rPr lang="en-US" b="0" i="0" dirty="0">
                <a:effectLst/>
                <a:latin typeface="Roboto" panose="02000000000000000000" pitchFamily="2" charset="0"/>
              </a:rPr>
              <a:t> ID: 43693339</a:t>
            </a:r>
            <a:r>
              <a:rPr lang="he-IL" b="0" i="0" dirty="0">
                <a:effectLst/>
                <a:latin typeface="Roboto" panose="02000000000000000000" pitchFamily="2" charset="0"/>
              </a:rPr>
              <a:t>  </a:t>
            </a:r>
            <a:r>
              <a:rPr lang="en-US" b="0" i="0" dirty="0">
                <a:effectLst/>
                <a:latin typeface="Roboto" panose="02000000000000000000" pitchFamily="2" charset="0"/>
              </a:rPr>
              <a:t> ID: 1858426342</a:t>
            </a:r>
            <a:endParaRPr lang="he-IL" dirty="0"/>
          </a:p>
        </p:txBody>
      </p:sp>
      <p:sp>
        <p:nvSpPr>
          <p:cNvPr id="4" name="מציין מיקום של מספר שקופית 3"/>
          <p:cNvSpPr>
            <a:spLocks noGrp="1"/>
          </p:cNvSpPr>
          <p:nvPr>
            <p:ph type="sldNum" sz="quarter" idx="5"/>
          </p:nvPr>
        </p:nvSpPr>
        <p:spPr/>
        <p:txBody>
          <a:bodyPr/>
          <a:lstStyle/>
          <a:p>
            <a:fld id="{35218F10-22AA-4B56-B225-CCCCE4634E6B}" type="slidenum">
              <a:rPr lang="he-IL" smtClean="0"/>
              <a:t>16</a:t>
            </a:fld>
            <a:endParaRPr lang="he-IL"/>
          </a:p>
        </p:txBody>
      </p:sp>
    </p:spTree>
    <p:extLst>
      <p:ext uri="{BB962C8B-B14F-4D97-AF65-F5344CB8AC3E}">
        <p14:creationId xmlns:p14="http://schemas.microsoft.com/office/powerpoint/2010/main" val="197765189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r>
              <a:rPr lang="en-US" b="0" i="0" dirty="0">
                <a:effectLst/>
                <a:latin typeface="Roboto" panose="02000000000000000000" pitchFamily="2" charset="0"/>
              </a:rPr>
              <a:t>ID:  ID: 1901345236</a:t>
            </a:r>
            <a:endParaRPr lang="he-IL" dirty="0"/>
          </a:p>
        </p:txBody>
      </p:sp>
      <p:sp>
        <p:nvSpPr>
          <p:cNvPr id="4" name="מציין מיקום של מספר שקופית 3"/>
          <p:cNvSpPr>
            <a:spLocks noGrp="1"/>
          </p:cNvSpPr>
          <p:nvPr>
            <p:ph type="sldNum" sz="quarter" idx="5"/>
          </p:nvPr>
        </p:nvSpPr>
        <p:spPr/>
        <p:txBody>
          <a:bodyPr/>
          <a:lstStyle/>
          <a:p>
            <a:fld id="{35218F10-22AA-4B56-B225-CCCCE4634E6B}" type="slidenum">
              <a:rPr lang="he-IL" smtClean="0"/>
              <a:t>19</a:t>
            </a:fld>
            <a:endParaRPr lang="he-IL"/>
          </a:p>
        </p:txBody>
      </p:sp>
    </p:spTree>
    <p:extLst>
      <p:ext uri="{BB962C8B-B14F-4D97-AF65-F5344CB8AC3E}">
        <p14:creationId xmlns:p14="http://schemas.microsoft.com/office/powerpoint/2010/main" val="279285589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r>
              <a:rPr lang="en-US" b="0" i="0" dirty="0">
                <a:effectLst/>
                <a:latin typeface="Roboto" panose="02000000000000000000" pitchFamily="2" charset="0"/>
              </a:rPr>
              <a:t>ID:  ID: 1901345236</a:t>
            </a:r>
            <a:endParaRPr lang="he-IL" dirty="0"/>
          </a:p>
        </p:txBody>
      </p:sp>
      <p:sp>
        <p:nvSpPr>
          <p:cNvPr id="4" name="מציין מיקום של מספר שקופית 3"/>
          <p:cNvSpPr>
            <a:spLocks noGrp="1"/>
          </p:cNvSpPr>
          <p:nvPr>
            <p:ph type="sldNum" sz="quarter" idx="5"/>
          </p:nvPr>
        </p:nvSpPr>
        <p:spPr/>
        <p:txBody>
          <a:bodyPr/>
          <a:lstStyle/>
          <a:p>
            <a:fld id="{35218F10-22AA-4B56-B225-CCCCE4634E6B}" type="slidenum">
              <a:rPr lang="he-IL" smtClean="0"/>
              <a:t>20</a:t>
            </a:fld>
            <a:endParaRPr lang="he-IL"/>
          </a:p>
        </p:txBody>
      </p:sp>
    </p:spTree>
    <p:extLst>
      <p:ext uri="{BB962C8B-B14F-4D97-AF65-F5344CB8AC3E}">
        <p14:creationId xmlns:p14="http://schemas.microsoft.com/office/powerpoint/2010/main" val="331759408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r>
              <a:rPr lang="en-US" b="0" i="0" dirty="0">
                <a:effectLst/>
                <a:latin typeface="Roboto" panose="02000000000000000000" pitchFamily="2" charset="0"/>
              </a:rPr>
              <a:t>ID:  ID: 1901345236</a:t>
            </a:r>
            <a:endParaRPr lang="he-IL" dirty="0"/>
          </a:p>
        </p:txBody>
      </p:sp>
      <p:sp>
        <p:nvSpPr>
          <p:cNvPr id="4" name="מציין מיקום של מספר שקופית 3"/>
          <p:cNvSpPr>
            <a:spLocks noGrp="1"/>
          </p:cNvSpPr>
          <p:nvPr>
            <p:ph type="sldNum" sz="quarter" idx="5"/>
          </p:nvPr>
        </p:nvSpPr>
        <p:spPr/>
        <p:txBody>
          <a:bodyPr/>
          <a:lstStyle/>
          <a:p>
            <a:fld id="{35218F10-22AA-4B56-B225-CCCCE4634E6B}" type="slidenum">
              <a:rPr lang="he-IL" smtClean="0"/>
              <a:t>21</a:t>
            </a:fld>
            <a:endParaRPr lang="he-IL"/>
          </a:p>
        </p:txBody>
      </p:sp>
    </p:spTree>
    <p:extLst>
      <p:ext uri="{BB962C8B-B14F-4D97-AF65-F5344CB8AC3E}">
        <p14:creationId xmlns:p14="http://schemas.microsoft.com/office/powerpoint/2010/main" val="183919515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r>
              <a:rPr lang="he-IL" dirty="0"/>
              <a:t>לא ניתן להציג ב 3 מטבעות בלבד או במטבעות של 2 ₪ ו 5 ₪ ביחד.</a:t>
            </a:r>
          </a:p>
        </p:txBody>
      </p:sp>
      <p:sp>
        <p:nvSpPr>
          <p:cNvPr id="4" name="מציין מיקום של מספר שקופית 3"/>
          <p:cNvSpPr>
            <a:spLocks noGrp="1"/>
          </p:cNvSpPr>
          <p:nvPr>
            <p:ph type="sldNum" sz="quarter" idx="5"/>
          </p:nvPr>
        </p:nvSpPr>
        <p:spPr/>
        <p:txBody>
          <a:bodyPr/>
          <a:lstStyle/>
          <a:p>
            <a:fld id="{35218F10-22AA-4B56-B225-CCCCE4634E6B}" type="slidenum">
              <a:rPr lang="he-IL" smtClean="0"/>
              <a:t>33</a:t>
            </a:fld>
            <a:endParaRPr lang="he-IL"/>
          </a:p>
        </p:txBody>
      </p:sp>
    </p:spTree>
    <p:extLst>
      <p:ext uri="{BB962C8B-B14F-4D97-AF65-F5344CB8AC3E}">
        <p14:creationId xmlns:p14="http://schemas.microsoft.com/office/powerpoint/2010/main" val="323380262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r>
              <a:rPr lang="en-US" b="0" i="0" u="none" strike="noStrike" dirty="0">
                <a:solidFill>
                  <a:srgbClr val="0070F0"/>
                </a:solidFill>
                <a:effectLst/>
                <a:latin typeface="Roboto" panose="02000000000000000000" pitchFamily="2" charset="0"/>
                <a:hlinkClick r:id="rId3"/>
              </a:rPr>
              <a:t>r</a:t>
            </a:r>
            <a:r>
              <a:rPr lang="en-US" b="0" i="0" dirty="0">
                <a:effectLst/>
                <a:latin typeface="Roboto" panose="02000000000000000000" pitchFamily="2" charset="0"/>
              </a:rPr>
              <a:t> ID: 498661822</a:t>
            </a:r>
            <a:endParaRPr lang="he-IL" dirty="0"/>
          </a:p>
        </p:txBody>
      </p:sp>
      <p:sp>
        <p:nvSpPr>
          <p:cNvPr id="4" name="מציין מיקום של מספר שקופית 3"/>
          <p:cNvSpPr>
            <a:spLocks noGrp="1"/>
          </p:cNvSpPr>
          <p:nvPr>
            <p:ph type="sldNum" sz="quarter" idx="5"/>
          </p:nvPr>
        </p:nvSpPr>
        <p:spPr/>
        <p:txBody>
          <a:bodyPr/>
          <a:lstStyle/>
          <a:p>
            <a:fld id="{35218F10-22AA-4B56-B225-CCCCE4634E6B}" type="slidenum">
              <a:rPr lang="he-IL" smtClean="0"/>
              <a:t>38</a:t>
            </a:fld>
            <a:endParaRPr lang="he-IL"/>
          </a:p>
        </p:txBody>
      </p:sp>
    </p:spTree>
    <p:extLst>
      <p:ext uri="{BB962C8B-B14F-4D97-AF65-F5344CB8AC3E}">
        <p14:creationId xmlns:p14="http://schemas.microsoft.com/office/powerpoint/2010/main" val="280799249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r>
              <a:rPr lang="en-US" dirty="0"/>
              <a:t>1086962456</a:t>
            </a:r>
            <a:r>
              <a:rPr lang="he-IL" dirty="0"/>
              <a:t>   168533593            3175309      1685333587     5488401 86020747 1545727913</a:t>
            </a:r>
          </a:p>
        </p:txBody>
      </p:sp>
      <p:sp>
        <p:nvSpPr>
          <p:cNvPr id="4" name="מציין מיקום של מספר שקופית 3"/>
          <p:cNvSpPr>
            <a:spLocks noGrp="1"/>
          </p:cNvSpPr>
          <p:nvPr>
            <p:ph type="sldNum" sz="quarter" idx="5"/>
          </p:nvPr>
        </p:nvSpPr>
        <p:spPr/>
        <p:txBody>
          <a:bodyPr/>
          <a:lstStyle/>
          <a:p>
            <a:fld id="{35218F10-22AA-4B56-B225-CCCCE4634E6B}" type="slidenum">
              <a:rPr lang="he-IL" smtClean="0"/>
              <a:t>40</a:t>
            </a:fld>
            <a:endParaRPr lang="he-IL"/>
          </a:p>
        </p:txBody>
      </p:sp>
    </p:spTree>
    <p:extLst>
      <p:ext uri="{BB962C8B-B14F-4D97-AF65-F5344CB8AC3E}">
        <p14:creationId xmlns:p14="http://schemas.microsoft.com/office/powerpoint/2010/main" val="212100976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r>
              <a:rPr lang="en-US" b="0" i="0" dirty="0">
                <a:effectLst/>
                <a:latin typeface="Roboto" panose="02000000000000000000" pitchFamily="2" charset="0"/>
              </a:rPr>
              <a:t> ID: 43693339</a:t>
            </a:r>
            <a:r>
              <a:rPr lang="he-IL" b="0" i="0" dirty="0">
                <a:effectLst/>
                <a:latin typeface="Roboto" panose="02000000000000000000" pitchFamily="2" charset="0"/>
              </a:rPr>
              <a:t>  </a:t>
            </a:r>
            <a:r>
              <a:rPr lang="en-US" b="0" i="0" dirty="0">
                <a:effectLst/>
                <a:latin typeface="Roboto" panose="02000000000000000000" pitchFamily="2" charset="0"/>
              </a:rPr>
              <a:t> ID: 1858426342</a:t>
            </a:r>
            <a:endParaRPr lang="he-IL" dirty="0"/>
          </a:p>
        </p:txBody>
      </p:sp>
      <p:sp>
        <p:nvSpPr>
          <p:cNvPr id="4" name="מציין מיקום של מספר שקופית 3"/>
          <p:cNvSpPr>
            <a:spLocks noGrp="1"/>
          </p:cNvSpPr>
          <p:nvPr>
            <p:ph type="sldNum" sz="quarter" idx="5"/>
          </p:nvPr>
        </p:nvSpPr>
        <p:spPr/>
        <p:txBody>
          <a:bodyPr/>
          <a:lstStyle/>
          <a:p>
            <a:fld id="{35218F10-22AA-4B56-B225-CCCCE4634E6B}" type="slidenum">
              <a:rPr lang="he-IL" smtClean="0"/>
              <a:t>41</a:t>
            </a:fld>
            <a:endParaRPr lang="he-IL"/>
          </a:p>
        </p:txBody>
      </p:sp>
    </p:spTree>
    <p:extLst>
      <p:ext uri="{BB962C8B-B14F-4D97-AF65-F5344CB8AC3E}">
        <p14:creationId xmlns:p14="http://schemas.microsoft.com/office/powerpoint/2010/main" val="121213619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r>
              <a:rPr lang="en-US" b="0" i="0" dirty="0">
                <a:effectLst/>
                <a:latin typeface="Roboto" panose="02000000000000000000" pitchFamily="2" charset="0"/>
              </a:rPr>
              <a:t> ID: 1502264687</a:t>
            </a:r>
            <a:endParaRPr lang="he-IL" dirty="0"/>
          </a:p>
        </p:txBody>
      </p:sp>
      <p:sp>
        <p:nvSpPr>
          <p:cNvPr id="4" name="מציין מיקום של מספר שקופית 3"/>
          <p:cNvSpPr>
            <a:spLocks noGrp="1"/>
          </p:cNvSpPr>
          <p:nvPr>
            <p:ph type="sldNum" sz="quarter" idx="5"/>
          </p:nvPr>
        </p:nvSpPr>
        <p:spPr/>
        <p:txBody>
          <a:bodyPr/>
          <a:lstStyle/>
          <a:p>
            <a:fld id="{35218F10-22AA-4B56-B225-CCCCE4634E6B}" type="slidenum">
              <a:rPr lang="he-IL" smtClean="0"/>
              <a:t>42</a:t>
            </a:fld>
            <a:endParaRPr lang="he-IL"/>
          </a:p>
        </p:txBody>
      </p:sp>
    </p:spTree>
    <p:extLst>
      <p:ext uri="{BB962C8B-B14F-4D97-AF65-F5344CB8AC3E}">
        <p14:creationId xmlns:p14="http://schemas.microsoft.com/office/powerpoint/2010/main" val="36224342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r>
              <a:rPr lang="en-US" b="0" i="0" dirty="0">
                <a:effectLst/>
                <a:latin typeface="Roboto" panose="02000000000000000000" pitchFamily="2" charset="0"/>
              </a:rPr>
              <a:t> ID: 1156945534D: 1890589783</a:t>
            </a:r>
            <a:endParaRPr lang="he-IL" dirty="0"/>
          </a:p>
        </p:txBody>
      </p:sp>
      <p:sp>
        <p:nvSpPr>
          <p:cNvPr id="4" name="מציין מיקום של מספר שקופית 3"/>
          <p:cNvSpPr>
            <a:spLocks noGrp="1"/>
          </p:cNvSpPr>
          <p:nvPr>
            <p:ph type="sldNum" sz="quarter" idx="5"/>
          </p:nvPr>
        </p:nvSpPr>
        <p:spPr/>
        <p:txBody>
          <a:bodyPr/>
          <a:lstStyle/>
          <a:p>
            <a:fld id="{35218F10-22AA-4B56-B225-CCCCE4634E6B}" type="slidenum">
              <a:rPr lang="he-IL" smtClean="0"/>
              <a:t>43</a:t>
            </a:fld>
            <a:endParaRPr lang="he-IL"/>
          </a:p>
        </p:txBody>
      </p:sp>
    </p:spTree>
    <p:extLst>
      <p:ext uri="{BB962C8B-B14F-4D97-AF65-F5344CB8AC3E}">
        <p14:creationId xmlns:p14="http://schemas.microsoft.com/office/powerpoint/2010/main" val="280914915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r>
              <a:rPr lang="en-US" b="0" i="0" dirty="0">
                <a:effectLst/>
                <a:latin typeface="Roboto" panose="02000000000000000000" pitchFamily="2" charset="0"/>
              </a:rPr>
              <a:t>ID: 1110404849</a:t>
            </a:r>
            <a:endParaRPr lang="he-IL" dirty="0"/>
          </a:p>
        </p:txBody>
      </p:sp>
      <p:sp>
        <p:nvSpPr>
          <p:cNvPr id="4" name="מציין מיקום של מספר שקופית 3"/>
          <p:cNvSpPr>
            <a:spLocks noGrp="1"/>
          </p:cNvSpPr>
          <p:nvPr>
            <p:ph type="sldNum" sz="quarter" idx="5"/>
          </p:nvPr>
        </p:nvSpPr>
        <p:spPr/>
        <p:txBody>
          <a:bodyPr/>
          <a:lstStyle/>
          <a:p>
            <a:fld id="{35218F10-22AA-4B56-B225-CCCCE4634E6B}" type="slidenum">
              <a:rPr lang="he-IL" smtClean="0"/>
              <a:t>46</a:t>
            </a:fld>
            <a:endParaRPr lang="he-IL"/>
          </a:p>
        </p:txBody>
      </p:sp>
    </p:spTree>
    <p:extLst>
      <p:ext uri="{BB962C8B-B14F-4D97-AF65-F5344CB8AC3E}">
        <p14:creationId xmlns:p14="http://schemas.microsoft.com/office/powerpoint/2010/main" val="390251332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6" Type="http://schemas.openxmlformats.org/officeDocument/2006/relationships/image" Target="../media/image5.svg"/><Relationship Id="rId5" Type="http://schemas.openxmlformats.org/officeDocument/2006/relationships/image" Target="../media/image4.png"/><Relationship Id="rId4" Type="http://schemas.openxmlformats.org/officeDocument/2006/relationships/image" Target="../media/image3.jpeg"/></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png"/><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שקופית כותרת">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4DE45EBE-987B-4969-A3B0-9FC861D18EFE}"/>
              </a:ext>
            </a:extLst>
          </p:cNvPr>
          <p:cNvSpPr>
            <a:spLocks noGrp="1"/>
          </p:cNvSpPr>
          <p:nvPr>
            <p:ph type="ctrTitle"/>
          </p:nvPr>
        </p:nvSpPr>
        <p:spPr>
          <a:xfrm>
            <a:off x="1524000" y="1122363"/>
            <a:ext cx="9144000" cy="2387600"/>
          </a:xfrm>
        </p:spPr>
        <p:txBody>
          <a:bodyPr anchor="b"/>
          <a:lstStyle>
            <a:lvl1pPr algn="ctr">
              <a:defRPr sz="6000"/>
            </a:lvl1pPr>
          </a:lstStyle>
          <a:p>
            <a:r>
              <a:rPr lang="he-IL"/>
              <a:t>לחץ כדי לערוך סגנון כותרת של תבנית בסיס</a:t>
            </a:r>
          </a:p>
        </p:txBody>
      </p:sp>
      <p:sp>
        <p:nvSpPr>
          <p:cNvPr id="3" name="כותרת משנה 2">
            <a:extLst>
              <a:ext uri="{FF2B5EF4-FFF2-40B4-BE49-F238E27FC236}">
                <a16:creationId xmlns:a16="http://schemas.microsoft.com/office/drawing/2014/main" id="{3A517DEC-4D12-4CBA-BF1A-C3F22248A858}"/>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he-IL"/>
              <a:t>לחץ כדי לערוך סגנון כותרת משנה של תבנית בסיס</a:t>
            </a:r>
          </a:p>
        </p:txBody>
      </p:sp>
      <p:sp>
        <p:nvSpPr>
          <p:cNvPr id="4" name="מציין מיקום של תאריך 3">
            <a:extLst>
              <a:ext uri="{FF2B5EF4-FFF2-40B4-BE49-F238E27FC236}">
                <a16:creationId xmlns:a16="http://schemas.microsoft.com/office/drawing/2014/main" id="{4197C924-23FF-4922-94B0-00E727E9CA25}"/>
              </a:ext>
            </a:extLst>
          </p:cNvPr>
          <p:cNvSpPr>
            <a:spLocks noGrp="1"/>
          </p:cNvSpPr>
          <p:nvPr>
            <p:ph type="dt" sz="half" idx="10"/>
          </p:nvPr>
        </p:nvSpPr>
        <p:spPr/>
        <p:txBody>
          <a:bodyPr/>
          <a:lstStyle/>
          <a:p>
            <a:fld id="{BA30FB34-E838-40E4-BBEC-707CB428D47B}" type="datetimeFigureOut">
              <a:rPr lang="he-IL" smtClean="0"/>
              <a:t>י'/חשון/תשפ"ז</a:t>
            </a:fld>
            <a:endParaRPr lang="he-IL"/>
          </a:p>
        </p:txBody>
      </p:sp>
      <p:sp>
        <p:nvSpPr>
          <p:cNvPr id="5" name="מציין מיקום של כותרת תחתונה 4">
            <a:extLst>
              <a:ext uri="{FF2B5EF4-FFF2-40B4-BE49-F238E27FC236}">
                <a16:creationId xmlns:a16="http://schemas.microsoft.com/office/drawing/2014/main" id="{3A0FD2EE-A764-40BD-81BA-B7769B0CCEFF}"/>
              </a:ext>
            </a:extLst>
          </p:cNvPr>
          <p:cNvSpPr>
            <a:spLocks noGrp="1"/>
          </p:cNvSpPr>
          <p:nvPr>
            <p:ph type="ftr" sz="quarter" idx="11"/>
          </p:nvPr>
        </p:nvSpPr>
        <p:spPr/>
        <p:txBody>
          <a:bodyPr/>
          <a:lstStyle/>
          <a:p>
            <a:endParaRPr lang="he-IL"/>
          </a:p>
        </p:txBody>
      </p:sp>
      <p:sp>
        <p:nvSpPr>
          <p:cNvPr id="6" name="מציין מיקום של מספר שקופית 5">
            <a:extLst>
              <a:ext uri="{FF2B5EF4-FFF2-40B4-BE49-F238E27FC236}">
                <a16:creationId xmlns:a16="http://schemas.microsoft.com/office/drawing/2014/main" id="{2FB64657-51E7-441A-A501-262D9BD8638D}"/>
              </a:ext>
            </a:extLst>
          </p:cNvPr>
          <p:cNvSpPr>
            <a:spLocks noGrp="1"/>
          </p:cNvSpPr>
          <p:nvPr>
            <p:ph type="sldNum" sz="quarter" idx="12"/>
          </p:nvPr>
        </p:nvSpPr>
        <p:spPr/>
        <p:txBody>
          <a:bodyPr/>
          <a:lstStyle/>
          <a:p>
            <a:fld id="{57DDC816-B322-439D-90BA-F35C111F761F}" type="slidenum">
              <a:rPr lang="he-IL" smtClean="0"/>
              <a:t>‹#›</a:t>
            </a:fld>
            <a:endParaRPr lang="he-IL"/>
          </a:p>
        </p:txBody>
      </p:sp>
    </p:spTree>
    <p:extLst>
      <p:ext uri="{BB962C8B-B14F-4D97-AF65-F5344CB8AC3E}">
        <p14:creationId xmlns:p14="http://schemas.microsoft.com/office/powerpoint/2010/main" val="186139195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כותרת ותוכן">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E6F6139F-B01F-4F51-B577-1EA8635A45E3}"/>
              </a:ext>
            </a:extLst>
          </p:cNvPr>
          <p:cNvSpPr>
            <a:spLocks noGrp="1"/>
          </p:cNvSpPr>
          <p:nvPr>
            <p:ph type="title"/>
          </p:nvPr>
        </p:nvSpPr>
        <p:spPr/>
        <p:txBody>
          <a:bodyPr/>
          <a:lstStyle/>
          <a:p>
            <a:r>
              <a:rPr lang="he-IL"/>
              <a:t>לחץ כדי לערוך סגנון כותרת של תבנית בסיס</a:t>
            </a:r>
          </a:p>
        </p:txBody>
      </p:sp>
      <p:sp>
        <p:nvSpPr>
          <p:cNvPr id="3" name="מציין מיקום תוכן 2">
            <a:extLst>
              <a:ext uri="{FF2B5EF4-FFF2-40B4-BE49-F238E27FC236}">
                <a16:creationId xmlns:a16="http://schemas.microsoft.com/office/drawing/2014/main" id="{9F17077C-36AC-4DC1-9FA9-5D45B993DB8A}"/>
              </a:ext>
            </a:extLst>
          </p:cNvPr>
          <p:cNvSpPr>
            <a:spLocks noGrp="1"/>
          </p:cNvSpPr>
          <p:nvPr>
            <p:ph idx="1"/>
          </p:nvPr>
        </p:nvSpPr>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של תאריך 3">
            <a:extLst>
              <a:ext uri="{FF2B5EF4-FFF2-40B4-BE49-F238E27FC236}">
                <a16:creationId xmlns:a16="http://schemas.microsoft.com/office/drawing/2014/main" id="{07F3C0A2-5BBB-4815-B31A-FBBF3676375C}"/>
              </a:ext>
            </a:extLst>
          </p:cNvPr>
          <p:cNvSpPr>
            <a:spLocks noGrp="1"/>
          </p:cNvSpPr>
          <p:nvPr>
            <p:ph type="dt" sz="half" idx="10"/>
          </p:nvPr>
        </p:nvSpPr>
        <p:spPr/>
        <p:txBody>
          <a:bodyPr/>
          <a:lstStyle/>
          <a:p>
            <a:fld id="{BA30FB34-E838-40E4-BBEC-707CB428D47B}" type="datetimeFigureOut">
              <a:rPr lang="he-IL" smtClean="0"/>
              <a:t>י'/חשון/תשפ"ז</a:t>
            </a:fld>
            <a:endParaRPr lang="he-IL"/>
          </a:p>
        </p:txBody>
      </p:sp>
      <p:sp>
        <p:nvSpPr>
          <p:cNvPr id="5" name="מציין מיקום של כותרת תחתונה 4">
            <a:extLst>
              <a:ext uri="{FF2B5EF4-FFF2-40B4-BE49-F238E27FC236}">
                <a16:creationId xmlns:a16="http://schemas.microsoft.com/office/drawing/2014/main" id="{217A7EC1-46A8-4A26-97FC-2A30CAF80C4D}"/>
              </a:ext>
            </a:extLst>
          </p:cNvPr>
          <p:cNvSpPr>
            <a:spLocks noGrp="1"/>
          </p:cNvSpPr>
          <p:nvPr>
            <p:ph type="ftr" sz="quarter" idx="11"/>
          </p:nvPr>
        </p:nvSpPr>
        <p:spPr/>
        <p:txBody>
          <a:bodyPr/>
          <a:lstStyle/>
          <a:p>
            <a:endParaRPr lang="he-IL"/>
          </a:p>
        </p:txBody>
      </p:sp>
      <p:sp>
        <p:nvSpPr>
          <p:cNvPr id="6" name="מציין מיקום של מספר שקופית 5">
            <a:extLst>
              <a:ext uri="{FF2B5EF4-FFF2-40B4-BE49-F238E27FC236}">
                <a16:creationId xmlns:a16="http://schemas.microsoft.com/office/drawing/2014/main" id="{FABDE886-81D4-40AF-973F-DDE86A36DC4B}"/>
              </a:ext>
            </a:extLst>
          </p:cNvPr>
          <p:cNvSpPr>
            <a:spLocks noGrp="1"/>
          </p:cNvSpPr>
          <p:nvPr>
            <p:ph type="sldNum" sz="quarter" idx="12"/>
          </p:nvPr>
        </p:nvSpPr>
        <p:spPr/>
        <p:txBody>
          <a:bodyPr/>
          <a:lstStyle/>
          <a:p>
            <a:fld id="{57DDC816-B322-439D-90BA-F35C111F761F}" type="slidenum">
              <a:rPr lang="he-IL" smtClean="0"/>
              <a:t>‹#›</a:t>
            </a:fld>
            <a:endParaRPr lang="he-IL"/>
          </a:p>
        </p:txBody>
      </p:sp>
    </p:spTree>
    <p:extLst>
      <p:ext uri="{BB962C8B-B14F-4D97-AF65-F5344CB8AC3E}">
        <p14:creationId xmlns:p14="http://schemas.microsoft.com/office/powerpoint/2010/main" val="288185156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כותרת מקטע עליונה">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F42EB3E7-363C-4496-802B-9AC39F38B3AB}"/>
              </a:ext>
            </a:extLst>
          </p:cNvPr>
          <p:cNvSpPr>
            <a:spLocks noGrp="1"/>
          </p:cNvSpPr>
          <p:nvPr>
            <p:ph type="title"/>
          </p:nvPr>
        </p:nvSpPr>
        <p:spPr>
          <a:xfrm>
            <a:off x="831850" y="1709738"/>
            <a:ext cx="10515600" cy="2852737"/>
          </a:xfrm>
        </p:spPr>
        <p:txBody>
          <a:bodyPr anchor="b"/>
          <a:lstStyle>
            <a:lvl1pPr>
              <a:defRPr sz="6000"/>
            </a:lvl1pPr>
          </a:lstStyle>
          <a:p>
            <a:r>
              <a:rPr lang="he-IL"/>
              <a:t>לחץ כדי לערוך סגנון כותרת של תבנית בסיס</a:t>
            </a:r>
          </a:p>
        </p:txBody>
      </p:sp>
      <p:sp>
        <p:nvSpPr>
          <p:cNvPr id="3" name="מציין מיקום טקסט 2">
            <a:extLst>
              <a:ext uri="{FF2B5EF4-FFF2-40B4-BE49-F238E27FC236}">
                <a16:creationId xmlns:a16="http://schemas.microsoft.com/office/drawing/2014/main" id="{BBDCCEA9-F8CB-41E4-B27D-6349E25C49E7}"/>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he-IL"/>
              <a:t>לחץ כדי לערוך סגנונות טקסט של תבנית בסיס</a:t>
            </a:r>
          </a:p>
        </p:txBody>
      </p:sp>
      <p:sp>
        <p:nvSpPr>
          <p:cNvPr id="4" name="מציין מיקום של תאריך 3">
            <a:extLst>
              <a:ext uri="{FF2B5EF4-FFF2-40B4-BE49-F238E27FC236}">
                <a16:creationId xmlns:a16="http://schemas.microsoft.com/office/drawing/2014/main" id="{074CF087-22F0-4DB0-88C0-4581344CB494}"/>
              </a:ext>
            </a:extLst>
          </p:cNvPr>
          <p:cNvSpPr>
            <a:spLocks noGrp="1"/>
          </p:cNvSpPr>
          <p:nvPr>
            <p:ph type="dt" sz="half" idx="10"/>
          </p:nvPr>
        </p:nvSpPr>
        <p:spPr/>
        <p:txBody>
          <a:bodyPr/>
          <a:lstStyle/>
          <a:p>
            <a:fld id="{BA30FB34-E838-40E4-BBEC-707CB428D47B}" type="datetimeFigureOut">
              <a:rPr lang="he-IL" smtClean="0"/>
              <a:t>י'/חשון/תשפ"ז</a:t>
            </a:fld>
            <a:endParaRPr lang="he-IL"/>
          </a:p>
        </p:txBody>
      </p:sp>
      <p:sp>
        <p:nvSpPr>
          <p:cNvPr id="5" name="מציין מיקום של כותרת תחתונה 4">
            <a:extLst>
              <a:ext uri="{FF2B5EF4-FFF2-40B4-BE49-F238E27FC236}">
                <a16:creationId xmlns:a16="http://schemas.microsoft.com/office/drawing/2014/main" id="{4BE3A2B5-3324-4D18-B40B-81096BDD1EB4}"/>
              </a:ext>
            </a:extLst>
          </p:cNvPr>
          <p:cNvSpPr>
            <a:spLocks noGrp="1"/>
          </p:cNvSpPr>
          <p:nvPr>
            <p:ph type="ftr" sz="quarter" idx="11"/>
          </p:nvPr>
        </p:nvSpPr>
        <p:spPr/>
        <p:txBody>
          <a:bodyPr/>
          <a:lstStyle/>
          <a:p>
            <a:endParaRPr lang="he-IL"/>
          </a:p>
        </p:txBody>
      </p:sp>
      <p:sp>
        <p:nvSpPr>
          <p:cNvPr id="6" name="מציין מיקום של מספר שקופית 5">
            <a:extLst>
              <a:ext uri="{FF2B5EF4-FFF2-40B4-BE49-F238E27FC236}">
                <a16:creationId xmlns:a16="http://schemas.microsoft.com/office/drawing/2014/main" id="{16C85BA5-2D0A-465D-91C7-293BD8ECB9D5}"/>
              </a:ext>
            </a:extLst>
          </p:cNvPr>
          <p:cNvSpPr>
            <a:spLocks noGrp="1"/>
          </p:cNvSpPr>
          <p:nvPr>
            <p:ph type="sldNum" sz="quarter" idx="12"/>
          </p:nvPr>
        </p:nvSpPr>
        <p:spPr/>
        <p:txBody>
          <a:bodyPr/>
          <a:lstStyle/>
          <a:p>
            <a:fld id="{57DDC816-B322-439D-90BA-F35C111F761F}" type="slidenum">
              <a:rPr lang="he-IL" smtClean="0"/>
              <a:t>‹#›</a:t>
            </a:fld>
            <a:endParaRPr lang="he-IL"/>
          </a:p>
        </p:txBody>
      </p:sp>
    </p:spTree>
    <p:extLst>
      <p:ext uri="{BB962C8B-B14F-4D97-AF65-F5344CB8AC3E}">
        <p14:creationId xmlns:p14="http://schemas.microsoft.com/office/powerpoint/2010/main" val="115186590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שני תכנים">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EC8B4F6E-10BD-4E11-BE98-22E9F8B5812B}"/>
              </a:ext>
            </a:extLst>
          </p:cNvPr>
          <p:cNvSpPr>
            <a:spLocks noGrp="1"/>
          </p:cNvSpPr>
          <p:nvPr>
            <p:ph type="title"/>
          </p:nvPr>
        </p:nvSpPr>
        <p:spPr/>
        <p:txBody>
          <a:bodyPr/>
          <a:lstStyle/>
          <a:p>
            <a:r>
              <a:rPr lang="he-IL"/>
              <a:t>לחץ כדי לערוך סגנון כותרת של תבנית בסיס</a:t>
            </a:r>
          </a:p>
        </p:txBody>
      </p:sp>
      <p:sp>
        <p:nvSpPr>
          <p:cNvPr id="3" name="מציין מיקום תוכן 2">
            <a:extLst>
              <a:ext uri="{FF2B5EF4-FFF2-40B4-BE49-F238E27FC236}">
                <a16:creationId xmlns:a16="http://schemas.microsoft.com/office/drawing/2014/main" id="{524273C9-3B92-44CD-9273-44B3B20E8739}"/>
              </a:ext>
            </a:extLst>
          </p:cNvPr>
          <p:cNvSpPr>
            <a:spLocks noGrp="1"/>
          </p:cNvSpPr>
          <p:nvPr>
            <p:ph sz="half" idx="1"/>
          </p:nvPr>
        </p:nvSpPr>
        <p:spPr>
          <a:xfrm>
            <a:off x="838200" y="1825625"/>
            <a:ext cx="5181600" cy="4351338"/>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תוכן 3">
            <a:extLst>
              <a:ext uri="{FF2B5EF4-FFF2-40B4-BE49-F238E27FC236}">
                <a16:creationId xmlns:a16="http://schemas.microsoft.com/office/drawing/2014/main" id="{C284089E-8983-4ABA-8D1C-55D03A263218}"/>
              </a:ext>
            </a:extLst>
          </p:cNvPr>
          <p:cNvSpPr>
            <a:spLocks noGrp="1"/>
          </p:cNvSpPr>
          <p:nvPr>
            <p:ph sz="half" idx="2"/>
          </p:nvPr>
        </p:nvSpPr>
        <p:spPr>
          <a:xfrm>
            <a:off x="6172200" y="1825625"/>
            <a:ext cx="5181600" cy="4351338"/>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5" name="מציין מיקום של תאריך 4">
            <a:extLst>
              <a:ext uri="{FF2B5EF4-FFF2-40B4-BE49-F238E27FC236}">
                <a16:creationId xmlns:a16="http://schemas.microsoft.com/office/drawing/2014/main" id="{2D0C145F-D4C6-4925-8451-1BECF85C7B77}"/>
              </a:ext>
            </a:extLst>
          </p:cNvPr>
          <p:cNvSpPr>
            <a:spLocks noGrp="1"/>
          </p:cNvSpPr>
          <p:nvPr>
            <p:ph type="dt" sz="half" idx="10"/>
          </p:nvPr>
        </p:nvSpPr>
        <p:spPr/>
        <p:txBody>
          <a:bodyPr/>
          <a:lstStyle/>
          <a:p>
            <a:fld id="{BA30FB34-E838-40E4-BBEC-707CB428D47B}" type="datetimeFigureOut">
              <a:rPr lang="he-IL" smtClean="0"/>
              <a:t>י'/חשון/תשפ"ז</a:t>
            </a:fld>
            <a:endParaRPr lang="he-IL"/>
          </a:p>
        </p:txBody>
      </p:sp>
      <p:sp>
        <p:nvSpPr>
          <p:cNvPr id="6" name="מציין מיקום של כותרת תחתונה 5">
            <a:extLst>
              <a:ext uri="{FF2B5EF4-FFF2-40B4-BE49-F238E27FC236}">
                <a16:creationId xmlns:a16="http://schemas.microsoft.com/office/drawing/2014/main" id="{08D83BC1-678D-4599-9AF7-09FB5433BEBA}"/>
              </a:ext>
            </a:extLst>
          </p:cNvPr>
          <p:cNvSpPr>
            <a:spLocks noGrp="1"/>
          </p:cNvSpPr>
          <p:nvPr>
            <p:ph type="ftr" sz="quarter" idx="11"/>
          </p:nvPr>
        </p:nvSpPr>
        <p:spPr/>
        <p:txBody>
          <a:bodyPr/>
          <a:lstStyle/>
          <a:p>
            <a:endParaRPr lang="he-IL"/>
          </a:p>
        </p:txBody>
      </p:sp>
      <p:sp>
        <p:nvSpPr>
          <p:cNvPr id="7" name="מציין מיקום של מספר שקופית 6">
            <a:extLst>
              <a:ext uri="{FF2B5EF4-FFF2-40B4-BE49-F238E27FC236}">
                <a16:creationId xmlns:a16="http://schemas.microsoft.com/office/drawing/2014/main" id="{272BFA3D-48EF-4029-92C2-573A2390EF18}"/>
              </a:ext>
            </a:extLst>
          </p:cNvPr>
          <p:cNvSpPr>
            <a:spLocks noGrp="1"/>
          </p:cNvSpPr>
          <p:nvPr>
            <p:ph type="sldNum" sz="quarter" idx="12"/>
          </p:nvPr>
        </p:nvSpPr>
        <p:spPr/>
        <p:txBody>
          <a:bodyPr/>
          <a:lstStyle/>
          <a:p>
            <a:fld id="{57DDC816-B322-439D-90BA-F35C111F761F}" type="slidenum">
              <a:rPr lang="he-IL" smtClean="0"/>
              <a:t>‹#›</a:t>
            </a:fld>
            <a:endParaRPr lang="he-IL"/>
          </a:p>
        </p:txBody>
      </p:sp>
    </p:spTree>
    <p:extLst>
      <p:ext uri="{BB962C8B-B14F-4D97-AF65-F5344CB8AC3E}">
        <p14:creationId xmlns:p14="http://schemas.microsoft.com/office/powerpoint/2010/main" val="346216228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השוואה">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760991A3-8B03-4DD3-9FDA-82B6FB93BB53}"/>
              </a:ext>
            </a:extLst>
          </p:cNvPr>
          <p:cNvSpPr>
            <a:spLocks noGrp="1"/>
          </p:cNvSpPr>
          <p:nvPr>
            <p:ph type="title"/>
          </p:nvPr>
        </p:nvSpPr>
        <p:spPr>
          <a:xfrm>
            <a:off x="839788" y="365125"/>
            <a:ext cx="10515600" cy="1325563"/>
          </a:xfrm>
        </p:spPr>
        <p:txBody>
          <a:bodyPr/>
          <a:lstStyle/>
          <a:p>
            <a:r>
              <a:rPr lang="he-IL"/>
              <a:t>לחץ כדי לערוך סגנון כותרת של תבנית בסיס</a:t>
            </a:r>
          </a:p>
        </p:txBody>
      </p:sp>
      <p:sp>
        <p:nvSpPr>
          <p:cNvPr id="3" name="מציין מיקום טקסט 2">
            <a:extLst>
              <a:ext uri="{FF2B5EF4-FFF2-40B4-BE49-F238E27FC236}">
                <a16:creationId xmlns:a16="http://schemas.microsoft.com/office/drawing/2014/main" id="{B590631B-001E-41D1-86C1-AE4AC0F82A7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לחץ כדי לערוך סגנונות טקסט של תבנית בסיס</a:t>
            </a:r>
          </a:p>
        </p:txBody>
      </p:sp>
      <p:sp>
        <p:nvSpPr>
          <p:cNvPr id="4" name="מציין מיקום תוכן 3">
            <a:extLst>
              <a:ext uri="{FF2B5EF4-FFF2-40B4-BE49-F238E27FC236}">
                <a16:creationId xmlns:a16="http://schemas.microsoft.com/office/drawing/2014/main" id="{E1E97E93-E263-4A73-A093-A173D7CF2080}"/>
              </a:ext>
            </a:extLst>
          </p:cNvPr>
          <p:cNvSpPr>
            <a:spLocks noGrp="1"/>
          </p:cNvSpPr>
          <p:nvPr>
            <p:ph sz="half" idx="2"/>
          </p:nvPr>
        </p:nvSpPr>
        <p:spPr>
          <a:xfrm>
            <a:off x="839788" y="2505075"/>
            <a:ext cx="5157787" cy="3684588"/>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5" name="מציין מיקום טקסט 4">
            <a:extLst>
              <a:ext uri="{FF2B5EF4-FFF2-40B4-BE49-F238E27FC236}">
                <a16:creationId xmlns:a16="http://schemas.microsoft.com/office/drawing/2014/main" id="{4AFBA4EF-6C12-4C55-95F4-58A00AA1E5D7}"/>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לחץ כדי לערוך סגנונות טקסט של תבנית בסיס</a:t>
            </a:r>
          </a:p>
        </p:txBody>
      </p:sp>
      <p:sp>
        <p:nvSpPr>
          <p:cNvPr id="6" name="מציין מיקום תוכן 5">
            <a:extLst>
              <a:ext uri="{FF2B5EF4-FFF2-40B4-BE49-F238E27FC236}">
                <a16:creationId xmlns:a16="http://schemas.microsoft.com/office/drawing/2014/main" id="{D30E996E-33D0-4009-84CB-38DA95861D7C}"/>
              </a:ext>
            </a:extLst>
          </p:cNvPr>
          <p:cNvSpPr>
            <a:spLocks noGrp="1"/>
          </p:cNvSpPr>
          <p:nvPr>
            <p:ph sz="quarter" idx="4"/>
          </p:nvPr>
        </p:nvSpPr>
        <p:spPr>
          <a:xfrm>
            <a:off x="6172200" y="2505075"/>
            <a:ext cx="5183188" cy="3684588"/>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7" name="מציין מיקום של תאריך 6">
            <a:extLst>
              <a:ext uri="{FF2B5EF4-FFF2-40B4-BE49-F238E27FC236}">
                <a16:creationId xmlns:a16="http://schemas.microsoft.com/office/drawing/2014/main" id="{2DCA8F88-6A83-45E8-98FF-FB3AD816E61B}"/>
              </a:ext>
            </a:extLst>
          </p:cNvPr>
          <p:cNvSpPr>
            <a:spLocks noGrp="1"/>
          </p:cNvSpPr>
          <p:nvPr>
            <p:ph type="dt" sz="half" idx="10"/>
          </p:nvPr>
        </p:nvSpPr>
        <p:spPr/>
        <p:txBody>
          <a:bodyPr/>
          <a:lstStyle/>
          <a:p>
            <a:fld id="{BA30FB34-E838-40E4-BBEC-707CB428D47B}" type="datetimeFigureOut">
              <a:rPr lang="he-IL" smtClean="0"/>
              <a:t>י'/חשון/תשפ"ז</a:t>
            </a:fld>
            <a:endParaRPr lang="he-IL"/>
          </a:p>
        </p:txBody>
      </p:sp>
      <p:sp>
        <p:nvSpPr>
          <p:cNvPr id="8" name="מציין מיקום של כותרת תחתונה 7">
            <a:extLst>
              <a:ext uri="{FF2B5EF4-FFF2-40B4-BE49-F238E27FC236}">
                <a16:creationId xmlns:a16="http://schemas.microsoft.com/office/drawing/2014/main" id="{E68A4840-9B21-4B99-90DE-75EF491CF2A1}"/>
              </a:ext>
            </a:extLst>
          </p:cNvPr>
          <p:cNvSpPr>
            <a:spLocks noGrp="1"/>
          </p:cNvSpPr>
          <p:nvPr>
            <p:ph type="ftr" sz="quarter" idx="11"/>
          </p:nvPr>
        </p:nvSpPr>
        <p:spPr/>
        <p:txBody>
          <a:bodyPr/>
          <a:lstStyle/>
          <a:p>
            <a:endParaRPr lang="he-IL"/>
          </a:p>
        </p:txBody>
      </p:sp>
      <p:sp>
        <p:nvSpPr>
          <p:cNvPr id="9" name="מציין מיקום של מספר שקופית 8">
            <a:extLst>
              <a:ext uri="{FF2B5EF4-FFF2-40B4-BE49-F238E27FC236}">
                <a16:creationId xmlns:a16="http://schemas.microsoft.com/office/drawing/2014/main" id="{35EE9B4A-BA15-47C1-9B15-62F4669C8F77}"/>
              </a:ext>
            </a:extLst>
          </p:cNvPr>
          <p:cNvSpPr>
            <a:spLocks noGrp="1"/>
          </p:cNvSpPr>
          <p:nvPr>
            <p:ph type="sldNum" sz="quarter" idx="12"/>
          </p:nvPr>
        </p:nvSpPr>
        <p:spPr/>
        <p:txBody>
          <a:bodyPr/>
          <a:lstStyle/>
          <a:p>
            <a:fld id="{57DDC816-B322-439D-90BA-F35C111F761F}" type="slidenum">
              <a:rPr lang="he-IL" smtClean="0"/>
              <a:t>‹#›</a:t>
            </a:fld>
            <a:endParaRPr lang="he-IL"/>
          </a:p>
        </p:txBody>
      </p:sp>
    </p:spTree>
    <p:extLst>
      <p:ext uri="{BB962C8B-B14F-4D97-AF65-F5344CB8AC3E}">
        <p14:creationId xmlns:p14="http://schemas.microsoft.com/office/powerpoint/2010/main" val="55787471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כותרת בלבד">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D26F81FF-453B-4D06-B6F7-DAAF91F03B9A}"/>
              </a:ext>
            </a:extLst>
          </p:cNvPr>
          <p:cNvSpPr>
            <a:spLocks noGrp="1"/>
          </p:cNvSpPr>
          <p:nvPr>
            <p:ph type="title"/>
          </p:nvPr>
        </p:nvSpPr>
        <p:spPr/>
        <p:txBody>
          <a:bodyPr/>
          <a:lstStyle/>
          <a:p>
            <a:r>
              <a:rPr lang="he-IL"/>
              <a:t>לחץ כדי לערוך סגנון כותרת של תבנית בסיס</a:t>
            </a:r>
          </a:p>
        </p:txBody>
      </p:sp>
      <p:sp>
        <p:nvSpPr>
          <p:cNvPr id="3" name="מציין מיקום של תאריך 2">
            <a:extLst>
              <a:ext uri="{FF2B5EF4-FFF2-40B4-BE49-F238E27FC236}">
                <a16:creationId xmlns:a16="http://schemas.microsoft.com/office/drawing/2014/main" id="{D28C07D8-5502-4BAC-8F68-1F568218F181}"/>
              </a:ext>
            </a:extLst>
          </p:cNvPr>
          <p:cNvSpPr>
            <a:spLocks noGrp="1"/>
          </p:cNvSpPr>
          <p:nvPr>
            <p:ph type="dt" sz="half" idx="10"/>
          </p:nvPr>
        </p:nvSpPr>
        <p:spPr/>
        <p:txBody>
          <a:bodyPr/>
          <a:lstStyle/>
          <a:p>
            <a:fld id="{BA30FB34-E838-40E4-BBEC-707CB428D47B}" type="datetimeFigureOut">
              <a:rPr lang="he-IL" smtClean="0"/>
              <a:t>י'/חשון/תשפ"ז</a:t>
            </a:fld>
            <a:endParaRPr lang="he-IL"/>
          </a:p>
        </p:txBody>
      </p:sp>
      <p:sp>
        <p:nvSpPr>
          <p:cNvPr id="4" name="מציין מיקום של כותרת תחתונה 3">
            <a:extLst>
              <a:ext uri="{FF2B5EF4-FFF2-40B4-BE49-F238E27FC236}">
                <a16:creationId xmlns:a16="http://schemas.microsoft.com/office/drawing/2014/main" id="{8014DCA4-23C5-4240-B9B1-2B86379A3220}"/>
              </a:ext>
            </a:extLst>
          </p:cNvPr>
          <p:cNvSpPr>
            <a:spLocks noGrp="1"/>
          </p:cNvSpPr>
          <p:nvPr>
            <p:ph type="ftr" sz="quarter" idx="11"/>
          </p:nvPr>
        </p:nvSpPr>
        <p:spPr/>
        <p:txBody>
          <a:bodyPr/>
          <a:lstStyle/>
          <a:p>
            <a:endParaRPr lang="he-IL"/>
          </a:p>
        </p:txBody>
      </p:sp>
      <p:sp>
        <p:nvSpPr>
          <p:cNvPr id="5" name="מציין מיקום של מספר שקופית 4">
            <a:extLst>
              <a:ext uri="{FF2B5EF4-FFF2-40B4-BE49-F238E27FC236}">
                <a16:creationId xmlns:a16="http://schemas.microsoft.com/office/drawing/2014/main" id="{413C06FD-07B1-4F51-871F-854E8B416137}"/>
              </a:ext>
            </a:extLst>
          </p:cNvPr>
          <p:cNvSpPr>
            <a:spLocks noGrp="1"/>
          </p:cNvSpPr>
          <p:nvPr>
            <p:ph type="sldNum" sz="quarter" idx="12"/>
          </p:nvPr>
        </p:nvSpPr>
        <p:spPr/>
        <p:txBody>
          <a:bodyPr/>
          <a:lstStyle/>
          <a:p>
            <a:fld id="{57DDC816-B322-439D-90BA-F35C111F761F}" type="slidenum">
              <a:rPr lang="he-IL" smtClean="0"/>
              <a:t>‹#›</a:t>
            </a:fld>
            <a:endParaRPr lang="he-IL"/>
          </a:p>
        </p:txBody>
      </p:sp>
    </p:spTree>
    <p:extLst>
      <p:ext uri="{BB962C8B-B14F-4D97-AF65-F5344CB8AC3E}">
        <p14:creationId xmlns:p14="http://schemas.microsoft.com/office/powerpoint/2010/main" val="187531280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ריק">
    <p:spTree>
      <p:nvGrpSpPr>
        <p:cNvPr id="1" name=""/>
        <p:cNvGrpSpPr/>
        <p:nvPr/>
      </p:nvGrpSpPr>
      <p:grpSpPr>
        <a:xfrm>
          <a:off x="0" y="0"/>
          <a:ext cx="0" cy="0"/>
          <a:chOff x="0" y="0"/>
          <a:chExt cx="0" cy="0"/>
        </a:xfrm>
      </p:grpSpPr>
      <p:sp>
        <p:nvSpPr>
          <p:cNvPr id="2" name="מציין מיקום של תאריך 1">
            <a:extLst>
              <a:ext uri="{FF2B5EF4-FFF2-40B4-BE49-F238E27FC236}">
                <a16:creationId xmlns:a16="http://schemas.microsoft.com/office/drawing/2014/main" id="{BBB1DCAB-EFC5-453F-996A-CB45F0A906A1}"/>
              </a:ext>
            </a:extLst>
          </p:cNvPr>
          <p:cNvSpPr>
            <a:spLocks noGrp="1"/>
          </p:cNvSpPr>
          <p:nvPr>
            <p:ph type="dt" sz="half" idx="10"/>
          </p:nvPr>
        </p:nvSpPr>
        <p:spPr/>
        <p:txBody>
          <a:bodyPr/>
          <a:lstStyle/>
          <a:p>
            <a:fld id="{BA30FB34-E838-40E4-BBEC-707CB428D47B}" type="datetimeFigureOut">
              <a:rPr lang="he-IL" smtClean="0"/>
              <a:t>י'/חשון/תשפ"ז</a:t>
            </a:fld>
            <a:endParaRPr lang="he-IL"/>
          </a:p>
        </p:txBody>
      </p:sp>
      <p:sp>
        <p:nvSpPr>
          <p:cNvPr id="3" name="מציין מיקום של כותרת תחתונה 2">
            <a:extLst>
              <a:ext uri="{FF2B5EF4-FFF2-40B4-BE49-F238E27FC236}">
                <a16:creationId xmlns:a16="http://schemas.microsoft.com/office/drawing/2014/main" id="{382E9F42-1936-46BE-A157-695237FC3143}"/>
              </a:ext>
            </a:extLst>
          </p:cNvPr>
          <p:cNvSpPr>
            <a:spLocks noGrp="1"/>
          </p:cNvSpPr>
          <p:nvPr>
            <p:ph type="ftr" sz="quarter" idx="11"/>
          </p:nvPr>
        </p:nvSpPr>
        <p:spPr/>
        <p:txBody>
          <a:bodyPr/>
          <a:lstStyle/>
          <a:p>
            <a:endParaRPr lang="he-IL"/>
          </a:p>
        </p:txBody>
      </p:sp>
      <p:sp>
        <p:nvSpPr>
          <p:cNvPr id="4" name="מציין מיקום של מספר שקופית 3">
            <a:extLst>
              <a:ext uri="{FF2B5EF4-FFF2-40B4-BE49-F238E27FC236}">
                <a16:creationId xmlns:a16="http://schemas.microsoft.com/office/drawing/2014/main" id="{E6A1B50F-4BD8-44C4-B648-57DB908F7E1C}"/>
              </a:ext>
            </a:extLst>
          </p:cNvPr>
          <p:cNvSpPr>
            <a:spLocks noGrp="1"/>
          </p:cNvSpPr>
          <p:nvPr>
            <p:ph type="sldNum" sz="quarter" idx="12"/>
          </p:nvPr>
        </p:nvSpPr>
        <p:spPr/>
        <p:txBody>
          <a:bodyPr/>
          <a:lstStyle/>
          <a:p>
            <a:fld id="{57DDC816-B322-439D-90BA-F35C111F761F}" type="slidenum">
              <a:rPr lang="he-IL" smtClean="0"/>
              <a:t>‹#›</a:t>
            </a:fld>
            <a:endParaRPr lang="he-IL"/>
          </a:p>
        </p:txBody>
      </p:sp>
    </p:spTree>
    <p:extLst>
      <p:ext uri="{BB962C8B-B14F-4D97-AF65-F5344CB8AC3E}">
        <p14:creationId xmlns:p14="http://schemas.microsoft.com/office/powerpoint/2010/main" val="298542404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תוכן עם כיתוב">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5A9D88C0-CE1F-4D68-AC45-4A0735DFB0A1}"/>
              </a:ext>
            </a:extLst>
          </p:cNvPr>
          <p:cNvSpPr>
            <a:spLocks noGrp="1"/>
          </p:cNvSpPr>
          <p:nvPr>
            <p:ph type="title"/>
          </p:nvPr>
        </p:nvSpPr>
        <p:spPr>
          <a:xfrm>
            <a:off x="839788" y="457200"/>
            <a:ext cx="3932237" cy="1600200"/>
          </a:xfrm>
        </p:spPr>
        <p:txBody>
          <a:bodyPr anchor="b"/>
          <a:lstStyle>
            <a:lvl1pPr>
              <a:defRPr sz="3200"/>
            </a:lvl1pPr>
          </a:lstStyle>
          <a:p>
            <a:r>
              <a:rPr lang="he-IL"/>
              <a:t>לחץ כדי לערוך סגנון כותרת של תבנית בסיס</a:t>
            </a:r>
          </a:p>
        </p:txBody>
      </p:sp>
      <p:sp>
        <p:nvSpPr>
          <p:cNvPr id="3" name="מציין מיקום תוכן 2">
            <a:extLst>
              <a:ext uri="{FF2B5EF4-FFF2-40B4-BE49-F238E27FC236}">
                <a16:creationId xmlns:a16="http://schemas.microsoft.com/office/drawing/2014/main" id="{AA73CAE9-F2DB-45CC-9C16-C52372B45185}"/>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טקסט 3">
            <a:extLst>
              <a:ext uri="{FF2B5EF4-FFF2-40B4-BE49-F238E27FC236}">
                <a16:creationId xmlns:a16="http://schemas.microsoft.com/office/drawing/2014/main" id="{36B940BF-5906-4FA6-96C9-6E6D700F9F2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he-IL"/>
              <a:t>לחץ כדי לערוך סגנונות טקסט של תבנית בסיס</a:t>
            </a:r>
          </a:p>
        </p:txBody>
      </p:sp>
      <p:sp>
        <p:nvSpPr>
          <p:cNvPr id="5" name="מציין מיקום של תאריך 4">
            <a:extLst>
              <a:ext uri="{FF2B5EF4-FFF2-40B4-BE49-F238E27FC236}">
                <a16:creationId xmlns:a16="http://schemas.microsoft.com/office/drawing/2014/main" id="{1DACA15D-93C5-4EB5-BB04-0B35CCE46663}"/>
              </a:ext>
            </a:extLst>
          </p:cNvPr>
          <p:cNvSpPr>
            <a:spLocks noGrp="1"/>
          </p:cNvSpPr>
          <p:nvPr>
            <p:ph type="dt" sz="half" idx="10"/>
          </p:nvPr>
        </p:nvSpPr>
        <p:spPr/>
        <p:txBody>
          <a:bodyPr/>
          <a:lstStyle/>
          <a:p>
            <a:fld id="{BA30FB34-E838-40E4-BBEC-707CB428D47B}" type="datetimeFigureOut">
              <a:rPr lang="he-IL" smtClean="0"/>
              <a:t>י'/חשון/תשפ"ז</a:t>
            </a:fld>
            <a:endParaRPr lang="he-IL"/>
          </a:p>
        </p:txBody>
      </p:sp>
      <p:sp>
        <p:nvSpPr>
          <p:cNvPr id="6" name="מציין מיקום של כותרת תחתונה 5">
            <a:extLst>
              <a:ext uri="{FF2B5EF4-FFF2-40B4-BE49-F238E27FC236}">
                <a16:creationId xmlns:a16="http://schemas.microsoft.com/office/drawing/2014/main" id="{51A4E500-D3C2-494F-B404-FB3364732DEB}"/>
              </a:ext>
            </a:extLst>
          </p:cNvPr>
          <p:cNvSpPr>
            <a:spLocks noGrp="1"/>
          </p:cNvSpPr>
          <p:nvPr>
            <p:ph type="ftr" sz="quarter" idx="11"/>
          </p:nvPr>
        </p:nvSpPr>
        <p:spPr/>
        <p:txBody>
          <a:bodyPr/>
          <a:lstStyle/>
          <a:p>
            <a:endParaRPr lang="he-IL"/>
          </a:p>
        </p:txBody>
      </p:sp>
      <p:sp>
        <p:nvSpPr>
          <p:cNvPr id="7" name="מציין מיקום של מספר שקופית 6">
            <a:extLst>
              <a:ext uri="{FF2B5EF4-FFF2-40B4-BE49-F238E27FC236}">
                <a16:creationId xmlns:a16="http://schemas.microsoft.com/office/drawing/2014/main" id="{87416880-EDA5-4243-B310-4E11E71B92F6}"/>
              </a:ext>
            </a:extLst>
          </p:cNvPr>
          <p:cNvSpPr>
            <a:spLocks noGrp="1"/>
          </p:cNvSpPr>
          <p:nvPr>
            <p:ph type="sldNum" sz="quarter" idx="12"/>
          </p:nvPr>
        </p:nvSpPr>
        <p:spPr/>
        <p:txBody>
          <a:bodyPr/>
          <a:lstStyle/>
          <a:p>
            <a:fld id="{57DDC816-B322-439D-90BA-F35C111F761F}" type="slidenum">
              <a:rPr lang="he-IL" smtClean="0"/>
              <a:t>‹#›</a:t>
            </a:fld>
            <a:endParaRPr lang="he-IL"/>
          </a:p>
        </p:txBody>
      </p:sp>
    </p:spTree>
    <p:extLst>
      <p:ext uri="{BB962C8B-B14F-4D97-AF65-F5344CB8AC3E}">
        <p14:creationId xmlns:p14="http://schemas.microsoft.com/office/powerpoint/2010/main" val="212539527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תמונה עם כיתוב">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5E505EE8-F769-41F2-8298-4E013485C6EB}"/>
              </a:ext>
            </a:extLst>
          </p:cNvPr>
          <p:cNvSpPr>
            <a:spLocks noGrp="1"/>
          </p:cNvSpPr>
          <p:nvPr>
            <p:ph type="title"/>
          </p:nvPr>
        </p:nvSpPr>
        <p:spPr>
          <a:xfrm>
            <a:off x="839788" y="457200"/>
            <a:ext cx="3932237" cy="1600200"/>
          </a:xfrm>
        </p:spPr>
        <p:txBody>
          <a:bodyPr anchor="b"/>
          <a:lstStyle>
            <a:lvl1pPr>
              <a:defRPr sz="3200"/>
            </a:lvl1pPr>
          </a:lstStyle>
          <a:p>
            <a:r>
              <a:rPr lang="he-IL"/>
              <a:t>לחץ כדי לערוך סגנון כותרת של תבנית בסיס</a:t>
            </a:r>
          </a:p>
        </p:txBody>
      </p:sp>
      <p:sp>
        <p:nvSpPr>
          <p:cNvPr id="3" name="מציין מיקום של תמונה 2">
            <a:extLst>
              <a:ext uri="{FF2B5EF4-FFF2-40B4-BE49-F238E27FC236}">
                <a16:creationId xmlns:a16="http://schemas.microsoft.com/office/drawing/2014/main" id="{874DF6C1-C537-48CF-B61D-9E0E5E5A077C}"/>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he-IL"/>
          </a:p>
        </p:txBody>
      </p:sp>
      <p:sp>
        <p:nvSpPr>
          <p:cNvPr id="4" name="מציין מיקום טקסט 3">
            <a:extLst>
              <a:ext uri="{FF2B5EF4-FFF2-40B4-BE49-F238E27FC236}">
                <a16:creationId xmlns:a16="http://schemas.microsoft.com/office/drawing/2014/main" id="{DACF8299-80F6-43BC-A251-F5CC91F54D3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he-IL"/>
              <a:t>לחץ כדי לערוך סגנונות טקסט של תבנית בסיס</a:t>
            </a:r>
          </a:p>
        </p:txBody>
      </p:sp>
      <p:sp>
        <p:nvSpPr>
          <p:cNvPr id="5" name="מציין מיקום של תאריך 4">
            <a:extLst>
              <a:ext uri="{FF2B5EF4-FFF2-40B4-BE49-F238E27FC236}">
                <a16:creationId xmlns:a16="http://schemas.microsoft.com/office/drawing/2014/main" id="{71CDAE66-212B-414A-9734-0355D58C0406}"/>
              </a:ext>
            </a:extLst>
          </p:cNvPr>
          <p:cNvSpPr>
            <a:spLocks noGrp="1"/>
          </p:cNvSpPr>
          <p:nvPr>
            <p:ph type="dt" sz="half" idx="10"/>
          </p:nvPr>
        </p:nvSpPr>
        <p:spPr/>
        <p:txBody>
          <a:bodyPr/>
          <a:lstStyle/>
          <a:p>
            <a:fld id="{BA30FB34-E838-40E4-BBEC-707CB428D47B}" type="datetimeFigureOut">
              <a:rPr lang="he-IL" smtClean="0"/>
              <a:t>י'/חשון/תשפ"ז</a:t>
            </a:fld>
            <a:endParaRPr lang="he-IL"/>
          </a:p>
        </p:txBody>
      </p:sp>
      <p:sp>
        <p:nvSpPr>
          <p:cNvPr id="6" name="מציין מיקום של כותרת תחתונה 5">
            <a:extLst>
              <a:ext uri="{FF2B5EF4-FFF2-40B4-BE49-F238E27FC236}">
                <a16:creationId xmlns:a16="http://schemas.microsoft.com/office/drawing/2014/main" id="{98BD28F1-89C7-4AB2-B636-BA6D12479A2B}"/>
              </a:ext>
            </a:extLst>
          </p:cNvPr>
          <p:cNvSpPr>
            <a:spLocks noGrp="1"/>
          </p:cNvSpPr>
          <p:nvPr>
            <p:ph type="ftr" sz="quarter" idx="11"/>
          </p:nvPr>
        </p:nvSpPr>
        <p:spPr/>
        <p:txBody>
          <a:bodyPr/>
          <a:lstStyle/>
          <a:p>
            <a:endParaRPr lang="he-IL"/>
          </a:p>
        </p:txBody>
      </p:sp>
      <p:sp>
        <p:nvSpPr>
          <p:cNvPr id="7" name="מציין מיקום של מספר שקופית 6">
            <a:extLst>
              <a:ext uri="{FF2B5EF4-FFF2-40B4-BE49-F238E27FC236}">
                <a16:creationId xmlns:a16="http://schemas.microsoft.com/office/drawing/2014/main" id="{178ECAC2-1766-4A12-9838-FE910988105B}"/>
              </a:ext>
            </a:extLst>
          </p:cNvPr>
          <p:cNvSpPr>
            <a:spLocks noGrp="1"/>
          </p:cNvSpPr>
          <p:nvPr>
            <p:ph type="sldNum" sz="quarter" idx="12"/>
          </p:nvPr>
        </p:nvSpPr>
        <p:spPr/>
        <p:txBody>
          <a:bodyPr/>
          <a:lstStyle/>
          <a:p>
            <a:fld id="{57DDC816-B322-439D-90BA-F35C111F761F}" type="slidenum">
              <a:rPr lang="he-IL" smtClean="0"/>
              <a:t>‹#›</a:t>
            </a:fld>
            <a:endParaRPr lang="he-IL"/>
          </a:p>
        </p:txBody>
      </p:sp>
    </p:spTree>
    <p:extLst>
      <p:ext uri="{BB962C8B-B14F-4D97-AF65-F5344CB8AC3E}">
        <p14:creationId xmlns:p14="http://schemas.microsoft.com/office/powerpoint/2010/main" val="173979685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כותרת וטקסט אנכי">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0B122B16-0C22-4969-BE02-0ABD15DE8F9D}"/>
              </a:ext>
            </a:extLst>
          </p:cNvPr>
          <p:cNvSpPr>
            <a:spLocks noGrp="1"/>
          </p:cNvSpPr>
          <p:nvPr>
            <p:ph type="title"/>
          </p:nvPr>
        </p:nvSpPr>
        <p:spPr/>
        <p:txBody>
          <a:bodyPr/>
          <a:lstStyle/>
          <a:p>
            <a:r>
              <a:rPr lang="he-IL"/>
              <a:t>לחץ כדי לערוך סגנון כותרת של תבנית בסיס</a:t>
            </a:r>
          </a:p>
        </p:txBody>
      </p:sp>
      <p:sp>
        <p:nvSpPr>
          <p:cNvPr id="3" name="מציין מיקום של טקסט אנכי 2">
            <a:extLst>
              <a:ext uri="{FF2B5EF4-FFF2-40B4-BE49-F238E27FC236}">
                <a16:creationId xmlns:a16="http://schemas.microsoft.com/office/drawing/2014/main" id="{12113175-1162-46FD-A0AA-16E7D78ED463}"/>
              </a:ext>
            </a:extLst>
          </p:cNvPr>
          <p:cNvSpPr>
            <a:spLocks noGrp="1"/>
          </p:cNvSpPr>
          <p:nvPr>
            <p:ph type="body" orient="vert" idx="1"/>
          </p:nvPr>
        </p:nvSpPr>
        <p:spPr/>
        <p:txBody>
          <a:bodyPr vert="eaVert"/>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של תאריך 3">
            <a:extLst>
              <a:ext uri="{FF2B5EF4-FFF2-40B4-BE49-F238E27FC236}">
                <a16:creationId xmlns:a16="http://schemas.microsoft.com/office/drawing/2014/main" id="{9D2DB332-04C6-4E9D-B1B5-3A27A667AB0B}"/>
              </a:ext>
            </a:extLst>
          </p:cNvPr>
          <p:cNvSpPr>
            <a:spLocks noGrp="1"/>
          </p:cNvSpPr>
          <p:nvPr>
            <p:ph type="dt" sz="half" idx="10"/>
          </p:nvPr>
        </p:nvSpPr>
        <p:spPr/>
        <p:txBody>
          <a:bodyPr/>
          <a:lstStyle/>
          <a:p>
            <a:fld id="{BA30FB34-E838-40E4-BBEC-707CB428D47B}" type="datetimeFigureOut">
              <a:rPr lang="he-IL" smtClean="0"/>
              <a:t>י'/חשון/תשפ"ז</a:t>
            </a:fld>
            <a:endParaRPr lang="he-IL"/>
          </a:p>
        </p:txBody>
      </p:sp>
      <p:sp>
        <p:nvSpPr>
          <p:cNvPr id="5" name="מציין מיקום של כותרת תחתונה 4">
            <a:extLst>
              <a:ext uri="{FF2B5EF4-FFF2-40B4-BE49-F238E27FC236}">
                <a16:creationId xmlns:a16="http://schemas.microsoft.com/office/drawing/2014/main" id="{BDD8E62B-EC04-4F0B-BAB1-0C749F60D0BF}"/>
              </a:ext>
            </a:extLst>
          </p:cNvPr>
          <p:cNvSpPr>
            <a:spLocks noGrp="1"/>
          </p:cNvSpPr>
          <p:nvPr>
            <p:ph type="ftr" sz="quarter" idx="11"/>
          </p:nvPr>
        </p:nvSpPr>
        <p:spPr/>
        <p:txBody>
          <a:bodyPr/>
          <a:lstStyle/>
          <a:p>
            <a:endParaRPr lang="he-IL"/>
          </a:p>
        </p:txBody>
      </p:sp>
      <p:sp>
        <p:nvSpPr>
          <p:cNvPr id="6" name="מציין מיקום של מספר שקופית 5">
            <a:extLst>
              <a:ext uri="{FF2B5EF4-FFF2-40B4-BE49-F238E27FC236}">
                <a16:creationId xmlns:a16="http://schemas.microsoft.com/office/drawing/2014/main" id="{8D9C5CB2-0965-4730-8558-0CF6714345D7}"/>
              </a:ext>
            </a:extLst>
          </p:cNvPr>
          <p:cNvSpPr>
            <a:spLocks noGrp="1"/>
          </p:cNvSpPr>
          <p:nvPr>
            <p:ph type="sldNum" sz="quarter" idx="12"/>
          </p:nvPr>
        </p:nvSpPr>
        <p:spPr/>
        <p:txBody>
          <a:bodyPr/>
          <a:lstStyle/>
          <a:p>
            <a:fld id="{57DDC816-B322-439D-90BA-F35C111F761F}" type="slidenum">
              <a:rPr lang="he-IL" smtClean="0"/>
              <a:t>‹#›</a:t>
            </a:fld>
            <a:endParaRPr lang="he-IL"/>
          </a:p>
        </p:txBody>
      </p:sp>
    </p:spTree>
    <p:extLst>
      <p:ext uri="{BB962C8B-B14F-4D97-AF65-F5344CB8AC3E}">
        <p14:creationId xmlns:p14="http://schemas.microsoft.com/office/powerpoint/2010/main" val="250639944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כותרת אנכית וטקסט">
    <p:spTree>
      <p:nvGrpSpPr>
        <p:cNvPr id="1" name=""/>
        <p:cNvGrpSpPr/>
        <p:nvPr/>
      </p:nvGrpSpPr>
      <p:grpSpPr>
        <a:xfrm>
          <a:off x="0" y="0"/>
          <a:ext cx="0" cy="0"/>
          <a:chOff x="0" y="0"/>
          <a:chExt cx="0" cy="0"/>
        </a:xfrm>
      </p:grpSpPr>
      <p:sp>
        <p:nvSpPr>
          <p:cNvPr id="2" name="כותרת אנכית 1">
            <a:extLst>
              <a:ext uri="{FF2B5EF4-FFF2-40B4-BE49-F238E27FC236}">
                <a16:creationId xmlns:a16="http://schemas.microsoft.com/office/drawing/2014/main" id="{A9E8D19C-617D-4AA3-99AB-31B2869A4977}"/>
              </a:ext>
            </a:extLst>
          </p:cNvPr>
          <p:cNvSpPr>
            <a:spLocks noGrp="1"/>
          </p:cNvSpPr>
          <p:nvPr>
            <p:ph type="title" orient="vert"/>
          </p:nvPr>
        </p:nvSpPr>
        <p:spPr>
          <a:xfrm>
            <a:off x="8724900" y="365125"/>
            <a:ext cx="2628900" cy="5811838"/>
          </a:xfrm>
        </p:spPr>
        <p:txBody>
          <a:bodyPr vert="eaVert"/>
          <a:lstStyle/>
          <a:p>
            <a:r>
              <a:rPr lang="he-IL"/>
              <a:t>לחץ כדי לערוך סגנון כותרת של תבנית בסיס</a:t>
            </a:r>
          </a:p>
        </p:txBody>
      </p:sp>
      <p:sp>
        <p:nvSpPr>
          <p:cNvPr id="3" name="מציין מיקום של טקסט אנכי 2">
            <a:extLst>
              <a:ext uri="{FF2B5EF4-FFF2-40B4-BE49-F238E27FC236}">
                <a16:creationId xmlns:a16="http://schemas.microsoft.com/office/drawing/2014/main" id="{B28849AD-36D7-49A6-9A6E-BECD054615FC}"/>
              </a:ext>
            </a:extLst>
          </p:cNvPr>
          <p:cNvSpPr>
            <a:spLocks noGrp="1"/>
          </p:cNvSpPr>
          <p:nvPr>
            <p:ph type="body" orient="vert" idx="1"/>
          </p:nvPr>
        </p:nvSpPr>
        <p:spPr>
          <a:xfrm>
            <a:off x="838200" y="365125"/>
            <a:ext cx="7734300" cy="5811838"/>
          </a:xfrm>
        </p:spPr>
        <p:txBody>
          <a:bodyPr vert="eaVert"/>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של תאריך 3">
            <a:extLst>
              <a:ext uri="{FF2B5EF4-FFF2-40B4-BE49-F238E27FC236}">
                <a16:creationId xmlns:a16="http://schemas.microsoft.com/office/drawing/2014/main" id="{124B8E70-DD36-4069-A0D5-AF5DF7B57BBD}"/>
              </a:ext>
            </a:extLst>
          </p:cNvPr>
          <p:cNvSpPr>
            <a:spLocks noGrp="1"/>
          </p:cNvSpPr>
          <p:nvPr>
            <p:ph type="dt" sz="half" idx="10"/>
          </p:nvPr>
        </p:nvSpPr>
        <p:spPr/>
        <p:txBody>
          <a:bodyPr/>
          <a:lstStyle/>
          <a:p>
            <a:fld id="{BA30FB34-E838-40E4-BBEC-707CB428D47B}" type="datetimeFigureOut">
              <a:rPr lang="he-IL" smtClean="0"/>
              <a:t>י'/חשון/תשפ"ז</a:t>
            </a:fld>
            <a:endParaRPr lang="he-IL"/>
          </a:p>
        </p:txBody>
      </p:sp>
      <p:sp>
        <p:nvSpPr>
          <p:cNvPr id="5" name="מציין מיקום של כותרת תחתונה 4">
            <a:extLst>
              <a:ext uri="{FF2B5EF4-FFF2-40B4-BE49-F238E27FC236}">
                <a16:creationId xmlns:a16="http://schemas.microsoft.com/office/drawing/2014/main" id="{8AAABC71-52E4-4365-9EEC-BF81A304258F}"/>
              </a:ext>
            </a:extLst>
          </p:cNvPr>
          <p:cNvSpPr>
            <a:spLocks noGrp="1"/>
          </p:cNvSpPr>
          <p:nvPr>
            <p:ph type="ftr" sz="quarter" idx="11"/>
          </p:nvPr>
        </p:nvSpPr>
        <p:spPr/>
        <p:txBody>
          <a:bodyPr/>
          <a:lstStyle/>
          <a:p>
            <a:endParaRPr lang="he-IL"/>
          </a:p>
        </p:txBody>
      </p:sp>
      <p:sp>
        <p:nvSpPr>
          <p:cNvPr id="6" name="מציין מיקום של מספר שקופית 5">
            <a:extLst>
              <a:ext uri="{FF2B5EF4-FFF2-40B4-BE49-F238E27FC236}">
                <a16:creationId xmlns:a16="http://schemas.microsoft.com/office/drawing/2014/main" id="{5E0D972E-5B81-486A-8AA5-EBA1D1E39B6F}"/>
              </a:ext>
            </a:extLst>
          </p:cNvPr>
          <p:cNvSpPr>
            <a:spLocks noGrp="1"/>
          </p:cNvSpPr>
          <p:nvPr>
            <p:ph type="sldNum" sz="quarter" idx="12"/>
          </p:nvPr>
        </p:nvSpPr>
        <p:spPr/>
        <p:txBody>
          <a:bodyPr/>
          <a:lstStyle/>
          <a:p>
            <a:fld id="{57DDC816-B322-439D-90BA-F35C111F761F}" type="slidenum">
              <a:rPr lang="he-IL" smtClean="0"/>
              <a:t>‹#›</a:t>
            </a:fld>
            <a:endParaRPr lang="he-IL"/>
          </a:p>
        </p:txBody>
      </p:sp>
    </p:spTree>
    <p:extLst>
      <p:ext uri="{BB962C8B-B14F-4D97-AF65-F5344CB8AC3E}">
        <p14:creationId xmlns:p14="http://schemas.microsoft.com/office/powerpoint/2010/main" val="365484772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43_שקופית כותרת">
    <p:spTree>
      <p:nvGrpSpPr>
        <p:cNvPr id="1" name=""/>
        <p:cNvGrpSpPr/>
        <p:nvPr/>
      </p:nvGrpSpPr>
      <p:grpSpPr>
        <a:xfrm>
          <a:off x="0" y="0"/>
          <a:ext cx="0" cy="0"/>
          <a:chOff x="0" y="0"/>
          <a:chExt cx="0" cy="0"/>
        </a:xfrm>
      </p:grpSpPr>
      <p:sp>
        <p:nvSpPr>
          <p:cNvPr id="7" name="TextBox 3">
            <a:extLst>
              <a:ext uri="{FF2B5EF4-FFF2-40B4-BE49-F238E27FC236}">
                <a16:creationId xmlns:a16="http://schemas.microsoft.com/office/drawing/2014/main" id="{F781F648-AC68-4923-9905-888D7A9AB7B8}"/>
              </a:ext>
            </a:extLst>
          </p:cNvPr>
          <p:cNvSpPr txBox="1"/>
          <p:nvPr userDrawn="1"/>
        </p:nvSpPr>
        <p:spPr>
          <a:xfrm>
            <a:off x="584259" y="6396337"/>
            <a:ext cx="11023485" cy="715581"/>
          </a:xfrm>
          <a:prstGeom prst="rect">
            <a:avLst/>
          </a:prstGeom>
          <a:noFill/>
        </p:spPr>
        <p:txBody>
          <a:bodyPr wrap="square" rtlCol="0">
            <a:spAutoFit/>
          </a:bodyPr>
          <a:lstStyle/>
          <a:p>
            <a:pPr algn="ctr"/>
            <a:r>
              <a:rPr lang="he-IL" sz="1350" dirty="0">
                <a:latin typeface="Arial Narrow" panose="020B0606020202030204" pitchFamily="34" charset="0"/>
                <a:cs typeface="Heebo" pitchFamily="2" charset="-79"/>
              </a:rPr>
              <a:t>הופק עבור משרד החינוך על ידי</a:t>
            </a:r>
            <a:r>
              <a:rPr lang="en-US" sz="1350" dirty="0">
                <a:latin typeface="Arial Narrow" panose="020B0606020202030204" pitchFamily="34" charset="0"/>
                <a:cs typeface="Heebo" pitchFamily="2" charset="-79"/>
              </a:rPr>
              <a:t> </a:t>
            </a:r>
            <a:r>
              <a:rPr lang="he-IL" sz="1350" dirty="0">
                <a:latin typeface="Arial Narrow" panose="020B0606020202030204" pitchFamily="34" charset="0"/>
                <a:cs typeface="Heebo" pitchFamily="2" charset="-79"/>
              </a:rPr>
              <a:t> אלנט טכנולוגיות בע"מ</a:t>
            </a:r>
          </a:p>
          <a:p>
            <a:br>
              <a:rPr lang="he-IL" sz="1350" dirty="0">
                <a:latin typeface="Arial" panose="020B0604020202020204" pitchFamily="34" charset="0"/>
              </a:rPr>
            </a:br>
            <a:endParaRPr lang="x-none" sz="1350" dirty="0">
              <a:latin typeface="Arial" panose="020B0604020202020204" pitchFamily="34" charset="0"/>
            </a:endParaRPr>
          </a:p>
        </p:txBody>
      </p:sp>
      <p:pic>
        <p:nvPicPr>
          <p:cNvPr id="9" name="גרפיקה 8">
            <a:extLst>
              <a:ext uri="{FF2B5EF4-FFF2-40B4-BE49-F238E27FC236}">
                <a16:creationId xmlns:a16="http://schemas.microsoft.com/office/drawing/2014/main" id="{FD2674D9-3FE8-4FCB-ABAD-BB5BAC88F140}"/>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854243" y="1441517"/>
            <a:ext cx="11337759" cy="752475"/>
          </a:xfrm>
          <a:prstGeom prst="rect">
            <a:avLst/>
          </a:prstGeom>
        </p:spPr>
      </p:pic>
      <p:pic>
        <p:nvPicPr>
          <p:cNvPr id="10" name="גרפיקה 10">
            <a:extLst>
              <a:ext uri="{FF2B5EF4-FFF2-40B4-BE49-F238E27FC236}">
                <a16:creationId xmlns:a16="http://schemas.microsoft.com/office/drawing/2014/main" id="{3DF76145-6F55-463D-A880-A20D6C053B77}"/>
              </a:ext>
            </a:extLst>
          </p:cNvPr>
          <p:cNvPicPr>
            <a:picLocks noChangeAspect="1"/>
          </p:cNvPicPr>
          <p:nvPr userDrawn="1"/>
        </p:nvPicPr>
        <p:blipFill>
          <a:blip r:embed="rId4" cstate="print">
            <a:extLst>
              <a:ext uri="{28A0092B-C50C-407E-A947-70E740481C1C}">
                <a14:useLocalDpi xmlns:a14="http://schemas.microsoft.com/office/drawing/2010/main" val="0"/>
              </a:ext>
            </a:extLst>
          </a:blip>
          <a:srcRect/>
          <a:stretch/>
        </p:blipFill>
        <p:spPr>
          <a:xfrm>
            <a:off x="6517623" y="2851712"/>
            <a:ext cx="5461056" cy="3185456"/>
          </a:xfrm>
          <a:prstGeom prst="rect">
            <a:avLst/>
          </a:prstGeom>
          <a:effectLst/>
        </p:spPr>
      </p:pic>
      <p:pic>
        <p:nvPicPr>
          <p:cNvPr id="11" name="גרפיקה 10">
            <a:extLst>
              <a:ext uri="{FF2B5EF4-FFF2-40B4-BE49-F238E27FC236}">
                <a16:creationId xmlns:a16="http://schemas.microsoft.com/office/drawing/2014/main" id="{C57C652A-5593-4D85-A2C6-44D9E8D8338A}"/>
              </a:ext>
            </a:extLst>
          </p:cNvPr>
          <p:cNvPicPr>
            <a:picLocks noChangeAspect="1"/>
          </p:cNvPicPr>
          <p:nvPr userDrawn="1"/>
        </p:nvPicPr>
        <p:blipFill>
          <a:blip r:embed="rId5">
            <a:extLst>
              <a:ext uri="{96DAC541-7B7A-43D3-8B79-37D633B846F1}">
                <asvg:svgBlip xmlns:asvg="http://schemas.microsoft.com/office/drawing/2016/SVG/main" r:embed="rId6"/>
              </a:ext>
            </a:extLst>
          </a:blip>
          <a:stretch>
            <a:fillRect/>
          </a:stretch>
        </p:blipFill>
        <p:spPr>
          <a:xfrm>
            <a:off x="218821" y="254708"/>
            <a:ext cx="2685383" cy="1998128"/>
          </a:xfrm>
          <a:prstGeom prst="rect">
            <a:avLst/>
          </a:prstGeom>
        </p:spPr>
      </p:pic>
      <p:cxnSp>
        <p:nvCxnSpPr>
          <p:cNvPr id="12" name="מחבר ישר 11">
            <a:extLst>
              <a:ext uri="{FF2B5EF4-FFF2-40B4-BE49-F238E27FC236}">
                <a16:creationId xmlns:a16="http://schemas.microsoft.com/office/drawing/2014/main" id="{93EB252F-C55C-4CB0-B735-AE5E9A662B77}"/>
              </a:ext>
            </a:extLst>
          </p:cNvPr>
          <p:cNvCxnSpPr>
            <a:cxnSpLocks/>
          </p:cNvCxnSpPr>
          <p:nvPr userDrawn="1"/>
        </p:nvCxnSpPr>
        <p:spPr>
          <a:xfrm>
            <a:off x="218820" y="6239643"/>
            <a:ext cx="1175436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13" name="מציין מיקום תוכן 20">
            <a:extLst>
              <a:ext uri="{FF2B5EF4-FFF2-40B4-BE49-F238E27FC236}">
                <a16:creationId xmlns:a16="http://schemas.microsoft.com/office/drawing/2014/main" id="{7048F2C6-3DBC-4F6C-AF6D-7423A8445109}"/>
              </a:ext>
            </a:extLst>
          </p:cNvPr>
          <p:cNvSpPr>
            <a:spLocks noGrp="1"/>
          </p:cNvSpPr>
          <p:nvPr>
            <p:ph sz="quarter" idx="13" hasCustomPrompt="1"/>
          </p:nvPr>
        </p:nvSpPr>
        <p:spPr>
          <a:xfrm>
            <a:off x="3319123" y="5581922"/>
            <a:ext cx="3204000" cy="684000"/>
          </a:xfrm>
        </p:spPr>
        <p:txBody>
          <a:bodyPr/>
          <a:lstStyle>
            <a:lvl1pPr marL="135731" indent="0" algn="r">
              <a:buNone/>
              <a:tabLst>
                <a:tab pos="135731" algn="l"/>
              </a:tabLst>
              <a:defRPr sz="3300"/>
            </a:lvl1pPr>
          </a:lstStyle>
          <a:p>
            <a:pPr lvl="0"/>
            <a:r>
              <a:rPr lang="he-IL" dirty="0"/>
              <a:t>שיעור</a:t>
            </a:r>
          </a:p>
        </p:txBody>
      </p:sp>
      <p:sp>
        <p:nvSpPr>
          <p:cNvPr id="14" name="מציין מיקום תוכן 20">
            <a:extLst>
              <a:ext uri="{FF2B5EF4-FFF2-40B4-BE49-F238E27FC236}">
                <a16:creationId xmlns:a16="http://schemas.microsoft.com/office/drawing/2014/main" id="{A5B9C0AB-5AC7-4A57-B55B-69838A61E561}"/>
              </a:ext>
            </a:extLst>
          </p:cNvPr>
          <p:cNvSpPr>
            <a:spLocks noGrp="1"/>
          </p:cNvSpPr>
          <p:nvPr>
            <p:ph sz="quarter" idx="14" hasCustomPrompt="1"/>
          </p:nvPr>
        </p:nvSpPr>
        <p:spPr>
          <a:xfrm>
            <a:off x="0" y="1431707"/>
            <a:ext cx="12192000" cy="732210"/>
          </a:xfrm>
        </p:spPr>
        <p:txBody>
          <a:bodyPr anchor="ctr" anchorCtr="0">
            <a:normAutofit/>
          </a:bodyPr>
          <a:lstStyle>
            <a:lvl1pPr marL="3572" indent="-3572" algn="ctr">
              <a:buNone/>
              <a:defRPr sz="4500" b="0">
                <a:solidFill>
                  <a:schemeClr val="bg1"/>
                </a:solidFill>
              </a:defRPr>
            </a:lvl1pPr>
          </a:lstStyle>
          <a:p>
            <a:pPr lvl="0"/>
            <a:r>
              <a:rPr lang="he-IL" dirty="0"/>
              <a:t>נושא</a:t>
            </a:r>
          </a:p>
        </p:txBody>
      </p:sp>
    </p:spTree>
    <p:extLst>
      <p:ext uri="{BB962C8B-B14F-4D97-AF65-F5344CB8AC3E}">
        <p14:creationId xmlns:p14="http://schemas.microsoft.com/office/powerpoint/2010/main" val="378648602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תיאור פעילות">
    <p:spTree>
      <p:nvGrpSpPr>
        <p:cNvPr id="1" name=""/>
        <p:cNvGrpSpPr/>
        <p:nvPr/>
      </p:nvGrpSpPr>
      <p:grpSpPr>
        <a:xfrm>
          <a:off x="0" y="0"/>
          <a:ext cx="0" cy="0"/>
          <a:chOff x="0" y="0"/>
          <a:chExt cx="0" cy="0"/>
        </a:xfrm>
      </p:grpSpPr>
      <p:pic>
        <p:nvPicPr>
          <p:cNvPr id="7" name="גרפיקה 6">
            <a:extLst>
              <a:ext uri="{FF2B5EF4-FFF2-40B4-BE49-F238E27FC236}">
                <a16:creationId xmlns:a16="http://schemas.microsoft.com/office/drawing/2014/main" id="{6E470822-E55F-4D70-B5CC-61513C53E2A7}"/>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0" y="-18681"/>
            <a:ext cx="12192000" cy="6895361"/>
          </a:xfrm>
          <a:prstGeom prst="rect">
            <a:avLst/>
          </a:prstGeom>
        </p:spPr>
      </p:pic>
      <p:sp>
        <p:nvSpPr>
          <p:cNvPr id="8" name="כותרת 1">
            <a:extLst>
              <a:ext uri="{FF2B5EF4-FFF2-40B4-BE49-F238E27FC236}">
                <a16:creationId xmlns:a16="http://schemas.microsoft.com/office/drawing/2014/main" id="{8D36EF1A-5211-4C6E-B0B0-37479E4547DA}"/>
              </a:ext>
            </a:extLst>
          </p:cNvPr>
          <p:cNvSpPr>
            <a:spLocks noGrp="1"/>
          </p:cNvSpPr>
          <p:nvPr>
            <p:ph type="title" hasCustomPrompt="1"/>
          </p:nvPr>
        </p:nvSpPr>
        <p:spPr>
          <a:xfrm>
            <a:off x="3" y="365129"/>
            <a:ext cx="12191999" cy="1325563"/>
          </a:xfrm>
        </p:spPr>
        <p:txBody>
          <a:bodyPr/>
          <a:lstStyle>
            <a:lvl1pPr algn="ctr">
              <a:defRPr>
                <a:cs typeface="+mn-cs"/>
              </a:defRPr>
            </a:lvl1pPr>
          </a:lstStyle>
          <a:p>
            <a:pPr algn="ctr"/>
            <a:r>
              <a:rPr lang="he-IL" dirty="0">
                <a:cs typeface="+mn-cs"/>
              </a:rPr>
              <a:t>הצעה</a:t>
            </a:r>
          </a:p>
        </p:txBody>
      </p:sp>
      <p:pic>
        <p:nvPicPr>
          <p:cNvPr id="10" name="Picture 9" descr="A close up of a sign&#10;&#10;Description automatically generated">
            <a:extLst>
              <a:ext uri="{FF2B5EF4-FFF2-40B4-BE49-F238E27FC236}">
                <a16:creationId xmlns:a16="http://schemas.microsoft.com/office/drawing/2014/main" id="{C8486746-B137-4DD1-BE38-DA31C3AB679F}"/>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982577" y="542542"/>
            <a:ext cx="1295403" cy="1855351"/>
          </a:xfrm>
          <a:prstGeom prst="rect">
            <a:avLst/>
          </a:prstGeom>
        </p:spPr>
      </p:pic>
      <p:cxnSp>
        <p:nvCxnSpPr>
          <p:cNvPr id="11" name="מחבר ישר 10">
            <a:extLst>
              <a:ext uri="{FF2B5EF4-FFF2-40B4-BE49-F238E27FC236}">
                <a16:creationId xmlns:a16="http://schemas.microsoft.com/office/drawing/2014/main" id="{4659812C-A219-4FE8-8DA4-2C8B0C8D5D3C}"/>
              </a:ext>
            </a:extLst>
          </p:cNvPr>
          <p:cNvCxnSpPr>
            <a:cxnSpLocks/>
          </p:cNvCxnSpPr>
          <p:nvPr userDrawn="1"/>
        </p:nvCxnSpPr>
        <p:spPr>
          <a:xfrm>
            <a:off x="3693645" y="2092694"/>
            <a:ext cx="4804719" cy="1"/>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14" name="כותרת 1">
            <a:extLst>
              <a:ext uri="{FF2B5EF4-FFF2-40B4-BE49-F238E27FC236}">
                <a16:creationId xmlns:a16="http://schemas.microsoft.com/office/drawing/2014/main" id="{EE7A3D3C-31CD-454A-9398-89DCC108E658}"/>
              </a:ext>
            </a:extLst>
          </p:cNvPr>
          <p:cNvSpPr txBox="1">
            <a:spLocks/>
          </p:cNvSpPr>
          <p:nvPr userDrawn="1"/>
        </p:nvSpPr>
        <p:spPr>
          <a:xfrm>
            <a:off x="5" y="1130598"/>
            <a:ext cx="12191999" cy="1325563"/>
          </a:xfrm>
          <a:prstGeom prst="rect">
            <a:avLst/>
          </a:prstGeom>
        </p:spPr>
        <p:txBody>
          <a:bodyPr vert="horz" lIns="68580" tIns="34290" rIns="68580" bIns="34290" rtlCol="1" anchor="ctr">
            <a:normAutofit/>
          </a:bodyPr>
          <a:lstStyle>
            <a:lvl1pPr algn="ctr" defTabSz="914400" rtl="1" eaLnBrk="1" latinLnBrk="0" hangingPunct="1">
              <a:lnSpc>
                <a:spcPct val="90000"/>
              </a:lnSpc>
              <a:spcBef>
                <a:spcPct val="0"/>
              </a:spcBef>
              <a:buNone/>
              <a:defRPr sz="4400" kern="1200">
                <a:solidFill>
                  <a:schemeClr val="tx1"/>
                </a:solidFill>
                <a:latin typeface="+mj-lt"/>
                <a:ea typeface="+mj-ea"/>
                <a:cs typeface="+mn-cs"/>
              </a:defRPr>
            </a:lvl1pPr>
          </a:lstStyle>
          <a:p>
            <a:endParaRPr lang="he-IL" sz="2625" b="1" dirty="0">
              <a:solidFill>
                <a:prstClr val="black"/>
              </a:solidFill>
              <a:latin typeface="Arial" panose="020B0604020202020204" pitchFamily="34" charset="0"/>
            </a:endParaRPr>
          </a:p>
        </p:txBody>
      </p:sp>
      <p:sp>
        <p:nvSpPr>
          <p:cNvPr id="17" name="מציין מיקום של תאריך 16">
            <a:extLst>
              <a:ext uri="{FF2B5EF4-FFF2-40B4-BE49-F238E27FC236}">
                <a16:creationId xmlns:a16="http://schemas.microsoft.com/office/drawing/2014/main" id="{13BFA6BE-2869-47C2-AEAD-897E558BF052}"/>
              </a:ext>
            </a:extLst>
          </p:cNvPr>
          <p:cNvSpPr>
            <a:spLocks noGrp="1"/>
          </p:cNvSpPr>
          <p:nvPr>
            <p:ph type="dt" sz="half" idx="10"/>
          </p:nvPr>
        </p:nvSpPr>
        <p:spPr/>
        <p:txBody>
          <a:bodyPr/>
          <a:lstStyle/>
          <a:p>
            <a:fld id="{6336A7D9-65C4-429B-8621-DC1821EF50E2}" type="datetimeFigureOut">
              <a:rPr lang="he-IL" smtClean="0">
                <a:solidFill>
                  <a:prstClr val="black">
                    <a:tint val="75000"/>
                  </a:prstClr>
                </a:solidFill>
              </a:rPr>
              <a:pPr/>
              <a:t>י'/חשון/תשפ"ז</a:t>
            </a:fld>
            <a:endParaRPr lang="he-IL">
              <a:solidFill>
                <a:prstClr val="black">
                  <a:tint val="75000"/>
                </a:prstClr>
              </a:solidFill>
            </a:endParaRPr>
          </a:p>
        </p:txBody>
      </p:sp>
      <p:sp>
        <p:nvSpPr>
          <p:cNvPr id="18" name="מציין מיקום של כותרת תחתונה 17">
            <a:extLst>
              <a:ext uri="{FF2B5EF4-FFF2-40B4-BE49-F238E27FC236}">
                <a16:creationId xmlns:a16="http://schemas.microsoft.com/office/drawing/2014/main" id="{D251EB85-9BBD-4781-BAFC-BFEF38BC345D}"/>
              </a:ext>
            </a:extLst>
          </p:cNvPr>
          <p:cNvSpPr>
            <a:spLocks noGrp="1"/>
          </p:cNvSpPr>
          <p:nvPr>
            <p:ph type="ftr" sz="quarter" idx="11"/>
          </p:nvPr>
        </p:nvSpPr>
        <p:spPr/>
        <p:txBody>
          <a:bodyPr/>
          <a:lstStyle/>
          <a:p>
            <a:endParaRPr lang="he-IL">
              <a:solidFill>
                <a:prstClr val="black">
                  <a:tint val="75000"/>
                </a:prstClr>
              </a:solidFill>
            </a:endParaRPr>
          </a:p>
        </p:txBody>
      </p:sp>
      <p:sp>
        <p:nvSpPr>
          <p:cNvPr id="19" name="מציין מיקום של מספר שקופית 18">
            <a:extLst>
              <a:ext uri="{FF2B5EF4-FFF2-40B4-BE49-F238E27FC236}">
                <a16:creationId xmlns:a16="http://schemas.microsoft.com/office/drawing/2014/main" id="{BB2D7310-9215-4ED5-AB45-508DFECEFF68}"/>
              </a:ext>
            </a:extLst>
          </p:cNvPr>
          <p:cNvSpPr>
            <a:spLocks noGrp="1"/>
          </p:cNvSpPr>
          <p:nvPr>
            <p:ph type="sldNum" sz="quarter" idx="12"/>
          </p:nvPr>
        </p:nvSpPr>
        <p:spPr/>
        <p:txBody>
          <a:bodyPr/>
          <a:lstStyle/>
          <a:p>
            <a:fld id="{B7D81402-F4C4-4924-A8AE-7A3A310726D1}" type="slidenum">
              <a:rPr lang="he-IL" smtClean="0">
                <a:solidFill>
                  <a:prstClr val="black">
                    <a:tint val="75000"/>
                  </a:prstClr>
                </a:solidFill>
              </a:rPr>
              <a:pPr/>
              <a:t>‹#›</a:t>
            </a:fld>
            <a:endParaRPr lang="he-IL">
              <a:solidFill>
                <a:prstClr val="black">
                  <a:tint val="75000"/>
                </a:prstClr>
              </a:solidFill>
            </a:endParaRPr>
          </a:p>
        </p:txBody>
      </p:sp>
      <p:sp>
        <p:nvSpPr>
          <p:cNvPr id="21" name="מציין מיקום תוכן 20">
            <a:extLst>
              <a:ext uri="{FF2B5EF4-FFF2-40B4-BE49-F238E27FC236}">
                <a16:creationId xmlns:a16="http://schemas.microsoft.com/office/drawing/2014/main" id="{63495393-0E71-432A-9E78-962853C1577B}"/>
              </a:ext>
            </a:extLst>
          </p:cNvPr>
          <p:cNvSpPr>
            <a:spLocks noGrp="1"/>
          </p:cNvSpPr>
          <p:nvPr>
            <p:ph sz="quarter" idx="13" hasCustomPrompt="1"/>
          </p:nvPr>
        </p:nvSpPr>
        <p:spPr>
          <a:xfrm>
            <a:off x="2034822" y="2278753"/>
            <a:ext cx="10151327" cy="3568897"/>
          </a:xfrm>
        </p:spPr>
        <p:txBody>
          <a:bodyPr>
            <a:normAutofit/>
          </a:bodyPr>
          <a:lstStyle>
            <a:lvl1pPr marL="1078706" indent="-3572">
              <a:lnSpc>
                <a:spcPts val="1350"/>
              </a:lnSpc>
              <a:buNone/>
              <a:defRPr sz="1500"/>
            </a:lvl1pPr>
          </a:lstStyle>
          <a:p>
            <a:pPr lvl="0"/>
            <a:r>
              <a:rPr lang="he-IL" dirty="0"/>
              <a:t>תכן</a:t>
            </a:r>
          </a:p>
        </p:txBody>
      </p:sp>
      <p:sp>
        <p:nvSpPr>
          <p:cNvPr id="23" name="כותרת 1">
            <a:extLst>
              <a:ext uri="{FF2B5EF4-FFF2-40B4-BE49-F238E27FC236}">
                <a16:creationId xmlns:a16="http://schemas.microsoft.com/office/drawing/2014/main" id="{8495A483-C8AF-4D1B-9E5D-C8321E598883}"/>
              </a:ext>
            </a:extLst>
          </p:cNvPr>
          <p:cNvSpPr txBox="1">
            <a:spLocks/>
          </p:cNvSpPr>
          <p:nvPr userDrawn="1"/>
        </p:nvSpPr>
        <p:spPr>
          <a:xfrm>
            <a:off x="-5852" y="-591686"/>
            <a:ext cx="12191999" cy="1325563"/>
          </a:xfrm>
          <a:prstGeom prst="rect">
            <a:avLst/>
          </a:prstGeom>
        </p:spPr>
        <p:txBody>
          <a:bodyPr vert="horz" lIns="68580" tIns="34290" rIns="68580" bIns="34290" rtlCol="1" anchor="ctr">
            <a:normAutofit/>
          </a:bodyPr>
          <a:lstStyle>
            <a:lvl1pPr algn="ctr" defTabSz="914400" rtl="1" eaLnBrk="1" latinLnBrk="0" hangingPunct="1">
              <a:lnSpc>
                <a:spcPct val="90000"/>
              </a:lnSpc>
              <a:spcBef>
                <a:spcPct val="0"/>
              </a:spcBef>
              <a:buNone/>
              <a:defRPr sz="4400" kern="1200">
                <a:solidFill>
                  <a:schemeClr val="tx1"/>
                </a:solidFill>
                <a:latin typeface="+mj-lt"/>
                <a:ea typeface="+mj-ea"/>
                <a:cs typeface="+mn-cs"/>
              </a:defRPr>
            </a:lvl1pPr>
          </a:lstStyle>
          <a:p>
            <a:endParaRPr lang="he-IL" sz="2625" b="1" dirty="0">
              <a:solidFill>
                <a:prstClr val="black"/>
              </a:solidFill>
              <a:latin typeface="Arial" panose="020B0604020202020204" pitchFamily="34" charset="0"/>
            </a:endParaRPr>
          </a:p>
        </p:txBody>
      </p:sp>
      <p:sp>
        <p:nvSpPr>
          <p:cNvPr id="24" name="מציין מיקום תוכן 20">
            <a:extLst>
              <a:ext uri="{FF2B5EF4-FFF2-40B4-BE49-F238E27FC236}">
                <a16:creationId xmlns:a16="http://schemas.microsoft.com/office/drawing/2014/main" id="{EC60D0E2-5612-464D-9087-6A72E127B04A}"/>
              </a:ext>
            </a:extLst>
          </p:cNvPr>
          <p:cNvSpPr>
            <a:spLocks noGrp="1"/>
          </p:cNvSpPr>
          <p:nvPr>
            <p:ph sz="quarter" idx="14"/>
          </p:nvPr>
        </p:nvSpPr>
        <p:spPr>
          <a:xfrm>
            <a:off x="4" y="1453510"/>
            <a:ext cx="12186145" cy="732210"/>
          </a:xfrm>
        </p:spPr>
        <p:txBody>
          <a:bodyPr>
            <a:normAutofit/>
          </a:bodyPr>
          <a:lstStyle>
            <a:lvl1pPr marL="3572" indent="-3572" algn="ctr">
              <a:buNone/>
              <a:defRPr sz="2625" b="1"/>
            </a:lvl1pPr>
          </a:lstStyle>
          <a:p>
            <a:pPr lvl="0"/>
            <a:endParaRPr lang="he-IL" dirty="0"/>
          </a:p>
        </p:txBody>
      </p:sp>
    </p:spTree>
    <p:extLst>
      <p:ext uri="{BB962C8B-B14F-4D97-AF65-F5344CB8AC3E}">
        <p14:creationId xmlns:p14="http://schemas.microsoft.com/office/powerpoint/2010/main" val="174598671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מסגרת ">
    <p:spTree>
      <p:nvGrpSpPr>
        <p:cNvPr id="1" name=""/>
        <p:cNvGrpSpPr/>
        <p:nvPr/>
      </p:nvGrpSpPr>
      <p:grpSpPr>
        <a:xfrm>
          <a:off x="0" y="0"/>
          <a:ext cx="0" cy="0"/>
          <a:chOff x="0" y="0"/>
          <a:chExt cx="0" cy="0"/>
        </a:xfrm>
      </p:grpSpPr>
      <p:pic>
        <p:nvPicPr>
          <p:cNvPr id="9" name="גרפיקה 8">
            <a:extLst>
              <a:ext uri="{FF2B5EF4-FFF2-40B4-BE49-F238E27FC236}">
                <a16:creationId xmlns:a16="http://schemas.microsoft.com/office/drawing/2014/main" id="{3E9EC2D2-C003-4525-83A0-6D17471778E4}"/>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11422" y="116795"/>
            <a:ext cx="11969156" cy="6624411"/>
          </a:xfrm>
          <a:prstGeom prst="rect">
            <a:avLst/>
          </a:prstGeom>
        </p:spPr>
      </p:pic>
    </p:spTree>
    <p:extLst>
      <p:ext uri="{BB962C8B-B14F-4D97-AF65-F5344CB8AC3E}">
        <p14:creationId xmlns:p14="http://schemas.microsoft.com/office/powerpoint/2010/main" val="10607317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מציין מיקום של כותרת 1">
            <a:extLst>
              <a:ext uri="{FF2B5EF4-FFF2-40B4-BE49-F238E27FC236}">
                <a16:creationId xmlns:a16="http://schemas.microsoft.com/office/drawing/2014/main" id="{379C7767-DCC6-4C32-95A9-55899DC39D19}"/>
              </a:ext>
            </a:extLst>
          </p:cNvPr>
          <p:cNvSpPr>
            <a:spLocks noGrp="1"/>
          </p:cNvSpPr>
          <p:nvPr>
            <p:ph type="title"/>
          </p:nvPr>
        </p:nvSpPr>
        <p:spPr>
          <a:xfrm>
            <a:off x="838200" y="365125"/>
            <a:ext cx="10515600" cy="1325563"/>
          </a:xfrm>
          <a:prstGeom prst="rect">
            <a:avLst/>
          </a:prstGeom>
        </p:spPr>
        <p:txBody>
          <a:bodyPr vert="horz" lIns="91440" tIns="45720" rIns="91440" bIns="45720" rtlCol="1" anchor="ctr">
            <a:normAutofit/>
          </a:bodyPr>
          <a:lstStyle/>
          <a:p>
            <a:r>
              <a:rPr lang="he-IL"/>
              <a:t>לחץ כדי לערוך סגנון כותרת של תבנית בסיס</a:t>
            </a:r>
          </a:p>
        </p:txBody>
      </p:sp>
      <p:sp>
        <p:nvSpPr>
          <p:cNvPr id="3" name="מציין מיקום טקסט 2">
            <a:extLst>
              <a:ext uri="{FF2B5EF4-FFF2-40B4-BE49-F238E27FC236}">
                <a16:creationId xmlns:a16="http://schemas.microsoft.com/office/drawing/2014/main" id="{18FEDB2B-B7C8-4BBC-9F1A-6B9513E5144E}"/>
              </a:ext>
            </a:extLst>
          </p:cNvPr>
          <p:cNvSpPr>
            <a:spLocks noGrp="1"/>
          </p:cNvSpPr>
          <p:nvPr>
            <p:ph type="body" idx="1"/>
          </p:nvPr>
        </p:nvSpPr>
        <p:spPr>
          <a:xfrm>
            <a:off x="838200" y="1825625"/>
            <a:ext cx="10515600" cy="4351338"/>
          </a:xfrm>
          <a:prstGeom prst="rect">
            <a:avLst/>
          </a:prstGeom>
        </p:spPr>
        <p:txBody>
          <a:bodyPr vert="horz" lIns="91440" tIns="45720" rIns="91440" bIns="45720" rtlCol="1">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של תאריך 3">
            <a:extLst>
              <a:ext uri="{FF2B5EF4-FFF2-40B4-BE49-F238E27FC236}">
                <a16:creationId xmlns:a16="http://schemas.microsoft.com/office/drawing/2014/main" id="{37576E8E-AA07-46F4-A640-DFFA325BF95D}"/>
              </a:ext>
            </a:extLst>
          </p:cNvPr>
          <p:cNvSpPr>
            <a:spLocks noGrp="1"/>
          </p:cNvSpPr>
          <p:nvPr>
            <p:ph type="dt" sz="half" idx="2"/>
          </p:nvPr>
        </p:nvSpPr>
        <p:spPr>
          <a:xfrm>
            <a:off x="8610600" y="6356350"/>
            <a:ext cx="2743200" cy="365125"/>
          </a:xfrm>
          <a:prstGeom prst="rect">
            <a:avLst/>
          </a:prstGeom>
        </p:spPr>
        <p:txBody>
          <a:bodyPr vert="horz" lIns="91440" tIns="45720" rIns="91440" bIns="45720" rtlCol="1" anchor="ctr"/>
          <a:lstStyle>
            <a:lvl1pPr algn="r">
              <a:defRPr sz="1200">
                <a:solidFill>
                  <a:schemeClr val="tx1">
                    <a:tint val="75000"/>
                  </a:schemeClr>
                </a:solidFill>
              </a:defRPr>
            </a:lvl1pPr>
          </a:lstStyle>
          <a:p>
            <a:fld id="{BA30FB34-E838-40E4-BBEC-707CB428D47B}" type="datetimeFigureOut">
              <a:rPr lang="he-IL" smtClean="0"/>
              <a:t>י'/חשון/תשפ"ז</a:t>
            </a:fld>
            <a:endParaRPr lang="he-IL"/>
          </a:p>
        </p:txBody>
      </p:sp>
      <p:sp>
        <p:nvSpPr>
          <p:cNvPr id="5" name="מציין מיקום של כותרת תחתונה 4">
            <a:extLst>
              <a:ext uri="{FF2B5EF4-FFF2-40B4-BE49-F238E27FC236}">
                <a16:creationId xmlns:a16="http://schemas.microsoft.com/office/drawing/2014/main" id="{B1401CE5-EC16-4596-8009-6BEDE274D00D}"/>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1" anchor="ctr"/>
          <a:lstStyle>
            <a:lvl1pPr algn="ctr">
              <a:defRPr sz="1200">
                <a:solidFill>
                  <a:schemeClr val="tx1">
                    <a:tint val="75000"/>
                  </a:schemeClr>
                </a:solidFill>
              </a:defRPr>
            </a:lvl1pPr>
          </a:lstStyle>
          <a:p>
            <a:endParaRPr lang="he-IL"/>
          </a:p>
        </p:txBody>
      </p:sp>
      <p:sp>
        <p:nvSpPr>
          <p:cNvPr id="6" name="מציין מיקום של מספר שקופית 5">
            <a:extLst>
              <a:ext uri="{FF2B5EF4-FFF2-40B4-BE49-F238E27FC236}">
                <a16:creationId xmlns:a16="http://schemas.microsoft.com/office/drawing/2014/main" id="{91B7845B-5B4B-4FFB-9291-C297AD64DCCF}"/>
              </a:ext>
            </a:extLst>
          </p:cNvPr>
          <p:cNvSpPr>
            <a:spLocks noGrp="1"/>
          </p:cNvSpPr>
          <p:nvPr>
            <p:ph type="sldNum" sz="quarter" idx="4"/>
          </p:nvPr>
        </p:nvSpPr>
        <p:spPr>
          <a:xfrm>
            <a:off x="838200" y="6356350"/>
            <a:ext cx="2743200" cy="365125"/>
          </a:xfrm>
          <a:prstGeom prst="rect">
            <a:avLst/>
          </a:prstGeom>
        </p:spPr>
        <p:txBody>
          <a:bodyPr vert="horz" lIns="91440" tIns="45720" rIns="91440" bIns="45720" rtlCol="1" anchor="ctr"/>
          <a:lstStyle>
            <a:lvl1pPr algn="l">
              <a:defRPr sz="1200">
                <a:solidFill>
                  <a:schemeClr val="tx1">
                    <a:tint val="75000"/>
                  </a:schemeClr>
                </a:solidFill>
              </a:defRPr>
            </a:lvl1pPr>
          </a:lstStyle>
          <a:p>
            <a:fld id="{57DDC816-B322-439D-90BA-F35C111F761F}" type="slidenum">
              <a:rPr lang="he-IL" smtClean="0"/>
              <a:t>‹#›</a:t>
            </a:fld>
            <a:endParaRPr lang="he-IL"/>
          </a:p>
        </p:txBody>
      </p:sp>
    </p:spTree>
    <p:extLst>
      <p:ext uri="{BB962C8B-B14F-4D97-AF65-F5344CB8AC3E}">
        <p14:creationId xmlns:p14="http://schemas.microsoft.com/office/powerpoint/2010/main" val="384133174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Lst>
  <p:txStyles>
    <p:titleStyle>
      <a:lvl1pPr algn="r" defTabSz="914400" rtl="1"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r" defTabSz="914400" rtl="1"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r" defTabSz="914400" rtl="1"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r" defTabSz="914400" rtl="1"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he-IL"/>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14.xml"/><Relationship Id="rId5" Type="http://schemas.openxmlformats.org/officeDocument/2006/relationships/image" Target="../media/image14.png"/><Relationship Id="rId4" Type="http://schemas.openxmlformats.org/officeDocument/2006/relationships/image" Target="../media/image13.jpeg"/></Relationships>
</file>

<file path=ppt/slides/_rels/slide5.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5.png"/><Relationship Id="rId1" Type="http://schemas.openxmlformats.org/officeDocument/2006/relationships/slideLayout" Target="../slideLayouts/slideLayout14.xml"/><Relationship Id="rId4" Type="http://schemas.openxmlformats.org/officeDocument/2006/relationships/image" Target="../media/image17.jpeg"/></Relationships>
</file>

<file path=ppt/slides/_rels/slide6.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jpeg"/><Relationship Id="rId1" Type="http://schemas.openxmlformats.org/officeDocument/2006/relationships/slideLayout" Target="../slideLayouts/slideLayout14.xml"/><Relationship Id="rId5" Type="http://schemas.openxmlformats.org/officeDocument/2006/relationships/image" Target="../media/image21.jpeg"/><Relationship Id="rId4" Type="http://schemas.openxmlformats.org/officeDocument/2006/relationships/image" Target="../media/image20.jpeg"/></Relationships>
</file>

<file path=ppt/slides/_rels/slide7.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jpeg"/><Relationship Id="rId1" Type="http://schemas.openxmlformats.org/officeDocument/2006/relationships/slideLayout" Target="../slideLayouts/slideLayout14.xml"/><Relationship Id="rId5" Type="http://schemas.openxmlformats.org/officeDocument/2006/relationships/image" Target="../media/image24.jpeg"/><Relationship Id="rId4" Type="http://schemas.openxmlformats.org/officeDocument/2006/relationships/image" Target="../media/image11.png"/></Relationships>
</file>

<file path=ppt/slides/_rels/slide8.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14.xml"/><Relationship Id="rId5" Type="http://schemas.openxmlformats.org/officeDocument/2006/relationships/image" Target="../media/image16.jpeg"/><Relationship Id="rId4" Type="http://schemas.openxmlformats.org/officeDocument/2006/relationships/image" Target="../media/image24.jpeg"/></Relationships>
</file>

<file path=ppt/slides/_rels/slide9.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xml"/><Relationship Id="rId1" Type="http://schemas.openxmlformats.org/officeDocument/2006/relationships/slideLayout" Target="../slideLayouts/slideLayout14.xml"/><Relationship Id="rId5" Type="http://schemas.openxmlformats.org/officeDocument/2006/relationships/image" Target="../media/image26.png"/><Relationship Id="rId4" Type="http://schemas.openxmlformats.org/officeDocument/2006/relationships/image" Target="../media/image24.jpeg"/></Relationships>
</file>

<file path=ppt/slides/_rels/slide10.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16.jpeg"/><Relationship Id="rId1" Type="http://schemas.openxmlformats.org/officeDocument/2006/relationships/slideLayout" Target="../slideLayouts/slideLayout14.xml"/><Relationship Id="rId5" Type="http://schemas.openxmlformats.org/officeDocument/2006/relationships/image" Target="../media/image29.png"/><Relationship Id="rId4" Type="http://schemas.openxmlformats.org/officeDocument/2006/relationships/image" Target="../media/image28.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4.xml"/></Relationships>
</file>

<file path=ppt/slides/_rels/slide13.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3.xml"/><Relationship Id="rId1" Type="http://schemas.openxmlformats.org/officeDocument/2006/relationships/slideLayout" Target="../slideLayouts/slideLayout14.xml"/><Relationship Id="rId5" Type="http://schemas.openxmlformats.org/officeDocument/2006/relationships/image" Target="../media/image31.png"/><Relationship Id="rId4" Type="http://schemas.openxmlformats.org/officeDocument/2006/relationships/image" Target="../media/image30.png"/></Relationships>
</file>

<file path=ppt/slides/_rels/slide14.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4.xml"/><Relationship Id="rId1" Type="http://schemas.openxmlformats.org/officeDocument/2006/relationships/slideLayout" Target="../slideLayouts/slideLayout14.xml"/><Relationship Id="rId6" Type="http://schemas.openxmlformats.org/officeDocument/2006/relationships/image" Target="../media/image32.jpeg"/><Relationship Id="rId5" Type="http://schemas.openxmlformats.org/officeDocument/2006/relationships/image" Target="../media/image24.jpeg"/><Relationship Id="rId4" Type="http://schemas.openxmlformats.org/officeDocument/2006/relationships/image" Target="../media/image30.png"/></Relationships>
</file>

<file path=ppt/slides/_rels/slide15.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image" Target="../media/image33.png"/><Relationship Id="rId1" Type="http://schemas.openxmlformats.org/officeDocument/2006/relationships/slideLayout" Target="../slideLayouts/slideLayout14.xml"/><Relationship Id="rId5" Type="http://schemas.openxmlformats.org/officeDocument/2006/relationships/image" Target="../media/image34.jpeg"/><Relationship Id="rId4" Type="http://schemas.openxmlformats.org/officeDocument/2006/relationships/image" Target="../media/image16.jpeg"/></Relationships>
</file>

<file path=ppt/slides/_rels/slide16.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5.xml"/><Relationship Id="rId1" Type="http://schemas.openxmlformats.org/officeDocument/2006/relationships/slideLayout" Target="../slideLayouts/slideLayout14.xml"/><Relationship Id="rId5" Type="http://schemas.openxmlformats.org/officeDocument/2006/relationships/image" Target="../media/image35.jpg"/><Relationship Id="rId4" Type="http://schemas.openxmlformats.org/officeDocument/2006/relationships/image" Target="../media/image16.jpeg"/></Relationships>
</file>

<file path=ppt/slides/_rels/slide17.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36.jpeg"/><Relationship Id="rId1" Type="http://schemas.openxmlformats.org/officeDocument/2006/relationships/slideLayout" Target="../slideLayouts/slideLayout14.xml"/><Relationship Id="rId5" Type="http://schemas.openxmlformats.org/officeDocument/2006/relationships/image" Target="../media/image24.jpeg"/><Relationship Id="rId4" Type="http://schemas.openxmlformats.org/officeDocument/2006/relationships/image" Target="../media/image33.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3" Type="http://schemas.openxmlformats.org/officeDocument/2006/relationships/image" Target="../media/image37.jpeg"/><Relationship Id="rId7" Type="http://schemas.openxmlformats.org/officeDocument/2006/relationships/image" Target="../media/image41.png"/><Relationship Id="rId2" Type="http://schemas.openxmlformats.org/officeDocument/2006/relationships/notesSlide" Target="../notesSlides/notesSlide6.xml"/><Relationship Id="rId1" Type="http://schemas.openxmlformats.org/officeDocument/2006/relationships/slideLayout" Target="../slideLayouts/slideLayout14.xml"/><Relationship Id="rId6" Type="http://schemas.openxmlformats.org/officeDocument/2006/relationships/image" Target="../media/image40.png"/><Relationship Id="rId5" Type="http://schemas.openxmlformats.org/officeDocument/2006/relationships/image" Target="../media/image39.png"/><Relationship Id="rId4" Type="http://schemas.openxmlformats.org/officeDocument/2006/relationships/image" Target="../media/image38.png"/></Relationships>
</file>

<file path=ppt/slides/_rels/slide20.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7.xml"/><Relationship Id="rId1" Type="http://schemas.openxmlformats.org/officeDocument/2006/relationships/slideLayout" Target="../slideLayouts/slideLayout14.xml"/><Relationship Id="rId6" Type="http://schemas.openxmlformats.org/officeDocument/2006/relationships/image" Target="../media/image44.png"/><Relationship Id="rId5" Type="http://schemas.openxmlformats.org/officeDocument/2006/relationships/image" Target="../media/image43.png"/><Relationship Id="rId4" Type="http://schemas.openxmlformats.org/officeDocument/2006/relationships/image" Target="../media/image42.png"/></Relationships>
</file>

<file path=ppt/slides/_rels/slide21.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8.xml"/><Relationship Id="rId1" Type="http://schemas.openxmlformats.org/officeDocument/2006/relationships/slideLayout" Target="../slideLayouts/slideLayout14.xml"/></Relationships>
</file>

<file path=ppt/slides/_rels/slide22.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45.png"/><Relationship Id="rId1"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14.xml"/><Relationship Id="rId5" Type="http://schemas.openxmlformats.org/officeDocument/2006/relationships/image" Target="../media/image47.png"/><Relationship Id="rId4" Type="http://schemas.openxmlformats.org/officeDocument/2006/relationships/image" Target="../media/image13.jpeg"/></Relationships>
</file>

<file path=ppt/slides/_rels/slide24.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5.png"/><Relationship Id="rId1" Type="http://schemas.openxmlformats.org/officeDocument/2006/relationships/slideLayout" Target="../slideLayouts/slideLayout14.xml"/><Relationship Id="rId4" Type="http://schemas.openxmlformats.org/officeDocument/2006/relationships/image" Target="../media/image17.jpeg"/></Relationships>
</file>

<file path=ppt/slides/_rels/slide25.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jpeg"/><Relationship Id="rId1" Type="http://schemas.openxmlformats.org/officeDocument/2006/relationships/slideLayout" Target="../slideLayouts/slideLayout14.xml"/><Relationship Id="rId5" Type="http://schemas.openxmlformats.org/officeDocument/2006/relationships/image" Target="../media/image21.jpeg"/><Relationship Id="rId4" Type="http://schemas.openxmlformats.org/officeDocument/2006/relationships/image" Target="../media/image20.jpeg"/></Relationships>
</file>

<file path=ppt/slides/_rels/slide26.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image" Target="../media/image48.jpeg"/><Relationship Id="rId1" Type="http://schemas.openxmlformats.org/officeDocument/2006/relationships/slideLayout" Target="../slideLayouts/slideLayout14.xml"/><Relationship Id="rId5" Type="http://schemas.openxmlformats.org/officeDocument/2006/relationships/image" Target="../media/image11.png"/><Relationship Id="rId4" Type="http://schemas.openxmlformats.org/officeDocument/2006/relationships/image" Target="../media/image49.jpeg"/></Relationships>
</file>

<file path=ppt/slides/_rels/slide27.xml.rels><?xml version="1.0" encoding="UTF-8" standalone="yes"?>
<Relationships xmlns="http://schemas.openxmlformats.org/package/2006/relationships"><Relationship Id="rId8" Type="http://schemas.openxmlformats.org/officeDocument/2006/relationships/image" Target="../media/image53.png"/><Relationship Id="rId3" Type="http://schemas.openxmlformats.org/officeDocument/2006/relationships/image" Target="../media/image50.png"/><Relationship Id="rId7" Type="http://schemas.openxmlformats.org/officeDocument/2006/relationships/image" Target="../media/image48.jpeg"/><Relationship Id="rId2" Type="http://schemas.openxmlformats.org/officeDocument/2006/relationships/image" Target="../media/image16.jpeg"/><Relationship Id="rId1" Type="http://schemas.openxmlformats.org/officeDocument/2006/relationships/slideLayout" Target="../slideLayouts/slideLayout14.xml"/><Relationship Id="rId6" Type="http://schemas.openxmlformats.org/officeDocument/2006/relationships/image" Target="../media/image52.png"/><Relationship Id="rId5" Type="http://schemas.openxmlformats.org/officeDocument/2006/relationships/image" Target="../media/image51.PNG"/><Relationship Id="rId4" Type="http://schemas.openxmlformats.org/officeDocument/2006/relationships/image" Target="../media/image26.png"/><Relationship Id="rId9" Type="http://schemas.openxmlformats.org/officeDocument/2006/relationships/image" Target="../media/image54.png"/></Relationships>
</file>

<file path=ppt/slides/_rels/slide28.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jpeg"/><Relationship Id="rId1" Type="http://schemas.openxmlformats.org/officeDocument/2006/relationships/slideLayout" Target="../slideLayouts/slideLayout14.xml"/><Relationship Id="rId5" Type="http://schemas.openxmlformats.org/officeDocument/2006/relationships/image" Target="../media/image12.png"/><Relationship Id="rId4" Type="http://schemas.openxmlformats.org/officeDocument/2006/relationships/image" Target="../media/image26.png"/></Relationships>
</file>

<file path=ppt/slides/_rels/slide29.xml.rels><?xml version="1.0" encoding="UTF-8" standalone="yes"?>
<Relationships xmlns="http://schemas.openxmlformats.org/package/2006/relationships"><Relationship Id="rId8" Type="http://schemas.openxmlformats.org/officeDocument/2006/relationships/image" Target="../media/image48.jpeg"/><Relationship Id="rId3" Type="http://schemas.openxmlformats.org/officeDocument/2006/relationships/image" Target="../media/image16.jpeg"/><Relationship Id="rId7" Type="http://schemas.openxmlformats.org/officeDocument/2006/relationships/image" Target="../media/image57.png"/><Relationship Id="rId2" Type="http://schemas.openxmlformats.org/officeDocument/2006/relationships/image" Target="../media/image55.png"/><Relationship Id="rId1" Type="http://schemas.openxmlformats.org/officeDocument/2006/relationships/slideLayout" Target="../slideLayouts/slideLayout14.xml"/><Relationship Id="rId6" Type="http://schemas.openxmlformats.org/officeDocument/2006/relationships/image" Target="../media/image12.png"/><Relationship Id="rId5" Type="http://schemas.openxmlformats.org/officeDocument/2006/relationships/image" Target="../media/image56.png"/><Relationship Id="rId4" Type="http://schemas.openxmlformats.org/officeDocument/2006/relationships/image" Target="../media/image26.png"/><Relationship Id="rId9" Type="http://schemas.openxmlformats.org/officeDocument/2006/relationships/image" Target="../media/image58.png"/></Relationships>
</file>

<file path=ppt/slides/_rels/slide30.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jpeg"/><Relationship Id="rId1" Type="http://schemas.openxmlformats.org/officeDocument/2006/relationships/slideLayout" Target="../slideLayouts/slideLayout14.xml"/><Relationship Id="rId4" Type="http://schemas.openxmlformats.org/officeDocument/2006/relationships/image" Target="../media/image11.png"/></Relationships>
</file>

<file path=ppt/slides/_rels/slide3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22.jpeg"/><Relationship Id="rId1" Type="http://schemas.openxmlformats.org/officeDocument/2006/relationships/slideLayout" Target="../slideLayouts/slideLayout14.xml"/><Relationship Id="rId6" Type="http://schemas.openxmlformats.org/officeDocument/2006/relationships/image" Target="../media/image16.jpeg"/><Relationship Id="rId5" Type="http://schemas.openxmlformats.org/officeDocument/2006/relationships/image" Target="../media/image12.png"/><Relationship Id="rId4" Type="http://schemas.openxmlformats.org/officeDocument/2006/relationships/image" Target="../media/image24.jpeg"/></Relationships>
</file>

<file path=ppt/slides/_rels/slide32.xml.rels><?xml version="1.0" encoding="UTF-8" standalone="yes"?>
<Relationships xmlns="http://schemas.openxmlformats.org/package/2006/relationships"><Relationship Id="rId3" Type="http://schemas.openxmlformats.org/officeDocument/2006/relationships/image" Target="../media/image26.png"/><Relationship Id="rId7" Type="http://schemas.openxmlformats.org/officeDocument/2006/relationships/image" Target="../media/image59.png"/><Relationship Id="rId2" Type="http://schemas.openxmlformats.org/officeDocument/2006/relationships/image" Target="../media/image25.png"/><Relationship Id="rId1" Type="http://schemas.openxmlformats.org/officeDocument/2006/relationships/slideLayout" Target="../slideLayouts/slideLayout14.xml"/><Relationship Id="rId6" Type="http://schemas.openxmlformats.org/officeDocument/2006/relationships/image" Target="../media/image48.jpeg"/><Relationship Id="rId5" Type="http://schemas.openxmlformats.org/officeDocument/2006/relationships/image" Target="../media/image16.jpeg"/><Relationship Id="rId4" Type="http://schemas.openxmlformats.org/officeDocument/2006/relationships/image" Target="../media/image24.jpeg"/></Relationships>
</file>

<file path=ppt/slides/_rels/slide33.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9.xml"/><Relationship Id="rId1" Type="http://schemas.openxmlformats.org/officeDocument/2006/relationships/slideLayout" Target="../slideLayouts/slideLayout14.xml"/><Relationship Id="rId5" Type="http://schemas.openxmlformats.org/officeDocument/2006/relationships/image" Target="../media/image24.jpeg"/><Relationship Id="rId4" Type="http://schemas.openxmlformats.org/officeDocument/2006/relationships/image" Target="../media/image16.jpeg"/></Relationships>
</file>

<file path=ppt/slides/_rels/slide34.xml.rels><?xml version="1.0" encoding="UTF-8" standalone="yes"?>
<Relationships xmlns="http://schemas.openxmlformats.org/package/2006/relationships"><Relationship Id="rId8" Type="http://schemas.openxmlformats.org/officeDocument/2006/relationships/image" Target="../media/image63.png"/><Relationship Id="rId3" Type="http://schemas.openxmlformats.org/officeDocument/2006/relationships/image" Target="../media/image55.png"/><Relationship Id="rId7" Type="http://schemas.openxmlformats.org/officeDocument/2006/relationships/image" Target="../media/image24.jpeg"/><Relationship Id="rId2" Type="http://schemas.openxmlformats.org/officeDocument/2006/relationships/image" Target="../media/image16.jpeg"/><Relationship Id="rId1" Type="http://schemas.openxmlformats.org/officeDocument/2006/relationships/slideLayout" Target="../slideLayouts/slideLayout14.xml"/><Relationship Id="rId6" Type="http://schemas.openxmlformats.org/officeDocument/2006/relationships/image" Target="../media/image62.jpeg"/><Relationship Id="rId5" Type="http://schemas.openxmlformats.org/officeDocument/2006/relationships/image" Target="../media/image61.svg"/><Relationship Id="rId4" Type="http://schemas.openxmlformats.org/officeDocument/2006/relationships/image" Target="../media/image60.pn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6.xml.rels><?xml version="1.0" encoding="UTF-8" standalone="yes"?>
<Relationships xmlns="http://schemas.openxmlformats.org/package/2006/relationships"><Relationship Id="rId8" Type="http://schemas.openxmlformats.org/officeDocument/2006/relationships/image" Target="../media/image65.png"/><Relationship Id="rId3" Type="http://schemas.openxmlformats.org/officeDocument/2006/relationships/image" Target="../media/image26.png"/><Relationship Id="rId7" Type="http://schemas.openxmlformats.org/officeDocument/2006/relationships/image" Target="../media/image64.png"/><Relationship Id="rId2" Type="http://schemas.openxmlformats.org/officeDocument/2006/relationships/image" Target="../media/image25.png"/><Relationship Id="rId1" Type="http://schemas.openxmlformats.org/officeDocument/2006/relationships/slideLayout" Target="../slideLayouts/slideLayout14.xml"/><Relationship Id="rId6" Type="http://schemas.openxmlformats.org/officeDocument/2006/relationships/image" Target="../media/image48.jpeg"/><Relationship Id="rId5" Type="http://schemas.openxmlformats.org/officeDocument/2006/relationships/image" Target="../media/image16.jpeg"/><Relationship Id="rId4" Type="http://schemas.openxmlformats.org/officeDocument/2006/relationships/image" Target="../media/image24.jpeg"/><Relationship Id="rId9" Type="http://schemas.openxmlformats.org/officeDocument/2006/relationships/image" Target="../media/image66.png"/></Relationships>
</file>

<file path=ppt/slides/_rels/slide37.xml.rels><?xml version="1.0" encoding="UTF-8" standalone="yes"?>
<Relationships xmlns="http://schemas.openxmlformats.org/package/2006/relationships"><Relationship Id="rId8" Type="http://schemas.openxmlformats.org/officeDocument/2006/relationships/image" Target="../media/image48.jpeg"/><Relationship Id="rId3" Type="http://schemas.openxmlformats.org/officeDocument/2006/relationships/image" Target="../media/image26.png"/><Relationship Id="rId7" Type="http://schemas.openxmlformats.org/officeDocument/2006/relationships/image" Target="../media/image16.jpeg"/><Relationship Id="rId2" Type="http://schemas.openxmlformats.org/officeDocument/2006/relationships/image" Target="../media/image24.jpeg"/><Relationship Id="rId1" Type="http://schemas.openxmlformats.org/officeDocument/2006/relationships/slideLayout" Target="../slideLayouts/slideLayout14.xml"/><Relationship Id="rId6" Type="http://schemas.openxmlformats.org/officeDocument/2006/relationships/image" Target="../media/image68.png"/><Relationship Id="rId5" Type="http://schemas.openxmlformats.org/officeDocument/2006/relationships/image" Target="../media/image67.png"/><Relationship Id="rId4" Type="http://schemas.openxmlformats.org/officeDocument/2006/relationships/image" Target="../media/image25.png"/></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4.xml"/></Relationships>
</file>

<file path=ppt/slides/_rels/slide39.xml.rels><?xml version="1.0" encoding="UTF-8" standalone="yes"?>
<Relationships xmlns="http://schemas.openxmlformats.org/package/2006/relationships"><Relationship Id="rId3" Type="http://schemas.openxmlformats.org/officeDocument/2006/relationships/image" Target="../media/image24.jpeg"/><Relationship Id="rId7" Type="http://schemas.openxmlformats.org/officeDocument/2006/relationships/image" Target="../media/image69.png"/><Relationship Id="rId2" Type="http://schemas.openxmlformats.org/officeDocument/2006/relationships/image" Target="../media/image33.png"/><Relationship Id="rId1" Type="http://schemas.openxmlformats.org/officeDocument/2006/relationships/slideLayout" Target="../slideLayouts/slideLayout14.xml"/><Relationship Id="rId6" Type="http://schemas.openxmlformats.org/officeDocument/2006/relationships/image" Target="../media/image48.jpeg"/><Relationship Id="rId5" Type="http://schemas.openxmlformats.org/officeDocument/2006/relationships/image" Target="../media/image34.jpeg"/><Relationship Id="rId4" Type="http://schemas.openxmlformats.org/officeDocument/2006/relationships/image" Target="../media/image16.jpeg"/></Relationships>
</file>

<file path=ppt/slides/_rels/slide40.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11.xml"/><Relationship Id="rId1" Type="http://schemas.openxmlformats.org/officeDocument/2006/relationships/slideLayout" Target="../slideLayouts/slideLayout14.xml"/><Relationship Id="rId4" Type="http://schemas.openxmlformats.org/officeDocument/2006/relationships/image" Target="../media/image48.jpeg"/></Relationships>
</file>

<file path=ppt/slides/_rels/slide41.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12.xml"/><Relationship Id="rId1" Type="http://schemas.openxmlformats.org/officeDocument/2006/relationships/slideLayout" Target="../slideLayouts/slideLayout14.xml"/><Relationship Id="rId5" Type="http://schemas.openxmlformats.org/officeDocument/2006/relationships/image" Target="../media/image24.jpeg"/><Relationship Id="rId4" Type="http://schemas.openxmlformats.org/officeDocument/2006/relationships/image" Target="../media/image35.jpg"/></Relationships>
</file>

<file path=ppt/slides/_rels/slide42.xml.rels><?xml version="1.0" encoding="UTF-8" standalone="yes"?>
<Relationships xmlns="http://schemas.openxmlformats.org/package/2006/relationships"><Relationship Id="rId3" Type="http://schemas.openxmlformats.org/officeDocument/2006/relationships/image" Target="../media/image70.png"/><Relationship Id="rId7" Type="http://schemas.openxmlformats.org/officeDocument/2006/relationships/image" Target="../media/image64.jpeg"/><Relationship Id="rId2" Type="http://schemas.openxmlformats.org/officeDocument/2006/relationships/notesSlide" Target="../notesSlides/notesSlide13.xml"/><Relationship Id="rId1" Type="http://schemas.openxmlformats.org/officeDocument/2006/relationships/slideLayout" Target="../slideLayouts/slideLayout14.xml"/><Relationship Id="rId6" Type="http://schemas.openxmlformats.org/officeDocument/2006/relationships/image" Target="../media/image600.png"/><Relationship Id="rId5" Type="http://schemas.openxmlformats.org/officeDocument/2006/relationships/image" Target="../media/image63.jpeg"/><Relationship Id="rId4" Type="http://schemas.openxmlformats.org/officeDocument/2006/relationships/image" Target="../media/image22.jpeg"/></Relationships>
</file>

<file path=ppt/slides/_rels/slide43.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14.xml"/><Relationship Id="rId1" Type="http://schemas.openxmlformats.org/officeDocument/2006/relationships/slideLayout" Target="../slideLayouts/slideLayout14.xml"/><Relationship Id="rId6" Type="http://schemas.openxmlformats.org/officeDocument/2006/relationships/image" Target="../media/image48.jpeg"/><Relationship Id="rId5" Type="http://schemas.openxmlformats.org/officeDocument/2006/relationships/image" Target="../media/image33.png"/><Relationship Id="rId4" Type="http://schemas.openxmlformats.org/officeDocument/2006/relationships/image" Target="../media/image16.jpeg"/></Relationships>
</file>

<file path=ppt/slides/_rels/slide44.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36.jpeg"/><Relationship Id="rId1" Type="http://schemas.openxmlformats.org/officeDocument/2006/relationships/slideLayout" Target="../slideLayouts/slideLayout14.xml"/><Relationship Id="rId6" Type="http://schemas.openxmlformats.org/officeDocument/2006/relationships/image" Target="../media/image65.jpeg"/><Relationship Id="rId5" Type="http://schemas.openxmlformats.org/officeDocument/2006/relationships/image" Target="../media/image24.jpeg"/><Relationship Id="rId4" Type="http://schemas.openxmlformats.org/officeDocument/2006/relationships/image" Target="../media/image33.png"/></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6.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15.xml"/><Relationship Id="rId1" Type="http://schemas.openxmlformats.org/officeDocument/2006/relationships/slideLayout" Target="../slideLayouts/slideLayout14.xml"/><Relationship Id="rId5" Type="http://schemas.openxmlformats.org/officeDocument/2006/relationships/image" Target="../media/image27.png"/><Relationship Id="rId4" Type="http://schemas.openxmlformats.org/officeDocument/2006/relationships/image" Target="../media/image1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מציין מיקום תוכן 2">
            <a:extLst>
              <a:ext uri="{FF2B5EF4-FFF2-40B4-BE49-F238E27FC236}">
                <a16:creationId xmlns:a16="http://schemas.microsoft.com/office/drawing/2014/main" id="{07065594-6E3C-46FE-A0AA-1F0566F766A4}"/>
              </a:ext>
            </a:extLst>
          </p:cNvPr>
          <p:cNvSpPr>
            <a:spLocks noGrp="1"/>
          </p:cNvSpPr>
          <p:nvPr>
            <p:ph sz="quarter" idx="13"/>
          </p:nvPr>
        </p:nvSpPr>
        <p:spPr/>
        <p:txBody>
          <a:bodyPr/>
          <a:lstStyle/>
          <a:p>
            <a:r>
              <a:rPr lang="he-IL" dirty="0">
                <a:latin typeface="Calibri" panose="020F0502020204030204" pitchFamily="34" charset="0"/>
                <a:cs typeface="Calibri" panose="020F0502020204030204" pitchFamily="34" charset="0"/>
              </a:rPr>
              <a:t>שיעור 4</a:t>
            </a:r>
            <a:endParaRPr lang="en-IL" dirty="0">
              <a:latin typeface="Calibri" panose="020F0502020204030204" pitchFamily="34" charset="0"/>
              <a:cs typeface="Calibri" panose="020F0502020204030204" pitchFamily="34" charset="0"/>
            </a:endParaRPr>
          </a:p>
        </p:txBody>
      </p:sp>
      <p:sp>
        <p:nvSpPr>
          <p:cNvPr id="4" name="מציין מיקום תוכן 3">
            <a:extLst>
              <a:ext uri="{FF2B5EF4-FFF2-40B4-BE49-F238E27FC236}">
                <a16:creationId xmlns:a16="http://schemas.microsoft.com/office/drawing/2014/main" id="{2942949A-2B05-4352-9DAE-8721D72B9874}"/>
              </a:ext>
            </a:extLst>
          </p:cNvPr>
          <p:cNvSpPr>
            <a:spLocks noGrp="1"/>
          </p:cNvSpPr>
          <p:nvPr>
            <p:ph sz="quarter" idx="14"/>
          </p:nvPr>
        </p:nvSpPr>
        <p:spPr/>
        <p:txBody>
          <a:bodyPr/>
          <a:lstStyle/>
          <a:p>
            <a:r>
              <a:rPr lang="he-IL" b="1" dirty="0">
                <a:latin typeface="Calibri" panose="020F0502020204030204" pitchFamily="34" charset="0"/>
                <a:cs typeface="Calibri" panose="020F0502020204030204" pitchFamily="34" charset="0"/>
              </a:rPr>
              <a:t>אפשרויות ומטבעות</a:t>
            </a:r>
            <a:endParaRPr lang="en-IL" b="1"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408701628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AA99872C-D224-44C9-8422-E9236E0FC607}"/>
              </a:ext>
            </a:extLst>
          </p:cNvPr>
          <p:cNvSpPr>
            <a:spLocks noGrp="1"/>
          </p:cNvSpPr>
          <p:nvPr>
            <p:ph type="title"/>
          </p:nvPr>
        </p:nvSpPr>
        <p:spPr/>
        <p:txBody>
          <a:bodyPr/>
          <a:lstStyle/>
          <a:p>
            <a:r>
              <a:rPr lang="he-IL" dirty="0">
                <a:latin typeface="Calibri" panose="020F0502020204030204" pitchFamily="34" charset="0"/>
                <a:cs typeface="Calibri" panose="020F0502020204030204" pitchFamily="34" charset="0"/>
              </a:rPr>
              <a:t>על היחידה</a:t>
            </a:r>
          </a:p>
        </p:txBody>
      </p:sp>
      <p:sp>
        <p:nvSpPr>
          <p:cNvPr id="6" name="תיבת טקסט 5">
            <a:extLst>
              <a:ext uri="{FF2B5EF4-FFF2-40B4-BE49-F238E27FC236}">
                <a16:creationId xmlns:a16="http://schemas.microsoft.com/office/drawing/2014/main" id="{32720013-447A-4410-B49D-8AAA56E005DB}"/>
              </a:ext>
            </a:extLst>
          </p:cNvPr>
          <p:cNvSpPr txBox="1"/>
          <p:nvPr/>
        </p:nvSpPr>
        <p:spPr>
          <a:xfrm>
            <a:off x="1180730" y="2157274"/>
            <a:ext cx="10324730" cy="4247317"/>
          </a:xfrm>
          <a:prstGeom prst="rect">
            <a:avLst/>
          </a:prstGeom>
          <a:noFill/>
        </p:spPr>
        <p:txBody>
          <a:bodyPr wrap="square" rtlCol="1">
            <a:spAutoFit/>
          </a:bodyPr>
          <a:lstStyle/>
          <a:p>
            <a:r>
              <a:rPr lang="he-IL" dirty="0">
                <a:latin typeface="Calibri" panose="020F0502020204030204" pitchFamily="34" charset="0"/>
                <a:cs typeface="Calibri" panose="020F0502020204030204" pitchFamily="34" charset="0"/>
              </a:rPr>
              <a:t>שיעור זה הוא האחרון בסדרת השיעורים העוסקים בתובנה מתמטית בפעולות החיבור והחיסור לכיתה א'.</a:t>
            </a:r>
          </a:p>
          <a:p>
            <a:r>
              <a:rPr lang="he-IL" dirty="0">
                <a:latin typeface="Calibri" panose="020F0502020204030204" pitchFamily="34" charset="0"/>
                <a:cs typeface="Calibri" panose="020F0502020204030204" pitchFamily="34" charset="0"/>
              </a:rPr>
              <a:t>הכסף מקשר בין המציאות לבין הלמידה המתמטית הפורמלית, ובתהליך זה יודגשו כמה היבטים:</a:t>
            </a:r>
          </a:p>
          <a:p>
            <a:endParaRPr lang="he-IL" dirty="0">
              <a:latin typeface="Calibri" panose="020F0502020204030204" pitchFamily="34" charset="0"/>
              <a:cs typeface="Calibri" panose="020F0502020204030204" pitchFamily="34" charset="0"/>
            </a:endParaRPr>
          </a:p>
          <a:p>
            <a:pPr marL="285750" indent="-285750">
              <a:buFont typeface="Wingdings" panose="05000000000000000000" pitchFamily="2" charset="2"/>
              <a:buChar char="§"/>
            </a:pPr>
            <a:r>
              <a:rPr lang="he-IL" dirty="0">
                <a:latin typeface="Calibri" panose="020F0502020204030204" pitchFamily="34" charset="0"/>
                <a:cs typeface="Calibri" panose="020F0502020204030204" pitchFamily="34" charset="0"/>
              </a:rPr>
              <a:t>הכרת המטבעות – הכרת שני צידי המטבע: הערך מצידו האחד, והסמלים מִתתתתתפרבות העם בצידו האחר. על פי אופי הכיתה ניתן להחליט אם להרחיב בנושא זה. אפשר להיעזר באתר של בנק ישראל.</a:t>
            </a:r>
          </a:p>
          <a:p>
            <a:pPr marL="285750" indent="-285750">
              <a:buFont typeface="Wingdings" panose="05000000000000000000" pitchFamily="2" charset="2"/>
              <a:buChar char="§"/>
            </a:pPr>
            <a:r>
              <a:rPr lang="he-IL" dirty="0">
                <a:latin typeface="Calibri" panose="020F0502020204030204" pitchFamily="34" charset="0"/>
                <a:cs typeface="Calibri" panose="020F0502020204030204" pitchFamily="34" charset="0"/>
              </a:rPr>
              <a:t>טיפול במספר – הכסף מאפשר להבין את הפרדת המספר למחוברים, פעולה התורמת לגמישות החשיבה. השימוש במטבעות חושף את הלומד גם לאילוצים משום שלא קיים מטבע בערך מסוים (אין מטבע של 3 שקלים) ומשום שגם אם קיים, לא ניתן לייצג באמצעותו. לדוגמה, אי אפשר לייצג 5 רק במטבעות של 2 שקלים.</a:t>
            </a:r>
          </a:p>
          <a:p>
            <a:pPr marL="285750" indent="-285750">
              <a:buFont typeface="Wingdings" panose="05000000000000000000" pitchFamily="2" charset="2"/>
              <a:buChar char="§"/>
            </a:pPr>
            <a:r>
              <a:rPr lang="he-IL" dirty="0">
                <a:latin typeface="Calibri" panose="020F0502020204030204" pitchFamily="34" charset="0"/>
                <a:cs typeface="Calibri" panose="020F0502020204030204" pitchFamily="34" charset="0"/>
              </a:rPr>
              <a:t>המרה – זרעים ראשונים של עקרון ההמרה. מטבע אחד של... שווה ערך למספר מטבעות של...</a:t>
            </a:r>
          </a:p>
          <a:p>
            <a:pPr marL="285750" indent="-285750">
              <a:buFont typeface="Wingdings" panose="05000000000000000000" pitchFamily="2" charset="2"/>
              <a:buChar char="§"/>
            </a:pPr>
            <a:r>
              <a:rPr lang="he-IL" dirty="0">
                <a:latin typeface="Calibri" panose="020F0502020204030204" pitchFamily="34" charset="0"/>
                <a:cs typeface="Calibri" panose="020F0502020204030204" pitchFamily="34" charset="0"/>
              </a:rPr>
              <a:t>פתרון בעיות – הבנת הטקסט וייצוגו במודל מוחשי: מטבעות ומודל מתמטי – תרגיל. הבעיות הן חד־שלביות, והפתרון הוא תשובה אחת. עם זאת, האפשרות להציג את התשובה באופנים שונים באמצעות מטבעות שונים הופכת את הבעיה לפתוחה עם כמה אפשרויות.</a:t>
            </a:r>
          </a:p>
          <a:p>
            <a:pPr marL="285750" indent="-285750">
              <a:buFont typeface="Wingdings" panose="05000000000000000000" pitchFamily="2" charset="2"/>
              <a:buChar char="§"/>
            </a:pPr>
            <a:r>
              <a:rPr lang="he-IL" dirty="0">
                <a:latin typeface="Calibri" panose="020F0502020204030204" pitchFamily="34" charset="0"/>
                <a:cs typeface="Calibri" panose="020F0502020204030204" pitchFamily="34" charset="0"/>
              </a:rPr>
              <a:t>ייצוג נתונים בטבלה – דרך נוספת לייצוג נתוני בעיה.</a:t>
            </a:r>
          </a:p>
          <a:p>
            <a:r>
              <a:rPr lang="he-IL" dirty="0">
                <a:latin typeface="Calibri" panose="020F0502020204030204" pitchFamily="34" charset="0"/>
                <a:cs typeface="Calibri" panose="020F0502020204030204" pitchFamily="34" charset="0"/>
              </a:rPr>
              <a:t>ניתן לשקול אם לפצל את הכיתה. זאת, בהתאם לזמן הנתון ולכיתה. ליחידה שני מהלכים לבחירה: במהלך הראשון תחום המספרים הוא עד 14. במהלך השני מוצג גם מטבע של חצי שקל, ותחום המספרים הוא עד 20.</a:t>
            </a:r>
          </a:p>
        </p:txBody>
      </p:sp>
    </p:spTree>
    <p:extLst>
      <p:ext uri="{BB962C8B-B14F-4D97-AF65-F5344CB8AC3E}">
        <p14:creationId xmlns:p14="http://schemas.microsoft.com/office/powerpoint/2010/main" val="366119922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כותרת 2">
            <a:extLst>
              <a:ext uri="{FF2B5EF4-FFF2-40B4-BE49-F238E27FC236}">
                <a16:creationId xmlns:a16="http://schemas.microsoft.com/office/drawing/2014/main" id="{BFB52AD5-632E-48CA-BCDC-8BEE93047D87}"/>
              </a:ext>
            </a:extLst>
          </p:cNvPr>
          <p:cNvSpPr>
            <a:spLocks noGrp="1"/>
          </p:cNvSpPr>
          <p:nvPr>
            <p:ph type="title"/>
          </p:nvPr>
        </p:nvSpPr>
        <p:spPr>
          <a:xfrm>
            <a:off x="1" y="1026437"/>
            <a:ext cx="12191999" cy="1325563"/>
          </a:xfrm>
        </p:spPr>
        <p:txBody>
          <a:bodyPr>
            <a:normAutofit fontScale="90000"/>
          </a:bodyPr>
          <a:lstStyle/>
          <a:p>
            <a:r>
              <a:rPr lang="he-IL" dirty="0">
                <a:latin typeface="Calibri" panose="020F0502020204030204" pitchFamily="34" charset="0"/>
                <a:cs typeface="Calibri" panose="020F0502020204030204" pitchFamily="34" charset="0"/>
              </a:rPr>
              <a:t>פתיח הצעה 1</a:t>
            </a:r>
            <a:br>
              <a:rPr lang="he-IL" dirty="0">
                <a:latin typeface="Calibri" panose="020F0502020204030204" pitchFamily="34" charset="0"/>
                <a:cs typeface="Calibri" panose="020F0502020204030204" pitchFamily="34" charset="0"/>
              </a:rPr>
            </a:br>
            <a:r>
              <a:rPr lang="he-IL" dirty="0">
                <a:latin typeface="Calibri" panose="020F0502020204030204" pitchFamily="34" charset="0"/>
                <a:cs typeface="Calibri" panose="020F0502020204030204" pitchFamily="34" charset="0"/>
              </a:rPr>
              <a:t>הכרת המטבעות</a:t>
            </a:r>
            <a:br>
              <a:rPr lang="he-IL" dirty="0">
                <a:latin typeface="Calibri" panose="020F0502020204030204" pitchFamily="34" charset="0"/>
                <a:cs typeface="Calibri" panose="020F0502020204030204" pitchFamily="34" charset="0"/>
              </a:rPr>
            </a:br>
            <a:endParaRPr lang="en-IL" dirty="0">
              <a:latin typeface="Calibri" panose="020F0502020204030204" pitchFamily="34" charset="0"/>
              <a:cs typeface="Calibri" panose="020F0502020204030204" pitchFamily="34" charset="0"/>
            </a:endParaRPr>
          </a:p>
        </p:txBody>
      </p:sp>
      <p:sp>
        <p:nvSpPr>
          <p:cNvPr id="4" name="תיבת טקסט 3">
            <a:extLst>
              <a:ext uri="{FF2B5EF4-FFF2-40B4-BE49-F238E27FC236}">
                <a16:creationId xmlns:a16="http://schemas.microsoft.com/office/drawing/2014/main" id="{85EE1B56-BCA8-4F31-A2A8-502F50340F72}"/>
              </a:ext>
            </a:extLst>
          </p:cNvPr>
          <p:cNvSpPr txBox="1"/>
          <p:nvPr/>
        </p:nvSpPr>
        <p:spPr>
          <a:xfrm>
            <a:off x="32499" y="2168712"/>
            <a:ext cx="11363418" cy="4154984"/>
          </a:xfrm>
          <a:prstGeom prst="rect">
            <a:avLst/>
          </a:prstGeom>
          <a:noFill/>
        </p:spPr>
        <p:txBody>
          <a:bodyPr wrap="square" rtlCol="1">
            <a:spAutoFit/>
          </a:bodyPr>
          <a:lstStyle/>
          <a:p>
            <a:r>
              <a:rPr lang="he-IL" sz="2400" dirty="0">
                <a:latin typeface="Calibri" panose="020F0502020204030204" pitchFamily="34" charset="0"/>
                <a:cs typeface="Calibri" panose="020F0502020204030204" pitchFamily="34" charset="0"/>
              </a:rPr>
              <a:t>מטרת הפתיחה:</a:t>
            </a:r>
          </a:p>
          <a:p>
            <a:pPr marL="285750" indent="-285750">
              <a:buFont typeface="Arial" panose="020B0604020202020204" pitchFamily="34" charset="0"/>
              <a:buChar char="•"/>
            </a:pPr>
            <a:r>
              <a:rPr lang="he-IL" sz="2400" dirty="0">
                <a:latin typeface="Calibri" panose="020F0502020204030204" pitchFamily="34" charset="0"/>
                <a:cs typeface="Calibri" panose="020F0502020204030204" pitchFamily="34" charset="0"/>
              </a:rPr>
              <a:t>הכרת  ערך המטבעות: 1 ₪, 2₪, 5 ₪, 10₪</a:t>
            </a:r>
          </a:p>
          <a:p>
            <a:pPr marL="285750" indent="-285750">
              <a:buFont typeface="Arial" panose="020B0604020202020204" pitchFamily="34" charset="0"/>
              <a:buChar char="•"/>
            </a:pPr>
            <a:r>
              <a:rPr lang="he-IL" sz="2400" dirty="0">
                <a:latin typeface="Calibri" panose="020F0502020204030204" pitchFamily="34" charset="0"/>
                <a:cs typeface="Calibri" panose="020F0502020204030204" pitchFamily="34" charset="0"/>
              </a:rPr>
              <a:t>הבנת ההבדל בין מספר המטבעות לבין ערך המטבע</a:t>
            </a:r>
          </a:p>
          <a:p>
            <a:pPr marL="285750" indent="-285750">
              <a:buFont typeface="Arial" panose="020B0604020202020204" pitchFamily="34" charset="0"/>
              <a:buChar char="•"/>
            </a:pPr>
            <a:r>
              <a:rPr lang="he-IL" sz="2400" dirty="0">
                <a:latin typeface="Calibri" panose="020F0502020204030204" pitchFamily="34" charset="0"/>
                <a:cs typeface="Calibri" panose="020F0502020204030204" pitchFamily="34" charset="0"/>
              </a:rPr>
              <a:t>הצגת 10₪ ו־5 ₪ באמצעות מטבעות שערכם קטן יותר</a:t>
            </a:r>
          </a:p>
          <a:p>
            <a:pPr marL="285750" indent="-285750">
              <a:buFont typeface="Arial" panose="020B0604020202020204" pitchFamily="34" charset="0"/>
              <a:buChar char="•"/>
            </a:pPr>
            <a:r>
              <a:rPr lang="he-IL" sz="2400" dirty="0">
                <a:latin typeface="Calibri" panose="020F0502020204030204" pitchFamily="34" charset="0"/>
                <a:cs typeface="Calibri" panose="020F0502020204030204" pitchFamily="34" charset="0"/>
              </a:rPr>
              <a:t>הצגת סכום כסף על פי אילוצים של מספר מטבעות נדרש</a:t>
            </a:r>
            <a:br>
              <a:rPr lang="en-US" sz="2400" dirty="0">
                <a:latin typeface="Calibri" panose="020F0502020204030204" pitchFamily="34" charset="0"/>
                <a:cs typeface="Calibri" panose="020F0502020204030204" pitchFamily="34" charset="0"/>
              </a:rPr>
            </a:br>
            <a:endParaRPr lang="he-IL" sz="2400" dirty="0">
              <a:latin typeface="Calibri" panose="020F0502020204030204" pitchFamily="34" charset="0"/>
              <a:cs typeface="Calibri" panose="020F0502020204030204" pitchFamily="34" charset="0"/>
            </a:endParaRPr>
          </a:p>
          <a:p>
            <a:r>
              <a:rPr lang="he-IL" sz="2400" dirty="0">
                <a:latin typeface="Calibri" panose="020F0502020204030204" pitchFamily="34" charset="0"/>
                <a:cs typeface="Calibri" panose="020F0502020204030204" pitchFamily="34" charset="0"/>
              </a:rPr>
              <a:t>ניתֵן לתלמידים דף מטבעות לגזירה (רצוי מראש, לפני השיעור).</a:t>
            </a:r>
          </a:p>
          <a:p>
            <a:r>
              <a:rPr lang="he-IL" sz="2400" dirty="0">
                <a:latin typeface="Calibri" panose="020F0502020204030204" pitchFamily="34" charset="0"/>
                <a:cs typeface="Calibri" panose="020F0502020204030204" pitchFamily="34" charset="0"/>
              </a:rPr>
              <a:t>נשוחח על המטבעות ואפשר לדבר גם על נושאו של המטבע. זאת, בהתאם לכיתה ולזמן הנתון. </a:t>
            </a:r>
          </a:p>
          <a:p>
            <a:r>
              <a:rPr lang="he-IL" sz="2400" dirty="0">
                <a:latin typeface="Calibri" panose="020F0502020204030204" pitchFamily="34" charset="0"/>
                <a:cs typeface="Calibri" panose="020F0502020204030204" pitchFamily="34" charset="0"/>
              </a:rPr>
              <a:t>נבקש מהתלמידים להציע הצעות להרכבת ערך של 10שקלים ו־5 שקלים במטבעות שונים ולהסביר באמצעות תרגיל.</a:t>
            </a:r>
          </a:p>
          <a:p>
            <a:r>
              <a:rPr lang="he-IL" sz="2400" dirty="0">
                <a:latin typeface="Calibri" panose="020F0502020204030204" pitchFamily="34" charset="0"/>
                <a:cs typeface="Calibri" panose="020F0502020204030204" pitchFamily="34" charset="0"/>
              </a:rPr>
              <a:t>בסיום כל פעילות נציג את השקף המתאים לבדיקה. </a:t>
            </a:r>
          </a:p>
        </p:txBody>
      </p:sp>
    </p:spTree>
    <p:extLst>
      <p:ext uri="{BB962C8B-B14F-4D97-AF65-F5344CB8AC3E}">
        <p14:creationId xmlns:p14="http://schemas.microsoft.com/office/powerpoint/2010/main" val="152743244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תמונה 5" descr="תמונה שמכילה טקסט, גרפיקה וקטורית&#10;&#10;התיאור נוצר באופן אוטומטי">
            <a:extLst>
              <a:ext uri="{FF2B5EF4-FFF2-40B4-BE49-F238E27FC236}">
                <a16:creationId xmlns:a16="http://schemas.microsoft.com/office/drawing/2014/main" id="{F7C70194-7DB8-4595-BE0B-E77B3EE8946E}"/>
              </a:ext>
            </a:extLst>
          </p:cNvPr>
          <p:cNvPicPr>
            <a:picLocks noChangeAspect="1"/>
          </p:cNvPicPr>
          <p:nvPr/>
        </p:nvPicPr>
        <p:blipFill rotWithShape="1">
          <a:blip r:embed="rId2">
            <a:extLst>
              <a:ext uri="{28A0092B-C50C-407E-A947-70E740481C1C}">
                <a14:useLocalDpi xmlns:a14="http://schemas.microsoft.com/office/drawing/2010/main" val="0"/>
              </a:ext>
            </a:extLst>
          </a:blip>
          <a:srcRect l="11640" t="10895" r="24100" b="8665"/>
          <a:stretch/>
        </p:blipFill>
        <p:spPr>
          <a:xfrm flipH="1">
            <a:off x="0" y="5027830"/>
            <a:ext cx="1953920" cy="2445949"/>
          </a:xfrm>
          <a:prstGeom prst="rect">
            <a:avLst/>
          </a:prstGeom>
        </p:spPr>
      </p:pic>
      <p:pic>
        <p:nvPicPr>
          <p:cNvPr id="7" name="תמונה 6">
            <a:extLst>
              <a:ext uri="{FF2B5EF4-FFF2-40B4-BE49-F238E27FC236}">
                <a16:creationId xmlns:a16="http://schemas.microsoft.com/office/drawing/2014/main" id="{A2B40939-B058-4795-8B4D-021B7AEADD5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flipH="1">
            <a:off x="10755116" y="4104407"/>
            <a:ext cx="1712160" cy="2753593"/>
          </a:xfrm>
          <a:prstGeom prst="rect">
            <a:avLst/>
          </a:prstGeom>
        </p:spPr>
      </p:pic>
      <p:sp>
        <p:nvSpPr>
          <p:cNvPr id="8" name="בועית דיבור - בת">
            <a:extLst>
              <a:ext uri="{FF2B5EF4-FFF2-40B4-BE49-F238E27FC236}">
                <a16:creationId xmlns:a16="http://schemas.microsoft.com/office/drawing/2014/main" id="{6888A9C9-CD8B-4AB9-A577-F16B88298764}"/>
              </a:ext>
            </a:extLst>
          </p:cNvPr>
          <p:cNvSpPr/>
          <p:nvPr/>
        </p:nvSpPr>
        <p:spPr>
          <a:xfrm flipH="1">
            <a:off x="6051665" y="2864772"/>
            <a:ext cx="5180172" cy="2479269"/>
          </a:xfrm>
          <a:custGeom>
            <a:avLst/>
            <a:gdLst>
              <a:gd name="connsiteX0" fmla="*/ 3458110 w 3462287"/>
              <a:gd name="connsiteY0" fmla="*/ 546923 h 2925577"/>
              <a:gd name="connsiteX1" fmla="*/ 3448585 w 3462287"/>
              <a:gd name="connsiteY1" fmla="*/ 251648 h 2925577"/>
              <a:gd name="connsiteX2" fmla="*/ 3324760 w 3462287"/>
              <a:gd name="connsiteY2" fmla="*/ 175448 h 2925577"/>
              <a:gd name="connsiteX3" fmla="*/ 3124735 w 3462287"/>
              <a:gd name="connsiteY3" fmla="*/ 99248 h 2925577"/>
              <a:gd name="connsiteX4" fmla="*/ 2000785 w 3462287"/>
              <a:gd name="connsiteY4" fmla="*/ 3998 h 2925577"/>
              <a:gd name="connsiteX5" fmla="*/ 810160 w 3462287"/>
              <a:gd name="connsiteY5" fmla="*/ 23048 h 2925577"/>
              <a:gd name="connsiteX6" fmla="*/ 333910 w 3462287"/>
              <a:gd name="connsiteY6" fmla="*/ 70673 h 2925577"/>
              <a:gd name="connsiteX7" fmla="*/ 124360 w 3462287"/>
              <a:gd name="connsiteY7" fmla="*/ 184973 h 2925577"/>
              <a:gd name="connsiteX8" fmla="*/ 29110 w 3462287"/>
              <a:gd name="connsiteY8" fmla="*/ 404048 h 2925577"/>
              <a:gd name="connsiteX9" fmla="*/ 535 w 3462287"/>
              <a:gd name="connsiteY9" fmla="*/ 1242248 h 2925577"/>
              <a:gd name="connsiteX10" fmla="*/ 48160 w 3462287"/>
              <a:gd name="connsiteY10" fmla="*/ 1766123 h 2925577"/>
              <a:gd name="connsiteX11" fmla="*/ 105310 w 3462287"/>
              <a:gd name="connsiteY11" fmla="*/ 2004248 h 2925577"/>
              <a:gd name="connsiteX12" fmla="*/ 248185 w 3462287"/>
              <a:gd name="connsiteY12" fmla="*/ 2118548 h 2925577"/>
              <a:gd name="connsiteX13" fmla="*/ 400585 w 3462287"/>
              <a:gd name="connsiteY13" fmla="*/ 2109023 h 2925577"/>
              <a:gd name="connsiteX14" fmla="*/ 486310 w 3462287"/>
              <a:gd name="connsiteY14" fmla="*/ 2480498 h 2925577"/>
              <a:gd name="connsiteX15" fmla="*/ 533935 w 3462287"/>
              <a:gd name="connsiteY15" fmla="*/ 2775773 h 2925577"/>
              <a:gd name="connsiteX16" fmla="*/ 552985 w 3462287"/>
              <a:gd name="connsiteY16" fmla="*/ 2918648 h 2925577"/>
              <a:gd name="connsiteX17" fmla="*/ 638710 w 3462287"/>
              <a:gd name="connsiteY17" fmla="*/ 2566223 h 2925577"/>
              <a:gd name="connsiteX18" fmla="*/ 676810 w 3462287"/>
              <a:gd name="connsiteY18" fmla="*/ 2404298 h 2925577"/>
              <a:gd name="connsiteX19" fmla="*/ 733960 w 3462287"/>
              <a:gd name="connsiteY19" fmla="*/ 2232848 h 2925577"/>
              <a:gd name="connsiteX20" fmla="*/ 819685 w 3462287"/>
              <a:gd name="connsiteY20" fmla="*/ 2185223 h 2925577"/>
              <a:gd name="connsiteX21" fmla="*/ 962560 w 3462287"/>
              <a:gd name="connsiteY21" fmla="*/ 2175698 h 2925577"/>
              <a:gd name="connsiteX22" fmla="*/ 1267360 w 3462287"/>
              <a:gd name="connsiteY22" fmla="*/ 2185223 h 2925577"/>
              <a:gd name="connsiteX23" fmla="*/ 1610260 w 3462287"/>
              <a:gd name="connsiteY23" fmla="*/ 2204273 h 2925577"/>
              <a:gd name="connsiteX24" fmla="*/ 2248435 w 3462287"/>
              <a:gd name="connsiteY24" fmla="*/ 2185223 h 2925577"/>
              <a:gd name="connsiteX25" fmla="*/ 2562760 w 3462287"/>
              <a:gd name="connsiteY25" fmla="*/ 2185223 h 2925577"/>
              <a:gd name="connsiteX26" fmla="*/ 2829460 w 3462287"/>
              <a:gd name="connsiteY26" fmla="*/ 2147123 h 2925577"/>
              <a:gd name="connsiteX27" fmla="*/ 3000910 w 3462287"/>
              <a:gd name="connsiteY27" fmla="*/ 2023298 h 2925577"/>
              <a:gd name="connsiteX28" fmla="*/ 3143785 w 3462287"/>
              <a:gd name="connsiteY28" fmla="*/ 1794698 h 2925577"/>
              <a:gd name="connsiteX29" fmla="*/ 3258085 w 3462287"/>
              <a:gd name="connsiteY29" fmla="*/ 1556573 h 2925577"/>
              <a:gd name="connsiteX30" fmla="*/ 3353335 w 3462287"/>
              <a:gd name="connsiteY30" fmla="*/ 1204148 h 2925577"/>
              <a:gd name="connsiteX31" fmla="*/ 3439060 w 3462287"/>
              <a:gd name="connsiteY31" fmla="*/ 899348 h 2925577"/>
              <a:gd name="connsiteX32" fmla="*/ 3458110 w 3462287"/>
              <a:gd name="connsiteY32" fmla="*/ 546923 h 2925577"/>
              <a:gd name="connsiteX0" fmla="*/ 3458110 w 3462287"/>
              <a:gd name="connsiteY0" fmla="*/ 546923 h 2925577"/>
              <a:gd name="connsiteX1" fmla="*/ 3448585 w 3462287"/>
              <a:gd name="connsiteY1" fmla="*/ 251648 h 2925577"/>
              <a:gd name="connsiteX2" fmla="*/ 3324760 w 3462287"/>
              <a:gd name="connsiteY2" fmla="*/ 175448 h 2925577"/>
              <a:gd name="connsiteX3" fmla="*/ 3124735 w 3462287"/>
              <a:gd name="connsiteY3" fmla="*/ 99248 h 2925577"/>
              <a:gd name="connsiteX4" fmla="*/ 2000785 w 3462287"/>
              <a:gd name="connsiteY4" fmla="*/ 3998 h 2925577"/>
              <a:gd name="connsiteX5" fmla="*/ 810160 w 3462287"/>
              <a:gd name="connsiteY5" fmla="*/ 23048 h 2925577"/>
              <a:gd name="connsiteX6" fmla="*/ 333910 w 3462287"/>
              <a:gd name="connsiteY6" fmla="*/ 70673 h 2925577"/>
              <a:gd name="connsiteX7" fmla="*/ 124360 w 3462287"/>
              <a:gd name="connsiteY7" fmla="*/ 184973 h 2925577"/>
              <a:gd name="connsiteX8" fmla="*/ 29110 w 3462287"/>
              <a:gd name="connsiteY8" fmla="*/ 404048 h 2925577"/>
              <a:gd name="connsiteX9" fmla="*/ 535 w 3462287"/>
              <a:gd name="connsiteY9" fmla="*/ 1242248 h 2925577"/>
              <a:gd name="connsiteX10" fmla="*/ 48160 w 3462287"/>
              <a:gd name="connsiteY10" fmla="*/ 1766123 h 2925577"/>
              <a:gd name="connsiteX11" fmla="*/ 105310 w 3462287"/>
              <a:gd name="connsiteY11" fmla="*/ 2004248 h 2925577"/>
              <a:gd name="connsiteX12" fmla="*/ 248185 w 3462287"/>
              <a:gd name="connsiteY12" fmla="*/ 2118548 h 2925577"/>
              <a:gd name="connsiteX13" fmla="*/ 429160 w 3462287"/>
              <a:gd name="connsiteY13" fmla="*/ 2185223 h 2925577"/>
              <a:gd name="connsiteX14" fmla="*/ 486310 w 3462287"/>
              <a:gd name="connsiteY14" fmla="*/ 2480498 h 2925577"/>
              <a:gd name="connsiteX15" fmla="*/ 533935 w 3462287"/>
              <a:gd name="connsiteY15" fmla="*/ 2775773 h 2925577"/>
              <a:gd name="connsiteX16" fmla="*/ 552985 w 3462287"/>
              <a:gd name="connsiteY16" fmla="*/ 2918648 h 2925577"/>
              <a:gd name="connsiteX17" fmla="*/ 638710 w 3462287"/>
              <a:gd name="connsiteY17" fmla="*/ 2566223 h 2925577"/>
              <a:gd name="connsiteX18" fmla="*/ 676810 w 3462287"/>
              <a:gd name="connsiteY18" fmla="*/ 2404298 h 2925577"/>
              <a:gd name="connsiteX19" fmla="*/ 733960 w 3462287"/>
              <a:gd name="connsiteY19" fmla="*/ 2232848 h 2925577"/>
              <a:gd name="connsiteX20" fmla="*/ 819685 w 3462287"/>
              <a:gd name="connsiteY20" fmla="*/ 2185223 h 2925577"/>
              <a:gd name="connsiteX21" fmla="*/ 962560 w 3462287"/>
              <a:gd name="connsiteY21" fmla="*/ 2175698 h 2925577"/>
              <a:gd name="connsiteX22" fmla="*/ 1267360 w 3462287"/>
              <a:gd name="connsiteY22" fmla="*/ 2185223 h 2925577"/>
              <a:gd name="connsiteX23" fmla="*/ 1610260 w 3462287"/>
              <a:gd name="connsiteY23" fmla="*/ 2204273 h 2925577"/>
              <a:gd name="connsiteX24" fmla="*/ 2248435 w 3462287"/>
              <a:gd name="connsiteY24" fmla="*/ 2185223 h 2925577"/>
              <a:gd name="connsiteX25" fmla="*/ 2562760 w 3462287"/>
              <a:gd name="connsiteY25" fmla="*/ 2185223 h 2925577"/>
              <a:gd name="connsiteX26" fmla="*/ 2829460 w 3462287"/>
              <a:gd name="connsiteY26" fmla="*/ 2147123 h 2925577"/>
              <a:gd name="connsiteX27" fmla="*/ 3000910 w 3462287"/>
              <a:gd name="connsiteY27" fmla="*/ 2023298 h 2925577"/>
              <a:gd name="connsiteX28" fmla="*/ 3143785 w 3462287"/>
              <a:gd name="connsiteY28" fmla="*/ 1794698 h 2925577"/>
              <a:gd name="connsiteX29" fmla="*/ 3258085 w 3462287"/>
              <a:gd name="connsiteY29" fmla="*/ 1556573 h 2925577"/>
              <a:gd name="connsiteX30" fmla="*/ 3353335 w 3462287"/>
              <a:gd name="connsiteY30" fmla="*/ 1204148 h 2925577"/>
              <a:gd name="connsiteX31" fmla="*/ 3439060 w 3462287"/>
              <a:gd name="connsiteY31" fmla="*/ 899348 h 2925577"/>
              <a:gd name="connsiteX32" fmla="*/ 3458110 w 3462287"/>
              <a:gd name="connsiteY32" fmla="*/ 546923 h 2925577"/>
              <a:gd name="connsiteX0" fmla="*/ 3458110 w 3458646"/>
              <a:gd name="connsiteY0" fmla="*/ 546923 h 2925577"/>
              <a:gd name="connsiteX1" fmla="*/ 3448585 w 3458646"/>
              <a:gd name="connsiteY1" fmla="*/ 251648 h 2925577"/>
              <a:gd name="connsiteX2" fmla="*/ 3400960 w 3458646"/>
              <a:gd name="connsiteY2" fmla="*/ 156398 h 2925577"/>
              <a:gd name="connsiteX3" fmla="*/ 3124735 w 3458646"/>
              <a:gd name="connsiteY3" fmla="*/ 99248 h 2925577"/>
              <a:gd name="connsiteX4" fmla="*/ 2000785 w 3458646"/>
              <a:gd name="connsiteY4" fmla="*/ 3998 h 2925577"/>
              <a:gd name="connsiteX5" fmla="*/ 810160 w 3458646"/>
              <a:gd name="connsiteY5" fmla="*/ 23048 h 2925577"/>
              <a:gd name="connsiteX6" fmla="*/ 333910 w 3458646"/>
              <a:gd name="connsiteY6" fmla="*/ 70673 h 2925577"/>
              <a:gd name="connsiteX7" fmla="*/ 124360 w 3458646"/>
              <a:gd name="connsiteY7" fmla="*/ 184973 h 2925577"/>
              <a:gd name="connsiteX8" fmla="*/ 29110 w 3458646"/>
              <a:gd name="connsiteY8" fmla="*/ 404048 h 2925577"/>
              <a:gd name="connsiteX9" fmla="*/ 535 w 3458646"/>
              <a:gd name="connsiteY9" fmla="*/ 1242248 h 2925577"/>
              <a:gd name="connsiteX10" fmla="*/ 48160 w 3458646"/>
              <a:gd name="connsiteY10" fmla="*/ 1766123 h 2925577"/>
              <a:gd name="connsiteX11" fmla="*/ 105310 w 3458646"/>
              <a:gd name="connsiteY11" fmla="*/ 2004248 h 2925577"/>
              <a:gd name="connsiteX12" fmla="*/ 248185 w 3458646"/>
              <a:gd name="connsiteY12" fmla="*/ 2118548 h 2925577"/>
              <a:gd name="connsiteX13" fmla="*/ 429160 w 3458646"/>
              <a:gd name="connsiteY13" fmla="*/ 2185223 h 2925577"/>
              <a:gd name="connsiteX14" fmla="*/ 486310 w 3458646"/>
              <a:gd name="connsiteY14" fmla="*/ 2480498 h 2925577"/>
              <a:gd name="connsiteX15" fmla="*/ 533935 w 3458646"/>
              <a:gd name="connsiteY15" fmla="*/ 2775773 h 2925577"/>
              <a:gd name="connsiteX16" fmla="*/ 552985 w 3458646"/>
              <a:gd name="connsiteY16" fmla="*/ 2918648 h 2925577"/>
              <a:gd name="connsiteX17" fmla="*/ 638710 w 3458646"/>
              <a:gd name="connsiteY17" fmla="*/ 2566223 h 2925577"/>
              <a:gd name="connsiteX18" fmla="*/ 676810 w 3458646"/>
              <a:gd name="connsiteY18" fmla="*/ 2404298 h 2925577"/>
              <a:gd name="connsiteX19" fmla="*/ 733960 w 3458646"/>
              <a:gd name="connsiteY19" fmla="*/ 2232848 h 2925577"/>
              <a:gd name="connsiteX20" fmla="*/ 819685 w 3458646"/>
              <a:gd name="connsiteY20" fmla="*/ 2185223 h 2925577"/>
              <a:gd name="connsiteX21" fmla="*/ 962560 w 3458646"/>
              <a:gd name="connsiteY21" fmla="*/ 2175698 h 2925577"/>
              <a:gd name="connsiteX22" fmla="*/ 1267360 w 3458646"/>
              <a:gd name="connsiteY22" fmla="*/ 2185223 h 2925577"/>
              <a:gd name="connsiteX23" fmla="*/ 1610260 w 3458646"/>
              <a:gd name="connsiteY23" fmla="*/ 2204273 h 2925577"/>
              <a:gd name="connsiteX24" fmla="*/ 2248435 w 3458646"/>
              <a:gd name="connsiteY24" fmla="*/ 2185223 h 2925577"/>
              <a:gd name="connsiteX25" fmla="*/ 2562760 w 3458646"/>
              <a:gd name="connsiteY25" fmla="*/ 2185223 h 2925577"/>
              <a:gd name="connsiteX26" fmla="*/ 2829460 w 3458646"/>
              <a:gd name="connsiteY26" fmla="*/ 2147123 h 2925577"/>
              <a:gd name="connsiteX27" fmla="*/ 3000910 w 3458646"/>
              <a:gd name="connsiteY27" fmla="*/ 2023298 h 2925577"/>
              <a:gd name="connsiteX28" fmla="*/ 3143785 w 3458646"/>
              <a:gd name="connsiteY28" fmla="*/ 1794698 h 2925577"/>
              <a:gd name="connsiteX29" fmla="*/ 3258085 w 3458646"/>
              <a:gd name="connsiteY29" fmla="*/ 1556573 h 2925577"/>
              <a:gd name="connsiteX30" fmla="*/ 3353335 w 3458646"/>
              <a:gd name="connsiteY30" fmla="*/ 1204148 h 2925577"/>
              <a:gd name="connsiteX31" fmla="*/ 3439060 w 3458646"/>
              <a:gd name="connsiteY31" fmla="*/ 899348 h 2925577"/>
              <a:gd name="connsiteX32" fmla="*/ 3458110 w 3458646"/>
              <a:gd name="connsiteY32" fmla="*/ 546923 h 2925577"/>
              <a:gd name="connsiteX0" fmla="*/ 3458110 w 3459978"/>
              <a:gd name="connsiteY0" fmla="*/ 546923 h 2925577"/>
              <a:gd name="connsiteX1" fmla="*/ 3448585 w 3459978"/>
              <a:gd name="connsiteY1" fmla="*/ 251648 h 2925577"/>
              <a:gd name="connsiteX2" fmla="*/ 3400960 w 3459978"/>
              <a:gd name="connsiteY2" fmla="*/ 156398 h 2925577"/>
              <a:gd name="connsiteX3" fmla="*/ 3124735 w 3459978"/>
              <a:gd name="connsiteY3" fmla="*/ 99248 h 2925577"/>
              <a:gd name="connsiteX4" fmla="*/ 2000785 w 3459978"/>
              <a:gd name="connsiteY4" fmla="*/ 3998 h 2925577"/>
              <a:gd name="connsiteX5" fmla="*/ 810160 w 3459978"/>
              <a:gd name="connsiteY5" fmla="*/ 23048 h 2925577"/>
              <a:gd name="connsiteX6" fmla="*/ 333910 w 3459978"/>
              <a:gd name="connsiteY6" fmla="*/ 70673 h 2925577"/>
              <a:gd name="connsiteX7" fmla="*/ 124360 w 3459978"/>
              <a:gd name="connsiteY7" fmla="*/ 184973 h 2925577"/>
              <a:gd name="connsiteX8" fmla="*/ 29110 w 3459978"/>
              <a:gd name="connsiteY8" fmla="*/ 404048 h 2925577"/>
              <a:gd name="connsiteX9" fmla="*/ 535 w 3459978"/>
              <a:gd name="connsiteY9" fmla="*/ 1242248 h 2925577"/>
              <a:gd name="connsiteX10" fmla="*/ 48160 w 3459978"/>
              <a:gd name="connsiteY10" fmla="*/ 1766123 h 2925577"/>
              <a:gd name="connsiteX11" fmla="*/ 105310 w 3459978"/>
              <a:gd name="connsiteY11" fmla="*/ 2004248 h 2925577"/>
              <a:gd name="connsiteX12" fmla="*/ 248185 w 3459978"/>
              <a:gd name="connsiteY12" fmla="*/ 2118548 h 2925577"/>
              <a:gd name="connsiteX13" fmla="*/ 429160 w 3459978"/>
              <a:gd name="connsiteY13" fmla="*/ 2185223 h 2925577"/>
              <a:gd name="connsiteX14" fmla="*/ 486310 w 3459978"/>
              <a:gd name="connsiteY14" fmla="*/ 2480498 h 2925577"/>
              <a:gd name="connsiteX15" fmla="*/ 533935 w 3459978"/>
              <a:gd name="connsiteY15" fmla="*/ 2775773 h 2925577"/>
              <a:gd name="connsiteX16" fmla="*/ 552985 w 3459978"/>
              <a:gd name="connsiteY16" fmla="*/ 2918648 h 2925577"/>
              <a:gd name="connsiteX17" fmla="*/ 638710 w 3459978"/>
              <a:gd name="connsiteY17" fmla="*/ 2566223 h 2925577"/>
              <a:gd name="connsiteX18" fmla="*/ 676810 w 3459978"/>
              <a:gd name="connsiteY18" fmla="*/ 2404298 h 2925577"/>
              <a:gd name="connsiteX19" fmla="*/ 733960 w 3459978"/>
              <a:gd name="connsiteY19" fmla="*/ 2232848 h 2925577"/>
              <a:gd name="connsiteX20" fmla="*/ 819685 w 3459978"/>
              <a:gd name="connsiteY20" fmla="*/ 2185223 h 2925577"/>
              <a:gd name="connsiteX21" fmla="*/ 962560 w 3459978"/>
              <a:gd name="connsiteY21" fmla="*/ 2175698 h 2925577"/>
              <a:gd name="connsiteX22" fmla="*/ 1267360 w 3459978"/>
              <a:gd name="connsiteY22" fmla="*/ 2185223 h 2925577"/>
              <a:gd name="connsiteX23" fmla="*/ 1610260 w 3459978"/>
              <a:gd name="connsiteY23" fmla="*/ 2204273 h 2925577"/>
              <a:gd name="connsiteX24" fmla="*/ 2248435 w 3459978"/>
              <a:gd name="connsiteY24" fmla="*/ 2185223 h 2925577"/>
              <a:gd name="connsiteX25" fmla="*/ 2562760 w 3459978"/>
              <a:gd name="connsiteY25" fmla="*/ 2185223 h 2925577"/>
              <a:gd name="connsiteX26" fmla="*/ 2829460 w 3459978"/>
              <a:gd name="connsiteY26" fmla="*/ 2147123 h 2925577"/>
              <a:gd name="connsiteX27" fmla="*/ 3000910 w 3459978"/>
              <a:gd name="connsiteY27" fmla="*/ 2023298 h 2925577"/>
              <a:gd name="connsiteX28" fmla="*/ 3143785 w 3459978"/>
              <a:gd name="connsiteY28" fmla="*/ 1794698 h 2925577"/>
              <a:gd name="connsiteX29" fmla="*/ 3258085 w 3459978"/>
              <a:gd name="connsiteY29" fmla="*/ 1556573 h 2925577"/>
              <a:gd name="connsiteX30" fmla="*/ 3353335 w 3459978"/>
              <a:gd name="connsiteY30" fmla="*/ 1204148 h 2925577"/>
              <a:gd name="connsiteX31" fmla="*/ 3420010 w 3459978"/>
              <a:gd name="connsiteY31" fmla="*/ 899348 h 2925577"/>
              <a:gd name="connsiteX32" fmla="*/ 3458110 w 3459978"/>
              <a:gd name="connsiteY32" fmla="*/ 546923 h 2925577"/>
              <a:gd name="connsiteX0" fmla="*/ 3458110 w 3459978"/>
              <a:gd name="connsiteY0" fmla="*/ 518348 h 2925577"/>
              <a:gd name="connsiteX1" fmla="*/ 3448585 w 3459978"/>
              <a:gd name="connsiteY1" fmla="*/ 251648 h 2925577"/>
              <a:gd name="connsiteX2" fmla="*/ 3400960 w 3459978"/>
              <a:gd name="connsiteY2" fmla="*/ 156398 h 2925577"/>
              <a:gd name="connsiteX3" fmla="*/ 3124735 w 3459978"/>
              <a:gd name="connsiteY3" fmla="*/ 99248 h 2925577"/>
              <a:gd name="connsiteX4" fmla="*/ 2000785 w 3459978"/>
              <a:gd name="connsiteY4" fmla="*/ 3998 h 2925577"/>
              <a:gd name="connsiteX5" fmla="*/ 810160 w 3459978"/>
              <a:gd name="connsiteY5" fmla="*/ 23048 h 2925577"/>
              <a:gd name="connsiteX6" fmla="*/ 333910 w 3459978"/>
              <a:gd name="connsiteY6" fmla="*/ 70673 h 2925577"/>
              <a:gd name="connsiteX7" fmla="*/ 124360 w 3459978"/>
              <a:gd name="connsiteY7" fmla="*/ 184973 h 2925577"/>
              <a:gd name="connsiteX8" fmla="*/ 29110 w 3459978"/>
              <a:gd name="connsiteY8" fmla="*/ 404048 h 2925577"/>
              <a:gd name="connsiteX9" fmla="*/ 535 w 3459978"/>
              <a:gd name="connsiteY9" fmla="*/ 1242248 h 2925577"/>
              <a:gd name="connsiteX10" fmla="*/ 48160 w 3459978"/>
              <a:gd name="connsiteY10" fmla="*/ 1766123 h 2925577"/>
              <a:gd name="connsiteX11" fmla="*/ 105310 w 3459978"/>
              <a:gd name="connsiteY11" fmla="*/ 2004248 h 2925577"/>
              <a:gd name="connsiteX12" fmla="*/ 248185 w 3459978"/>
              <a:gd name="connsiteY12" fmla="*/ 2118548 h 2925577"/>
              <a:gd name="connsiteX13" fmla="*/ 429160 w 3459978"/>
              <a:gd name="connsiteY13" fmla="*/ 2185223 h 2925577"/>
              <a:gd name="connsiteX14" fmla="*/ 486310 w 3459978"/>
              <a:gd name="connsiteY14" fmla="*/ 2480498 h 2925577"/>
              <a:gd name="connsiteX15" fmla="*/ 533935 w 3459978"/>
              <a:gd name="connsiteY15" fmla="*/ 2775773 h 2925577"/>
              <a:gd name="connsiteX16" fmla="*/ 552985 w 3459978"/>
              <a:gd name="connsiteY16" fmla="*/ 2918648 h 2925577"/>
              <a:gd name="connsiteX17" fmla="*/ 638710 w 3459978"/>
              <a:gd name="connsiteY17" fmla="*/ 2566223 h 2925577"/>
              <a:gd name="connsiteX18" fmla="*/ 676810 w 3459978"/>
              <a:gd name="connsiteY18" fmla="*/ 2404298 h 2925577"/>
              <a:gd name="connsiteX19" fmla="*/ 733960 w 3459978"/>
              <a:gd name="connsiteY19" fmla="*/ 2232848 h 2925577"/>
              <a:gd name="connsiteX20" fmla="*/ 819685 w 3459978"/>
              <a:gd name="connsiteY20" fmla="*/ 2185223 h 2925577"/>
              <a:gd name="connsiteX21" fmla="*/ 962560 w 3459978"/>
              <a:gd name="connsiteY21" fmla="*/ 2175698 h 2925577"/>
              <a:gd name="connsiteX22" fmla="*/ 1267360 w 3459978"/>
              <a:gd name="connsiteY22" fmla="*/ 2185223 h 2925577"/>
              <a:gd name="connsiteX23" fmla="*/ 1610260 w 3459978"/>
              <a:gd name="connsiteY23" fmla="*/ 2204273 h 2925577"/>
              <a:gd name="connsiteX24" fmla="*/ 2248435 w 3459978"/>
              <a:gd name="connsiteY24" fmla="*/ 2185223 h 2925577"/>
              <a:gd name="connsiteX25" fmla="*/ 2562760 w 3459978"/>
              <a:gd name="connsiteY25" fmla="*/ 2185223 h 2925577"/>
              <a:gd name="connsiteX26" fmla="*/ 2829460 w 3459978"/>
              <a:gd name="connsiteY26" fmla="*/ 2147123 h 2925577"/>
              <a:gd name="connsiteX27" fmla="*/ 3000910 w 3459978"/>
              <a:gd name="connsiteY27" fmla="*/ 2023298 h 2925577"/>
              <a:gd name="connsiteX28" fmla="*/ 3143785 w 3459978"/>
              <a:gd name="connsiteY28" fmla="*/ 1794698 h 2925577"/>
              <a:gd name="connsiteX29" fmla="*/ 3258085 w 3459978"/>
              <a:gd name="connsiteY29" fmla="*/ 1556573 h 2925577"/>
              <a:gd name="connsiteX30" fmla="*/ 3353335 w 3459978"/>
              <a:gd name="connsiteY30" fmla="*/ 1204148 h 2925577"/>
              <a:gd name="connsiteX31" fmla="*/ 3420010 w 3459978"/>
              <a:gd name="connsiteY31" fmla="*/ 899348 h 2925577"/>
              <a:gd name="connsiteX32" fmla="*/ 3458110 w 3459978"/>
              <a:gd name="connsiteY32" fmla="*/ 518348 h 2925577"/>
              <a:gd name="connsiteX0" fmla="*/ 3458110 w 3460957"/>
              <a:gd name="connsiteY0" fmla="*/ 518348 h 2925577"/>
              <a:gd name="connsiteX1" fmla="*/ 3448585 w 3460957"/>
              <a:gd name="connsiteY1" fmla="*/ 251648 h 2925577"/>
              <a:gd name="connsiteX2" fmla="*/ 3372385 w 3460957"/>
              <a:gd name="connsiteY2" fmla="*/ 146873 h 2925577"/>
              <a:gd name="connsiteX3" fmla="*/ 3124735 w 3460957"/>
              <a:gd name="connsiteY3" fmla="*/ 99248 h 2925577"/>
              <a:gd name="connsiteX4" fmla="*/ 2000785 w 3460957"/>
              <a:gd name="connsiteY4" fmla="*/ 3998 h 2925577"/>
              <a:gd name="connsiteX5" fmla="*/ 810160 w 3460957"/>
              <a:gd name="connsiteY5" fmla="*/ 23048 h 2925577"/>
              <a:gd name="connsiteX6" fmla="*/ 333910 w 3460957"/>
              <a:gd name="connsiteY6" fmla="*/ 70673 h 2925577"/>
              <a:gd name="connsiteX7" fmla="*/ 124360 w 3460957"/>
              <a:gd name="connsiteY7" fmla="*/ 184973 h 2925577"/>
              <a:gd name="connsiteX8" fmla="*/ 29110 w 3460957"/>
              <a:gd name="connsiteY8" fmla="*/ 404048 h 2925577"/>
              <a:gd name="connsiteX9" fmla="*/ 535 w 3460957"/>
              <a:gd name="connsiteY9" fmla="*/ 1242248 h 2925577"/>
              <a:gd name="connsiteX10" fmla="*/ 48160 w 3460957"/>
              <a:gd name="connsiteY10" fmla="*/ 1766123 h 2925577"/>
              <a:gd name="connsiteX11" fmla="*/ 105310 w 3460957"/>
              <a:gd name="connsiteY11" fmla="*/ 2004248 h 2925577"/>
              <a:gd name="connsiteX12" fmla="*/ 248185 w 3460957"/>
              <a:gd name="connsiteY12" fmla="*/ 2118548 h 2925577"/>
              <a:gd name="connsiteX13" fmla="*/ 429160 w 3460957"/>
              <a:gd name="connsiteY13" fmla="*/ 2185223 h 2925577"/>
              <a:gd name="connsiteX14" fmla="*/ 486310 w 3460957"/>
              <a:gd name="connsiteY14" fmla="*/ 2480498 h 2925577"/>
              <a:gd name="connsiteX15" fmla="*/ 533935 w 3460957"/>
              <a:gd name="connsiteY15" fmla="*/ 2775773 h 2925577"/>
              <a:gd name="connsiteX16" fmla="*/ 552985 w 3460957"/>
              <a:gd name="connsiteY16" fmla="*/ 2918648 h 2925577"/>
              <a:gd name="connsiteX17" fmla="*/ 638710 w 3460957"/>
              <a:gd name="connsiteY17" fmla="*/ 2566223 h 2925577"/>
              <a:gd name="connsiteX18" fmla="*/ 676810 w 3460957"/>
              <a:gd name="connsiteY18" fmla="*/ 2404298 h 2925577"/>
              <a:gd name="connsiteX19" fmla="*/ 733960 w 3460957"/>
              <a:gd name="connsiteY19" fmla="*/ 2232848 h 2925577"/>
              <a:gd name="connsiteX20" fmla="*/ 819685 w 3460957"/>
              <a:gd name="connsiteY20" fmla="*/ 2185223 h 2925577"/>
              <a:gd name="connsiteX21" fmla="*/ 962560 w 3460957"/>
              <a:gd name="connsiteY21" fmla="*/ 2175698 h 2925577"/>
              <a:gd name="connsiteX22" fmla="*/ 1267360 w 3460957"/>
              <a:gd name="connsiteY22" fmla="*/ 2185223 h 2925577"/>
              <a:gd name="connsiteX23" fmla="*/ 1610260 w 3460957"/>
              <a:gd name="connsiteY23" fmla="*/ 2204273 h 2925577"/>
              <a:gd name="connsiteX24" fmla="*/ 2248435 w 3460957"/>
              <a:gd name="connsiteY24" fmla="*/ 2185223 h 2925577"/>
              <a:gd name="connsiteX25" fmla="*/ 2562760 w 3460957"/>
              <a:gd name="connsiteY25" fmla="*/ 2185223 h 2925577"/>
              <a:gd name="connsiteX26" fmla="*/ 2829460 w 3460957"/>
              <a:gd name="connsiteY26" fmla="*/ 2147123 h 2925577"/>
              <a:gd name="connsiteX27" fmla="*/ 3000910 w 3460957"/>
              <a:gd name="connsiteY27" fmla="*/ 2023298 h 2925577"/>
              <a:gd name="connsiteX28" fmla="*/ 3143785 w 3460957"/>
              <a:gd name="connsiteY28" fmla="*/ 1794698 h 2925577"/>
              <a:gd name="connsiteX29" fmla="*/ 3258085 w 3460957"/>
              <a:gd name="connsiteY29" fmla="*/ 1556573 h 2925577"/>
              <a:gd name="connsiteX30" fmla="*/ 3353335 w 3460957"/>
              <a:gd name="connsiteY30" fmla="*/ 1204148 h 2925577"/>
              <a:gd name="connsiteX31" fmla="*/ 3420010 w 3460957"/>
              <a:gd name="connsiteY31" fmla="*/ 899348 h 2925577"/>
              <a:gd name="connsiteX32" fmla="*/ 3458110 w 3460957"/>
              <a:gd name="connsiteY32" fmla="*/ 518348 h 2925577"/>
              <a:gd name="connsiteX0" fmla="*/ 3458110 w 3460957"/>
              <a:gd name="connsiteY0" fmla="*/ 518348 h 2925577"/>
              <a:gd name="connsiteX1" fmla="*/ 3448585 w 3460957"/>
              <a:gd name="connsiteY1" fmla="*/ 251648 h 2925577"/>
              <a:gd name="connsiteX2" fmla="*/ 3372385 w 3460957"/>
              <a:gd name="connsiteY2" fmla="*/ 146873 h 2925577"/>
              <a:gd name="connsiteX3" fmla="*/ 3124735 w 3460957"/>
              <a:gd name="connsiteY3" fmla="*/ 99248 h 2925577"/>
              <a:gd name="connsiteX4" fmla="*/ 2000785 w 3460957"/>
              <a:gd name="connsiteY4" fmla="*/ 3998 h 2925577"/>
              <a:gd name="connsiteX5" fmla="*/ 810160 w 3460957"/>
              <a:gd name="connsiteY5" fmla="*/ 23048 h 2925577"/>
              <a:gd name="connsiteX6" fmla="*/ 333910 w 3460957"/>
              <a:gd name="connsiteY6" fmla="*/ 70673 h 2925577"/>
              <a:gd name="connsiteX7" fmla="*/ 124360 w 3460957"/>
              <a:gd name="connsiteY7" fmla="*/ 184973 h 2925577"/>
              <a:gd name="connsiteX8" fmla="*/ 29110 w 3460957"/>
              <a:gd name="connsiteY8" fmla="*/ 404048 h 2925577"/>
              <a:gd name="connsiteX9" fmla="*/ 535 w 3460957"/>
              <a:gd name="connsiteY9" fmla="*/ 1242248 h 2925577"/>
              <a:gd name="connsiteX10" fmla="*/ 48160 w 3460957"/>
              <a:gd name="connsiteY10" fmla="*/ 1766123 h 2925577"/>
              <a:gd name="connsiteX11" fmla="*/ 105310 w 3460957"/>
              <a:gd name="connsiteY11" fmla="*/ 2004248 h 2925577"/>
              <a:gd name="connsiteX12" fmla="*/ 248185 w 3460957"/>
              <a:gd name="connsiteY12" fmla="*/ 2118548 h 2925577"/>
              <a:gd name="connsiteX13" fmla="*/ 429160 w 3460957"/>
              <a:gd name="connsiteY13" fmla="*/ 2185223 h 2925577"/>
              <a:gd name="connsiteX14" fmla="*/ 486310 w 3460957"/>
              <a:gd name="connsiteY14" fmla="*/ 2480498 h 2925577"/>
              <a:gd name="connsiteX15" fmla="*/ 533935 w 3460957"/>
              <a:gd name="connsiteY15" fmla="*/ 2775773 h 2925577"/>
              <a:gd name="connsiteX16" fmla="*/ 552985 w 3460957"/>
              <a:gd name="connsiteY16" fmla="*/ 2918648 h 2925577"/>
              <a:gd name="connsiteX17" fmla="*/ 638710 w 3460957"/>
              <a:gd name="connsiteY17" fmla="*/ 2566223 h 2925577"/>
              <a:gd name="connsiteX18" fmla="*/ 632360 w 3460957"/>
              <a:gd name="connsiteY18" fmla="*/ 2404298 h 2925577"/>
              <a:gd name="connsiteX19" fmla="*/ 733960 w 3460957"/>
              <a:gd name="connsiteY19" fmla="*/ 2232848 h 2925577"/>
              <a:gd name="connsiteX20" fmla="*/ 819685 w 3460957"/>
              <a:gd name="connsiteY20" fmla="*/ 2185223 h 2925577"/>
              <a:gd name="connsiteX21" fmla="*/ 962560 w 3460957"/>
              <a:gd name="connsiteY21" fmla="*/ 2175698 h 2925577"/>
              <a:gd name="connsiteX22" fmla="*/ 1267360 w 3460957"/>
              <a:gd name="connsiteY22" fmla="*/ 2185223 h 2925577"/>
              <a:gd name="connsiteX23" fmla="*/ 1610260 w 3460957"/>
              <a:gd name="connsiteY23" fmla="*/ 2204273 h 2925577"/>
              <a:gd name="connsiteX24" fmla="*/ 2248435 w 3460957"/>
              <a:gd name="connsiteY24" fmla="*/ 2185223 h 2925577"/>
              <a:gd name="connsiteX25" fmla="*/ 2562760 w 3460957"/>
              <a:gd name="connsiteY25" fmla="*/ 2185223 h 2925577"/>
              <a:gd name="connsiteX26" fmla="*/ 2829460 w 3460957"/>
              <a:gd name="connsiteY26" fmla="*/ 2147123 h 2925577"/>
              <a:gd name="connsiteX27" fmla="*/ 3000910 w 3460957"/>
              <a:gd name="connsiteY27" fmla="*/ 2023298 h 2925577"/>
              <a:gd name="connsiteX28" fmla="*/ 3143785 w 3460957"/>
              <a:gd name="connsiteY28" fmla="*/ 1794698 h 2925577"/>
              <a:gd name="connsiteX29" fmla="*/ 3258085 w 3460957"/>
              <a:gd name="connsiteY29" fmla="*/ 1556573 h 2925577"/>
              <a:gd name="connsiteX30" fmla="*/ 3353335 w 3460957"/>
              <a:gd name="connsiteY30" fmla="*/ 1204148 h 2925577"/>
              <a:gd name="connsiteX31" fmla="*/ 3420010 w 3460957"/>
              <a:gd name="connsiteY31" fmla="*/ 899348 h 2925577"/>
              <a:gd name="connsiteX32" fmla="*/ 3458110 w 3460957"/>
              <a:gd name="connsiteY32" fmla="*/ 518348 h 2925577"/>
              <a:gd name="connsiteX0" fmla="*/ 3458110 w 3460957"/>
              <a:gd name="connsiteY0" fmla="*/ 518348 h 2925577"/>
              <a:gd name="connsiteX1" fmla="*/ 3448585 w 3460957"/>
              <a:gd name="connsiteY1" fmla="*/ 251648 h 2925577"/>
              <a:gd name="connsiteX2" fmla="*/ 3372385 w 3460957"/>
              <a:gd name="connsiteY2" fmla="*/ 146873 h 2925577"/>
              <a:gd name="connsiteX3" fmla="*/ 3124735 w 3460957"/>
              <a:gd name="connsiteY3" fmla="*/ 99248 h 2925577"/>
              <a:gd name="connsiteX4" fmla="*/ 2000785 w 3460957"/>
              <a:gd name="connsiteY4" fmla="*/ 3998 h 2925577"/>
              <a:gd name="connsiteX5" fmla="*/ 810160 w 3460957"/>
              <a:gd name="connsiteY5" fmla="*/ 23048 h 2925577"/>
              <a:gd name="connsiteX6" fmla="*/ 333910 w 3460957"/>
              <a:gd name="connsiteY6" fmla="*/ 70673 h 2925577"/>
              <a:gd name="connsiteX7" fmla="*/ 124360 w 3460957"/>
              <a:gd name="connsiteY7" fmla="*/ 184973 h 2925577"/>
              <a:gd name="connsiteX8" fmla="*/ 29110 w 3460957"/>
              <a:gd name="connsiteY8" fmla="*/ 404048 h 2925577"/>
              <a:gd name="connsiteX9" fmla="*/ 535 w 3460957"/>
              <a:gd name="connsiteY9" fmla="*/ 1242248 h 2925577"/>
              <a:gd name="connsiteX10" fmla="*/ 48160 w 3460957"/>
              <a:gd name="connsiteY10" fmla="*/ 1766123 h 2925577"/>
              <a:gd name="connsiteX11" fmla="*/ 105310 w 3460957"/>
              <a:gd name="connsiteY11" fmla="*/ 2004248 h 2925577"/>
              <a:gd name="connsiteX12" fmla="*/ 248185 w 3460957"/>
              <a:gd name="connsiteY12" fmla="*/ 2118548 h 2925577"/>
              <a:gd name="connsiteX13" fmla="*/ 429160 w 3460957"/>
              <a:gd name="connsiteY13" fmla="*/ 2185223 h 2925577"/>
              <a:gd name="connsiteX14" fmla="*/ 486310 w 3460957"/>
              <a:gd name="connsiteY14" fmla="*/ 2480498 h 2925577"/>
              <a:gd name="connsiteX15" fmla="*/ 533935 w 3460957"/>
              <a:gd name="connsiteY15" fmla="*/ 2775773 h 2925577"/>
              <a:gd name="connsiteX16" fmla="*/ 552985 w 3460957"/>
              <a:gd name="connsiteY16" fmla="*/ 2918648 h 2925577"/>
              <a:gd name="connsiteX17" fmla="*/ 638710 w 3460957"/>
              <a:gd name="connsiteY17" fmla="*/ 2566223 h 2925577"/>
              <a:gd name="connsiteX18" fmla="*/ 632360 w 3460957"/>
              <a:gd name="connsiteY18" fmla="*/ 2404298 h 2925577"/>
              <a:gd name="connsiteX19" fmla="*/ 733960 w 3460957"/>
              <a:gd name="connsiteY19" fmla="*/ 2232848 h 2925577"/>
              <a:gd name="connsiteX20" fmla="*/ 819685 w 3460957"/>
              <a:gd name="connsiteY20" fmla="*/ 2185223 h 2925577"/>
              <a:gd name="connsiteX21" fmla="*/ 962560 w 3460957"/>
              <a:gd name="connsiteY21" fmla="*/ 2175698 h 2925577"/>
              <a:gd name="connsiteX22" fmla="*/ 1267360 w 3460957"/>
              <a:gd name="connsiteY22" fmla="*/ 2185223 h 2925577"/>
              <a:gd name="connsiteX23" fmla="*/ 1610260 w 3460957"/>
              <a:gd name="connsiteY23" fmla="*/ 2204273 h 2925577"/>
              <a:gd name="connsiteX24" fmla="*/ 2248435 w 3460957"/>
              <a:gd name="connsiteY24" fmla="*/ 2185223 h 2925577"/>
              <a:gd name="connsiteX25" fmla="*/ 2562760 w 3460957"/>
              <a:gd name="connsiteY25" fmla="*/ 2185223 h 2925577"/>
              <a:gd name="connsiteX26" fmla="*/ 2829460 w 3460957"/>
              <a:gd name="connsiteY26" fmla="*/ 2147123 h 2925577"/>
              <a:gd name="connsiteX27" fmla="*/ 3000910 w 3460957"/>
              <a:gd name="connsiteY27" fmla="*/ 2023298 h 2925577"/>
              <a:gd name="connsiteX28" fmla="*/ 3143785 w 3460957"/>
              <a:gd name="connsiteY28" fmla="*/ 1794698 h 2925577"/>
              <a:gd name="connsiteX29" fmla="*/ 3258085 w 3460957"/>
              <a:gd name="connsiteY29" fmla="*/ 1556573 h 2925577"/>
              <a:gd name="connsiteX30" fmla="*/ 3353335 w 3460957"/>
              <a:gd name="connsiteY30" fmla="*/ 1204148 h 2925577"/>
              <a:gd name="connsiteX31" fmla="*/ 3420010 w 3460957"/>
              <a:gd name="connsiteY31" fmla="*/ 899348 h 2925577"/>
              <a:gd name="connsiteX32" fmla="*/ 3458110 w 3460957"/>
              <a:gd name="connsiteY32" fmla="*/ 518348 h 2925577"/>
              <a:gd name="connsiteX0" fmla="*/ 3458110 w 3460957"/>
              <a:gd name="connsiteY0" fmla="*/ 518348 h 2924938"/>
              <a:gd name="connsiteX1" fmla="*/ 3448585 w 3460957"/>
              <a:gd name="connsiteY1" fmla="*/ 251648 h 2924938"/>
              <a:gd name="connsiteX2" fmla="*/ 3372385 w 3460957"/>
              <a:gd name="connsiteY2" fmla="*/ 146873 h 2924938"/>
              <a:gd name="connsiteX3" fmla="*/ 3124735 w 3460957"/>
              <a:gd name="connsiteY3" fmla="*/ 99248 h 2924938"/>
              <a:gd name="connsiteX4" fmla="*/ 2000785 w 3460957"/>
              <a:gd name="connsiteY4" fmla="*/ 3998 h 2924938"/>
              <a:gd name="connsiteX5" fmla="*/ 810160 w 3460957"/>
              <a:gd name="connsiteY5" fmla="*/ 23048 h 2924938"/>
              <a:gd name="connsiteX6" fmla="*/ 333910 w 3460957"/>
              <a:gd name="connsiteY6" fmla="*/ 70673 h 2924938"/>
              <a:gd name="connsiteX7" fmla="*/ 124360 w 3460957"/>
              <a:gd name="connsiteY7" fmla="*/ 184973 h 2924938"/>
              <a:gd name="connsiteX8" fmla="*/ 29110 w 3460957"/>
              <a:gd name="connsiteY8" fmla="*/ 404048 h 2924938"/>
              <a:gd name="connsiteX9" fmla="*/ 535 w 3460957"/>
              <a:gd name="connsiteY9" fmla="*/ 1242248 h 2924938"/>
              <a:gd name="connsiteX10" fmla="*/ 48160 w 3460957"/>
              <a:gd name="connsiteY10" fmla="*/ 1766123 h 2924938"/>
              <a:gd name="connsiteX11" fmla="*/ 105310 w 3460957"/>
              <a:gd name="connsiteY11" fmla="*/ 2004248 h 2924938"/>
              <a:gd name="connsiteX12" fmla="*/ 248185 w 3460957"/>
              <a:gd name="connsiteY12" fmla="*/ 2118548 h 2924938"/>
              <a:gd name="connsiteX13" fmla="*/ 429160 w 3460957"/>
              <a:gd name="connsiteY13" fmla="*/ 2185223 h 2924938"/>
              <a:gd name="connsiteX14" fmla="*/ 486310 w 3460957"/>
              <a:gd name="connsiteY14" fmla="*/ 2480498 h 2924938"/>
              <a:gd name="connsiteX15" fmla="*/ 533935 w 3460957"/>
              <a:gd name="connsiteY15" fmla="*/ 2775773 h 2924938"/>
              <a:gd name="connsiteX16" fmla="*/ 552985 w 3460957"/>
              <a:gd name="connsiteY16" fmla="*/ 2918648 h 2924938"/>
              <a:gd name="connsiteX17" fmla="*/ 594260 w 3460957"/>
              <a:gd name="connsiteY17" fmla="*/ 2578923 h 2924938"/>
              <a:gd name="connsiteX18" fmla="*/ 632360 w 3460957"/>
              <a:gd name="connsiteY18" fmla="*/ 2404298 h 2924938"/>
              <a:gd name="connsiteX19" fmla="*/ 733960 w 3460957"/>
              <a:gd name="connsiteY19" fmla="*/ 2232848 h 2924938"/>
              <a:gd name="connsiteX20" fmla="*/ 819685 w 3460957"/>
              <a:gd name="connsiteY20" fmla="*/ 2185223 h 2924938"/>
              <a:gd name="connsiteX21" fmla="*/ 962560 w 3460957"/>
              <a:gd name="connsiteY21" fmla="*/ 2175698 h 2924938"/>
              <a:gd name="connsiteX22" fmla="*/ 1267360 w 3460957"/>
              <a:gd name="connsiteY22" fmla="*/ 2185223 h 2924938"/>
              <a:gd name="connsiteX23" fmla="*/ 1610260 w 3460957"/>
              <a:gd name="connsiteY23" fmla="*/ 2204273 h 2924938"/>
              <a:gd name="connsiteX24" fmla="*/ 2248435 w 3460957"/>
              <a:gd name="connsiteY24" fmla="*/ 2185223 h 2924938"/>
              <a:gd name="connsiteX25" fmla="*/ 2562760 w 3460957"/>
              <a:gd name="connsiteY25" fmla="*/ 2185223 h 2924938"/>
              <a:gd name="connsiteX26" fmla="*/ 2829460 w 3460957"/>
              <a:gd name="connsiteY26" fmla="*/ 2147123 h 2924938"/>
              <a:gd name="connsiteX27" fmla="*/ 3000910 w 3460957"/>
              <a:gd name="connsiteY27" fmla="*/ 2023298 h 2924938"/>
              <a:gd name="connsiteX28" fmla="*/ 3143785 w 3460957"/>
              <a:gd name="connsiteY28" fmla="*/ 1794698 h 2924938"/>
              <a:gd name="connsiteX29" fmla="*/ 3258085 w 3460957"/>
              <a:gd name="connsiteY29" fmla="*/ 1556573 h 2924938"/>
              <a:gd name="connsiteX30" fmla="*/ 3353335 w 3460957"/>
              <a:gd name="connsiteY30" fmla="*/ 1204148 h 2924938"/>
              <a:gd name="connsiteX31" fmla="*/ 3420010 w 3460957"/>
              <a:gd name="connsiteY31" fmla="*/ 899348 h 2924938"/>
              <a:gd name="connsiteX32" fmla="*/ 3458110 w 3460957"/>
              <a:gd name="connsiteY32" fmla="*/ 518348 h 2924938"/>
              <a:gd name="connsiteX0" fmla="*/ 3458110 w 3460957"/>
              <a:gd name="connsiteY0" fmla="*/ 518348 h 2819686"/>
              <a:gd name="connsiteX1" fmla="*/ 3448585 w 3460957"/>
              <a:gd name="connsiteY1" fmla="*/ 251648 h 2819686"/>
              <a:gd name="connsiteX2" fmla="*/ 3372385 w 3460957"/>
              <a:gd name="connsiteY2" fmla="*/ 146873 h 2819686"/>
              <a:gd name="connsiteX3" fmla="*/ 3124735 w 3460957"/>
              <a:gd name="connsiteY3" fmla="*/ 99248 h 2819686"/>
              <a:gd name="connsiteX4" fmla="*/ 2000785 w 3460957"/>
              <a:gd name="connsiteY4" fmla="*/ 3998 h 2819686"/>
              <a:gd name="connsiteX5" fmla="*/ 810160 w 3460957"/>
              <a:gd name="connsiteY5" fmla="*/ 23048 h 2819686"/>
              <a:gd name="connsiteX6" fmla="*/ 333910 w 3460957"/>
              <a:gd name="connsiteY6" fmla="*/ 70673 h 2819686"/>
              <a:gd name="connsiteX7" fmla="*/ 124360 w 3460957"/>
              <a:gd name="connsiteY7" fmla="*/ 184973 h 2819686"/>
              <a:gd name="connsiteX8" fmla="*/ 29110 w 3460957"/>
              <a:gd name="connsiteY8" fmla="*/ 404048 h 2819686"/>
              <a:gd name="connsiteX9" fmla="*/ 535 w 3460957"/>
              <a:gd name="connsiteY9" fmla="*/ 1242248 h 2819686"/>
              <a:gd name="connsiteX10" fmla="*/ 48160 w 3460957"/>
              <a:gd name="connsiteY10" fmla="*/ 1766123 h 2819686"/>
              <a:gd name="connsiteX11" fmla="*/ 105310 w 3460957"/>
              <a:gd name="connsiteY11" fmla="*/ 2004248 h 2819686"/>
              <a:gd name="connsiteX12" fmla="*/ 248185 w 3460957"/>
              <a:gd name="connsiteY12" fmla="*/ 2118548 h 2819686"/>
              <a:gd name="connsiteX13" fmla="*/ 429160 w 3460957"/>
              <a:gd name="connsiteY13" fmla="*/ 2185223 h 2819686"/>
              <a:gd name="connsiteX14" fmla="*/ 486310 w 3460957"/>
              <a:gd name="connsiteY14" fmla="*/ 2480498 h 2819686"/>
              <a:gd name="connsiteX15" fmla="*/ 533935 w 3460957"/>
              <a:gd name="connsiteY15" fmla="*/ 2775773 h 2819686"/>
              <a:gd name="connsiteX16" fmla="*/ 552985 w 3460957"/>
              <a:gd name="connsiteY16" fmla="*/ 2797998 h 2819686"/>
              <a:gd name="connsiteX17" fmla="*/ 594260 w 3460957"/>
              <a:gd name="connsiteY17" fmla="*/ 2578923 h 2819686"/>
              <a:gd name="connsiteX18" fmla="*/ 632360 w 3460957"/>
              <a:gd name="connsiteY18" fmla="*/ 2404298 h 2819686"/>
              <a:gd name="connsiteX19" fmla="*/ 733960 w 3460957"/>
              <a:gd name="connsiteY19" fmla="*/ 2232848 h 2819686"/>
              <a:gd name="connsiteX20" fmla="*/ 819685 w 3460957"/>
              <a:gd name="connsiteY20" fmla="*/ 2185223 h 2819686"/>
              <a:gd name="connsiteX21" fmla="*/ 962560 w 3460957"/>
              <a:gd name="connsiteY21" fmla="*/ 2175698 h 2819686"/>
              <a:gd name="connsiteX22" fmla="*/ 1267360 w 3460957"/>
              <a:gd name="connsiteY22" fmla="*/ 2185223 h 2819686"/>
              <a:gd name="connsiteX23" fmla="*/ 1610260 w 3460957"/>
              <a:gd name="connsiteY23" fmla="*/ 2204273 h 2819686"/>
              <a:gd name="connsiteX24" fmla="*/ 2248435 w 3460957"/>
              <a:gd name="connsiteY24" fmla="*/ 2185223 h 2819686"/>
              <a:gd name="connsiteX25" fmla="*/ 2562760 w 3460957"/>
              <a:gd name="connsiteY25" fmla="*/ 2185223 h 2819686"/>
              <a:gd name="connsiteX26" fmla="*/ 2829460 w 3460957"/>
              <a:gd name="connsiteY26" fmla="*/ 2147123 h 2819686"/>
              <a:gd name="connsiteX27" fmla="*/ 3000910 w 3460957"/>
              <a:gd name="connsiteY27" fmla="*/ 2023298 h 2819686"/>
              <a:gd name="connsiteX28" fmla="*/ 3143785 w 3460957"/>
              <a:gd name="connsiteY28" fmla="*/ 1794698 h 2819686"/>
              <a:gd name="connsiteX29" fmla="*/ 3258085 w 3460957"/>
              <a:gd name="connsiteY29" fmla="*/ 1556573 h 2819686"/>
              <a:gd name="connsiteX30" fmla="*/ 3353335 w 3460957"/>
              <a:gd name="connsiteY30" fmla="*/ 1204148 h 2819686"/>
              <a:gd name="connsiteX31" fmla="*/ 3420010 w 3460957"/>
              <a:gd name="connsiteY31" fmla="*/ 899348 h 2819686"/>
              <a:gd name="connsiteX32" fmla="*/ 3458110 w 3460957"/>
              <a:gd name="connsiteY32" fmla="*/ 518348 h 2819686"/>
              <a:gd name="connsiteX0" fmla="*/ 3458170 w 3461017"/>
              <a:gd name="connsiteY0" fmla="*/ 518348 h 2819686"/>
              <a:gd name="connsiteX1" fmla="*/ 3448645 w 3461017"/>
              <a:gd name="connsiteY1" fmla="*/ 251648 h 2819686"/>
              <a:gd name="connsiteX2" fmla="*/ 3372445 w 3461017"/>
              <a:gd name="connsiteY2" fmla="*/ 146873 h 2819686"/>
              <a:gd name="connsiteX3" fmla="*/ 3124795 w 3461017"/>
              <a:gd name="connsiteY3" fmla="*/ 99248 h 2819686"/>
              <a:gd name="connsiteX4" fmla="*/ 2000845 w 3461017"/>
              <a:gd name="connsiteY4" fmla="*/ 3998 h 2819686"/>
              <a:gd name="connsiteX5" fmla="*/ 810220 w 3461017"/>
              <a:gd name="connsiteY5" fmla="*/ 23048 h 2819686"/>
              <a:gd name="connsiteX6" fmla="*/ 333970 w 3461017"/>
              <a:gd name="connsiteY6" fmla="*/ 70673 h 2819686"/>
              <a:gd name="connsiteX7" fmla="*/ 133945 w 3461017"/>
              <a:gd name="connsiteY7" fmla="*/ 162748 h 2819686"/>
              <a:gd name="connsiteX8" fmla="*/ 29170 w 3461017"/>
              <a:gd name="connsiteY8" fmla="*/ 404048 h 2819686"/>
              <a:gd name="connsiteX9" fmla="*/ 595 w 3461017"/>
              <a:gd name="connsiteY9" fmla="*/ 1242248 h 2819686"/>
              <a:gd name="connsiteX10" fmla="*/ 48220 w 3461017"/>
              <a:gd name="connsiteY10" fmla="*/ 1766123 h 2819686"/>
              <a:gd name="connsiteX11" fmla="*/ 105370 w 3461017"/>
              <a:gd name="connsiteY11" fmla="*/ 2004248 h 2819686"/>
              <a:gd name="connsiteX12" fmla="*/ 248245 w 3461017"/>
              <a:gd name="connsiteY12" fmla="*/ 2118548 h 2819686"/>
              <a:gd name="connsiteX13" fmla="*/ 429220 w 3461017"/>
              <a:gd name="connsiteY13" fmla="*/ 2185223 h 2819686"/>
              <a:gd name="connsiteX14" fmla="*/ 486370 w 3461017"/>
              <a:gd name="connsiteY14" fmla="*/ 2480498 h 2819686"/>
              <a:gd name="connsiteX15" fmla="*/ 533995 w 3461017"/>
              <a:gd name="connsiteY15" fmla="*/ 2775773 h 2819686"/>
              <a:gd name="connsiteX16" fmla="*/ 553045 w 3461017"/>
              <a:gd name="connsiteY16" fmla="*/ 2797998 h 2819686"/>
              <a:gd name="connsiteX17" fmla="*/ 594320 w 3461017"/>
              <a:gd name="connsiteY17" fmla="*/ 2578923 h 2819686"/>
              <a:gd name="connsiteX18" fmla="*/ 632420 w 3461017"/>
              <a:gd name="connsiteY18" fmla="*/ 2404298 h 2819686"/>
              <a:gd name="connsiteX19" fmla="*/ 734020 w 3461017"/>
              <a:gd name="connsiteY19" fmla="*/ 2232848 h 2819686"/>
              <a:gd name="connsiteX20" fmla="*/ 819745 w 3461017"/>
              <a:gd name="connsiteY20" fmla="*/ 2185223 h 2819686"/>
              <a:gd name="connsiteX21" fmla="*/ 962620 w 3461017"/>
              <a:gd name="connsiteY21" fmla="*/ 2175698 h 2819686"/>
              <a:gd name="connsiteX22" fmla="*/ 1267420 w 3461017"/>
              <a:gd name="connsiteY22" fmla="*/ 2185223 h 2819686"/>
              <a:gd name="connsiteX23" fmla="*/ 1610320 w 3461017"/>
              <a:gd name="connsiteY23" fmla="*/ 2204273 h 2819686"/>
              <a:gd name="connsiteX24" fmla="*/ 2248495 w 3461017"/>
              <a:gd name="connsiteY24" fmla="*/ 2185223 h 2819686"/>
              <a:gd name="connsiteX25" fmla="*/ 2562820 w 3461017"/>
              <a:gd name="connsiteY25" fmla="*/ 2185223 h 2819686"/>
              <a:gd name="connsiteX26" fmla="*/ 2829520 w 3461017"/>
              <a:gd name="connsiteY26" fmla="*/ 2147123 h 2819686"/>
              <a:gd name="connsiteX27" fmla="*/ 3000970 w 3461017"/>
              <a:gd name="connsiteY27" fmla="*/ 2023298 h 2819686"/>
              <a:gd name="connsiteX28" fmla="*/ 3143845 w 3461017"/>
              <a:gd name="connsiteY28" fmla="*/ 1794698 h 2819686"/>
              <a:gd name="connsiteX29" fmla="*/ 3258145 w 3461017"/>
              <a:gd name="connsiteY29" fmla="*/ 1556573 h 2819686"/>
              <a:gd name="connsiteX30" fmla="*/ 3353395 w 3461017"/>
              <a:gd name="connsiteY30" fmla="*/ 1204148 h 2819686"/>
              <a:gd name="connsiteX31" fmla="*/ 3420070 w 3461017"/>
              <a:gd name="connsiteY31" fmla="*/ 899348 h 2819686"/>
              <a:gd name="connsiteX32" fmla="*/ 3458170 w 3461017"/>
              <a:gd name="connsiteY32" fmla="*/ 518348 h 2819686"/>
              <a:gd name="connsiteX0" fmla="*/ 3458130 w 3460977"/>
              <a:gd name="connsiteY0" fmla="*/ 518348 h 2819686"/>
              <a:gd name="connsiteX1" fmla="*/ 3448605 w 3460977"/>
              <a:gd name="connsiteY1" fmla="*/ 251648 h 2819686"/>
              <a:gd name="connsiteX2" fmla="*/ 3372405 w 3460977"/>
              <a:gd name="connsiteY2" fmla="*/ 146873 h 2819686"/>
              <a:gd name="connsiteX3" fmla="*/ 3124755 w 3460977"/>
              <a:gd name="connsiteY3" fmla="*/ 99248 h 2819686"/>
              <a:gd name="connsiteX4" fmla="*/ 2000805 w 3460977"/>
              <a:gd name="connsiteY4" fmla="*/ 3998 h 2819686"/>
              <a:gd name="connsiteX5" fmla="*/ 810180 w 3460977"/>
              <a:gd name="connsiteY5" fmla="*/ 23048 h 2819686"/>
              <a:gd name="connsiteX6" fmla="*/ 333930 w 3460977"/>
              <a:gd name="connsiteY6" fmla="*/ 70673 h 2819686"/>
              <a:gd name="connsiteX7" fmla="*/ 127555 w 3460977"/>
              <a:gd name="connsiteY7" fmla="*/ 162748 h 2819686"/>
              <a:gd name="connsiteX8" fmla="*/ 29130 w 3460977"/>
              <a:gd name="connsiteY8" fmla="*/ 404048 h 2819686"/>
              <a:gd name="connsiteX9" fmla="*/ 555 w 3460977"/>
              <a:gd name="connsiteY9" fmla="*/ 1242248 h 2819686"/>
              <a:gd name="connsiteX10" fmla="*/ 48180 w 3460977"/>
              <a:gd name="connsiteY10" fmla="*/ 1766123 h 2819686"/>
              <a:gd name="connsiteX11" fmla="*/ 105330 w 3460977"/>
              <a:gd name="connsiteY11" fmla="*/ 2004248 h 2819686"/>
              <a:gd name="connsiteX12" fmla="*/ 248205 w 3460977"/>
              <a:gd name="connsiteY12" fmla="*/ 2118548 h 2819686"/>
              <a:gd name="connsiteX13" fmla="*/ 429180 w 3460977"/>
              <a:gd name="connsiteY13" fmla="*/ 2185223 h 2819686"/>
              <a:gd name="connsiteX14" fmla="*/ 486330 w 3460977"/>
              <a:gd name="connsiteY14" fmla="*/ 2480498 h 2819686"/>
              <a:gd name="connsiteX15" fmla="*/ 533955 w 3460977"/>
              <a:gd name="connsiteY15" fmla="*/ 2775773 h 2819686"/>
              <a:gd name="connsiteX16" fmla="*/ 553005 w 3460977"/>
              <a:gd name="connsiteY16" fmla="*/ 2797998 h 2819686"/>
              <a:gd name="connsiteX17" fmla="*/ 594280 w 3460977"/>
              <a:gd name="connsiteY17" fmla="*/ 2578923 h 2819686"/>
              <a:gd name="connsiteX18" fmla="*/ 632380 w 3460977"/>
              <a:gd name="connsiteY18" fmla="*/ 2404298 h 2819686"/>
              <a:gd name="connsiteX19" fmla="*/ 733980 w 3460977"/>
              <a:gd name="connsiteY19" fmla="*/ 2232848 h 2819686"/>
              <a:gd name="connsiteX20" fmla="*/ 819705 w 3460977"/>
              <a:gd name="connsiteY20" fmla="*/ 2185223 h 2819686"/>
              <a:gd name="connsiteX21" fmla="*/ 962580 w 3460977"/>
              <a:gd name="connsiteY21" fmla="*/ 2175698 h 2819686"/>
              <a:gd name="connsiteX22" fmla="*/ 1267380 w 3460977"/>
              <a:gd name="connsiteY22" fmla="*/ 2185223 h 2819686"/>
              <a:gd name="connsiteX23" fmla="*/ 1610280 w 3460977"/>
              <a:gd name="connsiteY23" fmla="*/ 2204273 h 2819686"/>
              <a:gd name="connsiteX24" fmla="*/ 2248455 w 3460977"/>
              <a:gd name="connsiteY24" fmla="*/ 2185223 h 2819686"/>
              <a:gd name="connsiteX25" fmla="*/ 2562780 w 3460977"/>
              <a:gd name="connsiteY25" fmla="*/ 2185223 h 2819686"/>
              <a:gd name="connsiteX26" fmla="*/ 2829480 w 3460977"/>
              <a:gd name="connsiteY26" fmla="*/ 2147123 h 2819686"/>
              <a:gd name="connsiteX27" fmla="*/ 3000930 w 3460977"/>
              <a:gd name="connsiteY27" fmla="*/ 2023298 h 2819686"/>
              <a:gd name="connsiteX28" fmla="*/ 3143805 w 3460977"/>
              <a:gd name="connsiteY28" fmla="*/ 1794698 h 2819686"/>
              <a:gd name="connsiteX29" fmla="*/ 3258105 w 3460977"/>
              <a:gd name="connsiteY29" fmla="*/ 1556573 h 2819686"/>
              <a:gd name="connsiteX30" fmla="*/ 3353355 w 3460977"/>
              <a:gd name="connsiteY30" fmla="*/ 1204148 h 2819686"/>
              <a:gd name="connsiteX31" fmla="*/ 3420030 w 3460977"/>
              <a:gd name="connsiteY31" fmla="*/ 899348 h 2819686"/>
              <a:gd name="connsiteX32" fmla="*/ 3458130 w 3460977"/>
              <a:gd name="connsiteY32" fmla="*/ 518348 h 2819686"/>
              <a:gd name="connsiteX0" fmla="*/ 3458130 w 3460977"/>
              <a:gd name="connsiteY0" fmla="*/ 518117 h 2819455"/>
              <a:gd name="connsiteX1" fmla="*/ 3448605 w 3460977"/>
              <a:gd name="connsiteY1" fmla="*/ 251417 h 2819455"/>
              <a:gd name="connsiteX2" fmla="*/ 3372405 w 3460977"/>
              <a:gd name="connsiteY2" fmla="*/ 146642 h 2819455"/>
              <a:gd name="connsiteX3" fmla="*/ 3124755 w 3460977"/>
              <a:gd name="connsiteY3" fmla="*/ 99017 h 2819455"/>
              <a:gd name="connsiteX4" fmla="*/ 2000805 w 3460977"/>
              <a:gd name="connsiteY4" fmla="*/ 3767 h 2819455"/>
              <a:gd name="connsiteX5" fmla="*/ 810180 w 3460977"/>
              <a:gd name="connsiteY5" fmla="*/ 22817 h 2819455"/>
              <a:gd name="connsiteX6" fmla="*/ 359330 w 3460977"/>
              <a:gd name="connsiteY6" fmla="*/ 57742 h 2819455"/>
              <a:gd name="connsiteX7" fmla="*/ 127555 w 3460977"/>
              <a:gd name="connsiteY7" fmla="*/ 162517 h 2819455"/>
              <a:gd name="connsiteX8" fmla="*/ 29130 w 3460977"/>
              <a:gd name="connsiteY8" fmla="*/ 403817 h 2819455"/>
              <a:gd name="connsiteX9" fmla="*/ 555 w 3460977"/>
              <a:gd name="connsiteY9" fmla="*/ 1242017 h 2819455"/>
              <a:gd name="connsiteX10" fmla="*/ 48180 w 3460977"/>
              <a:gd name="connsiteY10" fmla="*/ 1765892 h 2819455"/>
              <a:gd name="connsiteX11" fmla="*/ 105330 w 3460977"/>
              <a:gd name="connsiteY11" fmla="*/ 2004017 h 2819455"/>
              <a:gd name="connsiteX12" fmla="*/ 248205 w 3460977"/>
              <a:gd name="connsiteY12" fmla="*/ 2118317 h 2819455"/>
              <a:gd name="connsiteX13" fmla="*/ 429180 w 3460977"/>
              <a:gd name="connsiteY13" fmla="*/ 2184992 h 2819455"/>
              <a:gd name="connsiteX14" fmla="*/ 486330 w 3460977"/>
              <a:gd name="connsiteY14" fmla="*/ 2480267 h 2819455"/>
              <a:gd name="connsiteX15" fmla="*/ 533955 w 3460977"/>
              <a:gd name="connsiteY15" fmla="*/ 2775542 h 2819455"/>
              <a:gd name="connsiteX16" fmla="*/ 553005 w 3460977"/>
              <a:gd name="connsiteY16" fmla="*/ 2797767 h 2819455"/>
              <a:gd name="connsiteX17" fmla="*/ 594280 w 3460977"/>
              <a:gd name="connsiteY17" fmla="*/ 2578692 h 2819455"/>
              <a:gd name="connsiteX18" fmla="*/ 632380 w 3460977"/>
              <a:gd name="connsiteY18" fmla="*/ 2404067 h 2819455"/>
              <a:gd name="connsiteX19" fmla="*/ 733980 w 3460977"/>
              <a:gd name="connsiteY19" fmla="*/ 2232617 h 2819455"/>
              <a:gd name="connsiteX20" fmla="*/ 819705 w 3460977"/>
              <a:gd name="connsiteY20" fmla="*/ 2184992 h 2819455"/>
              <a:gd name="connsiteX21" fmla="*/ 962580 w 3460977"/>
              <a:gd name="connsiteY21" fmla="*/ 2175467 h 2819455"/>
              <a:gd name="connsiteX22" fmla="*/ 1267380 w 3460977"/>
              <a:gd name="connsiteY22" fmla="*/ 2184992 h 2819455"/>
              <a:gd name="connsiteX23" fmla="*/ 1610280 w 3460977"/>
              <a:gd name="connsiteY23" fmla="*/ 2204042 h 2819455"/>
              <a:gd name="connsiteX24" fmla="*/ 2248455 w 3460977"/>
              <a:gd name="connsiteY24" fmla="*/ 2184992 h 2819455"/>
              <a:gd name="connsiteX25" fmla="*/ 2562780 w 3460977"/>
              <a:gd name="connsiteY25" fmla="*/ 2184992 h 2819455"/>
              <a:gd name="connsiteX26" fmla="*/ 2829480 w 3460977"/>
              <a:gd name="connsiteY26" fmla="*/ 2146892 h 2819455"/>
              <a:gd name="connsiteX27" fmla="*/ 3000930 w 3460977"/>
              <a:gd name="connsiteY27" fmla="*/ 2023067 h 2819455"/>
              <a:gd name="connsiteX28" fmla="*/ 3143805 w 3460977"/>
              <a:gd name="connsiteY28" fmla="*/ 1794467 h 2819455"/>
              <a:gd name="connsiteX29" fmla="*/ 3258105 w 3460977"/>
              <a:gd name="connsiteY29" fmla="*/ 1556342 h 2819455"/>
              <a:gd name="connsiteX30" fmla="*/ 3353355 w 3460977"/>
              <a:gd name="connsiteY30" fmla="*/ 1203917 h 2819455"/>
              <a:gd name="connsiteX31" fmla="*/ 3420030 w 3460977"/>
              <a:gd name="connsiteY31" fmla="*/ 899117 h 2819455"/>
              <a:gd name="connsiteX32" fmla="*/ 3458130 w 3460977"/>
              <a:gd name="connsiteY32" fmla="*/ 518117 h 2819455"/>
              <a:gd name="connsiteX0" fmla="*/ 3458111 w 3460958"/>
              <a:gd name="connsiteY0" fmla="*/ 518117 h 2819455"/>
              <a:gd name="connsiteX1" fmla="*/ 3448586 w 3460958"/>
              <a:gd name="connsiteY1" fmla="*/ 251417 h 2819455"/>
              <a:gd name="connsiteX2" fmla="*/ 3372386 w 3460958"/>
              <a:gd name="connsiteY2" fmla="*/ 146642 h 2819455"/>
              <a:gd name="connsiteX3" fmla="*/ 3124736 w 3460958"/>
              <a:gd name="connsiteY3" fmla="*/ 99017 h 2819455"/>
              <a:gd name="connsiteX4" fmla="*/ 2000786 w 3460958"/>
              <a:gd name="connsiteY4" fmla="*/ 3767 h 2819455"/>
              <a:gd name="connsiteX5" fmla="*/ 810161 w 3460958"/>
              <a:gd name="connsiteY5" fmla="*/ 22817 h 2819455"/>
              <a:gd name="connsiteX6" fmla="*/ 359311 w 3460958"/>
              <a:gd name="connsiteY6" fmla="*/ 57742 h 2819455"/>
              <a:gd name="connsiteX7" fmla="*/ 124361 w 3460958"/>
              <a:gd name="connsiteY7" fmla="*/ 149817 h 2819455"/>
              <a:gd name="connsiteX8" fmla="*/ 29111 w 3460958"/>
              <a:gd name="connsiteY8" fmla="*/ 403817 h 2819455"/>
              <a:gd name="connsiteX9" fmla="*/ 536 w 3460958"/>
              <a:gd name="connsiteY9" fmla="*/ 1242017 h 2819455"/>
              <a:gd name="connsiteX10" fmla="*/ 48161 w 3460958"/>
              <a:gd name="connsiteY10" fmla="*/ 1765892 h 2819455"/>
              <a:gd name="connsiteX11" fmla="*/ 105311 w 3460958"/>
              <a:gd name="connsiteY11" fmla="*/ 2004017 h 2819455"/>
              <a:gd name="connsiteX12" fmla="*/ 248186 w 3460958"/>
              <a:gd name="connsiteY12" fmla="*/ 2118317 h 2819455"/>
              <a:gd name="connsiteX13" fmla="*/ 429161 w 3460958"/>
              <a:gd name="connsiteY13" fmla="*/ 2184992 h 2819455"/>
              <a:gd name="connsiteX14" fmla="*/ 486311 w 3460958"/>
              <a:gd name="connsiteY14" fmla="*/ 2480267 h 2819455"/>
              <a:gd name="connsiteX15" fmla="*/ 533936 w 3460958"/>
              <a:gd name="connsiteY15" fmla="*/ 2775542 h 2819455"/>
              <a:gd name="connsiteX16" fmla="*/ 552986 w 3460958"/>
              <a:gd name="connsiteY16" fmla="*/ 2797767 h 2819455"/>
              <a:gd name="connsiteX17" fmla="*/ 594261 w 3460958"/>
              <a:gd name="connsiteY17" fmla="*/ 2578692 h 2819455"/>
              <a:gd name="connsiteX18" fmla="*/ 632361 w 3460958"/>
              <a:gd name="connsiteY18" fmla="*/ 2404067 h 2819455"/>
              <a:gd name="connsiteX19" fmla="*/ 733961 w 3460958"/>
              <a:gd name="connsiteY19" fmla="*/ 2232617 h 2819455"/>
              <a:gd name="connsiteX20" fmla="*/ 819686 w 3460958"/>
              <a:gd name="connsiteY20" fmla="*/ 2184992 h 2819455"/>
              <a:gd name="connsiteX21" fmla="*/ 962561 w 3460958"/>
              <a:gd name="connsiteY21" fmla="*/ 2175467 h 2819455"/>
              <a:gd name="connsiteX22" fmla="*/ 1267361 w 3460958"/>
              <a:gd name="connsiteY22" fmla="*/ 2184992 h 2819455"/>
              <a:gd name="connsiteX23" fmla="*/ 1610261 w 3460958"/>
              <a:gd name="connsiteY23" fmla="*/ 2204042 h 2819455"/>
              <a:gd name="connsiteX24" fmla="*/ 2248436 w 3460958"/>
              <a:gd name="connsiteY24" fmla="*/ 2184992 h 2819455"/>
              <a:gd name="connsiteX25" fmla="*/ 2562761 w 3460958"/>
              <a:gd name="connsiteY25" fmla="*/ 2184992 h 2819455"/>
              <a:gd name="connsiteX26" fmla="*/ 2829461 w 3460958"/>
              <a:gd name="connsiteY26" fmla="*/ 2146892 h 2819455"/>
              <a:gd name="connsiteX27" fmla="*/ 3000911 w 3460958"/>
              <a:gd name="connsiteY27" fmla="*/ 2023067 h 2819455"/>
              <a:gd name="connsiteX28" fmla="*/ 3143786 w 3460958"/>
              <a:gd name="connsiteY28" fmla="*/ 1794467 h 2819455"/>
              <a:gd name="connsiteX29" fmla="*/ 3258086 w 3460958"/>
              <a:gd name="connsiteY29" fmla="*/ 1556342 h 2819455"/>
              <a:gd name="connsiteX30" fmla="*/ 3353336 w 3460958"/>
              <a:gd name="connsiteY30" fmla="*/ 1203917 h 2819455"/>
              <a:gd name="connsiteX31" fmla="*/ 3420011 w 3460958"/>
              <a:gd name="connsiteY31" fmla="*/ 899117 h 2819455"/>
              <a:gd name="connsiteX32" fmla="*/ 3458111 w 3460958"/>
              <a:gd name="connsiteY32" fmla="*/ 518117 h 2819455"/>
              <a:gd name="connsiteX0" fmla="*/ 3458111 w 3462026"/>
              <a:gd name="connsiteY0" fmla="*/ 518117 h 2819455"/>
              <a:gd name="connsiteX1" fmla="*/ 3448586 w 3462026"/>
              <a:gd name="connsiteY1" fmla="*/ 251417 h 2819455"/>
              <a:gd name="connsiteX2" fmla="*/ 3350161 w 3462026"/>
              <a:gd name="connsiteY2" fmla="*/ 130767 h 2819455"/>
              <a:gd name="connsiteX3" fmla="*/ 3124736 w 3462026"/>
              <a:gd name="connsiteY3" fmla="*/ 99017 h 2819455"/>
              <a:gd name="connsiteX4" fmla="*/ 2000786 w 3462026"/>
              <a:gd name="connsiteY4" fmla="*/ 3767 h 2819455"/>
              <a:gd name="connsiteX5" fmla="*/ 810161 w 3462026"/>
              <a:gd name="connsiteY5" fmla="*/ 22817 h 2819455"/>
              <a:gd name="connsiteX6" fmla="*/ 359311 w 3462026"/>
              <a:gd name="connsiteY6" fmla="*/ 57742 h 2819455"/>
              <a:gd name="connsiteX7" fmla="*/ 124361 w 3462026"/>
              <a:gd name="connsiteY7" fmla="*/ 149817 h 2819455"/>
              <a:gd name="connsiteX8" fmla="*/ 29111 w 3462026"/>
              <a:gd name="connsiteY8" fmla="*/ 403817 h 2819455"/>
              <a:gd name="connsiteX9" fmla="*/ 536 w 3462026"/>
              <a:gd name="connsiteY9" fmla="*/ 1242017 h 2819455"/>
              <a:gd name="connsiteX10" fmla="*/ 48161 w 3462026"/>
              <a:gd name="connsiteY10" fmla="*/ 1765892 h 2819455"/>
              <a:gd name="connsiteX11" fmla="*/ 105311 w 3462026"/>
              <a:gd name="connsiteY11" fmla="*/ 2004017 h 2819455"/>
              <a:gd name="connsiteX12" fmla="*/ 248186 w 3462026"/>
              <a:gd name="connsiteY12" fmla="*/ 2118317 h 2819455"/>
              <a:gd name="connsiteX13" fmla="*/ 429161 w 3462026"/>
              <a:gd name="connsiteY13" fmla="*/ 2184992 h 2819455"/>
              <a:gd name="connsiteX14" fmla="*/ 486311 w 3462026"/>
              <a:gd name="connsiteY14" fmla="*/ 2480267 h 2819455"/>
              <a:gd name="connsiteX15" fmla="*/ 533936 w 3462026"/>
              <a:gd name="connsiteY15" fmla="*/ 2775542 h 2819455"/>
              <a:gd name="connsiteX16" fmla="*/ 552986 w 3462026"/>
              <a:gd name="connsiteY16" fmla="*/ 2797767 h 2819455"/>
              <a:gd name="connsiteX17" fmla="*/ 594261 w 3462026"/>
              <a:gd name="connsiteY17" fmla="*/ 2578692 h 2819455"/>
              <a:gd name="connsiteX18" fmla="*/ 632361 w 3462026"/>
              <a:gd name="connsiteY18" fmla="*/ 2404067 h 2819455"/>
              <a:gd name="connsiteX19" fmla="*/ 733961 w 3462026"/>
              <a:gd name="connsiteY19" fmla="*/ 2232617 h 2819455"/>
              <a:gd name="connsiteX20" fmla="*/ 819686 w 3462026"/>
              <a:gd name="connsiteY20" fmla="*/ 2184992 h 2819455"/>
              <a:gd name="connsiteX21" fmla="*/ 962561 w 3462026"/>
              <a:gd name="connsiteY21" fmla="*/ 2175467 h 2819455"/>
              <a:gd name="connsiteX22" fmla="*/ 1267361 w 3462026"/>
              <a:gd name="connsiteY22" fmla="*/ 2184992 h 2819455"/>
              <a:gd name="connsiteX23" fmla="*/ 1610261 w 3462026"/>
              <a:gd name="connsiteY23" fmla="*/ 2204042 h 2819455"/>
              <a:gd name="connsiteX24" fmla="*/ 2248436 w 3462026"/>
              <a:gd name="connsiteY24" fmla="*/ 2184992 h 2819455"/>
              <a:gd name="connsiteX25" fmla="*/ 2562761 w 3462026"/>
              <a:gd name="connsiteY25" fmla="*/ 2184992 h 2819455"/>
              <a:gd name="connsiteX26" fmla="*/ 2829461 w 3462026"/>
              <a:gd name="connsiteY26" fmla="*/ 2146892 h 2819455"/>
              <a:gd name="connsiteX27" fmla="*/ 3000911 w 3462026"/>
              <a:gd name="connsiteY27" fmla="*/ 2023067 h 2819455"/>
              <a:gd name="connsiteX28" fmla="*/ 3143786 w 3462026"/>
              <a:gd name="connsiteY28" fmla="*/ 1794467 h 2819455"/>
              <a:gd name="connsiteX29" fmla="*/ 3258086 w 3462026"/>
              <a:gd name="connsiteY29" fmla="*/ 1556342 h 2819455"/>
              <a:gd name="connsiteX30" fmla="*/ 3353336 w 3462026"/>
              <a:gd name="connsiteY30" fmla="*/ 1203917 h 2819455"/>
              <a:gd name="connsiteX31" fmla="*/ 3420011 w 3462026"/>
              <a:gd name="connsiteY31" fmla="*/ 899117 h 2819455"/>
              <a:gd name="connsiteX32" fmla="*/ 3458111 w 3462026"/>
              <a:gd name="connsiteY32" fmla="*/ 518117 h 2819455"/>
              <a:gd name="connsiteX0" fmla="*/ 3458111 w 3462026"/>
              <a:gd name="connsiteY0" fmla="*/ 518117 h 2819455"/>
              <a:gd name="connsiteX1" fmla="*/ 3448586 w 3462026"/>
              <a:gd name="connsiteY1" fmla="*/ 251417 h 2819455"/>
              <a:gd name="connsiteX2" fmla="*/ 3350161 w 3462026"/>
              <a:gd name="connsiteY2" fmla="*/ 130767 h 2819455"/>
              <a:gd name="connsiteX3" fmla="*/ 3124736 w 3462026"/>
              <a:gd name="connsiteY3" fmla="*/ 99017 h 2819455"/>
              <a:gd name="connsiteX4" fmla="*/ 2000786 w 3462026"/>
              <a:gd name="connsiteY4" fmla="*/ 3767 h 2819455"/>
              <a:gd name="connsiteX5" fmla="*/ 810161 w 3462026"/>
              <a:gd name="connsiteY5" fmla="*/ 22817 h 2819455"/>
              <a:gd name="connsiteX6" fmla="*/ 359311 w 3462026"/>
              <a:gd name="connsiteY6" fmla="*/ 57742 h 2819455"/>
              <a:gd name="connsiteX7" fmla="*/ 124361 w 3462026"/>
              <a:gd name="connsiteY7" fmla="*/ 149817 h 2819455"/>
              <a:gd name="connsiteX8" fmla="*/ 29111 w 3462026"/>
              <a:gd name="connsiteY8" fmla="*/ 403817 h 2819455"/>
              <a:gd name="connsiteX9" fmla="*/ 536 w 3462026"/>
              <a:gd name="connsiteY9" fmla="*/ 1242017 h 2819455"/>
              <a:gd name="connsiteX10" fmla="*/ 48161 w 3462026"/>
              <a:gd name="connsiteY10" fmla="*/ 1765892 h 2819455"/>
              <a:gd name="connsiteX11" fmla="*/ 105311 w 3462026"/>
              <a:gd name="connsiteY11" fmla="*/ 2004017 h 2819455"/>
              <a:gd name="connsiteX12" fmla="*/ 248186 w 3462026"/>
              <a:gd name="connsiteY12" fmla="*/ 2118317 h 2819455"/>
              <a:gd name="connsiteX13" fmla="*/ 429161 w 3462026"/>
              <a:gd name="connsiteY13" fmla="*/ 2184992 h 2819455"/>
              <a:gd name="connsiteX14" fmla="*/ 486311 w 3462026"/>
              <a:gd name="connsiteY14" fmla="*/ 2480267 h 2819455"/>
              <a:gd name="connsiteX15" fmla="*/ 533936 w 3462026"/>
              <a:gd name="connsiteY15" fmla="*/ 2775542 h 2819455"/>
              <a:gd name="connsiteX16" fmla="*/ 552986 w 3462026"/>
              <a:gd name="connsiteY16" fmla="*/ 2797767 h 2819455"/>
              <a:gd name="connsiteX17" fmla="*/ 594261 w 3462026"/>
              <a:gd name="connsiteY17" fmla="*/ 2578692 h 2819455"/>
              <a:gd name="connsiteX18" fmla="*/ 632361 w 3462026"/>
              <a:gd name="connsiteY18" fmla="*/ 2404067 h 2819455"/>
              <a:gd name="connsiteX19" fmla="*/ 733961 w 3462026"/>
              <a:gd name="connsiteY19" fmla="*/ 2232617 h 2819455"/>
              <a:gd name="connsiteX20" fmla="*/ 819686 w 3462026"/>
              <a:gd name="connsiteY20" fmla="*/ 2184992 h 2819455"/>
              <a:gd name="connsiteX21" fmla="*/ 962561 w 3462026"/>
              <a:gd name="connsiteY21" fmla="*/ 2175467 h 2819455"/>
              <a:gd name="connsiteX22" fmla="*/ 1267361 w 3462026"/>
              <a:gd name="connsiteY22" fmla="*/ 2184992 h 2819455"/>
              <a:gd name="connsiteX23" fmla="*/ 1610261 w 3462026"/>
              <a:gd name="connsiteY23" fmla="*/ 2204042 h 2819455"/>
              <a:gd name="connsiteX24" fmla="*/ 2248436 w 3462026"/>
              <a:gd name="connsiteY24" fmla="*/ 2184992 h 2819455"/>
              <a:gd name="connsiteX25" fmla="*/ 2562761 w 3462026"/>
              <a:gd name="connsiteY25" fmla="*/ 2184992 h 2819455"/>
              <a:gd name="connsiteX26" fmla="*/ 2829461 w 3462026"/>
              <a:gd name="connsiteY26" fmla="*/ 2146892 h 2819455"/>
              <a:gd name="connsiteX27" fmla="*/ 3000911 w 3462026"/>
              <a:gd name="connsiteY27" fmla="*/ 2023067 h 2819455"/>
              <a:gd name="connsiteX28" fmla="*/ 3143786 w 3462026"/>
              <a:gd name="connsiteY28" fmla="*/ 1794467 h 2819455"/>
              <a:gd name="connsiteX29" fmla="*/ 3258086 w 3462026"/>
              <a:gd name="connsiteY29" fmla="*/ 1556342 h 2819455"/>
              <a:gd name="connsiteX30" fmla="*/ 3353336 w 3462026"/>
              <a:gd name="connsiteY30" fmla="*/ 1203917 h 2819455"/>
              <a:gd name="connsiteX31" fmla="*/ 3420011 w 3462026"/>
              <a:gd name="connsiteY31" fmla="*/ 899117 h 2819455"/>
              <a:gd name="connsiteX32" fmla="*/ 3458111 w 3462026"/>
              <a:gd name="connsiteY32" fmla="*/ 518117 h 2819455"/>
              <a:gd name="connsiteX0" fmla="*/ 3458111 w 3462026"/>
              <a:gd name="connsiteY0" fmla="*/ 518117 h 2819455"/>
              <a:gd name="connsiteX1" fmla="*/ 3448586 w 3462026"/>
              <a:gd name="connsiteY1" fmla="*/ 251417 h 2819455"/>
              <a:gd name="connsiteX2" fmla="*/ 3350161 w 3462026"/>
              <a:gd name="connsiteY2" fmla="*/ 130767 h 2819455"/>
              <a:gd name="connsiteX3" fmla="*/ 3124736 w 3462026"/>
              <a:gd name="connsiteY3" fmla="*/ 99017 h 2819455"/>
              <a:gd name="connsiteX4" fmla="*/ 2000786 w 3462026"/>
              <a:gd name="connsiteY4" fmla="*/ 3767 h 2819455"/>
              <a:gd name="connsiteX5" fmla="*/ 810161 w 3462026"/>
              <a:gd name="connsiteY5" fmla="*/ 22817 h 2819455"/>
              <a:gd name="connsiteX6" fmla="*/ 359311 w 3462026"/>
              <a:gd name="connsiteY6" fmla="*/ 57742 h 2819455"/>
              <a:gd name="connsiteX7" fmla="*/ 124361 w 3462026"/>
              <a:gd name="connsiteY7" fmla="*/ 149817 h 2819455"/>
              <a:gd name="connsiteX8" fmla="*/ 29111 w 3462026"/>
              <a:gd name="connsiteY8" fmla="*/ 403817 h 2819455"/>
              <a:gd name="connsiteX9" fmla="*/ 536 w 3462026"/>
              <a:gd name="connsiteY9" fmla="*/ 1242017 h 2819455"/>
              <a:gd name="connsiteX10" fmla="*/ 48161 w 3462026"/>
              <a:gd name="connsiteY10" fmla="*/ 1765892 h 2819455"/>
              <a:gd name="connsiteX11" fmla="*/ 105311 w 3462026"/>
              <a:gd name="connsiteY11" fmla="*/ 2004017 h 2819455"/>
              <a:gd name="connsiteX12" fmla="*/ 248186 w 3462026"/>
              <a:gd name="connsiteY12" fmla="*/ 2118317 h 2819455"/>
              <a:gd name="connsiteX13" fmla="*/ 429161 w 3462026"/>
              <a:gd name="connsiteY13" fmla="*/ 2184992 h 2819455"/>
              <a:gd name="connsiteX14" fmla="*/ 486311 w 3462026"/>
              <a:gd name="connsiteY14" fmla="*/ 2480267 h 2819455"/>
              <a:gd name="connsiteX15" fmla="*/ 533936 w 3462026"/>
              <a:gd name="connsiteY15" fmla="*/ 2775542 h 2819455"/>
              <a:gd name="connsiteX16" fmla="*/ 552986 w 3462026"/>
              <a:gd name="connsiteY16" fmla="*/ 2797767 h 2819455"/>
              <a:gd name="connsiteX17" fmla="*/ 594261 w 3462026"/>
              <a:gd name="connsiteY17" fmla="*/ 2578692 h 2819455"/>
              <a:gd name="connsiteX18" fmla="*/ 632361 w 3462026"/>
              <a:gd name="connsiteY18" fmla="*/ 2404067 h 2819455"/>
              <a:gd name="connsiteX19" fmla="*/ 733961 w 3462026"/>
              <a:gd name="connsiteY19" fmla="*/ 2232617 h 2819455"/>
              <a:gd name="connsiteX20" fmla="*/ 819686 w 3462026"/>
              <a:gd name="connsiteY20" fmla="*/ 2184992 h 2819455"/>
              <a:gd name="connsiteX21" fmla="*/ 962561 w 3462026"/>
              <a:gd name="connsiteY21" fmla="*/ 2175467 h 2819455"/>
              <a:gd name="connsiteX22" fmla="*/ 1267361 w 3462026"/>
              <a:gd name="connsiteY22" fmla="*/ 2184992 h 2819455"/>
              <a:gd name="connsiteX23" fmla="*/ 1610261 w 3462026"/>
              <a:gd name="connsiteY23" fmla="*/ 2204042 h 2819455"/>
              <a:gd name="connsiteX24" fmla="*/ 2248436 w 3462026"/>
              <a:gd name="connsiteY24" fmla="*/ 2184992 h 2819455"/>
              <a:gd name="connsiteX25" fmla="*/ 2562761 w 3462026"/>
              <a:gd name="connsiteY25" fmla="*/ 2184992 h 2819455"/>
              <a:gd name="connsiteX26" fmla="*/ 2829461 w 3462026"/>
              <a:gd name="connsiteY26" fmla="*/ 2146892 h 2819455"/>
              <a:gd name="connsiteX27" fmla="*/ 3000911 w 3462026"/>
              <a:gd name="connsiteY27" fmla="*/ 2023067 h 2819455"/>
              <a:gd name="connsiteX28" fmla="*/ 3143786 w 3462026"/>
              <a:gd name="connsiteY28" fmla="*/ 1794467 h 2819455"/>
              <a:gd name="connsiteX29" fmla="*/ 3258086 w 3462026"/>
              <a:gd name="connsiteY29" fmla="*/ 1556342 h 2819455"/>
              <a:gd name="connsiteX30" fmla="*/ 3353336 w 3462026"/>
              <a:gd name="connsiteY30" fmla="*/ 1203917 h 2819455"/>
              <a:gd name="connsiteX31" fmla="*/ 3420011 w 3462026"/>
              <a:gd name="connsiteY31" fmla="*/ 899117 h 2819455"/>
              <a:gd name="connsiteX32" fmla="*/ 3458111 w 3462026"/>
              <a:gd name="connsiteY32" fmla="*/ 518117 h 2819455"/>
              <a:gd name="connsiteX0" fmla="*/ 3458111 w 3462026"/>
              <a:gd name="connsiteY0" fmla="*/ 518117 h 2819455"/>
              <a:gd name="connsiteX1" fmla="*/ 3448586 w 3462026"/>
              <a:gd name="connsiteY1" fmla="*/ 251417 h 2819455"/>
              <a:gd name="connsiteX2" fmla="*/ 3350161 w 3462026"/>
              <a:gd name="connsiteY2" fmla="*/ 130767 h 2819455"/>
              <a:gd name="connsiteX3" fmla="*/ 3124736 w 3462026"/>
              <a:gd name="connsiteY3" fmla="*/ 99017 h 2819455"/>
              <a:gd name="connsiteX4" fmla="*/ 2000786 w 3462026"/>
              <a:gd name="connsiteY4" fmla="*/ 3767 h 2819455"/>
              <a:gd name="connsiteX5" fmla="*/ 810161 w 3462026"/>
              <a:gd name="connsiteY5" fmla="*/ 22817 h 2819455"/>
              <a:gd name="connsiteX6" fmla="*/ 359311 w 3462026"/>
              <a:gd name="connsiteY6" fmla="*/ 57742 h 2819455"/>
              <a:gd name="connsiteX7" fmla="*/ 124361 w 3462026"/>
              <a:gd name="connsiteY7" fmla="*/ 149817 h 2819455"/>
              <a:gd name="connsiteX8" fmla="*/ 29111 w 3462026"/>
              <a:gd name="connsiteY8" fmla="*/ 403817 h 2819455"/>
              <a:gd name="connsiteX9" fmla="*/ 536 w 3462026"/>
              <a:gd name="connsiteY9" fmla="*/ 1242017 h 2819455"/>
              <a:gd name="connsiteX10" fmla="*/ 48161 w 3462026"/>
              <a:gd name="connsiteY10" fmla="*/ 1765892 h 2819455"/>
              <a:gd name="connsiteX11" fmla="*/ 105311 w 3462026"/>
              <a:gd name="connsiteY11" fmla="*/ 2004017 h 2819455"/>
              <a:gd name="connsiteX12" fmla="*/ 248186 w 3462026"/>
              <a:gd name="connsiteY12" fmla="*/ 2118317 h 2819455"/>
              <a:gd name="connsiteX13" fmla="*/ 429161 w 3462026"/>
              <a:gd name="connsiteY13" fmla="*/ 2184992 h 2819455"/>
              <a:gd name="connsiteX14" fmla="*/ 486311 w 3462026"/>
              <a:gd name="connsiteY14" fmla="*/ 2480267 h 2819455"/>
              <a:gd name="connsiteX15" fmla="*/ 533936 w 3462026"/>
              <a:gd name="connsiteY15" fmla="*/ 2775542 h 2819455"/>
              <a:gd name="connsiteX16" fmla="*/ 552986 w 3462026"/>
              <a:gd name="connsiteY16" fmla="*/ 2797767 h 2819455"/>
              <a:gd name="connsiteX17" fmla="*/ 594261 w 3462026"/>
              <a:gd name="connsiteY17" fmla="*/ 2578692 h 2819455"/>
              <a:gd name="connsiteX18" fmla="*/ 632361 w 3462026"/>
              <a:gd name="connsiteY18" fmla="*/ 2404067 h 2819455"/>
              <a:gd name="connsiteX19" fmla="*/ 733961 w 3462026"/>
              <a:gd name="connsiteY19" fmla="*/ 2232617 h 2819455"/>
              <a:gd name="connsiteX20" fmla="*/ 819686 w 3462026"/>
              <a:gd name="connsiteY20" fmla="*/ 2184992 h 2819455"/>
              <a:gd name="connsiteX21" fmla="*/ 962561 w 3462026"/>
              <a:gd name="connsiteY21" fmla="*/ 2175467 h 2819455"/>
              <a:gd name="connsiteX22" fmla="*/ 1267361 w 3462026"/>
              <a:gd name="connsiteY22" fmla="*/ 2184992 h 2819455"/>
              <a:gd name="connsiteX23" fmla="*/ 1610261 w 3462026"/>
              <a:gd name="connsiteY23" fmla="*/ 2204042 h 2819455"/>
              <a:gd name="connsiteX24" fmla="*/ 2248436 w 3462026"/>
              <a:gd name="connsiteY24" fmla="*/ 2184992 h 2819455"/>
              <a:gd name="connsiteX25" fmla="*/ 2562761 w 3462026"/>
              <a:gd name="connsiteY25" fmla="*/ 2184992 h 2819455"/>
              <a:gd name="connsiteX26" fmla="*/ 2829461 w 3462026"/>
              <a:gd name="connsiteY26" fmla="*/ 2146892 h 2819455"/>
              <a:gd name="connsiteX27" fmla="*/ 3000911 w 3462026"/>
              <a:gd name="connsiteY27" fmla="*/ 2023067 h 2819455"/>
              <a:gd name="connsiteX28" fmla="*/ 3143786 w 3462026"/>
              <a:gd name="connsiteY28" fmla="*/ 1794467 h 2819455"/>
              <a:gd name="connsiteX29" fmla="*/ 3258086 w 3462026"/>
              <a:gd name="connsiteY29" fmla="*/ 1556342 h 2819455"/>
              <a:gd name="connsiteX30" fmla="*/ 3353336 w 3462026"/>
              <a:gd name="connsiteY30" fmla="*/ 1203917 h 2819455"/>
              <a:gd name="connsiteX31" fmla="*/ 3420011 w 3462026"/>
              <a:gd name="connsiteY31" fmla="*/ 899117 h 2819455"/>
              <a:gd name="connsiteX32" fmla="*/ 3458111 w 3462026"/>
              <a:gd name="connsiteY32" fmla="*/ 518117 h 2819455"/>
              <a:gd name="connsiteX0" fmla="*/ 3458111 w 3461387"/>
              <a:gd name="connsiteY0" fmla="*/ 518117 h 2819455"/>
              <a:gd name="connsiteX1" fmla="*/ 3448586 w 3461387"/>
              <a:gd name="connsiteY1" fmla="*/ 251417 h 2819455"/>
              <a:gd name="connsiteX2" fmla="*/ 3362861 w 3461387"/>
              <a:gd name="connsiteY2" fmla="*/ 133942 h 2819455"/>
              <a:gd name="connsiteX3" fmla="*/ 3124736 w 3461387"/>
              <a:gd name="connsiteY3" fmla="*/ 99017 h 2819455"/>
              <a:gd name="connsiteX4" fmla="*/ 2000786 w 3461387"/>
              <a:gd name="connsiteY4" fmla="*/ 3767 h 2819455"/>
              <a:gd name="connsiteX5" fmla="*/ 810161 w 3461387"/>
              <a:gd name="connsiteY5" fmla="*/ 22817 h 2819455"/>
              <a:gd name="connsiteX6" fmla="*/ 359311 w 3461387"/>
              <a:gd name="connsiteY6" fmla="*/ 57742 h 2819455"/>
              <a:gd name="connsiteX7" fmla="*/ 124361 w 3461387"/>
              <a:gd name="connsiteY7" fmla="*/ 149817 h 2819455"/>
              <a:gd name="connsiteX8" fmla="*/ 29111 w 3461387"/>
              <a:gd name="connsiteY8" fmla="*/ 403817 h 2819455"/>
              <a:gd name="connsiteX9" fmla="*/ 536 w 3461387"/>
              <a:gd name="connsiteY9" fmla="*/ 1242017 h 2819455"/>
              <a:gd name="connsiteX10" fmla="*/ 48161 w 3461387"/>
              <a:gd name="connsiteY10" fmla="*/ 1765892 h 2819455"/>
              <a:gd name="connsiteX11" fmla="*/ 105311 w 3461387"/>
              <a:gd name="connsiteY11" fmla="*/ 2004017 h 2819455"/>
              <a:gd name="connsiteX12" fmla="*/ 248186 w 3461387"/>
              <a:gd name="connsiteY12" fmla="*/ 2118317 h 2819455"/>
              <a:gd name="connsiteX13" fmla="*/ 429161 w 3461387"/>
              <a:gd name="connsiteY13" fmla="*/ 2184992 h 2819455"/>
              <a:gd name="connsiteX14" fmla="*/ 486311 w 3461387"/>
              <a:gd name="connsiteY14" fmla="*/ 2480267 h 2819455"/>
              <a:gd name="connsiteX15" fmla="*/ 533936 w 3461387"/>
              <a:gd name="connsiteY15" fmla="*/ 2775542 h 2819455"/>
              <a:gd name="connsiteX16" fmla="*/ 552986 w 3461387"/>
              <a:gd name="connsiteY16" fmla="*/ 2797767 h 2819455"/>
              <a:gd name="connsiteX17" fmla="*/ 594261 w 3461387"/>
              <a:gd name="connsiteY17" fmla="*/ 2578692 h 2819455"/>
              <a:gd name="connsiteX18" fmla="*/ 632361 w 3461387"/>
              <a:gd name="connsiteY18" fmla="*/ 2404067 h 2819455"/>
              <a:gd name="connsiteX19" fmla="*/ 733961 w 3461387"/>
              <a:gd name="connsiteY19" fmla="*/ 2232617 h 2819455"/>
              <a:gd name="connsiteX20" fmla="*/ 819686 w 3461387"/>
              <a:gd name="connsiteY20" fmla="*/ 2184992 h 2819455"/>
              <a:gd name="connsiteX21" fmla="*/ 962561 w 3461387"/>
              <a:gd name="connsiteY21" fmla="*/ 2175467 h 2819455"/>
              <a:gd name="connsiteX22" fmla="*/ 1267361 w 3461387"/>
              <a:gd name="connsiteY22" fmla="*/ 2184992 h 2819455"/>
              <a:gd name="connsiteX23" fmla="*/ 1610261 w 3461387"/>
              <a:gd name="connsiteY23" fmla="*/ 2204042 h 2819455"/>
              <a:gd name="connsiteX24" fmla="*/ 2248436 w 3461387"/>
              <a:gd name="connsiteY24" fmla="*/ 2184992 h 2819455"/>
              <a:gd name="connsiteX25" fmla="*/ 2562761 w 3461387"/>
              <a:gd name="connsiteY25" fmla="*/ 2184992 h 2819455"/>
              <a:gd name="connsiteX26" fmla="*/ 2829461 w 3461387"/>
              <a:gd name="connsiteY26" fmla="*/ 2146892 h 2819455"/>
              <a:gd name="connsiteX27" fmla="*/ 3000911 w 3461387"/>
              <a:gd name="connsiteY27" fmla="*/ 2023067 h 2819455"/>
              <a:gd name="connsiteX28" fmla="*/ 3143786 w 3461387"/>
              <a:gd name="connsiteY28" fmla="*/ 1794467 h 2819455"/>
              <a:gd name="connsiteX29" fmla="*/ 3258086 w 3461387"/>
              <a:gd name="connsiteY29" fmla="*/ 1556342 h 2819455"/>
              <a:gd name="connsiteX30" fmla="*/ 3353336 w 3461387"/>
              <a:gd name="connsiteY30" fmla="*/ 1203917 h 2819455"/>
              <a:gd name="connsiteX31" fmla="*/ 3420011 w 3461387"/>
              <a:gd name="connsiteY31" fmla="*/ 899117 h 2819455"/>
              <a:gd name="connsiteX32" fmla="*/ 3458111 w 3461387"/>
              <a:gd name="connsiteY32" fmla="*/ 518117 h 2819455"/>
              <a:gd name="connsiteX0" fmla="*/ 3458111 w 3461061"/>
              <a:gd name="connsiteY0" fmla="*/ 518117 h 2819455"/>
              <a:gd name="connsiteX1" fmla="*/ 3448586 w 3461061"/>
              <a:gd name="connsiteY1" fmla="*/ 251417 h 2819455"/>
              <a:gd name="connsiteX2" fmla="*/ 3370004 w 3461061"/>
              <a:gd name="connsiteY2" fmla="*/ 138704 h 2819455"/>
              <a:gd name="connsiteX3" fmla="*/ 3124736 w 3461061"/>
              <a:gd name="connsiteY3" fmla="*/ 99017 h 2819455"/>
              <a:gd name="connsiteX4" fmla="*/ 2000786 w 3461061"/>
              <a:gd name="connsiteY4" fmla="*/ 3767 h 2819455"/>
              <a:gd name="connsiteX5" fmla="*/ 810161 w 3461061"/>
              <a:gd name="connsiteY5" fmla="*/ 22817 h 2819455"/>
              <a:gd name="connsiteX6" fmla="*/ 359311 w 3461061"/>
              <a:gd name="connsiteY6" fmla="*/ 57742 h 2819455"/>
              <a:gd name="connsiteX7" fmla="*/ 124361 w 3461061"/>
              <a:gd name="connsiteY7" fmla="*/ 149817 h 2819455"/>
              <a:gd name="connsiteX8" fmla="*/ 29111 w 3461061"/>
              <a:gd name="connsiteY8" fmla="*/ 403817 h 2819455"/>
              <a:gd name="connsiteX9" fmla="*/ 536 w 3461061"/>
              <a:gd name="connsiteY9" fmla="*/ 1242017 h 2819455"/>
              <a:gd name="connsiteX10" fmla="*/ 48161 w 3461061"/>
              <a:gd name="connsiteY10" fmla="*/ 1765892 h 2819455"/>
              <a:gd name="connsiteX11" fmla="*/ 105311 w 3461061"/>
              <a:gd name="connsiteY11" fmla="*/ 2004017 h 2819455"/>
              <a:gd name="connsiteX12" fmla="*/ 248186 w 3461061"/>
              <a:gd name="connsiteY12" fmla="*/ 2118317 h 2819455"/>
              <a:gd name="connsiteX13" fmla="*/ 429161 w 3461061"/>
              <a:gd name="connsiteY13" fmla="*/ 2184992 h 2819455"/>
              <a:gd name="connsiteX14" fmla="*/ 486311 w 3461061"/>
              <a:gd name="connsiteY14" fmla="*/ 2480267 h 2819455"/>
              <a:gd name="connsiteX15" fmla="*/ 533936 w 3461061"/>
              <a:gd name="connsiteY15" fmla="*/ 2775542 h 2819455"/>
              <a:gd name="connsiteX16" fmla="*/ 552986 w 3461061"/>
              <a:gd name="connsiteY16" fmla="*/ 2797767 h 2819455"/>
              <a:gd name="connsiteX17" fmla="*/ 594261 w 3461061"/>
              <a:gd name="connsiteY17" fmla="*/ 2578692 h 2819455"/>
              <a:gd name="connsiteX18" fmla="*/ 632361 w 3461061"/>
              <a:gd name="connsiteY18" fmla="*/ 2404067 h 2819455"/>
              <a:gd name="connsiteX19" fmla="*/ 733961 w 3461061"/>
              <a:gd name="connsiteY19" fmla="*/ 2232617 h 2819455"/>
              <a:gd name="connsiteX20" fmla="*/ 819686 w 3461061"/>
              <a:gd name="connsiteY20" fmla="*/ 2184992 h 2819455"/>
              <a:gd name="connsiteX21" fmla="*/ 962561 w 3461061"/>
              <a:gd name="connsiteY21" fmla="*/ 2175467 h 2819455"/>
              <a:gd name="connsiteX22" fmla="*/ 1267361 w 3461061"/>
              <a:gd name="connsiteY22" fmla="*/ 2184992 h 2819455"/>
              <a:gd name="connsiteX23" fmla="*/ 1610261 w 3461061"/>
              <a:gd name="connsiteY23" fmla="*/ 2204042 h 2819455"/>
              <a:gd name="connsiteX24" fmla="*/ 2248436 w 3461061"/>
              <a:gd name="connsiteY24" fmla="*/ 2184992 h 2819455"/>
              <a:gd name="connsiteX25" fmla="*/ 2562761 w 3461061"/>
              <a:gd name="connsiteY25" fmla="*/ 2184992 h 2819455"/>
              <a:gd name="connsiteX26" fmla="*/ 2829461 w 3461061"/>
              <a:gd name="connsiteY26" fmla="*/ 2146892 h 2819455"/>
              <a:gd name="connsiteX27" fmla="*/ 3000911 w 3461061"/>
              <a:gd name="connsiteY27" fmla="*/ 2023067 h 2819455"/>
              <a:gd name="connsiteX28" fmla="*/ 3143786 w 3461061"/>
              <a:gd name="connsiteY28" fmla="*/ 1794467 h 2819455"/>
              <a:gd name="connsiteX29" fmla="*/ 3258086 w 3461061"/>
              <a:gd name="connsiteY29" fmla="*/ 1556342 h 2819455"/>
              <a:gd name="connsiteX30" fmla="*/ 3353336 w 3461061"/>
              <a:gd name="connsiteY30" fmla="*/ 1203917 h 2819455"/>
              <a:gd name="connsiteX31" fmla="*/ 3420011 w 3461061"/>
              <a:gd name="connsiteY31" fmla="*/ 899117 h 2819455"/>
              <a:gd name="connsiteX32" fmla="*/ 3458111 w 3461061"/>
              <a:gd name="connsiteY32" fmla="*/ 518117 h 2819455"/>
              <a:gd name="connsiteX0" fmla="*/ 3458111 w 3460763"/>
              <a:gd name="connsiteY0" fmla="*/ 518117 h 2819455"/>
              <a:gd name="connsiteX1" fmla="*/ 3448586 w 3460763"/>
              <a:gd name="connsiteY1" fmla="*/ 251417 h 2819455"/>
              <a:gd name="connsiteX2" fmla="*/ 3377148 w 3460763"/>
              <a:gd name="connsiteY2" fmla="*/ 148229 h 2819455"/>
              <a:gd name="connsiteX3" fmla="*/ 3124736 w 3460763"/>
              <a:gd name="connsiteY3" fmla="*/ 99017 h 2819455"/>
              <a:gd name="connsiteX4" fmla="*/ 2000786 w 3460763"/>
              <a:gd name="connsiteY4" fmla="*/ 3767 h 2819455"/>
              <a:gd name="connsiteX5" fmla="*/ 810161 w 3460763"/>
              <a:gd name="connsiteY5" fmla="*/ 22817 h 2819455"/>
              <a:gd name="connsiteX6" fmla="*/ 359311 w 3460763"/>
              <a:gd name="connsiteY6" fmla="*/ 57742 h 2819455"/>
              <a:gd name="connsiteX7" fmla="*/ 124361 w 3460763"/>
              <a:gd name="connsiteY7" fmla="*/ 149817 h 2819455"/>
              <a:gd name="connsiteX8" fmla="*/ 29111 w 3460763"/>
              <a:gd name="connsiteY8" fmla="*/ 403817 h 2819455"/>
              <a:gd name="connsiteX9" fmla="*/ 536 w 3460763"/>
              <a:gd name="connsiteY9" fmla="*/ 1242017 h 2819455"/>
              <a:gd name="connsiteX10" fmla="*/ 48161 w 3460763"/>
              <a:gd name="connsiteY10" fmla="*/ 1765892 h 2819455"/>
              <a:gd name="connsiteX11" fmla="*/ 105311 w 3460763"/>
              <a:gd name="connsiteY11" fmla="*/ 2004017 h 2819455"/>
              <a:gd name="connsiteX12" fmla="*/ 248186 w 3460763"/>
              <a:gd name="connsiteY12" fmla="*/ 2118317 h 2819455"/>
              <a:gd name="connsiteX13" fmla="*/ 429161 w 3460763"/>
              <a:gd name="connsiteY13" fmla="*/ 2184992 h 2819455"/>
              <a:gd name="connsiteX14" fmla="*/ 486311 w 3460763"/>
              <a:gd name="connsiteY14" fmla="*/ 2480267 h 2819455"/>
              <a:gd name="connsiteX15" fmla="*/ 533936 w 3460763"/>
              <a:gd name="connsiteY15" fmla="*/ 2775542 h 2819455"/>
              <a:gd name="connsiteX16" fmla="*/ 552986 w 3460763"/>
              <a:gd name="connsiteY16" fmla="*/ 2797767 h 2819455"/>
              <a:gd name="connsiteX17" fmla="*/ 594261 w 3460763"/>
              <a:gd name="connsiteY17" fmla="*/ 2578692 h 2819455"/>
              <a:gd name="connsiteX18" fmla="*/ 632361 w 3460763"/>
              <a:gd name="connsiteY18" fmla="*/ 2404067 h 2819455"/>
              <a:gd name="connsiteX19" fmla="*/ 733961 w 3460763"/>
              <a:gd name="connsiteY19" fmla="*/ 2232617 h 2819455"/>
              <a:gd name="connsiteX20" fmla="*/ 819686 w 3460763"/>
              <a:gd name="connsiteY20" fmla="*/ 2184992 h 2819455"/>
              <a:gd name="connsiteX21" fmla="*/ 962561 w 3460763"/>
              <a:gd name="connsiteY21" fmla="*/ 2175467 h 2819455"/>
              <a:gd name="connsiteX22" fmla="*/ 1267361 w 3460763"/>
              <a:gd name="connsiteY22" fmla="*/ 2184992 h 2819455"/>
              <a:gd name="connsiteX23" fmla="*/ 1610261 w 3460763"/>
              <a:gd name="connsiteY23" fmla="*/ 2204042 h 2819455"/>
              <a:gd name="connsiteX24" fmla="*/ 2248436 w 3460763"/>
              <a:gd name="connsiteY24" fmla="*/ 2184992 h 2819455"/>
              <a:gd name="connsiteX25" fmla="*/ 2562761 w 3460763"/>
              <a:gd name="connsiteY25" fmla="*/ 2184992 h 2819455"/>
              <a:gd name="connsiteX26" fmla="*/ 2829461 w 3460763"/>
              <a:gd name="connsiteY26" fmla="*/ 2146892 h 2819455"/>
              <a:gd name="connsiteX27" fmla="*/ 3000911 w 3460763"/>
              <a:gd name="connsiteY27" fmla="*/ 2023067 h 2819455"/>
              <a:gd name="connsiteX28" fmla="*/ 3143786 w 3460763"/>
              <a:gd name="connsiteY28" fmla="*/ 1794467 h 2819455"/>
              <a:gd name="connsiteX29" fmla="*/ 3258086 w 3460763"/>
              <a:gd name="connsiteY29" fmla="*/ 1556342 h 2819455"/>
              <a:gd name="connsiteX30" fmla="*/ 3353336 w 3460763"/>
              <a:gd name="connsiteY30" fmla="*/ 1203917 h 2819455"/>
              <a:gd name="connsiteX31" fmla="*/ 3420011 w 3460763"/>
              <a:gd name="connsiteY31" fmla="*/ 899117 h 2819455"/>
              <a:gd name="connsiteX32" fmla="*/ 3458111 w 3460763"/>
              <a:gd name="connsiteY32" fmla="*/ 518117 h 2819455"/>
              <a:gd name="connsiteX0" fmla="*/ 3458111 w 3460763"/>
              <a:gd name="connsiteY0" fmla="*/ 518117 h 2819455"/>
              <a:gd name="connsiteX1" fmla="*/ 3448586 w 3460763"/>
              <a:gd name="connsiteY1" fmla="*/ 251417 h 2819455"/>
              <a:gd name="connsiteX2" fmla="*/ 3377148 w 3460763"/>
              <a:gd name="connsiteY2" fmla="*/ 148229 h 2819455"/>
              <a:gd name="connsiteX3" fmla="*/ 3124736 w 3460763"/>
              <a:gd name="connsiteY3" fmla="*/ 99017 h 2819455"/>
              <a:gd name="connsiteX4" fmla="*/ 2000786 w 3460763"/>
              <a:gd name="connsiteY4" fmla="*/ 3767 h 2819455"/>
              <a:gd name="connsiteX5" fmla="*/ 810161 w 3460763"/>
              <a:gd name="connsiteY5" fmla="*/ 22817 h 2819455"/>
              <a:gd name="connsiteX6" fmla="*/ 359311 w 3460763"/>
              <a:gd name="connsiteY6" fmla="*/ 57742 h 2819455"/>
              <a:gd name="connsiteX7" fmla="*/ 124361 w 3460763"/>
              <a:gd name="connsiteY7" fmla="*/ 149817 h 2819455"/>
              <a:gd name="connsiteX8" fmla="*/ 29111 w 3460763"/>
              <a:gd name="connsiteY8" fmla="*/ 403817 h 2819455"/>
              <a:gd name="connsiteX9" fmla="*/ 536 w 3460763"/>
              <a:gd name="connsiteY9" fmla="*/ 1242017 h 2819455"/>
              <a:gd name="connsiteX10" fmla="*/ 48161 w 3460763"/>
              <a:gd name="connsiteY10" fmla="*/ 1765892 h 2819455"/>
              <a:gd name="connsiteX11" fmla="*/ 105311 w 3460763"/>
              <a:gd name="connsiteY11" fmla="*/ 2004017 h 2819455"/>
              <a:gd name="connsiteX12" fmla="*/ 248186 w 3460763"/>
              <a:gd name="connsiteY12" fmla="*/ 2118317 h 2819455"/>
              <a:gd name="connsiteX13" fmla="*/ 429161 w 3460763"/>
              <a:gd name="connsiteY13" fmla="*/ 2184992 h 2819455"/>
              <a:gd name="connsiteX14" fmla="*/ 486311 w 3460763"/>
              <a:gd name="connsiteY14" fmla="*/ 2480267 h 2819455"/>
              <a:gd name="connsiteX15" fmla="*/ 533936 w 3460763"/>
              <a:gd name="connsiteY15" fmla="*/ 2775542 h 2819455"/>
              <a:gd name="connsiteX16" fmla="*/ 552986 w 3460763"/>
              <a:gd name="connsiteY16" fmla="*/ 2797767 h 2819455"/>
              <a:gd name="connsiteX17" fmla="*/ 594261 w 3460763"/>
              <a:gd name="connsiteY17" fmla="*/ 2578692 h 2819455"/>
              <a:gd name="connsiteX18" fmla="*/ 632361 w 3460763"/>
              <a:gd name="connsiteY18" fmla="*/ 2404067 h 2819455"/>
              <a:gd name="connsiteX19" fmla="*/ 733961 w 3460763"/>
              <a:gd name="connsiteY19" fmla="*/ 2232617 h 2819455"/>
              <a:gd name="connsiteX20" fmla="*/ 819686 w 3460763"/>
              <a:gd name="connsiteY20" fmla="*/ 2184992 h 2819455"/>
              <a:gd name="connsiteX21" fmla="*/ 962561 w 3460763"/>
              <a:gd name="connsiteY21" fmla="*/ 2175467 h 2819455"/>
              <a:gd name="connsiteX22" fmla="*/ 1267361 w 3460763"/>
              <a:gd name="connsiteY22" fmla="*/ 2184992 h 2819455"/>
              <a:gd name="connsiteX23" fmla="*/ 1610261 w 3460763"/>
              <a:gd name="connsiteY23" fmla="*/ 2204042 h 2819455"/>
              <a:gd name="connsiteX24" fmla="*/ 2248436 w 3460763"/>
              <a:gd name="connsiteY24" fmla="*/ 2184992 h 2819455"/>
              <a:gd name="connsiteX25" fmla="*/ 2562761 w 3460763"/>
              <a:gd name="connsiteY25" fmla="*/ 2184992 h 2819455"/>
              <a:gd name="connsiteX26" fmla="*/ 2829461 w 3460763"/>
              <a:gd name="connsiteY26" fmla="*/ 2146892 h 2819455"/>
              <a:gd name="connsiteX27" fmla="*/ 3000911 w 3460763"/>
              <a:gd name="connsiteY27" fmla="*/ 2023067 h 2819455"/>
              <a:gd name="connsiteX28" fmla="*/ 3143786 w 3460763"/>
              <a:gd name="connsiteY28" fmla="*/ 1794467 h 2819455"/>
              <a:gd name="connsiteX29" fmla="*/ 3258086 w 3460763"/>
              <a:gd name="connsiteY29" fmla="*/ 1556342 h 2819455"/>
              <a:gd name="connsiteX30" fmla="*/ 3353336 w 3460763"/>
              <a:gd name="connsiteY30" fmla="*/ 1203917 h 2819455"/>
              <a:gd name="connsiteX31" fmla="*/ 3420011 w 3460763"/>
              <a:gd name="connsiteY31" fmla="*/ 899117 h 2819455"/>
              <a:gd name="connsiteX32" fmla="*/ 3458111 w 3460763"/>
              <a:gd name="connsiteY32" fmla="*/ 518117 h 2819455"/>
              <a:gd name="connsiteX0" fmla="*/ 3458111 w 3460670"/>
              <a:gd name="connsiteY0" fmla="*/ 518117 h 2819455"/>
              <a:gd name="connsiteX1" fmla="*/ 3448586 w 3460670"/>
              <a:gd name="connsiteY1" fmla="*/ 251417 h 2819455"/>
              <a:gd name="connsiteX2" fmla="*/ 3379529 w 3460670"/>
              <a:gd name="connsiteY2" fmla="*/ 148229 h 2819455"/>
              <a:gd name="connsiteX3" fmla="*/ 3124736 w 3460670"/>
              <a:gd name="connsiteY3" fmla="*/ 99017 h 2819455"/>
              <a:gd name="connsiteX4" fmla="*/ 2000786 w 3460670"/>
              <a:gd name="connsiteY4" fmla="*/ 3767 h 2819455"/>
              <a:gd name="connsiteX5" fmla="*/ 810161 w 3460670"/>
              <a:gd name="connsiteY5" fmla="*/ 22817 h 2819455"/>
              <a:gd name="connsiteX6" fmla="*/ 359311 w 3460670"/>
              <a:gd name="connsiteY6" fmla="*/ 57742 h 2819455"/>
              <a:gd name="connsiteX7" fmla="*/ 124361 w 3460670"/>
              <a:gd name="connsiteY7" fmla="*/ 149817 h 2819455"/>
              <a:gd name="connsiteX8" fmla="*/ 29111 w 3460670"/>
              <a:gd name="connsiteY8" fmla="*/ 403817 h 2819455"/>
              <a:gd name="connsiteX9" fmla="*/ 536 w 3460670"/>
              <a:gd name="connsiteY9" fmla="*/ 1242017 h 2819455"/>
              <a:gd name="connsiteX10" fmla="*/ 48161 w 3460670"/>
              <a:gd name="connsiteY10" fmla="*/ 1765892 h 2819455"/>
              <a:gd name="connsiteX11" fmla="*/ 105311 w 3460670"/>
              <a:gd name="connsiteY11" fmla="*/ 2004017 h 2819455"/>
              <a:gd name="connsiteX12" fmla="*/ 248186 w 3460670"/>
              <a:gd name="connsiteY12" fmla="*/ 2118317 h 2819455"/>
              <a:gd name="connsiteX13" fmla="*/ 429161 w 3460670"/>
              <a:gd name="connsiteY13" fmla="*/ 2184992 h 2819455"/>
              <a:gd name="connsiteX14" fmla="*/ 486311 w 3460670"/>
              <a:gd name="connsiteY14" fmla="*/ 2480267 h 2819455"/>
              <a:gd name="connsiteX15" fmla="*/ 533936 w 3460670"/>
              <a:gd name="connsiteY15" fmla="*/ 2775542 h 2819455"/>
              <a:gd name="connsiteX16" fmla="*/ 552986 w 3460670"/>
              <a:gd name="connsiteY16" fmla="*/ 2797767 h 2819455"/>
              <a:gd name="connsiteX17" fmla="*/ 594261 w 3460670"/>
              <a:gd name="connsiteY17" fmla="*/ 2578692 h 2819455"/>
              <a:gd name="connsiteX18" fmla="*/ 632361 w 3460670"/>
              <a:gd name="connsiteY18" fmla="*/ 2404067 h 2819455"/>
              <a:gd name="connsiteX19" fmla="*/ 733961 w 3460670"/>
              <a:gd name="connsiteY19" fmla="*/ 2232617 h 2819455"/>
              <a:gd name="connsiteX20" fmla="*/ 819686 w 3460670"/>
              <a:gd name="connsiteY20" fmla="*/ 2184992 h 2819455"/>
              <a:gd name="connsiteX21" fmla="*/ 962561 w 3460670"/>
              <a:gd name="connsiteY21" fmla="*/ 2175467 h 2819455"/>
              <a:gd name="connsiteX22" fmla="*/ 1267361 w 3460670"/>
              <a:gd name="connsiteY22" fmla="*/ 2184992 h 2819455"/>
              <a:gd name="connsiteX23" fmla="*/ 1610261 w 3460670"/>
              <a:gd name="connsiteY23" fmla="*/ 2204042 h 2819455"/>
              <a:gd name="connsiteX24" fmla="*/ 2248436 w 3460670"/>
              <a:gd name="connsiteY24" fmla="*/ 2184992 h 2819455"/>
              <a:gd name="connsiteX25" fmla="*/ 2562761 w 3460670"/>
              <a:gd name="connsiteY25" fmla="*/ 2184992 h 2819455"/>
              <a:gd name="connsiteX26" fmla="*/ 2829461 w 3460670"/>
              <a:gd name="connsiteY26" fmla="*/ 2146892 h 2819455"/>
              <a:gd name="connsiteX27" fmla="*/ 3000911 w 3460670"/>
              <a:gd name="connsiteY27" fmla="*/ 2023067 h 2819455"/>
              <a:gd name="connsiteX28" fmla="*/ 3143786 w 3460670"/>
              <a:gd name="connsiteY28" fmla="*/ 1794467 h 2819455"/>
              <a:gd name="connsiteX29" fmla="*/ 3258086 w 3460670"/>
              <a:gd name="connsiteY29" fmla="*/ 1556342 h 2819455"/>
              <a:gd name="connsiteX30" fmla="*/ 3353336 w 3460670"/>
              <a:gd name="connsiteY30" fmla="*/ 1203917 h 2819455"/>
              <a:gd name="connsiteX31" fmla="*/ 3420011 w 3460670"/>
              <a:gd name="connsiteY31" fmla="*/ 899117 h 2819455"/>
              <a:gd name="connsiteX32" fmla="*/ 3458111 w 3460670"/>
              <a:gd name="connsiteY32" fmla="*/ 518117 h 2819455"/>
              <a:gd name="connsiteX0" fmla="*/ 3458111 w 3460670"/>
              <a:gd name="connsiteY0" fmla="*/ 518117 h 2819455"/>
              <a:gd name="connsiteX1" fmla="*/ 3448586 w 3460670"/>
              <a:gd name="connsiteY1" fmla="*/ 251417 h 2819455"/>
              <a:gd name="connsiteX2" fmla="*/ 3379529 w 3460670"/>
              <a:gd name="connsiteY2" fmla="*/ 143467 h 2819455"/>
              <a:gd name="connsiteX3" fmla="*/ 3124736 w 3460670"/>
              <a:gd name="connsiteY3" fmla="*/ 99017 h 2819455"/>
              <a:gd name="connsiteX4" fmla="*/ 2000786 w 3460670"/>
              <a:gd name="connsiteY4" fmla="*/ 3767 h 2819455"/>
              <a:gd name="connsiteX5" fmla="*/ 810161 w 3460670"/>
              <a:gd name="connsiteY5" fmla="*/ 22817 h 2819455"/>
              <a:gd name="connsiteX6" fmla="*/ 359311 w 3460670"/>
              <a:gd name="connsiteY6" fmla="*/ 57742 h 2819455"/>
              <a:gd name="connsiteX7" fmla="*/ 124361 w 3460670"/>
              <a:gd name="connsiteY7" fmla="*/ 149817 h 2819455"/>
              <a:gd name="connsiteX8" fmla="*/ 29111 w 3460670"/>
              <a:gd name="connsiteY8" fmla="*/ 403817 h 2819455"/>
              <a:gd name="connsiteX9" fmla="*/ 536 w 3460670"/>
              <a:gd name="connsiteY9" fmla="*/ 1242017 h 2819455"/>
              <a:gd name="connsiteX10" fmla="*/ 48161 w 3460670"/>
              <a:gd name="connsiteY10" fmla="*/ 1765892 h 2819455"/>
              <a:gd name="connsiteX11" fmla="*/ 105311 w 3460670"/>
              <a:gd name="connsiteY11" fmla="*/ 2004017 h 2819455"/>
              <a:gd name="connsiteX12" fmla="*/ 248186 w 3460670"/>
              <a:gd name="connsiteY12" fmla="*/ 2118317 h 2819455"/>
              <a:gd name="connsiteX13" fmla="*/ 429161 w 3460670"/>
              <a:gd name="connsiteY13" fmla="*/ 2184992 h 2819455"/>
              <a:gd name="connsiteX14" fmla="*/ 486311 w 3460670"/>
              <a:gd name="connsiteY14" fmla="*/ 2480267 h 2819455"/>
              <a:gd name="connsiteX15" fmla="*/ 533936 w 3460670"/>
              <a:gd name="connsiteY15" fmla="*/ 2775542 h 2819455"/>
              <a:gd name="connsiteX16" fmla="*/ 552986 w 3460670"/>
              <a:gd name="connsiteY16" fmla="*/ 2797767 h 2819455"/>
              <a:gd name="connsiteX17" fmla="*/ 594261 w 3460670"/>
              <a:gd name="connsiteY17" fmla="*/ 2578692 h 2819455"/>
              <a:gd name="connsiteX18" fmla="*/ 632361 w 3460670"/>
              <a:gd name="connsiteY18" fmla="*/ 2404067 h 2819455"/>
              <a:gd name="connsiteX19" fmla="*/ 733961 w 3460670"/>
              <a:gd name="connsiteY19" fmla="*/ 2232617 h 2819455"/>
              <a:gd name="connsiteX20" fmla="*/ 819686 w 3460670"/>
              <a:gd name="connsiteY20" fmla="*/ 2184992 h 2819455"/>
              <a:gd name="connsiteX21" fmla="*/ 962561 w 3460670"/>
              <a:gd name="connsiteY21" fmla="*/ 2175467 h 2819455"/>
              <a:gd name="connsiteX22" fmla="*/ 1267361 w 3460670"/>
              <a:gd name="connsiteY22" fmla="*/ 2184992 h 2819455"/>
              <a:gd name="connsiteX23" fmla="*/ 1610261 w 3460670"/>
              <a:gd name="connsiteY23" fmla="*/ 2204042 h 2819455"/>
              <a:gd name="connsiteX24" fmla="*/ 2248436 w 3460670"/>
              <a:gd name="connsiteY24" fmla="*/ 2184992 h 2819455"/>
              <a:gd name="connsiteX25" fmla="*/ 2562761 w 3460670"/>
              <a:gd name="connsiteY25" fmla="*/ 2184992 h 2819455"/>
              <a:gd name="connsiteX26" fmla="*/ 2829461 w 3460670"/>
              <a:gd name="connsiteY26" fmla="*/ 2146892 h 2819455"/>
              <a:gd name="connsiteX27" fmla="*/ 3000911 w 3460670"/>
              <a:gd name="connsiteY27" fmla="*/ 2023067 h 2819455"/>
              <a:gd name="connsiteX28" fmla="*/ 3143786 w 3460670"/>
              <a:gd name="connsiteY28" fmla="*/ 1794467 h 2819455"/>
              <a:gd name="connsiteX29" fmla="*/ 3258086 w 3460670"/>
              <a:gd name="connsiteY29" fmla="*/ 1556342 h 2819455"/>
              <a:gd name="connsiteX30" fmla="*/ 3353336 w 3460670"/>
              <a:gd name="connsiteY30" fmla="*/ 1203917 h 2819455"/>
              <a:gd name="connsiteX31" fmla="*/ 3420011 w 3460670"/>
              <a:gd name="connsiteY31" fmla="*/ 899117 h 2819455"/>
              <a:gd name="connsiteX32" fmla="*/ 3458111 w 3460670"/>
              <a:gd name="connsiteY32" fmla="*/ 518117 h 2819455"/>
              <a:gd name="connsiteX0" fmla="*/ 3458111 w 3460670"/>
              <a:gd name="connsiteY0" fmla="*/ 518117 h 2819455"/>
              <a:gd name="connsiteX1" fmla="*/ 3448586 w 3460670"/>
              <a:gd name="connsiteY1" fmla="*/ 251417 h 2819455"/>
              <a:gd name="connsiteX2" fmla="*/ 3379529 w 3460670"/>
              <a:gd name="connsiteY2" fmla="*/ 143467 h 2819455"/>
              <a:gd name="connsiteX3" fmla="*/ 3124736 w 3460670"/>
              <a:gd name="connsiteY3" fmla="*/ 99017 h 2819455"/>
              <a:gd name="connsiteX4" fmla="*/ 2000786 w 3460670"/>
              <a:gd name="connsiteY4" fmla="*/ 3767 h 2819455"/>
              <a:gd name="connsiteX5" fmla="*/ 810161 w 3460670"/>
              <a:gd name="connsiteY5" fmla="*/ 22817 h 2819455"/>
              <a:gd name="connsiteX6" fmla="*/ 359311 w 3460670"/>
              <a:gd name="connsiteY6" fmla="*/ 57742 h 2819455"/>
              <a:gd name="connsiteX7" fmla="*/ 124361 w 3460670"/>
              <a:gd name="connsiteY7" fmla="*/ 149817 h 2819455"/>
              <a:gd name="connsiteX8" fmla="*/ 29111 w 3460670"/>
              <a:gd name="connsiteY8" fmla="*/ 403817 h 2819455"/>
              <a:gd name="connsiteX9" fmla="*/ 536 w 3460670"/>
              <a:gd name="connsiteY9" fmla="*/ 1242017 h 2819455"/>
              <a:gd name="connsiteX10" fmla="*/ 48161 w 3460670"/>
              <a:gd name="connsiteY10" fmla="*/ 1765892 h 2819455"/>
              <a:gd name="connsiteX11" fmla="*/ 105311 w 3460670"/>
              <a:gd name="connsiteY11" fmla="*/ 2004017 h 2819455"/>
              <a:gd name="connsiteX12" fmla="*/ 248186 w 3460670"/>
              <a:gd name="connsiteY12" fmla="*/ 2118317 h 2819455"/>
              <a:gd name="connsiteX13" fmla="*/ 429161 w 3460670"/>
              <a:gd name="connsiteY13" fmla="*/ 2184992 h 2819455"/>
              <a:gd name="connsiteX14" fmla="*/ 486311 w 3460670"/>
              <a:gd name="connsiteY14" fmla="*/ 2480267 h 2819455"/>
              <a:gd name="connsiteX15" fmla="*/ 533936 w 3460670"/>
              <a:gd name="connsiteY15" fmla="*/ 2775542 h 2819455"/>
              <a:gd name="connsiteX16" fmla="*/ 552986 w 3460670"/>
              <a:gd name="connsiteY16" fmla="*/ 2797767 h 2819455"/>
              <a:gd name="connsiteX17" fmla="*/ 594261 w 3460670"/>
              <a:gd name="connsiteY17" fmla="*/ 2578692 h 2819455"/>
              <a:gd name="connsiteX18" fmla="*/ 632361 w 3460670"/>
              <a:gd name="connsiteY18" fmla="*/ 2404067 h 2819455"/>
              <a:gd name="connsiteX19" fmla="*/ 733961 w 3460670"/>
              <a:gd name="connsiteY19" fmla="*/ 2232617 h 2819455"/>
              <a:gd name="connsiteX20" fmla="*/ 819686 w 3460670"/>
              <a:gd name="connsiteY20" fmla="*/ 2184992 h 2819455"/>
              <a:gd name="connsiteX21" fmla="*/ 962561 w 3460670"/>
              <a:gd name="connsiteY21" fmla="*/ 2175467 h 2819455"/>
              <a:gd name="connsiteX22" fmla="*/ 1267361 w 3460670"/>
              <a:gd name="connsiteY22" fmla="*/ 2184992 h 2819455"/>
              <a:gd name="connsiteX23" fmla="*/ 1610261 w 3460670"/>
              <a:gd name="connsiteY23" fmla="*/ 2204042 h 2819455"/>
              <a:gd name="connsiteX24" fmla="*/ 2248436 w 3460670"/>
              <a:gd name="connsiteY24" fmla="*/ 2184992 h 2819455"/>
              <a:gd name="connsiteX25" fmla="*/ 2562761 w 3460670"/>
              <a:gd name="connsiteY25" fmla="*/ 2184992 h 2819455"/>
              <a:gd name="connsiteX26" fmla="*/ 2829461 w 3460670"/>
              <a:gd name="connsiteY26" fmla="*/ 2146892 h 2819455"/>
              <a:gd name="connsiteX27" fmla="*/ 3000911 w 3460670"/>
              <a:gd name="connsiteY27" fmla="*/ 2023067 h 2819455"/>
              <a:gd name="connsiteX28" fmla="*/ 3143786 w 3460670"/>
              <a:gd name="connsiteY28" fmla="*/ 1794467 h 2819455"/>
              <a:gd name="connsiteX29" fmla="*/ 3258086 w 3460670"/>
              <a:gd name="connsiteY29" fmla="*/ 1556342 h 2819455"/>
              <a:gd name="connsiteX30" fmla="*/ 3353336 w 3460670"/>
              <a:gd name="connsiteY30" fmla="*/ 1203917 h 2819455"/>
              <a:gd name="connsiteX31" fmla="*/ 3420011 w 3460670"/>
              <a:gd name="connsiteY31" fmla="*/ 899117 h 2819455"/>
              <a:gd name="connsiteX32" fmla="*/ 3458111 w 3460670"/>
              <a:gd name="connsiteY32" fmla="*/ 518117 h 28194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3460670" h="2819455">
                <a:moveTo>
                  <a:pt x="3458111" y="518117"/>
                </a:moveTo>
                <a:cubicBezTo>
                  <a:pt x="3462873" y="410167"/>
                  <a:pt x="3461683" y="313859"/>
                  <a:pt x="3448586" y="251417"/>
                </a:cubicBezTo>
                <a:cubicBezTo>
                  <a:pt x="3435489" y="188975"/>
                  <a:pt x="3433504" y="172835"/>
                  <a:pt x="3379529" y="143467"/>
                </a:cubicBezTo>
                <a:cubicBezTo>
                  <a:pt x="3325554" y="114099"/>
                  <a:pt x="3354526" y="122300"/>
                  <a:pt x="3124736" y="99017"/>
                </a:cubicBezTo>
                <a:cubicBezTo>
                  <a:pt x="2894946" y="75734"/>
                  <a:pt x="2386548" y="16467"/>
                  <a:pt x="2000786" y="3767"/>
                </a:cubicBezTo>
                <a:cubicBezTo>
                  <a:pt x="1615024" y="-8933"/>
                  <a:pt x="1083740" y="13821"/>
                  <a:pt x="810161" y="22817"/>
                </a:cubicBezTo>
                <a:cubicBezTo>
                  <a:pt x="536582" y="31813"/>
                  <a:pt x="473611" y="36575"/>
                  <a:pt x="359311" y="57742"/>
                </a:cubicBezTo>
                <a:cubicBezTo>
                  <a:pt x="245011" y="78909"/>
                  <a:pt x="179394" y="92138"/>
                  <a:pt x="124361" y="149817"/>
                </a:cubicBezTo>
                <a:cubicBezTo>
                  <a:pt x="69328" y="207496"/>
                  <a:pt x="49748" y="221784"/>
                  <a:pt x="29111" y="403817"/>
                </a:cubicBezTo>
                <a:cubicBezTo>
                  <a:pt x="8474" y="585850"/>
                  <a:pt x="-2639" y="1015005"/>
                  <a:pt x="536" y="1242017"/>
                </a:cubicBezTo>
                <a:cubicBezTo>
                  <a:pt x="3711" y="1469029"/>
                  <a:pt x="30698" y="1638892"/>
                  <a:pt x="48161" y="1765892"/>
                </a:cubicBezTo>
                <a:cubicBezTo>
                  <a:pt x="65623" y="1892892"/>
                  <a:pt x="71974" y="1945280"/>
                  <a:pt x="105311" y="2004017"/>
                </a:cubicBezTo>
                <a:cubicBezTo>
                  <a:pt x="138648" y="2062754"/>
                  <a:pt x="194211" y="2088155"/>
                  <a:pt x="248186" y="2118317"/>
                </a:cubicBezTo>
                <a:cubicBezTo>
                  <a:pt x="302161" y="2148480"/>
                  <a:pt x="389473" y="2124667"/>
                  <a:pt x="429161" y="2184992"/>
                </a:cubicBezTo>
                <a:cubicBezTo>
                  <a:pt x="468849" y="2245317"/>
                  <a:pt x="468849" y="2381842"/>
                  <a:pt x="486311" y="2480267"/>
                </a:cubicBezTo>
                <a:cubicBezTo>
                  <a:pt x="503774" y="2578692"/>
                  <a:pt x="522824" y="2722625"/>
                  <a:pt x="533936" y="2775542"/>
                </a:cubicBezTo>
                <a:cubicBezTo>
                  <a:pt x="545049" y="2828459"/>
                  <a:pt x="542932" y="2830575"/>
                  <a:pt x="552986" y="2797767"/>
                </a:cubicBezTo>
                <a:cubicBezTo>
                  <a:pt x="563040" y="2764959"/>
                  <a:pt x="581032" y="2644309"/>
                  <a:pt x="594261" y="2578692"/>
                </a:cubicBezTo>
                <a:cubicBezTo>
                  <a:pt x="607490" y="2513075"/>
                  <a:pt x="609078" y="2461746"/>
                  <a:pt x="632361" y="2404067"/>
                </a:cubicBezTo>
                <a:cubicBezTo>
                  <a:pt x="655644" y="2346388"/>
                  <a:pt x="702740" y="2269130"/>
                  <a:pt x="733961" y="2232617"/>
                </a:cubicBezTo>
                <a:cubicBezTo>
                  <a:pt x="765182" y="2196105"/>
                  <a:pt x="781586" y="2194517"/>
                  <a:pt x="819686" y="2184992"/>
                </a:cubicBezTo>
                <a:cubicBezTo>
                  <a:pt x="857786" y="2175467"/>
                  <a:pt x="887949" y="2175467"/>
                  <a:pt x="962561" y="2175467"/>
                </a:cubicBezTo>
                <a:cubicBezTo>
                  <a:pt x="1037173" y="2175467"/>
                  <a:pt x="1159411" y="2180230"/>
                  <a:pt x="1267361" y="2184992"/>
                </a:cubicBezTo>
                <a:cubicBezTo>
                  <a:pt x="1375311" y="2189754"/>
                  <a:pt x="1446749" y="2204042"/>
                  <a:pt x="1610261" y="2204042"/>
                </a:cubicBezTo>
                <a:cubicBezTo>
                  <a:pt x="1773773" y="2204042"/>
                  <a:pt x="2089686" y="2188167"/>
                  <a:pt x="2248436" y="2184992"/>
                </a:cubicBezTo>
                <a:cubicBezTo>
                  <a:pt x="2407186" y="2181817"/>
                  <a:pt x="2465924" y="2191342"/>
                  <a:pt x="2562761" y="2184992"/>
                </a:cubicBezTo>
                <a:cubicBezTo>
                  <a:pt x="2659598" y="2178642"/>
                  <a:pt x="2756436" y="2173880"/>
                  <a:pt x="2829461" y="2146892"/>
                </a:cubicBezTo>
                <a:cubicBezTo>
                  <a:pt x="2902486" y="2119905"/>
                  <a:pt x="2948524" y="2081804"/>
                  <a:pt x="3000911" y="2023067"/>
                </a:cubicBezTo>
                <a:cubicBezTo>
                  <a:pt x="3053298" y="1964330"/>
                  <a:pt x="3100924" y="1872254"/>
                  <a:pt x="3143786" y="1794467"/>
                </a:cubicBezTo>
                <a:cubicBezTo>
                  <a:pt x="3186648" y="1716680"/>
                  <a:pt x="3223161" y="1654767"/>
                  <a:pt x="3258086" y="1556342"/>
                </a:cubicBezTo>
                <a:cubicBezTo>
                  <a:pt x="3293011" y="1457917"/>
                  <a:pt x="3323174" y="1313454"/>
                  <a:pt x="3353336" y="1203917"/>
                </a:cubicBezTo>
                <a:cubicBezTo>
                  <a:pt x="3383498" y="1094380"/>
                  <a:pt x="3402549" y="1013417"/>
                  <a:pt x="3420011" y="899117"/>
                </a:cubicBezTo>
                <a:cubicBezTo>
                  <a:pt x="3437473" y="784817"/>
                  <a:pt x="3453349" y="626067"/>
                  <a:pt x="3458111" y="518117"/>
                </a:cubicBezTo>
                <a:close/>
              </a:path>
            </a:pathLst>
          </a:custGeom>
          <a:solidFill>
            <a:srgbClr val="60C6BC"/>
          </a:solidFill>
          <a:ln w="57150" cap="rnd">
            <a:solidFill>
              <a:srgbClr val="4B9991"/>
            </a:solidFill>
            <a:round/>
          </a:ln>
          <a:effectLst>
            <a:outerShdw blurRad="63500" sx="102000" sy="102000" algn="ctr" rotWithShape="0">
              <a:schemeClr val="bg2">
                <a:lumMod val="25000"/>
                <a:alpha val="40000"/>
              </a:schemeClr>
            </a:outerShdw>
          </a:effectLst>
          <a:scene3d>
            <a:camera prst="orthographicFront"/>
            <a:lightRig rig="threePt" dir="t"/>
          </a:scene3d>
          <a:sp3d extrusionH="6350" contourW="38100">
            <a:extrusionClr>
              <a:schemeClr val="tx1"/>
            </a:extrusionClr>
            <a:contourClr>
              <a:schemeClr val="bg1"/>
            </a:contourClr>
          </a:sp3d>
        </p:spPr>
        <p:style>
          <a:lnRef idx="2">
            <a:schemeClr val="accent1">
              <a:shade val="50000"/>
            </a:schemeClr>
          </a:lnRef>
          <a:fillRef idx="1">
            <a:schemeClr val="accent1"/>
          </a:fillRef>
          <a:effectRef idx="0">
            <a:schemeClr val="accent1"/>
          </a:effectRef>
          <a:fontRef idx="minor">
            <a:schemeClr val="lt1"/>
          </a:fontRef>
        </p:style>
        <p:txBody>
          <a:bodyPr tIns="0" bIns="731520" rtlCol="0" anchor="ctr"/>
          <a:lstStyle/>
          <a:p>
            <a:pPr algn="ctr"/>
            <a:r>
              <a:rPr lang="he-IL" sz="2800" dirty="0">
                <a:latin typeface="Calibri" panose="020F0502020204030204" pitchFamily="34" charset="0"/>
                <a:cs typeface="Calibri" panose="020F0502020204030204" pitchFamily="34" charset="0"/>
              </a:rPr>
              <a:t>גִזְרוּ אֶת דַף הַמַטְבְּעוֹת שֶלָכֶם. הִתְבּוֹנְנוּ בַּמַטְבְּעוֹת שֶגְזַרְתֶם. אֵילוּ סוּגֵי מַטְבְּעוֹת </a:t>
            </a:r>
          </a:p>
          <a:p>
            <a:pPr algn="ctr"/>
            <a:r>
              <a:rPr lang="he-IL" sz="2800" dirty="0">
                <a:latin typeface="Calibri" panose="020F0502020204030204" pitchFamily="34" charset="0"/>
                <a:cs typeface="Calibri" panose="020F0502020204030204" pitchFamily="34" charset="0"/>
              </a:rPr>
              <a:t>אַתֶם רוֹאִים?</a:t>
            </a:r>
          </a:p>
        </p:txBody>
      </p:sp>
      <p:sp>
        <p:nvSpPr>
          <p:cNvPr id="9" name="בועית דיבור - בן">
            <a:extLst>
              <a:ext uri="{FF2B5EF4-FFF2-40B4-BE49-F238E27FC236}">
                <a16:creationId xmlns:a16="http://schemas.microsoft.com/office/drawing/2014/main" id="{4658CEAD-C6D8-4202-9014-BF100DE2E2FE}"/>
              </a:ext>
            </a:extLst>
          </p:cNvPr>
          <p:cNvSpPr/>
          <p:nvPr/>
        </p:nvSpPr>
        <p:spPr>
          <a:xfrm>
            <a:off x="1057218" y="3595743"/>
            <a:ext cx="3094952" cy="2098110"/>
          </a:xfrm>
          <a:custGeom>
            <a:avLst/>
            <a:gdLst>
              <a:gd name="connsiteX0" fmla="*/ 3458110 w 3462287"/>
              <a:gd name="connsiteY0" fmla="*/ 546923 h 2925577"/>
              <a:gd name="connsiteX1" fmla="*/ 3448585 w 3462287"/>
              <a:gd name="connsiteY1" fmla="*/ 251648 h 2925577"/>
              <a:gd name="connsiteX2" fmla="*/ 3324760 w 3462287"/>
              <a:gd name="connsiteY2" fmla="*/ 175448 h 2925577"/>
              <a:gd name="connsiteX3" fmla="*/ 3124735 w 3462287"/>
              <a:gd name="connsiteY3" fmla="*/ 99248 h 2925577"/>
              <a:gd name="connsiteX4" fmla="*/ 2000785 w 3462287"/>
              <a:gd name="connsiteY4" fmla="*/ 3998 h 2925577"/>
              <a:gd name="connsiteX5" fmla="*/ 810160 w 3462287"/>
              <a:gd name="connsiteY5" fmla="*/ 23048 h 2925577"/>
              <a:gd name="connsiteX6" fmla="*/ 333910 w 3462287"/>
              <a:gd name="connsiteY6" fmla="*/ 70673 h 2925577"/>
              <a:gd name="connsiteX7" fmla="*/ 124360 w 3462287"/>
              <a:gd name="connsiteY7" fmla="*/ 184973 h 2925577"/>
              <a:gd name="connsiteX8" fmla="*/ 29110 w 3462287"/>
              <a:gd name="connsiteY8" fmla="*/ 404048 h 2925577"/>
              <a:gd name="connsiteX9" fmla="*/ 535 w 3462287"/>
              <a:gd name="connsiteY9" fmla="*/ 1242248 h 2925577"/>
              <a:gd name="connsiteX10" fmla="*/ 48160 w 3462287"/>
              <a:gd name="connsiteY10" fmla="*/ 1766123 h 2925577"/>
              <a:gd name="connsiteX11" fmla="*/ 105310 w 3462287"/>
              <a:gd name="connsiteY11" fmla="*/ 2004248 h 2925577"/>
              <a:gd name="connsiteX12" fmla="*/ 248185 w 3462287"/>
              <a:gd name="connsiteY12" fmla="*/ 2118548 h 2925577"/>
              <a:gd name="connsiteX13" fmla="*/ 400585 w 3462287"/>
              <a:gd name="connsiteY13" fmla="*/ 2109023 h 2925577"/>
              <a:gd name="connsiteX14" fmla="*/ 486310 w 3462287"/>
              <a:gd name="connsiteY14" fmla="*/ 2480498 h 2925577"/>
              <a:gd name="connsiteX15" fmla="*/ 533935 w 3462287"/>
              <a:gd name="connsiteY15" fmla="*/ 2775773 h 2925577"/>
              <a:gd name="connsiteX16" fmla="*/ 552985 w 3462287"/>
              <a:gd name="connsiteY16" fmla="*/ 2918648 h 2925577"/>
              <a:gd name="connsiteX17" fmla="*/ 638710 w 3462287"/>
              <a:gd name="connsiteY17" fmla="*/ 2566223 h 2925577"/>
              <a:gd name="connsiteX18" fmla="*/ 676810 w 3462287"/>
              <a:gd name="connsiteY18" fmla="*/ 2404298 h 2925577"/>
              <a:gd name="connsiteX19" fmla="*/ 733960 w 3462287"/>
              <a:gd name="connsiteY19" fmla="*/ 2232848 h 2925577"/>
              <a:gd name="connsiteX20" fmla="*/ 819685 w 3462287"/>
              <a:gd name="connsiteY20" fmla="*/ 2185223 h 2925577"/>
              <a:gd name="connsiteX21" fmla="*/ 962560 w 3462287"/>
              <a:gd name="connsiteY21" fmla="*/ 2175698 h 2925577"/>
              <a:gd name="connsiteX22" fmla="*/ 1267360 w 3462287"/>
              <a:gd name="connsiteY22" fmla="*/ 2185223 h 2925577"/>
              <a:gd name="connsiteX23" fmla="*/ 1610260 w 3462287"/>
              <a:gd name="connsiteY23" fmla="*/ 2204273 h 2925577"/>
              <a:gd name="connsiteX24" fmla="*/ 2248435 w 3462287"/>
              <a:gd name="connsiteY24" fmla="*/ 2185223 h 2925577"/>
              <a:gd name="connsiteX25" fmla="*/ 2562760 w 3462287"/>
              <a:gd name="connsiteY25" fmla="*/ 2185223 h 2925577"/>
              <a:gd name="connsiteX26" fmla="*/ 2829460 w 3462287"/>
              <a:gd name="connsiteY26" fmla="*/ 2147123 h 2925577"/>
              <a:gd name="connsiteX27" fmla="*/ 3000910 w 3462287"/>
              <a:gd name="connsiteY27" fmla="*/ 2023298 h 2925577"/>
              <a:gd name="connsiteX28" fmla="*/ 3143785 w 3462287"/>
              <a:gd name="connsiteY28" fmla="*/ 1794698 h 2925577"/>
              <a:gd name="connsiteX29" fmla="*/ 3258085 w 3462287"/>
              <a:gd name="connsiteY29" fmla="*/ 1556573 h 2925577"/>
              <a:gd name="connsiteX30" fmla="*/ 3353335 w 3462287"/>
              <a:gd name="connsiteY30" fmla="*/ 1204148 h 2925577"/>
              <a:gd name="connsiteX31" fmla="*/ 3439060 w 3462287"/>
              <a:gd name="connsiteY31" fmla="*/ 899348 h 2925577"/>
              <a:gd name="connsiteX32" fmla="*/ 3458110 w 3462287"/>
              <a:gd name="connsiteY32" fmla="*/ 546923 h 2925577"/>
              <a:gd name="connsiteX0" fmla="*/ 3458110 w 3462287"/>
              <a:gd name="connsiteY0" fmla="*/ 546923 h 2925577"/>
              <a:gd name="connsiteX1" fmla="*/ 3448585 w 3462287"/>
              <a:gd name="connsiteY1" fmla="*/ 251648 h 2925577"/>
              <a:gd name="connsiteX2" fmla="*/ 3324760 w 3462287"/>
              <a:gd name="connsiteY2" fmla="*/ 175448 h 2925577"/>
              <a:gd name="connsiteX3" fmla="*/ 3124735 w 3462287"/>
              <a:gd name="connsiteY3" fmla="*/ 99248 h 2925577"/>
              <a:gd name="connsiteX4" fmla="*/ 2000785 w 3462287"/>
              <a:gd name="connsiteY4" fmla="*/ 3998 h 2925577"/>
              <a:gd name="connsiteX5" fmla="*/ 810160 w 3462287"/>
              <a:gd name="connsiteY5" fmla="*/ 23048 h 2925577"/>
              <a:gd name="connsiteX6" fmla="*/ 333910 w 3462287"/>
              <a:gd name="connsiteY6" fmla="*/ 70673 h 2925577"/>
              <a:gd name="connsiteX7" fmla="*/ 124360 w 3462287"/>
              <a:gd name="connsiteY7" fmla="*/ 184973 h 2925577"/>
              <a:gd name="connsiteX8" fmla="*/ 29110 w 3462287"/>
              <a:gd name="connsiteY8" fmla="*/ 404048 h 2925577"/>
              <a:gd name="connsiteX9" fmla="*/ 535 w 3462287"/>
              <a:gd name="connsiteY9" fmla="*/ 1242248 h 2925577"/>
              <a:gd name="connsiteX10" fmla="*/ 48160 w 3462287"/>
              <a:gd name="connsiteY10" fmla="*/ 1766123 h 2925577"/>
              <a:gd name="connsiteX11" fmla="*/ 105310 w 3462287"/>
              <a:gd name="connsiteY11" fmla="*/ 2004248 h 2925577"/>
              <a:gd name="connsiteX12" fmla="*/ 248185 w 3462287"/>
              <a:gd name="connsiteY12" fmla="*/ 2118548 h 2925577"/>
              <a:gd name="connsiteX13" fmla="*/ 429160 w 3462287"/>
              <a:gd name="connsiteY13" fmla="*/ 2185223 h 2925577"/>
              <a:gd name="connsiteX14" fmla="*/ 486310 w 3462287"/>
              <a:gd name="connsiteY14" fmla="*/ 2480498 h 2925577"/>
              <a:gd name="connsiteX15" fmla="*/ 533935 w 3462287"/>
              <a:gd name="connsiteY15" fmla="*/ 2775773 h 2925577"/>
              <a:gd name="connsiteX16" fmla="*/ 552985 w 3462287"/>
              <a:gd name="connsiteY16" fmla="*/ 2918648 h 2925577"/>
              <a:gd name="connsiteX17" fmla="*/ 638710 w 3462287"/>
              <a:gd name="connsiteY17" fmla="*/ 2566223 h 2925577"/>
              <a:gd name="connsiteX18" fmla="*/ 676810 w 3462287"/>
              <a:gd name="connsiteY18" fmla="*/ 2404298 h 2925577"/>
              <a:gd name="connsiteX19" fmla="*/ 733960 w 3462287"/>
              <a:gd name="connsiteY19" fmla="*/ 2232848 h 2925577"/>
              <a:gd name="connsiteX20" fmla="*/ 819685 w 3462287"/>
              <a:gd name="connsiteY20" fmla="*/ 2185223 h 2925577"/>
              <a:gd name="connsiteX21" fmla="*/ 962560 w 3462287"/>
              <a:gd name="connsiteY21" fmla="*/ 2175698 h 2925577"/>
              <a:gd name="connsiteX22" fmla="*/ 1267360 w 3462287"/>
              <a:gd name="connsiteY22" fmla="*/ 2185223 h 2925577"/>
              <a:gd name="connsiteX23" fmla="*/ 1610260 w 3462287"/>
              <a:gd name="connsiteY23" fmla="*/ 2204273 h 2925577"/>
              <a:gd name="connsiteX24" fmla="*/ 2248435 w 3462287"/>
              <a:gd name="connsiteY24" fmla="*/ 2185223 h 2925577"/>
              <a:gd name="connsiteX25" fmla="*/ 2562760 w 3462287"/>
              <a:gd name="connsiteY25" fmla="*/ 2185223 h 2925577"/>
              <a:gd name="connsiteX26" fmla="*/ 2829460 w 3462287"/>
              <a:gd name="connsiteY26" fmla="*/ 2147123 h 2925577"/>
              <a:gd name="connsiteX27" fmla="*/ 3000910 w 3462287"/>
              <a:gd name="connsiteY27" fmla="*/ 2023298 h 2925577"/>
              <a:gd name="connsiteX28" fmla="*/ 3143785 w 3462287"/>
              <a:gd name="connsiteY28" fmla="*/ 1794698 h 2925577"/>
              <a:gd name="connsiteX29" fmla="*/ 3258085 w 3462287"/>
              <a:gd name="connsiteY29" fmla="*/ 1556573 h 2925577"/>
              <a:gd name="connsiteX30" fmla="*/ 3353335 w 3462287"/>
              <a:gd name="connsiteY30" fmla="*/ 1204148 h 2925577"/>
              <a:gd name="connsiteX31" fmla="*/ 3439060 w 3462287"/>
              <a:gd name="connsiteY31" fmla="*/ 899348 h 2925577"/>
              <a:gd name="connsiteX32" fmla="*/ 3458110 w 3462287"/>
              <a:gd name="connsiteY32" fmla="*/ 546923 h 2925577"/>
              <a:gd name="connsiteX0" fmla="*/ 3458110 w 3458646"/>
              <a:gd name="connsiteY0" fmla="*/ 546923 h 2925577"/>
              <a:gd name="connsiteX1" fmla="*/ 3448585 w 3458646"/>
              <a:gd name="connsiteY1" fmla="*/ 251648 h 2925577"/>
              <a:gd name="connsiteX2" fmla="*/ 3400960 w 3458646"/>
              <a:gd name="connsiteY2" fmla="*/ 156398 h 2925577"/>
              <a:gd name="connsiteX3" fmla="*/ 3124735 w 3458646"/>
              <a:gd name="connsiteY3" fmla="*/ 99248 h 2925577"/>
              <a:gd name="connsiteX4" fmla="*/ 2000785 w 3458646"/>
              <a:gd name="connsiteY4" fmla="*/ 3998 h 2925577"/>
              <a:gd name="connsiteX5" fmla="*/ 810160 w 3458646"/>
              <a:gd name="connsiteY5" fmla="*/ 23048 h 2925577"/>
              <a:gd name="connsiteX6" fmla="*/ 333910 w 3458646"/>
              <a:gd name="connsiteY6" fmla="*/ 70673 h 2925577"/>
              <a:gd name="connsiteX7" fmla="*/ 124360 w 3458646"/>
              <a:gd name="connsiteY7" fmla="*/ 184973 h 2925577"/>
              <a:gd name="connsiteX8" fmla="*/ 29110 w 3458646"/>
              <a:gd name="connsiteY8" fmla="*/ 404048 h 2925577"/>
              <a:gd name="connsiteX9" fmla="*/ 535 w 3458646"/>
              <a:gd name="connsiteY9" fmla="*/ 1242248 h 2925577"/>
              <a:gd name="connsiteX10" fmla="*/ 48160 w 3458646"/>
              <a:gd name="connsiteY10" fmla="*/ 1766123 h 2925577"/>
              <a:gd name="connsiteX11" fmla="*/ 105310 w 3458646"/>
              <a:gd name="connsiteY11" fmla="*/ 2004248 h 2925577"/>
              <a:gd name="connsiteX12" fmla="*/ 248185 w 3458646"/>
              <a:gd name="connsiteY12" fmla="*/ 2118548 h 2925577"/>
              <a:gd name="connsiteX13" fmla="*/ 429160 w 3458646"/>
              <a:gd name="connsiteY13" fmla="*/ 2185223 h 2925577"/>
              <a:gd name="connsiteX14" fmla="*/ 486310 w 3458646"/>
              <a:gd name="connsiteY14" fmla="*/ 2480498 h 2925577"/>
              <a:gd name="connsiteX15" fmla="*/ 533935 w 3458646"/>
              <a:gd name="connsiteY15" fmla="*/ 2775773 h 2925577"/>
              <a:gd name="connsiteX16" fmla="*/ 552985 w 3458646"/>
              <a:gd name="connsiteY16" fmla="*/ 2918648 h 2925577"/>
              <a:gd name="connsiteX17" fmla="*/ 638710 w 3458646"/>
              <a:gd name="connsiteY17" fmla="*/ 2566223 h 2925577"/>
              <a:gd name="connsiteX18" fmla="*/ 676810 w 3458646"/>
              <a:gd name="connsiteY18" fmla="*/ 2404298 h 2925577"/>
              <a:gd name="connsiteX19" fmla="*/ 733960 w 3458646"/>
              <a:gd name="connsiteY19" fmla="*/ 2232848 h 2925577"/>
              <a:gd name="connsiteX20" fmla="*/ 819685 w 3458646"/>
              <a:gd name="connsiteY20" fmla="*/ 2185223 h 2925577"/>
              <a:gd name="connsiteX21" fmla="*/ 962560 w 3458646"/>
              <a:gd name="connsiteY21" fmla="*/ 2175698 h 2925577"/>
              <a:gd name="connsiteX22" fmla="*/ 1267360 w 3458646"/>
              <a:gd name="connsiteY22" fmla="*/ 2185223 h 2925577"/>
              <a:gd name="connsiteX23" fmla="*/ 1610260 w 3458646"/>
              <a:gd name="connsiteY23" fmla="*/ 2204273 h 2925577"/>
              <a:gd name="connsiteX24" fmla="*/ 2248435 w 3458646"/>
              <a:gd name="connsiteY24" fmla="*/ 2185223 h 2925577"/>
              <a:gd name="connsiteX25" fmla="*/ 2562760 w 3458646"/>
              <a:gd name="connsiteY25" fmla="*/ 2185223 h 2925577"/>
              <a:gd name="connsiteX26" fmla="*/ 2829460 w 3458646"/>
              <a:gd name="connsiteY26" fmla="*/ 2147123 h 2925577"/>
              <a:gd name="connsiteX27" fmla="*/ 3000910 w 3458646"/>
              <a:gd name="connsiteY27" fmla="*/ 2023298 h 2925577"/>
              <a:gd name="connsiteX28" fmla="*/ 3143785 w 3458646"/>
              <a:gd name="connsiteY28" fmla="*/ 1794698 h 2925577"/>
              <a:gd name="connsiteX29" fmla="*/ 3258085 w 3458646"/>
              <a:gd name="connsiteY29" fmla="*/ 1556573 h 2925577"/>
              <a:gd name="connsiteX30" fmla="*/ 3353335 w 3458646"/>
              <a:gd name="connsiteY30" fmla="*/ 1204148 h 2925577"/>
              <a:gd name="connsiteX31" fmla="*/ 3439060 w 3458646"/>
              <a:gd name="connsiteY31" fmla="*/ 899348 h 2925577"/>
              <a:gd name="connsiteX32" fmla="*/ 3458110 w 3458646"/>
              <a:gd name="connsiteY32" fmla="*/ 546923 h 2925577"/>
              <a:gd name="connsiteX0" fmla="*/ 3458110 w 3459978"/>
              <a:gd name="connsiteY0" fmla="*/ 546923 h 2925577"/>
              <a:gd name="connsiteX1" fmla="*/ 3448585 w 3459978"/>
              <a:gd name="connsiteY1" fmla="*/ 251648 h 2925577"/>
              <a:gd name="connsiteX2" fmla="*/ 3400960 w 3459978"/>
              <a:gd name="connsiteY2" fmla="*/ 156398 h 2925577"/>
              <a:gd name="connsiteX3" fmla="*/ 3124735 w 3459978"/>
              <a:gd name="connsiteY3" fmla="*/ 99248 h 2925577"/>
              <a:gd name="connsiteX4" fmla="*/ 2000785 w 3459978"/>
              <a:gd name="connsiteY4" fmla="*/ 3998 h 2925577"/>
              <a:gd name="connsiteX5" fmla="*/ 810160 w 3459978"/>
              <a:gd name="connsiteY5" fmla="*/ 23048 h 2925577"/>
              <a:gd name="connsiteX6" fmla="*/ 333910 w 3459978"/>
              <a:gd name="connsiteY6" fmla="*/ 70673 h 2925577"/>
              <a:gd name="connsiteX7" fmla="*/ 124360 w 3459978"/>
              <a:gd name="connsiteY7" fmla="*/ 184973 h 2925577"/>
              <a:gd name="connsiteX8" fmla="*/ 29110 w 3459978"/>
              <a:gd name="connsiteY8" fmla="*/ 404048 h 2925577"/>
              <a:gd name="connsiteX9" fmla="*/ 535 w 3459978"/>
              <a:gd name="connsiteY9" fmla="*/ 1242248 h 2925577"/>
              <a:gd name="connsiteX10" fmla="*/ 48160 w 3459978"/>
              <a:gd name="connsiteY10" fmla="*/ 1766123 h 2925577"/>
              <a:gd name="connsiteX11" fmla="*/ 105310 w 3459978"/>
              <a:gd name="connsiteY11" fmla="*/ 2004248 h 2925577"/>
              <a:gd name="connsiteX12" fmla="*/ 248185 w 3459978"/>
              <a:gd name="connsiteY12" fmla="*/ 2118548 h 2925577"/>
              <a:gd name="connsiteX13" fmla="*/ 429160 w 3459978"/>
              <a:gd name="connsiteY13" fmla="*/ 2185223 h 2925577"/>
              <a:gd name="connsiteX14" fmla="*/ 486310 w 3459978"/>
              <a:gd name="connsiteY14" fmla="*/ 2480498 h 2925577"/>
              <a:gd name="connsiteX15" fmla="*/ 533935 w 3459978"/>
              <a:gd name="connsiteY15" fmla="*/ 2775773 h 2925577"/>
              <a:gd name="connsiteX16" fmla="*/ 552985 w 3459978"/>
              <a:gd name="connsiteY16" fmla="*/ 2918648 h 2925577"/>
              <a:gd name="connsiteX17" fmla="*/ 638710 w 3459978"/>
              <a:gd name="connsiteY17" fmla="*/ 2566223 h 2925577"/>
              <a:gd name="connsiteX18" fmla="*/ 676810 w 3459978"/>
              <a:gd name="connsiteY18" fmla="*/ 2404298 h 2925577"/>
              <a:gd name="connsiteX19" fmla="*/ 733960 w 3459978"/>
              <a:gd name="connsiteY19" fmla="*/ 2232848 h 2925577"/>
              <a:gd name="connsiteX20" fmla="*/ 819685 w 3459978"/>
              <a:gd name="connsiteY20" fmla="*/ 2185223 h 2925577"/>
              <a:gd name="connsiteX21" fmla="*/ 962560 w 3459978"/>
              <a:gd name="connsiteY21" fmla="*/ 2175698 h 2925577"/>
              <a:gd name="connsiteX22" fmla="*/ 1267360 w 3459978"/>
              <a:gd name="connsiteY22" fmla="*/ 2185223 h 2925577"/>
              <a:gd name="connsiteX23" fmla="*/ 1610260 w 3459978"/>
              <a:gd name="connsiteY23" fmla="*/ 2204273 h 2925577"/>
              <a:gd name="connsiteX24" fmla="*/ 2248435 w 3459978"/>
              <a:gd name="connsiteY24" fmla="*/ 2185223 h 2925577"/>
              <a:gd name="connsiteX25" fmla="*/ 2562760 w 3459978"/>
              <a:gd name="connsiteY25" fmla="*/ 2185223 h 2925577"/>
              <a:gd name="connsiteX26" fmla="*/ 2829460 w 3459978"/>
              <a:gd name="connsiteY26" fmla="*/ 2147123 h 2925577"/>
              <a:gd name="connsiteX27" fmla="*/ 3000910 w 3459978"/>
              <a:gd name="connsiteY27" fmla="*/ 2023298 h 2925577"/>
              <a:gd name="connsiteX28" fmla="*/ 3143785 w 3459978"/>
              <a:gd name="connsiteY28" fmla="*/ 1794698 h 2925577"/>
              <a:gd name="connsiteX29" fmla="*/ 3258085 w 3459978"/>
              <a:gd name="connsiteY29" fmla="*/ 1556573 h 2925577"/>
              <a:gd name="connsiteX30" fmla="*/ 3353335 w 3459978"/>
              <a:gd name="connsiteY30" fmla="*/ 1204148 h 2925577"/>
              <a:gd name="connsiteX31" fmla="*/ 3420010 w 3459978"/>
              <a:gd name="connsiteY31" fmla="*/ 899348 h 2925577"/>
              <a:gd name="connsiteX32" fmla="*/ 3458110 w 3459978"/>
              <a:gd name="connsiteY32" fmla="*/ 546923 h 2925577"/>
              <a:gd name="connsiteX0" fmla="*/ 3458110 w 3459978"/>
              <a:gd name="connsiteY0" fmla="*/ 518348 h 2925577"/>
              <a:gd name="connsiteX1" fmla="*/ 3448585 w 3459978"/>
              <a:gd name="connsiteY1" fmla="*/ 251648 h 2925577"/>
              <a:gd name="connsiteX2" fmla="*/ 3400960 w 3459978"/>
              <a:gd name="connsiteY2" fmla="*/ 156398 h 2925577"/>
              <a:gd name="connsiteX3" fmla="*/ 3124735 w 3459978"/>
              <a:gd name="connsiteY3" fmla="*/ 99248 h 2925577"/>
              <a:gd name="connsiteX4" fmla="*/ 2000785 w 3459978"/>
              <a:gd name="connsiteY4" fmla="*/ 3998 h 2925577"/>
              <a:gd name="connsiteX5" fmla="*/ 810160 w 3459978"/>
              <a:gd name="connsiteY5" fmla="*/ 23048 h 2925577"/>
              <a:gd name="connsiteX6" fmla="*/ 333910 w 3459978"/>
              <a:gd name="connsiteY6" fmla="*/ 70673 h 2925577"/>
              <a:gd name="connsiteX7" fmla="*/ 124360 w 3459978"/>
              <a:gd name="connsiteY7" fmla="*/ 184973 h 2925577"/>
              <a:gd name="connsiteX8" fmla="*/ 29110 w 3459978"/>
              <a:gd name="connsiteY8" fmla="*/ 404048 h 2925577"/>
              <a:gd name="connsiteX9" fmla="*/ 535 w 3459978"/>
              <a:gd name="connsiteY9" fmla="*/ 1242248 h 2925577"/>
              <a:gd name="connsiteX10" fmla="*/ 48160 w 3459978"/>
              <a:gd name="connsiteY10" fmla="*/ 1766123 h 2925577"/>
              <a:gd name="connsiteX11" fmla="*/ 105310 w 3459978"/>
              <a:gd name="connsiteY11" fmla="*/ 2004248 h 2925577"/>
              <a:gd name="connsiteX12" fmla="*/ 248185 w 3459978"/>
              <a:gd name="connsiteY12" fmla="*/ 2118548 h 2925577"/>
              <a:gd name="connsiteX13" fmla="*/ 429160 w 3459978"/>
              <a:gd name="connsiteY13" fmla="*/ 2185223 h 2925577"/>
              <a:gd name="connsiteX14" fmla="*/ 486310 w 3459978"/>
              <a:gd name="connsiteY14" fmla="*/ 2480498 h 2925577"/>
              <a:gd name="connsiteX15" fmla="*/ 533935 w 3459978"/>
              <a:gd name="connsiteY15" fmla="*/ 2775773 h 2925577"/>
              <a:gd name="connsiteX16" fmla="*/ 552985 w 3459978"/>
              <a:gd name="connsiteY16" fmla="*/ 2918648 h 2925577"/>
              <a:gd name="connsiteX17" fmla="*/ 638710 w 3459978"/>
              <a:gd name="connsiteY17" fmla="*/ 2566223 h 2925577"/>
              <a:gd name="connsiteX18" fmla="*/ 676810 w 3459978"/>
              <a:gd name="connsiteY18" fmla="*/ 2404298 h 2925577"/>
              <a:gd name="connsiteX19" fmla="*/ 733960 w 3459978"/>
              <a:gd name="connsiteY19" fmla="*/ 2232848 h 2925577"/>
              <a:gd name="connsiteX20" fmla="*/ 819685 w 3459978"/>
              <a:gd name="connsiteY20" fmla="*/ 2185223 h 2925577"/>
              <a:gd name="connsiteX21" fmla="*/ 962560 w 3459978"/>
              <a:gd name="connsiteY21" fmla="*/ 2175698 h 2925577"/>
              <a:gd name="connsiteX22" fmla="*/ 1267360 w 3459978"/>
              <a:gd name="connsiteY22" fmla="*/ 2185223 h 2925577"/>
              <a:gd name="connsiteX23" fmla="*/ 1610260 w 3459978"/>
              <a:gd name="connsiteY23" fmla="*/ 2204273 h 2925577"/>
              <a:gd name="connsiteX24" fmla="*/ 2248435 w 3459978"/>
              <a:gd name="connsiteY24" fmla="*/ 2185223 h 2925577"/>
              <a:gd name="connsiteX25" fmla="*/ 2562760 w 3459978"/>
              <a:gd name="connsiteY25" fmla="*/ 2185223 h 2925577"/>
              <a:gd name="connsiteX26" fmla="*/ 2829460 w 3459978"/>
              <a:gd name="connsiteY26" fmla="*/ 2147123 h 2925577"/>
              <a:gd name="connsiteX27" fmla="*/ 3000910 w 3459978"/>
              <a:gd name="connsiteY27" fmla="*/ 2023298 h 2925577"/>
              <a:gd name="connsiteX28" fmla="*/ 3143785 w 3459978"/>
              <a:gd name="connsiteY28" fmla="*/ 1794698 h 2925577"/>
              <a:gd name="connsiteX29" fmla="*/ 3258085 w 3459978"/>
              <a:gd name="connsiteY29" fmla="*/ 1556573 h 2925577"/>
              <a:gd name="connsiteX30" fmla="*/ 3353335 w 3459978"/>
              <a:gd name="connsiteY30" fmla="*/ 1204148 h 2925577"/>
              <a:gd name="connsiteX31" fmla="*/ 3420010 w 3459978"/>
              <a:gd name="connsiteY31" fmla="*/ 899348 h 2925577"/>
              <a:gd name="connsiteX32" fmla="*/ 3458110 w 3459978"/>
              <a:gd name="connsiteY32" fmla="*/ 518348 h 2925577"/>
              <a:gd name="connsiteX0" fmla="*/ 3458110 w 3460957"/>
              <a:gd name="connsiteY0" fmla="*/ 518348 h 2925577"/>
              <a:gd name="connsiteX1" fmla="*/ 3448585 w 3460957"/>
              <a:gd name="connsiteY1" fmla="*/ 251648 h 2925577"/>
              <a:gd name="connsiteX2" fmla="*/ 3372385 w 3460957"/>
              <a:gd name="connsiteY2" fmla="*/ 146873 h 2925577"/>
              <a:gd name="connsiteX3" fmla="*/ 3124735 w 3460957"/>
              <a:gd name="connsiteY3" fmla="*/ 99248 h 2925577"/>
              <a:gd name="connsiteX4" fmla="*/ 2000785 w 3460957"/>
              <a:gd name="connsiteY4" fmla="*/ 3998 h 2925577"/>
              <a:gd name="connsiteX5" fmla="*/ 810160 w 3460957"/>
              <a:gd name="connsiteY5" fmla="*/ 23048 h 2925577"/>
              <a:gd name="connsiteX6" fmla="*/ 333910 w 3460957"/>
              <a:gd name="connsiteY6" fmla="*/ 70673 h 2925577"/>
              <a:gd name="connsiteX7" fmla="*/ 124360 w 3460957"/>
              <a:gd name="connsiteY7" fmla="*/ 184973 h 2925577"/>
              <a:gd name="connsiteX8" fmla="*/ 29110 w 3460957"/>
              <a:gd name="connsiteY8" fmla="*/ 404048 h 2925577"/>
              <a:gd name="connsiteX9" fmla="*/ 535 w 3460957"/>
              <a:gd name="connsiteY9" fmla="*/ 1242248 h 2925577"/>
              <a:gd name="connsiteX10" fmla="*/ 48160 w 3460957"/>
              <a:gd name="connsiteY10" fmla="*/ 1766123 h 2925577"/>
              <a:gd name="connsiteX11" fmla="*/ 105310 w 3460957"/>
              <a:gd name="connsiteY11" fmla="*/ 2004248 h 2925577"/>
              <a:gd name="connsiteX12" fmla="*/ 248185 w 3460957"/>
              <a:gd name="connsiteY12" fmla="*/ 2118548 h 2925577"/>
              <a:gd name="connsiteX13" fmla="*/ 429160 w 3460957"/>
              <a:gd name="connsiteY13" fmla="*/ 2185223 h 2925577"/>
              <a:gd name="connsiteX14" fmla="*/ 486310 w 3460957"/>
              <a:gd name="connsiteY14" fmla="*/ 2480498 h 2925577"/>
              <a:gd name="connsiteX15" fmla="*/ 533935 w 3460957"/>
              <a:gd name="connsiteY15" fmla="*/ 2775773 h 2925577"/>
              <a:gd name="connsiteX16" fmla="*/ 552985 w 3460957"/>
              <a:gd name="connsiteY16" fmla="*/ 2918648 h 2925577"/>
              <a:gd name="connsiteX17" fmla="*/ 638710 w 3460957"/>
              <a:gd name="connsiteY17" fmla="*/ 2566223 h 2925577"/>
              <a:gd name="connsiteX18" fmla="*/ 676810 w 3460957"/>
              <a:gd name="connsiteY18" fmla="*/ 2404298 h 2925577"/>
              <a:gd name="connsiteX19" fmla="*/ 733960 w 3460957"/>
              <a:gd name="connsiteY19" fmla="*/ 2232848 h 2925577"/>
              <a:gd name="connsiteX20" fmla="*/ 819685 w 3460957"/>
              <a:gd name="connsiteY20" fmla="*/ 2185223 h 2925577"/>
              <a:gd name="connsiteX21" fmla="*/ 962560 w 3460957"/>
              <a:gd name="connsiteY21" fmla="*/ 2175698 h 2925577"/>
              <a:gd name="connsiteX22" fmla="*/ 1267360 w 3460957"/>
              <a:gd name="connsiteY22" fmla="*/ 2185223 h 2925577"/>
              <a:gd name="connsiteX23" fmla="*/ 1610260 w 3460957"/>
              <a:gd name="connsiteY23" fmla="*/ 2204273 h 2925577"/>
              <a:gd name="connsiteX24" fmla="*/ 2248435 w 3460957"/>
              <a:gd name="connsiteY24" fmla="*/ 2185223 h 2925577"/>
              <a:gd name="connsiteX25" fmla="*/ 2562760 w 3460957"/>
              <a:gd name="connsiteY25" fmla="*/ 2185223 h 2925577"/>
              <a:gd name="connsiteX26" fmla="*/ 2829460 w 3460957"/>
              <a:gd name="connsiteY26" fmla="*/ 2147123 h 2925577"/>
              <a:gd name="connsiteX27" fmla="*/ 3000910 w 3460957"/>
              <a:gd name="connsiteY27" fmla="*/ 2023298 h 2925577"/>
              <a:gd name="connsiteX28" fmla="*/ 3143785 w 3460957"/>
              <a:gd name="connsiteY28" fmla="*/ 1794698 h 2925577"/>
              <a:gd name="connsiteX29" fmla="*/ 3258085 w 3460957"/>
              <a:gd name="connsiteY29" fmla="*/ 1556573 h 2925577"/>
              <a:gd name="connsiteX30" fmla="*/ 3353335 w 3460957"/>
              <a:gd name="connsiteY30" fmla="*/ 1204148 h 2925577"/>
              <a:gd name="connsiteX31" fmla="*/ 3420010 w 3460957"/>
              <a:gd name="connsiteY31" fmla="*/ 899348 h 2925577"/>
              <a:gd name="connsiteX32" fmla="*/ 3458110 w 3460957"/>
              <a:gd name="connsiteY32" fmla="*/ 518348 h 2925577"/>
              <a:gd name="connsiteX0" fmla="*/ 3458110 w 3460957"/>
              <a:gd name="connsiteY0" fmla="*/ 518348 h 2925577"/>
              <a:gd name="connsiteX1" fmla="*/ 3448585 w 3460957"/>
              <a:gd name="connsiteY1" fmla="*/ 251648 h 2925577"/>
              <a:gd name="connsiteX2" fmla="*/ 3372385 w 3460957"/>
              <a:gd name="connsiteY2" fmla="*/ 146873 h 2925577"/>
              <a:gd name="connsiteX3" fmla="*/ 3124735 w 3460957"/>
              <a:gd name="connsiteY3" fmla="*/ 99248 h 2925577"/>
              <a:gd name="connsiteX4" fmla="*/ 2000785 w 3460957"/>
              <a:gd name="connsiteY4" fmla="*/ 3998 h 2925577"/>
              <a:gd name="connsiteX5" fmla="*/ 810160 w 3460957"/>
              <a:gd name="connsiteY5" fmla="*/ 23048 h 2925577"/>
              <a:gd name="connsiteX6" fmla="*/ 333910 w 3460957"/>
              <a:gd name="connsiteY6" fmla="*/ 70673 h 2925577"/>
              <a:gd name="connsiteX7" fmla="*/ 124360 w 3460957"/>
              <a:gd name="connsiteY7" fmla="*/ 184973 h 2925577"/>
              <a:gd name="connsiteX8" fmla="*/ 29110 w 3460957"/>
              <a:gd name="connsiteY8" fmla="*/ 404048 h 2925577"/>
              <a:gd name="connsiteX9" fmla="*/ 535 w 3460957"/>
              <a:gd name="connsiteY9" fmla="*/ 1242248 h 2925577"/>
              <a:gd name="connsiteX10" fmla="*/ 48160 w 3460957"/>
              <a:gd name="connsiteY10" fmla="*/ 1766123 h 2925577"/>
              <a:gd name="connsiteX11" fmla="*/ 105310 w 3460957"/>
              <a:gd name="connsiteY11" fmla="*/ 2004248 h 2925577"/>
              <a:gd name="connsiteX12" fmla="*/ 248185 w 3460957"/>
              <a:gd name="connsiteY12" fmla="*/ 2118548 h 2925577"/>
              <a:gd name="connsiteX13" fmla="*/ 429160 w 3460957"/>
              <a:gd name="connsiteY13" fmla="*/ 2185223 h 2925577"/>
              <a:gd name="connsiteX14" fmla="*/ 486310 w 3460957"/>
              <a:gd name="connsiteY14" fmla="*/ 2480498 h 2925577"/>
              <a:gd name="connsiteX15" fmla="*/ 533935 w 3460957"/>
              <a:gd name="connsiteY15" fmla="*/ 2775773 h 2925577"/>
              <a:gd name="connsiteX16" fmla="*/ 552985 w 3460957"/>
              <a:gd name="connsiteY16" fmla="*/ 2918648 h 2925577"/>
              <a:gd name="connsiteX17" fmla="*/ 638710 w 3460957"/>
              <a:gd name="connsiteY17" fmla="*/ 2566223 h 2925577"/>
              <a:gd name="connsiteX18" fmla="*/ 632360 w 3460957"/>
              <a:gd name="connsiteY18" fmla="*/ 2404298 h 2925577"/>
              <a:gd name="connsiteX19" fmla="*/ 733960 w 3460957"/>
              <a:gd name="connsiteY19" fmla="*/ 2232848 h 2925577"/>
              <a:gd name="connsiteX20" fmla="*/ 819685 w 3460957"/>
              <a:gd name="connsiteY20" fmla="*/ 2185223 h 2925577"/>
              <a:gd name="connsiteX21" fmla="*/ 962560 w 3460957"/>
              <a:gd name="connsiteY21" fmla="*/ 2175698 h 2925577"/>
              <a:gd name="connsiteX22" fmla="*/ 1267360 w 3460957"/>
              <a:gd name="connsiteY22" fmla="*/ 2185223 h 2925577"/>
              <a:gd name="connsiteX23" fmla="*/ 1610260 w 3460957"/>
              <a:gd name="connsiteY23" fmla="*/ 2204273 h 2925577"/>
              <a:gd name="connsiteX24" fmla="*/ 2248435 w 3460957"/>
              <a:gd name="connsiteY24" fmla="*/ 2185223 h 2925577"/>
              <a:gd name="connsiteX25" fmla="*/ 2562760 w 3460957"/>
              <a:gd name="connsiteY25" fmla="*/ 2185223 h 2925577"/>
              <a:gd name="connsiteX26" fmla="*/ 2829460 w 3460957"/>
              <a:gd name="connsiteY26" fmla="*/ 2147123 h 2925577"/>
              <a:gd name="connsiteX27" fmla="*/ 3000910 w 3460957"/>
              <a:gd name="connsiteY27" fmla="*/ 2023298 h 2925577"/>
              <a:gd name="connsiteX28" fmla="*/ 3143785 w 3460957"/>
              <a:gd name="connsiteY28" fmla="*/ 1794698 h 2925577"/>
              <a:gd name="connsiteX29" fmla="*/ 3258085 w 3460957"/>
              <a:gd name="connsiteY29" fmla="*/ 1556573 h 2925577"/>
              <a:gd name="connsiteX30" fmla="*/ 3353335 w 3460957"/>
              <a:gd name="connsiteY30" fmla="*/ 1204148 h 2925577"/>
              <a:gd name="connsiteX31" fmla="*/ 3420010 w 3460957"/>
              <a:gd name="connsiteY31" fmla="*/ 899348 h 2925577"/>
              <a:gd name="connsiteX32" fmla="*/ 3458110 w 3460957"/>
              <a:gd name="connsiteY32" fmla="*/ 518348 h 2925577"/>
              <a:gd name="connsiteX0" fmla="*/ 3458110 w 3460957"/>
              <a:gd name="connsiteY0" fmla="*/ 518348 h 2925577"/>
              <a:gd name="connsiteX1" fmla="*/ 3448585 w 3460957"/>
              <a:gd name="connsiteY1" fmla="*/ 251648 h 2925577"/>
              <a:gd name="connsiteX2" fmla="*/ 3372385 w 3460957"/>
              <a:gd name="connsiteY2" fmla="*/ 146873 h 2925577"/>
              <a:gd name="connsiteX3" fmla="*/ 3124735 w 3460957"/>
              <a:gd name="connsiteY3" fmla="*/ 99248 h 2925577"/>
              <a:gd name="connsiteX4" fmla="*/ 2000785 w 3460957"/>
              <a:gd name="connsiteY4" fmla="*/ 3998 h 2925577"/>
              <a:gd name="connsiteX5" fmla="*/ 810160 w 3460957"/>
              <a:gd name="connsiteY5" fmla="*/ 23048 h 2925577"/>
              <a:gd name="connsiteX6" fmla="*/ 333910 w 3460957"/>
              <a:gd name="connsiteY6" fmla="*/ 70673 h 2925577"/>
              <a:gd name="connsiteX7" fmla="*/ 124360 w 3460957"/>
              <a:gd name="connsiteY7" fmla="*/ 184973 h 2925577"/>
              <a:gd name="connsiteX8" fmla="*/ 29110 w 3460957"/>
              <a:gd name="connsiteY8" fmla="*/ 404048 h 2925577"/>
              <a:gd name="connsiteX9" fmla="*/ 535 w 3460957"/>
              <a:gd name="connsiteY9" fmla="*/ 1242248 h 2925577"/>
              <a:gd name="connsiteX10" fmla="*/ 48160 w 3460957"/>
              <a:gd name="connsiteY10" fmla="*/ 1766123 h 2925577"/>
              <a:gd name="connsiteX11" fmla="*/ 105310 w 3460957"/>
              <a:gd name="connsiteY11" fmla="*/ 2004248 h 2925577"/>
              <a:gd name="connsiteX12" fmla="*/ 248185 w 3460957"/>
              <a:gd name="connsiteY12" fmla="*/ 2118548 h 2925577"/>
              <a:gd name="connsiteX13" fmla="*/ 429160 w 3460957"/>
              <a:gd name="connsiteY13" fmla="*/ 2185223 h 2925577"/>
              <a:gd name="connsiteX14" fmla="*/ 486310 w 3460957"/>
              <a:gd name="connsiteY14" fmla="*/ 2480498 h 2925577"/>
              <a:gd name="connsiteX15" fmla="*/ 533935 w 3460957"/>
              <a:gd name="connsiteY15" fmla="*/ 2775773 h 2925577"/>
              <a:gd name="connsiteX16" fmla="*/ 552985 w 3460957"/>
              <a:gd name="connsiteY16" fmla="*/ 2918648 h 2925577"/>
              <a:gd name="connsiteX17" fmla="*/ 638710 w 3460957"/>
              <a:gd name="connsiteY17" fmla="*/ 2566223 h 2925577"/>
              <a:gd name="connsiteX18" fmla="*/ 632360 w 3460957"/>
              <a:gd name="connsiteY18" fmla="*/ 2404298 h 2925577"/>
              <a:gd name="connsiteX19" fmla="*/ 733960 w 3460957"/>
              <a:gd name="connsiteY19" fmla="*/ 2232848 h 2925577"/>
              <a:gd name="connsiteX20" fmla="*/ 819685 w 3460957"/>
              <a:gd name="connsiteY20" fmla="*/ 2185223 h 2925577"/>
              <a:gd name="connsiteX21" fmla="*/ 962560 w 3460957"/>
              <a:gd name="connsiteY21" fmla="*/ 2175698 h 2925577"/>
              <a:gd name="connsiteX22" fmla="*/ 1267360 w 3460957"/>
              <a:gd name="connsiteY22" fmla="*/ 2185223 h 2925577"/>
              <a:gd name="connsiteX23" fmla="*/ 1610260 w 3460957"/>
              <a:gd name="connsiteY23" fmla="*/ 2204273 h 2925577"/>
              <a:gd name="connsiteX24" fmla="*/ 2248435 w 3460957"/>
              <a:gd name="connsiteY24" fmla="*/ 2185223 h 2925577"/>
              <a:gd name="connsiteX25" fmla="*/ 2562760 w 3460957"/>
              <a:gd name="connsiteY25" fmla="*/ 2185223 h 2925577"/>
              <a:gd name="connsiteX26" fmla="*/ 2829460 w 3460957"/>
              <a:gd name="connsiteY26" fmla="*/ 2147123 h 2925577"/>
              <a:gd name="connsiteX27" fmla="*/ 3000910 w 3460957"/>
              <a:gd name="connsiteY27" fmla="*/ 2023298 h 2925577"/>
              <a:gd name="connsiteX28" fmla="*/ 3143785 w 3460957"/>
              <a:gd name="connsiteY28" fmla="*/ 1794698 h 2925577"/>
              <a:gd name="connsiteX29" fmla="*/ 3258085 w 3460957"/>
              <a:gd name="connsiteY29" fmla="*/ 1556573 h 2925577"/>
              <a:gd name="connsiteX30" fmla="*/ 3353335 w 3460957"/>
              <a:gd name="connsiteY30" fmla="*/ 1204148 h 2925577"/>
              <a:gd name="connsiteX31" fmla="*/ 3420010 w 3460957"/>
              <a:gd name="connsiteY31" fmla="*/ 899348 h 2925577"/>
              <a:gd name="connsiteX32" fmla="*/ 3458110 w 3460957"/>
              <a:gd name="connsiteY32" fmla="*/ 518348 h 2925577"/>
              <a:gd name="connsiteX0" fmla="*/ 3458110 w 3460957"/>
              <a:gd name="connsiteY0" fmla="*/ 518348 h 2924938"/>
              <a:gd name="connsiteX1" fmla="*/ 3448585 w 3460957"/>
              <a:gd name="connsiteY1" fmla="*/ 251648 h 2924938"/>
              <a:gd name="connsiteX2" fmla="*/ 3372385 w 3460957"/>
              <a:gd name="connsiteY2" fmla="*/ 146873 h 2924938"/>
              <a:gd name="connsiteX3" fmla="*/ 3124735 w 3460957"/>
              <a:gd name="connsiteY3" fmla="*/ 99248 h 2924938"/>
              <a:gd name="connsiteX4" fmla="*/ 2000785 w 3460957"/>
              <a:gd name="connsiteY4" fmla="*/ 3998 h 2924938"/>
              <a:gd name="connsiteX5" fmla="*/ 810160 w 3460957"/>
              <a:gd name="connsiteY5" fmla="*/ 23048 h 2924938"/>
              <a:gd name="connsiteX6" fmla="*/ 333910 w 3460957"/>
              <a:gd name="connsiteY6" fmla="*/ 70673 h 2924938"/>
              <a:gd name="connsiteX7" fmla="*/ 124360 w 3460957"/>
              <a:gd name="connsiteY7" fmla="*/ 184973 h 2924938"/>
              <a:gd name="connsiteX8" fmla="*/ 29110 w 3460957"/>
              <a:gd name="connsiteY8" fmla="*/ 404048 h 2924938"/>
              <a:gd name="connsiteX9" fmla="*/ 535 w 3460957"/>
              <a:gd name="connsiteY9" fmla="*/ 1242248 h 2924938"/>
              <a:gd name="connsiteX10" fmla="*/ 48160 w 3460957"/>
              <a:gd name="connsiteY10" fmla="*/ 1766123 h 2924938"/>
              <a:gd name="connsiteX11" fmla="*/ 105310 w 3460957"/>
              <a:gd name="connsiteY11" fmla="*/ 2004248 h 2924938"/>
              <a:gd name="connsiteX12" fmla="*/ 248185 w 3460957"/>
              <a:gd name="connsiteY12" fmla="*/ 2118548 h 2924938"/>
              <a:gd name="connsiteX13" fmla="*/ 429160 w 3460957"/>
              <a:gd name="connsiteY13" fmla="*/ 2185223 h 2924938"/>
              <a:gd name="connsiteX14" fmla="*/ 486310 w 3460957"/>
              <a:gd name="connsiteY14" fmla="*/ 2480498 h 2924938"/>
              <a:gd name="connsiteX15" fmla="*/ 533935 w 3460957"/>
              <a:gd name="connsiteY15" fmla="*/ 2775773 h 2924938"/>
              <a:gd name="connsiteX16" fmla="*/ 552985 w 3460957"/>
              <a:gd name="connsiteY16" fmla="*/ 2918648 h 2924938"/>
              <a:gd name="connsiteX17" fmla="*/ 594260 w 3460957"/>
              <a:gd name="connsiteY17" fmla="*/ 2578923 h 2924938"/>
              <a:gd name="connsiteX18" fmla="*/ 632360 w 3460957"/>
              <a:gd name="connsiteY18" fmla="*/ 2404298 h 2924938"/>
              <a:gd name="connsiteX19" fmla="*/ 733960 w 3460957"/>
              <a:gd name="connsiteY19" fmla="*/ 2232848 h 2924938"/>
              <a:gd name="connsiteX20" fmla="*/ 819685 w 3460957"/>
              <a:gd name="connsiteY20" fmla="*/ 2185223 h 2924938"/>
              <a:gd name="connsiteX21" fmla="*/ 962560 w 3460957"/>
              <a:gd name="connsiteY21" fmla="*/ 2175698 h 2924938"/>
              <a:gd name="connsiteX22" fmla="*/ 1267360 w 3460957"/>
              <a:gd name="connsiteY22" fmla="*/ 2185223 h 2924938"/>
              <a:gd name="connsiteX23" fmla="*/ 1610260 w 3460957"/>
              <a:gd name="connsiteY23" fmla="*/ 2204273 h 2924938"/>
              <a:gd name="connsiteX24" fmla="*/ 2248435 w 3460957"/>
              <a:gd name="connsiteY24" fmla="*/ 2185223 h 2924938"/>
              <a:gd name="connsiteX25" fmla="*/ 2562760 w 3460957"/>
              <a:gd name="connsiteY25" fmla="*/ 2185223 h 2924938"/>
              <a:gd name="connsiteX26" fmla="*/ 2829460 w 3460957"/>
              <a:gd name="connsiteY26" fmla="*/ 2147123 h 2924938"/>
              <a:gd name="connsiteX27" fmla="*/ 3000910 w 3460957"/>
              <a:gd name="connsiteY27" fmla="*/ 2023298 h 2924938"/>
              <a:gd name="connsiteX28" fmla="*/ 3143785 w 3460957"/>
              <a:gd name="connsiteY28" fmla="*/ 1794698 h 2924938"/>
              <a:gd name="connsiteX29" fmla="*/ 3258085 w 3460957"/>
              <a:gd name="connsiteY29" fmla="*/ 1556573 h 2924938"/>
              <a:gd name="connsiteX30" fmla="*/ 3353335 w 3460957"/>
              <a:gd name="connsiteY30" fmla="*/ 1204148 h 2924938"/>
              <a:gd name="connsiteX31" fmla="*/ 3420010 w 3460957"/>
              <a:gd name="connsiteY31" fmla="*/ 899348 h 2924938"/>
              <a:gd name="connsiteX32" fmla="*/ 3458110 w 3460957"/>
              <a:gd name="connsiteY32" fmla="*/ 518348 h 2924938"/>
              <a:gd name="connsiteX0" fmla="*/ 3458110 w 3460957"/>
              <a:gd name="connsiteY0" fmla="*/ 518348 h 2819686"/>
              <a:gd name="connsiteX1" fmla="*/ 3448585 w 3460957"/>
              <a:gd name="connsiteY1" fmla="*/ 251648 h 2819686"/>
              <a:gd name="connsiteX2" fmla="*/ 3372385 w 3460957"/>
              <a:gd name="connsiteY2" fmla="*/ 146873 h 2819686"/>
              <a:gd name="connsiteX3" fmla="*/ 3124735 w 3460957"/>
              <a:gd name="connsiteY3" fmla="*/ 99248 h 2819686"/>
              <a:gd name="connsiteX4" fmla="*/ 2000785 w 3460957"/>
              <a:gd name="connsiteY4" fmla="*/ 3998 h 2819686"/>
              <a:gd name="connsiteX5" fmla="*/ 810160 w 3460957"/>
              <a:gd name="connsiteY5" fmla="*/ 23048 h 2819686"/>
              <a:gd name="connsiteX6" fmla="*/ 333910 w 3460957"/>
              <a:gd name="connsiteY6" fmla="*/ 70673 h 2819686"/>
              <a:gd name="connsiteX7" fmla="*/ 124360 w 3460957"/>
              <a:gd name="connsiteY7" fmla="*/ 184973 h 2819686"/>
              <a:gd name="connsiteX8" fmla="*/ 29110 w 3460957"/>
              <a:gd name="connsiteY8" fmla="*/ 404048 h 2819686"/>
              <a:gd name="connsiteX9" fmla="*/ 535 w 3460957"/>
              <a:gd name="connsiteY9" fmla="*/ 1242248 h 2819686"/>
              <a:gd name="connsiteX10" fmla="*/ 48160 w 3460957"/>
              <a:gd name="connsiteY10" fmla="*/ 1766123 h 2819686"/>
              <a:gd name="connsiteX11" fmla="*/ 105310 w 3460957"/>
              <a:gd name="connsiteY11" fmla="*/ 2004248 h 2819686"/>
              <a:gd name="connsiteX12" fmla="*/ 248185 w 3460957"/>
              <a:gd name="connsiteY12" fmla="*/ 2118548 h 2819686"/>
              <a:gd name="connsiteX13" fmla="*/ 429160 w 3460957"/>
              <a:gd name="connsiteY13" fmla="*/ 2185223 h 2819686"/>
              <a:gd name="connsiteX14" fmla="*/ 486310 w 3460957"/>
              <a:gd name="connsiteY14" fmla="*/ 2480498 h 2819686"/>
              <a:gd name="connsiteX15" fmla="*/ 533935 w 3460957"/>
              <a:gd name="connsiteY15" fmla="*/ 2775773 h 2819686"/>
              <a:gd name="connsiteX16" fmla="*/ 552985 w 3460957"/>
              <a:gd name="connsiteY16" fmla="*/ 2797998 h 2819686"/>
              <a:gd name="connsiteX17" fmla="*/ 594260 w 3460957"/>
              <a:gd name="connsiteY17" fmla="*/ 2578923 h 2819686"/>
              <a:gd name="connsiteX18" fmla="*/ 632360 w 3460957"/>
              <a:gd name="connsiteY18" fmla="*/ 2404298 h 2819686"/>
              <a:gd name="connsiteX19" fmla="*/ 733960 w 3460957"/>
              <a:gd name="connsiteY19" fmla="*/ 2232848 h 2819686"/>
              <a:gd name="connsiteX20" fmla="*/ 819685 w 3460957"/>
              <a:gd name="connsiteY20" fmla="*/ 2185223 h 2819686"/>
              <a:gd name="connsiteX21" fmla="*/ 962560 w 3460957"/>
              <a:gd name="connsiteY21" fmla="*/ 2175698 h 2819686"/>
              <a:gd name="connsiteX22" fmla="*/ 1267360 w 3460957"/>
              <a:gd name="connsiteY22" fmla="*/ 2185223 h 2819686"/>
              <a:gd name="connsiteX23" fmla="*/ 1610260 w 3460957"/>
              <a:gd name="connsiteY23" fmla="*/ 2204273 h 2819686"/>
              <a:gd name="connsiteX24" fmla="*/ 2248435 w 3460957"/>
              <a:gd name="connsiteY24" fmla="*/ 2185223 h 2819686"/>
              <a:gd name="connsiteX25" fmla="*/ 2562760 w 3460957"/>
              <a:gd name="connsiteY25" fmla="*/ 2185223 h 2819686"/>
              <a:gd name="connsiteX26" fmla="*/ 2829460 w 3460957"/>
              <a:gd name="connsiteY26" fmla="*/ 2147123 h 2819686"/>
              <a:gd name="connsiteX27" fmla="*/ 3000910 w 3460957"/>
              <a:gd name="connsiteY27" fmla="*/ 2023298 h 2819686"/>
              <a:gd name="connsiteX28" fmla="*/ 3143785 w 3460957"/>
              <a:gd name="connsiteY28" fmla="*/ 1794698 h 2819686"/>
              <a:gd name="connsiteX29" fmla="*/ 3258085 w 3460957"/>
              <a:gd name="connsiteY29" fmla="*/ 1556573 h 2819686"/>
              <a:gd name="connsiteX30" fmla="*/ 3353335 w 3460957"/>
              <a:gd name="connsiteY30" fmla="*/ 1204148 h 2819686"/>
              <a:gd name="connsiteX31" fmla="*/ 3420010 w 3460957"/>
              <a:gd name="connsiteY31" fmla="*/ 899348 h 2819686"/>
              <a:gd name="connsiteX32" fmla="*/ 3458110 w 3460957"/>
              <a:gd name="connsiteY32" fmla="*/ 518348 h 2819686"/>
              <a:gd name="connsiteX0" fmla="*/ 3458170 w 3461017"/>
              <a:gd name="connsiteY0" fmla="*/ 518348 h 2819686"/>
              <a:gd name="connsiteX1" fmla="*/ 3448645 w 3461017"/>
              <a:gd name="connsiteY1" fmla="*/ 251648 h 2819686"/>
              <a:gd name="connsiteX2" fmla="*/ 3372445 w 3461017"/>
              <a:gd name="connsiteY2" fmla="*/ 146873 h 2819686"/>
              <a:gd name="connsiteX3" fmla="*/ 3124795 w 3461017"/>
              <a:gd name="connsiteY3" fmla="*/ 99248 h 2819686"/>
              <a:gd name="connsiteX4" fmla="*/ 2000845 w 3461017"/>
              <a:gd name="connsiteY4" fmla="*/ 3998 h 2819686"/>
              <a:gd name="connsiteX5" fmla="*/ 810220 w 3461017"/>
              <a:gd name="connsiteY5" fmla="*/ 23048 h 2819686"/>
              <a:gd name="connsiteX6" fmla="*/ 333970 w 3461017"/>
              <a:gd name="connsiteY6" fmla="*/ 70673 h 2819686"/>
              <a:gd name="connsiteX7" fmla="*/ 133945 w 3461017"/>
              <a:gd name="connsiteY7" fmla="*/ 162748 h 2819686"/>
              <a:gd name="connsiteX8" fmla="*/ 29170 w 3461017"/>
              <a:gd name="connsiteY8" fmla="*/ 404048 h 2819686"/>
              <a:gd name="connsiteX9" fmla="*/ 595 w 3461017"/>
              <a:gd name="connsiteY9" fmla="*/ 1242248 h 2819686"/>
              <a:gd name="connsiteX10" fmla="*/ 48220 w 3461017"/>
              <a:gd name="connsiteY10" fmla="*/ 1766123 h 2819686"/>
              <a:gd name="connsiteX11" fmla="*/ 105370 w 3461017"/>
              <a:gd name="connsiteY11" fmla="*/ 2004248 h 2819686"/>
              <a:gd name="connsiteX12" fmla="*/ 248245 w 3461017"/>
              <a:gd name="connsiteY12" fmla="*/ 2118548 h 2819686"/>
              <a:gd name="connsiteX13" fmla="*/ 429220 w 3461017"/>
              <a:gd name="connsiteY13" fmla="*/ 2185223 h 2819686"/>
              <a:gd name="connsiteX14" fmla="*/ 486370 w 3461017"/>
              <a:gd name="connsiteY14" fmla="*/ 2480498 h 2819686"/>
              <a:gd name="connsiteX15" fmla="*/ 533995 w 3461017"/>
              <a:gd name="connsiteY15" fmla="*/ 2775773 h 2819686"/>
              <a:gd name="connsiteX16" fmla="*/ 553045 w 3461017"/>
              <a:gd name="connsiteY16" fmla="*/ 2797998 h 2819686"/>
              <a:gd name="connsiteX17" fmla="*/ 594320 w 3461017"/>
              <a:gd name="connsiteY17" fmla="*/ 2578923 h 2819686"/>
              <a:gd name="connsiteX18" fmla="*/ 632420 w 3461017"/>
              <a:gd name="connsiteY18" fmla="*/ 2404298 h 2819686"/>
              <a:gd name="connsiteX19" fmla="*/ 734020 w 3461017"/>
              <a:gd name="connsiteY19" fmla="*/ 2232848 h 2819686"/>
              <a:gd name="connsiteX20" fmla="*/ 819745 w 3461017"/>
              <a:gd name="connsiteY20" fmla="*/ 2185223 h 2819686"/>
              <a:gd name="connsiteX21" fmla="*/ 962620 w 3461017"/>
              <a:gd name="connsiteY21" fmla="*/ 2175698 h 2819686"/>
              <a:gd name="connsiteX22" fmla="*/ 1267420 w 3461017"/>
              <a:gd name="connsiteY22" fmla="*/ 2185223 h 2819686"/>
              <a:gd name="connsiteX23" fmla="*/ 1610320 w 3461017"/>
              <a:gd name="connsiteY23" fmla="*/ 2204273 h 2819686"/>
              <a:gd name="connsiteX24" fmla="*/ 2248495 w 3461017"/>
              <a:gd name="connsiteY24" fmla="*/ 2185223 h 2819686"/>
              <a:gd name="connsiteX25" fmla="*/ 2562820 w 3461017"/>
              <a:gd name="connsiteY25" fmla="*/ 2185223 h 2819686"/>
              <a:gd name="connsiteX26" fmla="*/ 2829520 w 3461017"/>
              <a:gd name="connsiteY26" fmla="*/ 2147123 h 2819686"/>
              <a:gd name="connsiteX27" fmla="*/ 3000970 w 3461017"/>
              <a:gd name="connsiteY27" fmla="*/ 2023298 h 2819686"/>
              <a:gd name="connsiteX28" fmla="*/ 3143845 w 3461017"/>
              <a:gd name="connsiteY28" fmla="*/ 1794698 h 2819686"/>
              <a:gd name="connsiteX29" fmla="*/ 3258145 w 3461017"/>
              <a:gd name="connsiteY29" fmla="*/ 1556573 h 2819686"/>
              <a:gd name="connsiteX30" fmla="*/ 3353395 w 3461017"/>
              <a:gd name="connsiteY30" fmla="*/ 1204148 h 2819686"/>
              <a:gd name="connsiteX31" fmla="*/ 3420070 w 3461017"/>
              <a:gd name="connsiteY31" fmla="*/ 899348 h 2819686"/>
              <a:gd name="connsiteX32" fmla="*/ 3458170 w 3461017"/>
              <a:gd name="connsiteY32" fmla="*/ 518348 h 2819686"/>
              <a:gd name="connsiteX0" fmla="*/ 3458130 w 3460977"/>
              <a:gd name="connsiteY0" fmla="*/ 518348 h 2819686"/>
              <a:gd name="connsiteX1" fmla="*/ 3448605 w 3460977"/>
              <a:gd name="connsiteY1" fmla="*/ 251648 h 2819686"/>
              <a:gd name="connsiteX2" fmla="*/ 3372405 w 3460977"/>
              <a:gd name="connsiteY2" fmla="*/ 146873 h 2819686"/>
              <a:gd name="connsiteX3" fmla="*/ 3124755 w 3460977"/>
              <a:gd name="connsiteY3" fmla="*/ 99248 h 2819686"/>
              <a:gd name="connsiteX4" fmla="*/ 2000805 w 3460977"/>
              <a:gd name="connsiteY4" fmla="*/ 3998 h 2819686"/>
              <a:gd name="connsiteX5" fmla="*/ 810180 w 3460977"/>
              <a:gd name="connsiteY5" fmla="*/ 23048 h 2819686"/>
              <a:gd name="connsiteX6" fmla="*/ 333930 w 3460977"/>
              <a:gd name="connsiteY6" fmla="*/ 70673 h 2819686"/>
              <a:gd name="connsiteX7" fmla="*/ 127555 w 3460977"/>
              <a:gd name="connsiteY7" fmla="*/ 162748 h 2819686"/>
              <a:gd name="connsiteX8" fmla="*/ 29130 w 3460977"/>
              <a:gd name="connsiteY8" fmla="*/ 404048 h 2819686"/>
              <a:gd name="connsiteX9" fmla="*/ 555 w 3460977"/>
              <a:gd name="connsiteY9" fmla="*/ 1242248 h 2819686"/>
              <a:gd name="connsiteX10" fmla="*/ 48180 w 3460977"/>
              <a:gd name="connsiteY10" fmla="*/ 1766123 h 2819686"/>
              <a:gd name="connsiteX11" fmla="*/ 105330 w 3460977"/>
              <a:gd name="connsiteY11" fmla="*/ 2004248 h 2819686"/>
              <a:gd name="connsiteX12" fmla="*/ 248205 w 3460977"/>
              <a:gd name="connsiteY12" fmla="*/ 2118548 h 2819686"/>
              <a:gd name="connsiteX13" fmla="*/ 429180 w 3460977"/>
              <a:gd name="connsiteY13" fmla="*/ 2185223 h 2819686"/>
              <a:gd name="connsiteX14" fmla="*/ 486330 w 3460977"/>
              <a:gd name="connsiteY14" fmla="*/ 2480498 h 2819686"/>
              <a:gd name="connsiteX15" fmla="*/ 533955 w 3460977"/>
              <a:gd name="connsiteY15" fmla="*/ 2775773 h 2819686"/>
              <a:gd name="connsiteX16" fmla="*/ 553005 w 3460977"/>
              <a:gd name="connsiteY16" fmla="*/ 2797998 h 2819686"/>
              <a:gd name="connsiteX17" fmla="*/ 594280 w 3460977"/>
              <a:gd name="connsiteY17" fmla="*/ 2578923 h 2819686"/>
              <a:gd name="connsiteX18" fmla="*/ 632380 w 3460977"/>
              <a:gd name="connsiteY18" fmla="*/ 2404298 h 2819686"/>
              <a:gd name="connsiteX19" fmla="*/ 733980 w 3460977"/>
              <a:gd name="connsiteY19" fmla="*/ 2232848 h 2819686"/>
              <a:gd name="connsiteX20" fmla="*/ 819705 w 3460977"/>
              <a:gd name="connsiteY20" fmla="*/ 2185223 h 2819686"/>
              <a:gd name="connsiteX21" fmla="*/ 962580 w 3460977"/>
              <a:gd name="connsiteY21" fmla="*/ 2175698 h 2819686"/>
              <a:gd name="connsiteX22" fmla="*/ 1267380 w 3460977"/>
              <a:gd name="connsiteY22" fmla="*/ 2185223 h 2819686"/>
              <a:gd name="connsiteX23" fmla="*/ 1610280 w 3460977"/>
              <a:gd name="connsiteY23" fmla="*/ 2204273 h 2819686"/>
              <a:gd name="connsiteX24" fmla="*/ 2248455 w 3460977"/>
              <a:gd name="connsiteY24" fmla="*/ 2185223 h 2819686"/>
              <a:gd name="connsiteX25" fmla="*/ 2562780 w 3460977"/>
              <a:gd name="connsiteY25" fmla="*/ 2185223 h 2819686"/>
              <a:gd name="connsiteX26" fmla="*/ 2829480 w 3460977"/>
              <a:gd name="connsiteY26" fmla="*/ 2147123 h 2819686"/>
              <a:gd name="connsiteX27" fmla="*/ 3000930 w 3460977"/>
              <a:gd name="connsiteY27" fmla="*/ 2023298 h 2819686"/>
              <a:gd name="connsiteX28" fmla="*/ 3143805 w 3460977"/>
              <a:gd name="connsiteY28" fmla="*/ 1794698 h 2819686"/>
              <a:gd name="connsiteX29" fmla="*/ 3258105 w 3460977"/>
              <a:gd name="connsiteY29" fmla="*/ 1556573 h 2819686"/>
              <a:gd name="connsiteX30" fmla="*/ 3353355 w 3460977"/>
              <a:gd name="connsiteY30" fmla="*/ 1204148 h 2819686"/>
              <a:gd name="connsiteX31" fmla="*/ 3420030 w 3460977"/>
              <a:gd name="connsiteY31" fmla="*/ 899348 h 2819686"/>
              <a:gd name="connsiteX32" fmla="*/ 3458130 w 3460977"/>
              <a:gd name="connsiteY32" fmla="*/ 518348 h 2819686"/>
              <a:gd name="connsiteX0" fmla="*/ 3458130 w 3460977"/>
              <a:gd name="connsiteY0" fmla="*/ 518117 h 2819455"/>
              <a:gd name="connsiteX1" fmla="*/ 3448605 w 3460977"/>
              <a:gd name="connsiteY1" fmla="*/ 251417 h 2819455"/>
              <a:gd name="connsiteX2" fmla="*/ 3372405 w 3460977"/>
              <a:gd name="connsiteY2" fmla="*/ 146642 h 2819455"/>
              <a:gd name="connsiteX3" fmla="*/ 3124755 w 3460977"/>
              <a:gd name="connsiteY3" fmla="*/ 99017 h 2819455"/>
              <a:gd name="connsiteX4" fmla="*/ 2000805 w 3460977"/>
              <a:gd name="connsiteY4" fmla="*/ 3767 h 2819455"/>
              <a:gd name="connsiteX5" fmla="*/ 810180 w 3460977"/>
              <a:gd name="connsiteY5" fmla="*/ 22817 h 2819455"/>
              <a:gd name="connsiteX6" fmla="*/ 359330 w 3460977"/>
              <a:gd name="connsiteY6" fmla="*/ 57742 h 2819455"/>
              <a:gd name="connsiteX7" fmla="*/ 127555 w 3460977"/>
              <a:gd name="connsiteY7" fmla="*/ 162517 h 2819455"/>
              <a:gd name="connsiteX8" fmla="*/ 29130 w 3460977"/>
              <a:gd name="connsiteY8" fmla="*/ 403817 h 2819455"/>
              <a:gd name="connsiteX9" fmla="*/ 555 w 3460977"/>
              <a:gd name="connsiteY9" fmla="*/ 1242017 h 2819455"/>
              <a:gd name="connsiteX10" fmla="*/ 48180 w 3460977"/>
              <a:gd name="connsiteY10" fmla="*/ 1765892 h 2819455"/>
              <a:gd name="connsiteX11" fmla="*/ 105330 w 3460977"/>
              <a:gd name="connsiteY11" fmla="*/ 2004017 h 2819455"/>
              <a:gd name="connsiteX12" fmla="*/ 248205 w 3460977"/>
              <a:gd name="connsiteY12" fmla="*/ 2118317 h 2819455"/>
              <a:gd name="connsiteX13" fmla="*/ 429180 w 3460977"/>
              <a:gd name="connsiteY13" fmla="*/ 2184992 h 2819455"/>
              <a:gd name="connsiteX14" fmla="*/ 486330 w 3460977"/>
              <a:gd name="connsiteY14" fmla="*/ 2480267 h 2819455"/>
              <a:gd name="connsiteX15" fmla="*/ 533955 w 3460977"/>
              <a:gd name="connsiteY15" fmla="*/ 2775542 h 2819455"/>
              <a:gd name="connsiteX16" fmla="*/ 553005 w 3460977"/>
              <a:gd name="connsiteY16" fmla="*/ 2797767 h 2819455"/>
              <a:gd name="connsiteX17" fmla="*/ 594280 w 3460977"/>
              <a:gd name="connsiteY17" fmla="*/ 2578692 h 2819455"/>
              <a:gd name="connsiteX18" fmla="*/ 632380 w 3460977"/>
              <a:gd name="connsiteY18" fmla="*/ 2404067 h 2819455"/>
              <a:gd name="connsiteX19" fmla="*/ 733980 w 3460977"/>
              <a:gd name="connsiteY19" fmla="*/ 2232617 h 2819455"/>
              <a:gd name="connsiteX20" fmla="*/ 819705 w 3460977"/>
              <a:gd name="connsiteY20" fmla="*/ 2184992 h 2819455"/>
              <a:gd name="connsiteX21" fmla="*/ 962580 w 3460977"/>
              <a:gd name="connsiteY21" fmla="*/ 2175467 h 2819455"/>
              <a:gd name="connsiteX22" fmla="*/ 1267380 w 3460977"/>
              <a:gd name="connsiteY22" fmla="*/ 2184992 h 2819455"/>
              <a:gd name="connsiteX23" fmla="*/ 1610280 w 3460977"/>
              <a:gd name="connsiteY23" fmla="*/ 2204042 h 2819455"/>
              <a:gd name="connsiteX24" fmla="*/ 2248455 w 3460977"/>
              <a:gd name="connsiteY24" fmla="*/ 2184992 h 2819455"/>
              <a:gd name="connsiteX25" fmla="*/ 2562780 w 3460977"/>
              <a:gd name="connsiteY25" fmla="*/ 2184992 h 2819455"/>
              <a:gd name="connsiteX26" fmla="*/ 2829480 w 3460977"/>
              <a:gd name="connsiteY26" fmla="*/ 2146892 h 2819455"/>
              <a:gd name="connsiteX27" fmla="*/ 3000930 w 3460977"/>
              <a:gd name="connsiteY27" fmla="*/ 2023067 h 2819455"/>
              <a:gd name="connsiteX28" fmla="*/ 3143805 w 3460977"/>
              <a:gd name="connsiteY28" fmla="*/ 1794467 h 2819455"/>
              <a:gd name="connsiteX29" fmla="*/ 3258105 w 3460977"/>
              <a:gd name="connsiteY29" fmla="*/ 1556342 h 2819455"/>
              <a:gd name="connsiteX30" fmla="*/ 3353355 w 3460977"/>
              <a:gd name="connsiteY30" fmla="*/ 1203917 h 2819455"/>
              <a:gd name="connsiteX31" fmla="*/ 3420030 w 3460977"/>
              <a:gd name="connsiteY31" fmla="*/ 899117 h 2819455"/>
              <a:gd name="connsiteX32" fmla="*/ 3458130 w 3460977"/>
              <a:gd name="connsiteY32" fmla="*/ 518117 h 2819455"/>
              <a:gd name="connsiteX0" fmla="*/ 3458111 w 3460958"/>
              <a:gd name="connsiteY0" fmla="*/ 518117 h 2819455"/>
              <a:gd name="connsiteX1" fmla="*/ 3448586 w 3460958"/>
              <a:gd name="connsiteY1" fmla="*/ 251417 h 2819455"/>
              <a:gd name="connsiteX2" fmla="*/ 3372386 w 3460958"/>
              <a:gd name="connsiteY2" fmla="*/ 146642 h 2819455"/>
              <a:gd name="connsiteX3" fmla="*/ 3124736 w 3460958"/>
              <a:gd name="connsiteY3" fmla="*/ 99017 h 2819455"/>
              <a:gd name="connsiteX4" fmla="*/ 2000786 w 3460958"/>
              <a:gd name="connsiteY4" fmla="*/ 3767 h 2819455"/>
              <a:gd name="connsiteX5" fmla="*/ 810161 w 3460958"/>
              <a:gd name="connsiteY5" fmla="*/ 22817 h 2819455"/>
              <a:gd name="connsiteX6" fmla="*/ 359311 w 3460958"/>
              <a:gd name="connsiteY6" fmla="*/ 57742 h 2819455"/>
              <a:gd name="connsiteX7" fmla="*/ 124361 w 3460958"/>
              <a:gd name="connsiteY7" fmla="*/ 149817 h 2819455"/>
              <a:gd name="connsiteX8" fmla="*/ 29111 w 3460958"/>
              <a:gd name="connsiteY8" fmla="*/ 403817 h 2819455"/>
              <a:gd name="connsiteX9" fmla="*/ 536 w 3460958"/>
              <a:gd name="connsiteY9" fmla="*/ 1242017 h 2819455"/>
              <a:gd name="connsiteX10" fmla="*/ 48161 w 3460958"/>
              <a:gd name="connsiteY10" fmla="*/ 1765892 h 2819455"/>
              <a:gd name="connsiteX11" fmla="*/ 105311 w 3460958"/>
              <a:gd name="connsiteY11" fmla="*/ 2004017 h 2819455"/>
              <a:gd name="connsiteX12" fmla="*/ 248186 w 3460958"/>
              <a:gd name="connsiteY12" fmla="*/ 2118317 h 2819455"/>
              <a:gd name="connsiteX13" fmla="*/ 429161 w 3460958"/>
              <a:gd name="connsiteY13" fmla="*/ 2184992 h 2819455"/>
              <a:gd name="connsiteX14" fmla="*/ 486311 w 3460958"/>
              <a:gd name="connsiteY14" fmla="*/ 2480267 h 2819455"/>
              <a:gd name="connsiteX15" fmla="*/ 533936 w 3460958"/>
              <a:gd name="connsiteY15" fmla="*/ 2775542 h 2819455"/>
              <a:gd name="connsiteX16" fmla="*/ 552986 w 3460958"/>
              <a:gd name="connsiteY16" fmla="*/ 2797767 h 2819455"/>
              <a:gd name="connsiteX17" fmla="*/ 594261 w 3460958"/>
              <a:gd name="connsiteY17" fmla="*/ 2578692 h 2819455"/>
              <a:gd name="connsiteX18" fmla="*/ 632361 w 3460958"/>
              <a:gd name="connsiteY18" fmla="*/ 2404067 h 2819455"/>
              <a:gd name="connsiteX19" fmla="*/ 733961 w 3460958"/>
              <a:gd name="connsiteY19" fmla="*/ 2232617 h 2819455"/>
              <a:gd name="connsiteX20" fmla="*/ 819686 w 3460958"/>
              <a:gd name="connsiteY20" fmla="*/ 2184992 h 2819455"/>
              <a:gd name="connsiteX21" fmla="*/ 962561 w 3460958"/>
              <a:gd name="connsiteY21" fmla="*/ 2175467 h 2819455"/>
              <a:gd name="connsiteX22" fmla="*/ 1267361 w 3460958"/>
              <a:gd name="connsiteY22" fmla="*/ 2184992 h 2819455"/>
              <a:gd name="connsiteX23" fmla="*/ 1610261 w 3460958"/>
              <a:gd name="connsiteY23" fmla="*/ 2204042 h 2819455"/>
              <a:gd name="connsiteX24" fmla="*/ 2248436 w 3460958"/>
              <a:gd name="connsiteY24" fmla="*/ 2184992 h 2819455"/>
              <a:gd name="connsiteX25" fmla="*/ 2562761 w 3460958"/>
              <a:gd name="connsiteY25" fmla="*/ 2184992 h 2819455"/>
              <a:gd name="connsiteX26" fmla="*/ 2829461 w 3460958"/>
              <a:gd name="connsiteY26" fmla="*/ 2146892 h 2819455"/>
              <a:gd name="connsiteX27" fmla="*/ 3000911 w 3460958"/>
              <a:gd name="connsiteY27" fmla="*/ 2023067 h 2819455"/>
              <a:gd name="connsiteX28" fmla="*/ 3143786 w 3460958"/>
              <a:gd name="connsiteY28" fmla="*/ 1794467 h 2819455"/>
              <a:gd name="connsiteX29" fmla="*/ 3258086 w 3460958"/>
              <a:gd name="connsiteY29" fmla="*/ 1556342 h 2819455"/>
              <a:gd name="connsiteX30" fmla="*/ 3353336 w 3460958"/>
              <a:gd name="connsiteY30" fmla="*/ 1203917 h 2819455"/>
              <a:gd name="connsiteX31" fmla="*/ 3420011 w 3460958"/>
              <a:gd name="connsiteY31" fmla="*/ 899117 h 2819455"/>
              <a:gd name="connsiteX32" fmla="*/ 3458111 w 3460958"/>
              <a:gd name="connsiteY32" fmla="*/ 518117 h 2819455"/>
              <a:gd name="connsiteX0" fmla="*/ 3458111 w 3462026"/>
              <a:gd name="connsiteY0" fmla="*/ 518117 h 2819455"/>
              <a:gd name="connsiteX1" fmla="*/ 3448586 w 3462026"/>
              <a:gd name="connsiteY1" fmla="*/ 251417 h 2819455"/>
              <a:gd name="connsiteX2" fmla="*/ 3350161 w 3462026"/>
              <a:gd name="connsiteY2" fmla="*/ 130767 h 2819455"/>
              <a:gd name="connsiteX3" fmla="*/ 3124736 w 3462026"/>
              <a:gd name="connsiteY3" fmla="*/ 99017 h 2819455"/>
              <a:gd name="connsiteX4" fmla="*/ 2000786 w 3462026"/>
              <a:gd name="connsiteY4" fmla="*/ 3767 h 2819455"/>
              <a:gd name="connsiteX5" fmla="*/ 810161 w 3462026"/>
              <a:gd name="connsiteY5" fmla="*/ 22817 h 2819455"/>
              <a:gd name="connsiteX6" fmla="*/ 359311 w 3462026"/>
              <a:gd name="connsiteY6" fmla="*/ 57742 h 2819455"/>
              <a:gd name="connsiteX7" fmla="*/ 124361 w 3462026"/>
              <a:gd name="connsiteY7" fmla="*/ 149817 h 2819455"/>
              <a:gd name="connsiteX8" fmla="*/ 29111 w 3462026"/>
              <a:gd name="connsiteY8" fmla="*/ 403817 h 2819455"/>
              <a:gd name="connsiteX9" fmla="*/ 536 w 3462026"/>
              <a:gd name="connsiteY9" fmla="*/ 1242017 h 2819455"/>
              <a:gd name="connsiteX10" fmla="*/ 48161 w 3462026"/>
              <a:gd name="connsiteY10" fmla="*/ 1765892 h 2819455"/>
              <a:gd name="connsiteX11" fmla="*/ 105311 w 3462026"/>
              <a:gd name="connsiteY11" fmla="*/ 2004017 h 2819455"/>
              <a:gd name="connsiteX12" fmla="*/ 248186 w 3462026"/>
              <a:gd name="connsiteY12" fmla="*/ 2118317 h 2819455"/>
              <a:gd name="connsiteX13" fmla="*/ 429161 w 3462026"/>
              <a:gd name="connsiteY13" fmla="*/ 2184992 h 2819455"/>
              <a:gd name="connsiteX14" fmla="*/ 486311 w 3462026"/>
              <a:gd name="connsiteY14" fmla="*/ 2480267 h 2819455"/>
              <a:gd name="connsiteX15" fmla="*/ 533936 w 3462026"/>
              <a:gd name="connsiteY15" fmla="*/ 2775542 h 2819455"/>
              <a:gd name="connsiteX16" fmla="*/ 552986 w 3462026"/>
              <a:gd name="connsiteY16" fmla="*/ 2797767 h 2819455"/>
              <a:gd name="connsiteX17" fmla="*/ 594261 w 3462026"/>
              <a:gd name="connsiteY17" fmla="*/ 2578692 h 2819455"/>
              <a:gd name="connsiteX18" fmla="*/ 632361 w 3462026"/>
              <a:gd name="connsiteY18" fmla="*/ 2404067 h 2819455"/>
              <a:gd name="connsiteX19" fmla="*/ 733961 w 3462026"/>
              <a:gd name="connsiteY19" fmla="*/ 2232617 h 2819455"/>
              <a:gd name="connsiteX20" fmla="*/ 819686 w 3462026"/>
              <a:gd name="connsiteY20" fmla="*/ 2184992 h 2819455"/>
              <a:gd name="connsiteX21" fmla="*/ 962561 w 3462026"/>
              <a:gd name="connsiteY21" fmla="*/ 2175467 h 2819455"/>
              <a:gd name="connsiteX22" fmla="*/ 1267361 w 3462026"/>
              <a:gd name="connsiteY22" fmla="*/ 2184992 h 2819455"/>
              <a:gd name="connsiteX23" fmla="*/ 1610261 w 3462026"/>
              <a:gd name="connsiteY23" fmla="*/ 2204042 h 2819455"/>
              <a:gd name="connsiteX24" fmla="*/ 2248436 w 3462026"/>
              <a:gd name="connsiteY24" fmla="*/ 2184992 h 2819455"/>
              <a:gd name="connsiteX25" fmla="*/ 2562761 w 3462026"/>
              <a:gd name="connsiteY25" fmla="*/ 2184992 h 2819455"/>
              <a:gd name="connsiteX26" fmla="*/ 2829461 w 3462026"/>
              <a:gd name="connsiteY26" fmla="*/ 2146892 h 2819455"/>
              <a:gd name="connsiteX27" fmla="*/ 3000911 w 3462026"/>
              <a:gd name="connsiteY27" fmla="*/ 2023067 h 2819455"/>
              <a:gd name="connsiteX28" fmla="*/ 3143786 w 3462026"/>
              <a:gd name="connsiteY28" fmla="*/ 1794467 h 2819455"/>
              <a:gd name="connsiteX29" fmla="*/ 3258086 w 3462026"/>
              <a:gd name="connsiteY29" fmla="*/ 1556342 h 2819455"/>
              <a:gd name="connsiteX30" fmla="*/ 3353336 w 3462026"/>
              <a:gd name="connsiteY30" fmla="*/ 1203917 h 2819455"/>
              <a:gd name="connsiteX31" fmla="*/ 3420011 w 3462026"/>
              <a:gd name="connsiteY31" fmla="*/ 899117 h 2819455"/>
              <a:gd name="connsiteX32" fmla="*/ 3458111 w 3462026"/>
              <a:gd name="connsiteY32" fmla="*/ 518117 h 2819455"/>
              <a:gd name="connsiteX0" fmla="*/ 3458111 w 3462026"/>
              <a:gd name="connsiteY0" fmla="*/ 518117 h 2819455"/>
              <a:gd name="connsiteX1" fmla="*/ 3448586 w 3462026"/>
              <a:gd name="connsiteY1" fmla="*/ 251417 h 2819455"/>
              <a:gd name="connsiteX2" fmla="*/ 3350161 w 3462026"/>
              <a:gd name="connsiteY2" fmla="*/ 130767 h 2819455"/>
              <a:gd name="connsiteX3" fmla="*/ 3124736 w 3462026"/>
              <a:gd name="connsiteY3" fmla="*/ 99017 h 2819455"/>
              <a:gd name="connsiteX4" fmla="*/ 2000786 w 3462026"/>
              <a:gd name="connsiteY4" fmla="*/ 3767 h 2819455"/>
              <a:gd name="connsiteX5" fmla="*/ 810161 w 3462026"/>
              <a:gd name="connsiteY5" fmla="*/ 22817 h 2819455"/>
              <a:gd name="connsiteX6" fmla="*/ 359311 w 3462026"/>
              <a:gd name="connsiteY6" fmla="*/ 57742 h 2819455"/>
              <a:gd name="connsiteX7" fmla="*/ 124361 w 3462026"/>
              <a:gd name="connsiteY7" fmla="*/ 149817 h 2819455"/>
              <a:gd name="connsiteX8" fmla="*/ 29111 w 3462026"/>
              <a:gd name="connsiteY8" fmla="*/ 403817 h 2819455"/>
              <a:gd name="connsiteX9" fmla="*/ 536 w 3462026"/>
              <a:gd name="connsiteY9" fmla="*/ 1242017 h 2819455"/>
              <a:gd name="connsiteX10" fmla="*/ 48161 w 3462026"/>
              <a:gd name="connsiteY10" fmla="*/ 1765892 h 2819455"/>
              <a:gd name="connsiteX11" fmla="*/ 105311 w 3462026"/>
              <a:gd name="connsiteY11" fmla="*/ 2004017 h 2819455"/>
              <a:gd name="connsiteX12" fmla="*/ 248186 w 3462026"/>
              <a:gd name="connsiteY12" fmla="*/ 2118317 h 2819455"/>
              <a:gd name="connsiteX13" fmla="*/ 429161 w 3462026"/>
              <a:gd name="connsiteY13" fmla="*/ 2184992 h 2819455"/>
              <a:gd name="connsiteX14" fmla="*/ 486311 w 3462026"/>
              <a:gd name="connsiteY14" fmla="*/ 2480267 h 2819455"/>
              <a:gd name="connsiteX15" fmla="*/ 533936 w 3462026"/>
              <a:gd name="connsiteY15" fmla="*/ 2775542 h 2819455"/>
              <a:gd name="connsiteX16" fmla="*/ 552986 w 3462026"/>
              <a:gd name="connsiteY16" fmla="*/ 2797767 h 2819455"/>
              <a:gd name="connsiteX17" fmla="*/ 594261 w 3462026"/>
              <a:gd name="connsiteY17" fmla="*/ 2578692 h 2819455"/>
              <a:gd name="connsiteX18" fmla="*/ 632361 w 3462026"/>
              <a:gd name="connsiteY18" fmla="*/ 2404067 h 2819455"/>
              <a:gd name="connsiteX19" fmla="*/ 733961 w 3462026"/>
              <a:gd name="connsiteY19" fmla="*/ 2232617 h 2819455"/>
              <a:gd name="connsiteX20" fmla="*/ 819686 w 3462026"/>
              <a:gd name="connsiteY20" fmla="*/ 2184992 h 2819455"/>
              <a:gd name="connsiteX21" fmla="*/ 962561 w 3462026"/>
              <a:gd name="connsiteY21" fmla="*/ 2175467 h 2819455"/>
              <a:gd name="connsiteX22" fmla="*/ 1267361 w 3462026"/>
              <a:gd name="connsiteY22" fmla="*/ 2184992 h 2819455"/>
              <a:gd name="connsiteX23" fmla="*/ 1610261 w 3462026"/>
              <a:gd name="connsiteY23" fmla="*/ 2204042 h 2819455"/>
              <a:gd name="connsiteX24" fmla="*/ 2248436 w 3462026"/>
              <a:gd name="connsiteY24" fmla="*/ 2184992 h 2819455"/>
              <a:gd name="connsiteX25" fmla="*/ 2562761 w 3462026"/>
              <a:gd name="connsiteY25" fmla="*/ 2184992 h 2819455"/>
              <a:gd name="connsiteX26" fmla="*/ 2829461 w 3462026"/>
              <a:gd name="connsiteY26" fmla="*/ 2146892 h 2819455"/>
              <a:gd name="connsiteX27" fmla="*/ 3000911 w 3462026"/>
              <a:gd name="connsiteY27" fmla="*/ 2023067 h 2819455"/>
              <a:gd name="connsiteX28" fmla="*/ 3143786 w 3462026"/>
              <a:gd name="connsiteY28" fmla="*/ 1794467 h 2819455"/>
              <a:gd name="connsiteX29" fmla="*/ 3258086 w 3462026"/>
              <a:gd name="connsiteY29" fmla="*/ 1556342 h 2819455"/>
              <a:gd name="connsiteX30" fmla="*/ 3353336 w 3462026"/>
              <a:gd name="connsiteY30" fmla="*/ 1203917 h 2819455"/>
              <a:gd name="connsiteX31" fmla="*/ 3420011 w 3462026"/>
              <a:gd name="connsiteY31" fmla="*/ 899117 h 2819455"/>
              <a:gd name="connsiteX32" fmla="*/ 3458111 w 3462026"/>
              <a:gd name="connsiteY32" fmla="*/ 518117 h 2819455"/>
              <a:gd name="connsiteX0" fmla="*/ 3458111 w 3462026"/>
              <a:gd name="connsiteY0" fmla="*/ 518117 h 2819455"/>
              <a:gd name="connsiteX1" fmla="*/ 3448586 w 3462026"/>
              <a:gd name="connsiteY1" fmla="*/ 251417 h 2819455"/>
              <a:gd name="connsiteX2" fmla="*/ 3350161 w 3462026"/>
              <a:gd name="connsiteY2" fmla="*/ 130767 h 2819455"/>
              <a:gd name="connsiteX3" fmla="*/ 3124736 w 3462026"/>
              <a:gd name="connsiteY3" fmla="*/ 99017 h 2819455"/>
              <a:gd name="connsiteX4" fmla="*/ 2000786 w 3462026"/>
              <a:gd name="connsiteY4" fmla="*/ 3767 h 2819455"/>
              <a:gd name="connsiteX5" fmla="*/ 810161 w 3462026"/>
              <a:gd name="connsiteY5" fmla="*/ 22817 h 2819455"/>
              <a:gd name="connsiteX6" fmla="*/ 359311 w 3462026"/>
              <a:gd name="connsiteY6" fmla="*/ 57742 h 2819455"/>
              <a:gd name="connsiteX7" fmla="*/ 124361 w 3462026"/>
              <a:gd name="connsiteY7" fmla="*/ 149817 h 2819455"/>
              <a:gd name="connsiteX8" fmla="*/ 29111 w 3462026"/>
              <a:gd name="connsiteY8" fmla="*/ 403817 h 2819455"/>
              <a:gd name="connsiteX9" fmla="*/ 536 w 3462026"/>
              <a:gd name="connsiteY9" fmla="*/ 1242017 h 2819455"/>
              <a:gd name="connsiteX10" fmla="*/ 48161 w 3462026"/>
              <a:gd name="connsiteY10" fmla="*/ 1765892 h 2819455"/>
              <a:gd name="connsiteX11" fmla="*/ 105311 w 3462026"/>
              <a:gd name="connsiteY11" fmla="*/ 2004017 h 2819455"/>
              <a:gd name="connsiteX12" fmla="*/ 248186 w 3462026"/>
              <a:gd name="connsiteY12" fmla="*/ 2118317 h 2819455"/>
              <a:gd name="connsiteX13" fmla="*/ 429161 w 3462026"/>
              <a:gd name="connsiteY13" fmla="*/ 2184992 h 2819455"/>
              <a:gd name="connsiteX14" fmla="*/ 486311 w 3462026"/>
              <a:gd name="connsiteY14" fmla="*/ 2480267 h 2819455"/>
              <a:gd name="connsiteX15" fmla="*/ 533936 w 3462026"/>
              <a:gd name="connsiteY15" fmla="*/ 2775542 h 2819455"/>
              <a:gd name="connsiteX16" fmla="*/ 552986 w 3462026"/>
              <a:gd name="connsiteY16" fmla="*/ 2797767 h 2819455"/>
              <a:gd name="connsiteX17" fmla="*/ 594261 w 3462026"/>
              <a:gd name="connsiteY17" fmla="*/ 2578692 h 2819455"/>
              <a:gd name="connsiteX18" fmla="*/ 632361 w 3462026"/>
              <a:gd name="connsiteY18" fmla="*/ 2404067 h 2819455"/>
              <a:gd name="connsiteX19" fmla="*/ 733961 w 3462026"/>
              <a:gd name="connsiteY19" fmla="*/ 2232617 h 2819455"/>
              <a:gd name="connsiteX20" fmla="*/ 819686 w 3462026"/>
              <a:gd name="connsiteY20" fmla="*/ 2184992 h 2819455"/>
              <a:gd name="connsiteX21" fmla="*/ 962561 w 3462026"/>
              <a:gd name="connsiteY21" fmla="*/ 2175467 h 2819455"/>
              <a:gd name="connsiteX22" fmla="*/ 1267361 w 3462026"/>
              <a:gd name="connsiteY22" fmla="*/ 2184992 h 2819455"/>
              <a:gd name="connsiteX23" fmla="*/ 1610261 w 3462026"/>
              <a:gd name="connsiteY23" fmla="*/ 2204042 h 2819455"/>
              <a:gd name="connsiteX24" fmla="*/ 2248436 w 3462026"/>
              <a:gd name="connsiteY24" fmla="*/ 2184992 h 2819455"/>
              <a:gd name="connsiteX25" fmla="*/ 2562761 w 3462026"/>
              <a:gd name="connsiteY25" fmla="*/ 2184992 h 2819455"/>
              <a:gd name="connsiteX26" fmla="*/ 2829461 w 3462026"/>
              <a:gd name="connsiteY26" fmla="*/ 2146892 h 2819455"/>
              <a:gd name="connsiteX27" fmla="*/ 3000911 w 3462026"/>
              <a:gd name="connsiteY27" fmla="*/ 2023067 h 2819455"/>
              <a:gd name="connsiteX28" fmla="*/ 3143786 w 3462026"/>
              <a:gd name="connsiteY28" fmla="*/ 1794467 h 2819455"/>
              <a:gd name="connsiteX29" fmla="*/ 3258086 w 3462026"/>
              <a:gd name="connsiteY29" fmla="*/ 1556342 h 2819455"/>
              <a:gd name="connsiteX30" fmla="*/ 3353336 w 3462026"/>
              <a:gd name="connsiteY30" fmla="*/ 1203917 h 2819455"/>
              <a:gd name="connsiteX31" fmla="*/ 3420011 w 3462026"/>
              <a:gd name="connsiteY31" fmla="*/ 899117 h 2819455"/>
              <a:gd name="connsiteX32" fmla="*/ 3458111 w 3462026"/>
              <a:gd name="connsiteY32" fmla="*/ 518117 h 2819455"/>
              <a:gd name="connsiteX0" fmla="*/ 3458111 w 3462026"/>
              <a:gd name="connsiteY0" fmla="*/ 518117 h 2819455"/>
              <a:gd name="connsiteX1" fmla="*/ 3448586 w 3462026"/>
              <a:gd name="connsiteY1" fmla="*/ 251417 h 2819455"/>
              <a:gd name="connsiteX2" fmla="*/ 3350161 w 3462026"/>
              <a:gd name="connsiteY2" fmla="*/ 130767 h 2819455"/>
              <a:gd name="connsiteX3" fmla="*/ 3124736 w 3462026"/>
              <a:gd name="connsiteY3" fmla="*/ 99017 h 2819455"/>
              <a:gd name="connsiteX4" fmla="*/ 2000786 w 3462026"/>
              <a:gd name="connsiteY4" fmla="*/ 3767 h 2819455"/>
              <a:gd name="connsiteX5" fmla="*/ 810161 w 3462026"/>
              <a:gd name="connsiteY5" fmla="*/ 22817 h 2819455"/>
              <a:gd name="connsiteX6" fmla="*/ 359311 w 3462026"/>
              <a:gd name="connsiteY6" fmla="*/ 57742 h 2819455"/>
              <a:gd name="connsiteX7" fmla="*/ 124361 w 3462026"/>
              <a:gd name="connsiteY7" fmla="*/ 149817 h 2819455"/>
              <a:gd name="connsiteX8" fmla="*/ 29111 w 3462026"/>
              <a:gd name="connsiteY8" fmla="*/ 403817 h 2819455"/>
              <a:gd name="connsiteX9" fmla="*/ 536 w 3462026"/>
              <a:gd name="connsiteY9" fmla="*/ 1242017 h 2819455"/>
              <a:gd name="connsiteX10" fmla="*/ 48161 w 3462026"/>
              <a:gd name="connsiteY10" fmla="*/ 1765892 h 2819455"/>
              <a:gd name="connsiteX11" fmla="*/ 105311 w 3462026"/>
              <a:gd name="connsiteY11" fmla="*/ 2004017 h 2819455"/>
              <a:gd name="connsiteX12" fmla="*/ 248186 w 3462026"/>
              <a:gd name="connsiteY12" fmla="*/ 2118317 h 2819455"/>
              <a:gd name="connsiteX13" fmla="*/ 429161 w 3462026"/>
              <a:gd name="connsiteY13" fmla="*/ 2184992 h 2819455"/>
              <a:gd name="connsiteX14" fmla="*/ 486311 w 3462026"/>
              <a:gd name="connsiteY14" fmla="*/ 2480267 h 2819455"/>
              <a:gd name="connsiteX15" fmla="*/ 533936 w 3462026"/>
              <a:gd name="connsiteY15" fmla="*/ 2775542 h 2819455"/>
              <a:gd name="connsiteX16" fmla="*/ 552986 w 3462026"/>
              <a:gd name="connsiteY16" fmla="*/ 2797767 h 2819455"/>
              <a:gd name="connsiteX17" fmla="*/ 594261 w 3462026"/>
              <a:gd name="connsiteY17" fmla="*/ 2578692 h 2819455"/>
              <a:gd name="connsiteX18" fmla="*/ 632361 w 3462026"/>
              <a:gd name="connsiteY18" fmla="*/ 2404067 h 2819455"/>
              <a:gd name="connsiteX19" fmla="*/ 733961 w 3462026"/>
              <a:gd name="connsiteY19" fmla="*/ 2232617 h 2819455"/>
              <a:gd name="connsiteX20" fmla="*/ 819686 w 3462026"/>
              <a:gd name="connsiteY20" fmla="*/ 2184992 h 2819455"/>
              <a:gd name="connsiteX21" fmla="*/ 962561 w 3462026"/>
              <a:gd name="connsiteY21" fmla="*/ 2175467 h 2819455"/>
              <a:gd name="connsiteX22" fmla="*/ 1267361 w 3462026"/>
              <a:gd name="connsiteY22" fmla="*/ 2184992 h 2819455"/>
              <a:gd name="connsiteX23" fmla="*/ 1610261 w 3462026"/>
              <a:gd name="connsiteY23" fmla="*/ 2204042 h 2819455"/>
              <a:gd name="connsiteX24" fmla="*/ 2248436 w 3462026"/>
              <a:gd name="connsiteY24" fmla="*/ 2184992 h 2819455"/>
              <a:gd name="connsiteX25" fmla="*/ 2562761 w 3462026"/>
              <a:gd name="connsiteY25" fmla="*/ 2184992 h 2819455"/>
              <a:gd name="connsiteX26" fmla="*/ 2829461 w 3462026"/>
              <a:gd name="connsiteY26" fmla="*/ 2146892 h 2819455"/>
              <a:gd name="connsiteX27" fmla="*/ 3000911 w 3462026"/>
              <a:gd name="connsiteY27" fmla="*/ 2023067 h 2819455"/>
              <a:gd name="connsiteX28" fmla="*/ 3143786 w 3462026"/>
              <a:gd name="connsiteY28" fmla="*/ 1794467 h 2819455"/>
              <a:gd name="connsiteX29" fmla="*/ 3258086 w 3462026"/>
              <a:gd name="connsiteY29" fmla="*/ 1556342 h 2819455"/>
              <a:gd name="connsiteX30" fmla="*/ 3353336 w 3462026"/>
              <a:gd name="connsiteY30" fmla="*/ 1203917 h 2819455"/>
              <a:gd name="connsiteX31" fmla="*/ 3420011 w 3462026"/>
              <a:gd name="connsiteY31" fmla="*/ 899117 h 2819455"/>
              <a:gd name="connsiteX32" fmla="*/ 3458111 w 3462026"/>
              <a:gd name="connsiteY32" fmla="*/ 518117 h 2819455"/>
              <a:gd name="connsiteX0" fmla="*/ 3458111 w 3461387"/>
              <a:gd name="connsiteY0" fmla="*/ 518117 h 2819455"/>
              <a:gd name="connsiteX1" fmla="*/ 3448586 w 3461387"/>
              <a:gd name="connsiteY1" fmla="*/ 251417 h 2819455"/>
              <a:gd name="connsiteX2" fmla="*/ 3362861 w 3461387"/>
              <a:gd name="connsiteY2" fmla="*/ 133942 h 2819455"/>
              <a:gd name="connsiteX3" fmla="*/ 3124736 w 3461387"/>
              <a:gd name="connsiteY3" fmla="*/ 99017 h 2819455"/>
              <a:gd name="connsiteX4" fmla="*/ 2000786 w 3461387"/>
              <a:gd name="connsiteY4" fmla="*/ 3767 h 2819455"/>
              <a:gd name="connsiteX5" fmla="*/ 810161 w 3461387"/>
              <a:gd name="connsiteY5" fmla="*/ 22817 h 2819455"/>
              <a:gd name="connsiteX6" fmla="*/ 359311 w 3461387"/>
              <a:gd name="connsiteY6" fmla="*/ 57742 h 2819455"/>
              <a:gd name="connsiteX7" fmla="*/ 124361 w 3461387"/>
              <a:gd name="connsiteY7" fmla="*/ 149817 h 2819455"/>
              <a:gd name="connsiteX8" fmla="*/ 29111 w 3461387"/>
              <a:gd name="connsiteY8" fmla="*/ 403817 h 2819455"/>
              <a:gd name="connsiteX9" fmla="*/ 536 w 3461387"/>
              <a:gd name="connsiteY9" fmla="*/ 1242017 h 2819455"/>
              <a:gd name="connsiteX10" fmla="*/ 48161 w 3461387"/>
              <a:gd name="connsiteY10" fmla="*/ 1765892 h 2819455"/>
              <a:gd name="connsiteX11" fmla="*/ 105311 w 3461387"/>
              <a:gd name="connsiteY11" fmla="*/ 2004017 h 2819455"/>
              <a:gd name="connsiteX12" fmla="*/ 248186 w 3461387"/>
              <a:gd name="connsiteY12" fmla="*/ 2118317 h 2819455"/>
              <a:gd name="connsiteX13" fmla="*/ 429161 w 3461387"/>
              <a:gd name="connsiteY13" fmla="*/ 2184992 h 2819455"/>
              <a:gd name="connsiteX14" fmla="*/ 486311 w 3461387"/>
              <a:gd name="connsiteY14" fmla="*/ 2480267 h 2819455"/>
              <a:gd name="connsiteX15" fmla="*/ 533936 w 3461387"/>
              <a:gd name="connsiteY15" fmla="*/ 2775542 h 2819455"/>
              <a:gd name="connsiteX16" fmla="*/ 552986 w 3461387"/>
              <a:gd name="connsiteY16" fmla="*/ 2797767 h 2819455"/>
              <a:gd name="connsiteX17" fmla="*/ 594261 w 3461387"/>
              <a:gd name="connsiteY17" fmla="*/ 2578692 h 2819455"/>
              <a:gd name="connsiteX18" fmla="*/ 632361 w 3461387"/>
              <a:gd name="connsiteY18" fmla="*/ 2404067 h 2819455"/>
              <a:gd name="connsiteX19" fmla="*/ 733961 w 3461387"/>
              <a:gd name="connsiteY19" fmla="*/ 2232617 h 2819455"/>
              <a:gd name="connsiteX20" fmla="*/ 819686 w 3461387"/>
              <a:gd name="connsiteY20" fmla="*/ 2184992 h 2819455"/>
              <a:gd name="connsiteX21" fmla="*/ 962561 w 3461387"/>
              <a:gd name="connsiteY21" fmla="*/ 2175467 h 2819455"/>
              <a:gd name="connsiteX22" fmla="*/ 1267361 w 3461387"/>
              <a:gd name="connsiteY22" fmla="*/ 2184992 h 2819455"/>
              <a:gd name="connsiteX23" fmla="*/ 1610261 w 3461387"/>
              <a:gd name="connsiteY23" fmla="*/ 2204042 h 2819455"/>
              <a:gd name="connsiteX24" fmla="*/ 2248436 w 3461387"/>
              <a:gd name="connsiteY24" fmla="*/ 2184992 h 2819455"/>
              <a:gd name="connsiteX25" fmla="*/ 2562761 w 3461387"/>
              <a:gd name="connsiteY25" fmla="*/ 2184992 h 2819455"/>
              <a:gd name="connsiteX26" fmla="*/ 2829461 w 3461387"/>
              <a:gd name="connsiteY26" fmla="*/ 2146892 h 2819455"/>
              <a:gd name="connsiteX27" fmla="*/ 3000911 w 3461387"/>
              <a:gd name="connsiteY27" fmla="*/ 2023067 h 2819455"/>
              <a:gd name="connsiteX28" fmla="*/ 3143786 w 3461387"/>
              <a:gd name="connsiteY28" fmla="*/ 1794467 h 2819455"/>
              <a:gd name="connsiteX29" fmla="*/ 3258086 w 3461387"/>
              <a:gd name="connsiteY29" fmla="*/ 1556342 h 2819455"/>
              <a:gd name="connsiteX30" fmla="*/ 3353336 w 3461387"/>
              <a:gd name="connsiteY30" fmla="*/ 1203917 h 2819455"/>
              <a:gd name="connsiteX31" fmla="*/ 3420011 w 3461387"/>
              <a:gd name="connsiteY31" fmla="*/ 899117 h 2819455"/>
              <a:gd name="connsiteX32" fmla="*/ 3458111 w 3461387"/>
              <a:gd name="connsiteY32" fmla="*/ 518117 h 2819455"/>
              <a:gd name="connsiteX0" fmla="*/ 3458111 w 3461061"/>
              <a:gd name="connsiteY0" fmla="*/ 518117 h 2819455"/>
              <a:gd name="connsiteX1" fmla="*/ 3448586 w 3461061"/>
              <a:gd name="connsiteY1" fmla="*/ 251417 h 2819455"/>
              <a:gd name="connsiteX2" fmla="*/ 3370004 w 3461061"/>
              <a:gd name="connsiteY2" fmla="*/ 138704 h 2819455"/>
              <a:gd name="connsiteX3" fmla="*/ 3124736 w 3461061"/>
              <a:gd name="connsiteY3" fmla="*/ 99017 h 2819455"/>
              <a:gd name="connsiteX4" fmla="*/ 2000786 w 3461061"/>
              <a:gd name="connsiteY4" fmla="*/ 3767 h 2819455"/>
              <a:gd name="connsiteX5" fmla="*/ 810161 w 3461061"/>
              <a:gd name="connsiteY5" fmla="*/ 22817 h 2819455"/>
              <a:gd name="connsiteX6" fmla="*/ 359311 w 3461061"/>
              <a:gd name="connsiteY6" fmla="*/ 57742 h 2819455"/>
              <a:gd name="connsiteX7" fmla="*/ 124361 w 3461061"/>
              <a:gd name="connsiteY7" fmla="*/ 149817 h 2819455"/>
              <a:gd name="connsiteX8" fmla="*/ 29111 w 3461061"/>
              <a:gd name="connsiteY8" fmla="*/ 403817 h 2819455"/>
              <a:gd name="connsiteX9" fmla="*/ 536 w 3461061"/>
              <a:gd name="connsiteY9" fmla="*/ 1242017 h 2819455"/>
              <a:gd name="connsiteX10" fmla="*/ 48161 w 3461061"/>
              <a:gd name="connsiteY10" fmla="*/ 1765892 h 2819455"/>
              <a:gd name="connsiteX11" fmla="*/ 105311 w 3461061"/>
              <a:gd name="connsiteY11" fmla="*/ 2004017 h 2819455"/>
              <a:gd name="connsiteX12" fmla="*/ 248186 w 3461061"/>
              <a:gd name="connsiteY12" fmla="*/ 2118317 h 2819455"/>
              <a:gd name="connsiteX13" fmla="*/ 429161 w 3461061"/>
              <a:gd name="connsiteY13" fmla="*/ 2184992 h 2819455"/>
              <a:gd name="connsiteX14" fmla="*/ 486311 w 3461061"/>
              <a:gd name="connsiteY14" fmla="*/ 2480267 h 2819455"/>
              <a:gd name="connsiteX15" fmla="*/ 533936 w 3461061"/>
              <a:gd name="connsiteY15" fmla="*/ 2775542 h 2819455"/>
              <a:gd name="connsiteX16" fmla="*/ 552986 w 3461061"/>
              <a:gd name="connsiteY16" fmla="*/ 2797767 h 2819455"/>
              <a:gd name="connsiteX17" fmla="*/ 594261 w 3461061"/>
              <a:gd name="connsiteY17" fmla="*/ 2578692 h 2819455"/>
              <a:gd name="connsiteX18" fmla="*/ 632361 w 3461061"/>
              <a:gd name="connsiteY18" fmla="*/ 2404067 h 2819455"/>
              <a:gd name="connsiteX19" fmla="*/ 733961 w 3461061"/>
              <a:gd name="connsiteY19" fmla="*/ 2232617 h 2819455"/>
              <a:gd name="connsiteX20" fmla="*/ 819686 w 3461061"/>
              <a:gd name="connsiteY20" fmla="*/ 2184992 h 2819455"/>
              <a:gd name="connsiteX21" fmla="*/ 962561 w 3461061"/>
              <a:gd name="connsiteY21" fmla="*/ 2175467 h 2819455"/>
              <a:gd name="connsiteX22" fmla="*/ 1267361 w 3461061"/>
              <a:gd name="connsiteY22" fmla="*/ 2184992 h 2819455"/>
              <a:gd name="connsiteX23" fmla="*/ 1610261 w 3461061"/>
              <a:gd name="connsiteY23" fmla="*/ 2204042 h 2819455"/>
              <a:gd name="connsiteX24" fmla="*/ 2248436 w 3461061"/>
              <a:gd name="connsiteY24" fmla="*/ 2184992 h 2819455"/>
              <a:gd name="connsiteX25" fmla="*/ 2562761 w 3461061"/>
              <a:gd name="connsiteY25" fmla="*/ 2184992 h 2819455"/>
              <a:gd name="connsiteX26" fmla="*/ 2829461 w 3461061"/>
              <a:gd name="connsiteY26" fmla="*/ 2146892 h 2819455"/>
              <a:gd name="connsiteX27" fmla="*/ 3000911 w 3461061"/>
              <a:gd name="connsiteY27" fmla="*/ 2023067 h 2819455"/>
              <a:gd name="connsiteX28" fmla="*/ 3143786 w 3461061"/>
              <a:gd name="connsiteY28" fmla="*/ 1794467 h 2819455"/>
              <a:gd name="connsiteX29" fmla="*/ 3258086 w 3461061"/>
              <a:gd name="connsiteY29" fmla="*/ 1556342 h 2819455"/>
              <a:gd name="connsiteX30" fmla="*/ 3353336 w 3461061"/>
              <a:gd name="connsiteY30" fmla="*/ 1203917 h 2819455"/>
              <a:gd name="connsiteX31" fmla="*/ 3420011 w 3461061"/>
              <a:gd name="connsiteY31" fmla="*/ 899117 h 2819455"/>
              <a:gd name="connsiteX32" fmla="*/ 3458111 w 3461061"/>
              <a:gd name="connsiteY32" fmla="*/ 518117 h 2819455"/>
              <a:gd name="connsiteX0" fmla="*/ 3458111 w 3460763"/>
              <a:gd name="connsiteY0" fmla="*/ 518117 h 2819455"/>
              <a:gd name="connsiteX1" fmla="*/ 3448586 w 3460763"/>
              <a:gd name="connsiteY1" fmla="*/ 251417 h 2819455"/>
              <a:gd name="connsiteX2" fmla="*/ 3377148 w 3460763"/>
              <a:gd name="connsiteY2" fmla="*/ 148229 h 2819455"/>
              <a:gd name="connsiteX3" fmla="*/ 3124736 w 3460763"/>
              <a:gd name="connsiteY3" fmla="*/ 99017 h 2819455"/>
              <a:gd name="connsiteX4" fmla="*/ 2000786 w 3460763"/>
              <a:gd name="connsiteY4" fmla="*/ 3767 h 2819455"/>
              <a:gd name="connsiteX5" fmla="*/ 810161 w 3460763"/>
              <a:gd name="connsiteY5" fmla="*/ 22817 h 2819455"/>
              <a:gd name="connsiteX6" fmla="*/ 359311 w 3460763"/>
              <a:gd name="connsiteY6" fmla="*/ 57742 h 2819455"/>
              <a:gd name="connsiteX7" fmla="*/ 124361 w 3460763"/>
              <a:gd name="connsiteY7" fmla="*/ 149817 h 2819455"/>
              <a:gd name="connsiteX8" fmla="*/ 29111 w 3460763"/>
              <a:gd name="connsiteY8" fmla="*/ 403817 h 2819455"/>
              <a:gd name="connsiteX9" fmla="*/ 536 w 3460763"/>
              <a:gd name="connsiteY9" fmla="*/ 1242017 h 2819455"/>
              <a:gd name="connsiteX10" fmla="*/ 48161 w 3460763"/>
              <a:gd name="connsiteY10" fmla="*/ 1765892 h 2819455"/>
              <a:gd name="connsiteX11" fmla="*/ 105311 w 3460763"/>
              <a:gd name="connsiteY11" fmla="*/ 2004017 h 2819455"/>
              <a:gd name="connsiteX12" fmla="*/ 248186 w 3460763"/>
              <a:gd name="connsiteY12" fmla="*/ 2118317 h 2819455"/>
              <a:gd name="connsiteX13" fmla="*/ 429161 w 3460763"/>
              <a:gd name="connsiteY13" fmla="*/ 2184992 h 2819455"/>
              <a:gd name="connsiteX14" fmla="*/ 486311 w 3460763"/>
              <a:gd name="connsiteY14" fmla="*/ 2480267 h 2819455"/>
              <a:gd name="connsiteX15" fmla="*/ 533936 w 3460763"/>
              <a:gd name="connsiteY15" fmla="*/ 2775542 h 2819455"/>
              <a:gd name="connsiteX16" fmla="*/ 552986 w 3460763"/>
              <a:gd name="connsiteY16" fmla="*/ 2797767 h 2819455"/>
              <a:gd name="connsiteX17" fmla="*/ 594261 w 3460763"/>
              <a:gd name="connsiteY17" fmla="*/ 2578692 h 2819455"/>
              <a:gd name="connsiteX18" fmla="*/ 632361 w 3460763"/>
              <a:gd name="connsiteY18" fmla="*/ 2404067 h 2819455"/>
              <a:gd name="connsiteX19" fmla="*/ 733961 w 3460763"/>
              <a:gd name="connsiteY19" fmla="*/ 2232617 h 2819455"/>
              <a:gd name="connsiteX20" fmla="*/ 819686 w 3460763"/>
              <a:gd name="connsiteY20" fmla="*/ 2184992 h 2819455"/>
              <a:gd name="connsiteX21" fmla="*/ 962561 w 3460763"/>
              <a:gd name="connsiteY21" fmla="*/ 2175467 h 2819455"/>
              <a:gd name="connsiteX22" fmla="*/ 1267361 w 3460763"/>
              <a:gd name="connsiteY22" fmla="*/ 2184992 h 2819455"/>
              <a:gd name="connsiteX23" fmla="*/ 1610261 w 3460763"/>
              <a:gd name="connsiteY23" fmla="*/ 2204042 h 2819455"/>
              <a:gd name="connsiteX24" fmla="*/ 2248436 w 3460763"/>
              <a:gd name="connsiteY24" fmla="*/ 2184992 h 2819455"/>
              <a:gd name="connsiteX25" fmla="*/ 2562761 w 3460763"/>
              <a:gd name="connsiteY25" fmla="*/ 2184992 h 2819455"/>
              <a:gd name="connsiteX26" fmla="*/ 2829461 w 3460763"/>
              <a:gd name="connsiteY26" fmla="*/ 2146892 h 2819455"/>
              <a:gd name="connsiteX27" fmla="*/ 3000911 w 3460763"/>
              <a:gd name="connsiteY27" fmla="*/ 2023067 h 2819455"/>
              <a:gd name="connsiteX28" fmla="*/ 3143786 w 3460763"/>
              <a:gd name="connsiteY28" fmla="*/ 1794467 h 2819455"/>
              <a:gd name="connsiteX29" fmla="*/ 3258086 w 3460763"/>
              <a:gd name="connsiteY29" fmla="*/ 1556342 h 2819455"/>
              <a:gd name="connsiteX30" fmla="*/ 3353336 w 3460763"/>
              <a:gd name="connsiteY30" fmla="*/ 1203917 h 2819455"/>
              <a:gd name="connsiteX31" fmla="*/ 3420011 w 3460763"/>
              <a:gd name="connsiteY31" fmla="*/ 899117 h 2819455"/>
              <a:gd name="connsiteX32" fmla="*/ 3458111 w 3460763"/>
              <a:gd name="connsiteY32" fmla="*/ 518117 h 2819455"/>
              <a:gd name="connsiteX0" fmla="*/ 3458111 w 3460763"/>
              <a:gd name="connsiteY0" fmla="*/ 518117 h 2819455"/>
              <a:gd name="connsiteX1" fmla="*/ 3448586 w 3460763"/>
              <a:gd name="connsiteY1" fmla="*/ 251417 h 2819455"/>
              <a:gd name="connsiteX2" fmla="*/ 3377148 w 3460763"/>
              <a:gd name="connsiteY2" fmla="*/ 148229 h 2819455"/>
              <a:gd name="connsiteX3" fmla="*/ 3124736 w 3460763"/>
              <a:gd name="connsiteY3" fmla="*/ 99017 h 2819455"/>
              <a:gd name="connsiteX4" fmla="*/ 2000786 w 3460763"/>
              <a:gd name="connsiteY4" fmla="*/ 3767 h 2819455"/>
              <a:gd name="connsiteX5" fmla="*/ 810161 w 3460763"/>
              <a:gd name="connsiteY5" fmla="*/ 22817 h 2819455"/>
              <a:gd name="connsiteX6" fmla="*/ 359311 w 3460763"/>
              <a:gd name="connsiteY6" fmla="*/ 57742 h 2819455"/>
              <a:gd name="connsiteX7" fmla="*/ 124361 w 3460763"/>
              <a:gd name="connsiteY7" fmla="*/ 149817 h 2819455"/>
              <a:gd name="connsiteX8" fmla="*/ 29111 w 3460763"/>
              <a:gd name="connsiteY8" fmla="*/ 403817 h 2819455"/>
              <a:gd name="connsiteX9" fmla="*/ 536 w 3460763"/>
              <a:gd name="connsiteY9" fmla="*/ 1242017 h 2819455"/>
              <a:gd name="connsiteX10" fmla="*/ 48161 w 3460763"/>
              <a:gd name="connsiteY10" fmla="*/ 1765892 h 2819455"/>
              <a:gd name="connsiteX11" fmla="*/ 105311 w 3460763"/>
              <a:gd name="connsiteY11" fmla="*/ 2004017 h 2819455"/>
              <a:gd name="connsiteX12" fmla="*/ 248186 w 3460763"/>
              <a:gd name="connsiteY12" fmla="*/ 2118317 h 2819455"/>
              <a:gd name="connsiteX13" fmla="*/ 429161 w 3460763"/>
              <a:gd name="connsiteY13" fmla="*/ 2184992 h 2819455"/>
              <a:gd name="connsiteX14" fmla="*/ 486311 w 3460763"/>
              <a:gd name="connsiteY14" fmla="*/ 2480267 h 2819455"/>
              <a:gd name="connsiteX15" fmla="*/ 533936 w 3460763"/>
              <a:gd name="connsiteY15" fmla="*/ 2775542 h 2819455"/>
              <a:gd name="connsiteX16" fmla="*/ 552986 w 3460763"/>
              <a:gd name="connsiteY16" fmla="*/ 2797767 h 2819455"/>
              <a:gd name="connsiteX17" fmla="*/ 594261 w 3460763"/>
              <a:gd name="connsiteY17" fmla="*/ 2578692 h 2819455"/>
              <a:gd name="connsiteX18" fmla="*/ 632361 w 3460763"/>
              <a:gd name="connsiteY18" fmla="*/ 2404067 h 2819455"/>
              <a:gd name="connsiteX19" fmla="*/ 733961 w 3460763"/>
              <a:gd name="connsiteY19" fmla="*/ 2232617 h 2819455"/>
              <a:gd name="connsiteX20" fmla="*/ 819686 w 3460763"/>
              <a:gd name="connsiteY20" fmla="*/ 2184992 h 2819455"/>
              <a:gd name="connsiteX21" fmla="*/ 962561 w 3460763"/>
              <a:gd name="connsiteY21" fmla="*/ 2175467 h 2819455"/>
              <a:gd name="connsiteX22" fmla="*/ 1267361 w 3460763"/>
              <a:gd name="connsiteY22" fmla="*/ 2184992 h 2819455"/>
              <a:gd name="connsiteX23" fmla="*/ 1610261 w 3460763"/>
              <a:gd name="connsiteY23" fmla="*/ 2204042 h 2819455"/>
              <a:gd name="connsiteX24" fmla="*/ 2248436 w 3460763"/>
              <a:gd name="connsiteY24" fmla="*/ 2184992 h 2819455"/>
              <a:gd name="connsiteX25" fmla="*/ 2562761 w 3460763"/>
              <a:gd name="connsiteY25" fmla="*/ 2184992 h 2819455"/>
              <a:gd name="connsiteX26" fmla="*/ 2829461 w 3460763"/>
              <a:gd name="connsiteY26" fmla="*/ 2146892 h 2819455"/>
              <a:gd name="connsiteX27" fmla="*/ 3000911 w 3460763"/>
              <a:gd name="connsiteY27" fmla="*/ 2023067 h 2819455"/>
              <a:gd name="connsiteX28" fmla="*/ 3143786 w 3460763"/>
              <a:gd name="connsiteY28" fmla="*/ 1794467 h 2819455"/>
              <a:gd name="connsiteX29" fmla="*/ 3258086 w 3460763"/>
              <a:gd name="connsiteY29" fmla="*/ 1556342 h 2819455"/>
              <a:gd name="connsiteX30" fmla="*/ 3353336 w 3460763"/>
              <a:gd name="connsiteY30" fmla="*/ 1203917 h 2819455"/>
              <a:gd name="connsiteX31" fmla="*/ 3420011 w 3460763"/>
              <a:gd name="connsiteY31" fmla="*/ 899117 h 2819455"/>
              <a:gd name="connsiteX32" fmla="*/ 3458111 w 3460763"/>
              <a:gd name="connsiteY32" fmla="*/ 518117 h 2819455"/>
              <a:gd name="connsiteX0" fmla="*/ 3458111 w 3460670"/>
              <a:gd name="connsiteY0" fmla="*/ 518117 h 2819455"/>
              <a:gd name="connsiteX1" fmla="*/ 3448586 w 3460670"/>
              <a:gd name="connsiteY1" fmla="*/ 251417 h 2819455"/>
              <a:gd name="connsiteX2" fmla="*/ 3379529 w 3460670"/>
              <a:gd name="connsiteY2" fmla="*/ 148229 h 2819455"/>
              <a:gd name="connsiteX3" fmla="*/ 3124736 w 3460670"/>
              <a:gd name="connsiteY3" fmla="*/ 99017 h 2819455"/>
              <a:gd name="connsiteX4" fmla="*/ 2000786 w 3460670"/>
              <a:gd name="connsiteY4" fmla="*/ 3767 h 2819455"/>
              <a:gd name="connsiteX5" fmla="*/ 810161 w 3460670"/>
              <a:gd name="connsiteY5" fmla="*/ 22817 h 2819455"/>
              <a:gd name="connsiteX6" fmla="*/ 359311 w 3460670"/>
              <a:gd name="connsiteY6" fmla="*/ 57742 h 2819455"/>
              <a:gd name="connsiteX7" fmla="*/ 124361 w 3460670"/>
              <a:gd name="connsiteY7" fmla="*/ 149817 h 2819455"/>
              <a:gd name="connsiteX8" fmla="*/ 29111 w 3460670"/>
              <a:gd name="connsiteY8" fmla="*/ 403817 h 2819455"/>
              <a:gd name="connsiteX9" fmla="*/ 536 w 3460670"/>
              <a:gd name="connsiteY9" fmla="*/ 1242017 h 2819455"/>
              <a:gd name="connsiteX10" fmla="*/ 48161 w 3460670"/>
              <a:gd name="connsiteY10" fmla="*/ 1765892 h 2819455"/>
              <a:gd name="connsiteX11" fmla="*/ 105311 w 3460670"/>
              <a:gd name="connsiteY11" fmla="*/ 2004017 h 2819455"/>
              <a:gd name="connsiteX12" fmla="*/ 248186 w 3460670"/>
              <a:gd name="connsiteY12" fmla="*/ 2118317 h 2819455"/>
              <a:gd name="connsiteX13" fmla="*/ 429161 w 3460670"/>
              <a:gd name="connsiteY13" fmla="*/ 2184992 h 2819455"/>
              <a:gd name="connsiteX14" fmla="*/ 486311 w 3460670"/>
              <a:gd name="connsiteY14" fmla="*/ 2480267 h 2819455"/>
              <a:gd name="connsiteX15" fmla="*/ 533936 w 3460670"/>
              <a:gd name="connsiteY15" fmla="*/ 2775542 h 2819455"/>
              <a:gd name="connsiteX16" fmla="*/ 552986 w 3460670"/>
              <a:gd name="connsiteY16" fmla="*/ 2797767 h 2819455"/>
              <a:gd name="connsiteX17" fmla="*/ 594261 w 3460670"/>
              <a:gd name="connsiteY17" fmla="*/ 2578692 h 2819455"/>
              <a:gd name="connsiteX18" fmla="*/ 632361 w 3460670"/>
              <a:gd name="connsiteY18" fmla="*/ 2404067 h 2819455"/>
              <a:gd name="connsiteX19" fmla="*/ 733961 w 3460670"/>
              <a:gd name="connsiteY19" fmla="*/ 2232617 h 2819455"/>
              <a:gd name="connsiteX20" fmla="*/ 819686 w 3460670"/>
              <a:gd name="connsiteY20" fmla="*/ 2184992 h 2819455"/>
              <a:gd name="connsiteX21" fmla="*/ 962561 w 3460670"/>
              <a:gd name="connsiteY21" fmla="*/ 2175467 h 2819455"/>
              <a:gd name="connsiteX22" fmla="*/ 1267361 w 3460670"/>
              <a:gd name="connsiteY22" fmla="*/ 2184992 h 2819455"/>
              <a:gd name="connsiteX23" fmla="*/ 1610261 w 3460670"/>
              <a:gd name="connsiteY23" fmla="*/ 2204042 h 2819455"/>
              <a:gd name="connsiteX24" fmla="*/ 2248436 w 3460670"/>
              <a:gd name="connsiteY24" fmla="*/ 2184992 h 2819455"/>
              <a:gd name="connsiteX25" fmla="*/ 2562761 w 3460670"/>
              <a:gd name="connsiteY25" fmla="*/ 2184992 h 2819455"/>
              <a:gd name="connsiteX26" fmla="*/ 2829461 w 3460670"/>
              <a:gd name="connsiteY26" fmla="*/ 2146892 h 2819455"/>
              <a:gd name="connsiteX27" fmla="*/ 3000911 w 3460670"/>
              <a:gd name="connsiteY27" fmla="*/ 2023067 h 2819455"/>
              <a:gd name="connsiteX28" fmla="*/ 3143786 w 3460670"/>
              <a:gd name="connsiteY28" fmla="*/ 1794467 h 2819455"/>
              <a:gd name="connsiteX29" fmla="*/ 3258086 w 3460670"/>
              <a:gd name="connsiteY29" fmla="*/ 1556342 h 2819455"/>
              <a:gd name="connsiteX30" fmla="*/ 3353336 w 3460670"/>
              <a:gd name="connsiteY30" fmla="*/ 1203917 h 2819455"/>
              <a:gd name="connsiteX31" fmla="*/ 3420011 w 3460670"/>
              <a:gd name="connsiteY31" fmla="*/ 899117 h 2819455"/>
              <a:gd name="connsiteX32" fmla="*/ 3458111 w 3460670"/>
              <a:gd name="connsiteY32" fmla="*/ 518117 h 2819455"/>
              <a:gd name="connsiteX0" fmla="*/ 3458111 w 3460670"/>
              <a:gd name="connsiteY0" fmla="*/ 518117 h 2819455"/>
              <a:gd name="connsiteX1" fmla="*/ 3448586 w 3460670"/>
              <a:gd name="connsiteY1" fmla="*/ 251417 h 2819455"/>
              <a:gd name="connsiteX2" fmla="*/ 3379529 w 3460670"/>
              <a:gd name="connsiteY2" fmla="*/ 143467 h 2819455"/>
              <a:gd name="connsiteX3" fmla="*/ 3124736 w 3460670"/>
              <a:gd name="connsiteY3" fmla="*/ 99017 h 2819455"/>
              <a:gd name="connsiteX4" fmla="*/ 2000786 w 3460670"/>
              <a:gd name="connsiteY4" fmla="*/ 3767 h 2819455"/>
              <a:gd name="connsiteX5" fmla="*/ 810161 w 3460670"/>
              <a:gd name="connsiteY5" fmla="*/ 22817 h 2819455"/>
              <a:gd name="connsiteX6" fmla="*/ 359311 w 3460670"/>
              <a:gd name="connsiteY6" fmla="*/ 57742 h 2819455"/>
              <a:gd name="connsiteX7" fmla="*/ 124361 w 3460670"/>
              <a:gd name="connsiteY7" fmla="*/ 149817 h 2819455"/>
              <a:gd name="connsiteX8" fmla="*/ 29111 w 3460670"/>
              <a:gd name="connsiteY8" fmla="*/ 403817 h 2819455"/>
              <a:gd name="connsiteX9" fmla="*/ 536 w 3460670"/>
              <a:gd name="connsiteY9" fmla="*/ 1242017 h 2819455"/>
              <a:gd name="connsiteX10" fmla="*/ 48161 w 3460670"/>
              <a:gd name="connsiteY10" fmla="*/ 1765892 h 2819455"/>
              <a:gd name="connsiteX11" fmla="*/ 105311 w 3460670"/>
              <a:gd name="connsiteY11" fmla="*/ 2004017 h 2819455"/>
              <a:gd name="connsiteX12" fmla="*/ 248186 w 3460670"/>
              <a:gd name="connsiteY12" fmla="*/ 2118317 h 2819455"/>
              <a:gd name="connsiteX13" fmla="*/ 429161 w 3460670"/>
              <a:gd name="connsiteY13" fmla="*/ 2184992 h 2819455"/>
              <a:gd name="connsiteX14" fmla="*/ 486311 w 3460670"/>
              <a:gd name="connsiteY14" fmla="*/ 2480267 h 2819455"/>
              <a:gd name="connsiteX15" fmla="*/ 533936 w 3460670"/>
              <a:gd name="connsiteY15" fmla="*/ 2775542 h 2819455"/>
              <a:gd name="connsiteX16" fmla="*/ 552986 w 3460670"/>
              <a:gd name="connsiteY16" fmla="*/ 2797767 h 2819455"/>
              <a:gd name="connsiteX17" fmla="*/ 594261 w 3460670"/>
              <a:gd name="connsiteY17" fmla="*/ 2578692 h 2819455"/>
              <a:gd name="connsiteX18" fmla="*/ 632361 w 3460670"/>
              <a:gd name="connsiteY18" fmla="*/ 2404067 h 2819455"/>
              <a:gd name="connsiteX19" fmla="*/ 733961 w 3460670"/>
              <a:gd name="connsiteY19" fmla="*/ 2232617 h 2819455"/>
              <a:gd name="connsiteX20" fmla="*/ 819686 w 3460670"/>
              <a:gd name="connsiteY20" fmla="*/ 2184992 h 2819455"/>
              <a:gd name="connsiteX21" fmla="*/ 962561 w 3460670"/>
              <a:gd name="connsiteY21" fmla="*/ 2175467 h 2819455"/>
              <a:gd name="connsiteX22" fmla="*/ 1267361 w 3460670"/>
              <a:gd name="connsiteY22" fmla="*/ 2184992 h 2819455"/>
              <a:gd name="connsiteX23" fmla="*/ 1610261 w 3460670"/>
              <a:gd name="connsiteY23" fmla="*/ 2204042 h 2819455"/>
              <a:gd name="connsiteX24" fmla="*/ 2248436 w 3460670"/>
              <a:gd name="connsiteY24" fmla="*/ 2184992 h 2819455"/>
              <a:gd name="connsiteX25" fmla="*/ 2562761 w 3460670"/>
              <a:gd name="connsiteY25" fmla="*/ 2184992 h 2819455"/>
              <a:gd name="connsiteX26" fmla="*/ 2829461 w 3460670"/>
              <a:gd name="connsiteY26" fmla="*/ 2146892 h 2819455"/>
              <a:gd name="connsiteX27" fmla="*/ 3000911 w 3460670"/>
              <a:gd name="connsiteY27" fmla="*/ 2023067 h 2819455"/>
              <a:gd name="connsiteX28" fmla="*/ 3143786 w 3460670"/>
              <a:gd name="connsiteY28" fmla="*/ 1794467 h 2819455"/>
              <a:gd name="connsiteX29" fmla="*/ 3258086 w 3460670"/>
              <a:gd name="connsiteY29" fmla="*/ 1556342 h 2819455"/>
              <a:gd name="connsiteX30" fmla="*/ 3353336 w 3460670"/>
              <a:gd name="connsiteY30" fmla="*/ 1203917 h 2819455"/>
              <a:gd name="connsiteX31" fmla="*/ 3420011 w 3460670"/>
              <a:gd name="connsiteY31" fmla="*/ 899117 h 2819455"/>
              <a:gd name="connsiteX32" fmla="*/ 3458111 w 3460670"/>
              <a:gd name="connsiteY32" fmla="*/ 518117 h 2819455"/>
              <a:gd name="connsiteX0" fmla="*/ 3458111 w 3460670"/>
              <a:gd name="connsiteY0" fmla="*/ 518117 h 2819455"/>
              <a:gd name="connsiteX1" fmla="*/ 3448586 w 3460670"/>
              <a:gd name="connsiteY1" fmla="*/ 251417 h 2819455"/>
              <a:gd name="connsiteX2" fmla="*/ 3379529 w 3460670"/>
              <a:gd name="connsiteY2" fmla="*/ 143467 h 2819455"/>
              <a:gd name="connsiteX3" fmla="*/ 3124736 w 3460670"/>
              <a:gd name="connsiteY3" fmla="*/ 99017 h 2819455"/>
              <a:gd name="connsiteX4" fmla="*/ 2000786 w 3460670"/>
              <a:gd name="connsiteY4" fmla="*/ 3767 h 2819455"/>
              <a:gd name="connsiteX5" fmla="*/ 810161 w 3460670"/>
              <a:gd name="connsiteY5" fmla="*/ 22817 h 2819455"/>
              <a:gd name="connsiteX6" fmla="*/ 359311 w 3460670"/>
              <a:gd name="connsiteY6" fmla="*/ 57742 h 2819455"/>
              <a:gd name="connsiteX7" fmla="*/ 124361 w 3460670"/>
              <a:gd name="connsiteY7" fmla="*/ 149817 h 2819455"/>
              <a:gd name="connsiteX8" fmla="*/ 29111 w 3460670"/>
              <a:gd name="connsiteY8" fmla="*/ 403817 h 2819455"/>
              <a:gd name="connsiteX9" fmla="*/ 536 w 3460670"/>
              <a:gd name="connsiteY9" fmla="*/ 1242017 h 2819455"/>
              <a:gd name="connsiteX10" fmla="*/ 48161 w 3460670"/>
              <a:gd name="connsiteY10" fmla="*/ 1765892 h 2819455"/>
              <a:gd name="connsiteX11" fmla="*/ 105311 w 3460670"/>
              <a:gd name="connsiteY11" fmla="*/ 2004017 h 2819455"/>
              <a:gd name="connsiteX12" fmla="*/ 248186 w 3460670"/>
              <a:gd name="connsiteY12" fmla="*/ 2118317 h 2819455"/>
              <a:gd name="connsiteX13" fmla="*/ 429161 w 3460670"/>
              <a:gd name="connsiteY13" fmla="*/ 2184992 h 2819455"/>
              <a:gd name="connsiteX14" fmla="*/ 486311 w 3460670"/>
              <a:gd name="connsiteY14" fmla="*/ 2480267 h 2819455"/>
              <a:gd name="connsiteX15" fmla="*/ 533936 w 3460670"/>
              <a:gd name="connsiteY15" fmla="*/ 2775542 h 2819455"/>
              <a:gd name="connsiteX16" fmla="*/ 552986 w 3460670"/>
              <a:gd name="connsiteY16" fmla="*/ 2797767 h 2819455"/>
              <a:gd name="connsiteX17" fmla="*/ 594261 w 3460670"/>
              <a:gd name="connsiteY17" fmla="*/ 2578692 h 2819455"/>
              <a:gd name="connsiteX18" fmla="*/ 632361 w 3460670"/>
              <a:gd name="connsiteY18" fmla="*/ 2404067 h 2819455"/>
              <a:gd name="connsiteX19" fmla="*/ 733961 w 3460670"/>
              <a:gd name="connsiteY19" fmla="*/ 2232617 h 2819455"/>
              <a:gd name="connsiteX20" fmla="*/ 819686 w 3460670"/>
              <a:gd name="connsiteY20" fmla="*/ 2184992 h 2819455"/>
              <a:gd name="connsiteX21" fmla="*/ 962561 w 3460670"/>
              <a:gd name="connsiteY21" fmla="*/ 2175467 h 2819455"/>
              <a:gd name="connsiteX22" fmla="*/ 1267361 w 3460670"/>
              <a:gd name="connsiteY22" fmla="*/ 2184992 h 2819455"/>
              <a:gd name="connsiteX23" fmla="*/ 1610261 w 3460670"/>
              <a:gd name="connsiteY23" fmla="*/ 2204042 h 2819455"/>
              <a:gd name="connsiteX24" fmla="*/ 2248436 w 3460670"/>
              <a:gd name="connsiteY24" fmla="*/ 2184992 h 2819455"/>
              <a:gd name="connsiteX25" fmla="*/ 2562761 w 3460670"/>
              <a:gd name="connsiteY25" fmla="*/ 2184992 h 2819455"/>
              <a:gd name="connsiteX26" fmla="*/ 2829461 w 3460670"/>
              <a:gd name="connsiteY26" fmla="*/ 2146892 h 2819455"/>
              <a:gd name="connsiteX27" fmla="*/ 3000911 w 3460670"/>
              <a:gd name="connsiteY27" fmla="*/ 2023067 h 2819455"/>
              <a:gd name="connsiteX28" fmla="*/ 3143786 w 3460670"/>
              <a:gd name="connsiteY28" fmla="*/ 1794467 h 2819455"/>
              <a:gd name="connsiteX29" fmla="*/ 3258086 w 3460670"/>
              <a:gd name="connsiteY29" fmla="*/ 1556342 h 2819455"/>
              <a:gd name="connsiteX30" fmla="*/ 3353336 w 3460670"/>
              <a:gd name="connsiteY30" fmla="*/ 1203917 h 2819455"/>
              <a:gd name="connsiteX31" fmla="*/ 3420011 w 3460670"/>
              <a:gd name="connsiteY31" fmla="*/ 899117 h 2819455"/>
              <a:gd name="connsiteX32" fmla="*/ 3458111 w 3460670"/>
              <a:gd name="connsiteY32" fmla="*/ 518117 h 28194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3460670" h="2819455">
                <a:moveTo>
                  <a:pt x="3458111" y="518117"/>
                </a:moveTo>
                <a:cubicBezTo>
                  <a:pt x="3462873" y="410167"/>
                  <a:pt x="3461683" y="313859"/>
                  <a:pt x="3448586" y="251417"/>
                </a:cubicBezTo>
                <a:cubicBezTo>
                  <a:pt x="3435489" y="188975"/>
                  <a:pt x="3433504" y="172835"/>
                  <a:pt x="3379529" y="143467"/>
                </a:cubicBezTo>
                <a:cubicBezTo>
                  <a:pt x="3325554" y="114099"/>
                  <a:pt x="3354526" y="122300"/>
                  <a:pt x="3124736" y="99017"/>
                </a:cubicBezTo>
                <a:cubicBezTo>
                  <a:pt x="2894946" y="75734"/>
                  <a:pt x="2386548" y="16467"/>
                  <a:pt x="2000786" y="3767"/>
                </a:cubicBezTo>
                <a:cubicBezTo>
                  <a:pt x="1615024" y="-8933"/>
                  <a:pt x="1083740" y="13821"/>
                  <a:pt x="810161" y="22817"/>
                </a:cubicBezTo>
                <a:cubicBezTo>
                  <a:pt x="536582" y="31813"/>
                  <a:pt x="473611" y="36575"/>
                  <a:pt x="359311" y="57742"/>
                </a:cubicBezTo>
                <a:cubicBezTo>
                  <a:pt x="245011" y="78909"/>
                  <a:pt x="179394" y="92138"/>
                  <a:pt x="124361" y="149817"/>
                </a:cubicBezTo>
                <a:cubicBezTo>
                  <a:pt x="69328" y="207496"/>
                  <a:pt x="49748" y="221784"/>
                  <a:pt x="29111" y="403817"/>
                </a:cubicBezTo>
                <a:cubicBezTo>
                  <a:pt x="8474" y="585850"/>
                  <a:pt x="-2639" y="1015005"/>
                  <a:pt x="536" y="1242017"/>
                </a:cubicBezTo>
                <a:cubicBezTo>
                  <a:pt x="3711" y="1469029"/>
                  <a:pt x="30698" y="1638892"/>
                  <a:pt x="48161" y="1765892"/>
                </a:cubicBezTo>
                <a:cubicBezTo>
                  <a:pt x="65623" y="1892892"/>
                  <a:pt x="71974" y="1945280"/>
                  <a:pt x="105311" y="2004017"/>
                </a:cubicBezTo>
                <a:cubicBezTo>
                  <a:pt x="138648" y="2062754"/>
                  <a:pt x="194211" y="2088155"/>
                  <a:pt x="248186" y="2118317"/>
                </a:cubicBezTo>
                <a:cubicBezTo>
                  <a:pt x="302161" y="2148480"/>
                  <a:pt x="389473" y="2124667"/>
                  <a:pt x="429161" y="2184992"/>
                </a:cubicBezTo>
                <a:cubicBezTo>
                  <a:pt x="468849" y="2245317"/>
                  <a:pt x="468849" y="2381842"/>
                  <a:pt x="486311" y="2480267"/>
                </a:cubicBezTo>
                <a:cubicBezTo>
                  <a:pt x="503774" y="2578692"/>
                  <a:pt x="522824" y="2722625"/>
                  <a:pt x="533936" y="2775542"/>
                </a:cubicBezTo>
                <a:cubicBezTo>
                  <a:pt x="545049" y="2828459"/>
                  <a:pt x="542932" y="2830575"/>
                  <a:pt x="552986" y="2797767"/>
                </a:cubicBezTo>
                <a:cubicBezTo>
                  <a:pt x="563040" y="2764959"/>
                  <a:pt x="581032" y="2644309"/>
                  <a:pt x="594261" y="2578692"/>
                </a:cubicBezTo>
                <a:cubicBezTo>
                  <a:pt x="607490" y="2513075"/>
                  <a:pt x="609078" y="2461746"/>
                  <a:pt x="632361" y="2404067"/>
                </a:cubicBezTo>
                <a:cubicBezTo>
                  <a:pt x="655644" y="2346388"/>
                  <a:pt x="702740" y="2269130"/>
                  <a:pt x="733961" y="2232617"/>
                </a:cubicBezTo>
                <a:cubicBezTo>
                  <a:pt x="765182" y="2196105"/>
                  <a:pt x="781586" y="2194517"/>
                  <a:pt x="819686" y="2184992"/>
                </a:cubicBezTo>
                <a:cubicBezTo>
                  <a:pt x="857786" y="2175467"/>
                  <a:pt x="887949" y="2175467"/>
                  <a:pt x="962561" y="2175467"/>
                </a:cubicBezTo>
                <a:cubicBezTo>
                  <a:pt x="1037173" y="2175467"/>
                  <a:pt x="1159411" y="2180230"/>
                  <a:pt x="1267361" y="2184992"/>
                </a:cubicBezTo>
                <a:cubicBezTo>
                  <a:pt x="1375311" y="2189754"/>
                  <a:pt x="1446749" y="2204042"/>
                  <a:pt x="1610261" y="2204042"/>
                </a:cubicBezTo>
                <a:cubicBezTo>
                  <a:pt x="1773773" y="2204042"/>
                  <a:pt x="2089686" y="2188167"/>
                  <a:pt x="2248436" y="2184992"/>
                </a:cubicBezTo>
                <a:cubicBezTo>
                  <a:pt x="2407186" y="2181817"/>
                  <a:pt x="2465924" y="2191342"/>
                  <a:pt x="2562761" y="2184992"/>
                </a:cubicBezTo>
                <a:cubicBezTo>
                  <a:pt x="2659598" y="2178642"/>
                  <a:pt x="2756436" y="2173880"/>
                  <a:pt x="2829461" y="2146892"/>
                </a:cubicBezTo>
                <a:cubicBezTo>
                  <a:pt x="2902486" y="2119905"/>
                  <a:pt x="2948524" y="2081804"/>
                  <a:pt x="3000911" y="2023067"/>
                </a:cubicBezTo>
                <a:cubicBezTo>
                  <a:pt x="3053298" y="1964330"/>
                  <a:pt x="3100924" y="1872254"/>
                  <a:pt x="3143786" y="1794467"/>
                </a:cubicBezTo>
                <a:cubicBezTo>
                  <a:pt x="3186648" y="1716680"/>
                  <a:pt x="3223161" y="1654767"/>
                  <a:pt x="3258086" y="1556342"/>
                </a:cubicBezTo>
                <a:cubicBezTo>
                  <a:pt x="3293011" y="1457917"/>
                  <a:pt x="3323174" y="1313454"/>
                  <a:pt x="3353336" y="1203917"/>
                </a:cubicBezTo>
                <a:cubicBezTo>
                  <a:pt x="3383498" y="1094380"/>
                  <a:pt x="3402549" y="1013417"/>
                  <a:pt x="3420011" y="899117"/>
                </a:cubicBezTo>
                <a:cubicBezTo>
                  <a:pt x="3437473" y="784817"/>
                  <a:pt x="3453349" y="626067"/>
                  <a:pt x="3458111" y="518117"/>
                </a:cubicBezTo>
                <a:close/>
              </a:path>
            </a:pathLst>
          </a:custGeom>
          <a:solidFill>
            <a:srgbClr val="FF5052"/>
          </a:solidFill>
          <a:ln w="57150" cap="rnd">
            <a:solidFill>
              <a:srgbClr val="D24345"/>
            </a:solidFill>
            <a:round/>
          </a:ln>
          <a:effectLst>
            <a:outerShdw blurRad="63500" sx="102000" sy="102000" algn="ctr" rotWithShape="0">
              <a:schemeClr val="bg2">
                <a:lumMod val="25000"/>
                <a:alpha val="40000"/>
              </a:schemeClr>
            </a:outerShdw>
          </a:effectLst>
          <a:scene3d>
            <a:camera prst="orthographicFront"/>
            <a:lightRig rig="threePt" dir="t"/>
          </a:scene3d>
          <a:sp3d extrusionH="6350" contourW="38100">
            <a:extrusionClr>
              <a:schemeClr val="tx1"/>
            </a:extrusionClr>
            <a:contourClr>
              <a:schemeClr val="bg1"/>
            </a:contourClr>
          </a:sp3d>
        </p:spPr>
        <p:style>
          <a:lnRef idx="2">
            <a:schemeClr val="accent1">
              <a:shade val="50000"/>
            </a:schemeClr>
          </a:lnRef>
          <a:fillRef idx="1">
            <a:schemeClr val="accent1"/>
          </a:fillRef>
          <a:effectRef idx="0">
            <a:schemeClr val="accent1"/>
          </a:effectRef>
          <a:fontRef idx="minor">
            <a:schemeClr val="lt1"/>
          </a:fontRef>
        </p:style>
        <p:txBody>
          <a:bodyPr tIns="0" rIns="180000" bIns="640080" rtlCol="0" anchor="ctr"/>
          <a:lstStyle/>
          <a:p>
            <a:pPr algn="ctr"/>
            <a:r>
              <a:rPr lang="he-IL" sz="2800" dirty="0">
                <a:latin typeface="Calibri" panose="020F0502020204030204" pitchFamily="34" charset="0"/>
                <a:cs typeface="Calibri" panose="020F0502020204030204" pitchFamily="34" charset="0"/>
              </a:rPr>
              <a:t>שִׂימוּ אֶת הַמַטְבְּעוֹת בַּמַעֲטָפָה.</a:t>
            </a:r>
          </a:p>
        </p:txBody>
      </p:sp>
      <p:sp>
        <p:nvSpPr>
          <p:cNvPr id="2" name="תיבת טקסט 1">
            <a:extLst>
              <a:ext uri="{FF2B5EF4-FFF2-40B4-BE49-F238E27FC236}">
                <a16:creationId xmlns:a16="http://schemas.microsoft.com/office/drawing/2014/main" id="{ED640C5E-6204-4D11-9EFA-4DA0342CE711}"/>
              </a:ext>
            </a:extLst>
          </p:cNvPr>
          <p:cNvSpPr txBox="1"/>
          <p:nvPr/>
        </p:nvSpPr>
        <p:spPr>
          <a:xfrm>
            <a:off x="9923505" y="91979"/>
            <a:ext cx="2024913" cy="523220"/>
          </a:xfrm>
          <a:prstGeom prst="rect">
            <a:avLst/>
          </a:prstGeom>
          <a:noFill/>
        </p:spPr>
        <p:txBody>
          <a:bodyPr wrap="none" rtlCol="1">
            <a:spAutoFit/>
          </a:bodyPr>
          <a:lstStyle/>
          <a:p>
            <a:r>
              <a:rPr lang="he-IL" sz="2800" dirty="0">
                <a:latin typeface="Calibri" panose="020F0502020204030204" pitchFamily="34" charset="0"/>
                <a:cs typeface="Calibri" panose="020F0502020204030204" pitchFamily="34" charset="0"/>
              </a:rPr>
              <a:t>לַפְּעִילוּת צָרִיךְ:</a:t>
            </a:r>
          </a:p>
        </p:txBody>
      </p:sp>
      <p:sp>
        <p:nvSpPr>
          <p:cNvPr id="120" name="תיבת טקסט 119">
            <a:extLst>
              <a:ext uri="{FF2B5EF4-FFF2-40B4-BE49-F238E27FC236}">
                <a16:creationId xmlns:a16="http://schemas.microsoft.com/office/drawing/2014/main" id="{287D00DB-4EB2-425D-911C-63520B3507AB}"/>
              </a:ext>
            </a:extLst>
          </p:cNvPr>
          <p:cNvSpPr txBox="1"/>
          <p:nvPr/>
        </p:nvSpPr>
        <p:spPr>
          <a:xfrm>
            <a:off x="1784025" y="275223"/>
            <a:ext cx="878767" cy="369332"/>
          </a:xfrm>
          <a:prstGeom prst="rect">
            <a:avLst/>
          </a:prstGeom>
          <a:noFill/>
        </p:spPr>
        <p:txBody>
          <a:bodyPr wrap="none" rtlCol="1">
            <a:spAutoFit/>
          </a:bodyPr>
          <a:lstStyle/>
          <a:p>
            <a:r>
              <a:rPr lang="he-IL" dirty="0">
                <a:latin typeface="Calibri" panose="020F0502020204030204" pitchFamily="34" charset="0"/>
                <a:cs typeface="Calibri" panose="020F0502020204030204" pitchFamily="34" charset="0"/>
              </a:rPr>
              <a:t>דַף גְזִירָה</a:t>
            </a:r>
          </a:p>
        </p:txBody>
      </p:sp>
      <p:sp>
        <p:nvSpPr>
          <p:cNvPr id="121" name="תיבת טקסט 120">
            <a:extLst>
              <a:ext uri="{FF2B5EF4-FFF2-40B4-BE49-F238E27FC236}">
                <a16:creationId xmlns:a16="http://schemas.microsoft.com/office/drawing/2014/main" id="{2648F287-A2A3-4C30-8CAC-A174373C9D20}"/>
              </a:ext>
            </a:extLst>
          </p:cNvPr>
          <p:cNvSpPr txBox="1"/>
          <p:nvPr/>
        </p:nvSpPr>
        <p:spPr>
          <a:xfrm>
            <a:off x="5155266" y="894149"/>
            <a:ext cx="896399" cy="369332"/>
          </a:xfrm>
          <a:prstGeom prst="rect">
            <a:avLst/>
          </a:prstGeom>
          <a:noFill/>
        </p:spPr>
        <p:txBody>
          <a:bodyPr wrap="square" rtlCol="1">
            <a:spAutoFit/>
          </a:bodyPr>
          <a:lstStyle/>
          <a:p>
            <a:r>
              <a:rPr lang="he-IL" dirty="0">
                <a:latin typeface="Calibri" panose="020F0502020204030204" pitchFamily="34" charset="0"/>
                <a:cs typeface="Calibri" panose="020F0502020204030204" pitchFamily="34" charset="0"/>
              </a:rPr>
              <a:t>מִסְפָּרַיִם</a:t>
            </a:r>
          </a:p>
        </p:txBody>
      </p:sp>
      <p:pic>
        <p:nvPicPr>
          <p:cNvPr id="123" name="תמונה 122" descr="תמונה שמכילה מספריים, כלי, סכין&#10;&#10;התיאור נוצר באופן אוטומטי">
            <a:extLst>
              <a:ext uri="{FF2B5EF4-FFF2-40B4-BE49-F238E27FC236}">
                <a16:creationId xmlns:a16="http://schemas.microsoft.com/office/drawing/2014/main" id="{D675071D-C734-4E34-A36F-49DAAF4EF748}"/>
              </a:ext>
            </a:extLst>
          </p:cNvPr>
          <p:cNvPicPr>
            <a:picLocks noChangeAspect="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flipH="1">
            <a:off x="4909644" y="1078815"/>
            <a:ext cx="1507007" cy="1507007"/>
          </a:xfrm>
          <a:prstGeom prst="rect">
            <a:avLst/>
          </a:prstGeom>
        </p:spPr>
      </p:pic>
      <p:sp>
        <p:nvSpPr>
          <p:cNvPr id="124" name="תיבת טקסט 123">
            <a:extLst>
              <a:ext uri="{FF2B5EF4-FFF2-40B4-BE49-F238E27FC236}">
                <a16:creationId xmlns:a16="http://schemas.microsoft.com/office/drawing/2014/main" id="{DAF0D96C-D852-4423-82ED-1EF032809026}"/>
              </a:ext>
            </a:extLst>
          </p:cNvPr>
          <p:cNvSpPr txBox="1"/>
          <p:nvPr/>
        </p:nvSpPr>
        <p:spPr>
          <a:xfrm>
            <a:off x="8249449" y="771103"/>
            <a:ext cx="848309" cy="369332"/>
          </a:xfrm>
          <a:prstGeom prst="rect">
            <a:avLst/>
          </a:prstGeom>
          <a:noFill/>
        </p:spPr>
        <p:txBody>
          <a:bodyPr wrap="none" rtlCol="1">
            <a:spAutoFit/>
          </a:bodyPr>
          <a:lstStyle/>
          <a:p>
            <a:r>
              <a:rPr lang="he-IL" dirty="0">
                <a:latin typeface="Calibri" panose="020F0502020204030204" pitchFamily="34" charset="0"/>
                <a:cs typeface="Calibri" panose="020F0502020204030204" pitchFamily="34" charset="0"/>
              </a:rPr>
              <a:t>מַעֲטָפָה</a:t>
            </a:r>
          </a:p>
        </p:txBody>
      </p:sp>
      <p:grpSp>
        <p:nvGrpSpPr>
          <p:cNvPr id="127" name="קבוצה 126">
            <a:extLst>
              <a:ext uri="{FF2B5EF4-FFF2-40B4-BE49-F238E27FC236}">
                <a16:creationId xmlns:a16="http://schemas.microsoft.com/office/drawing/2014/main" id="{E6A032D7-7691-4B4D-9292-69B3A652D5F9}"/>
              </a:ext>
            </a:extLst>
          </p:cNvPr>
          <p:cNvGrpSpPr/>
          <p:nvPr/>
        </p:nvGrpSpPr>
        <p:grpSpPr>
          <a:xfrm>
            <a:off x="8034251" y="1379344"/>
            <a:ext cx="1658389" cy="860936"/>
            <a:chOff x="8034251" y="1379344"/>
            <a:chExt cx="1658389" cy="860936"/>
          </a:xfrm>
        </p:grpSpPr>
        <p:sp>
          <p:nvSpPr>
            <p:cNvPr id="125" name="מלבן 124">
              <a:extLst>
                <a:ext uri="{FF2B5EF4-FFF2-40B4-BE49-F238E27FC236}">
                  <a16:creationId xmlns:a16="http://schemas.microsoft.com/office/drawing/2014/main" id="{464BBC7C-006E-4B44-B1FF-1057212D6809}"/>
                </a:ext>
              </a:extLst>
            </p:cNvPr>
            <p:cNvSpPr/>
            <p:nvPr/>
          </p:nvSpPr>
          <p:spPr>
            <a:xfrm>
              <a:off x="8034251" y="1400695"/>
              <a:ext cx="1658389" cy="839585"/>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latin typeface="Calibri" panose="020F0502020204030204" pitchFamily="34" charset="0"/>
                <a:cs typeface="Calibri" panose="020F0502020204030204" pitchFamily="34" charset="0"/>
              </a:endParaRPr>
            </a:p>
          </p:txBody>
        </p:sp>
        <p:sp>
          <p:nvSpPr>
            <p:cNvPr id="126" name="משולש שווה-שוקיים 125">
              <a:extLst>
                <a:ext uri="{FF2B5EF4-FFF2-40B4-BE49-F238E27FC236}">
                  <a16:creationId xmlns:a16="http://schemas.microsoft.com/office/drawing/2014/main" id="{2ACB2B65-6CA0-44F4-A92E-F1EE7B1ED9AB}"/>
                </a:ext>
              </a:extLst>
            </p:cNvPr>
            <p:cNvSpPr/>
            <p:nvPr/>
          </p:nvSpPr>
          <p:spPr>
            <a:xfrm flipV="1">
              <a:off x="8034251" y="1379344"/>
              <a:ext cx="1658389" cy="683816"/>
            </a:xfrm>
            <a:prstGeom prst="triangl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latin typeface="Calibri" panose="020F0502020204030204" pitchFamily="34" charset="0"/>
                <a:cs typeface="Calibri" panose="020F0502020204030204" pitchFamily="34" charset="0"/>
              </a:endParaRPr>
            </a:p>
          </p:txBody>
        </p:sp>
      </p:grpSp>
      <p:pic>
        <p:nvPicPr>
          <p:cNvPr id="4" name="תמונה 3">
            <a:extLst>
              <a:ext uri="{FF2B5EF4-FFF2-40B4-BE49-F238E27FC236}">
                <a16:creationId xmlns:a16="http://schemas.microsoft.com/office/drawing/2014/main" id="{B5BC4755-E9B2-449F-B9BB-EB8DC492972E}"/>
              </a:ext>
            </a:extLst>
          </p:cNvPr>
          <p:cNvPicPr>
            <a:picLocks noChangeAspect="1"/>
          </p:cNvPicPr>
          <p:nvPr/>
        </p:nvPicPr>
        <p:blipFill>
          <a:blip r:embed="rId5"/>
          <a:stretch>
            <a:fillRect/>
          </a:stretch>
        </p:blipFill>
        <p:spPr>
          <a:xfrm>
            <a:off x="1200015" y="644555"/>
            <a:ext cx="2118163" cy="2722034"/>
          </a:xfrm>
          <a:prstGeom prst="rect">
            <a:avLst/>
          </a:prstGeom>
        </p:spPr>
      </p:pic>
    </p:spTree>
    <p:extLst>
      <p:ext uri="{BB962C8B-B14F-4D97-AF65-F5344CB8AC3E}">
        <p14:creationId xmlns:p14="http://schemas.microsoft.com/office/powerpoint/2010/main" val="25773842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500"/>
                                  </p:stCondLst>
                                  <p:childTnLst>
                                    <p:set>
                                      <p:cBhvr>
                                        <p:cTn id="6" dur="1" fill="hold">
                                          <p:stCondLst>
                                            <p:cond delay="499"/>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4">
            <a:extLst>
              <a:ext uri="{FF2B5EF4-FFF2-40B4-BE49-F238E27FC236}">
                <a16:creationId xmlns:a16="http://schemas.microsoft.com/office/drawing/2014/main" id="{D8C2E646-0292-4B84-88F3-8A837F5EFB5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8" r="8"/>
          <a:stretch/>
        </p:blipFill>
        <p:spPr bwMode="auto">
          <a:xfrm>
            <a:off x="10345239" y="1632190"/>
            <a:ext cx="1110212" cy="1119876"/>
          </a:xfrm>
          <a:prstGeom prst="rect">
            <a:avLst/>
          </a:prstGeom>
          <a:noFill/>
          <a:ln>
            <a:noFill/>
          </a:ln>
          <a:extLst>
            <a:ext uri="{909E8E84-426E-40DD-AFC4-6F175D3DCCD1}">
              <a14:hiddenFill xmlns:a14="http://schemas.microsoft.com/office/drawing/2010/main">
                <a:solidFill>
                  <a:srgbClr val="FFFFFF"/>
                </a:solidFill>
              </a14:hiddenFill>
            </a:ext>
          </a:extLst>
        </p:spPr>
      </p:pic>
      <p:sp>
        <p:nvSpPr>
          <p:cNvPr id="4" name="תיבת טקסט 3">
            <a:extLst>
              <a:ext uri="{FF2B5EF4-FFF2-40B4-BE49-F238E27FC236}">
                <a16:creationId xmlns:a16="http://schemas.microsoft.com/office/drawing/2014/main" id="{E9D299D3-6461-4504-976A-53BA7D38B460}"/>
              </a:ext>
            </a:extLst>
          </p:cNvPr>
          <p:cNvSpPr txBox="1"/>
          <p:nvPr/>
        </p:nvSpPr>
        <p:spPr>
          <a:xfrm>
            <a:off x="7020854" y="1808104"/>
            <a:ext cx="3303902" cy="523220"/>
          </a:xfrm>
          <a:prstGeom prst="rect">
            <a:avLst/>
          </a:prstGeom>
          <a:noFill/>
        </p:spPr>
        <p:txBody>
          <a:bodyPr wrap="square" rtlCol="1">
            <a:spAutoFit/>
          </a:bodyPr>
          <a:lstStyle/>
          <a:p>
            <a:r>
              <a:rPr lang="he-IL" sz="2800" dirty="0">
                <a:latin typeface="Calibri" panose="020F0502020204030204" pitchFamily="34" charset="0"/>
                <a:cs typeface="Calibri" panose="020F0502020204030204" pitchFamily="34" charset="0"/>
              </a:rPr>
              <a:t>זֶה מַטְבֵּעַ שֶל שֶקֶל אֶחָד.</a:t>
            </a:r>
          </a:p>
        </p:txBody>
      </p:sp>
      <p:pic>
        <p:nvPicPr>
          <p:cNvPr id="5" name="Picture 6" descr="2 ₪">
            <a:extLst>
              <a:ext uri="{FF2B5EF4-FFF2-40B4-BE49-F238E27FC236}">
                <a16:creationId xmlns:a16="http://schemas.microsoft.com/office/drawing/2014/main" id="{CCD37880-ED62-45A3-88FC-A6E286B5918E}"/>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60756" t="21466" r="12516" b="25848"/>
          <a:stretch/>
        </p:blipFill>
        <p:spPr bwMode="auto">
          <a:xfrm>
            <a:off x="10345239" y="3689660"/>
            <a:ext cx="1110212" cy="1147157"/>
          </a:xfrm>
          <a:prstGeom prst="rect">
            <a:avLst/>
          </a:prstGeom>
          <a:noFill/>
          <a:ln>
            <a:noFill/>
          </a:ln>
          <a:extLst>
            <a:ext uri="{909E8E84-426E-40DD-AFC4-6F175D3DCCD1}">
              <a14:hiddenFill xmlns:a14="http://schemas.microsoft.com/office/drawing/2010/main">
                <a:solidFill>
                  <a:srgbClr val="FFFFFF"/>
                </a:solidFill>
              </a14:hiddenFill>
            </a:ext>
          </a:extLst>
        </p:spPr>
      </p:pic>
      <p:sp>
        <p:nvSpPr>
          <p:cNvPr id="6" name="תיבת טקסט 5">
            <a:extLst>
              <a:ext uri="{FF2B5EF4-FFF2-40B4-BE49-F238E27FC236}">
                <a16:creationId xmlns:a16="http://schemas.microsoft.com/office/drawing/2014/main" id="{A41C58A4-CA6E-4C9A-89D9-2E8559648C5C}"/>
              </a:ext>
            </a:extLst>
          </p:cNvPr>
          <p:cNvSpPr txBox="1"/>
          <p:nvPr/>
        </p:nvSpPr>
        <p:spPr>
          <a:xfrm>
            <a:off x="6901832" y="3786184"/>
            <a:ext cx="3228287" cy="954107"/>
          </a:xfrm>
          <a:prstGeom prst="rect">
            <a:avLst/>
          </a:prstGeom>
          <a:noFill/>
        </p:spPr>
        <p:txBody>
          <a:bodyPr wrap="square" rtlCol="1">
            <a:spAutoFit/>
          </a:bodyPr>
          <a:lstStyle/>
          <a:p>
            <a:r>
              <a:rPr lang="he-IL" sz="2800" dirty="0">
                <a:latin typeface="Calibri" panose="020F0502020204030204" pitchFamily="34" charset="0"/>
                <a:cs typeface="Calibri" panose="020F0502020204030204" pitchFamily="34" charset="0"/>
              </a:rPr>
              <a:t>זֶה מַטְבֵּעַ שֶל 2 שְקָלִים.</a:t>
            </a:r>
          </a:p>
          <a:p>
            <a:r>
              <a:rPr lang="he-IL" sz="2800" dirty="0">
                <a:latin typeface="Calibri" panose="020F0502020204030204" pitchFamily="34" charset="0"/>
                <a:cs typeface="Calibri" panose="020F0502020204030204" pitchFamily="34" charset="0"/>
              </a:rPr>
              <a:t>מְכַנִים אוֹתוֹ שְנֶקֶל.</a:t>
            </a:r>
          </a:p>
        </p:txBody>
      </p:sp>
      <p:pic>
        <p:nvPicPr>
          <p:cNvPr id="7" name="Picture 6" descr="2 ₪">
            <a:extLst>
              <a:ext uri="{FF2B5EF4-FFF2-40B4-BE49-F238E27FC236}">
                <a16:creationId xmlns:a16="http://schemas.microsoft.com/office/drawing/2014/main" id="{91A3219C-7CFD-46E4-B7D3-7D72B93432C5}"/>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29858" t="22777" r="41523" b="24536"/>
          <a:stretch/>
        </p:blipFill>
        <p:spPr bwMode="auto">
          <a:xfrm>
            <a:off x="4021681" y="3689659"/>
            <a:ext cx="1188721" cy="1147158"/>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8" name="Picture 4" descr="פרח השושן&#10;">
            <a:extLst>
              <a:ext uri="{FF2B5EF4-FFF2-40B4-BE49-F238E27FC236}">
                <a16:creationId xmlns:a16="http://schemas.microsoft.com/office/drawing/2014/main" id="{526C9373-00C0-40FF-A4C1-957A849009C3}"/>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36362" t="29283" r="41052" b="25067"/>
          <a:stretch/>
        </p:blipFill>
        <p:spPr bwMode="auto">
          <a:xfrm>
            <a:off x="4060936" y="1604001"/>
            <a:ext cx="1110212" cy="1176253"/>
          </a:xfrm>
          <a:prstGeom prst="rect">
            <a:avLst/>
          </a:prstGeom>
          <a:noFill/>
          <a:ln>
            <a:noFill/>
          </a:ln>
          <a:extLst>
            <a:ext uri="{909E8E84-426E-40DD-AFC4-6F175D3DCCD1}">
              <a14:hiddenFill xmlns:a14="http://schemas.microsoft.com/office/drawing/2010/main">
                <a:solidFill>
                  <a:srgbClr val="FFFFFF"/>
                </a:solidFill>
              </a14:hiddenFill>
            </a:ext>
          </a:extLst>
        </p:spPr>
      </p:pic>
      <p:sp>
        <p:nvSpPr>
          <p:cNvPr id="10" name="תיבת טקסט 9">
            <a:extLst>
              <a:ext uri="{FF2B5EF4-FFF2-40B4-BE49-F238E27FC236}">
                <a16:creationId xmlns:a16="http://schemas.microsoft.com/office/drawing/2014/main" id="{A051AFDD-F5E5-4AD5-BE2A-F835F64FA754}"/>
              </a:ext>
            </a:extLst>
          </p:cNvPr>
          <p:cNvSpPr txBox="1"/>
          <p:nvPr/>
        </p:nvSpPr>
        <p:spPr>
          <a:xfrm>
            <a:off x="789634" y="1930518"/>
            <a:ext cx="3056182" cy="523220"/>
          </a:xfrm>
          <a:prstGeom prst="rect">
            <a:avLst/>
          </a:prstGeom>
          <a:noFill/>
        </p:spPr>
        <p:txBody>
          <a:bodyPr wrap="square" rtlCol="1">
            <a:spAutoFit/>
          </a:bodyPr>
          <a:lstStyle/>
          <a:p>
            <a:r>
              <a:rPr lang="he-IL" sz="2800" dirty="0">
                <a:latin typeface="Calibri" panose="020F0502020204030204" pitchFamily="34" charset="0"/>
                <a:cs typeface="Calibri" panose="020F0502020204030204" pitchFamily="34" charset="0"/>
              </a:rPr>
              <a:t>תַבְלִיט שֶל הַפֶּרַח שוֹשָן</a:t>
            </a:r>
          </a:p>
        </p:txBody>
      </p:sp>
      <p:sp>
        <p:nvSpPr>
          <p:cNvPr id="11" name="תיבת טקסט 10">
            <a:extLst>
              <a:ext uri="{FF2B5EF4-FFF2-40B4-BE49-F238E27FC236}">
                <a16:creationId xmlns:a16="http://schemas.microsoft.com/office/drawing/2014/main" id="{95D406B4-172B-4B9B-9629-3494C6EBE882}"/>
              </a:ext>
            </a:extLst>
          </p:cNvPr>
          <p:cNvSpPr txBox="1"/>
          <p:nvPr/>
        </p:nvSpPr>
        <p:spPr>
          <a:xfrm>
            <a:off x="890337" y="3786184"/>
            <a:ext cx="2955479" cy="954107"/>
          </a:xfrm>
          <a:prstGeom prst="rect">
            <a:avLst/>
          </a:prstGeom>
          <a:noFill/>
        </p:spPr>
        <p:txBody>
          <a:bodyPr wrap="square" rtlCol="1">
            <a:spAutoFit/>
          </a:bodyPr>
          <a:lstStyle/>
          <a:p>
            <a:r>
              <a:rPr lang="he-IL" sz="2800" dirty="0">
                <a:latin typeface="Calibri" panose="020F0502020204030204" pitchFamily="34" charset="0"/>
                <a:cs typeface="Calibri" panose="020F0502020204030204" pitchFamily="34" charset="0"/>
              </a:rPr>
              <a:t>תַבְלִיט שֶל קַרְנֵי שֶפַע עִם חִטָה, גֶפֶן וְרִמוֹן</a:t>
            </a:r>
          </a:p>
        </p:txBody>
      </p:sp>
      <p:sp>
        <p:nvSpPr>
          <p:cNvPr id="12" name="תיבת טקסט 11">
            <a:extLst>
              <a:ext uri="{FF2B5EF4-FFF2-40B4-BE49-F238E27FC236}">
                <a16:creationId xmlns:a16="http://schemas.microsoft.com/office/drawing/2014/main" id="{3D227B64-7F48-4A71-A881-A777DE000CCE}"/>
              </a:ext>
            </a:extLst>
          </p:cNvPr>
          <p:cNvSpPr txBox="1"/>
          <p:nvPr/>
        </p:nvSpPr>
        <p:spPr>
          <a:xfrm>
            <a:off x="8267159" y="258213"/>
            <a:ext cx="2078080" cy="1569660"/>
          </a:xfrm>
          <a:prstGeom prst="rect">
            <a:avLst/>
          </a:prstGeom>
          <a:noFill/>
        </p:spPr>
        <p:txBody>
          <a:bodyPr wrap="square" rtlCol="1">
            <a:spAutoFit/>
          </a:bodyPr>
          <a:lstStyle/>
          <a:p>
            <a:pPr algn="ctr"/>
            <a:r>
              <a:rPr lang="he-IL" sz="3200" dirty="0">
                <a:solidFill>
                  <a:srgbClr val="C486B4"/>
                </a:solidFill>
                <a:latin typeface="Calibri" panose="020F0502020204030204" pitchFamily="34" charset="0"/>
                <a:cs typeface="Calibri" panose="020F0502020204030204" pitchFamily="34" charset="0"/>
              </a:rPr>
              <a:t>צַד קִדְמִי</a:t>
            </a:r>
          </a:p>
          <a:p>
            <a:pPr algn="ctr"/>
            <a:r>
              <a:rPr lang="he-IL" sz="3200" dirty="0">
                <a:solidFill>
                  <a:srgbClr val="C486B4"/>
                </a:solidFill>
                <a:latin typeface="Calibri" panose="020F0502020204030204" pitchFamily="34" charset="0"/>
                <a:cs typeface="Calibri" panose="020F0502020204030204" pitchFamily="34" charset="0"/>
              </a:rPr>
              <a:t>(צַד הָעֵרֶךְ)</a:t>
            </a:r>
          </a:p>
          <a:p>
            <a:pPr algn="ctr"/>
            <a:endParaRPr lang="he-IL" sz="3200" dirty="0">
              <a:solidFill>
                <a:srgbClr val="C486B4"/>
              </a:solidFill>
              <a:latin typeface="Calibri" panose="020F0502020204030204" pitchFamily="34" charset="0"/>
              <a:cs typeface="Calibri" panose="020F0502020204030204" pitchFamily="34" charset="0"/>
            </a:endParaRPr>
          </a:p>
        </p:txBody>
      </p:sp>
      <p:sp>
        <p:nvSpPr>
          <p:cNvPr id="13" name="תיבת טקסט 12">
            <a:extLst>
              <a:ext uri="{FF2B5EF4-FFF2-40B4-BE49-F238E27FC236}">
                <a16:creationId xmlns:a16="http://schemas.microsoft.com/office/drawing/2014/main" id="{6350E6C1-967B-4498-9A41-BBA3CB34F99F}"/>
              </a:ext>
            </a:extLst>
          </p:cNvPr>
          <p:cNvSpPr txBox="1"/>
          <p:nvPr/>
        </p:nvSpPr>
        <p:spPr>
          <a:xfrm>
            <a:off x="2010470" y="258213"/>
            <a:ext cx="2441057" cy="1077218"/>
          </a:xfrm>
          <a:prstGeom prst="rect">
            <a:avLst/>
          </a:prstGeom>
          <a:noFill/>
        </p:spPr>
        <p:txBody>
          <a:bodyPr wrap="square" rtlCol="1">
            <a:spAutoFit/>
          </a:bodyPr>
          <a:lstStyle/>
          <a:p>
            <a:pPr algn="ctr"/>
            <a:r>
              <a:rPr lang="he-IL" sz="3200" dirty="0">
                <a:solidFill>
                  <a:srgbClr val="C486B4"/>
                </a:solidFill>
                <a:latin typeface="Calibri" panose="020F0502020204030204" pitchFamily="34" charset="0"/>
                <a:cs typeface="Calibri" panose="020F0502020204030204" pitchFamily="34" charset="0"/>
              </a:rPr>
              <a:t>צַד אֲחוֹרִי</a:t>
            </a:r>
          </a:p>
          <a:p>
            <a:pPr algn="ctr"/>
            <a:r>
              <a:rPr lang="he-IL" sz="3200" dirty="0">
                <a:solidFill>
                  <a:srgbClr val="C486B4"/>
                </a:solidFill>
                <a:latin typeface="Calibri" panose="020F0502020204030204" pitchFamily="34" charset="0"/>
                <a:cs typeface="Calibri" panose="020F0502020204030204" pitchFamily="34" charset="0"/>
              </a:rPr>
              <a:t>(צַד הַנוֹשֵׂא)</a:t>
            </a:r>
          </a:p>
        </p:txBody>
      </p:sp>
      <p:sp>
        <p:nvSpPr>
          <p:cNvPr id="14" name="לחצו עלי">
            <a:extLst>
              <a:ext uri="{FF2B5EF4-FFF2-40B4-BE49-F238E27FC236}">
                <a16:creationId xmlns:a16="http://schemas.microsoft.com/office/drawing/2014/main" id="{796A6315-624B-402D-AC0D-154DB15197B3}"/>
              </a:ext>
            </a:extLst>
          </p:cNvPr>
          <p:cNvSpPr/>
          <p:nvPr/>
        </p:nvSpPr>
        <p:spPr>
          <a:xfrm>
            <a:off x="4451527" y="5134482"/>
            <a:ext cx="3695306" cy="1160371"/>
          </a:xfrm>
          <a:custGeom>
            <a:avLst/>
            <a:gdLst>
              <a:gd name="connsiteX0" fmla="*/ 254115 w 3369197"/>
              <a:gd name="connsiteY0" fmla="*/ 6913 h 1475174"/>
              <a:gd name="connsiteX1" fmla="*/ 171565 w 3369197"/>
              <a:gd name="connsiteY1" fmla="*/ 563 h 1475174"/>
              <a:gd name="connsiteX2" fmla="*/ 95365 w 3369197"/>
              <a:gd name="connsiteY2" fmla="*/ 19613 h 1475174"/>
              <a:gd name="connsiteX3" fmla="*/ 19165 w 3369197"/>
              <a:gd name="connsiteY3" fmla="*/ 64063 h 1475174"/>
              <a:gd name="connsiteX4" fmla="*/ 115 w 3369197"/>
              <a:gd name="connsiteY4" fmla="*/ 191063 h 1475174"/>
              <a:gd name="connsiteX5" fmla="*/ 12815 w 3369197"/>
              <a:gd name="connsiteY5" fmla="*/ 362513 h 1475174"/>
              <a:gd name="connsiteX6" fmla="*/ 44565 w 3369197"/>
              <a:gd name="connsiteY6" fmla="*/ 692713 h 1475174"/>
              <a:gd name="connsiteX7" fmla="*/ 95365 w 3369197"/>
              <a:gd name="connsiteY7" fmla="*/ 1162613 h 1475174"/>
              <a:gd name="connsiteX8" fmla="*/ 108065 w 3369197"/>
              <a:gd name="connsiteY8" fmla="*/ 1327713 h 1475174"/>
              <a:gd name="connsiteX9" fmla="*/ 120765 w 3369197"/>
              <a:gd name="connsiteY9" fmla="*/ 1410263 h 1475174"/>
              <a:gd name="connsiteX10" fmla="*/ 171565 w 3369197"/>
              <a:gd name="connsiteY10" fmla="*/ 1454713 h 1475174"/>
              <a:gd name="connsiteX11" fmla="*/ 355715 w 3369197"/>
              <a:gd name="connsiteY11" fmla="*/ 1473763 h 1475174"/>
              <a:gd name="connsiteX12" fmla="*/ 558915 w 3369197"/>
              <a:gd name="connsiteY12" fmla="*/ 1473763 h 1475174"/>
              <a:gd name="connsiteX13" fmla="*/ 1187565 w 3369197"/>
              <a:gd name="connsiteY13" fmla="*/ 1467413 h 1475174"/>
              <a:gd name="connsiteX14" fmla="*/ 2482965 w 3369197"/>
              <a:gd name="connsiteY14" fmla="*/ 1467413 h 1475174"/>
              <a:gd name="connsiteX15" fmla="*/ 3137015 w 3369197"/>
              <a:gd name="connsiteY15" fmla="*/ 1467413 h 1475174"/>
              <a:gd name="connsiteX16" fmla="*/ 3187815 w 3369197"/>
              <a:gd name="connsiteY16" fmla="*/ 1454713 h 1475174"/>
              <a:gd name="connsiteX17" fmla="*/ 3264015 w 3369197"/>
              <a:gd name="connsiteY17" fmla="*/ 1422963 h 1475174"/>
              <a:gd name="connsiteX18" fmla="*/ 3302115 w 3369197"/>
              <a:gd name="connsiteY18" fmla="*/ 1384863 h 1475174"/>
              <a:gd name="connsiteX19" fmla="*/ 3340215 w 3369197"/>
              <a:gd name="connsiteY19" fmla="*/ 1207063 h 1475174"/>
              <a:gd name="connsiteX20" fmla="*/ 3365615 w 3369197"/>
              <a:gd name="connsiteY20" fmla="*/ 260913 h 1475174"/>
              <a:gd name="connsiteX21" fmla="*/ 3365615 w 3369197"/>
              <a:gd name="connsiteY21" fmla="*/ 191063 h 1475174"/>
              <a:gd name="connsiteX22" fmla="*/ 3333865 w 3369197"/>
              <a:gd name="connsiteY22" fmla="*/ 70413 h 1475174"/>
              <a:gd name="connsiteX23" fmla="*/ 3308465 w 3369197"/>
              <a:gd name="connsiteY23" fmla="*/ 38663 h 1475174"/>
              <a:gd name="connsiteX24" fmla="*/ 3257665 w 3369197"/>
              <a:gd name="connsiteY24" fmla="*/ 19613 h 1475174"/>
              <a:gd name="connsiteX25" fmla="*/ 3225915 w 3369197"/>
              <a:gd name="connsiteY25" fmla="*/ 13263 h 1475174"/>
              <a:gd name="connsiteX26" fmla="*/ 3111615 w 3369197"/>
              <a:gd name="connsiteY26" fmla="*/ 6913 h 1475174"/>
              <a:gd name="connsiteX27" fmla="*/ 3041765 w 3369197"/>
              <a:gd name="connsiteY27" fmla="*/ 6913 h 1475174"/>
              <a:gd name="connsiteX28" fmla="*/ 254115 w 3369197"/>
              <a:gd name="connsiteY28" fmla="*/ 6913 h 1475174"/>
              <a:gd name="connsiteX0" fmla="*/ 254115 w 3366916"/>
              <a:gd name="connsiteY0" fmla="*/ 6913 h 1475174"/>
              <a:gd name="connsiteX1" fmla="*/ 171565 w 3366916"/>
              <a:gd name="connsiteY1" fmla="*/ 563 h 1475174"/>
              <a:gd name="connsiteX2" fmla="*/ 95365 w 3366916"/>
              <a:gd name="connsiteY2" fmla="*/ 19613 h 1475174"/>
              <a:gd name="connsiteX3" fmla="*/ 19165 w 3366916"/>
              <a:gd name="connsiteY3" fmla="*/ 64063 h 1475174"/>
              <a:gd name="connsiteX4" fmla="*/ 115 w 3366916"/>
              <a:gd name="connsiteY4" fmla="*/ 191063 h 1475174"/>
              <a:gd name="connsiteX5" fmla="*/ 12815 w 3366916"/>
              <a:gd name="connsiteY5" fmla="*/ 362513 h 1475174"/>
              <a:gd name="connsiteX6" fmla="*/ 44565 w 3366916"/>
              <a:gd name="connsiteY6" fmla="*/ 692713 h 1475174"/>
              <a:gd name="connsiteX7" fmla="*/ 95365 w 3366916"/>
              <a:gd name="connsiteY7" fmla="*/ 1162613 h 1475174"/>
              <a:gd name="connsiteX8" fmla="*/ 108065 w 3366916"/>
              <a:gd name="connsiteY8" fmla="*/ 1327713 h 1475174"/>
              <a:gd name="connsiteX9" fmla="*/ 120765 w 3366916"/>
              <a:gd name="connsiteY9" fmla="*/ 1410263 h 1475174"/>
              <a:gd name="connsiteX10" fmla="*/ 171565 w 3366916"/>
              <a:gd name="connsiteY10" fmla="*/ 1454713 h 1475174"/>
              <a:gd name="connsiteX11" fmla="*/ 355715 w 3366916"/>
              <a:gd name="connsiteY11" fmla="*/ 1473763 h 1475174"/>
              <a:gd name="connsiteX12" fmla="*/ 558915 w 3366916"/>
              <a:gd name="connsiteY12" fmla="*/ 1473763 h 1475174"/>
              <a:gd name="connsiteX13" fmla="*/ 1187565 w 3366916"/>
              <a:gd name="connsiteY13" fmla="*/ 1467413 h 1475174"/>
              <a:gd name="connsiteX14" fmla="*/ 2482965 w 3366916"/>
              <a:gd name="connsiteY14" fmla="*/ 1467413 h 1475174"/>
              <a:gd name="connsiteX15" fmla="*/ 3137015 w 3366916"/>
              <a:gd name="connsiteY15" fmla="*/ 1467413 h 1475174"/>
              <a:gd name="connsiteX16" fmla="*/ 3187815 w 3366916"/>
              <a:gd name="connsiteY16" fmla="*/ 1454713 h 1475174"/>
              <a:gd name="connsiteX17" fmla="*/ 3264015 w 3366916"/>
              <a:gd name="connsiteY17" fmla="*/ 1422963 h 1475174"/>
              <a:gd name="connsiteX18" fmla="*/ 3302115 w 3366916"/>
              <a:gd name="connsiteY18" fmla="*/ 1384863 h 1475174"/>
              <a:gd name="connsiteX19" fmla="*/ 3340215 w 3366916"/>
              <a:gd name="connsiteY19" fmla="*/ 1207063 h 1475174"/>
              <a:gd name="connsiteX20" fmla="*/ 3365615 w 3366916"/>
              <a:gd name="connsiteY20" fmla="*/ 260913 h 1475174"/>
              <a:gd name="connsiteX21" fmla="*/ 3360162 w 3366916"/>
              <a:gd name="connsiteY21" fmla="*/ 143441 h 1475174"/>
              <a:gd name="connsiteX22" fmla="*/ 3333865 w 3366916"/>
              <a:gd name="connsiteY22" fmla="*/ 70413 h 1475174"/>
              <a:gd name="connsiteX23" fmla="*/ 3308465 w 3366916"/>
              <a:gd name="connsiteY23" fmla="*/ 38663 h 1475174"/>
              <a:gd name="connsiteX24" fmla="*/ 3257665 w 3366916"/>
              <a:gd name="connsiteY24" fmla="*/ 19613 h 1475174"/>
              <a:gd name="connsiteX25" fmla="*/ 3225915 w 3366916"/>
              <a:gd name="connsiteY25" fmla="*/ 13263 h 1475174"/>
              <a:gd name="connsiteX26" fmla="*/ 3111615 w 3366916"/>
              <a:gd name="connsiteY26" fmla="*/ 6913 h 1475174"/>
              <a:gd name="connsiteX27" fmla="*/ 3041765 w 3366916"/>
              <a:gd name="connsiteY27" fmla="*/ 6913 h 1475174"/>
              <a:gd name="connsiteX28" fmla="*/ 254115 w 3366916"/>
              <a:gd name="connsiteY28" fmla="*/ 6913 h 1475174"/>
              <a:gd name="connsiteX0" fmla="*/ 254115 w 3368387"/>
              <a:gd name="connsiteY0" fmla="*/ 6913 h 1475174"/>
              <a:gd name="connsiteX1" fmla="*/ 171565 w 3368387"/>
              <a:gd name="connsiteY1" fmla="*/ 563 h 1475174"/>
              <a:gd name="connsiteX2" fmla="*/ 95365 w 3368387"/>
              <a:gd name="connsiteY2" fmla="*/ 19613 h 1475174"/>
              <a:gd name="connsiteX3" fmla="*/ 19165 w 3368387"/>
              <a:gd name="connsiteY3" fmla="*/ 64063 h 1475174"/>
              <a:gd name="connsiteX4" fmla="*/ 115 w 3368387"/>
              <a:gd name="connsiteY4" fmla="*/ 191063 h 1475174"/>
              <a:gd name="connsiteX5" fmla="*/ 12815 w 3368387"/>
              <a:gd name="connsiteY5" fmla="*/ 362513 h 1475174"/>
              <a:gd name="connsiteX6" fmla="*/ 44565 w 3368387"/>
              <a:gd name="connsiteY6" fmla="*/ 692713 h 1475174"/>
              <a:gd name="connsiteX7" fmla="*/ 95365 w 3368387"/>
              <a:gd name="connsiteY7" fmla="*/ 1162613 h 1475174"/>
              <a:gd name="connsiteX8" fmla="*/ 108065 w 3368387"/>
              <a:gd name="connsiteY8" fmla="*/ 1327713 h 1475174"/>
              <a:gd name="connsiteX9" fmla="*/ 120765 w 3368387"/>
              <a:gd name="connsiteY9" fmla="*/ 1410263 h 1475174"/>
              <a:gd name="connsiteX10" fmla="*/ 171565 w 3368387"/>
              <a:gd name="connsiteY10" fmla="*/ 1454713 h 1475174"/>
              <a:gd name="connsiteX11" fmla="*/ 355715 w 3368387"/>
              <a:gd name="connsiteY11" fmla="*/ 1473763 h 1475174"/>
              <a:gd name="connsiteX12" fmla="*/ 558915 w 3368387"/>
              <a:gd name="connsiteY12" fmla="*/ 1473763 h 1475174"/>
              <a:gd name="connsiteX13" fmla="*/ 1187565 w 3368387"/>
              <a:gd name="connsiteY13" fmla="*/ 1467413 h 1475174"/>
              <a:gd name="connsiteX14" fmla="*/ 2482965 w 3368387"/>
              <a:gd name="connsiteY14" fmla="*/ 1467413 h 1475174"/>
              <a:gd name="connsiteX15" fmla="*/ 3137015 w 3368387"/>
              <a:gd name="connsiteY15" fmla="*/ 1467413 h 1475174"/>
              <a:gd name="connsiteX16" fmla="*/ 3187815 w 3368387"/>
              <a:gd name="connsiteY16" fmla="*/ 1454713 h 1475174"/>
              <a:gd name="connsiteX17" fmla="*/ 3264015 w 3368387"/>
              <a:gd name="connsiteY17" fmla="*/ 1422963 h 1475174"/>
              <a:gd name="connsiteX18" fmla="*/ 3302115 w 3368387"/>
              <a:gd name="connsiteY18" fmla="*/ 1384863 h 1475174"/>
              <a:gd name="connsiteX19" fmla="*/ 3340215 w 3368387"/>
              <a:gd name="connsiteY19" fmla="*/ 1207063 h 1475174"/>
              <a:gd name="connsiteX20" fmla="*/ 3367306 w 3368387"/>
              <a:gd name="connsiteY20" fmla="*/ 326797 h 1475174"/>
              <a:gd name="connsiteX21" fmla="*/ 3360162 w 3368387"/>
              <a:gd name="connsiteY21" fmla="*/ 143441 h 1475174"/>
              <a:gd name="connsiteX22" fmla="*/ 3333865 w 3368387"/>
              <a:gd name="connsiteY22" fmla="*/ 70413 h 1475174"/>
              <a:gd name="connsiteX23" fmla="*/ 3308465 w 3368387"/>
              <a:gd name="connsiteY23" fmla="*/ 38663 h 1475174"/>
              <a:gd name="connsiteX24" fmla="*/ 3257665 w 3368387"/>
              <a:gd name="connsiteY24" fmla="*/ 19613 h 1475174"/>
              <a:gd name="connsiteX25" fmla="*/ 3225915 w 3368387"/>
              <a:gd name="connsiteY25" fmla="*/ 13263 h 1475174"/>
              <a:gd name="connsiteX26" fmla="*/ 3111615 w 3368387"/>
              <a:gd name="connsiteY26" fmla="*/ 6913 h 1475174"/>
              <a:gd name="connsiteX27" fmla="*/ 3041765 w 3368387"/>
              <a:gd name="connsiteY27" fmla="*/ 6913 h 1475174"/>
              <a:gd name="connsiteX28" fmla="*/ 254115 w 3368387"/>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137015 w 3368651"/>
              <a:gd name="connsiteY15" fmla="*/ 1467413 h 1475174"/>
              <a:gd name="connsiteX16" fmla="*/ 3187815 w 3368651"/>
              <a:gd name="connsiteY16" fmla="*/ 1454713 h 1475174"/>
              <a:gd name="connsiteX17" fmla="*/ 3264015 w 3368651"/>
              <a:gd name="connsiteY17" fmla="*/ 1422963 h 1475174"/>
              <a:gd name="connsiteX18" fmla="*/ 3302115 w 3368651"/>
              <a:gd name="connsiteY18" fmla="*/ 1384863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137015 w 3368651"/>
              <a:gd name="connsiteY15" fmla="*/ 1467413 h 1475174"/>
              <a:gd name="connsiteX16" fmla="*/ 3187815 w 3368651"/>
              <a:gd name="connsiteY16" fmla="*/ 1454713 h 1475174"/>
              <a:gd name="connsiteX17" fmla="*/ 3264015 w 3368651"/>
              <a:gd name="connsiteY17" fmla="*/ 1422963 h 1475174"/>
              <a:gd name="connsiteX18" fmla="*/ 3314918 w 3368651"/>
              <a:gd name="connsiteY18" fmla="*/ 1343591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041074 w 3368651"/>
              <a:gd name="connsiteY15" fmla="*/ 1465035 h 1475174"/>
              <a:gd name="connsiteX16" fmla="*/ 3187815 w 3368651"/>
              <a:gd name="connsiteY16" fmla="*/ 1454713 h 1475174"/>
              <a:gd name="connsiteX17" fmla="*/ 3264015 w 3368651"/>
              <a:gd name="connsiteY17" fmla="*/ 1422963 h 1475174"/>
              <a:gd name="connsiteX18" fmla="*/ 3314918 w 3368651"/>
              <a:gd name="connsiteY18" fmla="*/ 1343591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304121 w 3368651"/>
              <a:gd name="connsiteY0" fmla="*/ 3518 h 1476542"/>
              <a:gd name="connsiteX1" fmla="*/ 171565 w 3368651"/>
              <a:gd name="connsiteY1" fmla="*/ 1931 h 1476542"/>
              <a:gd name="connsiteX2" fmla="*/ 95365 w 3368651"/>
              <a:gd name="connsiteY2" fmla="*/ 20981 h 1476542"/>
              <a:gd name="connsiteX3" fmla="*/ 19165 w 3368651"/>
              <a:gd name="connsiteY3" fmla="*/ 65431 h 1476542"/>
              <a:gd name="connsiteX4" fmla="*/ 115 w 3368651"/>
              <a:gd name="connsiteY4" fmla="*/ 192431 h 1476542"/>
              <a:gd name="connsiteX5" fmla="*/ 12815 w 3368651"/>
              <a:gd name="connsiteY5" fmla="*/ 363881 h 1476542"/>
              <a:gd name="connsiteX6" fmla="*/ 44565 w 3368651"/>
              <a:gd name="connsiteY6" fmla="*/ 694081 h 1476542"/>
              <a:gd name="connsiteX7" fmla="*/ 95365 w 3368651"/>
              <a:gd name="connsiteY7" fmla="*/ 1163981 h 1476542"/>
              <a:gd name="connsiteX8" fmla="*/ 108065 w 3368651"/>
              <a:gd name="connsiteY8" fmla="*/ 1329081 h 1476542"/>
              <a:gd name="connsiteX9" fmla="*/ 120765 w 3368651"/>
              <a:gd name="connsiteY9" fmla="*/ 1411631 h 1476542"/>
              <a:gd name="connsiteX10" fmla="*/ 171565 w 3368651"/>
              <a:gd name="connsiteY10" fmla="*/ 1456081 h 1476542"/>
              <a:gd name="connsiteX11" fmla="*/ 355715 w 3368651"/>
              <a:gd name="connsiteY11" fmla="*/ 1475131 h 1476542"/>
              <a:gd name="connsiteX12" fmla="*/ 558915 w 3368651"/>
              <a:gd name="connsiteY12" fmla="*/ 1475131 h 1476542"/>
              <a:gd name="connsiteX13" fmla="*/ 1187565 w 3368651"/>
              <a:gd name="connsiteY13" fmla="*/ 1468781 h 1476542"/>
              <a:gd name="connsiteX14" fmla="*/ 2482965 w 3368651"/>
              <a:gd name="connsiteY14" fmla="*/ 1468781 h 1476542"/>
              <a:gd name="connsiteX15" fmla="*/ 3041074 w 3368651"/>
              <a:gd name="connsiteY15" fmla="*/ 1466403 h 1476542"/>
              <a:gd name="connsiteX16" fmla="*/ 3187815 w 3368651"/>
              <a:gd name="connsiteY16" fmla="*/ 1456081 h 1476542"/>
              <a:gd name="connsiteX17" fmla="*/ 3264015 w 3368651"/>
              <a:gd name="connsiteY17" fmla="*/ 1424331 h 1476542"/>
              <a:gd name="connsiteX18" fmla="*/ 3314918 w 3368651"/>
              <a:gd name="connsiteY18" fmla="*/ 1344959 h 1476542"/>
              <a:gd name="connsiteX19" fmla="*/ 3336349 w 3368651"/>
              <a:gd name="connsiteY19" fmla="*/ 1156840 h 1476542"/>
              <a:gd name="connsiteX20" fmla="*/ 3367306 w 3368651"/>
              <a:gd name="connsiteY20" fmla="*/ 328165 h 1476542"/>
              <a:gd name="connsiteX21" fmla="*/ 3360162 w 3368651"/>
              <a:gd name="connsiteY21" fmla="*/ 144809 h 1476542"/>
              <a:gd name="connsiteX22" fmla="*/ 3333865 w 3368651"/>
              <a:gd name="connsiteY22" fmla="*/ 71781 h 1476542"/>
              <a:gd name="connsiteX23" fmla="*/ 3308465 w 3368651"/>
              <a:gd name="connsiteY23" fmla="*/ 40031 h 1476542"/>
              <a:gd name="connsiteX24" fmla="*/ 3257665 w 3368651"/>
              <a:gd name="connsiteY24" fmla="*/ 20981 h 1476542"/>
              <a:gd name="connsiteX25" fmla="*/ 3225915 w 3368651"/>
              <a:gd name="connsiteY25" fmla="*/ 14631 h 1476542"/>
              <a:gd name="connsiteX26" fmla="*/ 3111615 w 3368651"/>
              <a:gd name="connsiteY26" fmla="*/ 8281 h 1476542"/>
              <a:gd name="connsiteX27" fmla="*/ 3041765 w 3368651"/>
              <a:gd name="connsiteY27" fmla="*/ 8281 h 1476542"/>
              <a:gd name="connsiteX28" fmla="*/ 304121 w 3368651"/>
              <a:gd name="connsiteY28" fmla="*/ 3518 h 1476542"/>
              <a:gd name="connsiteX0" fmla="*/ 304121 w 3368651"/>
              <a:gd name="connsiteY0" fmla="*/ 7213 h 1480237"/>
              <a:gd name="connsiteX1" fmla="*/ 188234 w 3368651"/>
              <a:gd name="connsiteY1" fmla="*/ 864 h 1480237"/>
              <a:gd name="connsiteX2" fmla="*/ 95365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04121 w 3368651"/>
              <a:gd name="connsiteY28" fmla="*/ 7213 h 1480237"/>
              <a:gd name="connsiteX0" fmla="*/ 304121 w 3368651"/>
              <a:gd name="connsiteY0" fmla="*/ 7213 h 1480237"/>
              <a:gd name="connsiteX1" fmla="*/ 188234 w 3368651"/>
              <a:gd name="connsiteY1" fmla="*/ 864 h 1480237"/>
              <a:gd name="connsiteX2" fmla="*/ 81078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04121 w 3368651"/>
              <a:gd name="connsiteY28" fmla="*/ 7213 h 1480237"/>
              <a:gd name="connsiteX0" fmla="*/ 325552 w 3368651"/>
              <a:gd name="connsiteY0" fmla="*/ 7213 h 1480237"/>
              <a:gd name="connsiteX1" fmla="*/ 188234 w 3368651"/>
              <a:gd name="connsiteY1" fmla="*/ 864 h 1480237"/>
              <a:gd name="connsiteX2" fmla="*/ 81078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25552 w 3368651"/>
              <a:gd name="connsiteY28" fmla="*/ 7213 h 1480237"/>
              <a:gd name="connsiteX0" fmla="*/ 325447 w 3368546"/>
              <a:gd name="connsiteY0" fmla="*/ 7213 h 1480237"/>
              <a:gd name="connsiteX1" fmla="*/ 188129 w 3368546"/>
              <a:gd name="connsiteY1" fmla="*/ 864 h 1480237"/>
              <a:gd name="connsiteX2" fmla="*/ 80973 w 3368546"/>
              <a:gd name="connsiteY2" fmla="*/ 24676 h 1480237"/>
              <a:gd name="connsiteX3" fmla="*/ 14297 w 3368546"/>
              <a:gd name="connsiteY3" fmla="*/ 81033 h 1480237"/>
              <a:gd name="connsiteX4" fmla="*/ 10 w 3368546"/>
              <a:gd name="connsiteY4" fmla="*/ 196126 h 1480237"/>
              <a:gd name="connsiteX5" fmla="*/ 12710 w 3368546"/>
              <a:gd name="connsiteY5" fmla="*/ 367576 h 1480237"/>
              <a:gd name="connsiteX6" fmla="*/ 44460 w 3368546"/>
              <a:gd name="connsiteY6" fmla="*/ 697776 h 1480237"/>
              <a:gd name="connsiteX7" fmla="*/ 95260 w 3368546"/>
              <a:gd name="connsiteY7" fmla="*/ 1167676 h 1480237"/>
              <a:gd name="connsiteX8" fmla="*/ 107960 w 3368546"/>
              <a:gd name="connsiteY8" fmla="*/ 1332776 h 1480237"/>
              <a:gd name="connsiteX9" fmla="*/ 120660 w 3368546"/>
              <a:gd name="connsiteY9" fmla="*/ 1415326 h 1480237"/>
              <a:gd name="connsiteX10" fmla="*/ 171460 w 3368546"/>
              <a:gd name="connsiteY10" fmla="*/ 1459776 h 1480237"/>
              <a:gd name="connsiteX11" fmla="*/ 355610 w 3368546"/>
              <a:gd name="connsiteY11" fmla="*/ 1478826 h 1480237"/>
              <a:gd name="connsiteX12" fmla="*/ 558810 w 3368546"/>
              <a:gd name="connsiteY12" fmla="*/ 1478826 h 1480237"/>
              <a:gd name="connsiteX13" fmla="*/ 1187460 w 3368546"/>
              <a:gd name="connsiteY13" fmla="*/ 1472476 h 1480237"/>
              <a:gd name="connsiteX14" fmla="*/ 2482860 w 3368546"/>
              <a:gd name="connsiteY14" fmla="*/ 1472476 h 1480237"/>
              <a:gd name="connsiteX15" fmla="*/ 3040969 w 3368546"/>
              <a:gd name="connsiteY15" fmla="*/ 1470098 h 1480237"/>
              <a:gd name="connsiteX16" fmla="*/ 3187710 w 3368546"/>
              <a:gd name="connsiteY16" fmla="*/ 1459776 h 1480237"/>
              <a:gd name="connsiteX17" fmla="*/ 3263910 w 3368546"/>
              <a:gd name="connsiteY17" fmla="*/ 1428026 h 1480237"/>
              <a:gd name="connsiteX18" fmla="*/ 3314813 w 3368546"/>
              <a:gd name="connsiteY18" fmla="*/ 1348654 h 1480237"/>
              <a:gd name="connsiteX19" fmla="*/ 3336244 w 3368546"/>
              <a:gd name="connsiteY19" fmla="*/ 1160535 h 1480237"/>
              <a:gd name="connsiteX20" fmla="*/ 3367201 w 3368546"/>
              <a:gd name="connsiteY20" fmla="*/ 331860 h 1480237"/>
              <a:gd name="connsiteX21" fmla="*/ 3360057 w 3368546"/>
              <a:gd name="connsiteY21" fmla="*/ 148504 h 1480237"/>
              <a:gd name="connsiteX22" fmla="*/ 3333760 w 3368546"/>
              <a:gd name="connsiteY22" fmla="*/ 75476 h 1480237"/>
              <a:gd name="connsiteX23" fmla="*/ 3308360 w 3368546"/>
              <a:gd name="connsiteY23" fmla="*/ 43726 h 1480237"/>
              <a:gd name="connsiteX24" fmla="*/ 3257560 w 3368546"/>
              <a:gd name="connsiteY24" fmla="*/ 24676 h 1480237"/>
              <a:gd name="connsiteX25" fmla="*/ 3225810 w 3368546"/>
              <a:gd name="connsiteY25" fmla="*/ 18326 h 1480237"/>
              <a:gd name="connsiteX26" fmla="*/ 3111510 w 3368546"/>
              <a:gd name="connsiteY26" fmla="*/ 11976 h 1480237"/>
              <a:gd name="connsiteX27" fmla="*/ 3041660 w 3368546"/>
              <a:gd name="connsiteY27" fmla="*/ 11976 h 1480237"/>
              <a:gd name="connsiteX28" fmla="*/ 325447 w 3368546"/>
              <a:gd name="connsiteY28" fmla="*/ 7213 h 1480237"/>
              <a:gd name="connsiteX0" fmla="*/ 325447 w 3368546"/>
              <a:gd name="connsiteY0" fmla="*/ 5196 h 1478220"/>
              <a:gd name="connsiteX1" fmla="*/ 173842 w 3368546"/>
              <a:gd name="connsiteY1" fmla="*/ 1228 h 1478220"/>
              <a:gd name="connsiteX2" fmla="*/ 80973 w 3368546"/>
              <a:gd name="connsiteY2" fmla="*/ 22659 h 1478220"/>
              <a:gd name="connsiteX3" fmla="*/ 14297 w 3368546"/>
              <a:gd name="connsiteY3" fmla="*/ 79016 h 1478220"/>
              <a:gd name="connsiteX4" fmla="*/ 10 w 3368546"/>
              <a:gd name="connsiteY4" fmla="*/ 194109 h 1478220"/>
              <a:gd name="connsiteX5" fmla="*/ 12710 w 3368546"/>
              <a:gd name="connsiteY5" fmla="*/ 365559 h 1478220"/>
              <a:gd name="connsiteX6" fmla="*/ 44460 w 3368546"/>
              <a:gd name="connsiteY6" fmla="*/ 695759 h 1478220"/>
              <a:gd name="connsiteX7" fmla="*/ 95260 w 3368546"/>
              <a:gd name="connsiteY7" fmla="*/ 1165659 h 1478220"/>
              <a:gd name="connsiteX8" fmla="*/ 107960 w 3368546"/>
              <a:gd name="connsiteY8" fmla="*/ 1330759 h 1478220"/>
              <a:gd name="connsiteX9" fmla="*/ 120660 w 3368546"/>
              <a:gd name="connsiteY9" fmla="*/ 1413309 h 1478220"/>
              <a:gd name="connsiteX10" fmla="*/ 171460 w 3368546"/>
              <a:gd name="connsiteY10" fmla="*/ 1457759 h 1478220"/>
              <a:gd name="connsiteX11" fmla="*/ 355610 w 3368546"/>
              <a:gd name="connsiteY11" fmla="*/ 1476809 h 1478220"/>
              <a:gd name="connsiteX12" fmla="*/ 558810 w 3368546"/>
              <a:gd name="connsiteY12" fmla="*/ 1476809 h 1478220"/>
              <a:gd name="connsiteX13" fmla="*/ 1187460 w 3368546"/>
              <a:gd name="connsiteY13" fmla="*/ 1470459 h 1478220"/>
              <a:gd name="connsiteX14" fmla="*/ 2482860 w 3368546"/>
              <a:gd name="connsiteY14" fmla="*/ 1470459 h 1478220"/>
              <a:gd name="connsiteX15" fmla="*/ 3040969 w 3368546"/>
              <a:gd name="connsiteY15" fmla="*/ 1468081 h 1478220"/>
              <a:gd name="connsiteX16" fmla="*/ 3187710 w 3368546"/>
              <a:gd name="connsiteY16" fmla="*/ 1457759 h 1478220"/>
              <a:gd name="connsiteX17" fmla="*/ 3263910 w 3368546"/>
              <a:gd name="connsiteY17" fmla="*/ 1426009 h 1478220"/>
              <a:gd name="connsiteX18" fmla="*/ 3314813 w 3368546"/>
              <a:gd name="connsiteY18" fmla="*/ 1346637 h 1478220"/>
              <a:gd name="connsiteX19" fmla="*/ 3336244 w 3368546"/>
              <a:gd name="connsiteY19" fmla="*/ 1158518 h 1478220"/>
              <a:gd name="connsiteX20" fmla="*/ 3367201 w 3368546"/>
              <a:gd name="connsiteY20" fmla="*/ 329843 h 1478220"/>
              <a:gd name="connsiteX21" fmla="*/ 3360057 w 3368546"/>
              <a:gd name="connsiteY21" fmla="*/ 146487 h 1478220"/>
              <a:gd name="connsiteX22" fmla="*/ 3333760 w 3368546"/>
              <a:gd name="connsiteY22" fmla="*/ 73459 h 1478220"/>
              <a:gd name="connsiteX23" fmla="*/ 3308360 w 3368546"/>
              <a:gd name="connsiteY23" fmla="*/ 41709 h 1478220"/>
              <a:gd name="connsiteX24" fmla="*/ 3257560 w 3368546"/>
              <a:gd name="connsiteY24" fmla="*/ 22659 h 1478220"/>
              <a:gd name="connsiteX25" fmla="*/ 3225810 w 3368546"/>
              <a:gd name="connsiteY25" fmla="*/ 16309 h 1478220"/>
              <a:gd name="connsiteX26" fmla="*/ 3111510 w 3368546"/>
              <a:gd name="connsiteY26" fmla="*/ 9959 h 1478220"/>
              <a:gd name="connsiteX27" fmla="*/ 3041660 w 3368546"/>
              <a:gd name="connsiteY27" fmla="*/ 9959 h 1478220"/>
              <a:gd name="connsiteX28" fmla="*/ 325447 w 3368546"/>
              <a:gd name="connsiteY28" fmla="*/ 5196 h 1478220"/>
              <a:gd name="connsiteX0" fmla="*/ 344497 w 3368546"/>
              <a:gd name="connsiteY0" fmla="*/ 1551 h 1484100"/>
              <a:gd name="connsiteX1" fmla="*/ 173842 w 3368546"/>
              <a:gd name="connsiteY1" fmla="*/ 7108 h 1484100"/>
              <a:gd name="connsiteX2" fmla="*/ 80973 w 3368546"/>
              <a:gd name="connsiteY2" fmla="*/ 28539 h 1484100"/>
              <a:gd name="connsiteX3" fmla="*/ 14297 w 3368546"/>
              <a:gd name="connsiteY3" fmla="*/ 84896 h 1484100"/>
              <a:gd name="connsiteX4" fmla="*/ 10 w 3368546"/>
              <a:gd name="connsiteY4" fmla="*/ 199989 h 1484100"/>
              <a:gd name="connsiteX5" fmla="*/ 12710 w 3368546"/>
              <a:gd name="connsiteY5" fmla="*/ 371439 h 1484100"/>
              <a:gd name="connsiteX6" fmla="*/ 44460 w 3368546"/>
              <a:gd name="connsiteY6" fmla="*/ 701639 h 1484100"/>
              <a:gd name="connsiteX7" fmla="*/ 95260 w 3368546"/>
              <a:gd name="connsiteY7" fmla="*/ 1171539 h 1484100"/>
              <a:gd name="connsiteX8" fmla="*/ 107960 w 3368546"/>
              <a:gd name="connsiteY8" fmla="*/ 1336639 h 1484100"/>
              <a:gd name="connsiteX9" fmla="*/ 120660 w 3368546"/>
              <a:gd name="connsiteY9" fmla="*/ 1419189 h 1484100"/>
              <a:gd name="connsiteX10" fmla="*/ 171460 w 3368546"/>
              <a:gd name="connsiteY10" fmla="*/ 1463639 h 1484100"/>
              <a:gd name="connsiteX11" fmla="*/ 355610 w 3368546"/>
              <a:gd name="connsiteY11" fmla="*/ 1482689 h 1484100"/>
              <a:gd name="connsiteX12" fmla="*/ 558810 w 3368546"/>
              <a:gd name="connsiteY12" fmla="*/ 1482689 h 1484100"/>
              <a:gd name="connsiteX13" fmla="*/ 1187460 w 3368546"/>
              <a:gd name="connsiteY13" fmla="*/ 1476339 h 1484100"/>
              <a:gd name="connsiteX14" fmla="*/ 2482860 w 3368546"/>
              <a:gd name="connsiteY14" fmla="*/ 1476339 h 1484100"/>
              <a:gd name="connsiteX15" fmla="*/ 3040969 w 3368546"/>
              <a:gd name="connsiteY15" fmla="*/ 1473961 h 1484100"/>
              <a:gd name="connsiteX16" fmla="*/ 3187710 w 3368546"/>
              <a:gd name="connsiteY16" fmla="*/ 1463639 h 1484100"/>
              <a:gd name="connsiteX17" fmla="*/ 3263910 w 3368546"/>
              <a:gd name="connsiteY17" fmla="*/ 1431889 h 1484100"/>
              <a:gd name="connsiteX18" fmla="*/ 3314813 w 3368546"/>
              <a:gd name="connsiteY18" fmla="*/ 1352517 h 1484100"/>
              <a:gd name="connsiteX19" fmla="*/ 3336244 w 3368546"/>
              <a:gd name="connsiteY19" fmla="*/ 1164398 h 1484100"/>
              <a:gd name="connsiteX20" fmla="*/ 3367201 w 3368546"/>
              <a:gd name="connsiteY20" fmla="*/ 335723 h 1484100"/>
              <a:gd name="connsiteX21" fmla="*/ 3360057 w 3368546"/>
              <a:gd name="connsiteY21" fmla="*/ 152367 h 1484100"/>
              <a:gd name="connsiteX22" fmla="*/ 3333760 w 3368546"/>
              <a:gd name="connsiteY22" fmla="*/ 79339 h 1484100"/>
              <a:gd name="connsiteX23" fmla="*/ 3308360 w 3368546"/>
              <a:gd name="connsiteY23" fmla="*/ 47589 h 1484100"/>
              <a:gd name="connsiteX24" fmla="*/ 3257560 w 3368546"/>
              <a:gd name="connsiteY24" fmla="*/ 28539 h 1484100"/>
              <a:gd name="connsiteX25" fmla="*/ 3225810 w 3368546"/>
              <a:gd name="connsiteY25" fmla="*/ 22189 h 1484100"/>
              <a:gd name="connsiteX26" fmla="*/ 3111510 w 3368546"/>
              <a:gd name="connsiteY26" fmla="*/ 15839 h 1484100"/>
              <a:gd name="connsiteX27" fmla="*/ 3041660 w 3368546"/>
              <a:gd name="connsiteY27" fmla="*/ 15839 h 1484100"/>
              <a:gd name="connsiteX28" fmla="*/ 344497 w 3368546"/>
              <a:gd name="connsiteY28" fmla="*/ 1551 h 1484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3368546" h="1484100">
                <a:moveTo>
                  <a:pt x="344497" y="1551"/>
                </a:moveTo>
                <a:cubicBezTo>
                  <a:pt x="316451" y="-2683"/>
                  <a:pt x="217763" y="2610"/>
                  <a:pt x="173842" y="7108"/>
                </a:cubicBezTo>
                <a:cubicBezTo>
                  <a:pt x="129921" y="11606"/>
                  <a:pt x="107564" y="15574"/>
                  <a:pt x="80973" y="28539"/>
                </a:cubicBezTo>
                <a:cubicBezTo>
                  <a:pt x="54382" y="41504"/>
                  <a:pt x="27791" y="56321"/>
                  <a:pt x="14297" y="84896"/>
                </a:cubicBezTo>
                <a:cubicBezTo>
                  <a:pt x="803" y="113471"/>
                  <a:pt x="274" y="152232"/>
                  <a:pt x="10" y="199989"/>
                </a:cubicBezTo>
                <a:cubicBezTo>
                  <a:pt x="-254" y="247746"/>
                  <a:pt x="5302" y="287831"/>
                  <a:pt x="12710" y="371439"/>
                </a:cubicBezTo>
                <a:cubicBezTo>
                  <a:pt x="20118" y="455047"/>
                  <a:pt x="30702" y="568289"/>
                  <a:pt x="44460" y="701639"/>
                </a:cubicBezTo>
                <a:cubicBezTo>
                  <a:pt x="58218" y="834989"/>
                  <a:pt x="84677" y="1065706"/>
                  <a:pt x="95260" y="1171539"/>
                </a:cubicBezTo>
                <a:cubicBezTo>
                  <a:pt x="105843" y="1277372"/>
                  <a:pt x="103727" y="1295364"/>
                  <a:pt x="107960" y="1336639"/>
                </a:cubicBezTo>
                <a:cubicBezTo>
                  <a:pt x="112193" y="1377914"/>
                  <a:pt x="110077" y="1398022"/>
                  <a:pt x="120660" y="1419189"/>
                </a:cubicBezTo>
                <a:cubicBezTo>
                  <a:pt x="131243" y="1440356"/>
                  <a:pt x="132302" y="1453056"/>
                  <a:pt x="171460" y="1463639"/>
                </a:cubicBezTo>
                <a:cubicBezTo>
                  <a:pt x="210618" y="1474222"/>
                  <a:pt x="291052" y="1479514"/>
                  <a:pt x="355610" y="1482689"/>
                </a:cubicBezTo>
                <a:cubicBezTo>
                  <a:pt x="420168" y="1485864"/>
                  <a:pt x="558810" y="1482689"/>
                  <a:pt x="558810" y="1482689"/>
                </a:cubicBezTo>
                <a:lnTo>
                  <a:pt x="1187460" y="1476339"/>
                </a:lnTo>
                <a:lnTo>
                  <a:pt x="2482860" y="1476339"/>
                </a:lnTo>
                <a:lnTo>
                  <a:pt x="3040969" y="1473961"/>
                </a:lnTo>
                <a:cubicBezTo>
                  <a:pt x="3158444" y="1471844"/>
                  <a:pt x="3150553" y="1470651"/>
                  <a:pt x="3187710" y="1463639"/>
                </a:cubicBezTo>
                <a:cubicBezTo>
                  <a:pt x="3224867" y="1456627"/>
                  <a:pt x="3242726" y="1450409"/>
                  <a:pt x="3263910" y="1431889"/>
                </a:cubicBezTo>
                <a:cubicBezTo>
                  <a:pt x="3285094" y="1413369"/>
                  <a:pt x="3302757" y="1397099"/>
                  <a:pt x="3314813" y="1352517"/>
                </a:cubicBezTo>
                <a:cubicBezTo>
                  <a:pt x="3326869" y="1307935"/>
                  <a:pt x="3327513" y="1333864"/>
                  <a:pt x="3336244" y="1164398"/>
                </a:cubicBezTo>
                <a:cubicBezTo>
                  <a:pt x="3344975" y="994932"/>
                  <a:pt x="3363232" y="504395"/>
                  <a:pt x="3367201" y="335723"/>
                </a:cubicBezTo>
                <a:cubicBezTo>
                  <a:pt x="3371170" y="167051"/>
                  <a:pt x="3365630" y="195097"/>
                  <a:pt x="3360057" y="152367"/>
                </a:cubicBezTo>
                <a:cubicBezTo>
                  <a:pt x="3354484" y="109637"/>
                  <a:pt x="3342376" y="96802"/>
                  <a:pt x="3333760" y="79339"/>
                </a:cubicBezTo>
                <a:cubicBezTo>
                  <a:pt x="3325144" y="61876"/>
                  <a:pt x="3321060" y="56056"/>
                  <a:pt x="3308360" y="47589"/>
                </a:cubicBezTo>
                <a:cubicBezTo>
                  <a:pt x="3295660" y="39122"/>
                  <a:pt x="3271318" y="32772"/>
                  <a:pt x="3257560" y="28539"/>
                </a:cubicBezTo>
                <a:cubicBezTo>
                  <a:pt x="3243802" y="24306"/>
                  <a:pt x="3250152" y="24306"/>
                  <a:pt x="3225810" y="22189"/>
                </a:cubicBezTo>
                <a:cubicBezTo>
                  <a:pt x="3201468" y="20072"/>
                  <a:pt x="3142202" y="16897"/>
                  <a:pt x="3111510" y="15839"/>
                </a:cubicBezTo>
                <a:cubicBezTo>
                  <a:pt x="3080818" y="14781"/>
                  <a:pt x="3041660" y="15839"/>
                  <a:pt x="3041660" y="15839"/>
                </a:cubicBezTo>
                <a:lnTo>
                  <a:pt x="344497" y="1551"/>
                </a:lnTo>
                <a:close/>
              </a:path>
            </a:pathLst>
          </a:custGeom>
          <a:solidFill>
            <a:srgbClr val="3E4F93"/>
          </a:solidFill>
          <a:ln w="57150" cap="rnd">
            <a:solidFill>
              <a:srgbClr val="33487A"/>
            </a:solidFill>
            <a:round/>
          </a:ln>
          <a:effectLst>
            <a:outerShdw blurRad="63500" sx="102000" sy="102000" algn="ctr" rotWithShape="0">
              <a:schemeClr val="bg2">
                <a:lumMod val="25000"/>
                <a:alpha val="40000"/>
              </a:schemeClr>
            </a:outerShdw>
          </a:effectLst>
          <a:scene3d>
            <a:camera prst="orthographicFront"/>
            <a:lightRig rig="threePt" dir="t"/>
          </a:scene3d>
          <a:sp3d extrusionH="6350" contourW="38100">
            <a:extrusionClr>
              <a:schemeClr val="tx1"/>
            </a:extrusionClr>
            <a:contourClr>
              <a:schemeClr val="bg1"/>
            </a:contourClr>
          </a:sp3d>
        </p:spPr>
        <p:style>
          <a:lnRef idx="2">
            <a:schemeClr val="accent1">
              <a:shade val="50000"/>
            </a:schemeClr>
          </a:lnRef>
          <a:fillRef idx="1">
            <a:schemeClr val="accent1"/>
          </a:fillRef>
          <a:effectRef idx="0">
            <a:schemeClr val="accent1"/>
          </a:effectRef>
          <a:fontRef idx="minor">
            <a:schemeClr val="lt1"/>
          </a:fontRef>
        </p:style>
        <p:txBody>
          <a:bodyPr tIns="0" rtlCol="0" anchor="ctr"/>
          <a:lstStyle/>
          <a:p>
            <a:pPr algn="ctr"/>
            <a:r>
              <a:rPr lang="he-IL" sz="2800" dirty="0">
                <a:solidFill>
                  <a:schemeClr val="bg1"/>
                </a:solidFill>
                <a:latin typeface="Calibri" panose="020F0502020204030204" pitchFamily="34" charset="0"/>
                <a:cs typeface="Calibri" panose="020F0502020204030204" pitchFamily="34" charset="0"/>
              </a:rPr>
              <a:t>לַחֲצוּ עָלַי </a:t>
            </a:r>
          </a:p>
          <a:p>
            <a:pPr algn="ctr"/>
            <a:r>
              <a:rPr lang="he-IL" sz="2800" dirty="0">
                <a:solidFill>
                  <a:schemeClr val="bg1"/>
                </a:solidFill>
                <a:latin typeface="Calibri" panose="020F0502020204030204" pitchFamily="34" charset="0"/>
                <a:cs typeface="Calibri" panose="020F0502020204030204" pitchFamily="34" charset="0"/>
              </a:rPr>
              <a:t>לְהַצָגַת מַטְבֵּעַ נוֹסָף.</a:t>
            </a:r>
            <a:endParaRPr lang="en-IL" sz="2800"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177736872"/>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14"/>
                    </p:tgtEl>
                  </p:cond>
                </p:stCondLst>
                <p:endSync evt="end" delay="0">
                  <p:rtn val="all"/>
                </p:endSync>
                <p:childTnLst>
                  <p:par>
                    <p:cTn id="3" fill="hold">
                      <p:stCondLst>
                        <p:cond delay="0"/>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7"/>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1"/>
                                        </p:tgtEl>
                                        <p:attrNameLst>
                                          <p:attrName>style.visibility</p:attrName>
                                        </p:attrNameLst>
                                      </p:cBhvr>
                                      <p:to>
                                        <p:strVal val="visible"/>
                                      </p:to>
                                    </p:set>
                                  </p:childTnLst>
                                </p:cTn>
                              </p:par>
                              <p:par>
                                <p:cTn id="13" presetID="1" presetClass="exit" presetSubtype="0" fill="hold" grpId="0" nodeType="withEffect">
                                  <p:stCondLst>
                                    <p:cond delay="0"/>
                                  </p:stCondLst>
                                  <p:childTnLst>
                                    <p:set>
                                      <p:cBhvr>
                                        <p:cTn id="14" dur="1" fill="hold">
                                          <p:stCondLst>
                                            <p:cond delay="0"/>
                                          </p:stCondLst>
                                        </p:cTn>
                                        <p:tgtEl>
                                          <p:spTgt spid="14"/>
                                        </p:tgtEl>
                                        <p:attrNameLst>
                                          <p:attrName>style.visibility</p:attrName>
                                        </p:attrNameLst>
                                      </p:cBhvr>
                                      <p:to>
                                        <p:strVal val="hidden"/>
                                      </p:to>
                                    </p:set>
                                  </p:childTnLst>
                                </p:cTn>
                              </p:par>
                            </p:childTnLst>
                          </p:cTn>
                        </p:par>
                      </p:childTnLst>
                    </p:cTn>
                  </p:par>
                </p:childTnLst>
              </p:cTn>
              <p:nextCondLst>
                <p:cond evt="onClick" delay="0">
                  <p:tgtEl>
                    <p:spTgt spid="14"/>
                  </p:tgtEl>
                </p:cond>
              </p:nextCondLst>
            </p:seq>
          </p:childTnLst>
        </p:cTn>
      </p:par>
    </p:tnLst>
    <p:bldLst>
      <p:bldP spid="6" grpId="0"/>
      <p:bldP spid="11" grpId="0"/>
      <p:bldP spid="14"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4">
            <a:extLst>
              <a:ext uri="{FF2B5EF4-FFF2-40B4-BE49-F238E27FC236}">
                <a16:creationId xmlns:a16="http://schemas.microsoft.com/office/drawing/2014/main" id="{D8C2E646-0292-4B84-88F3-8A837F5EFB5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t="1884" b="1884"/>
          <a:stretch/>
        </p:blipFill>
        <p:spPr bwMode="auto">
          <a:xfrm>
            <a:off x="10345239" y="1632190"/>
            <a:ext cx="1110212" cy="1119876"/>
          </a:xfrm>
          <a:prstGeom prst="rect">
            <a:avLst/>
          </a:prstGeom>
          <a:noFill/>
          <a:ln>
            <a:noFill/>
          </a:ln>
          <a:extLst>
            <a:ext uri="{909E8E84-426E-40DD-AFC4-6F175D3DCCD1}">
              <a14:hiddenFill xmlns:a14="http://schemas.microsoft.com/office/drawing/2010/main">
                <a:solidFill>
                  <a:srgbClr val="FFFFFF"/>
                </a:solidFill>
              </a14:hiddenFill>
            </a:ext>
          </a:extLst>
        </p:spPr>
      </p:pic>
      <p:sp>
        <p:nvSpPr>
          <p:cNvPr id="4" name="תיבת טקסט 3">
            <a:extLst>
              <a:ext uri="{FF2B5EF4-FFF2-40B4-BE49-F238E27FC236}">
                <a16:creationId xmlns:a16="http://schemas.microsoft.com/office/drawing/2014/main" id="{E9D299D3-6461-4504-976A-53BA7D38B460}"/>
              </a:ext>
            </a:extLst>
          </p:cNvPr>
          <p:cNvSpPr txBox="1"/>
          <p:nvPr/>
        </p:nvSpPr>
        <p:spPr>
          <a:xfrm>
            <a:off x="6826217" y="1930518"/>
            <a:ext cx="3303902" cy="523220"/>
          </a:xfrm>
          <a:prstGeom prst="rect">
            <a:avLst/>
          </a:prstGeom>
          <a:noFill/>
        </p:spPr>
        <p:txBody>
          <a:bodyPr wrap="square" rtlCol="1">
            <a:spAutoFit/>
          </a:bodyPr>
          <a:lstStyle/>
          <a:p>
            <a:r>
              <a:rPr lang="he-IL" sz="2800" dirty="0">
                <a:latin typeface="Calibri" panose="020F0502020204030204" pitchFamily="34" charset="0"/>
                <a:cs typeface="Calibri" panose="020F0502020204030204" pitchFamily="34" charset="0"/>
              </a:rPr>
              <a:t>זֶה מַטְבֵּעַ שֶל 5 שְקָלִים.</a:t>
            </a:r>
          </a:p>
        </p:txBody>
      </p:sp>
      <p:pic>
        <p:nvPicPr>
          <p:cNvPr id="5" name="Picture 6">
            <a:extLst>
              <a:ext uri="{FF2B5EF4-FFF2-40B4-BE49-F238E27FC236}">
                <a16:creationId xmlns:a16="http://schemas.microsoft.com/office/drawing/2014/main" id="{CCD37880-ED62-45A3-88FC-A6E286B5918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t="2287" b="2287"/>
          <a:stretch/>
        </p:blipFill>
        <p:spPr bwMode="auto">
          <a:xfrm>
            <a:off x="10345239" y="3689660"/>
            <a:ext cx="1110212" cy="1147157"/>
          </a:xfrm>
          <a:prstGeom prst="rect">
            <a:avLst/>
          </a:prstGeom>
          <a:noFill/>
          <a:ln>
            <a:noFill/>
          </a:ln>
          <a:extLst>
            <a:ext uri="{909E8E84-426E-40DD-AFC4-6F175D3DCCD1}">
              <a14:hiddenFill xmlns:a14="http://schemas.microsoft.com/office/drawing/2010/main">
                <a:solidFill>
                  <a:srgbClr val="FFFFFF"/>
                </a:solidFill>
              </a14:hiddenFill>
            </a:ext>
          </a:extLst>
        </p:spPr>
      </p:pic>
      <p:sp>
        <p:nvSpPr>
          <p:cNvPr id="6" name="תיבת טקסט 5">
            <a:extLst>
              <a:ext uri="{FF2B5EF4-FFF2-40B4-BE49-F238E27FC236}">
                <a16:creationId xmlns:a16="http://schemas.microsoft.com/office/drawing/2014/main" id="{A41C58A4-CA6E-4C9A-89D9-2E8559648C5C}"/>
              </a:ext>
            </a:extLst>
          </p:cNvPr>
          <p:cNvSpPr txBox="1"/>
          <p:nvPr/>
        </p:nvSpPr>
        <p:spPr>
          <a:xfrm>
            <a:off x="6699080" y="4001628"/>
            <a:ext cx="3431039" cy="523220"/>
          </a:xfrm>
          <a:prstGeom prst="rect">
            <a:avLst/>
          </a:prstGeom>
          <a:noFill/>
        </p:spPr>
        <p:txBody>
          <a:bodyPr wrap="square" rtlCol="1">
            <a:spAutoFit/>
          </a:bodyPr>
          <a:lstStyle/>
          <a:p>
            <a:r>
              <a:rPr lang="he-IL" sz="2800" dirty="0">
                <a:latin typeface="Calibri" panose="020F0502020204030204" pitchFamily="34" charset="0"/>
                <a:cs typeface="Calibri" panose="020F0502020204030204" pitchFamily="34" charset="0"/>
              </a:rPr>
              <a:t>זֶה מַטְבֵּעַ שֶל 10 שְקָלִים.</a:t>
            </a:r>
          </a:p>
        </p:txBody>
      </p:sp>
      <p:pic>
        <p:nvPicPr>
          <p:cNvPr id="7" name="Picture 6">
            <a:extLst>
              <a:ext uri="{FF2B5EF4-FFF2-40B4-BE49-F238E27FC236}">
                <a16:creationId xmlns:a16="http://schemas.microsoft.com/office/drawing/2014/main" id="{91A3219C-7CFD-46E4-B7D3-7D72B93432C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t="5438" b="5438"/>
          <a:stretch/>
        </p:blipFill>
        <p:spPr bwMode="auto">
          <a:xfrm>
            <a:off x="4021681" y="3689659"/>
            <a:ext cx="1188721" cy="1147158"/>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8" name="Picture 4">
            <a:extLst>
              <a:ext uri="{FF2B5EF4-FFF2-40B4-BE49-F238E27FC236}">
                <a16:creationId xmlns:a16="http://schemas.microsoft.com/office/drawing/2014/main" id="{526C9373-00C0-40FF-A4C1-957A849009C3}"/>
              </a:ext>
            </a:extLst>
          </p:cNvPr>
          <p:cNvPicPr>
            <a:picLocks noChangeAspect="1" noChangeArrowheads="1"/>
          </p:cNvPicPr>
          <p:nvPr/>
        </p:nvPicPr>
        <p:blipFill>
          <a:blip r:embed="rId5">
            <a:extLst>
              <a:ext uri="{28A0092B-C50C-407E-A947-70E740481C1C}">
                <a14:useLocalDpi xmlns:a14="http://schemas.microsoft.com/office/drawing/2010/main" val="0"/>
              </a:ext>
            </a:extLst>
          </a:blip>
          <a:srcRect t="2777" b="2777"/>
          <a:stretch/>
        </p:blipFill>
        <p:spPr bwMode="auto">
          <a:xfrm>
            <a:off x="4060936" y="1604001"/>
            <a:ext cx="1110212" cy="1176253"/>
          </a:xfrm>
          <a:prstGeom prst="rect">
            <a:avLst/>
          </a:prstGeom>
          <a:noFill/>
          <a:ln>
            <a:noFill/>
          </a:ln>
          <a:extLst>
            <a:ext uri="{909E8E84-426E-40DD-AFC4-6F175D3DCCD1}">
              <a14:hiddenFill xmlns:a14="http://schemas.microsoft.com/office/drawing/2010/main">
                <a:solidFill>
                  <a:srgbClr val="FFFFFF"/>
                </a:solidFill>
              </a14:hiddenFill>
            </a:ext>
          </a:extLst>
        </p:spPr>
      </p:pic>
      <p:sp>
        <p:nvSpPr>
          <p:cNvPr id="10" name="תיבת טקסט 9">
            <a:extLst>
              <a:ext uri="{FF2B5EF4-FFF2-40B4-BE49-F238E27FC236}">
                <a16:creationId xmlns:a16="http://schemas.microsoft.com/office/drawing/2014/main" id="{A051AFDD-F5E5-4AD5-BE2A-F835F64FA754}"/>
              </a:ext>
            </a:extLst>
          </p:cNvPr>
          <p:cNvSpPr txBox="1"/>
          <p:nvPr/>
        </p:nvSpPr>
        <p:spPr>
          <a:xfrm>
            <a:off x="789634" y="1930518"/>
            <a:ext cx="3056182" cy="523220"/>
          </a:xfrm>
          <a:prstGeom prst="rect">
            <a:avLst/>
          </a:prstGeom>
          <a:noFill/>
        </p:spPr>
        <p:txBody>
          <a:bodyPr wrap="square" rtlCol="1">
            <a:spAutoFit/>
          </a:bodyPr>
          <a:lstStyle/>
          <a:p>
            <a:r>
              <a:rPr lang="he-IL" sz="2800" dirty="0">
                <a:latin typeface="Calibri" panose="020F0502020204030204" pitchFamily="34" charset="0"/>
                <a:cs typeface="Calibri" panose="020F0502020204030204" pitchFamily="34" charset="0"/>
              </a:rPr>
              <a:t>עַמוּד עַתִיק</a:t>
            </a:r>
          </a:p>
        </p:txBody>
      </p:sp>
      <p:sp>
        <p:nvSpPr>
          <p:cNvPr id="11" name="תיבת טקסט 10">
            <a:extLst>
              <a:ext uri="{FF2B5EF4-FFF2-40B4-BE49-F238E27FC236}">
                <a16:creationId xmlns:a16="http://schemas.microsoft.com/office/drawing/2014/main" id="{95D406B4-172B-4B9B-9629-3494C6EBE882}"/>
              </a:ext>
            </a:extLst>
          </p:cNvPr>
          <p:cNvSpPr txBox="1"/>
          <p:nvPr/>
        </p:nvSpPr>
        <p:spPr>
          <a:xfrm>
            <a:off x="1133763" y="4001628"/>
            <a:ext cx="2712053" cy="523220"/>
          </a:xfrm>
          <a:prstGeom prst="rect">
            <a:avLst/>
          </a:prstGeom>
          <a:noFill/>
        </p:spPr>
        <p:txBody>
          <a:bodyPr wrap="square" rtlCol="1">
            <a:spAutoFit/>
          </a:bodyPr>
          <a:lstStyle/>
          <a:p>
            <a:r>
              <a:rPr lang="he-IL" sz="2800" dirty="0">
                <a:latin typeface="Calibri" panose="020F0502020204030204" pitchFamily="34" charset="0"/>
                <a:cs typeface="Calibri" panose="020F0502020204030204" pitchFamily="34" charset="0"/>
              </a:rPr>
              <a:t>עֵץ תָמָר</a:t>
            </a:r>
          </a:p>
        </p:txBody>
      </p:sp>
      <p:sp>
        <p:nvSpPr>
          <p:cNvPr id="12" name="תיבת טקסט 11">
            <a:extLst>
              <a:ext uri="{FF2B5EF4-FFF2-40B4-BE49-F238E27FC236}">
                <a16:creationId xmlns:a16="http://schemas.microsoft.com/office/drawing/2014/main" id="{3D227B64-7F48-4A71-A881-A777DE000CCE}"/>
              </a:ext>
            </a:extLst>
          </p:cNvPr>
          <p:cNvSpPr txBox="1"/>
          <p:nvPr/>
        </p:nvSpPr>
        <p:spPr>
          <a:xfrm>
            <a:off x="8267159" y="258213"/>
            <a:ext cx="2078080" cy="1077218"/>
          </a:xfrm>
          <a:prstGeom prst="rect">
            <a:avLst/>
          </a:prstGeom>
          <a:noFill/>
        </p:spPr>
        <p:txBody>
          <a:bodyPr wrap="square" rtlCol="1">
            <a:spAutoFit/>
          </a:bodyPr>
          <a:lstStyle/>
          <a:p>
            <a:pPr algn="ctr"/>
            <a:r>
              <a:rPr lang="he-IL" sz="3200" dirty="0">
                <a:solidFill>
                  <a:srgbClr val="C486B4"/>
                </a:solidFill>
                <a:latin typeface="Calibri" panose="020F0502020204030204" pitchFamily="34" charset="0"/>
                <a:cs typeface="Calibri" panose="020F0502020204030204" pitchFamily="34" charset="0"/>
              </a:rPr>
              <a:t>צַד קִדְמִי</a:t>
            </a:r>
          </a:p>
          <a:p>
            <a:pPr algn="ctr"/>
            <a:r>
              <a:rPr lang="he-IL" sz="3200" dirty="0">
                <a:solidFill>
                  <a:srgbClr val="C486B4"/>
                </a:solidFill>
                <a:latin typeface="Calibri" panose="020F0502020204030204" pitchFamily="34" charset="0"/>
                <a:cs typeface="Calibri" panose="020F0502020204030204" pitchFamily="34" charset="0"/>
              </a:rPr>
              <a:t>(צַד הָעֵרֶךְ)</a:t>
            </a:r>
          </a:p>
        </p:txBody>
      </p:sp>
      <p:sp>
        <p:nvSpPr>
          <p:cNvPr id="13" name="תיבת טקסט 12">
            <a:extLst>
              <a:ext uri="{FF2B5EF4-FFF2-40B4-BE49-F238E27FC236}">
                <a16:creationId xmlns:a16="http://schemas.microsoft.com/office/drawing/2014/main" id="{6350E6C1-967B-4498-9A41-BBA3CB34F99F}"/>
              </a:ext>
            </a:extLst>
          </p:cNvPr>
          <p:cNvSpPr txBox="1"/>
          <p:nvPr/>
        </p:nvSpPr>
        <p:spPr>
          <a:xfrm>
            <a:off x="2704313" y="155987"/>
            <a:ext cx="2441057" cy="1077218"/>
          </a:xfrm>
          <a:prstGeom prst="rect">
            <a:avLst/>
          </a:prstGeom>
          <a:noFill/>
        </p:spPr>
        <p:txBody>
          <a:bodyPr wrap="square" rtlCol="1">
            <a:spAutoFit/>
          </a:bodyPr>
          <a:lstStyle/>
          <a:p>
            <a:pPr algn="ctr"/>
            <a:r>
              <a:rPr lang="he-IL" sz="3200" dirty="0">
                <a:solidFill>
                  <a:srgbClr val="C486B4"/>
                </a:solidFill>
                <a:latin typeface="Calibri" panose="020F0502020204030204" pitchFamily="34" charset="0"/>
                <a:cs typeface="Calibri" panose="020F0502020204030204" pitchFamily="34" charset="0"/>
              </a:rPr>
              <a:t>צַד אֲחוֹרִי</a:t>
            </a:r>
          </a:p>
          <a:p>
            <a:pPr algn="ctr"/>
            <a:r>
              <a:rPr lang="he-IL" sz="3200" dirty="0">
                <a:solidFill>
                  <a:srgbClr val="C486B4"/>
                </a:solidFill>
                <a:latin typeface="Calibri" panose="020F0502020204030204" pitchFamily="34" charset="0"/>
                <a:cs typeface="Calibri" panose="020F0502020204030204" pitchFamily="34" charset="0"/>
              </a:rPr>
              <a:t>(צַד הַנוֹשֵׂא)</a:t>
            </a:r>
          </a:p>
        </p:txBody>
      </p:sp>
      <p:sp>
        <p:nvSpPr>
          <p:cNvPr id="14" name="לחצו עלי">
            <a:extLst>
              <a:ext uri="{FF2B5EF4-FFF2-40B4-BE49-F238E27FC236}">
                <a16:creationId xmlns:a16="http://schemas.microsoft.com/office/drawing/2014/main" id="{796A6315-624B-402D-AC0D-154DB15197B3}"/>
              </a:ext>
            </a:extLst>
          </p:cNvPr>
          <p:cNvSpPr/>
          <p:nvPr/>
        </p:nvSpPr>
        <p:spPr>
          <a:xfrm>
            <a:off x="4716099" y="5253999"/>
            <a:ext cx="3351943" cy="1160371"/>
          </a:xfrm>
          <a:custGeom>
            <a:avLst/>
            <a:gdLst>
              <a:gd name="connsiteX0" fmla="*/ 254115 w 3369197"/>
              <a:gd name="connsiteY0" fmla="*/ 6913 h 1475174"/>
              <a:gd name="connsiteX1" fmla="*/ 171565 w 3369197"/>
              <a:gd name="connsiteY1" fmla="*/ 563 h 1475174"/>
              <a:gd name="connsiteX2" fmla="*/ 95365 w 3369197"/>
              <a:gd name="connsiteY2" fmla="*/ 19613 h 1475174"/>
              <a:gd name="connsiteX3" fmla="*/ 19165 w 3369197"/>
              <a:gd name="connsiteY3" fmla="*/ 64063 h 1475174"/>
              <a:gd name="connsiteX4" fmla="*/ 115 w 3369197"/>
              <a:gd name="connsiteY4" fmla="*/ 191063 h 1475174"/>
              <a:gd name="connsiteX5" fmla="*/ 12815 w 3369197"/>
              <a:gd name="connsiteY5" fmla="*/ 362513 h 1475174"/>
              <a:gd name="connsiteX6" fmla="*/ 44565 w 3369197"/>
              <a:gd name="connsiteY6" fmla="*/ 692713 h 1475174"/>
              <a:gd name="connsiteX7" fmla="*/ 95365 w 3369197"/>
              <a:gd name="connsiteY7" fmla="*/ 1162613 h 1475174"/>
              <a:gd name="connsiteX8" fmla="*/ 108065 w 3369197"/>
              <a:gd name="connsiteY8" fmla="*/ 1327713 h 1475174"/>
              <a:gd name="connsiteX9" fmla="*/ 120765 w 3369197"/>
              <a:gd name="connsiteY9" fmla="*/ 1410263 h 1475174"/>
              <a:gd name="connsiteX10" fmla="*/ 171565 w 3369197"/>
              <a:gd name="connsiteY10" fmla="*/ 1454713 h 1475174"/>
              <a:gd name="connsiteX11" fmla="*/ 355715 w 3369197"/>
              <a:gd name="connsiteY11" fmla="*/ 1473763 h 1475174"/>
              <a:gd name="connsiteX12" fmla="*/ 558915 w 3369197"/>
              <a:gd name="connsiteY12" fmla="*/ 1473763 h 1475174"/>
              <a:gd name="connsiteX13" fmla="*/ 1187565 w 3369197"/>
              <a:gd name="connsiteY13" fmla="*/ 1467413 h 1475174"/>
              <a:gd name="connsiteX14" fmla="*/ 2482965 w 3369197"/>
              <a:gd name="connsiteY14" fmla="*/ 1467413 h 1475174"/>
              <a:gd name="connsiteX15" fmla="*/ 3137015 w 3369197"/>
              <a:gd name="connsiteY15" fmla="*/ 1467413 h 1475174"/>
              <a:gd name="connsiteX16" fmla="*/ 3187815 w 3369197"/>
              <a:gd name="connsiteY16" fmla="*/ 1454713 h 1475174"/>
              <a:gd name="connsiteX17" fmla="*/ 3264015 w 3369197"/>
              <a:gd name="connsiteY17" fmla="*/ 1422963 h 1475174"/>
              <a:gd name="connsiteX18" fmla="*/ 3302115 w 3369197"/>
              <a:gd name="connsiteY18" fmla="*/ 1384863 h 1475174"/>
              <a:gd name="connsiteX19" fmla="*/ 3340215 w 3369197"/>
              <a:gd name="connsiteY19" fmla="*/ 1207063 h 1475174"/>
              <a:gd name="connsiteX20" fmla="*/ 3365615 w 3369197"/>
              <a:gd name="connsiteY20" fmla="*/ 260913 h 1475174"/>
              <a:gd name="connsiteX21" fmla="*/ 3365615 w 3369197"/>
              <a:gd name="connsiteY21" fmla="*/ 191063 h 1475174"/>
              <a:gd name="connsiteX22" fmla="*/ 3333865 w 3369197"/>
              <a:gd name="connsiteY22" fmla="*/ 70413 h 1475174"/>
              <a:gd name="connsiteX23" fmla="*/ 3308465 w 3369197"/>
              <a:gd name="connsiteY23" fmla="*/ 38663 h 1475174"/>
              <a:gd name="connsiteX24" fmla="*/ 3257665 w 3369197"/>
              <a:gd name="connsiteY24" fmla="*/ 19613 h 1475174"/>
              <a:gd name="connsiteX25" fmla="*/ 3225915 w 3369197"/>
              <a:gd name="connsiteY25" fmla="*/ 13263 h 1475174"/>
              <a:gd name="connsiteX26" fmla="*/ 3111615 w 3369197"/>
              <a:gd name="connsiteY26" fmla="*/ 6913 h 1475174"/>
              <a:gd name="connsiteX27" fmla="*/ 3041765 w 3369197"/>
              <a:gd name="connsiteY27" fmla="*/ 6913 h 1475174"/>
              <a:gd name="connsiteX28" fmla="*/ 254115 w 3369197"/>
              <a:gd name="connsiteY28" fmla="*/ 6913 h 1475174"/>
              <a:gd name="connsiteX0" fmla="*/ 254115 w 3366916"/>
              <a:gd name="connsiteY0" fmla="*/ 6913 h 1475174"/>
              <a:gd name="connsiteX1" fmla="*/ 171565 w 3366916"/>
              <a:gd name="connsiteY1" fmla="*/ 563 h 1475174"/>
              <a:gd name="connsiteX2" fmla="*/ 95365 w 3366916"/>
              <a:gd name="connsiteY2" fmla="*/ 19613 h 1475174"/>
              <a:gd name="connsiteX3" fmla="*/ 19165 w 3366916"/>
              <a:gd name="connsiteY3" fmla="*/ 64063 h 1475174"/>
              <a:gd name="connsiteX4" fmla="*/ 115 w 3366916"/>
              <a:gd name="connsiteY4" fmla="*/ 191063 h 1475174"/>
              <a:gd name="connsiteX5" fmla="*/ 12815 w 3366916"/>
              <a:gd name="connsiteY5" fmla="*/ 362513 h 1475174"/>
              <a:gd name="connsiteX6" fmla="*/ 44565 w 3366916"/>
              <a:gd name="connsiteY6" fmla="*/ 692713 h 1475174"/>
              <a:gd name="connsiteX7" fmla="*/ 95365 w 3366916"/>
              <a:gd name="connsiteY7" fmla="*/ 1162613 h 1475174"/>
              <a:gd name="connsiteX8" fmla="*/ 108065 w 3366916"/>
              <a:gd name="connsiteY8" fmla="*/ 1327713 h 1475174"/>
              <a:gd name="connsiteX9" fmla="*/ 120765 w 3366916"/>
              <a:gd name="connsiteY9" fmla="*/ 1410263 h 1475174"/>
              <a:gd name="connsiteX10" fmla="*/ 171565 w 3366916"/>
              <a:gd name="connsiteY10" fmla="*/ 1454713 h 1475174"/>
              <a:gd name="connsiteX11" fmla="*/ 355715 w 3366916"/>
              <a:gd name="connsiteY11" fmla="*/ 1473763 h 1475174"/>
              <a:gd name="connsiteX12" fmla="*/ 558915 w 3366916"/>
              <a:gd name="connsiteY12" fmla="*/ 1473763 h 1475174"/>
              <a:gd name="connsiteX13" fmla="*/ 1187565 w 3366916"/>
              <a:gd name="connsiteY13" fmla="*/ 1467413 h 1475174"/>
              <a:gd name="connsiteX14" fmla="*/ 2482965 w 3366916"/>
              <a:gd name="connsiteY14" fmla="*/ 1467413 h 1475174"/>
              <a:gd name="connsiteX15" fmla="*/ 3137015 w 3366916"/>
              <a:gd name="connsiteY15" fmla="*/ 1467413 h 1475174"/>
              <a:gd name="connsiteX16" fmla="*/ 3187815 w 3366916"/>
              <a:gd name="connsiteY16" fmla="*/ 1454713 h 1475174"/>
              <a:gd name="connsiteX17" fmla="*/ 3264015 w 3366916"/>
              <a:gd name="connsiteY17" fmla="*/ 1422963 h 1475174"/>
              <a:gd name="connsiteX18" fmla="*/ 3302115 w 3366916"/>
              <a:gd name="connsiteY18" fmla="*/ 1384863 h 1475174"/>
              <a:gd name="connsiteX19" fmla="*/ 3340215 w 3366916"/>
              <a:gd name="connsiteY19" fmla="*/ 1207063 h 1475174"/>
              <a:gd name="connsiteX20" fmla="*/ 3365615 w 3366916"/>
              <a:gd name="connsiteY20" fmla="*/ 260913 h 1475174"/>
              <a:gd name="connsiteX21" fmla="*/ 3360162 w 3366916"/>
              <a:gd name="connsiteY21" fmla="*/ 143441 h 1475174"/>
              <a:gd name="connsiteX22" fmla="*/ 3333865 w 3366916"/>
              <a:gd name="connsiteY22" fmla="*/ 70413 h 1475174"/>
              <a:gd name="connsiteX23" fmla="*/ 3308465 w 3366916"/>
              <a:gd name="connsiteY23" fmla="*/ 38663 h 1475174"/>
              <a:gd name="connsiteX24" fmla="*/ 3257665 w 3366916"/>
              <a:gd name="connsiteY24" fmla="*/ 19613 h 1475174"/>
              <a:gd name="connsiteX25" fmla="*/ 3225915 w 3366916"/>
              <a:gd name="connsiteY25" fmla="*/ 13263 h 1475174"/>
              <a:gd name="connsiteX26" fmla="*/ 3111615 w 3366916"/>
              <a:gd name="connsiteY26" fmla="*/ 6913 h 1475174"/>
              <a:gd name="connsiteX27" fmla="*/ 3041765 w 3366916"/>
              <a:gd name="connsiteY27" fmla="*/ 6913 h 1475174"/>
              <a:gd name="connsiteX28" fmla="*/ 254115 w 3366916"/>
              <a:gd name="connsiteY28" fmla="*/ 6913 h 1475174"/>
              <a:gd name="connsiteX0" fmla="*/ 254115 w 3368387"/>
              <a:gd name="connsiteY0" fmla="*/ 6913 h 1475174"/>
              <a:gd name="connsiteX1" fmla="*/ 171565 w 3368387"/>
              <a:gd name="connsiteY1" fmla="*/ 563 h 1475174"/>
              <a:gd name="connsiteX2" fmla="*/ 95365 w 3368387"/>
              <a:gd name="connsiteY2" fmla="*/ 19613 h 1475174"/>
              <a:gd name="connsiteX3" fmla="*/ 19165 w 3368387"/>
              <a:gd name="connsiteY3" fmla="*/ 64063 h 1475174"/>
              <a:gd name="connsiteX4" fmla="*/ 115 w 3368387"/>
              <a:gd name="connsiteY4" fmla="*/ 191063 h 1475174"/>
              <a:gd name="connsiteX5" fmla="*/ 12815 w 3368387"/>
              <a:gd name="connsiteY5" fmla="*/ 362513 h 1475174"/>
              <a:gd name="connsiteX6" fmla="*/ 44565 w 3368387"/>
              <a:gd name="connsiteY6" fmla="*/ 692713 h 1475174"/>
              <a:gd name="connsiteX7" fmla="*/ 95365 w 3368387"/>
              <a:gd name="connsiteY7" fmla="*/ 1162613 h 1475174"/>
              <a:gd name="connsiteX8" fmla="*/ 108065 w 3368387"/>
              <a:gd name="connsiteY8" fmla="*/ 1327713 h 1475174"/>
              <a:gd name="connsiteX9" fmla="*/ 120765 w 3368387"/>
              <a:gd name="connsiteY9" fmla="*/ 1410263 h 1475174"/>
              <a:gd name="connsiteX10" fmla="*/ 171565 w 3368387"/>
              <a:gd name="connsiteY10" fmla="*/ 1454713 h 1475174"/>
              <a:gd name="connsiteX11" fmla="*/ 355715 w 3368387"/>
              <a:gd name="connsiteY11" fmla="*/ 1473763 h 1475174"/>
              <a:gd name="connsiteX12" fmla="*/ 558915 w 3368387"/>
              <a:gd name="connsiteY12" fmla="*/ 1473763 h 1475174"/>
              <a:gd name="connsiteX13" fmla="*/ 1187565 w 3368387"/>
              <a:gd name="connsiteY13" fmla="*/ 1467413 h 1475174"/>
              <a:gd name="connsiteX14" fmla="*/ 2482965 w 3368387"/>
              <a:gd name="connsiteY14" fmla="*/ 1467413 h 1475174"/>
              <a:gd name="connsiteX15" fmla="*/ 3137015 w 3368387"/>
              <a:gd name="connsiteY15" fmla="*/ 1467413 h 1475174"/>
              <a:gd name="connsiteX16" fmla="*/ 3187815 w 3368387"/>
              <a:gd name="connsiteY16" fmla="*/ 1454713 h 1475174"/>
              <a:gd name="connsiteX17" fmla="*/ 3264015 w 3368387"/>
              <a:gd name="connsiteY17" fmla="*/ 1422963 h 1475174"/>
              <a:gd name="connsiteX18" fmla="*/ 3302115 w 3368387"/>
              <a:gd name="connsiteY18" fmla="*/ 1384863 h 1475174"/>
              <a:gd name="connsiteX19" fmla="*/ 3340215 w 3368387"/>
              <a:gd name="connsiteY19" fmla="*/ 1207063 h 1475174"/>
              <a:gd name="connsiteX20" fmla="*/ 3367306 w 3368387"/>
              <a:gd name="connsiteY20" fmla="*/ 326797 h 1475174"/>
              <a:gd name="connsiteX21" fmla="*/ 3360162 w 3368387"/>
              <a:gd name="connsiteY21" fmla="*/ 143441 h 1475174"/>
              <a:gd name="connsiteX22" fmla="*/ 3333865 w 3368387"/>
              <a:gd name="connsiteY22" fmla="*/ 70413 h 1475174"/>
              <a:gd name="connsiteX23" fmla="*/ 3308465 w 3368387"/>
              <a:gd name="connsiteY23" fmla="*/ 38663 h 1475174"/>
              <a:gd name="connsiteX24" fmla="*/ 3257665 w 3368387"/>
              <a:gd name="connsiteY24" fmla="*/ 19613 h 1475174"/>
              <a:gd name="connsiteX25" fmla="*/ 3225915 w 3368387"/>
              <a:gd name="connsiteY25" fmla="*/ 13263 h 1475174"/>
              <a:gd name="connsiteX26" fmla="*/ 3111615 w 3368387"/>
              <a:gd name="connsiteY26" fmla="*/ 6913 h 1475174"/>
              <a:gd name="connsiteX27" fmla="*/ 3041765 w 3368387"/>
              <a:gd name="connsiteY27" fmla="*/ 6913 h 1475174"/>
              <a:gd name="connsiteX28" fmla="*/ 254115 w 3368387"/>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137015 w 3368651"/>
              <a:gd name="connsiteY15" fmla="*/ 1467413 h 1475174"/>
              <a:gd name="connsiteX16" fmla="*/ 3187815 w 3368651"/>
              <a:gd name="connsiteY16" fmla="*/ 1454713 h 1475174"/>
              <a:gd name="connsiteX17" fmla="*/ 3264015 w 3368651"/>
              <a:gd name="connsiteY17" fmla="*/ 1422963 h 1475174"/>
              <a:gd name="connsiteX18" fmla="*/ 3302115 w 3368651"/>
              <a:gd name="connsiteY18" fmla="*/ 1384863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137015 w 3368651"/>
              <a:gd name="connsiteY15" fmla="*/ 1467413 h 1475174"/>
              <a:gd name="connsiteX16" fmla="*/ 3187815 w 3368651"/>
              <a:gd name="connsiteY16" fmla="*/ 1454713 h 1475174"/>
              <a:gd name="connsiteX17" fmla="*/ 3264015 w 3368651"/>
              <a:gd name="connsiteY17" fmla="*/ 1422963 h 1475174"/>
              <a:gd name="connsiteX18" fmla="*/ 3314918 w 3368651"/>
              <a:gd name="connsiteY18" fmla="*/ 1343591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041074 w 3368651"/>
              <a:gd name="connsiteY15" fmla="*/ 1465035 h 1475174"/>
              <a:gd name="connsiteX16" fmla="*/ 3187815 w 3368651"/>
              <a:gd name="connsiteY16" fmla="*/ 1454713 h 1475174"/>
              <a:gd name="connsiteX17" fmla="*/ 3264015 w 3368651"/>
              <a:gd name="connsiteY17" fmla="*/ 1422963 h 1475174"/>
              <a:gd name="connsiteX18" fmla="*/ 3314918 w 3368651"/>
              <a:gd name="connsiteY18" fmla="*/ 1343591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304121 w 3368651"/>
              <a:gd name="connsiteY0" fmla="*/ 3518 h 1476542"/>
              <a:gd name="connsiteX1" fmla="*/ 171565 w 3368651"/>
              <a:gd name="connsiteY1" fmla="*/ 1931 h 1476542"/>
              <a:gd name="connsiteX2" fmla="*/ 95365 w 3368651"/>
              <a:gd name="connsiteY2" fmla="*/ 20981 h 1476542"/>
              <a:gd name="connsiteX3" fmla="*/ 19165 w 3368651"/>
              <a:gd name="connsiteY3" fmla="*/ 65431 h 1476542"/>
              <a:gd name="connsiteX4" fmla="*/ 115 w 3368651"/>
              <a:gd name="connsiteY4" fmla="*/ 192431 h 1476542"/>
              <a:gd name="connsiteX5" fmla="*/ 12815 w 3368651"/>
              <a:gd name="connsiteY5" fmla="*/ 363881 h 1476542"/>
              <a:gd name="connsiteX6" fmla="*/ 44565 w 3368651"/>
              <a:gd name="connsiteY6" fmla="*/ 694081 h 1476542"/>
              <a:gd name="connsiteX7" fmla="*/ 95365 w 3368651"/>
              <a:gd name="connsiteY7" fmla="*/ 1163981 h 1476542"/>
              <a:gd name="connsiteX8" fmla="*/ 108065 w 3368651"/>
              <a:gd name="connsiteY8" fmla="*/ 1329081 h 1476542"/>
              <a:gd name="connsiteX9" fmla="*/ 120765 w 3368651"/>
              <a:gd name="connsiteY9" fmla="*/ 1411631 h 1476542"/>
              <a:gd name="connsiteX10" fmla="*/ 171565 w 3368651"/>
              <a:gd name="connsiteY10" fmla="*/ 1456081 h 1476542"/>
              <a:gd name="connsiteX11" fmla="*/ 355715 w 3368651"/>
              <a:gd name="connsiteY11" fmla="*/ 1475131 h 1476542"/>
              <a:gd name="connsiteX12" fmla="*/ 558915 w 3368651"/>
              <a:gd name="connsiteY12" fmla="*/ 1475131 h 1476542"/>
              <a:gd name="connsiteX13" fmla="*/ 1187565 w 3368651"/>
              <a:gd name="connsiteY13" fmla="*/ 1468781 h 1476542"/>
              <a:gd name="connsiteX14" fmla="*/ 2482965 w 3368651"/>
              <a:gd name="connsiteY14" fmla="*/ 1468781 h 1476542"/>
              <a:gd name="connsiteX15" fmla="*/ 3041074 w 3368651"/>
              <a:gd name="connsiteY15" fmla="*/ 1466403 h 1476542"/>
              <a:gd name="connsiteX16" fmla="*/ 3187815 w 3368651"/>
              <a:gd name="connsiteY16" fmla="*/ 1456081 h 1476542"/>
              <a:gd name="connsiteX17" fmla="*/ 3264015 w 3368651"/>
              <a:gd name="connsiteY17" fmla="*/ 1424331 h 1476542"/>
              <a:gd name="connsiteX18" fmla="*/ 3314918 w 3368651"/>
              <a:gd name="connsiteY18" fmla="*/ 1344959 h 1476542"/>
              <a:gd name="connsiteX19" fmla="*/ 3336349 w 3368651"/>
              <a:gd name="connsiteY19" fmla="*/ 1156840 h 1476542"/>
              <a:gd name="connsiteX20" fmla="*/ 3367306 w 3368651"/>
              <a:gd name="connsiteY20" fmla="*/ 328165 h 1476542"/>
              <a:gd name="connsiteX21" fmla="*/ 3360162 w 3368651"/>
              <a:gd name="connsiteY21" fmla="*/ 144809 h 1476542"/>
              <a:gd name="connsiteX22" fmla="*/ 3333865 w 3368651"/>
              <a:gd name="connsiteY22" fmla="*/ 71781 h 1476542"/>
              <a:gd name="connsiteX23" fmla="*/ 3308465 w 3368651"/>
              <a:gd name="connsiteY23" fmla="*/ 40031 h 1476542"/>
              <a:gd name="connsiteX24" fmla="*/ 3257665 w 3368651"/>
              <a:gd name="connsiteY24" fmla="*/ 20981 h 1476542"/>
              <a:gd name="connsiteX25" fmla="*/ 3225915 w 3368651"/>
              <a:gd name="connsiteY25" fmla="*/ 14631 h 1476542"/>
              <a:gd name="connsiteX26" fmla="*/ 3111615 w 3368651"/>
              <a:gd name="connsiteY26" fmla="*/ 8281 h 1476542"/>
              <a:gd name="connsiteX27" fmla="*/ 3041765 w 3368651"/>
              <a:gd name="connsiteY27" fmla="*/ 8281 h 1476542"/>
              <a:gd name="connsiteX28" fmla="*/ 304121 w 3368651"/>
              <a:gd name="connsiteY28" fmla="*/ 3518 h 1476542"/>
              <a:gd name="connsiteX0" fmla="*/ 304121 w 3368651"/>
              <a:gd name="connsiteY0" fmla="*/ 7213 h 1480237"/>
              <a:gd name="connsiteX1" fmla="*/ 188234 w 3368651"/>
              <a:gd name="connsiteY1" fmla="*/ 864 h 1480237"/>
              <a:gd name="connsiteX2" fmla="*/ 95365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04121 w 3368651"/>
              <a:gd name="connsiteY28" fmla="*/ 7213 h 1480237"/>
              <a:gd name="connsiteX0" fmla="*/ 304121 w 3368651"/>
              <a:gd name="connsiteY0" fmla="*/ 7213 h 1480237"/>
              <a:gd name="connsiteX1" fmla="*/ 188234 w 3368651"/>
              <a:gd name="connsiteY1" fmla="*/ 864 h 1480237"/>
              <a:gd name="connsiteX2" fmla="*/ 81078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04121 w 3368651"/>
              <a:gd name="connsiteY28" fmla="*/ 7213 h 1480237"/>
              <a:gd name="connsiteX0" fmla="*/ 325552 w 3368651"/>
              <a:gd name="connsiteY0" fmla="*/ 7213 h 1480237"/>
              <a:gd name="connsiteX1" fmla="*/ 188234 w 3368651"/>
              <a:gd name="connsiteY1" fmla="*/ 864 h 1480237"/>
              <a:gd name="connsiteX2" fmla="*/ 81078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25552 w 3368651"/>
              <a:gd name="connsiteY28" fmla="*/ 7213 h 1480237"/>
              <a:gd name="connsiteX0" fmla="*/ 325447 w 3368546"/>
              <a:gd name="connsiteY0" fmla="*/ 7213 h 1480237"/>
              <a:gd name="connsiteX1" fmla="*/ 188129 w 3368546"/>
              <a:gd name="connsiteY1" fmla="*/ 864 h 1480237"/>
              <a:gd name="connsiteX2" fmla="*/ 80973 w 3368546"/>
              <a:gd name="connsiteY2" fmla="*/ 24676 h 1480237"/>
              <a:gd name="connsiteX3" fmla="*/ 14297 w 3368546"/>
              <a:gd name="connsiteY3" fmla="*/ 81033 h 1480237"/>
              <a:gd name="connsiteX4" fmla="*/ 10 w 3368546"/>
              <a:gd name="connsiteY4" fmla="*/ 196126 h 1480237"/>
              <a:gd name="connsiteX5" fmla="*/ 12710 w 3368546"/>
              <a:gd name="connsiteY5" fmla="*/ 367576 h 1480237"/>
              <a:gd name="connsiteX6" fmla="*/ 44460 w 3368546"/>
              <a:gd name="connsiteY6" fmla="*/ 697776 h 1480237"/>
              <a:gd name="connsiteX7" fmla="*/ 95260 w 3368546"/>
              <a:gd name="connsiteY7" fmla="*/ 1167676 h 1480237"/>
              <a:gd name="connsiteX8" fmla="*/ 107960 w 3368546"/>
              <a:gd name="connsiteY8" fmla="*/ 1332776 h 1480237"/>
              <a:gd name="connsiteX9" fmla="*/ 120660 w 3368546"/>
              <a:gd name="connsiteY9" fmla="*/ 1415326 h 1480237"/>
              <a:gd name="connsiteX10" fmla="*/ 171460 w 3368546"/>
              <a:gd name="connsiteY10" fmla="*/ 1459776 h 1480237"/>
              <a:gd name="connsiteX11" fmla="*/ 355610 w 3368546"/>
              <a:gd name="connsiteY11" fmla="*/ 1478826 h 1480237"/>
              <a:gd name="connsiteX12" fmla="*/ 558810 w 3368546"/>
              <a:gd name="connsiteY12" fmla="*/ 1478826 h 1480237"/>
              <a:gd name="connsiteX13" fmla="*/ 1187460 w 3368546"/>
              <a:gd name="connsiteY13" fmla="*/ 1472476 h 1480237"/>
              <a:gd name="connsiteX14" fmla="*/ 2482860 w 3368546"/>
              <a:gd name="connsiteY14" fmla="*/ 1472476 h 1480237"/>
              <a:gd name="connsiteX15" fmla="*/ 3040969 w 3368546"/>
              <a:gd name="connsiteY15" fmla="*/ 1470098 h 1480237"/>
              <a:gd name="connsiteX16" fmla="*/ 3187710 w 3368546"/>
              <a:gd name="connsiteY16" fmla="*/ 1459776 h 1480237"/>
              <a:gd name="connsiteX17" fmla="*/ 3263910 w 3368546"/>
              <a:gd name="connsiteY17" fmla="*/ 1428026 h 1480237"/>
              <a:gd name="connsiteX18" fmla="*/ 3314813 w 3368546"/>
              <a:gd name="connsiteY18" fmla="*/ 1348654 h 1480237"/>
              <a:gd name="connsiteX19" fmla="*/ 3336244 w 3368546"/>
              <a:gd name="connsiteY19" fmla="*/ 1160535 h 1480237"/>
              <a:gd name="connsiteX20" fmla="*/ 3367201 w 3368546"/>
              <a:gd name="connsiteY20" fmla="*/ 331860 h 1480237"/>
              <a:gd name="connsiteX21" fmla="*/ 3360057 w 3368546"/>
              <a:gd name="connsiteY21" fmla="*/ 148504 h 1480237"/>
              <a:gd name="connsiteX22" fmla="*/ 3333760 w 3368546"/>
              <a:gd name="connsiteY22" fmla="*/ 75476 h 1480237"/>
              <a:gd name="connsiteX23" fmla="*/ 3308360 w 3368546"/>
              <a:gd name="connsiteY23" fmla="*/ 43726 h 1480237"/>
              <a:gd name="connsiteX24" fmla="*/ 3257560 w 3368546"/>
              <a:gd name="connsiteY24" fmla="*/ 24676 h 1480237"/>
              <a:gd name="connsiteX25" fmla="*/ 3225810 w 3368546"/>
              <a:gd name="connsiteY25" fmla="*/ 18326 h 1480237"/>
              <a:gd name="connsiteX26" fmla="*/ 3111510 w 3368546"/>
              <a:gd name="connsiteY26" fmla="*/ 11976 h 1480237"/>
              <a:gd name="connsiteX27" fmla="*/ 3041660 w 3368546"/>
              <a:gd name="connsiteY27" fmla="*/ 11976 h 1480237"/>
              <a:gd name="connsiteX28" fmla="*/ 325447 w 3368546"/>
              <a:gd name="connsiteY28" fmla="*/ 7213 h 1480237"/>
              <a:gd name="connsiteX0" fmla="*/ 325447 w 3368546"/>
              <a:gd name="connsiteY0" fmla="*/ 5196 h 1478220"/>
              <a:gd name="connsiteX1" fmla="*/ 173842 w 3368546"/>
              <a:gd name="connsiteY1" fmla="*/ 1228 h 1478220"/>
              <a:gd name="connsiteX2" fmla="*/ 80973 w 3368546"/>
              <a:gd name="connsiteY2" fmla="*/ 22659 h 1478220"/>
              <a:gd name="connsiteX3" fmla="*/ 14297 w 3368546"/>
              <a:gd name="connsiteY3" fmla="*/ 79016 h 1478220"/>
              <a:gd name="connsiteX4" fmla="*/ 10 w 3368546"/>
              <a:gd name="connsiteY4" fmla="*/ 194109 h 1478220"/>
              <a:gd name="connsiteX5" fmla="*/ 12710 w 3368546"/>
              <a:gd name="connsiteY5" fmla="*/ 365559 h 1478220"/>
              <a:gd name="connsiteX6" fmla="*/ 44460 w 3368546"/>
              <a:gd name="connsiteY6" fmla="*/ 695759 h 1478220"/>
              <a:gd name="connsiteX7" fmla="*/ 95260 w 3368546"/>
              <a:gd name="connsiteY7" fmla="*/ 1165659 h 1478220"/>
              <a:gd name="connsiteX8" fmla="*/ 107960 w 3368546"/>
              <a:gd name="connsiteY8" fmla="*/ 1330759 h 1478220"/>
              <a:gd name="connsiteX9" fmla="*/ 120660 w 3368546"/>
              <a:gd name="connsiteY9" fmla="*/ 1413309 h 1478220"/>
              <a:gd name="connsiteX10" fmla="*/ 171460 w 3368546"/>
              <a:gd name="connsiteY10" fmla="*/ 1457759 h 1478220"/>
              <a:gd name="connsiteX11" fmla="*/ 355610 w 3368546"/>
              <a:gd name="connsiteY11" fmla="*/ 1476809 h 1478220"/>
              <a:gd name="connsiteX12" fmla="*/ 558810 w 3368546"/>
              <a:gd name="connsiteY12" fmla="*/ 1476809 h 1478220"/>
              <a:gd name="connsiteX13" fmla="*/ 1187460 w 3368546"/>
              <a:gd name="connsiteY13" fmla="*/ 1470459 h 1478220"/>
              <a:gd name="connsiteX14" fmla="*/ 2482860 w 3368546"/>
              <a:gd name="connsiteY14" fmla="*/ 1470459 h 1478220"/>
              <a:gd name="connsiteX15" fmla="*/ 3040969 w 3368546"/>
              <a:gd name="connsiteY15" fmla="*/ 1468081 h 1478220"/>
              <a:gd name="connsiteX16" fmla="*/ 3187710 w 3368546"/>
              <a:gd name="connsiteY16" fmla="*/ 1457759 h 1478220"/>
              <a:gd name="connsiteX17" fmla="*/ 3263910 w 3368546"/>
              <a:gd name="connsiteY17" fmla="*/ 1426009 h 1478220"/>
              <a:gd name="connsiteX18" fmla="*/ 3314813 w 3368546"/>
              <a:gd name="connsiteY18" fmla="*/ 1346637 h 1478220"/>
              <a:gd name="connsiteX19" fmla="*/ 3336244 w 3368546"/>
              <a:gd name="connsiteY19" fmla="*/ 1158518 h 1478220"/>
              <a:gd name="connsiteX20" fmla="*/ 3367201 w 3368546"/>
              <a:gd name="connsiteY20" fmla="*/ 329843 h 1478220"/>
              <a:gd name="connsiteX21" fmla="*/ 3360057 w 3368546"/>
              <a:gd name="connsiteY21" fmla="*/ 146487 h 1478220"/>
              <a:gd name="connsiteX22" fmla="*/ 3333760 w 3368546"/>
              <a:gd name="connsiteY22" fmla="*/ 73459 h 1478220"/>
              <a:gd name="connsiteX23" fmla="*/ 3308360 w 3368546"/>
              <a:gd name="connsiteY23" fmla="*/ 41709 h 1478220"/>
              <a:gd name="connsiteX24" fmla="*/ 3257560 w 3368546"/>
              <a:gd name="connsiteY24" fmla="*/ 22659 h 1478220"/>
              <a:gd name="connsiteX25" fmla="*/ 3225810 w 3368546"/>
              <a:gd name="connsiteY25" fmla="*/ 16309 h 1478220"/>
              <a:gd name="connsiteX26" fmla="*/ 3111510 w 3368546"/>
              <a:gd name="connsiteY26" fmla="*/ 9959 h 1478220"/>
              <a:gd name="connsiteX27" fmla="*/ 3041660 w 3368546"/>
              <a:gd name="connsiteY27" fmla="*/ 9959 h 1478220"/>
              <a:gd name="connsiteX28" fmla="*/ 325447 w 3368546"/>
              <a:gd name="connsiteY28" fmla="*/ 5196 h 1478220"/>
              <a:gd name="connsiteX0" fmla="*/ 344497 w 3368546"/>
              <a:gd name="connsiteY0" fmla="*/ 1551 h 1484100"/>
              <a:gd name="connsiteX1" fmla="*/ 173842 w 3368546"/>
              <a:gd name="connsiteY1" fmla="*/ 7108 h 1484100"/>
              <a:gd name="connsiteX2" fmla="*/ 80973 w 3368546"/>
              <a:gd name="connsiteY2" fmla="*/ 28539 h 1484100"/>
              <a:gd name="connsiteX3" fmla="*/ 14297 w 3368546"/>
              <a:gd name="connsiteY3" fmla="*/ 84896 h 1484100"/>
              <a:gd name="connsiteX4" fmla="*/ 10 w 3368546"/>
              <a:gd name="connsiteY4" fmla="*/ 199989 h 1484100"/>
              <a:gd name="connsiteX5" fmla="*/ 12710 w 3368546"/>
              <a:gd name="connsiteY5" fmla="*/ 371439 h 1484100"/>
              <a:gd name="connsiteX6" fmla="*/ 44460 w 3368546"/>
              <a:gd name="connsiteY6" fmla="*/ 701639 h 1484100"/>
              <a:gd name="connsiteX7" fmla="*/ 95260 w 3368546"/>
              <a:gd name="connsiteY7" fmla="*/ 1171539 h 1484100"/>
              <a:gd name="connsiteX8" fmla="*/ 107960 w 3368546"/>
              <a:gd name="connsiteY8" fmla="*/ 1336639 h 1484100"/>
              <a:gd name="connsiteX9" fmla="*/ 120660 w 3368546"/>
              <a:gd name="connsiteY9" fmla="*/ 1419189 h 1484100"/>
              <a:gd name="connsiteX10" fmla="*/ 171460 w 3368546"/>
              <a:gd name="connsiteY10" fmla="*/ 1463639 h 1484100"/>
              <a:gd name="connsiteX11" fmla="*/ 355610 w 3368546"/>
              <a:gd name="connsiteY11" fmla="*/ 1482689 h 1484100"/>
              <a:gd name="connsiteX12" fmla="*/ 558810 w 3368546"/>
              <a:gd name="connsiteY12" fmla="*/ 1482689 h 1484100"/>
              <a:gd name="connsiteX13" fmla="*/ 1187460 w 3368546"/>
              <a:gd name="connsiteY13" fmla="*/ 1476339 h 1484100"/>
              <a:gd name="connsiteX14" fmla="*/ 2482860 w 3368546"/>
              <a:gd name="connsiteY14" fmla="*/ 1476339 h 1484100"/>
              <a:gd name="connsiteX15" fmla="*/ 3040969 w 3368546"/>
              <a:gd name="connsiteY15" fmla="*/ 1473961 h 1484100"/>
              <a:gd name="connsiteX16" fmla="*/ 3187710 w 3368546"/>
              <a:gd name="connsiteY16" fmla="*/ 1463639 h 1484100"/>
              <a:gd name="connsiteX17" fmla="*/ 3263910 w 3368546"/>
              <a:gd name="connsiteY17" fmla="*/ 1431889 h 1484100"/>
              <a:gd name="connsiteX18" fmla="*/ 3314813 w 3368546"/>
              <a:gd name="connsiteY18" fmla="*/ 1352517 h 1484100"/>
              <a:gd name="connsiteX19" fmla="*/ 3336244 w 3368546"/>
              <a:gd name="connsiteY19" fmla="*/ 1164398 h 1484100"/>
              <a:gd name="connsiteX20" fmla="*/ 3367201 w 3368546"/>
              <a:gd name="connsiteY20" fmla="*/ 335723 h 1484100"/>
              <a:gd name="connsiteX21" fmla="*/ 3360057 w 3368546"/>
              <a:gd name="connsiteY21" fmla="*/ 152367 h 1484100"/>
              <a:gd name="connsiteX22" fmla="*/ 3333760 w 3368546"/>
              <a:gd name="connsiteY22" fmla="*/ 79339 h 1484100"/>
              <a:gd name="connsiteX23" fmla="*/ 3308360 w 3368546"/>
              <a:gd name="connsiteY23" fmla="*/ 47589 h 1484100"/>
              <a:gd name="connsiteX24" fmla="*/ 3257560 w 3368546"/>
              <a:gd name="connsiteY24" fmla="*/ 28539 h 1484100"/>
              <a:gd name="connsiteX25" fmla="*/ 3225810 w 3368546"/>
              <a:gd name="connsiteY25" fmla="*/ 22189 h 1484100"/>
              <a:gd name="connsiteX26" fmla="*/ 3111510 w 3368546"/>
              <a:gd name="connsiteY26" fmla="*/ 15839 h 1484100"/>
              <a:gd name="connsiteX27" fmla="*/ 3041660 w 3368546"/>
              <a:gd name="connsiteY27" fmla="*/ 15839 h 1484100"/>
              <a:gd name="connsiteX28" fmla="*/ 344497 w 3368546"/>
              <a:gd name="connsiteY28" fmla="*/ 1551 h 1484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3368546" h="1484100">
                <a:moveTo>
                  <a:pt x="344497" y="1551"/>
                </a:moveTo>
                <a:cubicBezTo>
                  <a:pt x="316451" y="-2683"/>
                  <a:pt x="217763" y="2610"/>
                  <a:pt x="173842" y="7108"/>
                </a:cubicBezTo>
                <a:cubicBezTo>
                  <a:pt x="129921" y="11606"/>
                  <a:pt x="107564" y="15574"/>
                  <a:pt x="80973" y="28539"/>
                </a:cubicBezTo>
                <a:cubicBezTo>
                  <a:pt x="54382" y="41504"/>
                  <a:pt x="27791" y="56321"/>
                  <a:pt x="14297" y="84896"/>
                </a:cubicBezTo>
                <a:cubicBezTo>
                  <a:pt x="803" y="113471"/>
                  <a:pt x="274" y="152232"/>
                  <a:pt x="10" y="199989"/>
                </a:cubicBezTo>
                <a:cubicBezTo>
                  <a:pt x="-254" y="247746"/>
                  <a:pt x="5302" y="287831"/>
                  <a:pt x="12710" y="371439"/>
                </a:cubicBezTo>
                <a:cubicBezTo>
                  <a:pt x="20118" y="455047"/>
                  <a:pt x="30702" y="568289"/>
                  <a:pt x="44460" y="701639"/>
                </a:cubicBezTo>
                <a:cubicBezTo>
                  <a:pt x="58218" y="834989"/>
                  <a:pt x="84677" y="1065706"/>
                  <a:pt x="95260" y="1171539"/>
                </a:cubicBezTo>
                <a:cubicBezTo>
                  <a:pt x="105843" y="1277372"/>
                  <a:pt x="103727" y="1295364"/>
                  <a:pt x="107960" y="1336639"/>
                </a:cubicBezTo>
                <a:cubicBezTo>
                  <a:pt x="112193" y="1377914"/>
                  <a:pt x="110077" y="1398022"/>
                  <a:pt x="120660" y="1419189"/>
                </a:cubicBezTo>
                <a:cubicBezTo>
                  <a:pt x="131243" y="1440356"/>
                  <a:pt x="132302" y="1453056"/>
                  <a:pt x="171460" y="1463639"/>
                </a:cubicBezTo>
                <a:cubicBezTo>
                  <a:pt x="210618" y="1474222"/>
                  <a:pt x="291052" y="1479514"/>
                  <a:pt x="355610" y="1482689"/>
                </a:cubicBezTo>
                <a:cubicBezTo>
                  <a:pt x="420168" y="1485864"/>
                  <a:pt x="558810" y="1482689"/>
                  <a:pt x="558810" y="1482689"/>
                </a:cubicBezTo>
                <a:lnTo>
                  <a:pt x="1187460" y="1476339"/>
                </a:lnTo>
                <a:lnTo>
                  <a:pt x="2482860" y="1476339"/>
                </a:lnTo>
                <a:lnTo>
                  <a:pt x="3040969" y="1473961"/>
                </a:lnTo>
                <a:cubicBezTo>
                  <a:pt x="3158444" y="1471844"/>
                  <a:pt x="3150553" y="1470651"/>
                  <a:pt x="3187710" y="1463639"/>
                </a:cubicBezTo>
                <a:cubicBezTo>
                  <a:pt x="3224867" y="1456627"/>
                  <a:pt x="3242726" y="1450409"/>
                  <a:pt x="3263910" y="1431889"/>
                </a:cubicBezTo>
                <a:cubicBezTo>
                  <a:pt x="3285094" y="1413369"/>
                  <a:pt x="3302757" y="1397099"/>
                  <a:pt x="3314813" y="1352517"/>
                </a:cubicBezTo>
                <a:cubicBezTo>
                  <a:pt x="3326869" y="1307935"/>
                  <a:pt x="3327513" y="1333864"/>
                  <a:pt x="3336244" y="1164398"/>
                </a:cubicBezTo>
                <a:cubicBezTo>
                  <a:pt x="3344975" y="994932"/>
                  <a:pt x="3363232" y="504395"/>
                  <a:pt x="3367201" y="335723"/>
                </a:cubicBezTo>
                <a:cubicBezTo>
                  <a:pt x="3371170" y="167051"/>
                  <a:pt x="3365630" y="195097"/>
                  <a:pt x="3360057" y="152367"/>
                </a:cubicBezTo>
                <a:cubicBezTo>
                  <a:pt x="3354484" y="109637"/>
                  <a:pt x="3342376" y="96802"/>
                  <a:pt x="3333760" y="79339"/>
                </a:cubicBezTo>
                <a:cubicBezTo>
                  <a:pt x="3325144" y="61876"/>
                  <a:pt x="3321060" y="56056"/>
                  <a:pt x="3308360" y="47589"/>
                </a:cubicBezTo>
                <a:cubicBezTo>
                  <a:pt x="3295660" y="39122"/>
                  <a:pt x="3271318" y="32772"/>
                  <a:pt x="3257560" y="28539"/>
                </a:cubicBezTo>
                <a:cubicBezTo>
                  <a:pt x="3243802" y="24306"/>
                  <a:pt x="3250152" y="24306"/>
                  <a:pt x="3225810" y="22189"/>
                </a:cubicBezTo>
                <a:cubicBezTo>
                  <a:pt x="3201468" y="20072"/>
                  <a:pt x="3142202" y="16897"/>
                  <a:pt x="3111510" y="15839"/>
                </a:cubicBezTo>
                <a:cubicBezTo>
                  <a:pt x="3080818" y="14781"/>
                  <a:pt x="3041660" y="15839"/>
                  <a:pt x="3041660" y="15839"/>
                </a:cubicBezTo>
                <a:lnTo>
                  <a:pt x="344497" y="1551"/>
                </a:lnTo>
                <a:close/>
              </a:path>
            </a:pathLst>
          </a:custGeom>
          <a:solidFill>
            <a:srgbClr val="3E4F93"/>
          </a:solidFill>
          <a:ln w="57150" cap="rnd">
            <a:solidFill>
              <a:srgbClr val="33487A"/>
            </a:solidFill>
            <a:round/>
          </a:ln>
          <a:effectLst>
            <a:outerShdw blurRad="63500" sx="102000" sy="102000" algn="ctr" rotWithShape="0">
              <a:schemeClr val="bg2">
                <a:lumMod val="25000"/>
                <a:alpha val="40000"/>
              </a:schemeClr>
            </a:outerShdw>
          </a:effectLst>
          <a:scene3d>
            <a:camera prst="orthographicFront"/>
            <a:lightRig rig="threePt" dir="t"/>
          </a:scene3d>
          <a:sp3d extrusionH="6350" contourW="38100">
            <a:extrusionClr>
              <a:schemeClr val="tx1"/>
            </a:extrusionClr>
            <a:contourClr>
              <a:schemeClr val="bg1"/>
            </a:contourClr>
          </a:sp3d>
        </p:spPr>
        <p:style>
          <a:lnRef idx="2">
            <a:schemeClr val="accent1">
              <a:shade val="50000"/>
            </a:schemeClr>
          </a:lnRef>
          <a:fillRef idx="1">
            <a:schemeClr val="accent1"/>
          </a:fillRef>
          <a:effectRef idx="0">
            <a:schemeClr val="accent1"/>
          </a:effectRef>
          <a:fontRef idx="minor">
            <a:schemeClr val="lt1"/>
          </a:fontRef>
        </p:style>
        <p:txBody>
          <a:bodyPr tIns="0" rtlCol="0" anchor="ctr"/>
          <a:lstStyle/>
          <a:p>
            <a:pPr algn="ctr"/>
            <a:r>
              <a:rPr lang="he-IL" sz="2800" dirty="0">
                <a:solidFill>
                  <a:schemeClr val="bg1"/>
                </a:solidFill>
                <a:latin typeface="Calibri" panose="020F0502020204030204" pitchFamily="34" charset="0"/>
                <a:cs typeface="Calibri" panose="020F0502020204030204" pitchFamily="34" charset="0"/>
              </a:rPr>
              <a:t>לַחֲצוּ עָלַי </a:t>
            </a:r>
          </a:p>
          <a:p>
            <a:pPr algn="ctr"/>
            <a:r>
              <a:rPr lang="he-IL" sz="2800" dirty="0">
                <a:solidFill>
                  <a:schemeClr val="bg1"/>
                </a:solidFill>
                <a:latin typeface="Calibri" panose="020F0502020204030204" pitchFamily="34" charset="0"/>
                <a:cs typeface="Calibri" panose="020F0502020204030204" pitchFamily="34" charset="0"/>
              </a:rPr>
              <a:t>לְהַצָגַת מַטְבֵּעַ נוֹסָף.</a:t>
            </a:r>
            <a:endParaRPr lang="en-IL" sz="2800"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4085998876"/>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14"/>
                    </p:tgtEl>
                  </p:cond>
                </p:stCondLst>
                <p:endSync evt="end" delay="0">
                  <p:rtn val="all"/>
                </p:endSync>
                <p:childTnLst>
                  <p:par>
                    <p:cTn id="3" fill="hold">
                      <p:stCondLst>
                        <p:cond delay="0"/>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7"/>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1"/>
                                        </p:tgtEl>
                                        <p:attrNameLst>
                                          <p:attrName>style.visibility</p:attrName>
                                        </p:attrNameLst>
                                      </p:cBhvr>
                                      <p:to>
                                        <p:strVal val="visible"/>
                                      </p:to>
                                    </p:set>
                                  </p:childTnLst>
                                </p:cTn>
                              </p:par>
                              <p:par>
                                <p:cTn id="13" presetID="1" presetClass="exit" presetSubtype="0" fill="hold" grpId="0" nodeType="withEffect">
                                  <p:stCondLst>
                                    <p:cond delay="0"/>
                                  </p:stCondLst>
                                  <p:childTnLst>
                                    <p:set>
                                      <p:cBhvr>
                                        <p:cTn id="14" dur="1" fill="hold">
                                          <p:stCondLst>
                                            <p:cond delay="0"/>
                                          </p:stCondLst>
                                        </p:cTn>
                                        <p:tgtEl>
                                          <p:spTgt spid="14"/>
                                        </p:tgtEl>
                                        <p:attrNameLst>
                                          <p:attrName>style.visibility</p:attrName>
                                        </p:attrNameLst>
                                      </p:cBhvr>
                                      <p:to>
                                        <p:strVal val="hidden"/>
                                      </p:to>
                                    </p:set>
                                  </p:childTnLst>
                                </p:cTn>
                              </p:par>
                            </p:childTnLst>
                          </p:cTn>
                        </p:par>
                      </p:childTnLst>
                    </p:cTn>
                  </p:par>
                </p:childTnLst>
              </p:cTn>
              <p:nextCondLst>
                <p:cond evt="onClick" delay="0">
                  <p:tgtEl>
                    <p:spTgt spid="14"/>
                  </p:tgtEl>
                </p:cond>
              </p:nextCondLst>
            </p:seq>
          </p:childTnLst>
        </p:cTn>
      </p:par>
    </p:tnLst>
    <p:bldLst>
      <p:bldP spid="6" grpId="0"/>
      <p:bldP spid="11" grpId="0"/>
      <p:bldP spid="14"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0" descr="10 ₪">
            <a:extLst>
              <a:ext uri="{FF2B5EF4-FFF2-40B4-BE49-F238E27FC236}">
                <a16:creationId xmlns:a16="http://schemas.microsoft.com/office/drawing/2014/main" id="{16807545-7166-4170-A73A-E1F0FA5A87D7}"/>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58426" t="23799" r="15505" b="22269"/>
          <a:stretch/>
        </p:blipFill>
        <p:spPr bwMode="auto">
          <a:xfrm>
            <a:off x="10685284" y="225502"/>
            <a:ext cx="1198612" cy="1299868"/>
          </a:xfrm>
          <a:prstGeom prst="rect">
            <a:avLst/>
          </a:prstGeom>
          <a:noFill/>
          <a:ln>
            <a:noFill/>
          </a:ln>
          <a:extLst>
            <a:ext uri="{909E8E84-426E-40DD-AFC4-6F175D3DCCD1}">
              <a14:hiddenFill xmlns:a14="http://schemas.microsoft.com/office/drawing/2010/main">
                <a:solidFill>
                  <a:srgbClr val="FFFFFF"/>
                </a:solidFill>
              </a14:hiddenFill>
            </a:ext>
          </a:extLst>
        </p:spPr>
      </p:pic>
      <p:sp>
        <p:nvSpPr>
          <p:cNvPr id="3" name="תיבת טקסט 2">
            <a:extLst>
              <a:ext uri="{FF2B5EF4-FFF2-40B4-BE49-F238E27FC236}">
                <a16:creationId xmlns:a16="http://schemas.microsoft.com/office/drawing/2014/main" id="{AB765EC9-8F88-4F6F-B227-10CEF242970A}"/>
              </a:ext>
            </a:extLst>
          </p:cNvPr>
          <p:cNvSpPr txBox="1"/>
          <p:nvPr/>
        </p:nvSpPr>
        <p:spPr>
          <a:xfrm>
            <a:off x="1540957" y="613826"/>
            <a:ext cx="9110087" cy="523220"/>
          </a:xfrm>
          <a:prstGeom prst="rect">
            <a:avLst/>
          </a:prstGeom>
          <a:noFill/>
        </p:spPr>
        <p:txBody>
          <a:bodyPr wrap="square" rtlCol="1">
            <a:spAutoFit/>
          </a:bodyPr>
          <a:lstStyle/>
          <a:p>
            <a:r>
              <a:rPr lang="he-IL" sz="2800" dirty="0">
                <a:latin typeface="Calibri" panose="020F0502020204030204" pitchFamily="34" charset="0"/>
                <a:cs typeface="Calibri" panose="020F0502020204030204" pitchFamily="34" charset="0"/>
              </a:rPr>
              <a:t>זֶה מַטְבֵּעַ שֶל 10 שְקָלִים. הוּא שָוֶה לָעֵרֶךְ שֶל ___ מַטְבְּעוֹת שֶל 1 שֶקֶל. </a:t>
            </a:r>
          </a:p>
        </p:txBody>
      </p:sp>
      <p:pic>
        <p:nvPicPr>
          <p:cNvPr id="12" name="Picture 4">
            <a:extLst>
              <a:ext uri="{FF2B5EF4-FFF2-40B4-BE49-F238E27FC236}">
                <a16:creationId xmlns:a16="http://schemas.microsoft.com/office/drawing/2014/main" id="{8DF986A0-0ED0-4E88-A9B5-89607DC21A4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t="27" b="27"/>
          <a:stretch/>
        </p:blipFill>
        <p:spPr bwMode="auto">
          <a:xfrm>
            <a:off x="1880527" y="1180546"/>
            <a:ext cx="660756" cy="666508"/>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13" name="Picture 4">
            <a:extLst>
              <a:ext uri="{FF2B5EF4-FFF2-40B4-BE49-F238E27FC236}">
                <a16:creationId xmlns:a16="http://schemas.microsoft.com/office/drawing/2014/main" id="{66D1154E-B077-45AA-997C-6D5025C815C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t="27" b="27"/>
          <a:stretch/>
        </p:blipFill>
        <p:spPr bwMode="auto">
          <a:xfrm>
            <a:off x="2759224" y="1180546"/>
            <a:ext cx="660756" cy="666508"/>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14" name="Picture 4">
            <a:extLst>
              <a:ext uri="{FF2B5EF4-FFF2-40B4-BE49-F238E27FC236}">
                <a16:creationId xmlns:a16="http://schemas.microsoft.com/office/drawing/2014/main" id="{D1B5CF5F-B20E-4774-ADA6-D1D4FFCF980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t="27" b="27"/>
          <a:stretch/>
        </p:blipFill>
        <p:spPr bwMode="auto">
          <a:xfrm>
            <a:off x="3637564" y="1180546"/>
            <a:ext cx="660756" cy="666508"/>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15" name="Picture 4">
            <a:extLst>
              <a:ext uri="{FF2B5EF4-FFF2-40B4-BE49-F238E27FC236}">
                <a16:creationId xmlns:a16="http://schemas.microsoft.com/office/drawing/2014/main" id="{A2B2F228-F24D-430E-8318-6C7401FC274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t="27" b="27"/>
          <a:stretch/>
        </p:blipFill>
        <p:spPr bwMode="auto">
          <a:xfrm>
            <a:off x="4507169" y="1180546"/>
            <a:ext cx="660756" cy="666508"/>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16" name="Picture 4">
            <a:extLst>
              <a:ext uri="{FF2B5EF4-FFF2-40B4-BE49-F238E27FC236}">
                <a16:creationId xmlns:a16="http://schemas.microsoft.com/office/drawing/2014/main" id="{006C60A9-F3EC-474A-9795-0BA2F6960CF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t="27" b="27"/>
          <a:stretch/>
        </p:blipFill>
        <p:spPr bwMode="auto">
          <a:xfrm>
            <a:off x="5385867" y="1180546"/>
            <a:ext cx="660756" cy="666508"/>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17" name="Picture 4">
            <a:extLst>
              <a:ext uri="{FF2B5EF4-FFF2-40B4-BE49-F238E27FC236}">
                <a16:creationId xmlns:a16="http://schemas.microsoft.com/office/drawing/2014/main" id="{DFA1ECFD-4AA5-4AD2-A04F-E790FAB74BE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t="27" b="27"/>
          <a:stretch/>
        </p:blipFill>
        <p:spPr bwMode="auto">
          <a:xfrm>
            <a:off x="1880527" y="2111845"/>
            <a:ext cx="660756" cy="666508"/>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18" name="Picture 4">
            <a:extLst>
              <a:ext uri="{FF2B5EF4-FFF2-40B4-BE49-F238E27FC236}">
                <a16:creationId xmlns:a16="http://schemas.microsoft.com/office/drawing/2014/main" id="{1C61164E-6DFF-427D-84FA-66176016B3F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t="27" b="27"/>
          <a:stretch/>
        </p:blipFill>
        <p:spPr bwMode="auto">
          <a:xfrm>
            <a:off x="2759224" y="2111845"/>
            <a:ext cx="660756" cy="666508"/>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19" name="Picture 4">
            <a:extLst>
              <a:ext uri="{FF2B5EF4-FFF2-40B4-BE49-F238E27FC236}">
                <a16:creationId xmlns:a16="http://schemas.microsoft.com/office/drawing/2014/main" id="{79535FBB-E2D9-42AC-A4C5-68638A83525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t="27" b="27"/>
          <a:stretch/>
        </p:blipFill>
        <p:spPr bwMode="auto">
          <a:xfrm>
            <a:off x="3637921" y="2111845"/>
            <a:ext cx="660756" cy="666508"/>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20" name="Picture 4">
            <a:extLst>
              <a:ext uri="{FF2B5EF4-FFF2-40B4-BE49-F238E27FC236}">
                <a16:creationId xmlns:a16="http://schemas.microsoft.com/office/drawing/2014/main" id="{04E13285-C832-461B-8817-BD82792B769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t="27" b="27"/>
          <a:stretch/>
        </p:blipFill>
        <p:spPr bwMode="auto">
          <a:xfrm>
            <a:off x="4507169" y="2111845"/>
            <a:ext cx="660756" cy="666508"/>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21" name="Picture 4">
            <a:extLst>
              <a:ext uri="{FF2B5EF4-FFF2-40B4-BE49-F238E27FC236}">
                <a16:creationId xmlns:a16="http://schemas.microsoft.com/office/drawing/2014/main" id="{49C06DA6-6308-4BFA-8E09-AC733C443AC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t="27" b="27"/>
          <a:stretch/>
        </p:blipFill>
        <p:spPr bwMode="auto">
          <a:xfrm>
            <a:off x="5385867" y="2111845"/>
            <a:ext cx="660756" cy="666508"/>
          </a:xfrm>
          <a:prstGeom prst="rect">
            <a:avLst/>
          </a:prstGeom>
          <a:noFill/>
          <a:ln>
            <a:noFill/>
          </a:ln>
          <a:extLst>
            <a:ext uri="{909E8E84-426E-40DD-AFC4-6F175D3DCCD1}">
              <a14:hiddenFill xmlns:a14="http://schemas.microsoft.com/office/drawing/2010/main">
                <a:solidFill>
                  <a:srgbClr val="FFFFFF"/>
                </a:solidFill>
              </a14:hiddenFill>
            </a:ext>
          </a:extLst>
        </p:spPr>
      </p:pic>
      <p:sp>
        <p:nvSpPr>
          <p:cNvPr id="27" name="תיבת טקסט 26">
            <a:extLst>
              <a:ext uri="{FF2B5EF4-FFF2-40B4-BE49-F238E27FC236}">
                <a16:creationId xmlns:a16="http://schemas.microsoft.com/office/drawing/2014/main" id="{6704A02D-1F93-49A7-8A50-7FB756494530}"/>
              </a:ext>
            </a:extLst>
          </p:cNvPr>
          <p:cNvSpPr txBox="1"/>
          <p:nvPr/>
        </p:nvSpPr>
        <p:spPr>
          <a:xfrm>
            <a:off x="1774899" y="2965155"/>
            <a:ext cx="4386086" cy="523220"/>
          </a:xfrm>
          <a:prstGeom prst="rect">
            <a:avLst/>
          </a:prstGeom>
          <a:noFill/>
        </p:spPr>
        <p:txBody>
          <a:bodyPr wrap="square" rtlCol="1">
            <a:spAutoFit/>
          </a:bodyPr>
          <a:lstStyle/>
          <a:p>
            <a:pPr algn="l"/>
            <a:r>
              <a:rPr lang="en-US" sz="2800" dirty="0">
                <a:solidFill>
                  <a:srgbClr val="45579E"/>
                </a:solidFill>
                <a:latin typeface="Calibri" panose="020F0502020204030204" pitchFamily="34" charset="0"/>
                <a:cs typeface="Calibri" panose="020F0502020204030204" pitchFamily="34" charset="0"/>
              </a:rPr>
              <a:t>1+1+1+1+1+1+1+1+1+1 = 10</a:t>
            </a:r>
            <a:endParaRPr lang="he-IL" sz="2800" dirty="0">
              <a:solidFill>
                <a:srgbClr val="45579E"/>
              </a:solidFill>
              <a:latin typeface="Calibri" panose="020F0502020204030204" pitchFamily="34" charset="0"/>
              <a:cs typeface="Calibri" panose="020F0502020204030204" pitchFamily="34" charset="0"/>
            </a:endParaRPr>
          </a:p>
        </p:txBody>
      </p:sp>
      <p:pic>
        <p:nvPicPr>
          <p:cNvPr id="28" name="תמונה 27" descr="תמונה שמכילה טקסט, גרפיקה וקטורית&#10;&#10;התיאור נוצר באופן אוטומטי">
            <a:extLst>
              <a:ext uri="{FF2B5EF4-FFF2-40B4-BE49-F238E27FC236}">
                <a16:creationId xmlns:a16="http://schemas.microsoft.com/office/drawing/2014/main" id="{BDE78815-822D-4516-8E66-1F995ED32765}"/>
              </a:ext>
            </a:extLst>
          </p:cNvPr>
          <p:cNvPicPr>
            <a:picLocks noChangeAspect="1"/>
          </p:cNvPicPr>
          <p:nvPr/>
        </p:nvPicPr>
        <p:blipFill rotWithShape="1">
          <a:blip r:embed="rId4">
            <a:extLst>
              <a:ext uri="{28A0092B-C50C-407E-A947-70E740481C1C}">
                <a14:useLocalDpi xmlns:a14="http://schemas.microsoft.com/office/drawing/2010/main" val="0"/>
              </a:ext>
            </a:extLst>
          </a:blip>
          <a:srcRect l="11640" t="10895" r="24100" b="8665"/>
          <a:stretch/>
        </p:blipFill>
        <p:spPr>
          <a:xfrm>
            <a:off x="10651044" y="5026142"/>
            <a:ext cx="1283220" cy="1606356"/>
          </a:xfrm>
          <a:prstGeom prst="rect">
            <a:avLst/>
          </a:prstGeom>
        </p:spPr>
      </p:pic>
      <p:sp>
        <p:nvSpPr>
          <p:cNvPr id="31" name="לחצו עלי">
            <a:extLst>
              <a:ext uri="{FF2B5EF4-FFF2-40B4-BE49-F238E27FC236}">
                <a16:creationId xmlns:a16="http://schemas.microsoft.com/office/drawing/2014/main" id="{1F73A869-B44F-4536-A019-D54D6215B7E7}"/>
              </a:ext>
            </a:extLst>
          </p:cNvPr>
          <p:cNvSpPr/>
          <p:nvPr/>
        </p:nvSpPr>
        <p:spPr>
          <a:xfrm>
            <a:off x="327255" y="5404463"/>
            <a:ext cx="2633759" cy="1160371"/>
          </a:xfrm>
          <a:custGeom>
            <a:avLst/>
            <a:gdLst>
              <a:gd name="connsiteX0" fmla="*/ 254115 w 3369197"/>
              <a:gd name="connsiteY0" fmla="*/ 6913 h 1475174"/>
              <a:gd name="connsiteX1" fmla="*/ 171565 w 3369197"/>
              <a:gd name="connsiteY1" fmla="*/ 563 h 1475174"/>
              <a:gd name="connsiteX2" fmla="*/ 95365 w 3369197"/>
              <a:gd name="connsiteY2" fmla="*/ 19613 h 1475174"/>
              <a:gd name="connsiteX3" fmla="*/ 19165 w 3369197"/>
              <a:gd name="connsiteY3" fmla="*/ 64063 h 1475174"/>
              <a:gd name="connsiteX4" fmla="*/ 115 w 3369197"/>
              <a:gd name="connsiteY4" fmla="*/ 191063 h 1475174"/>
              <a:gd name="connsiteX5" fmla="*/ 12815 w 3369197"/>
              <a:gd name="connsiteY5" fmla="*/ 362513 h 1475174"/>
              <a:gd name="connsiteX6" fmla="*/ 44565 w 3369197"/>
              <a:gd name="connsiteY6" fmla="*/ 692713 h 1475174"/>
              <a:gd name="connsiteX7" fmla="*/ 95365 w 3369197"/>
              <a:gd name="connsiteY7" fmla="*/ 1162613 h 1475174"/>
              <a:gd name="connsiteX8" fmla="*/ 108065 w 3369197"/>
              <a:gd name="connsiteY8" fmla="*/ 1327713 h 1475174"/>
              <a:gd name="connsiteX9" fmla="*/ 120765 w 3369197"/>
              <a:gd name="connsiteY9" fmla="*/ 1410263 h 1475174"/>
              <a:gd name="connsiteX10" fmla="*/ 171565 w 3369197"/>
              <a:gd name="connsiteY10" fmla="*/ 1454713 h 1475174"/>
              <a:gd name="connsiteX11" fmla="*/ 355715 w 3369197"/>
              <a:gd name="connsiteY11" fmla="*/ 1473763 h 1475174"/>
              <a:gd name="connsiteX12" fmla="*/ 558915 w 3369197"/>
              <a:gd name="connsiteY12" fmla="*/ 1473763 h 1475174"/>
              <a:gd name="connsiteX13" fmla="*/ 1187565 w 3369197"/>
              <a:gd name="connsiteY13" fmla="*/ 1467413 h 1475174"/>
              <a:gd name="connsiteX14" fmla="*/ 2482965 w 3369197"/>
              <a:gd name="connsiteY14" fmla="*/ 1467413 h 1475174"/>
              <a:gd name="connsiteX15" fmla="*/ 3137015 w 3369197"/>
              <a:gd name="connsiteY15" fmla="*/ 1467413 h 1475174"/>
              <a:gd name="connsiteX16" fmla="*/ 3187815 w 3369197"/>
              <a:gd name="connsiteY16" fmla="*/ 1454713 h 1475174"/>
              <a:gd name="connsiteX17" fmla="*/ 3264015 w 3369197"/>
              <a:gd name="connsiteY17" fmla="*/ 1422963 h 1475174"/>
              <a:gd name="connsiteX18" fmla="*/ 3302115 w 3369197"/>
              <a:gd name="connsiteY18" fmla="*/ 1384863 h 1475174"/>
              <a:gd name="connsiteX19" fmla="*/ 3340215 w 3369197"/>
              <a:gd name="connsiteY19" fmla="*/ 1207063 h 1475174"/>
              <a:gd name="connsiteX20" fmla="*/ 3365615 w 3369197"/>
              <a:gd name="connsiteY20" fmla="*/ 260913 h 1475174"/>
              <a:gd name="connsiteX21" fmla="*/ 3365615 w 3369197"/>
              <a:gd name="connsiteY21" fmla="*/ 191063 h 1475174"/>
              <a:gd name="connsiteX22" fmla="*/ 3333865 w 3369197"/>
              <a:gd name="connsiteY22" fmla="*/ 70413 h 1475174"/>
              <a:gd name="connsiteX23" fmla="*/ 3308465 w 3369197"/>
              <a:gd name="connsiteY23" fmla="*/ 38663 h 1475174"/>
              <a:gd name="connsiteX24" fmla="*/ 3257665 w 3369197"/>
              <a:gd name="connsiteY24" fmla="*/ 19613 h 1475174"/>
              <a:gd name="connsiteX25" fmla="*/ 3225915 w 3369197"/>
              <a:gd name="connsiteY25" fmla="*/ 13263 h 1475174"/>
              <a:gd name="connsiteX26" fmla="*/ 3111615 w 3369197"/>
              <a:gd name="connsiteY26" fmla="*/ 6913 h 1475174"/>
              <a:gd name="connsiteX27" fmla="*/ 3041765 w 3369197"/>
              <a:gd name="connsiteY27" fmla="*/ 6913 h 1475174"/>
              <a:gd name="connsiteX28" fmla="*/ 254115 w 3369197"/>
              <a:gd name="connsiteY28" fmla="*/ 6913 h 1475174"/>
              <a:gd name="connsiteX0" fmla="*/ 254115 w 3366916"/>
              <a:gd name="connsiteY0" fmla="*/ 6913 h 1475174"/>
              <a:gd name="connsiteX1" fmla="*/ 171565 w 3366916"/>
              <a:gd name="connsiteY1" fmla="*/ 563 h 1475174"/>
              <a:gd name="connsiteX2" fmla="*/ 95365 w 3366916"/>
              <a:gd name="connsiteY2" fmla="*/ 19613 h 1475174"/>
              <a:gd name="connsiteX3" fmla="*/ 19165 w 3366916"/>
              <a:gd name="connsiteY3" fmla="*/ 64063 h 1475174"/>
              <a:gd name="connsiteX4" fmla="*/ 115 w 3366916"/>
              <a:gd name="connsiteY4" fmla="*/ 191063 h 1475174"/>
              <a:gd name="connsiteX5" fmla="*/ 12815 w 3366916"/>
              <a:gd name="connsiteY5" fmla="*/ 362513 h 1475174"/>
              <a:gd name="connsiteX6" fmla="*/ 44565 w 3366916"/>
              <a:gd name="connsiteY6" fmla="*/ 692713 h 1475174"/>
              <a:gd name="connsiteX7" fmla="*/ 95365 w 3366916"/>
              <a:gd name="connsiteY7" fmla="*/ 1162613 h 1475174"/>
              <a:gd name="connsiteX8" fmla="*/ 108065 w 3366916"/>
              <a:gd name="connsiteY8" fmla="*/ 1327713 h 1475174"/>
              <a:gd name="connsiteX9" fmla="*/ 120765 w 3366916"/>
              <a:gd name="connsiteY9" fmla="*/ 1410263 h 1475174"/>
              <a:gd name="connsiteX10" fmla="*/ 171565 w 3366916"/>
              <a:gd name="connsiteY10" fmla="*/ 1454713 h 1475174"/>
              <a:gd name="connsiteX11" fmla="*/ 355715 w 3366916"/>
              <a:gd name="connsiteY11" fmla="*/ 1473763 h 1475174"/>
              <a:gd name="connsiteX12" fmla="*/ 558915 w 3366916"/>
              <a:gd name="connsiteY12" fmla="*/ 1473763 h 1475174"/>
              <a:gd name="connsiteX13" fmla="*/ 1187565 w 3366916"/>
              <a:gd name="connsiteY13" fmla="*/ 1467413 h 1475174"/>
              <a:gd name="connsiteX14" fmla="*/ 2482965 w 3366916"/>
              <a:gd name="connsiteY14" fmla="*/ 1467413 h 1475174"/>
              <a:gd name="connsiteX15" fmla="*/ 3137015 w 3366916"/>
              <a:gd name="connsiteY15" fmla="*/ 1467413 h 1475174"/>
              <a:gd name="connsiteX16" fmla="*/ 3187815 w 3366916"/>
              <a:gd name="connsiteY16" fmla="*/ 1454713 h 1475174"/>
              <a:gd name="connsiteX17" fmla="*/ 3264015 w 3366916"/>
              <a:gd name="connsiteY17" fmla="*/ 1422963 h 1475174"/>
              <a:gd name="connsiteX18" fmla="*/ 3302115 w 3366916"/>
              <a:gd name="connsiteY18" fmla="*/ 1384863 h 1475174"/>
              <a:gd name="connsiteX19" fmla="*/ 3340215 w 3366916"/>
              <a:gd name="connsiteY19" fmla="*/ 1207063 h 1475174"/>
              <a:gd name="connsiteX20" fmla="*/ 3365615 w 3366916"/>
              <a:gd name="connsiteY20" fmla="*/ 260913 h 1475174"/>
              <a:gd name="connsiteX21" fmla="*/ 3360162 w 3366916"/>
              <a:gd name="connsiteY21" fmla="*/ 143441 h 1475174"/>
              <a:gd name="connsiteX22" fmla="*/ 3333865 w 3366916"/>
              <a:gd name="connsiteY22" fmla="*/ 70413 h 1475174"/>
              <a:gd name="connsiteX23" fmla="*/ 3308465 w 3366916"/>
              <a:gd name="connsiteY23" fmla="*/ 38663 h 1475174"/>
              <a:gd name="connsiteX24" fmla="*/ 3257665 w 3366916"/>
              <a:gd name="connsiteY24" fmla="*/ 19613 h 1475174"/>
              <a:gd name="connsiteX25" fmla="*/ 3225915 w 3366916"/>
              <a:gd name="connsiteY25" fmla="*/ 13263 h 1475174"/>
              <a:gd name="connsiteX26" fmla="*/ 3111615 w 3366916"/>
              <a:gd name="connsiteY26" fmla="*/ 6913 h 1475174"/>
              <a:gd name="connsiteX27" fmla="*/ 3041765 w 3366916"/>
              <a:gd name="connsiteY27" fmla="*/ 6913 h 1475174"/>
              <a:gd name="connsiteX28" fmla="*/ 254115 w 3366916"/>
              <a:gd name="connsiteY28" fmla="*/ 6913 h 1475174"/>
              <a:gd name="connsiteX0" fmla="*/ 254115 w 3368387"/>
              <a:gd name="connsiteY0" fmla="*/ 6913 h 1475174"/>
              <a:gd name="connsiteX1" fmla="*/ 171565 w 3368387"/>
              <a:gd name="connsiteY1" fmla="*/ 563 h 1475174"/>
              <a:gd name="connsiteX2" fmla="*/ 95365 w 3368387"/>
              <a:gd name="connsiteY2" fmla="*/ 19613 h 1475174"/>
              <a:gd name="connsiteX3" fmla="*/ 19165 w 3368387"/>
              <a:gd name="connsiteY3" fmla="*/ 64063 h 1475174"/>
              <a:gd name="connsiteX4" fmla="*/ 115 w 3368387"/>
              <a:gd name="connsiteY4" fmla="*/ 191063 h 1475174"/>
              <a:gd name="connsiteX5" fmla="*/ 12815 w 3368387"/>
              <a:gd name="connsiteY5" fmla="*/ 362513 h 1475174"/>
              <a:gd name="connsiteX6" fmla="*/ 44565 w 3368387"/>
              <a:gd name="connsiteY6" fmla="*/ 692713 h 1475174"/>
              <a:gd name="connsiteX7" fmla="*/ 95365 w 3368387"/>
              <a:gd name="connsiteY7" fmla="*/ 1162613 h 1475174"/>
              <a:gd name="connsiteX8" fmla="*/ 108065 w 3368387"/>
              <a:gd name="connsiteY8" fmla="*/ 1327713 h 1475174"/>
              <a:gd name="connsiteX9" fmla="*/ 120765 w 3368387"/>
              <a:gd name="connsiteY9" fmla="*/ 1410263 h 1475174"/>
              <a:gd name="connsiteX10" fmla="*/ 171565 w 3368387"/>
              <a:gd name="connsiteY10" fmla="*/ 1454713 h 1475174"/>
              <a:gd name="connsiteX11" fmla="*/ 355715 w 3368387"/>
              <a:gd name="connsiteY11" fmla="*/ 1473763 h 1475174"/>
              <a:gd name="connsiteX12" fmla="*/ 558915 w 3368387"/>
              <a:gd name="connsiteY12" fmla="*/ 1473763 h 1475174"/>
              <a:gd name="connsiteX13" fmla="*/ 1187565 w 3368387"/>
              <a:gd name="connsiteY13" fmla="*/ 1467413 h 1475174"/>
              <a:gd name="connsiteX14" fmla="*/ 2482965 w 3368387"/>
              <a:gd name="connsiteY14" fmla="*/ 1467413 h 1475174"/>
              <a:gd name="connsiteX15" fmla="*/ 3137015 w 3368387"/>
              <a:gd name="connsiteY15" fmla="*/ 1467413 h 1475174"/>
              <a:gd name="connsiteX16" fmla="*/ 3187815 w 3368387"/>
              <a:gd name="connsiteY16" fmla="*/ 1454713 h 1475174"/>
              <a:gd name="connsiteX17" fmla="*/ 3264015 w 3368387"/>
              <a:gd name="connsiteY17" fmla="*/ 1422963 h 1475174"/>
              <a:gd name="connsiteX18" fmla="*/ 3302115 w 3368387"/>
              <a:gd name="connsiteY18" fmla="*/ 1384863 h 1475174"/>
              <a:gd name="connsiteX19" fmla="*/ 3340215 w 3368387"/>
              <a:gd name="connsiteY19" fmla="*/ 1207063 h 1475174"/>
              <a:gd name="connsiteX20" fmla="*/ 3367306 w 3368387"/>
              <a:gd name="connsiteY20" fmla="*/ 326797 h 1475174"/>
              <a:gd name="connsiteX21" fmla="*/ 3360162 w 3368387"/>
              <a:gd name="connsiteY21" fmla="*/ 143441 h 1475174"/>
              <a:gd name="connsiteX22" fmla="*/ 3333865 w 3368387"/>
              <a:gd name="connsiteY22" fmla="*/ 70413 h 1475174"/>
              <a:gd name="connsiteX23" fmla="*/ 3308465 w 3368387"/>
              <a:gd name="connsiteY23" fmla="*/ 38663 h 1475174"/>
              <a:gd name="connsiteX24" fmla="*/ 3257665 w 3368387"/>
              <a:gd name="connsiteY24" fmla="*/ 19613 h 1475174"/>
              <a:gd name="connsiteX25" fmla="*/ 3225915 w 3368387"/>
              <a:gd name="connsiteY25" fmla="*/ 13263 h 1475174"/>
              <a:gd name="connsiteX26" fmla="*/ 3111615 w 3368387"/>
              <a:gd name="connsiteY26" fmla="*/ 6913 h 1475174"/>
              <a:gd name="connsiteX27" fmla="*/ 3041765 w 3368387"/>
              <a:gd name="connsiteY27" fmla="*/ 6913 h 1475174"/>
              <a:gd name="connsiteX28" fmla="*/ 254115 w 3368387"/>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137015 w 3368651"/>
              <a:gd name="connsiteY15" fmla="*/ 1467413 h 1475174"/>
              <a:gd name="connsiteX16" fmla="*/ 3187815 w 3368651"/>
              <a:gd name="connsiteY16" fmla="*/ 1454713 h 1475174"/>
              <a:gd name="connsiteX17" fmla="*/ 3264015 w 3368651"/>
              <a:gd name="connsiteY17" fmla="*/ 1422963 h 1475174"/>
              <a:gd name="connsiteX18" fmla="*/ 3302115 w 3368651"/>
              <a:gd name="connsiteY18" fmla="*/ 1384863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137015 w 3368651"/>
              <a:gd name="connsiteY15" fmla="*/ 1467413 h 1475174"/>
              <a:gd name="connsiteX16" fmla="*/ 3187815 w 3368651"/>
              <a:gd name="connsiteY16" fmla="*/ 1454713 h 1475174"/>
              <a:gd name="connsiteX17" fmla="*/ 3264015 w 3368651"/>
              <a:gd name="connsiteY17" fmla="*/ 1422963 h 1475174"/>
              <a:gd name="connsiteX18" fmla="*/ 3314918 w 3368651"/>
              <a:gd name="connsiteY18" fmla="*/ 1343591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041074 w 3368651"/>
              <a:gd name="connsiteY15" fmla="*/ 1465035 h 1475174"/>
              <a:gd name="connsiteX16" fmla="*/ 3187815 w 3368651"/>
              <a:gd name="connsiteY16" fmla="*/ 1454713 h 1475174"/>
              <a:gd name="connsiteX17" fmla="*/ 3264015 w 3368651"/>
              <a:gd name="connsiteY17" fmla="*/ 1422963 h 1475174"/>
              <a:gd name="connsiteX18" fmla="*/ 3314918 w 3368651"/>
              <a:gd name="connsiteY18" fmla="*/ 1343591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304121 w 3368651"/>
              <a:gd name="connsiteY0" fmla="*/ 3518 h 1476542"/>
              <a:gd name="connsiteX1" fmla="*/ 171565 w 3368651"/>
              <a:gd name="connsiteY1" fmla="*/ 1931 h 1476542"/>
              <a:gd name="connsiteX2" fmla="*/ 95365 w 3368651"/>
              <a:gd name="connsiteY2" fmla="*/ 20981 h 1476542"/>
              <a:gd name="connsiteX3" fmla="*/ 19165 w 3368651"/>
              <a:gd name="connsiteY3" fmla="*/ 65431 h 1476542"/>
              <a:gd name="connsiteX4" fmla="*/ 115 w 3368651"/>
              <a:gd name="connsiteY4" fmla="*/ 192431 h 1476542"/>
              <a:gd name="connsiteX5" fmla="*/ 12815 w 3368651"/>
              <a:gd name="connsiteY5" fmla="*/ 363881 h 1476542"/>
              <a:gd name="connsiteX6" fmla="*/ 44565 w 3368651"/>
              <a:gd name="connsiteY6" fmla="*/ 694081 h 1476542"/>
              <a:gd name="connsiteX7" fmla="*/ 95365 w 3368651"/>
              <a:gd name="connsiteY7" fmla="*/ 1163981 h 1476542"/>
              <a:gd name="connsiteX8" fmla="*/ 108065 w 3368651"/>
              <a:gd name="connsiteY8" fmla="*/ 1329081 h 1476542"/>
              <a:gd name="connsiteX9" fmla="*/ 120765 w 3368651"/>
              <a:gd name="connsiteY9" fmla="*/ 1411631 h 1476542"/>
              <a:gd name="connsiteX10" fmla="*/ 171565 w 3368651"/>
              <a:gd name="connsiteY10" fmla="*/ 1456081 h 1476542"/>
              <a:gd name="connsiteX11" fmla="*/ 355715 w 3368651"/>
              <a:gd name="connsiteY11" fmla="*/ 1475131 h 1476542"/>
              <a:gd name="connsiteX12" fmla="*/ 558915 w 3368651"/>
              <a:gd name="connsiteY12" fmla="*/ 1475131 h 1476542"/>
              <a:gd name="connsiteX13" fmla="*/ 1187565 w 3368651"/>
              <a:gd name="connsiteY13" fmla="*/ 1468781 h 1476542"/>
              <a:gd name="connsiteX14" fmla="*/ 2482965 w 3368651"/>
              <a:gd name="connsiteY14" fmla="*/ 1468781 h 1476542"/>
              <a:gd name="connsiteX15" fmla="*/ 3041074 w 3368651"/>
              <a:gd name="connsiteY15" fmla="*/ 1466403 h 1476542"/>
              <a:gd name="connsiteX16" fmla="*/ 3187815 w 3368651"/>
              <a:gd name="connsiteY16" fmla="*/ 1456081 h 1476542"/>
              <a:gd name="connsiteX17" fmla="*/ 3264015 w 3368651"/>
              <a:gd name="connsiteY17" fmla="*/ 1424331 h 1476542"/>
              <a:gd name="connsiteX18" fmla="*/ 3314918 w 3368651"/>
              <a:gd name="connsiteY18" fmla="*/ 1344959 h 1476542"/>
              <a:gd name="connsiteX19" fmla="*/ 3336349 w 3368651"/>
              <a:gd name="connsiteY19" fmla="*/ 1156840 h 1476542"/>
              <a:gd name="connsiteX20" fmla="*/ 3367306 w 3368651"/>
              <a:gd name="connsiteY20" fmla="*/ 328165 h 1476542"/>
              <a:gd name="connsiteX21" fmla="*/ 3360162 w 3368651"/>
              <a:gd name="connsiteY21" fmla="*/ 144809 h 1476542"/>
              <a:gd name="connsiteX22" fmla="*/ 3333865 w 3368651"/>
              <a:gd name="connsiteY22" fmla="*/ 71781 h 1476542"/>
              <a:gd name="connsiteX23" fmla="*/ 3308465 w 3368651"/>
              <a:gd name="connsiteY23" fmla="*/ 40031 h 1476542"/>
              <a:gd name="connsiteX24" fmla="*/ 3257665 w 3368651"/>
              <a:gd name="connsiteY24" fmla="*/ 20981 h 1476542"/>
              <a:gd name="connsiteX25" fmla="*/ 3225915 w 3368651"/>
              <a:gd name="connsiteY25" fmla="*/ 14631 h 1476542"/>
              <a:gd name="connsiteX26" fmla="*/ 3111615 w 3368651"/>
              <a:gd name="connsiteY26" fmla="*/ 8281 h 1476542"/>
              <a:gd name="connsiteX27" fmla="*/ 3041765 w 3368651"/>
              <a:gd name="connsiteY27" fmla="*/ 8281 h 1476542"/>
              <a:gd name="connsiteX28" fmla="*/ 304121 w 3368651"/>
              <a:gd name="connsiteY28" fmla="*/ 3518 h 1476542"/>
              <a:gd name="connsiteX0" fmla="*/ 304121 w 3368651"/>
              <a:gd name="connsiteY0" fmla="*/ 7213 h 1480237"/>
              <a:gd name="connsiteX1" fmla="*/ 188234 w 3368651"/>
              <a:gd name="connsiteY1" fmla="*/ 864 h 1480237"/>
              <a:gd name="connsiteX2" fmla="*/ 95365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04121 w 3368651"/>
              <a:gd name="connsiteY28" fmla="*/ 7213 h 1480237"/>
              <a:gd name="connsiteX0" fmla="*/ 304121 w 3368651"/>
              <a:gd name="connsiteY0" fmla="*/ 7213 h 1480237"/>
              <a:gd name="connsiteX1" fmla="*/ 188234 w 3368651"/>
              <a:gd name="connsiteY1" fmla="*/ 864 h 1480237"/>
              <a:gd name="connsiteX2" fmla="*/ 81078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04121 w 3368651"/>
              <a:gd name="connsiteY28" fmla="*/ 7213 h 1480237"/>
              <a:gd name="connsiteX0" fmla="*/ 325552 w 3368651"/>
              <a:gd name="connsiteY0" fmla="*/ 7213 h 1480237"/>
              <a:gd name="connsiteX1" fmla="*/ 188234 w 3368651"/>
              <a:gd name="connsiteY1" fmla="*/ 864 h 1480237"/>
              <a:gd name="connsiteX2" fmla="*/ 81078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25552 w 3368651"/>
              <a:gd name="connsiteY28" fmla="*/ 7213 h 1480237"/>
              <a:gd name="connsiteX0" fmla="*/ 325447 w 3368546"/>
              <a:gd name="connsiteY0" fmla="*/ 7213 h 1480237"/>
              <a:gd name="connsiteX1" fmla="*/ 188129 w 3368546"/>
              <a:gd name="connsiteY1" fmla="*/ 864 h 1480237"/>
              <a:gd name="connsiteX2" fmla="*/ 80973 w 3368546"/>
              <a:gd name="connsiteY2" fmla="*/ 24676 h 1480237"/>
              <a:gd name="connsiteX3" fmla="*/ 14297 w 3368546"/>
              <a:gd name="connsiteY3" fmla="*/ 81033 h 1480237"/>
              <a:gd name="connsiteX4" fmla="*/ 10 w 3368546"/>
              <a:gd name="connsiteY4" fmla="*/ 196126 h 1480237"/>
              <a:gd name="connsiteX5" fmla="*/ 12710 w 3368546"/>
              <a:gd name="connsiteY5" fmla="*/ 367576 h 1480237"/>
              <a:gd name="connsiteX6" fmla="*/ 44460 w 3368546"/>
              <a:gd name="connsiteY6" fmla="*/ 697776 h 1480237"/>
              <a:gd name="connsiteX7" fmla="*/ 95260 w 3368546"/>
              <a:gd name="connsiteY7" fmla="*/ 1167676 h 1480237"/>
              <a:gd name="connsiteX8" fmla="*/ 107960 w 3368546"/>
              <a:gd name="connsiteY8" fmla="*/ 1332776 h 1480237"/>
              <a:gd name="connsiteX9" fmla="*/ 120660 w 3368546"/>
              <a:gd name="connsiteY9" fmla="*/ 1415326 h 1480237"/>
              <a:gd name="connsiteX10" fmla="*/ 171460 w 3368546"/>
              <a:gd name="connsiteY10" fmla="*/ 1459776 h 1480237"/>
              <a:gd name="connsiteX11" fmla="*/ 355610 w 3368546"/>
              <a:gd name="connsiteY11" fmla="*/ 1478826 h 1480237"/>
              <a:gd name="connsiteX12" fmla="*/ 558810 w 3368546"/>
              <a:gd name="connsiteY12" fmla="*/ 1478826 h 1480237"/>
              <a:gd name="connsiteX13" fmla="*/ 1187460 w 3368546"/>
              <a:gd name="connsiteY13" fmla="*/ 1472476 h 1480237"/>
              <a:gd name="connsiteX14" fmla="*/ 2482860 w 3368546"/>
              <a:gd name="connsiteY14" fmla="*/ 1472476 h 1480237"/>
              <a:gd name="connsiteX15" fmla="*/ 3040969 w 3368546"/>
              <a:gd name="connsiteY15" fmla="*/ 1470098 h 1480237"/>
              <a:gd name="connsiteX16" fmla="*/ 3187710 w 3368546"/>
              <a:gd name="connsiteY16" fmla="*/ 1459776 h 1480237"/>
              <a:gd name="connsiteX17" fmla="*/ 3263910 w 3368546"/>
              <a:gd name="connsiteY17" fmla="*/ 1428026 h 1480237"/>
              <a:gd name="connsiteX18" fmla="*/ 3314813 w 3368546"/>
              <a:gd name="connsiteY18" fmla="*/ 1348654 h 1480237"/>
              <a:gd name="connsiteX19" fmla="*/ 3336244 w 3368546"/>
              <a:gd name="connsiteY19" fmla="*/ 1160535 h 1480237"/>
              <a:gd name="connsiteX20" fmla="*/ 3367201 w 3368546"/>
              <a:gd name="connsiteY20" fmla="*/ 331860 h 1480237"/>
              <a:gd name="connsiteX21" fmla="*/ 3360057 w 3368546"/>
              <a:gd name="connsiteY21" fmla="*/ 148504 h 1480237"/>
              <a:gd name="connsiteX22" fmla="*/ 3333760 w 3368546"/>
              <a:gd name="connsiteY22" fmla="*/ 75476 h 1480237"/>
              <a:gd name="connsiteX23" fmla="*/ 3308360 w 3368546"/>
              <a:gd name="connsiteY23" fmla="*/ 43726 h 1480237"/>
              <a:gd name="connsiteX24" fmla="*/ 3257560 w 3368546"/>
              <a:gd name="connsiteY24" fmla="*/ 24676 h 1480237"/>
              <a:gd name="connsiteX25" fmla="*/ 3225810 w 3368546"/>
              <a:gd name="connsiteY25" fmla="*/ 18326 h 1480237"/>
              <a:gd name="connsiteX26" fmla="*/ 3111510 w 3368546"/>
              <a:gd name="connsiteY26" fmla="*/ 11976 h 1480237"/>
              <a:gd name="connsiteX27" fmla="*/ 3041660 w 3368546"/>
              <a:gd name="connsiteY27" fmla="*/ 11976 h 1480237"/>
              <a:gd name="connsiteX28" fmla="*/ 325447 w 3368546"/>
              <a:gd name="connsiteY28" fmla="*/ 7213 h 1480237"/>
              <a:gd name="connsiteX0" fmla="*/ 325447 w 3368546"/>
              <a:gd name="connsiteY0" fmla="*/ 5196 h 1478220"/>
              <a:gd name="connsiteX1" fmla="*/ 173842 w 3368546"/>
              <a:gd name="connsiteY1" fmla="*/ 1228 h 1478220"/>
              <a:gd name="connsiteX2" fmla="*/ 80973 w 3368546"/>
              <a:gd name="connsiteY2" fmla="*/ 22659 h 1478220"/>
              <a:gd name="connsiteX3" fmla="*/ 14297 w 3368546"/>
              <a:gd name="connsiteY3" fmla="*/ 79016 h 1478220"/>
              <a:gd name="connsiteX4" fmla="*/ 10 w 3368546"/>
              <a:gd name="connsiteY4" fmla="*/ 194109 h 1478220"/>
              <a:gd name="connsiteX5" fmla="*/ 12710 w 3368546"/>
              <a:gd name="connsiteY5" fmla="*/ 365559 h 1478220"/>
              <a:gd name="connsiteX6" fmla="*/ 44460 w 3368546"/>
              <a:gd name="connsiteY6" fmla="*/ 695759 h 1478220"/>
              <a:gd name="connsiteX7" fmla="*/ 95260 w 3368546"/>
              <a:gd name="connsiteY7" fmla="*/ 1165659 h 1478220"/>
              <a:gd name="connsiteX8" fmla="*/ 107960 w 3368546"/>
              <a:gd name="connsiteY8" fmla="*/ 1330759 h 1478220"/>
              <a:gd name="connsiteX9" fmla="*/ 120660 w 3368546"/>
              <a:gd name="connsiteY9" fmla="*/ 1413309 h 1478220"/>
              <a:gd name="connsiteX10" fmla="*/ 171460 w 3368546"/>
              <a:gd name="connsiteY10" fmla="*/ 1457759 h 1478220"/>
              <a:gd name="connsiteX11" fmla="*/ 355610 w 3368546"/>
              <a:gd name="connsiteY11" fmla="*/ 1476809 h 1478220"/>
              <a:gd name="connsiteX12" fmla="*/ 558810 w 3368546"/>
              <a:gd name="connsiteY12" fmla="*/ 1476809 h 1478220"/>
              <a:gd name="connsiteX13" fmla="*/ 1187460 w 3368546"/>
              <a:gd name="connsiteY13" fmla="*/ 1470459 h 1478220"/>
              <a:gd name="connsiteX14" fmla="*/ 2482860 w 3368546"/>
              <a:gd name="connsiteY14" fmla="*/ 1470459 h 1478220"/>
              <a:gd name="connsiteX15" fmla="*/ 3040969 w 3368546"/>
              <a:gd name="connsiteY15" fmla="*/ 1468081 h 1478220"/>
              <a:gd name="connsiteX16" fmla="*/ 3187710 w 3368546"/>
              <a:gd name="connsiteY16" fmla="*/ 1457759 h 1478220"/>
              <a:gd name="connsiteX17" fmla="*/ 3263910 w 3368546"/>
              <a:gd name="connsiteY17" fmla="*/ 1426009 h 1478220"/>
              <a:gd name="connsiteX18" fmla="*/ 3314813 w 3368546"/>
              <a:gd name="connsiteY18" fmla="*/ 1346637 h 1478220"/>
              <a:gd name="connsiteX19" fmla="*/ 3336244 w 3368546"/>
              <a:gd name="connsiteY19" fmla="*/ 1158518 h 1478220"/>
              <a:gd name="connsiteX20" fmla="*/ 3367201 w 3368546"/>
              <a:gd name="connsiteY20" fmla="*/ 329843 h 1478220"/>
              <a:gd name="connsiteX21" fmla="*/ 3360057 w 3368546"/>
              <a:gd name="connsiteY21" fmla="*/ 146487 h 1478220"/>
              <a:gd name="connsiteX22" fmla="*/ 3333760 w 3368546"/>
              <a:gd name="connsiteY22" fmla="*/ 73459 h 1478220"/>
              <a:gd name="connsiteX23" fmla="*/ 3308360 w 3368546"/>
              <a:gd name="connsiteY23" fmla="*/ 41709 h 1478220"/>
              <a:gd name="connsiteX24" fmla="*/ 3257560 w 3368546"/>
              <a:gd name="connsiteY24" fmla="*/ 22659 h 1478220"/>
              <a:gd name="connsiteX25" fmla="*/ 3225810 w 3368546"/>
              <a:gd name="connsiteY25" fmla="*/ 16309 h 1478220"/>
              <a:gd name="connsiteX26" fmla="*/ 3111510 w 3368546"/>
              <a:gd name="connsiteY26" fmla="*/ 9959 h 1478220"/>
              <a:gd name="connsiteX27" fmla="*/ 3041660 w 3368546"/>
              <a:gd name="connsiteY27" fmla="*/ 9959 h 1478220"/>
              <a:gd name="connsiteX28" fmla="*/ 325447 w 3368546"/>
              <a:gd name="connsiteY28" fmla="*/ 5196 h 1478220"/>
              <a:gd name="connsiteX0" fmla="*/ 344497 w 3368546"/>
              <a:gd name="connsiteY0" fmla="*/ 1551 h 1484100"/>
              <a:gd name="connsiteX1" fmla="*/ 173842 w 3368546"/>
              <a:gd name="connsiteY1" fmla="*/ 7108 h 1484100"/>
              <a:gd name="connsiteX2" fmla="*/ 80973 w 3368546"/>
              <a:gd name="connsiteY2" fmla="*/ 28539 h 1484100"/>
              <a:gd name="connsiteX3" fmla="*/ 14297 w 3368546"/>
              <a:gd name="connsiteY3" fmla="*/ 84896 h 1484100"/>
              <a:gd name="connsiteX4" fmla="*/ 10 w 3368546"/>
              <a:gd name="connsiteY4" fmla="*/ 199989 h 1484100"/>
              <a:gd name="connsiteX5" fmla="*/ 12710 w 3368546"/>
              <a:gd name="connsiteY5" fmla="*/ 371439 h 1484100"/>
              <a:gd name="connsiteX6" fmla="*/ 44460 w 3368546"/>
              <a:gd name="connsiteY6" fmla="*/ 701639 h 1484100"/>
              <a:gd name="connsiteX7" fmla="*/ 95260 w 3368546"/>
              <a:gd name="connsiteY7" fmla="*/ 1171539 h 1484100"/>
              <a:gd name="connsiteX8" fmla="*/ 107960 w 3368546"/>
              <a:gd name="connsiteY8" fmla="*/ 1336639 h 1484100"/>
              <a:gd name="connsiteX9" fmla="*/ 120660 w 3368546"/>
              <a:gd name="connsiteY9" fmla="*/ 1419189 h 1484100"/>
              <a:gd name="connsiteX10" fmla="*/ 171460 w 3368546"/>
              <a:gd name="connsiteY10" fmla="*/ 1463639 h 1484100"/>
              <a:gd name="connsiteX11" fmla="*/ 355610 w 3368546"/>
              <a:gd name="connsiteY11" fmla="*/ 1482689 h 1484100"/>
              <a:gd name="connsiteX12" fmla="*/ 558810 w 3368546"/>
              <a:gd name="connsiteY12" fmla="*/ 1482689 h 1484100"/>
              <a:gd name="connsiteX13" fmla="*/ 1187460 w 3368546"/>
              <a:gd name="connsiteY13" fmla="*/ 1476339 h 1484100"/>
              <a:gd name="connsiteX14" fmla="*/ 2482860 w 3368546"/>
              <a:gd name="connsiteY14" fmla="*/ 1476339 h 1484100"/>
              <a:gd name="connsiteX15" fmla="*/ 3040969 w 3368546"/>
              <a:gd name="connsiteY15" fmla="*/ 1473961 h 1484100"/>
              <a:gd name="connsiteX16" fmla="*/ 3187710 w 3368546"/>
              <a:gd name="connsiteY16" fmla="*/ 1463639 h 1484100"/>
              <a:gd name="connsiteX17" fmla="*/ 3263910 w 3368546"/>
              <a:gd name="connsiteY17" fmla="*/ 1431889 h 1484100"/>
              <a:gd name="connsiteX18" fmla="*/ 3314813 w 3368546"/>
              <a:gd name="connsiteY18" fmla="*/ 1352517 h 1484100"/>
              <a:gd name="connsiteX19" fmla="*/ 3336244 w 3368546"/>
              <a:gd name="connsiteY19" fmla="*/ 1164398 h 1484100"/>
              <a:gd name="connsiteX20" fmla="*/ 3367201 w 3368546"/>
              <a:gd name="connsiteY20" fmla="*/ 335723 h 1484100"/>
              <a:gd name="connsiteX21" fmla="*/ 3360057 w 3368546"/>
              <a:gd name="connsiteY21" fmla="*/ 152367 h 1484100"/>
              <a:gd name="connsiteX22" fmla="*/ 3333760 w 3368546"/>
              <a:gd name="connsiteY22" fmla="*/ 79339 h 1484100"/>
              <a:gd name="connsiteX23" fmla="*/ 3308360 w 3368546"/>
              <a:gd name="connsiteY23" fmla="*/ 47589 h 1484100"/>
              <a:gd name="connsiteX24" fmla="*/ 3257560 w 3368546"/>
              <a:gd name="connsiteY24" fmla="*/ 28539 h 1484100"/>
              <a:gd name="connsiteX25" fmla="*/ 3225810 w 3368546"/>
              <a:gd name="connsiteY25" fmla="*/ 22189 h 1484100"/>
              <a:gd name="connsiteX26" fmla="*/ 3111510 w 3368546"/>
              <a:gd name="connsiteY26" fmla="*/ 15839 h 1484100"/>
              <a:gd name="connsiteX27" fmla="*/ 3041660 w 3368546"/>
              <a:gd name="connsiteY27" fmla="*/ 15839 h 1484100"/>
              <a:gd name="connsiteX28" fmla="*/ 344497 w 3368546"/>
              <a:gd name="connsiteY28" fmla="*/ 1551 h 1484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3368546" h="1484100">
                <a:moveTo>
                  <a:pt x="344497" y="1551"/>
                </a:moveTo>
                <a:cubicBezTo>
                  <a:pt x="316451" y="-2683"/>
                  <a:pt x="217763" y="2610"/>
                  <a:pt x="173842" y="7108"/>
                </a:cubicBezTo>
                <a:cubicBezTo>
                  <a:pt x="129921" y="11606"/>
                  <a:pt x="107564" y="15574"/>
                  <a:pt x="80973" y="28539"/>
                </a:cubicBezTo>
                <a:cubicBezTo>
                  <a:pt x="54382" y="41504"/>
                  <a:pt x="27791" y="56321"/>
                  <a:pt x="14297" y="84896"/>
                </a:cubicBezTo>
                <a:cubicBezTo>
                  <a:pt x="803" y="113471"/>
                  <a:pt x="274" y="152232"/>
                  <a:pt x="10" y="199989"/>
                </a:cubicBezTo>
                <a:cubicBezTo>
                  <a:pt x="-254" y="247746"/>
                  <a:pt x="5302" y="287831"/>
                  <a:pt x="12710" y="371439"/>
                </a:cubicBezTo>
                <a:cubicBezTo>
                  <a:pt x="20118" y="455047"/>
                  <a:pt x="30702" y="568289"/>
                  <a:pt x="44460" y="701639"/>
                </a:cubicBezTo>
                <a:cubicBezTo>
                  <a:pt x="58218" y="834989"/>
                  <a:pt x="84677" y="1065706"/>
                  <a:pt x="95260" y="1171539"/>
                </a:cubicBezTo>
                <a:cubicBezTo>
                  <a:pt x="105843" y="1277372"/>
                  <a:pt x="103727" y="1295364"/>
                  <a:pt x="107960" y="1336639"/>
                </a:cubicBezTo>
                <a:cubicBezTo>
                  <a:pt x="112193" y="1377914"/>
                  <a:pt x="110077" y="1398022"/>
                  <a:pt x="120660" y="1419189"/>
                </a:cubicBezTo>
                <a:cubicBezTo>
                  <a:pt x="131243" y="1440356"/>
                  <a:pt x="132302" y="1453056"/>
                  <a:pt x="171460" y="1463639"/>
                </a:cubicBezTo>
                <a:cubicBezTo>
                  <a:pt x="210618" y="1474222"/>
                  <a:pt x="291052" y="1479514"/>
                  <a:pt x="355610" y="1482689"/>
                </a:cubicBezTo>
                <a:cubicBezTo>
                  <a:pt x="420168" y="1485864"/>
                  <a:pt x="558810" y="1482689"/>
                  <a:pt x="558810" y="1482689"/>
                </a:cubicBezTo>
                <a:lnTo>
                  <a:pt x="1187460" y="1476339"/>
                </a:lnTo>
                <a:lnTo>
                  <a:pt x="2482860" y="1476339"/>
                </a:lnTo>
                <a:lnTo>
                  <a:pt x="3040969" y="1473961"/>
                </a:lnTo>
                <a:cubicBezTo>
                  <a:pt x="3158444" y="1471844"/>
                  <a:pt x="3150553" y="1470651"/>
                  <a:pt x="3187710" y="1463639"/>
                </a:cubicBezTo>
                <a:cubicBezTo>
                  <a:pt x="3224867" y="1456627"/>
                  <a:pt x="3242726" y="1450409"/>
                  <a:pt x="3263910" y="1431889"/>
                </a:cubicBezTo>
                <a:cubicBezTo>
                  <a:pt x="3285094" y="1413369"/>
                  <a:pt x="3302757" y="1397099"/>
                  <a:pt x="3314813" y="1352517"/>
                </a:cubicBezTo>
                <a:cubicBezTo>
                  <a:pt x="3326869" y="1307935"/>
                  <a:pt x="3327513" y="1333864"/>
                  <a:pt x="3336244" y="1164398"/>
                </a:cubicBezTo>
                <a:cubicBezTo>
                  <a:pt x="3344975" y="994932"/>
                  <a:pt x="3363232" y="504395"/>
                  <a:pt x="3367201" y="335723"/>
                </a:cubicBezTo>
                <a:cubicBezTo>
                  <a:pt x="3371170" y="167051"/>
                  <a:pt x="3365630" y="195097"/>
                  <a:pt x="3360057" y="152367"/>
                </a:cubicBezTo>
                <a:cubicBezTo>
                  <a:pt x="3354484" y="109637"/>
                  <a:pt x="3342376" y="96802"/>
                  <a:pt x="3333760" y="79339"/>
                </a:cubicBezTo>
                <a:cubicBezTo>
                  <a:pt x="3325144" y="61876"/>
                  <a:pt x="3321060" y="56056"/>
                  <a:pt x="3308360" y="47589"/>
                </a:cubicBezTo>
                <a:cubicBezTo>
                  <a:pt x="3295660" y="39122"/>
                  <a:pt x="3271318" y="32772"/>
                  <a:pt x="3257560" y="28539"/>
                </a:cubicBezTo>
                <a:cubicBezTo>
                  <a:pt x="3243802" y="24306"/>
                  <a:pt x="3250152" y="24306"/>
                  <a:pt x="3225810" y="22189"/>
                </a:cubicBezTo>
                <a:cubicBezTo>
                  <a:pt x="3201468" y="20072"/>
                  <a:pt x="3142202" y="16897"/>
                  <a:pt x="3111510" y="15839"/>
                </a:cubicBezTo>
                <a:cubicBezTo>
                  <a:pt x="3080818" y="14781"/>
                  <a:pt x="3041660" y="15839"/>
                  <a:pt x="3041660" y="15839"/>
                </a:cubicBezTo>
                <a:lnTo>
                  <a:pt x="344497" y="1551"/>
                </a:lnTo>
                <a:close/>
              </a:path>
            </a:pathLst>
          </a:custGeom>
          <a:solidFill>
            <a:srgbClr val="3E4F93"/>
          </a:solidFill>
          <a:ln w="57150" cap="rnd">
            <a:solidFill>
              <a:srgbClr val="33487A"/>
            </a:solidFill>
            <a:round/>
          </a:ln>
          <a:effectLst>
            <a:outerShdw blurRad="63500" sx="102000" sy="102000" algn="ctr" rotWithShape="0">
              <a:schemeClr val="bg2">
                <a:lumMod val="25000"/>
                <a:alpha val="40000"/>
              </a:schemeClr>
            </a:outerShdw>
          </a:effectLst>
          <a:scene3d>
            <a:camera prst="orthographicFront"/>
            <a:lightRig rig="threePt" dir="t"/>
          </a:scene3d>
          <a:sp3d extrusionH="6350" contourW="38100">
            <a:extrusionClr>
              <a:schemeClr val="tx1"/>
            </a:extrusionClr>
            <a:contourClr>
              <a:schemeClr val="bg1"/>
            </a:contourClr>
          </a:sp3d>
        </p:spPr>
        <p:style>
          <a:lnRef idx="2">
            <a:schemeClr val="accent1">
              <a:shade val="50000"/>
            </a:schemeClr>
          </a:lnRef>
          <a:fillRef idx="1">
            <a:schemeClr val="accent1"/>
          </a:fillRef>
          <a:effectRef idx="0">
            <a:schemeClr val="accent1"/>
          </a:effectRef>
          <a:fontRef idx="minor">
            <a:schemeClr val="lt1"/>
          </a:fontRef>
        </p:style>
        <p:txBody>
          <a:bodyPr tIns="0" rtlCol="0" anchor="ctr"/>
          <a:lstStyle/>
          <a:p>
            <a:pPr algn="ctr"/>
            <a:r>
              <a:rPr lang="he-IL" sz="2800" dirty="0">
                <a:solidFill>
                  <a:schemeClr val="bg1"/>
                </a:solidFill>
                <a:latin typeface="Calibri" panose="020F0502020204030204" pitchFamily="34" charset="0"/>
                <a:cs typeface="Calibri" panose="020F0502020204030204" pitchFamily="34" charset="0"/>
              </a:rPr>
              <a:t>לַחֲצוּ עָלַי </a:t>
            </a:r>
          </a:p>
          <a:p>
            <a:pPr algn="ctr"/>
            <a:r>
              <a:rPr lang="he-IL" sz="2800" dirty="0">
                <a:solidFill>
                  <a:schemeClr val="bg1"/>
                </a:solidFill>
                <a:latin typeface="Calibri" panose="020F0502020204030204" pitchFamily="34" charset="0"/>
                <a:cs typeface="Calibri" panose="020F0502020204030204" pitchFamily="34" charset="0"/>
              </a:rPr>
              <a:t>לְהַצָגַת הַתְשוּבָה.</a:t>
            </a:r>
            <a:endParaRPr lang="en-IL" sz="2800" dirty="0">
              <a:latin typeface="Calibri" panose="020F0502020204030204" pitchFamily="34" charset="0"/>
              <a:cs typeface="Calibri" panose="020F0502020204030204" pitchFamily="34" charset="0"/>
            </a:endParaRPr>
          </a:p>
        </p:txBody>
      </p:sp>
      <p:pic>
        <p:nvPicPr>
          <p:cNvPr id="32" name="Picture 8" descr="5 ₪">
            <a:extLst>
              <a:ext uri="{FF2B5EF4-FFF2-40B4-BE49-F238E27FC236}">
                <a16:creationId xmlns:a16="http://schemas.microsoft.com/office/drawing/2014/main" id="{E9116694-87E2-4D10-B5E8-2BBE8025C2F8}"/>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61224" t="26361" r="13889" b="23671"/>
          <a:stretch/>
        </p:blipFill>
        <p:spPr bwMode="auto">
          <a:xfrm>
            <a:off x="2759224" y="3784213"/>
            <a:ext cx="1055958" cy="1111340"/>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33" name="Picture 8" descr="5 ₪">
            <a:extLst>
              <a:ext uri="{FF2B5EF4-FFF2-40B4-BE49-F238E27FC236}">
                <a16:creationId xmlns:a16="http://schemas.microsoft.com/office/drawing/2014/main" id="{EDA8BDDF-47D0-42C1-B279-4B693110EC84}"/>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61224" t="26361" r="13889" b="23671"/>
          <a:stretch/>
        </p:blipFill>
        <p:spPr bwMode="auto">
          <a:xfrm>
            <a:off x="4140061" y="3784213"/>
            <a:ext cx="1055958" cy="1111340"/>
          </a:xfrm>
          <a:prstGeom prst="rect">
            <a:avLst/>
          </a:prstGeom>
          <a:noFill/>
          <a:ln>
            <a:noFill/>
          </a:ln>
          <a:extLst>
            <a:ext uri="{909E8E84-426E-40DD-AFC4-6F175D3DCCD1}">
              <a14:hiddenFill xmlns:a14="http://schemas.microsoft.com/office/drawing/2010/main">
                <a:solidFill>
                  <a:srgbClr val="FFFFFF"/>
                </a:solidFill>
              </a14:hiddenFill>
            </a:ext>
          </a:extLst>
        </p:spPr>
      </p:pic>
      <p:sp>
        <p:nvSpPr>
          <p:cNvPr id="35" name="תיבת טקסט 34">
            <a:extLst>
              <a:ext uri="{FF2B5EF4-FFF2-40B4-BE49-F238E27FC236}">
                <a16:creationId xmlns:a16="http://schemas.microsoft.com/office/drawing/2014/main" id="{605B4E8F-5872-4B9B-8C53-474FCF37272F}"/>
              </a:ext>
            </a:extLst>
          </p:cNvPr>
          <p:cNvSpPr txBox="1"/>
          <p:nvPr/>
        </p:nvSpPr>
        <p:spPr>
          <a:xfrm>
            <a:off x="3168998" y="4991896"/>
            <a:ext cx="1597888" cy="523220"/>
          </a:xfrm>
          <a:prstGeom prst="rect">
            <a:avLst/>
          </a:prstGeom>
          <a:noFill/>
        </p:spPr>
        <p:txBody>
          <a:bodyPr wrap="square" rtlCol="1">
            <a:spAutoFit/>
          </a:bodyPr>
          <a:lstStyle/>
          <a:p>
            <a:pPr algn="l"/>
            <a:r>
              <a:rPr lang="en-US" sz="2800" dirty="0">
                <a:solidFill>
                  <a:srgbClr val="45579E"/>
                </a:solidFill>
                <a:latin typeface="Calibri" panose="020F0502020204030204" pitchFamily="34" charset="0"/>
                <a:cs typeface="Calibri" panose="020F0502020204030204" pitchFamily="34" charset="0"/>
              </a:rPr>
              <a:t>5 + 5 = 10</a:t>
            </a:r>
            <a:endParaRPr lang="he-IL" sz="2800" dirty="0">
              <a:solidFill>
                <a:srgbClr val="45579E"/>
              </a:solidFill>
              <a:latin typeface="Calibri" panose="020F0502020204030204" pitchFamily="34" charset="0"/>
              <a:cs typeface="Calibri" panose="020F0502020204030204" pitchFamily="34" charset="0"/>
            </a:endParaRPr>
          </a:p>
        </p:txBody>
      </p:sp>
      <p:sp>
        <p:nvSpPr>
          <p:cNvPr id="34" name="לחצו עלי 2">
            <a:extLst>
              <a:ext uri="{FF2B5EF4-FFF2-40B4-BE49-F238E27FC236}">
                <a16:creationId xmlns:a16="http://schemas.microsoft.com/office/drawing/2014/main" id="{EE54D03A-2AEB-4A50-BEF1-F2829EDC1431}"/>
              </a:ext>
            </a:extLst>
          </p:cNvPr>
          <p:cNvSpPr/>
          <p:nvPr/>
        </p:nvSpPr>
        <p:spPr>
          <a:xfrm>
            <a:off x="327255" y="5404463"/>
            <a:ext cx="2633759" cy="1160371"/>
          </a:xfrm>
          <a:custGeom>
            <a:avLst/>
            <a:gdLst>
              <a:gd name="connsiteX0" fmla="*/ 254115 w 3369197"/>
              <a:gd name="connsiteY0" fmla="*/ 6913 h 1475174"/>
              <a:gd name="connsiteX1" fmla="*/ 171565 w 3369197"/>
              <a:gd name="connsiteY1" fmla="*/ 563 h 1475174"/>
              <a:gd name="connsiteX2" fmla="*/ 95365 w 3369197"/>
              <a:gd name="connsiteY2" fmla="*/ 19613 h 1475174"/>
              <a:gd name="connsiteX3" fmla="*/ 19165 w 3369197"/>
              <a:gd name="connsiteY3" fmla="*/ 64063 h 1475174"/>
              <a:gd name="connsiteX4" fmla="*/ 115 w 3369197"/>
              <a:gd name="connsiteY4" fmla="*/ 191063 h 1475174"/>
              <a:gd name="connsiteX5" fmla="*/ 12815 w 3369197"/>
              <a:gd name="connsiteY5" fmla="*/ 362513 h 1475174"/>
              <a:gd name="connsiteX6" fmla="*/ 44565 w 3369197"/>
              <a:gd name="connsiteY6" fmla="*/ 692713 h 1475174"/>
              <a:gd name="connsiteX7" fmla="*/ 95365 w 3369197"/>
              <a:gd name="connsiteY7" fmla="*/ 1162613 h 1475174"/>
              <a:gd name="connsiteX8" fmla="*/ 108065 w 3369197"/>
              <a:gd name="connsiteY8" fmla="*/ 1327713 h 1475174"/>
              <a:gd name="connsiteX9" fmla="*/ 120765 w 3369197"/>
              <a:gd name="connsiteY9" fmla="*/ 1410263 h 1475174"/>
              <a:gd name="connsiteX10" fmla="*/ 171565 w 3369197"/>
              <a:gd name="connsiteY10" fmla="*/ 1454713 h 1475174"/>
              <a:gd name="connsiteX11" fmla="*/ 355715 w 3369197"/>
              <a:gd name="connsiteY11" fmla="*/ 1473763 h 1475174"/>
              <a:gd name="connsiteX12" fmla="*/ 558915 w 3369197"/>
              <a:gd name="connsiteY12" fmla="*/ 1473763 h 1475174"/>
              <a:gd name="connsiteX13" fmla="*/ 1187565 w 3369197"/>
              <a:gd name="connsiteY13" fmla="*/ 1467413 h 1475174"/>
              <a:gd name="connsiteX14" fmla="*/ 2482965 w 3369197"/>
              <a:gd name="connsiteY14" fmla="*/ 1467413 h 1475174"/>
              <a:gd name="connsiteX15" fmla="*/ 3137015 w 3369197"/>
              <a:gd name="connsiteY15" fmla="*/ 1467413 h 1475174"/>
              <a:gd name="connsiteX16" fmla="*/ 3187815 w 3369197"/>
              <a:gd name="connsiteY16" fmla="*/ 1454713 h 1475174"/>
              <a:gd name="connsiteX17" fmla="*/ 3264015 w 3369197"/>
              <a:gd name="connsiteY17" fmla="*/ 1422963 h 1475174"/>
              <a:gd name="connsiteX18" fmla="*/ 3302115 w 3369197"/>
              <a:gd name="connsiteY18" fmla="*/ 1384863 h 1475174"/>
              <a:gd name="connsiteX19" fmla="*/ 3340215 w 3369197"/>
              <a:gd name="connsiteY19" fmla="*/ 1207063 h 1475174"/>
              <a:gd name="connsiteX20" fmla="*/ 3365615 w 3369197"/>
              <a:gd name="connsiteY20" fmla="*/ 260913 h 1475174"/>
              <a:gd name="connsiteX21" fmla="*/ 3365615 w 3369197"/>
              <a:gd name="connsiteY21" fmla="*/ 191063 h 1475174"/>
              <a:gd name="connsiteX22" fmla="*/ 3333865 w 3369197"/>
              <a:gd name="connsiteY22" fmla="*/ 70413 h 1475174"/>
              <a:gd name="connsiteX23" fmla="*/ 3308465 w 3369197"/>
              <a:gd name="connsiteY23" fmla="*/ 38663 h 1475174"/>
              <a:gd name="connsiteX24" fmla="*/ 3257665 w 3369197"/>
              <a:gd name="connsiteY24" fmla="*/ 19613 h 1475174"/>
              <a:gd name="connsiteX25" fmla="*/ 3225915 w 3369197"/>
              <a:gd name="connsiteY25" fmla="*/ 13263 h 1475174"/>
              <a:gd name="connsiteX26" fmla="*/ 3111615 w 3369197"/>
              <a:gd name="connsiteY26" fmla="*/ 6913 h 1475174"/>
              <a:gd name="connsiteX27" fmla="*/ 3041765 w 3369197"/>
              <a:gd name="connsiteY27" fmla="*/ 6913 h 1475174"/>
              <a:gd name="connsiteX28" fmla="*/ 254115 w 3369197"/>
              <a:gd name="connsiteY28" fmla="*/ 6913 h 1475174"/>
              <a:gd name="connsiteX0" fmla="*/ 254115 w 3366916"/>
              <a:gd name="connsiteY0" fmla="*/ 6913 h 1475174"/>
              <a:gd name="connsiteX1" fmla="*/ 171565 w 3366916"/>
              <a:gd name="connsiteY1" fmla="*/ 563 h 1475174"/>
              <a:gd name="connsiteX2" fmla="*/ 95365 w 3366916"/>
              <a:gd name="connsiteY2" fmla="*/ 19613 h 1475174"/>
              <a:gd name="connsiteX3" fmla="*/ 19165 w 3366916"/>
              <a:gd name="connsiteY3" fmla="*/ 64063 h 1475174"/>
              <a:gd name="connsiteX4" fmla="*/ 115 w 3366916"/>
              <a:gd name="connsiteY4" fmla="*/ 191063 h 1475174"/>
              <a:gd name="connsiteX5" fmla="*/ 12815 w 3366916"/>
              <a:gd name="connsiteY5" fmla="*/ 362513 h 1475174"/>
              <a:gd name="connsiteX6" fmla="*/ 44565 w 3366916"/>
              <a:gd name="connsiteY6" fmla="*/ 692713 h 1475174"/>
              <a:gd name="connsiteX7" fmla="*/ 95365 w 3366916"/>
              <a:gd name="connsiteY7" fmla="*/ 1162613 h 1475174"/>
              <a:gd name="connsiteX8" fmla="*/ 108065 w 3366916"/>
              <a:gd name="connsiteY8" fmla="*/ 1327713 h 1475174"/>
              <a:gd name="connsiteX9" fmla="*/ 120765 w 3366916"/>
              <a:gd name="connsiteY9" fmla="*/ 1410263 h 1475174"/>
              <a:gd name="connsiteX10" fmla="*/ 171565 w 3366916"/>
              <a:gd name="connsiteY10" fmla="*/ 1454713 h 1475174"/>
              <a:gd name="connsiteX11" fmla="*/ 355715 w 3366916"/>
              <a:gd name="connsiteY11" fmla="*/ 1473763 h 1475174"/>
              <a:gd name="connsiteX12" fmla="*/ 558915 w 3366916"/>
              <a:gd name="connsiteY12" fmla="*/ 1473763 h 1475174"/>
              <a:gd name="connsiteX13" fmla="*/ 1187565 w 3366916"/>
              <a:gd name="connsiteY13" fmla="*/ 1467413 h 1475174"/>
              <a:gd name="connsiteX14" fmla="*/ 2482965 w 3366916"/>
              <a:gd name="connsiteY14" fmla="*/ 1467413 h 1475174"/>
              <a:gd name="connsiteX15" fmla="*/ 3137015 w 3366916"/>
              <a:gd name="connsiteY15" fmla="*/ 1467413 h 1475174"/>
              <a:gd name="connsiteX16" fmla="*/ 3187815 w 3366916"/>
              <a:gd name="connsiteY16" fmla="*/ 1454713 h 1475174"/>
              <a:gd name="connsiteX17" fmla="*/ 3264015 w 3366916"/>
              <a:gd name="connsiteY17" fmla="*/ 1422963 h 1475174"/>
              <a:gd name="connsiteX18" fmla="*/ 3302115 w 3366916"/>
              <a:gd name="connsiteY18" fmla="*/ 1384863 h 1475174"/>
              <a:gd name="connsiteX19" fmla="*/ 3340215 w 3366916"/>
              <a:gd name="connsiteY19" fmla="*/ 1207063 h 1475174"/>
              <a:gd name="connsiteX20" fmla="*/ 3365615 w 3366916"/>
              <a:gd name="connsiteY20" fmla="*/ 260913 h 1475174"/>
              <a:gd name="connsiteX21" fmla="*/ 3360162 w 3366916"/>
              <a:gd name="connsiteY21" fmla="*/ 143441 h 1475174"/>
              <a:gd name="connsiteX22" fmla="*/ 3333865 w 3366916"/>
              <a:gd name="connsiteY22" fmla="*/ 70413 h 1475174"/>
              <a:gd name="connsiteX23" fmla="*/ 3308465 w 3366916"/>
              <a:gd name="connsiteY23" fmla="*/ 38663 h 1475174"/>
              <a:gd name="connsiteX24" fmla="*/ 3257665 w 3366916"/>
              <a:gd name="connsiteY24" fmla="*/ 19613 h 1475174"/>
              <a:gd name="connsiteX25" fmla="*/ 3225915 w 3366916"/>
              <a:gd name="connsiteY25" fmla="*/ 13263 h 1475174"/>
              <a:gd name="connsiteX26" fmla="*/ 3111615 w 3366916"/>
              <a:gd name="connsiteY26" fmla="*/ 6913 h 1475174"/>
              <a:gd name="connsiteX27" fmla="*/ 3041765 w 3366916"/>
              <a:gd name="connsiteY27" fmla="*/ 6913 h 1475174"/>
              <a:gd name="connsiteX28" fmla="*/ 254115 w 3366916"/>
              <a:gd name="connsiteY28" fmla="*/ 6913 h 1475174"/>
              <a:gd name="connsiteX0" fmla="*/ 254115 w 3368387"/>
              <a:gd name="connsiteY0" fmla="*/ 6913 h 1475174"/>
              <a:gd name="connsiteX1" fmla="*/ 171565 w 3368387"/>
              <a:gd name="connsiteY1" fmla="*/ 563 h 1475174"/>
              <a:gd name="connsiteX2" fmla="*/ 95365 w 3368387"/>
              <a:gd name="connsiteY2" fmla="*/ 19613 h 1475174"/>
              <a:gd name="connsiteX3" fmla="*/ 19165 w 3368387"/>
              <a:gd name="connsiteY3" fmla="*/ 64063 h 1475174"/>
              <a:gd name="connsiteX4" fmla="*/ 115 w 3368387"/>
              <a:gd name="connsiteY4" fmla="*/ 191063 h 1475174"/>
              <a:gd name="connsiteX5" fmla="*/ 12815 w 3368387"/>
              <a:gd name="connsiteY5" fmla="*/ 362513 h 1475174"/>
              <a:gd name="connsiteX6" fmla="*/ 44565 w 3368387"/>
              <a:gd name="connsiteY6" fmla="*/ 692713 h 1475174"/>
              <a:gd name="connsiteX7" fmla="*/ 95365 w 3368387"/>
              <a:gd name="connsiteY7" fmla="*/ 1162613 h 1475174"/>
              <a:gd name="connsiteX8" fmla="*/ 108065 w 3368387"/>
              <a:gd name="connsiteY8" fmla="*/ 1327713 h 1475174"/>
              <a:gd name="connsiteX9" fmla="*/ 120765 w 3368387"/>
              <a:gd name="connsiteY9" fmla="*/ 1410263 h 1475174"/>
              <a:gd name="connsiteX10" fmla="*/ 171565 w 3368387"/>
              <a:gd name="connsiteY10" fmla="*/ 1454713 h 1475174"/>
              <a:gd name="connsiteX11" fmla="*/ 355715 w 3368387"/>
              <a:gd name="connsiteY11" fmla="*/ 1473763 h 1475174"/>
              <a:gd name="connsiteX12" fmla="*/ 558915 w 3368387"/>
              <a:gd name="connsiteY12" fmla="*/ 1473763 h 1475174"/>
              <a:gd name="connsiteX13" fmla="*/ 1187565 w 3368387"/>
              <a:gd name="connsiteY13" fmla="*/ 1467413 h 1475174"/>
              <a:gd name="connsiteX14" fmla="*/ 2482965 w 3368387"/>
              <a:gd name="connsiteY14" fmla="*/ 1467413 h 1475174"/>
              <a:gd name="connsiteX15" fmla="*/ 3137015 w 3368387"/>
              <a:gd name="connsiteY15" fmla="*/ 1467413 h 1475174"/>
              <a:gd name="connsiteX16" fmla="*/ 3187815 w 3368387"/>
              <a:gd name="connsiteY16" fmla="*/ 1454713 h 1475174"/>
              <a:gd name="connsiteX17" fmla="*/ 3264015 w 3368387"/>
              <a:gd name="connsiteY17" fmla="*/ 1422963 h 1475174"/>
              <a:gd name="connsiteX18" fmla="*/ 3302115 w 3368387"/>
              <a:gd name="connsiteY18" fmla="*/ 1384863 h 1475174"/>
              <a:gd name="connsiteX19" fmla="*/ 3340215 w 3368387"/>
              <a:gd name="connsiteY19" fmla="*/ 1207063 h 1475174"/>
              <a:gd name="connsiteX20" fmla="*/ 3367306 w 3368387"/>
              <a:gd name="connsiteY20" fmla="*/ 326797 h 1475174"/>
              <a:gd name="connsiteX21" fmla="*/ 3360162 w 3368387"/>
              <a:gd name="connsiteY21" fmla="*/ 143441 h 1475174"/>
              <a:gd name="connsiteX22" fmla="*/ 3333865 w 3368387"/>
              <a:gd name="connsiteY22" fmla="*/ 70413 h 1475174"/>
              <a:gd name="connsiteX23" fmla="*/ 3308465 w 3368387"/>
              <a:gd name="connsiteY23" fmla="*/ 38663 h 1475174"/>
              <a:gd name="connsiteX24" fmla="*/ 3257665 w 3368387"/>
              <a:gd name="connsiteY24" fmla="*/ 19613 h 1475174"/>
              <a:gd name="connsiteX25" fmla="*/ 3225915 w 3368387"/>
              <a:gd name="connsiteY25" fmla="*/ 13263 h 1475174"/>
              <a:gd name="connsiteX26" fmla="*/ 3111615 w 3368387"/>
              <a:gd name="connsiteY26" fmla="*/ 6913 h 1475174"/>
              <a:gd name="connsiteX27" fmla="*/ 3041765 w 3368387"/>
              <a:gd name="connsiteY27" fmla="*/ 6913 h 1475174"/>
              <a:gd name="connsiteX28" fmla="*/ 254115 w 3368387"/>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137015 w 3368651"/>
              <a:gd name="connsiteY15" fmla="*/ 1467413 h 1475174"/>
              <a:gd name="connsiteX16" fmla="*/ 3187815 w 3368651"/>
              <a:gd name="connsiteY16" fmla="*/ 1454713 h 1475174"/>
              <a:gd name="connsiteX17" fmla="*/ 3264015 w 3368651"/>
              <a:gd name="connsiteY17" fmla="*/ 1422963 h 1475174"/>
              <a:gd name="connsiteX18" fmla="*/ 3302115 w 3368651"/>
              <a:gd name="connsiteY18" fmla="*/ 1384863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137015 w 3368651"/>
              <a:gd name="connsiteY15" fmla="*/ 1467413 h 1475174"/>
              <a:gd name="connsiteX16" fmla="*/ 3187815 w 3368651"/>
              <a:gd name="connsiteY16" fmla="*/ 1454713 h 1475174"/>
              <a:gd name="connsiteX17" fmla="*/ 3264015 w 3368651"/>
              <a:gd name="connsiteY17" fmla="*/ 1422963 h 1475174"/>
              <a:gd name="connsiteX18" fmla="*/ 3314918 w 3368651"/>
              <a:gd name="connsiteY18" fmla="*/ 1343591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041074 w 3368651"/>
              <a:gd name="connsiteY15" fmla="*/ 1465035 h 1475174"/>
              <a:gd name="connsiteX16" fmla="*/ 3187815 w 3368651"/>
              <a:gd name="connsiteY16" fmla="*/ 1454713 h 1475174"/>
              <a:gd name="connsiteX17" fmla="*/ 3264015 w 3368651"/>
              <a:gd name="connsiteY17" fmla="*/ 1422963 h 1475174"/>
              <a:gd name="connsiteX18" fmla="*/ 3314918 w 3368651"/>
              <a:gd name="connsiteY18" fmla="*/ 1343591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304121 w 3368651"/>
              <a:gd name="connsiteY0" fmla="*/ 3518 h 1476542"/>
              <a:gd name="connsiteX1" fmla="*/ 171565 w 3368651"/>
              <a:gd name="connsiteY1" fmla="*/ 1931 h 1476542"/>
              <a:gd name="connsiteX2" fmla="*/ 95365 w 3368651"/>
              <a:gd name="connsiteY2" fmla="*/ 20981 h 1476542"/>
              <a:gd name="connsiteX3" fmla="*/ 19165 w 3368651"/>
              <a:gd name="connsiteY3" fmla="*/ 65431 h 1476542"/>
              <a:gd name="connsiteX4" fmla="*/ 115 w 3368651"/>
              <a:gd name="connsiteY4" fmla="*/ 192431 h 1476542"/>
              <a:gd name="connsiteX5" fmla="*/ 12815 w 3368651"/>
              <a:gd name="connsiteY5" fmla="*/ 363881 h 1476542"/>
              <a:gd name="connsiteX6" fmla="*/ 44565 w 3368651"/>
              <a:gd name="connsiteY6" fmla="*/ 694081 h 1476542"/>
              <a:gd name="connsiteX7" fmla="*/ 95365 w 3368651"/>
              <a:gd name="connsiteY7" fmla="*/ 1163981 h 1476542"/>
              <a:gd name="connsiteX8" fmla="*/ 108065 w 3368651"/>
              <a:gd name="connsiteY8" fmla="*/ 1329081 h 1476542"/>
              <a:gd name="connsiteX9" fmla="*/ 120765 w 3368651"/>
              <a:gd name="connsiteY9" fmla="*/ 1411631 h 1476542"/>
              <a:gd name="connsiteX10" fmla="*/ 171565 w 3368651"/>
              <a:gd name="connsiteY10" fmla="*/ 1456081 h 1476542"/>
              <a:gd name="connsiteX11" fmla="*/ 355715 w 3368651"/>
              <a:gd name="connsiteY11" fmla="*/ 1475131 h 1476542"/>
              <a:gd name="connsiteX12" fmla="*/ 558915 w 3368651"/>
              <a:gd name="connsiteY12" fmla="*/ 1475131 h 1476542"/>
              <a:gd name="connsiteX13" fmla="*/ 1187565 w 3368651"/>
              <a:gd name="connsiteY13" fmla="*/ 1468781 h 1476542"/>
              <a:gd name="connsiteX14" fmla="*/ 2482965 w 3368651"/>
              <a:gd name="connsiteY14" fmla="*/ 1468781 h 1476542"/>
              <a:gd name="connsiteX15" fmla="*/ 3041074 w 3368651"/>
              <a:gd name="connsiteY15" fmla="*/ 1466403 h 1476542"/>
              <a:gd name="connsiteX16" fmla="*/ 3187815 w 3368651"/>
              <a:gd name="connsiteY16" fmla="*/ 1456081 h 1476542"/>
              <a:gd name="connsiteX17" fmla="*/ 3264015 w 3368651"/>
              <a:gd name="connsiteY17" fmla="*/ 1424331 h 1476542"/>
              <a:gd name="connsiteX18" fmla="*/ 3314918 w 3368651"/>
              <a:gd name="connsiteY18" fmla="*/ 1344959 h 1476542"/>
              <a:gd name="connsiteX19" fmla="*/ 3336349 w 3368651"/>
              <a:gd name="connsiteY19" fmla="*/ 1156840 h 1476542"/>
              <a:gd name="connsiteX20" fmla="*/ 3367306 w 3368651"/>
              <a:gd name="connsiteY20" fmla="*/ 328165 h 1476542"/>
              <a:gd name="connsiteX21" fmla="*/ 3360162 w 3368651"/>
              <a:gd name="connsiteY21" fmla="*/ 144809 h 1476542"/>
              <a:gd name="connsiteX22" fmla="*/ 3333865 w 3368651"/>
              <a:gd name="connsiteY22" fmla="*/ 71781 h 1476542"/>
              <a:gd name="connsiteX23" fmla="*/ 3308465 w 3368651"/>
              <a:gd name="connsiteY23" fmla="*/ 40031 h 1476542"/>
              <a:gd name="connsiteX24" fmla="*/ 3257665 w 3368651"/>
              <a:gd name="connsiteY24" fmla="*/ 20981 h 1476542"/>
              <a:gd name="connsiteX25" fmla="*/ 3225915 w 3368651"/>
              <a:gd name="connsiteY25" fmla="*/ 14631 h 1476542"/>
              <a:gd name="connsiteX26" fmla="*/ 3111615 w 3368651"/>
              <a:gd name="connsiteY26" fmla="*/ 8281 h 1476542"/>
              <a:gd name="connsiteX27" fmla="*/ 3041765 w 3368651"/>
              <a:gd name="connsiteY27" fmla="*/ 8281 h 1476542"/>
              <a:gd name="connsiteX28" fmla="*/ 304121 w 3368651"/>
              <a:gd name="connsiteY28" fmla="*/ 3518 h 1476542"/>
              <a:gd name="connsiteX0" fmla="*/ 304121 w 3368651"/>
              <a:gd name="connsiteY0" fmla="*/ 7213 h 1480237"/>
              <a:gd name="connsiteX1" fmla="*/ 188234 w 3368651"/>
              <a:gd name="connsiteY1" fmla="*/ 864 h 1480237"/>
              <a:gd name="connsiteX2" fmla="*/ 95365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04121 w 3368651"/>
              <a:gd name="connsiteY28" fmla="*/ 7213 h 1480237"/>
              <a:gd name="connsiteX0" fmla="*/ 304121 w 3368651"/>
              <a:gd name="connsiteY0" fmla="*/ 7213 h 1480237"/>
              <a:gd name="connsiteX1" fmla="*/ 188234 w 3368651"/>
              <a:gd name="connsiteY1" fmla="*/ 864 h 1480237"/>
              <a:gd name="connsiteX2" fmla="*/ 81078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04121 w 3368651"/>
              <a:gd name="connsiteY28" fmla="*/ 7213 h 1480237"/>
              <a:gd name="connsiteX0" fmla="*/ 325552 w 3368651"/>
              <a:gd name="connsiteY0" fmla="*/ 7213 h 1480237"/>
              <a:gd name="connsiteX1" fmla="*/ 188234 w 3368651"/>
              <a:gd name="connsiteY1" fmla="*/ 864 h 1480237"/>
              <a:gd name="connsiteX2" fmla="*/ 81078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25552 w 3368651"/>
              <a:gd name="connsiteY28" fmla="*/ 7213 h 1480237"/>
              <a:gd name="connsiteX0" fmla="*/ 325447 w 3368546"/>
              <a:gd name="connsiteY0" fmla="*/ 7213 h 1480237"/>
              <a:gd name="connsiteX1" fmla="*/ 188129 w 3368546"/>
              <a:gd name="connsiteY1" fmla="*/ 864 h 1480237"/>
              <a:gd name="connsiteX2" fmla="*/ 80973 w 3368546"/>
              <a:gd name="connsiteY2" fmla="*/ 24676 h 1480237"/>
              <a:gd name="connsiteX3" fmla="*/ 14297 w 3368546"/>
              <a:gd name="connsiteY3" fmla="*/ 81033 h 1480237"/>
              <a:gd name="connsiteX4" fmla="*/ 10 w 3368546"/>
              <a:gd name="connsiteY4" fmla="*/ 196126 h 1480237"/>
              <a:gd name="connsiteX5" fmla="*/ 12710 w 3368546"/>
              <a:gd name="connsiteY5" fmla="*/ 367576 h 1480237"/>
              <a:gd name="connsiteX6" fmla="*/ 44460 w 3368546"/>
              <a:gd name="connsiteY6" fmla="*/ 697776 h 1480237"/>
              <a:gd name="connsiteX7" fmla="*/ 95260 w 3368546"/>
              <a:gd name="connsiteY7" fmla="*/ 1167676 h 1480237"/>
              <a:gd name="connsiteX8" fmla="*/ 107960 w 3368546"/>
              <a:gd name="connsiteY8" fmla="*/ 1332776 h 1480237"/>
              <a:gd name="connsiteX9" fmla="*/ 120660 w 3368546"/>
              <a:gd name="connsiteY9" fmla="*/ 1415326 h 1480237"/>
              <a:gd name="connsiteX10" fmla="*/ 171460 w 3368546"/>
              <a:gd name="connsiteY10" fmla="*/ 1459776 h 1480237"/>
              <a:gd name="connsiteX11" fmla="*/ 355610 w 3368546"/>
              <a:gd name="connsiteY11" fmla="*/ 1478826 h 1480237"/>
              <a:gd name="connsiteX12" fmla="*/ 558810 w 3368546"/>
              <a:gd name="connsiteY12" fmla="*/ 1478826 h 1480237"/>
              <a:gd name="connsiteX13" fmla="*/ 1187460 w 3368546"/>
              <a:gd name="connsiteY13" fmla="*/ 1472476 h 1480237"/>
              <a:gd name="connsiteX14" fmla="*/ 2482860 w 3368546"/>
              <a:gd name="connsiteY14" fmla="*/ 1472476 h 1480237"/>
              <a:gd name="connsiteX15" fmla="*/ 3040969 w 3368546"/>
              <a:gd name="connsiteY15" fmla="*/ 1470098 h 1480237"/>
              <a:gd name="connsiteX16" fmla="*/ 3187710 w 3368546"/>
              <a:gd name="connsiteY16" fmla="*/ 1459776 h 1480237"/>
              <a:gd name="connsiteX17" fmla="*/ 3263910 w 3368546"/>
              <a:gd name="connsiteY17" fmla="*/ 1428026 h 1480237"/>
              <a:gd name="connsiteX18" fmla="*/ 3314813 w 3368546"/>
              <a:gd name="connsiteY18" fmla="*/ 1348654 h 1480237"/>
              <a:gd name="connsiteX19" fmla="*/ 3336244 w 3368546"/>
              <a:gd name="connsiteY19" fmla="*/ 1160535 h 1480237"/>
              <a:gd name="connsiteX20" fmla="*/ 3367201 w 3368546"/>
              <a:gd name="connsiteY20" fmla="*/ 331860 h 1480237"/>
              <a:gd name="connsiteX21" fmla="*/ 3360057 w 3368546"/>
              <a:gd name="connsiteY21" fmla="*/ 148504 h 1480237"/>
              <a:gd name="connsiteX22" fmla="*/ 3333760 w 3368546"/>
              <a:gd name="connsiteY22" fmla="*/ 75476 h 1480237"/>
              <a:gd name="connsiteX23" fmla="*/ 3308360 w 3368546"/>
              <a:gd name="connsiteY23" fmla="*/ 43726 h 1480237"/>
              <a:gd name="connsiteX24" fmla="*/ 3257560 w 3368546"/>
              <a:gd name="connsiteY24" fmla="*/ 24676 h 1480237"/>
              <a:gd name="connsiteX25" fmla="*/ 3225810 w 3368546"/>
              <a:gd name="connsiteY25" fmla="*/ 18326 h 1480237"/>
              <a:gd name="connsiteX26" fmla="*/ 3111510 w 3368546"/>
              <a:gd name="connsiteY26" fmla="*/ 11976 h 1480237"/>
              <a:gd name="connsiteX27" fmla="*/ 3041660 w 3368546"/>
              <a:gd name="connsiteY27" fmla="*/ 11976 h 1480237"/>
              <a:gd name="connsiteX28" fmla="*/ 325447 w 3368546"/>
              <a:gd name="connsiteY28" fmla="*/ 7213 h 1480237"/>
              <a:gd name="connsiteX0" fmla="*/ 325447 w 3368546"/>
              <a:gd name="connsiteY0" fmla="*/ 5196 h 1478220"/>
              <a:gd name="connsiteX1" fmla="*/ 173842 w 3368546"/>
              <a:gd name="connsiteY1" fmla="*/ 1228 h 1478220"/>
              <a:gd name="connsiteX2" fmla="*/ 80973 w 3368546"/>
              <a:gd name="connsiteY2" fmla="*/ 22659 h 1478220"/>
              <a:gd name="connsiteX3" fmla="*/ 14297 w 3368546"/>
              <a:gd name="connsiteY3" fmla="*/ 79016 h 1478220"/>
              <a:gd name="connsiteX4" fmla="*/ 10 w 3368546"/>
              <a:gd name="connsiteY4" fmla="*/ 194109 h 1478220"/>
              <a:gd name="connsiteX5" fmla="*/ 12710 w 3368546"/>
              <a:gd name="connsiteY5" fmla="*/ 365559 h 1478220"/>
              <a:gd name="connsiteX6" fmla="*/ 44460 w 3368546"/>
              <a:gd name="connsiteY6" fmla="*/ 695759 h 1478220"/>
              <a:gd name="connsiteX7" fmla="*/ 95260 w 3368546"/>
              <a:gd name="connsiteY7" fmla="*/ 1165659 h 1478220"/>
              <a:gd name="connsiteX8" fmla="*/ 107960 w 3368546"/>
              <a:gd name="connsiteY8" fmla="*/ 1330759 h 1478220"/>
              <a:gd name="connsiteX9" fmla="*/ 120660 w 3368546"/>
              <a:gd name="connsiteY9" fmla="*/ 1413309 h 1478220"/>
              <a:gd name="connsiteX10" fmla="*/ 171460 w 3368546"/>
              <a:gd name="connsiteY10" fmla="*/ 1457759 h 1478220"/>
              <a:gd name="connsiteX11" fmla="*/ 355610 w 3368546"/>
              <a:gd name="connsiteY11" fmla="*/ 1476809 h 1478220"/>
              <a:gd name="connsiteX12" fmla="*/ 558810 w 3368546"/>
              <a:gd name="connsiteY12" fmla="*/ 1476809 h 1478220"/>
              <a:gd name="connsiteX13" fmla="*/ 1187460 w 3368546"/>
              <a:gd name="connsiteY13" fmla="*/ 1470459 h 1478220"/>
              <a:gd name="connsiteX14" fmla="*/ 2482860 w 3368546"/>
              <a:gd name="connsiteY14" fmla="*/ 1470459 h 1478220"/>
              <a:gd name="connsiteX15" fmla="*/ 3040969 w 3368546"/>
              <a:gd name="connsiteY15" fmla="*/ 1468081 h 1478220"/>
              <a:gd name="connsiteX16" fmla="*/ 3187710 w 3368546"/>
              <a:gd name="connsiteY16" fmla="*/ 1457759 h 1478220"/>
              <a:gd name="connsiteX17" fmla="*/ 3263910 w 3368546"/>
              <a:gd name="connsiteY17" fmla="*/ 1426009 h 1478220"/>
              <a:gd name="connsiteX18" fmla="*/ 3314813 w 3368546"/>
              <a:gd name="connsiteY18" fmla="*/ 1346637 h 1478220"/>
              <a:gd name="connsiteX19" fmla="*/ 3336244 w 3368546"/>
              <a:gd name="connsiteY19" fmla="*/ 1158518 h 1478220"/>
              <a:gd name="connsiteX20" fmla="*/ 3367201 w 3368546"/>
              <a:gd name="connsiteY20" fmla="*/ 329843 h 1478220"/>
              <a:gd name="connsiteX21" fmla="*/ 3360057 w 3368546"/>
              <a:gd name="connsiteY21" fmla="*/ 146487 h 1478220"/>
              <a:gd name="connsiteX22" fmla="*/ 3333760 w 3368546"/>
              <a:gd name="connsiteY22" fmla="*/ 73459 h 1478220"/>
              <a:gd name="connsiteX23" fmla="*/ 3308360 w 3368546"/>
              <a:gd name="connsiteY23" fmla="*/ 41709 h 1478220"/>
              <a:gd name="connsiteX24" fmla="*/ 3257560 w 3368546"/>
              <a:gd name="connsiteY24" fmla="*/ 22659 h 1478220"/>
              <a:gd name="connsiteX25" fmla="*/ 3225810 w 3368546"/>
              <a:gd name="connsiteY25" fmla="*/ 16309 h 1478220"/>
              <a:gd name="connsiteX26" fmla="*/ 3111510 w 3368546"/>
              <a:gd name="connsiteY26" fmla="*/ 9959 h 1478220"/>
              <a:gd name="connsiteX27" fmla="*/ 3041660 w 3368546"/>
              <a:gd name="connsiteY27" fmla="*/ 9959 h 1478220"/>
              <a:gd name="connsiteX28" fmla="*/ 325447 w 3368546"/>
              <a:gd name="connsiteY28" fmla="*/ 5196 h 1478220"/>
              <a:gd name="connsiteX0" fmla="*/ 344497 w 3368546"/>
              <a:gd name="connsiteY0" fmla="*/ 1551 h 1484100"/>
              <a:gd name="connsiteX1" fmla="*/ 173842 w 3368546"/>
              <a:gd name="connsiteY1" fmla="*/ 7108 h 1484100"/>
              <a:gd name="connsiteX2" fmla="*/ 80973 w 3368546"/>
              <a:gd name="connsiteY2" fmla="*/ 28539 h 1484100"/>
              <a:gd name="connsiteX3" fmla="*/ 14297 w 3368546"/>
              <a:gd name="connsiteY3" fmla="*/ 84896 h 1484100"/>
              <a:gd name="connsiteX4" fmla="*/ 10 w 3368546"/>
              <a:gd name="connsiteY4" fmla="*/ 199989 h 1484100"/>
              <a:gd name="connsiteX5" fmla="*/ 12710 w 3368546"/>
              <a:gd name="connsiteY5" fmla="*/ 371439 h 1484100"/>
              <a:gd name="connsiteX6" fmla="*/ 44460 w 3368546"/>
              <a:gd name="connsiteY6" fmla="*/ 701639 h 1484100"/>
              <a:gd name="connsiteX7" fmla="*/ 95260 w 3368546"/>
              <a:gd name="connsiteY7" fmla="*/ 1171539 h 1484100"/>
              <a:gd name="connsiteX8" fmla="*/ 107960 w 3368546"/>
              <a:gd name="connsiteY8" fmla="*/ 1336639 h 1484100"/>
              <a:gd name="connsiteX9" fmla="*/ 120660 w 3368546"/>
              <a:gd name="connsiteY9" fmla="*/ 1419189 h 1484100"/>
              <a:gd name="connsiteX10" fmla="*/ 171460 w 3368546"/>
              <a:gd name="connsiteY10" fmla="*/ 1463639 h 1484100"/>
              <a:gd name="connsiteX11" fmla="*/ 355610 w 3368546"/>
              <a:gd name="connsiteY11" fmla="*/ 1482689 h 1484100"/>
              <a:gd name="connsiteX12" fmla="*/ 558810 w 3368546"/>
              <a:gd name="connsiteY12" fmla="*/ 1482689 h 1484100"/>
              <a:gd name="connsiteX13" fmla="*/ 1187460 w 3368546"/>
              <a:gd name="connsiteY13" fmla="*/ 1476339 h 1484100"/>
              <a:gd name="connsiteX14" fmla="*/ 2482860 w 3368546"/>
              <a:gd name="connsiteY14" fmla="*/ 1476339 h 1484100"/>
              <a:gd name="connsiteX15" fmla="*/ 3040969 w 3368546"/>
              <a:gd name="connsiteY15" fmla="*/ 1473961 h 1484100"/>
              <a:gd name="connsiteX16" fmla="*/ 3187710 w 3368546"/>
              <a:gd name="connsiteY16" fmla="*/ 1463639 h 1484100"/>
              <a:gd name="connsiteX17" fmla="*/ 3263910 w 3368546"/>
              <a:gd name="connsiteY17" fmla="*/ 1431889 h 1484100"/>
              <a:gd name="connsiteX18" fmla="*/ 3314813 w 3368546"/>
              <a:gd name="connsiteY18" fmla="*/ 1352517 h 1484100"/>
              <a:gd name="connsiteX19" fmla="*/ 3336244 w 3368546"/>
              <a:gd name="connsiteY19" fmla="*/ 1164398 h 1484100"/>
              <a:gd name="connsiteX20" fmla="*/ 3367201 w 3368546"/>
              <a:gd name="connsiteY20" fmla="*/ 335723 h 1484100"/>
              <a:gd name="connsiteX21" fmla="*/ 3360057 w 3368546"/>
              <a:gd name="connsiteY21" fmla="*/ 152367 h 1484100"/>
              <a:gd name="connsiteX22" fmla="*/ 3333760 w 3368546"/>
              <a:gd name="connsiteY22" fmla="*/ 79339 h 1484100"/>
              <a:gd name="connsiteX23" fmla="*/ 3308360 w 3368546"/>
              <a:gd name="connsiteY23" fmla="*/ 47589 h 1484100"/>
              <a:gd name="connsiteX24" fmla="*/ 3257560 w 3368546"/>
              <a:gd name="connsiteY24" fmla="*/ 28539 h 1484100"/>
              <a:gd name="connsiteX25" fmla="*/ 3225810 w 3368546"/>
              <a:gd name="connsiteY25" fmla="*/ 22189 h 1484100"/>
              <a:gd name="connsiteX26" fmla="*/ 3111510 w 3368546"/>
              <a:gd name="connsiteY26" fmla="*/ 15839 h 1484100"/>
              <a:gd name="connsiteX27" fmla="*/ 3041660 w 3368546"/>
              <a:gd name="connsiteY27" fmla="*/ 15839 h 1484100"/>
              <a:gd name="connsiteX28" fmla="*/ 344497 w 3368546"/>
              <a:gd name="connsiteY28" fmla="*/ 1551 h 1484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3368546" h="1484100">
                <a:moveTo>
                  <a:pt x="344497" y="1551"/>
                </a:moveTo>
                <a:cubicBezTo>
                  <a:pt x="316451" y="-2683"/>
                  <a:pt x="217763" y="2610"/>
                  <a:pt x="173842" y="7108"/>
                </a:cubicBezTo>
                <a:cubicBezTo>
                  <a:pt x="129921" y="11606"/>
                  <a:pt x="107564" y="15574"/>
                  <a:pt x="80973" y="28539"/>
                </a:cubicBezTo>
                <a:cubicBezTo>
                  <a:pt x="54382" y="41504"/>
                  <a:pt x="27791" y="56321"/>
                  <a:pt x="14297" y="84896"/>
                </a:cubicBezTo>
                <a:cubicBezTo>
                  <a:pt x="803" y="113471"/>
                  <a:pt x="274" y="152232"/>
                  <a:pt x="10" y="199989"/>
                </a:cubicBezTo>
                <a:cubicBezTo>
                  <a:pt x="-254" y="247746"/>
                  <a:pt x="5302" y="287831"/>
                  <a:pt x="12710" y="371439"/>
                </a:cubicBezTo>
                <a:cubicBezTo>
                  <a:pt x="20118" y="455047"/>
                  <a:pt x="30702" y="568289"/>
                  <a:pt x="44460" y="701639"/>
                </a:cubicBezTo>
                <a:cubicBezTo>
                  <a:pt x="58218" y="834989"/>
                  <a:pt x="84677" y="1065706"/>
                  <a:pt x="95260" y="1171539"/>
                </a:cubicBezTo>
                <a:cubicBezTo>
                  <a:pt x="105843" y="1277372"/>
                  <a:pt x="103727" y="1295364"/>
                  <a:pt x="107960" y="1336639"/>
                </a:cubicBezTo>
                <a:cubicBezTo>
                  <a:pt x="112193" y="1377914"/>
                  <a:pt x="110077" y="1398022"/>
                  <a:pt x="120660" y="1419189"/>
                </a:cubicBezTo>
                <a:cubicBezTo>
                  <a:pt x="131243" y="1440356"/>
                  <a:pt x="132302" y="1453056"/>
                  <a:pt x="171460" y="1463639"/>
                </a:cubicBezTo>
                <a:cubicBezTo>
                  <a:pt x="210618" y="1474222"/>
                  <a:pt x="291052" y="1479514"/>
                  <a:pt x="355610" y="1482689"/>
                </a:cubicBezTo>
                <a:cubicBezTo>
                  <a:pt x="420168" y="1485864"/>
                  <a:pt x="558810" y="1482689"/>
                  <a:pt x="558810" y="1482689"/>
                </a:cubicBezTo>
                <a:lnTo>
                  <a:pt x="1187460" y="1476339"/>
                </a:lnTo>
                <a:lnTo>
                  <a:pt x="2482860" y="1476339"/>
                </a:lnTo>
                <a:lnTo>
                  <a:pt x="3040969" y="1473961"/>
                </a:lnTo>
                <a:cubicBezTo>
                  <a:pt x="3158444" y="1471844"/>
                  <a:pt x="3150553" y="1470651"/>
                  <a:pt x="3187710" y="1463639"/>
                </a:cubicBezTo>
                <a:cubicBezTo>
                  <a:pt x="3224867" y="1456627"/>
                  <a:pt x="3242726" y="1450409"/>
                  <a:pt x="3263910" y="1431889"/>
                </a:cubicBezTo>
                <a:cubicBezTo>
                  <a:pt x="3285094" y="1413369"/>
                  <a:pt x="3302757" y="1397099"/>
                  <a:pt x="3314813" y="1352517"/>
                </a:cubicBezTo>
                <a:cubicBezTo>
                  <a:pt x="3326869" y="1307935"/>
                  <a:pt x="3327513" y="1333864"/>
                  <a:pt x="3336244" y="1164398"/>
                </a:cubicBezTo>
                <a:cubicBezTo>
                  <a:pt x="3344975" y="994932"/>
                  <a:pt x="3363232" y="504395"/>
                  <a:pt x="3367201" y="335723"/>
                </a:cubicBezTo>
                <a:cubicBezTo>
                  <a:pt x="3371170" y="167051"/>
                  <a:pt x="3365630" y="195097"/>
                  <a:pt x="3360057" y="152367"/>
                </a:cubicBezTo>
                <a:cubicBezTo>
                  <a:pt x="3354484" y="109637"/>
                  <a:pt x="3342376" y="96802"/>
                  <a:pt x="3333760" y="79339"/>
                </a:cubicBezTo>
                <a:cubicBezTo>
                  <a:pt x="3325144" y="61876"/>
                  <a:pt x="3321060" y="56056"/>
                  <a:pt x="3308360" y="47589"/>
                </a:cubicBezTo>
                <a:cubicBezTo>
                  <a:pt x="3295660" y="39122"/>
                  <a:pt x="3271318" y="32772"/>
                  <a:pt x="3257560" y="28539"/>
                </a:cubicBezTo>
                <a:cubicBezTo>
                  <a:pt x="3243802" y="24306"/>
                  <a:pt x="3250152" y="24306"/>
                  <a:pt x="3225810" y="22189"/>
                </a:cubicBezTo>
                <a:cubicBezTo>
                  <a:pt x="3201468" y="20072"/>
                  <a:pt x="3142202" y="16897"/>
                  <a:pt x="3111510" y="15839"/>
                </a:cubicBezTo>
                <a:cubicBezTo>
                  <a:pt x="3080818" y="14781"/>
                  <a:pt x="3041660" y="15839"/>
                  <a:pt x="3041660" y="15839"/>
                </a:cubicBezTo>
                <a:lnTo>
                  <a:pt x="344497" y="1551"/>
                </a:lnTo>
                <a:close/>
              </a:path>
            </a:pathLst>
          </a:custGeom>
          <a:solidFill>
            <a:srgbClr val="3E4F93"/>
          </a:solidFill>
          <a:ln w="57150" cap="rnd">
            <a:solidFill>
              <a:srgbClr val="33487A"/>
            </a:solidFill>
            <a:round/>
          </a:ln>
          <a:effectLst>
            <a:outerShdw blurRad="63500" sx="102000" sy="102000" algn="ctr" rotWithShape="0">
              <a:schemeClr val="bg2">
                <a:lumMod val="25000"/>
                <a:alpha val="40000"/>
              </a:schemeClr>
            </a:outerShdw>
          </a:effectLst>
          <a:scene3d>
            <a:camera prst="orthographicFront"/>
            <a:lightRig rig="threePt" dir="t"/>
          </a:scene3d>
          <a:sp3d extrusionH="6350" contourW="38100">
            <a:extrusionClr>
              <a:schemeClr val="tx1"/>
            </a:extrusionClr>
            <a:contourClr>
              <a:schemeClr val="bg1"/>
            </a:contourClr>
          </a:sp3d>
        </p:spPr>
        <p:style>
          <a:lnRef idx="2">
            <a:schemeClr val="accent1">
              <a:shade val="50000"/>
            </a:schemeClr>
          </a:lnRef>
          <a:fillRef idx="1">
            <a:schemeClr val="accent1"/>
          </a:fillRef>
          <a:effectRef idx="0">
            <a:schemeClr val="accent1"/>
          </a:effectRef>
          <a:fontRef idx="minor">
            <a:schemeClr val="lt1"/>
          </a:fontRef>
        </p:style>
        <p:txBody>
          <a:bodyPr tIns="0" rtlCol="0" anchor="ctr"/>
          <a:lstStyle/>
          <a:p>
            <a:pPr algn="ctr" rtl="0"/>
            <a:r>
              <a:rPr lang="he-IL" sz="2800" dirty="0">
                <a:solidFill>
                  <a:schemeClr val="bg1"/>
                </a:solidFill>
                <a:latin typeface="Calibri" panose="020F0502020204030204" pitchFamily="34" charset="0"/>
                <a:cs typeface="Calibri" panose="020F0502020204030204" pitchFamily="34" charset="0"/>
              </a:rPr>
              <a:t>לַחֲצוּ עָלַי לְהַדְגָמָה.</a:t>
            </a:r>
            <a:endParaRPr lang="en-IL" sz="2800" dirty="0">
              <a:latin typeface="Calibri" panose="020F0502020204030204" pitchFamily="34" charset="0"/>
              <a:cs typeface="Calibri" panose="020F0502020204030204" pitchFamily="34" charset="0"/>
            </a:endParaRPr>
          </a:p>
        </p:txBody>
      </p:sp>
      <p:sp>
        <p:nvSpPr>
          <p:cNvPr id="38" name="בועית דיבור - בן">
            <a:extLst>
              <a:ext uri="{FF2B5EF4-FFF2-40B4-BE49-F238E27FC236}">
                <a16:creationId xmlns:a16="http://schemas.microsoft.com/office/drawing/2014/main" id="{C6DF229B-D58C-4078-9A1A-210FA43FECA4}"/>
              </a:ext>
            </a:extLst>
          </p:cNvPr>
          <p:cNvSpPr/>
          <p:nvPr/>
        </p:nvSpPr>
        <p:spPr>
          <a:xfrm flipH="1">
            <a:off x="6945283" y="2053244"/>
            <a:ext cx="4764133" cy="2909454"/>
          </a:xfrm>
          <a:custGeom>
            <a:avLst/>
            <a:gdLst>
              <a:gd name="connsiteX0" fmla="*/ 3458110 w 3462287"/>
              <a:gd name="connsiteY0" fmla="*/ 546923 h 2925577"/>
              <a:gd name="connsiteX1" fmla="*/ 3448585 w 3462287"/>
              <a:gd name="connsiteY1" fmla="*/ 251648 h 2925577"/>
              <a:gd name="connsiteX2" fmla="*/ 3324760 w 3462287"/>
              <a:gd name="connsiteY2" fmla="*/ 175448 h 2925577"/>
              <a:gd name="connsiteX3" fmla="*/ 3124735 w 3462287"/>
              <a:gd name="connsiteY3" fmla="*/ 99248 h 2925577"/>
              <a:gd name="connsiteX4" fmla="*/ 2000785 w 3462287"/>
              <a:gd name="connsiteY4" fmla="*/ 3998 h 2925577"/>
              <a:gd name="connsiteX5" fmla="*/ 810160 w 3462287"/>
              <a:gd name="connsiteY5" fmla="*/ 23048 h 2925577"/>
              <a:gd name="connsiteX6" fmla="*/ 333910 w 3462287"/>
              <a:gd name="connsiteY6" fmla="*/ 70673 h 2925577"/>
              <a:gd name="connsiteX7" fmla="*/ 124360 w 3462287"/>
              <a:gd name="connsiteY7" fmla="*/ 184973 h 2925577"/>
              <a:gd name="connsiteX8" fmla="*/ 29110 w 3462287"/>
              <a:gd name="connsiteY8" fmla="*/ 404048 h 2925577"/>
              <a:gd name="connsiteX9" fmla="*/ 535 w 3462287"/>
              <a:gd name="connsiteY9" fmla="*/ 1242248 h 2925577"/>
              <a:gd name="connsiteX10" fmla="*/ 48160 w 3462287"/>
              <a:gd name="connsiteY10" fmla="*/ 1766123 h 2925577"/>
              <a:gd name="connsiteX11" fmla="*/ 105310 w 3462287"/>
              <a:gd name="connsiteY11" fmla="*/ 2004248 h 2925577"/>
              <a:gd name="connsiteX12" fmla="*/ 248185 w 3462287"/>
              <a:gd name="connsiteY12" fmla="*/ 2118548 h 2925577"/>
              <a:gd name="connsiteX13" fmla="*/ 400585 w 3462287"/>
              <a:gd name="connsiteY13" fmla="*/ 2109023 h 2925577"/>
              <a:gd name="connsiteX14" fmla="*/ 486310 w 3462287"/>
              <a:gd name="connsiteY14" fmla="*/ 2480498 h 2925577"/>
              <a:gd name="connsiteX15" fmla="*/ 533935 w 3462287"/>
              <a:gd name="connsiteY15" fmla="*/ 2775773 h 2925577"/>
              <a:gd name="connsiteX16" fmla="*/ 552985 w 3462287"/>
              <a:gd name="connsiteY16" fmla="*/ 2918648 h 2925577"/>
              <a:gd name="connsiteX17" fmla="*/ 638710 w 3462287"/>
              <a:gd name="connsiteY17" fmla="*/ 2566223 h 2925577"/>
              <a:gd name="connsiteX18" fmla="*/ 676810 w 3462287"/>
              <a:gd name="connsiteY18" fmla="*/ 2404298 h 2925577"/>
              <a:gd name="connsiteX19" fmla="*/ 733960 w 3462287"/>
              <a:gd name="connsiteY19" fmla="*/ 2232848 h 2925577"/>
              <a:gd name="connsiteX20" fmla="*/ 819685 w 3462287"/>
              <a:gd name="connsiteY20" fmla="*/ 2185223 h 2925577"/>
              <a:gd name="connsiteX21" fmla="*/ 962560 w 3462287"/>
              <a:gd name="connsiteY21" fmla="*/ 2175698 h 2925577"/>
              <a:gd name="connsiteX22" fmla="*/ 1267360 w 3462287"/>
              <a:gd name="connsiteY22" fmla="*/ 2185223 h 2925577"/>
              <a:gd name="connsiteX23" fmla="*/ 1610260 w 3462287"/>
              <a:gd name="connsiteY23" fmla="*/ 2204273 h 2925577"/>
              <a:gd name="connsiteX24" fmla="*/ 2248435 w 3462287"/>
              <a:gd name="connsiteY24" fmla="*/ 2185223 h 2925577"/>
              <a:gd name="connsiteX25" fmla="*/ 2562760 w 3462287"/>
              <a:gd name="connsiteY25" fmla="*/ 2185223 h 2925577"/>
              <a:gd name="connsiteX26" fmla="*/ 2829460 w 3462287"/>
              <a:gd name="connsiteY26" fmla="*/ 2147123 h 2925577"/>
              <a:gd name="connsiteX27" fmla="*/ 3000910 w 3462287"/>
              <a:gd name="connsiteY27" fmla="*/ 2023298 h 2925577"/>
              <a:gd name="connsiteX28" fmla="*/ 3143785 w 3462287"/>
              <a:gd name="connsiteY28" fmla="*/ 1794698 h 2925577"/>
              <a:gd name="connsiteX29" fmla="*/ 3258085 w 3462287"/>
              <a:gd name="connsiteY29" fmla="*/ 1556573 h 2925577"/>
              <a:gd name="connsiteX30" fmla="*/ 3353335 w 3462287"/>
              <a:gd name="connsiteY30" fmla="*/ 1204148 h 2925577"/>
              <a:gd name="connsiteX31" fmla="*/ 3439060 w 3462287"/>
              <a:gd name="connsiteY31" fmla="*/ 899348 h 2925577"/>
              <a:gd name="connsiteX32" fmla="*/ 3458110 w 3462287"/>
              <a:gd name="connsiteY32" fmla="*/ 546923 h 2925577"/>
              <a:gd name="connsiteX0" fmla="*/ 3458110 w 3462287"/>
              <a:gd name="connsiteY0" fmla="*/ 546923 h 2925577"/>
              <a:gd name="connsiteX1" fmla="*/ 3448585 w 3462287"/>
              <a:gd name="connsiteY1" fmla="*/ 251648 h 2925577"/>
              <a:gd name="connsiteX2" fmla="*/ 3324760 w 3462287"/>
              <a:gd name="connsiteY2" fmla="*/ 175448 h 2925577"/>
              <a:gd name="connsiteX3" fmla="*/ 3124735 w 3462287"/>
              <a:gd name="connsiteY3" fmla="*/ 99248 h 2925577"/>
              <a:gd name="connsiteX4" fmla="*/ 2000785 w 3462287"/>
              <a:gd name="connsiteY4" fmla="*/ 3998 h 2925577"/>
              <a:gd name="connsiteX5" fmla="*/ 810160 w 3462287"/>
              <a:gd name="connsiteY5" fmla="*/ 23048 h 2925577"/>
              <a:gd name="connsiteX6" fmla="*/ 333910 w 3462287"/>
              <a:gd name="connsiteY6" fmla="*/ 70673 h 2925577"/>
              <a:gd name="connsiteX7" fmla="*/ 124360 w 3462287"/>
              <a:gd name="connsiteY7" fmla="*/ 184973 h 2925577"/>
              <a:gd name="connsiteX8" fmla="*/ 29110 w 3462287"/>
              <a:gd name="connsiteY8" fmla="*/ 404048 h 2925577"/>
              <a:gd name="connsiteX9" fmla="*/ 535 w 3462287"/>
              <a:gd name="connsiteY9" fmla="*/ 1242248 h 2925577"/>
              <a:gd name="connsiteX10" fmla="*/ 48160 w 3462287"/>
              <a:gd name="connsiteY10" fmla="*/ 1766123 h 2925577"/>
              <a:gd name="connsiteX11" fmla="*/ 105310 w 3462287"/>
              <a:gd name="connsiteY11" fmla="*/ 2004248 h 2925577"/>
              <a:gd name="connsiteX12" fmla="*/ 248185 w 3462287"/>
              <a:gd name="connsiteY12" fmla="*/ 2118548 h 2925577"/>
              <a:gd name="connsiteX13" fmla="*/ 429160 w 3462287"/>
              <a:gd name="connsiteY13" fmla="*/ 2185223 h 2925577"/>
              <a:gd name="connsiteX14" fmla="*/ 486310 w 3462287"/>
              <a:gd name="connsiteY14" fmla="*/ 2480498 h 2925577"/>
              <a:gd name="connsiteX15" fmla="*/ 533935 w 3462287"/>
              <a:gd name="connsiteY15" fmla="*/ 2775773 h 2925577"/>
              <a:gd name="connsiteX16" fmla="*/ 552985 w 3462287"/>
              <a:gd name="connsiteY16" fmla="*/ 2918648 h 2925577"/>
              <a:gd name="connsiteX17" fmla="*/ 638710 w 3462287"/>
              <a:gd name="connsiteY17" fmla="*/ 2566223 h 2925577"/>
              <a:gd name="connsiteX18" fmla="*/ 676810 w 3462287"/>
              <a:gd name="connsiteY18" fmla="*/ 2404298 h 2925577"/>
              <a:gd name="connsiteX19" fmla="*/ 733960 w 3462287"/>
              <a:gd name="connsiteY19" fmla="*/ 2232848 h 2925577"/>
              <a:gd name="connsiteX20" fmla="*/ 819685 w 3462287"/>
              <a:gd name="connsiteY20" fmla="*/ 2185223 h 2925577"/>
              <a:gd name="connsiteX21" fmla="*/ 962560 w 3462287"/>
              <a:gd name="connsiteY21" fmla="*/ 2175698 h 2925577"/>
              <a:gd name="connsiteX22" fmla="*/ 1267360 w 3462287"/>
              <a:gd name="connsiteY22" fmla="*/ 2185223 h 2925577"/>
              <a:gd name="connsiteX23" fmla="*/ 1610260 w 3462287"/>
              <a:gd name="connsiteY23" fmla="*/ 2204273 h 2925577"/>
              <a:gd name="connsiteX24" fmla="*/ 2248435 w 3462287"/>
              <a:gd name="connsiteY24" fmla="*/ 2185223 h 2925577"/>
              <a:gd name="connsiteX25" fmla="*/ 2562760 w 3462287"/>
              <a:gd name="connsiteY25" fmla="*/ 2185223 h 2925577"/>
              <a:gd name="connsiteX26" fmla="*/ 2829460 w 3462287"/>
              <a:gd name="connsiteY26" fmla="*/ 2147123 h 2925577"/>
              <a:gd name="connsiteX27" fmla="*/ 3000910 w 3462287"/>
              <a:gd name="connsiteY27" fmla="*/ 2023298 h 2925577"/>
              <a:gd name="connsiteX28" fmla="*/ 3143785 w 3462287"/>
              <a:gd name="connsiteY28" fmla="*/ 1794698 h 2925577"/>
              <a:gd name="connsiteX29" fmla="*/ 3258085 w 3462287"/>
              <a:gd name="connsiteY29" fmla="*/ 1556573 h 2925577"/>
              <a:gd name="connsiteX30" fmla="*/ 3353335 w 3462287"/>
              <a:gd name="connsiteY30" fmla="*/ 1204148 h 2925577"/>
              <a:gd name="connsiteX31" fmla="*/ 3439060 w 3462287"/>
              <a:gd name="connsiteY31" fmla="*/ 899348 h 2925577"/>
              <a:gd name="connsiteX32" fmla="*/ 3458110 w 3462287"/>
              <a:gd name="connsiteY32" fmla="*/ 546923 h 2925577"/>
              <a:gd name="connsiteX0" fmla="*/ 3458110 w 3458646"/>
              <a:gd name="connsiteY0" fmla="*/ 546923 h 2925577"/>
              <a:gd name="connsiteX1" fmla="*/ 3448585 w 3458646"/>
              <a:gd name="connsiteY1" fmla="*/ 251648 h 2925577"/>
              <a:gd name="connsiteX2" fmla="*/ 3400960 w 3458646"/>
              <a:gd name="connsiteY2" fmla="*/ 156398 h 2925577"/>
              <a:gd name="connsiteX3" fmla="*/ 3124735 w 3458646"/>
              <a:gd name="connsiteY3" fmla="*/ 99248 h 2925577"/>
              <a:gd name="connsiteX4" fmla="*/ 2000785 w 3458646"/>
              <a:gd name="connsiteY4" fmla="*/ 3998 h 2925577"/>
              <a:gd name="connsiteX5" fmla="*/ 810160 w 3458646"/>
              <a:gd name="connsiteY5" fmla="*/ 23048 h 2925577"/>
              <a:gd name="connsiteX6" fmla="*/ 333910 w 3458646"/>
              <a:gd name="connsiteY6" fmla="*/ 70673 h 2925577"/>
              <a:gd name="connsiteX7" fmla="*/ 124360 w 3458646"/>
              <a:gd name="connsiteY7" fmla="*/ 184973 h 2925577"/>
              <a:gd name="connsiteX8" fmla="*/ 29110 w 3458646"/>
              <a:gd name="connsiteY8" fmla="*/ 404048 h 2925577"/>
              <a:gd name="connsiteX9" fmla="*/ 535 w 3458646"/>
              <a:gd name="connsiteY9" fmla="*/ 1242248 h 2925577"/>
              <a:gd name="connsiteX10" fmla="*/ 48160 w 3458646"/>
              <a:gd name="connsiteY10" fmla="*/ 1766123 h 2925577"/>
              <a:gd name="connsiteX11" fmla="*/ 105310 w 3458646"/>
              <a:gd name="connsiteY11" fmla="*/ 2004248 h 2925577"/>
              <a:gd name="connsiteX12" fmla="*/ 248185 w 3458646"/>
              <a:gd name="connsiteY12" fmla="*/ 2118548 h 2925577"/>
              <a:gd name="connsiteX13" fmla="*/ 429160 w 3458646"/>
              <a:gd name="connsiteY13" fmla="*/ 2185223 h 2925577"/>
              <a:gd name="connsiteX14" fmla="*/ 486310 w 3458646"/>
              <a:gd name="connsiteY14" fmla="*/ 2480498 h 2925577"/>
              <a:gd name="connsiteX15" fmla="*/ 533935 w 3458646"/>
              <a:gd name="connsiteY15" fmla="*/ 2775773 h 2925577"/>
              <a:gd name="connsiteX16" fmla="*/ 552985 w 3458646"/>
              <a:gd name="connsiteY16" fmla="*/ 2918648 h 2925577"/>
              <a:gd name="connsiteX17" fmla="*/ 638710 w 3458646"/>
              <a:gd name="connsiteY17" fmla="*/ 2566223 h 2925577"/>
              <a:gd name="connsiteX18" fmla="*/ 676810 w 3458646"/>
              <a:gd name="connsiteY18" fmla="*/ 2404298 h 2925577"/>
              <a:gd name="connsiteX19" fmla="*/ 733960 w 3458646"/>
              <a:gd name="connsiteY19" fmla="*/ 2232848 h 2925577"/>
              <a:gd name="connsiteX20" fmla="*/ 819685 w 3458646"/>
              <a:gd name="connsiteY20" fmla="*/ 2185223 h 2925577"/>
              <a:gd name="connsiteX21" fmla="*/ 962560 w 3458646"/>
              <a:gd name="connsiteY21" fmla="*/ 2175698 h 2925577"/>
              <a:gd name="connsiteX22" fmla="*/ 1267360 w 3458646"/>
              <a:gd name="connsiteY22" fmla="*/ 2185223 h 2925577"/>
              <a:gd name="connsiteX23" fmla="*/ 1610260 w 3458646"/>
              <a:gd name="connsiteY23" fmla="*/ 2204273 h 2925577"/>
              <a:gd name="connsiteX24" fmla="*/ 2248435 w 3458646"/>
              <a:gd name="connsiteY24" fmla="*/ 2185223 h 2925577"/>
              <a:gd name="connsiteX25" fmla="*/ 2562760 w 3458646"/>
              <a:gd name="connsiteY25" fmla="*/ 2185223 h 2925577"/>
              <a:gd name="connsiteX26" fmla="*/ 2829460 w 3458646"/>
              <a:gd name="connsiteY26" fmla="*/ 2147123 h 2925577"/>
              <a:gd name="connsiteX27" fmla="*/ 3000910 w 3458646"/>
              <a:gd name="connsiteY27" fmla="*/ 2023298 h 2925577"/>
              <a:gd name="connsiteX28" fmla="*/ 3143785 w 3458646"/>
              <a:gd name="connsiteY28" fmla="*/ 1794698 h 2925577"/>
              <a:gd name="connsiteX29" fmla="*/ 3258085 w 3458646"/>
              <a:gd name="connsiteY29" fmla="*/ 1556573 h 2925577"/>
              <a:gd name="connsiteX30" fmla="*/ 3353335 w 3458646"/>
              <a:gd name="connsiteY30" fmla="*/ 1204148 h 2925577"/>
              <a:gd name="connsiteX31" fmla="*/ 3439060 w 3458646"/>
              <a:gd name="connsiteY31" fmla="*/ 899348 h 2925577"/>
              <a:gd name="connsiteX32" fmla="*/ 3458110 w 3458646"/>
              <a:gd name="connsiteY32" fmla="*/ 546923 h 2925577"/>
              <a:gd name="connsiteX0" fmla="*/ 3458110 w 3459978"/>
              <a:gd name="connsiteY0" fmla="*/ 546923 h 2925577"/>
              <a:gd name="connsiteX1" fmla="*/ 3448585 w 3459978"/>
              <a:gd name="connsiteY1" fmla="*/ 251648 h 2925577"/>
              <a:gd name="connsiteX2" fmla="*/ 3400960 w 3459978"/>
              <a:gd name="connsiteY2" fmla="*/ 156398 h 2925577"/>
              <a:gd name="connsiteX3" fmla="*/ 3124735 w 3459978"/>
              <a:gd name="connsiteY3" fmla="*/ 99248 h 2925577"/>
              <a:gd name="connsiteX4" fmla="*/ 2000785 w 3459978"/>
              <a:gd name="connsiteY4" fmla="*/ 3998 h 2925577"/>
              <a:gd name="connsiteX5" fmla="*/ 810160 w 3459978"/>
              <a:gd name="connsiteY5" fmla="*/ 23048 h 2925577"/>
              <a:gd name="connsiteX6" fmla="*/ 333910 w 3459978"/>
              <a:gd name="connsiteY6" fmla="*/ 70673 h 2925577"/>
              <a:gd name="connsiteX7" fmla="*/ 124360 w 3459978"/>
              <a:gd name="connsiteY7" fmla="*/ 184973 h 2925577"/>
              <a:gd name="connsiteX8" fmla="*/ 29110 w 3459978"/>
              <a:gd name="connsiteY8" fmla="*/ 404048 h 2925577"/>
              <a:gd name="connsiteX9" fmla="*/ 535 w 3459978"/>
              <a:gd name="connsiteY9" fmla="*/ 1242248 h 2925577"/>
              <a:gd name="connsiteX10" fmla="*/ 48160 w 3459978"/>
              <a:gd name="connsiteY10" fmla="*/ 1766123 h 2925577"/>
              <a:gd name="connsiteX11" fmla="*/ 105310 w 3459978"/>
              <a:gd name="connsiteY11" fmla="*/ 2004248 h 2925577"/>
              <a:gd name="connsiteX12" fmla="*/ 248185 w 3459978"/>
              <a:gd name="connsiteY12" fmla="*/ 2118548 h 2925577"/>
              <a:gd name="connsiteX13" fmla="*/ 429160 w 3459978"/>
              <a:gd name="connsiteY13" fmla="*/ 2185223 h 2925577"/>
              <a:gd name="connsiteX14" fmla="*/ 486310 w 3459978"/>
              <a:gd name="connsiteY14" fmla="*/ 2480498 h 2925577"/>
              <a:gd name="connsiteX15" fmla="*/ 533935 w 3459978"/>
              <a:gd name="connsiteY15" fmla="*/ 2775773 h 2925577"/>
              <a:gd name="connsiteX16" fmla="*/ 552985 w 3459978"/>
              <a:gd name="connsiteY16" fmla="*/ 2918648 h 2925577"/>
              <a:gd name="connsiteX17" fmla="*/ 638710 w 3459978"/>
              <a:gd name="connsiteY17" fmla="*/ 2566223 h 2925577"/>
              <a:gd name="connsiteX18" fmla="*/ 676810 w 3459978"/>
              <a:gd name="connsiteY18" fmla="*/ 2404298 h 2925577"/>
              <a:gd name="connsiteX19" fmla="*/ 733960 w 3459978"/>
              <a:gd name="connsiteY19" fmla="*/ 2232848 h 2925577"/>
              <a:gd name="connsiteX20" fmla="*/ 819685 w 3459978"/>
              <a:gd name="connsiteY20" fmla="*/ 2185223 h 2925577"/>
              <a:gd name="connsiteX21" fmla="*/ 962560 w 3459978"/>
              <a:gd name="connsiteY21" fmla="*/ 2175698 h 2925577"/>
              <a:gd name="connsiteX22" fmla="*/ 1267360 w 3459978"/>
              <a:gd name="connsiteY22" fmla="*/ 2185223 h 2925577"/>
              <a:gd name="connsiteX23" fmla="*/ 1610260 w 3459978"/>
              <a:gd name="connsiteY23" fmla="*/ 2204273 h 2925577"/>
              <a:gd name="connsiteX24" fmla="*/ 2248435 w 3459978"/>
              <a:gd name="connsiteY24" fmla="*/ 2185223 h 2925577"/>
              <a:gd name="connsiteX25" fmla="*/ 2562760 w 3459978"/>
              <a:gd name="connsiteY25" fmla="*/ 2185223 h 2925577"/>
              <a:gd name="connsiteX26" fmla="*/ 2829460 w 3459978"/>
              <a:gd name="connsiteY26" fmla="*/ 2147123 h 2925577"/>
              <a:gd name="connsiteX27" fmla="*/ 3000910 w 3459978"/>
              <a:gd name="connsiteY27" fmla="*/ 2023298 h 2925577"/>
              <a:gd name="connsiteX28" fmla="*/ 3143785 w 3459978"/>
              <a:gd name="connsiteY28" fmla="*/ 1794698 h 2925577"/>
              <a:gd name="connsiteX29" fmla="*/ 3258085 w 3459978"/>
              <a:gd name="connsiteY29" fmla="*/ 1556573 h 2925577"/>
              <a:gd name="connsiteX30" fmla="*/ 3353335 w 3459978"/>
              <a:gd name="connsiteY30" fmla="*/ 1204148 h 2925577"/>
              <a:gd name="connsiteX31" fmla="*/ 3420010 w 3459978"/>
              <a:gd name="connsiteY31" fmla="*/ 899348 h 2925577"/>
              <a:gd name="connsiteX32" fmla="*/ 3458110 w 3459978"/>
              <a:gd name="connsiteY32" fmla="*/ 546923 h 2925577"/>
              <a:gd name="connsiteX0" fmla="*/ 3458110 w 3459978"/>
              <a:gd name="connsiteY0" fmla="*/ 518348 h 2925577"/>
              <a:gd name="connsiteX1" fmla="*/ 3448585 w 3459978"/>
              <a:gd name="connsiteY1" fmla="*/ 251648 h 2925577"/>
              <a:gd name="connsiteX2" fmla="*/ 3400960 w 3459978"/>
              <a:gd name="connsiteY2" fmla="*/ 156398 h 2925577"/>
              <a:gd name="connsiteX3" fmla="*/ 3124735 w 3459978"/>
              <a:gd name="connsiteY3" fmla="*/ 99248 h 2925577"/>
              <a:gd name="connsiteX4" fmla="*/ 2000785 w 3459978"/>
              <a:gd name="connsiteY4" fmla="*/ 3998 h 2925577"/>
              <a:gd name="connsiteX5" fmla="*/ 810160 w 3459978"/>
              <a:gd name="connsiteY5" fmla="*/ 23048 h 2925577"/>
              <a:gd name="connsiteX6" fmla="*/ 333910 w 3459978"/>
              <a:gd name="connsiteY6" fmla="*/ 70673 h 2925577"/>
              <a:gd name="connsiteX7" fmla="*/ 124360 w 3459978"/>
              <a:gd name="connsiteY7" fmla="*/ 184973 h 2925577"/>
              <a:gd name="connsiteX8" fmla="*/ 29110 w 3459978"/>
              <a:gd name="connsiteY8" fmla="*/ 404048 h 2925577"/>
              <a:gd name="connsiteX9" fmla="*/ 535 w 3459978"/>
              <a:gd name="connsiteY9" fmla="*/ 1242248 h 2925577"/>
              <a:gd name="connsiteX10" fmla="*/ 48160 w 3459978"/>
              <a:gd name="connsiteY10" fmla="*/ 1766123 h 2925577"/>
              <a:gd name="connsiteX11" fmla="*/ 105310 w 3459978"/>
              <a:gd name="connsiteY11" fmla="*/ 2004248 h 2925577"/>
              <a:gd name="connsiteX12" fmla="*/ 248185 w 3459978"/>
              <a:gd name="connsiteY12" fmla="*/ 2118548 h 2925577"/>
              <a:gd name="connsiteX13" fmla="*/ 429160 w 3459978"/>
              <a:gd name="connsiteY13" fmla="*/ 2185223 h 2925577"/>
              <a:gd name="connsiteX14" fmla="*/ 486310 w 3459978"/>
              <a:gd name="connsiteY14" fmla="*/ 2480498 h 2925577"/>
              <a:gd name="connsiteX15" fmla="*/ 533935 w 3459978"/>
              <a:gd name="connsiteY15" fmla="*/ 2775773 h 2925577"/>
              <a:gd name="connsiteX16" fmla="*/ 552985 w 3459978"/>
              <a:gd name="connsiteY16" fmla="*/ 2918648 h 2925577"/>
              <a:gd name="connsiteX17" fmla="*/ 638710 w 3459978"/>
              <a:gd name="connsiteY17" fmla="*/ 2566223 h 2925577"/>
              <a:gd name="connsiteX18" fmla="*/ 676810 w 3459978"/>
              <a:gd name="connsiteY18" fmla="*/ 2404298 h 2925577"/>
              <a:gd name="connsiteX19" fmla="*/ 733960 w 3459978"/>
              <a:gd name="connsiteY19" fmla="*/ 2232848 h 2925577"/>
              <a:gd name="connsiteX20" fmla="*/ 819685 w 3459978"/>
              <a:gd name="connsiteY20" fmla="*/ 2185223 h 2925577"/>
              <a:gd name="connsiteX21" fmla="*/ 962560 w 3459978"/>
              <a:gd name="connsiteY21" fmla="*/ 2175698 h 2925577"/>
              <a:gd name="connsiteX22" fmla="*/ 1267360 w 3459978"/>
              <a:gd name="connsiteY22" fmla="*/ 2185223 h 2925577"/>
              <a:gd name="connsiteX23" fmla="*/ 1610260 w 3459978"/>
              <a:gd name="connsiteY23" fmla="*/ 2204273 h 2925577"/>
              <a:gd name="connsiteX24" fmla="*/ 2248435 w 3459978"/>
              <a:gd name="connsiteY24" fmla="*/ 2185223 h 2925577"/>
              <a:gd name="connsiteX25" fmla="*/ 2562760 w 3459978"/>
              <a:gd name="connsiteY25" fmla="*/ 2185223 h 2925577"/>
              <a:gd name="connsiteX26" fmla="*/ 2829460 w 3459978"/>
              <a:gd name="connsiteY26" fmla="*/ 2147123 h 2925577"/>
              <a:gd name="connsiteX27" fmla="*/ 3000910 w 3459978"/>
              <a:gd name="connsiteY27" fmla="*/ 2023298 h 2925577"/>
              <a:gd name="connsiteX28" fmla="*/ 3143785 w 3459978"/>
              <a:gd name="connsiteY28" fmla="*/ 1794698 h 2925577"/>
              <a:gd name="connsiteX29" fmla="*/ 3258085 w 3459978"/>
              <a:gd name="connsiteY29" fmla="*/ 1556573 h 2925577"/>
              <a:gd name="connsiteX30" fmla="*/ 3353335 w 3459978"/>
              <a:gd name="connsiteY30" fmla="*/ 1204148 h 2925577"/>
              <a:gd name="connsiteX31" fmla="*/ 3420010 w 3459978"/>
              <a:gd name="connsiteY31" fmla="*/ 899348 h 2925577"/>
              <a:gd name="connsiteX32" fmla="*/ 3458110 w 3459978"/>
              <a:gd name="connsiteY32" fmla="*/ 518348 h 2925577"/>
              <a:gd name="connsiteX0" fmla="*/ 3458110 w 3460957"/>
              <a:gd name="connsiteY0" fmla="*/ 518348 h 2925577"/>
              <a:gd name="connsiteX1" fmla="*/ 3448585 w 3460957"/>
              <a:gd name="connsiteY1" fmla="*/ 251648 h 2925577"/>
              <a:gd name="connsiteX2" fmla="*/ 3372385 w 3460957"/>
              <a:gd name="connsiteY2" fmla="*/ 146873 h 2925577"/>
              <a:gd name="connsiteX3" fmla="*/ 3124735 w 3460957"/>
              <a:gd name="connsiteY3" fmla="*/ 99248 h 2925577"/>
              <a:gd name="connsiteX4" fmla="*/ 2000785 w 3460957"/>
              <a:gd name="connsiteY4" fmla="*/ 3998 h 2925577"/>
              <a:gd name="connsiteX5" fmla="*/ 810160 w 3460957"/>
              <a:gd name="connsiteY5" fmla="*/ 23048 h 2925577"/>
              <a:gd name="connsiteX6" fmla="*/ 333910 w 3460957"/>
              <a:gd name="connsiteY6" fmla="*/ 70673 h 2925577"/>
              <a:gd name="connsiteX7" fmla="*/ 124360 w 3460957"/>
              <a:gd name="connsiteY7" fmla="*/ 184973 h 2925577"/>
              <a:gd name="connsiteX8" fmla="*/ 29110 w 3460957"/>
              <a:gd name="connsiteY8" fmla="*/ 404048 h 2925577"/>
              <a:gd name="connsiteX9" fmla="*/ 535 w 3460957"/>
              <a:gd name="connsiteY9" fmla="*/ 1242248 h 2925577"/>
              <a:gd name="connsiteX10" fmla="*/ 48160 w 3460957"/>
              <a:gd name="connsiteY10" fmla="*/ 1766123 h 2925577"/>
              <a:gd name="connsiteX11" fmla="*/ 105310 w 3460957"/>
              <a:gd name="connsiteY11" fmla="*/ 2004248 h 2925577"/>
              <a:gd name="connsiteX12" fmla="*/ 248185 w 3460957"/>
              <a:gd name="connsiteY12" fmla="*/ 2118548 h 2925577"/>
              <a:gd name="connsiteX13" fmla="*/ 429160 w 3460957"/>
              <a:gd name="connsiteY13" fmla="*/ 2185223 h 2925577"/>
              <a:gd name="connsiteX14" fmla="*/ 486310 w 3460957"/>
              <a:gd name="connsiteY14" fmla="*/ 2480498 h 2925577"/>
              <a:gd name="connsiteX15" fmla="*/ 533935 w 3460957"/>
              <a:gd name="connsiteY15" fmla="*/ 2775773 h 2925577"/>
              <a:gd name="connsiteX16" fmla="*/ 552985 w 3460957"/>
              <a:gd name="connsiteY16" fmla="*/ 2918648 h 2925577"/>
              <a:gd name="connsiteX17" fmla="*/ 638710 w 3460957"/>
              <a:gd name="connsiteY17" fmla="*/ 2566223 h 2925577"/>
              <a:gd name="connsiteX18" fmla="*/ 676810 w 3460957"/>
              <a:gd name="connsiteY18" fmla="*/ 2404298 h 2925577"/>
              <a:gd name="connsiteX19" fmla="*/ 733960 w 3460957"/>
              <a:gd name="connsiteY19" fmla="*/ 2232848 h 2925577"/>
              <a:gd name="connsiteX20" fmla="*/ 819685 w 3460957"/>
              <a:gd name="connsiteY20" fmla="*/ 2185223 h 2925577"/>
              <a:gd name="connsiteX21" fmla="*/ 962560 w 3460957"/>
              <a:gd name="connsiteY21" fmla="*/ 2175698 h 2925577"/>
              <a:gd name="connsiteX22" fmla="*/ 1267360 w 3460957"/>
              <a:gd name="connsiteY22" fmla="*/ 2185223 h 2925577"/>
              <a:gd name="connsiteX23" fmla="*/ 1610260 w 3460957"/>
              <a:gd name="connsiteY23" fmla="*/ 2204273 h 2925577"/>
              <a:gd name="connsiteX24" fmla="*/ 2248435 w 3460957"/>
              <a:gd name="connsiteY24" fmla="*/ 2185223 h 2925577"/>
              <a:gd name="connsiteX25" fmla="*/ 2562760 w 3460957"/>
              <a:gd name="connsiteY25" fmla="*/ 2185223 h 2925577"/>
              <a:gd name="connsiteX26" fmla="*/ 2829460 w 3460957"/>
              <a:gd name="connsiteY26" fmla="*/ 2147123 h 2925577"/>
              <a:gd name="connsiteX27" fmla="*/ 3000910 w 3460957"/>
              <a:gd name="connsiteY27" fmla="*/ 2023298 h 2925577"/>
              <a:gd name="connsiteX28" fmla="*/ 3143785 w 3460957"/>
              <a:gd name="connsiteY28" fmla="*/ 1794698 h 2925577"/>
              <a:gd name="connsiteX29" fmla="*/ 3258085 w 3460957"/>
              <a:gd name="connsiteY29" fmla="*/ 1556573 h 2925577"/>
              <a:gd name="connsiteX30" fmla="*/ 3353335 w 3460957"/>
              <a:gd name="connsiteY30" fmla="*/ 1204148 h 2925577"/>
              <a:gd name="connsiteX31" fmla="*/ 3420010 w 3460957"/>
              <a:gd name="connsiteY31" fmla="*/ 899348 h 2925577"/>
              <a:gd name="connsiteX32" fmla="*/ 3458110 w 3460957"/>
              <a:gd name="connsiteY32" fmla="*/ 518348 h 2925577"/>
              <a:gd name="connsiteX0" fmla="*/ 3458110 w 3460957"/>
              <a:gd name="connsiteY0" fmla="*/ 518348 h 2925577"/>
              <a:gd name="connsiteX1" fmla="*/ 3448585 w 3460957"/>
              <a:gd name="connsiteY1" fmla="*/ 251648 h 2925577"/>
              <a:gd name="connsiteX2" fmla="*/ 3372385 w 3460957"/>
              <a:gd name="connsiteY2" fmla="*/ 146873 h 2925577"/>
              <a:gd name="connsiteX3" fmla="*/ 3124735 w 3460957"/>
              <a:gd name="connsiteY3" fmla="*/ 99248 h 2925577"/>
              <a:gd name="connsiteX4" fmla="*/ 2000785 w 3460957"/>
              <a:gd name="connsiteY4" fmla="*/ 3998 h 2925577"/>
              <a:gd name="connsiteX5" fmla="*/ 810160 w 3460957"/>
              <a:gd name="connsiteY5" fmla="*/ 23048 h 2925577"/>
              <a:gd name="connsiteX6" fmla="*/ 333910 w 3460957"/>
              <a:gd name="connsiteY6" fmla="*/ 70673 h 2925577"/>
              <a:gd name="connsiteX7" fmla="*/ 124360 w 3460957"/>
              <a:gd name="connsiteY7" fmla="*/ 184973 h 2925577"/>
              <a:gd name="connsiteX8" fmla="*/ 29110 w 3460957"/>
              <a:gd name="connsiteY8" fmla="*/ 404048 h 2925577"/>
              <a:gd name="connsiteX9" fmla="*/ 535 w 3460957"/>
              <a:gd name="connsiteY9" fmla="*/ 1242248 h 2925577"/>
              <a:gd name="connsiteX10" fmla="*/ 48160 w 3460957"/>
              <a:gd name="connsiteY10" fmla="*/ 1766123 h 2925577"/>
              <a:gd name="connsiteX11" fmla="*/ 105310 w 3460957"/>
              <a:gd name="connsiteY11" fmla="*/ 2004248 h 2925577"/>
              <a:gd name="connsiteX12" fmla="*/ 248185 w 3460957"/>
              <a:gd name="connsiteY12" fmla="*/ 2118548 h 2925577"/>
              <a:gd name="connsiteX13" fmla="*/ 429160 w 3460957"/>
              <a:gd name="connsiteY13" fmla="*/ 2185223 h 2925577"/>
              <a:gd name="connsiteX14" fmla="*/ 486310 w 3460957"/>
              <a:gd name="connsiteY14" fmla="*/ 2480498 h 2925577"/>
              <a:gd name="connsiteX15" fmla="*/ 533935 w 3460957"/>
              <a:gd name="connsiteY15" fmla="*/ 2775773 h 2925577"/>
              <a:gd name="connsiteX16" fmla="*/ 552985 w 3460957"/>
              <a:gd name="connsiteY16" fmla="*/ 2918648 h 2925577"/>
              <a:gd name="connsiteX17" fmla="*/ 638710 w 3460957"/>
              <a:gd name="connsiteY17" fmla="*/ 2566223 h 2925577"/>
              <a:gd name="connsiteX18" fmla="*/ 632360 w 3460957"/>
              <a:gd name="connsiteY18" fmla="*/ 2404298 h 2925577"/>
              <a:gd name="connsiteX19" fmla="*/ 733960 w 3460957"/>
              <a:gd name="connsiteY19" fmla="*/ 2232848 h 2925577"/>
              <a:gd name="connsiteX20" fmla="*/ 819685 w 3460957"/>
              <a:gd name="connsiteY20" fmla="*/ 2185223 h 2925577"/>
              <a:gd name="connsiteX21" fmla="*/ 962560 w 3460957"/>
              <a:gd name="connsiteY21" fmla="*/ 2175698 h 2925577"/>
              <a:gd name="connsiteX22" fmla="*/ 1267360 w 3460957"/>
              <a:gd name="connsiteY22" fmla="*/ 2185223 h 2925577"/>
              <a:gd name="connsiteX23" fmla="*/ 1610260 w 3460957"/>
              <a:gd name="connsiteY23" fmla="*/ 2204273 h 2925577"/>
              <a:gd name="connsiteX24" fmla="*/ 2248435 w 3460957"/>
              <a:gd name="connsiteY24" fmla="*/ 2185223 h 2925577"/>
              <a:gd name="connsiteX25" fmla="*/ 2562760 w 3460957"/>
              <a:gd name="connsiteY25" fmla="*/ 2185223 h 2925577"/>
              <a:gd name="connsiteX26" fmla="*/ 2829460 w 3460957"/>
              <a:gd name="connsiteY26" fmla="*/ 2147123 h 2925577"/>
              <a:gd name="connsiteX27" fmla="*/ 3000910 w 3460957"/>
              <a:gd name="connsiteY27" fmla="*/ 2023298 h 2925577"/>
              <a:gd name="connsiteX28" fmla="*/ 3143785 w 3460957"/>
              <a:gd name="connsiteY28" fmla="*/ 1794698 h 2925577"/>
              <a:gd name="connsiteX29" fmla="*/ 3258085 w 3460957"/>
              <a:gd name="connsiteY29" fmla="*/ 1556573 h 2925577"/>
              <a:gd name="connsiteX30" fmla="*/ 3353335 w 3460957"/>
              <a:gd name="connsiteY30" fmla="*/ 1204148 h 2925577"/>
              <a:gd name="connsiteX31" fmla="*/ 3420010 w 3460957"/>
              <a:gd name="connsiteY31" fmla="*/ 899348 h 2925577"/>
              <a:gd name="connsiteX32" fmla="*/ 3458110 w 3460957"/>
              <a:gd name="connsiteY32" fmla="*/ 518348 h 2925577"/>
              <a:gd name="connsiteX0" fmla="*/ 3458110 w 3460957"/>
              <a:gd name="connsiteY0" fmla="*/ 518348 h 2925577"/>
              <a:gd name="connsiteX1" fmla="*/ 3448585 w 3460957"/>
              <a:gd name="connsiteY1" fmla="*/ 251648 h 2925577"/>
              <a:gd name="connsiteX2" fmla="*/ 3372385 w 3460957"/>
              <a:gd name="connsiteY2" fmla="*/ 146873 h 2925577"/>
              <a:gd name="connsiteX3" fmla="*/ 3124735 w 3460957"/>
              <a:gd name="connsiteY3" fmla="*/ 99248 h 2925577"/>
              <a:gd name="connsiteX4" fmla="*/ 2000785 w 3460957"/>
              <a:gd name="connsiteY4" fmla="*/ 3998 h 2925577"/>
              <a:gd name="connsiteX5" fmla="*/ 810160 w 3460957"/>
              <a:gd name="connsiteY5" fmla="*/ 23048 h 2925577"/>
              <a:gd name="connsiteX6" fmla="*/ 333910 w 3460957"/>
              <a:gd name="connsiteY6" fmla="*/ 70673 h 2925577"/>
              <a:gd name="connsiteX7" fmla="*/ 124360 w 3460957"/>
              <a:gd name="connsiteY7" fmla="*/ 184973 h 2925577"/>
              <a:gd name="connsiteX8" fmla="*/ 29110 w 3460957"/>
              <a:gd name="connsiteY8" fmla="*/ 404048 h 2925577"/>
              <a:gd name="connsiteX9" fmla="*/ 535 w 3460957"/>
              <a:gd name="connsiteY9" fmla="*/ 1242248 h 2925577"/>
              <a:gd name="connsiteX10" fmla="*/ 48160 w 3460957"/>
              <a:gd name="connsiteY10" fmla="*/ 1766123 h 2925577"/>
              <a:gd name="connsiteX11" fmla="*/ 105310 w 3460957"/>
              <a:gd name="connsiteY11" fmla="*/ 2004248 h 2925577"/>
              <a:gd name="connsiteX12" fmla="*/ 248185 w 3460957"/>
              <a:gd name="connsiteY12" fmla="*/ 2118548 h 2925577"/>
              <a:gd name="connsiteX13" fmla="*/ 429160 w 3460957"/>
              <a:gd name="connsiteY13" fmla="*/ 2185223 h 2925577"/>
              <a:gd name="connsiteX14" fmla="*/ 486310 w 3460957"/>
              <a:gd name="connsiteY14" fmla="*/ 2480498 h 2925577"/>
              <a:gd name="connsiteX15" fmla="*/ 533935 w 3460957"/>
              <a:gd name="connsiteY15" fmla="*/ 2775773 h 2925577"/>
              <a:gd name="connsiteX16" fmla="*/ 552985 w 3460957"/>
              <a:gd name="connsiteY16" fmla="*/ 2918648 h 2925577"/>
              <a:gd name="connsiteX17" fmla="*/ 638710 w 3460957"/>
              <a:gd name="connsiteY17" fmla="*/ 2566223 h 2925577"/>
              <a:gd name="connsiteX18" fmla="*/ 632360 w 3460957"/>
              <a:gd name="connsiteY18" fmla="*/ 2404298 h 2925577"/>
              <a:gd name="connsiteX19" fmla="*/ 733960 w 3460957"/>
              <a:gd name="connsiteY19" fmla="*/ 2232848 h 2925577"/>
              <a:gd name="connsiteX20" fmla="*/ 819685 w 3460957"/>
              <a:gd name="connsiteY20" fmla="*/ 2185223 h 2925577"/>
              <a:gd name="connsiteX21" fmla="*/ 962560 w 3460957"/>
              <a:gd name="connsiteY21" fmla="*/ 2175698 h 2925577"/>
              <a:gd name="connsiteX22" fmla="*/ 1267360 w 3460957"/>
              <a:gd name="connsiteY22" fmla="*/ 2185223 h 2925577"/>
              <a:gd name="connsiteX23" fmla="*/ 1610260 w 3460957"/>
              <a:gd name="connsiteY23" fmla="*/ 2204273 h 2925577"/>
              <a:gd name="connsiteX24" fmla="*/ 2248435 w 3460957"/>
              <a:gd name="connsiteY24" fmla="*/ 2185223 h 2925577"/>
              <a:gd name="connsiteX25" fmla="*/ 2562760 w 3460957"/>
              <a:gd name="connsiteY25" fmla="*/ 2185223 h 2925577"/>
              <a:gd name="connsiteX26" fmla="*/ 2829460 w 3460957"/>
              <a:gd name="connsiteY26" fmla="*/ 2147123 h 2925577"/>
              <a:gd name="connsiteX27" fmla="*/ 3000910 w 3460957"/>
              <a:gd name="connsiteY27" fmla="*/ 2023298 h 2925577"/>
              <a:gd name="connsiteX28" fmla="*/ 3143785 w 3460957"/>
              <a:gd name="connsiteY28" fmla="*/ 1794698 h 2925577"/>
              <a:gd name="connsiteX29" fmla="*/ 3258085 w 3460957"/>
              <a:gd name="connsiteY29" fmla="*/ 1556573 h 2925577"/>
              <a:gd name="connsiteX30" fmla="*/ 3353335 w 3460957"/>
              <a:gd name="connsiteY30" fmla="*/ 1204148 h 2925577"/>
              <a:gd name="connsiteX31" fmla="*/ 3420010 w 3460957"/>
              <a:gd name="connsiteY31" fmla="*/ 899348 h 2925577"/>
              <a:gd name="connsiteX32" fmla="*/ 3458110 w 3460957"/>
              <a:gd name="connsiteY32" fmla="*/ 518348 h 2925577"/>
              <a:gd name="connsiteX0" fmla="*/ 3458110 w 3460957"/>
              <a:gd name="connsiteY0" fmla="*/ 518348 h 2924938"/>
              <a:gd name="connsiteX1" fmla="*/ 3448585 w 3460957"/>
              <a:gd name="connsiteY1" fmla="*/ 251648 h 2924938"/>
              <a:gd name="connsiteX2" fmla="*/ 3372385 w 3460957"/>
              <a:gd name="connsiteY2" fmla="*/ 146873 h 2924938"/>
              <a:gd name="connsiteX3" fmla="*/ 3124735 w 3460957"/>
              <a:gd name="connsiteY3" fmla="*/ 99248 h 2924938"/>
              <a:gd name="connsiteX4" fmla="*/ 2000785 w 3460957"/>
              <a:gd name="connsiteY4" fmla="*/ 3998 h 2924938"/>
              <a:gd name="connsiteX5" fmla="*/ 810160 w 3460957"/>
              <a:gd name="connsiteY5" fmla="*/ 23048 h 2924938"/>
              <a:gd name="connsiteX6" fmla="*/ 333910 w 3460957"/>
              <a:gd name="connsiteY6" fmla="*/ 70673 h 2924938"/>
              <a:gd name="connsiteX7" fmla="*/ 124360 w 3460957"/>
              <a:gd name="connsiteY7" fmla="*/ 184973 h 2924938"/>
              <a:gd name="connsiteX8" fmla="*/ 29110 w 3460957"/>
              <a:gd name="connsiteY8" fmla="*/ 404048 h 2924938"/>
              <a:gd name="connsiteX9" fmla="*/ 535 w 3460957"/>
              <a:gd name="connsiteY9" fmla="*/ 1242248 h 2924938"/>
              <a:gd name="connsiteX10" fmla="*/ 48160 w 3460957"/>
              <a:gd name="connsiteY10" fmla="*/ 1766123 h 2924938"/>
              <a:gd name="connsiteX11" fmla="*/ 105310 w 3460957"/>
              <a:gd name="connsiteY11" fmla="*/ 2004248 h 2924938"/>
              <a:gd name="connsiteX12" fmla="*/ 248185 w 3460957"/>
              <a:gd name="connsiteY12" fmla="*/ 2118548 h 2924938"/>
              <a:gd name="connsiteX13" fmla="*/ 429160 w 3460957"/>
              <a:gd name="connsiteY13" fmla="*/ 2185223 h 2924938"/>
              <a:gd name="connsiteX14" fmla="*/ 486310 w 3460957"/>
              <a:gd name="connsiteY14" fmla="*/ 2480498 h 2924938"/>
              <a:gd name="connsiteX15" fmla="*/ 533935 w 3460957"/>
              <a:gd name="connsiteY15" fmla="*/ 2775773 h 2924938"/>
              <a:gd name="connsiteX16" fmla="*/ 552985 w 3460957"/>
              <a:gd name="connsiteY16" fmla="*/ 2918648 h 2924938"/>
              <a:gd name="connsiteX17" fmla="*/ 594260 w 3460957"/>
              <a:gd name="connsiteY17" fmla="*/ 2578923 h 2924938"/>
              <a:gd name="connsiteX18" fmla="*/ 632360 w 3460957"/>
              <a:gd name="connsiteY18" fmla="*/ 2404298 h 2924938"/>
              <a:gd name="connsiteX19" fmla="*/ 733960 w 3460957"/>
              <a:gd name="connsiteY19" fmla="*/ 2232848 h 2924938"/>
              <a:gd name="connsiteX20" fmla="*/ 819685 w 3460957"/>
              <a:gd name="connsiteY20" fmla="*/ 2185223 h 2924938"/>
              <a:gd name="connsiteX21" fmla="*/ 962560 w 3460957"/>
              <a:gd name="connsiteY21" fmla="*/ 2175698 h 2924938"/>
              <a:gd name="connsiteX22" fmla="*/ 1267360 w 3460957"/>
              <a:gd name="connsiteY22" fmla="*/ 2185223 h 2924938"/>
              <a:gd name="connsiteX23" fmla="*/ 1610260 w 3460957"/>
              <a:gd name="connsiteY23" fmla="*/ 2204273 h 2924938"/>
              <a:gd name="connsiteX24" fmla="*/ 2248435 w 3460957"/>
              <a:gd name="connsiteY24" fmla="*/ 2185223 h 2924938"/>
              <a:gd name="connsiteX25" fmla="*/ 2562760 w 3460957"/>
              <a:gd name="connsiteY25" fmla="*/ 2185223 h 2924938"/>
              <a:gd name="connsiteX26" fmla="*/ 2829460 w 3460957"/>
              <a:gd name="connsiteY26" fmla="*/ 2147123 h 2924938"/>
              <a:gd name="connsiteX27" fmla="*/ 3000910 w 3460957"/>
              <a:gd name="connsiteY27" fmla="*/ 2023298 h 2924938"/>
              <a:gd name="connsiteX28" fmla="*/ 3143785 w 3460957"/>
              <a:gd name="connsiteY28" fmla="*/ 1794698 h 2924938"/>
              <a:gd name="connsiteX29" fmla="*/ 3258085 w 3460957"/>
              <a:gd name="connsiteY29" fmla="*/ 1556573 h 2924938"/>
              <a:gd name="connsiteX30" fmla="*/ 3353335 w 3460957"/>
              <a:gd name="connsiteY30" fmla="*/ 1204148 h 2924938"/>
              <a:gd name="connsiteX31" fmla="*/ 3420010 w 3460957"/>
              <a:gd name="connsiteY31" fmla="*/ 899348 h 2924938"/>
              <a:gd name="connsiteX32" fmla="*/ 3458110 w 3460957"/>
              <a:gd name="connsiteY32" fmla="*/ 518348 h 2924938"/>
              <a:gd name="connsiteX0" fmla="*/ 3458110 w 3460957"/>
              <a:gd name="connsiteY0" fmla="*/ 518348 h 2819686"/>
              <a:gd name="connsiteX1" fmla="*/ 3448585 w 3460957"/>
              <a:gd name="connsiteY1" fmla="*/ 251648 h 2819686"/>
              <a:gd name="connsiteX2" fmla="*/ 3372385 w 3460957"/>
              <a:gd name="connsiteY2" fmla="*/ 146873 h 2819686"/>
              <a:gd name="connsiteX3" fmla="*/ 3124735 w 3460957"/>
              <a:gd name="connsiteY3" fmla="*/ 99248 h 2819686"/>
              <a:gd name="connsiteX4" fmla="*/ 2000785 w 3460957"/>
              <a:gd name="connsiteY4" fmla="*/ 3998 h 2819686"/>
              <a:gd name="connsiteX5" fmla="*/ 810160 w 3460957"/>
              <a:gd name="connsiteY5" fmla="*/ 23048 h 2819686"/>
              <a:gd name="connsiteX6" fmla="*/ 333910 w 3460957"/>
              <a:gd name="connsiteY6" fmla="*/ 70673 h 2819686"/>
              <a:gd name="connsiteX7" fmla="*/ 124360 w 3460957"/>
              <a:gd name="connsiteY7" fmla="*/ 184973 h 2819686"/>
              <a:gd name="connsiteX8" fmla="*/ 29110 w 3460957"/>
              <a:gd name="connsiteY8" fmla="*/ 404048 h 2819686"/>
              <a:gd name="connsiteX9" fmla="*/ 535 w 3460957"/>
              <a:gd name="connsiteY9" fmla="*/ 1242248 h 2819686"/>
              <a:gd name="connsiteX10" fmla="*/ 48160 w 3460957"/>
              <a:gd name="connsiteY10" fmla="*/ 1766123 h 2819686"/>
              <a:gd name="connsiteX11" fmla="*/ 105310 w 3460957"/>
              <a:gd name="connsiteY11" fmla="*/ 2004248 h 2819686"/>
              <a:gd name="connsiteX12" fmla="*/ 248185 w 3460957"/>
              <a:gd name="connsiteY12" fmla="*/ 2118548 h 2819686"/>
              <a:gd name="connsiteX13" fmla="*/ 429160 w 3460957"/>
              <a:gd name="connsiteY13" fmla="*/ 2185223 h 2819686"/>
              <a:gd name="connsiteX14" fmla="*/ 486310 w 3460957"/>
              <a:gd name="connsiteY14" fmla="*/ 2480498 h 2819686"/>
              <a:gd name="connsiteX15" fmla="*/ 533935 w 3460957"/>
              <a:gd name="connsiteY15" fmla="*/ 2775773 h 2819686"/>
              <a:gd name="connsiteX16" fmla="*/ 552985 w 3460957"/>
              <a:gd name="connsiteY16" fmla="*/ 2797998 h 2819686"/>
              <a:gd name="connsiteX17" fmla="*/ 594260 w 3460957"/>
              <a:gd name="connsiteY17" fmla="*/ 2578923 h 2819686"/>
              <a:gd name="connsiteX18" fmla="*/ 632360 w 3460957"/>
              <a:gd name="connsiteY18" fmla="*/ 2404298 h 2819686"/>
              <a:gd name="connsiteX19" fmla="*/ 733960 w 3460957"/>
              <a:gd name="connsiteY19" fmla="*/ 2232848 h 2819686"/>
              <a:gd name="connsiteX20" fmla="*/ 819685 w 3460957"/>
              <a:gd name="connsiteY20" fmla="*/ 2185223 h 2819686"/>
              <a:gd name="connsiteX21" fmla="*/ 962560 w 3460957"/>
              <a:gd name="connsiteY21" fmla="*/ 2175698 h 2819686"/>
              <a:gd name="connsiteX22" fmla="*/ 1267360 w 3460957"/>
              <a:gd name="connsiteY22" fmla="*/ 2185223 h 2819686"/>
              <a:gd name="connsiteX23" fmla="*/ 1610260 w 3460957"/>
              <a:gd name="connsiteY23" fmla="*/ 2204273 h 2819686"/>
              <a:gd name="connsiteX24" fmla="*/ 2248435 w 3460957"/>
              <a:gd name="connsiteY24" fmla="*/ 2185223 h 2819686"/>
              <a:gd name="connsiteX25" fmla="*/ 2562760 w 3460957"/>
              <a:gd name="connsiteY25" fmla="*/ 2185223 h 2819686"/>
              <a:gd name="connsiteX26" fmla="*/ 2829460 w 3460957"/>
              <a:gd name="connsiteY26" fmla="*/ 2147123 h 2819686"/>
              <a:gd name="connsiteX27" fmla="*/ 3000910 w 3460957"/>
              <a:gd name="connsiteY27" fmla="*/ 2023298 h 2819686"/>
              <a:gd name="connsiteX28" fmla="*/ 3143785 w 3460957"/>
              <a:gd name="connsiteY28" fmla="*/ 1794698 h 2819686"/>
              <a:gd name="connsiteX29" fmla="*/ 3258085 w 3460957"/>
              <a:gd name="connsiteY29" fmla="*/ 1556573 h 2819686"/>
              <a:gd name="connsiteX30" fmla="*/ 3353335 w 3460957"/>
              <a:gd name="connsiteY30" fmla="*/ 1204148 h 2819686"/>
              <a:gd name="connsiteX31" fmla="*/ 3420010 w 3460957"/>
              <a:gd name="connsiteY31" fmla="*/ 899348 h 2819686"/>
              <a:gd name="connsiteX32" fmla="*/ 3458110 w 3460957"/>
              <a:gd name="connsiteY32" fmla="*/ 518348 h 2819686"/>
              <a:gd name="connsiteX0" fmla="*/ 3458170 w 3461017"/>
              <a:gd name="connsiteY0" fmla="*/ 518348 h 2819686"/>
              <a:gd name="connsiteX1" fmla="*/ 3448645 w 3461017"/>
              <a:gd name="connsiteY1" fmla="*/ 251648 h 2819686"/>
              <a:gd name="connsiteX2" fmla="*/ 3372445 w 3461017"/>
              <a:gd name="connsiteY2" fmla="*/ 146873 h 2819686"/>
              <a:gd name="connsiteX3" fmla="*/ 3124795 w 3461017"/>
              <a:gd name="connsiteY3" fmla="*/ 99248 h 2819686"/>
              <a:gd name="connsiteX4" fmla="*/ 2000845 w 3461017"/>
              <a:gd name="connsiteY4" fmla="*/ 3998 h 2819686"/>
              <a:gd name="connsiteX5" fmla="*/ 810220 w 3461017"/>
              <a:gd name="connsiteY5" fmla="*/ 23048 h 2819686"/>
              <a:gd name="connsiteX6" fmla="*/ 333970 w 3461017"/>
              <a:gd name="connsiteY6" fmla="*/ 70673 h 2819686"/>
              <a:gd name="connsiteX7" fmla="*/ 133945 w 3461017"/>
              <a:gd name="connsiteY7" fmla="*/ 162748 h 2819686"/>
              <a:gd name="connsiteX8" fmla="*/ 29170 w 3461017"/>
              <a:gd name="connsiteY8" fmla="*/ 404048 h 2819686"/>
              <a:gd name="connsiteX9" fmla="*/ 595 w 3461017"/>
              <a:gd name="connsiteY9" fmla="*/ 1242248 h 2819686"/>
              <a:gd name="connsiteX10" fmla="*/ 48220 w 3461017"/>
              <a:gd name="connsiteY10" fmla="*/ 1766123 h 2819686"/>
              <a:gd name="connsiteX11" fmla="*/ 105370 w 3461017"/>
              <a:gd name="connsiteY11" fmla="*/ 2004248 h 2819686"/>
              <a:gd name="connsiteX12" fmla="*/ 248245 w 3461017"/>
              <a:gd name="connsiteY12" fmla="*/ 2118548 h 2819686"/>
              <a:gd name="connsiteX13" fmla="*/ 429220 w 3461017"/>
              <a:gd name="connsiteY13" fmla="*/ 2185223 h 2819686"/>
              <a:gd name="connsiteX14" fmla="*/ 486370 w 3461017"/>
              <a:gd name="connsiteY14" fmla="*/ 2480498 h 2819686"/>
              <a:gd name="connsiteX15" fmla="*/ 533995 w 3461017"/>
              <a:gd name="connsiteY15" fmla="*/ 2775773 h 2819686"/>
              <a:gd name="connsiteX16" fmla="*/ 553045 w 3461017"/>
              <a:gd name="connsiteY16" fmla="*/ 2797998 h 2819686"/>
              <a:gd name="connsiteX17" fmla="*/ 594320 w 3461017"/>
              <a:gd name="connsiteY17" fmla="*/ 2578923 h 2819686"/>
              <a:gd name="connsiteX18" fmla="*/ 632420 w 3461017"/>
              <a:gd name="connsiteY18" fmla="*/ 2404298 h 2819686"/>
              <a:gd name="connsiteX19" fmla="*/ 734020 w 3461017"/>
              <a:gd name="connsiteY19" fmla="*/ 2232848 h 2819686"/>
              <a:gd name="connsiteX20" fmla="*/ 819745 w 3461017"/>
              <a:gd name="connsiteY20" fmla="*/ 2185223 h 2819686"/>
              <a:gd name="connsiteX21" fmla="*/ 962620 w 3461017"/>
              <a:gd name="connsiteY21" fmla="*/ 2175698 h 2819686"/>
              <a:gd name="connsiteX22" fmla="*/ 1267420 w 3461017"/>
              <a:gd name="connsiteY22" fmla="*/ 2185223 h 2819686"/>
              <a:gd name="connsiteX23" fmla="*/ 1610320 w 3461017"/>
              <a:gd name="connsiteY23" fmla="*/ 2204273 h 2819686"/>
              <a:gd name="connsiteX24" fmla="*/ 2248495 w 3461017"/>
              <a:gd name="connsiteY24" fmla="*/ 2185223 h 2819686"/>
              <a:gd name="connsiteX25" fmla="*/ 2562820 w 3461017"/>
              <a:gd name="connsiteY25" fmla="*/ 2185223 h 2819686"/>
              <a:gd name="connsiteX26" fmla="*/ 2829520 w 3461017"/>
              <a:gd name="connsiteY26" fmla="*/ 2147123 h 2819686"/>
              <a:gd name="connsiteX27" fmla="*/ 3000970 w 3461017"/>
              <a:gd name="connsiteY27" fmla="*/ 2023298 h 2819686"/>
              <a:gd name="connsiteX28" fmla="*/ 3143845 w 3461017"/>
              <a:gd name="connsiteY28" fmla="*/ 1794698 h 2819686"/>
              <a:gd name="connsiteX29" fmla="*/ 3258145 w 3461017"/>
              <a:gd name="connsiteY29" fmla="*/ 1556573 h 2819686"/>
              <a:gd name="connsiteX30" fmla="*/ 3353395 w 3461017"/>
              <a:gd name="connsiteY30" fmla="*/ 1204148 h 2819686"/>
              <a:gd name="connsiteX31" fmla="*/ 3420070 w 3461017"/>
              <a:gd name="connsiteY31" fmla="*/ 899348 h 2819686"/>
              <a:gd name="connsiteX32" fmla="*/ 3458170 w 3461017"/>
              <a:gd name="connsiteY32" fmla="*/ 518348 h 2819686"/>
              <a:gd name="connsiteX0" fmla="*/ 3458130 w 3460977"/>
              <a:gd name="connsiteY0" fmla="*/ 518348 h 2819686"/>
              <a:gd name="connsiteX1" fmla="*/ 3448605 w 3460977"/>
              <a:gd name="connsiteY1" fmla="*/ 251648 h 2819686"/>
              <a:gd name="connsiteX2" fmla="*/ 3372405 w 3460977"/>
              <a:gd name="connsiteY2" fmla="*/ 146873 h 2819686"/>
              <a:gd name="connsiteX3" fmla="*/ 3124755 w 3460977"/>
              <a:gd name="connsiteY3" fmla="*/ 99248 h 2819686"/>
              <a:gd name="connsiteX4" fmla="*/ 2000805 w 3460977"/>
              <a:gd name="connsiteY4" fmla="*/ 3998 h 2819686"/>
              <a:gd name="connsiteX5" fmla="*/ 810180 w 3460977"/>
              <a:gd name="connsiteY5" fmla="*/ 23048 h 2819686"/>
              <a:gd name="connsiteX6" fmla="*/ 333930 w 3460977"/>
              <a:gd name="connsiteY6" fmla="*/ 70673 h 2819686"/>
              <a:gd name="connsiteX7" fmla="*/ 127555 w 3460977"/>
              <a:gd name="connsiteY7" fmla="*/ 162748 h 2819686"/>
              <a:gd name="connsiteX8" fmla="*/ 29130 w 3460977"/>
              <a:gd name="connsiteY8" fmla="*/ 404048 h 2819686"/>
              <a:gd name="connsiteX9" fmla="*/ 555 w 3460977"/>
              <a:gd name="connsiteY9" fmla="*/ 1242248 h 2819686"/>
              <a:gd name="connsiteX10" fmla="*/ 48180 w 3460977"/>
              <a:gd name="connsiteY10" fmla="*/ 1766123 h 2819686"/>
              <a:gd name="connsiteX11" fmla="*/ 105330 w 3460977"/>
              <a:gd name="connsiteY11" fmla="*/ 2004248 h 2819686"/>
              <a:gd name="connsiteX12" fmla="*/ 248205 w 3460977"/>
              <a:gd name="connsiteY12" fmla="*/ 2118548 h 2819686"/>
              <a:gd name="connsiteX13" fmla="*/ 429180 w 3460977"/>
              <a:gd name="connsiteY13" fmla="*/ 2185223 h 2819686"/>
              <a:gd name="connsiteX14" fmla="*/ 486330 w 3460977"/>
              <a:gd name="connsiteY14" fmla="*/ 2480498 h 2819686"/>
              <a:gd name="connsiteX15" fmla="*/ 533955 w 3460977"/>
              <a:gd name="connsiteY15" fmla="*/ 2775773 h 2819686"/>
              <a:gd name="connsiteX16" fmla="*/ 553005 w 3460977"/>
              <a:gd name="connsiteY16" fmla="*/ 2797998 h 2819686"/>
              <a:gd name="connsiteX17" fmla="*/ 594280 w 3460977"/>
              <a:gd name="connsiteY17" fmla="*/ 2578923 h 2819686"/>
              <a:gd name="connsiteX18" fmla="*/ 632380 w 3460977"/>
              <a:gd name="connsiteY18" fmla="*/ 2404298 h 2819686"/>
              <a:gd name="connsiteX19" fmla="*/ 733980 w 3460977"/>
              <a:gd name="connsiteY19" fmla="*/ 2232848 h 2819686"/>
              <a:gd name="connsiteX20" fmla="*/ 819705 w 3460977"/>
              <a:gd name="connsiteY20" fmla="*/ 2185223 h 2819686"/>
              <a:gd name="connsiteX21" fmla="*/ 962580 w 3460977"/>
              <a:gd name="connsiteY21" fmla="*/ 2175698 h 2819686"/>
              <a:gd name="connsiteX22" fmla="*/ 1267380 w 3460977"/>
              <a:gd name="connsiteY22" fmla="*/ 2185223 h 2819686"/>
              <a:gd name="connsiteX23" fmla="*/ 1610280 w 3460977"/>
              <a:gd name="connsiteY23" fmla="*/ 2204273 h 2819686"/>
              <a:gd name="connsiteX24" fmla="*/ 2248455 w 3460977"/>
              <a:gd name="connsiteY24" fmla="*/ 2185223 h 2819686"/>
              <a:gd name="connsiteX25" fmla="*/ 2562780 w 3460977"/>
              <a:gd name="connsiteY25" fmla="*/ 2185223 h 2819686"/>
              <a:gd name="connsiteX26" fmla="*/ 2829480 w 3460977"/>
              <a:gd name="connsiteY26" fmla="*/ 2147123 h 2819686"/>
              <a:gd name="connsiteX27" fmla="*/ 3000930 w 3460977"/>
              <a:gd name="connsiteY27" fmla="*/ 2023298 h 2819686"/>
              <a:gd name="connsiteX28" fmla="*/ 3143805 w 3460977"/>
              <a:gd name="connsiteY28" fmla="*/ 1794698 h 2819686"/>
              <a:gd name="connsiteX29" fmla="*/ 3258105 w 3460977"/>
              <a:gd name="connsiteY29" fmla="*/ 1556573 h 2819686"/>
              <a:gd name="connsiteX30" fmla="*/ 3353355 w 3460977"/>
              <a:gd name="connsiteY30" fmla="*/ 1204148 h 2819686"/>
              <a:gd name="connsiteX31" fmla="*/ 3420030 w 3460977"/>
              <a:gd name="connsiteY31" fmla="*/ 899348 h 2819686"/>
              <a:gd name="connsiteX32" fmla="*/ 3458130 w 3460977"/>
              <a:gd name="connsiteY32" fmla="*/ 518348 h 2819686"/>
              <a:gd name="connsiteX0" fmla="*/ 3458130 w 3460977"/>
              <a:gd name="connsiteY0" fmla="*/ 518117 h 2819455"/>
              <a:gd name="connsiteX1" fmla="*/ 3448605 w 3460977"/>
              <a:gd name="connsiteY1" fmla="*/ 251417 h 2819455"/>
              <a:gd name="connsiteX2" fmla="*/ 3372405 w 3460977"/>
              <a:gd name="connsiteY2" fmla="*/ 146642 h 2819455"/>
              <a:gd name="connsiteX3" fmla="*/ 3124755 w 3460977"/>
              <a:gd name="connsiteY3" fmla="*/ 99017 h 2819455"/>
              <a:gd name="connsiteX4" fmla="*/ 2000805 w 3460977"/>
              <a:gd name="connsiteY4" fmla="*/ 3767 h 2819455"/>
              <a:gd name="connsiteX5" fmla="*/ 810180 w 3460977"/>
              <a:gd name="connsiteY5" fmla="*/ 22817 h 2819455"/>
              <a:gd name="connsiteX6" fmla="*/ 359330 w 3460977"/>
              <a:gd name="connsiteY6" fmla="*/ 57742 h 2819455"/>
              <a:gd name="connsiteX7" fmla="*/ 127555 w 3460977"/>
              <a:gd name="connsiteY7" fmla="*/ 162517 h 2819455"/>
              <a:gd name="connsiteX8" fmla="*/ 29130 w 3460977"/>
              <a:gd name="connsiteY8" fmla="*/ 403817 h 2819455"/>
              <a:gd name="connsiteX9" fmla="*/ 555 w 3460977"/>
              <a:gd name="connsiteY9" fmla="*/ 1242017 h 2819455"/>
              <a:gd name="connsiteX10" fmla="*/ 48180 w 3460977"/>
              <a:gd name="connsiteY10" fmla="*/ 1765892 h 2819455"/>
              <a:gd name="connsiteX11" fmla="*/ 105330 w 3460977"/>
              <a:gd name="connsiteY11" fmla="*/ 2004017 h 2819455"/>
              <a:gd name="connsiteX12" fmla="*/ 248205 w 3460977"/>
              <a:gd name="connsiteY12" fmla="*/ 2118317 h 2819455"/>
              <a:gd name="connsiteX13" fmla="*/ 429180 w 3460977"/>
              <a:gd name="connsiteY13" fmla="*/ 2184992 h 2819455"/>
              <a:gd name="connsiteX14" fmla="*/ 486330 w 3460977"/>
              <a:gd name="connsiteY14" fmla="*/ 2480267 h 2819455"/>
              <a:gd name="connsiteX15" fmla="*/ 533955 w 3460977"/>
              <a:gd name="connsiteY15" fmla="*/ 2775542 h 2819455"/>
              <a:gd name="connsiteX16" fmla="*/ 553005 w 3460977"/>
              <a:gd name="connsiteY16" fmla="*/ 2797767 h 2819455"/>
              <a:gd name="connsiteX17" fmla="*/ 594280 w 3460977"/>
              <a:gd name="connsiteY17" fmla="*/ 2578692 h 2819455"/>
              <a:gd name="connsiteX18" fmla="*/ 632380 w 3460977"/>
              <a:gd name="connsiteY18" fmla="*/ 2404067 h 2819455"/>
              <a:gd name="connsiteX19" fmla="*/ 733980 w 3460977"/>
              <a:gd name="connsiteY19" fmla="*/ 2232617 h 2819455"/>
              <a:gd name="connsiteX20" fmla="*/ 819705 w 3460977"/>
              <a:gd name="connsiteY20" fmla="*/ 2184992 h 2819455"/>
              <a:gd name="connsiteX21" fmla="*/ 962580 w 3460977"/>
              <a:gd name="connsiteY21" fmla="*/ 2175467 h 2819455"/>
              <a:gd name="connsiteX22" fmla="*/ 1267380 w 3460977"/>
              <a:gd name="connsiteY22" fmla="*/ 2184992 h 2819455"/>
              <a:gd name="connsiteX23" fmla="*/ 1610280 w 3460977"/>
              <a:gd name="connsiteY23" fmla="*/ 2204042 h 2819455"/>
              <a:gd name="connsiteX24" fmla="*/ 2248455 w 3460977"/>
              <a:gd name="connsiteY24" fmla="*/ 2184992 h 2819455"/>
              <a:gd name="connsiteX25" fmla="*/ 2562780 w 3460977"/>
              <a:gd name="connsiteY25" fmla="*/ 2184992 h 2819455"/>
              <a:gd name="connsiteX26" fmla="*/ 2829480 w 3460977"/>
              <a:gd name="connsiteY26" fmla="*/ 2146892 h 2819455"/>
              <a:gd name="connsiteX27" fmla="*/ 3000930 w 3460977"/>
              <a:gd name="connsiteY27" fmla="*/ 2023067 h 2819455"/>
              <a:gd name="connsiteX28" fmla="*/ 3143805 w 3460977"/>
              <a:gd name="connsiteY28" fmla="*/ 1794467 h 2819455"/>
              <a:gd name="connsiteX29" fmla="*/ 3258105 w 3460977"/>
              <a:gd name="connsiteY29" fmla="*/ 1556342 h 2819455"/>
              <a:gd name="connsiteX30" fmla="*/ 3353355 w 3460977"/>
              <a:gd name="connsiteY30" fmla="*/ 1203917 h 2819455"/>
              <a:gd name="connsiteX31" fmla="*/ 3420030 w 3460977"/>
              <a:gd name="connsiteY31" fmla="*/ 899117 h 2819455"/>
              <a:gd name="connsiteX32" fmla="*/ 3458130 w 3460977"/>
              <a:gd name="connsiteY32" fmla="*/ 518117 h 2819455"/>
              <a:gd name="connsiteX0" fmla="*/ 3458111 w 3460958"/>
              <a:gd name="connsiteY0" fmla="*/ 518117 h 2819455"/>
              <a:gd name="connsiteX1" fmla="*/ 3448586 w 3460958"/>
              <a:gd name="connsiteY1" fmla="*/ 251417 h 2819455"/>
              <a:gd name="connsiteX2" fmla="*/ 3372386 w 3460958"/>
              <a:gd name="connsiteY2" fmla="*/ 146642 h 2819455"/>
              <a:gd name="connsiteX3" fmla="*/ 3124736 w 3460958"/>
              <a:gd name="connsiteY3" fmla="*/ 99017 h 2819455"/>
              <a:gd name="connsiteX4" fmla="*/ 2000786 w 3460958"/>
              <a:gd name="connsiteY4" fmla="*/ 3767 h 2819455"/>
              <a:gd name="connsiteX5" fmla="*/ 810161 w 3460958"/>
              <a:gd name="connsiteY5" fmla="*/ 22817 h 2819455"/>
              <a:gd name="connsiteX6" fmla="*/ 359311 w 3460958"/>
              <a:gd name="connsiteY6" fmla="*/ 57742 h 2819455"/>
              <a:gd name="connsiteX7" fmla="*/ 124361 w 3460958"/>
              <a:gd name="connsiteY7" fmla="*/ 149817 h 2819455"/>
              <a:gd name="connsiteX8" fmla="*/ 29111 w 3460958"/>
              <a:gd name="connsiteY8" fmla="*/ 403817 h 2819455"/>
              <a:gd name="connsiteX9" fmla="*/ 536 w 3460958"/>
              <a:gd name="connsiteY9" fmla="*/ 1242017 h 2819455"/>
              <a:gd name="connsiteX10" fmla="*/ 48161 w 3460958"/>
              <a:gd name="connsiteY10" fmla="*/ 1765892 h 2819455"/>
              <a:gd name="connsiteX11" fmla="*/ 105311 w 3460958"/>
              <a:gd name="connsiteY11" fmla="*/ 2004017 h 2819455"/>
              <a:gd name="connsiteX12" fmla="*/ 248186 w 3460958"/>
              <a:gd name="connsiteY12" fmla="*/ 2118317 h 2819455"/>
              <a:gd name="connsiteX13" fmla="*/ 429161 w 3460958"/>
              <a:gd name="connsiteY13" fmla="*/ 2184992 h 2819455"/>
              <a:gd name="connsiteX14" fmla="*/ 486311 w 3460958"/>
              <a:gd name="connsiteY14" fmla="*/ 2480267 h 2819455"/>
              <a:gd name="connsiteX15" fmla="*/ 533936 w 3460958"/>
              <a:gd name="connsiteY15" fmla="*/ 2775542 h 2819455"/>
              <a:gd name="connsiteX16" fmla="*/ 552986 w 3460958"/>
              <a:gd name="connsiteY16" fmla="*/ 2797767 h 2819455"/>
              <a:gd name="connsiteX17" fmla="*/ 594261 w 3460958"/>
              <a:gd name="connsiteY17" fmla="*/ 2578692 h 2819455"/>
              <a:gd name="connsiteX18" fmla="*/ 632361 w 3460958"/>
              <a:gd name="connsiteY18" fmla="*/ 2404067 h 2819455"/>
              <a:gd name="connsiteX19" fmla="*/ 733961 w 3460958"/>
              <a:gd name="connsiteY19" fmla="*/ 2232617 h 2819455"/>
              <a:gd name="connsiteX20" fmla="*/ 819686 w 3460958"/>
              <a:gd name="connsiteY20" fmla="*/ 2184992 h 2819455"/>
              <a:gd name="connsiteX21" fmla="*/ 962561 w 3460958"/>
              <a:gd name="connsiteY21" fmla="*/ 2175467 h 2819455"/>
              <a:gd name="connsiteX22" fmla="*/ 1267361 w 3460958"/>
              <a:gd name="connsiteY22" fmla="*/ 2184992 h 2819455"/>
              <a:gd name="connsiteX23" fmla="*/ 1610261 w 3460958"/>
              <a:gd name="connsiteY23" fmla="*/ 2204042 h 2819455"/>
              <a:gd name="connsiteX24" fmla="*/ 2248436 w 3460958"/>
              <a:gd name="connsiteY24" fmla="*/ 2184992 h 2819455"/>
              <a:gd name="connsiteX25" fmla="*/ 2562761 w 3460958"/>
              <a:gd name="connsiteY25" fmla="*/ 2184992 h 2819455"/>
              <a:gd name="connsiteX26" fmla="*/ 2829461 w 3460958"/>
              <a:gd name="connsiteY26" fmla="*/ 2146892 h 2819455"/>
              <a:gd name="connsiteX27" fmla="*/ 3000911 w 3460958"/>
              <a:gd name="connsiteY27" fmla="*/ 2023067 h 2819455"/>
              <a:gd name="connsiteX28" fmla="*/ 3143786 w 3460958"/>
              <a:gd name="connsiteY28" fmla="*/ 1794467 h 2819455"/>
              <a:gd name="connsiteX29" fmla="*/ 3258086 w 3460958"/>
              <a:gd name="connsiteY29" fmla="*/ 1556342 h 2819455"/>
              <a:gd name="connsiteX30" fmla="*/ 3353336 w 3460958"/>
              <a:gd name="connsiteY30" fmla="*/ 1203917 h 2819455"/>
              <a:gd name="connsiteX31" fmla="*/ 3420011 w 3460958"/>
              <a:gd name="connsiteY31" fmla="*/ 899117 h 2819455"/>
              <a:gd name="connsiteX32" fmla="*/ 3458111 w 3460958"/>
              <a:gd name="connsiteY32" fmla="*/ 518117 h 2819455"/>
              <a:gd name="connsiteX0" fmla="*/ 3458111 w 3462026"/>
              <a:gd name="connsiteY0" fmla="*/ 518117 h 2819455"/>
              <a:gd name="connsiteX1" fmla="*/ 3448586 w 3462026"/>
              <a:gd name="connsiteY1" fmla="*/ 251417 h 2819455"/>
              <a:gd name="connsiteX2" fmla="*/ 3350161 w 3462026"/>
              <a:gd name="connsiteY2" fmla="*/ 130767 h 2819455"/>
              <a:gd name="connsiteX3" fmla="*/ 3124736 w 3462026"/>
              <a:gd name="connsiteY3" fmla="*/ 99017 h 2819455"/>
              <a:gd name="connsiteX4" fmla="*/ 2000786 w 3462026"/>
              <a:gd name="connsiteY4" fmla="*/ 3767 h 2819455"/>
              <a:gd name="connsiteX5" fmla="*/ 810161 w 3462026"/>
              <a:gd name="connsiteY5" fmla="*/ 22817 h 2819455"/>
              <a:gd name="connsiteX6" fmla="*/ 359311 w 3462026"/>
              <a:gd name="connsiteY6" fmla="*/ 57742 h 2819455"/>
              <a:gd name="connsiteX7" fmla="*/ 124361 w 3462026"/>
              <a:gd name="connsiteY7" fmla="*/ 149817 h 2819455"/>
              <a:gd name="connsiteX8" fmla="*/ 29111 w 3462026"/>
              <a:gd name="connsiteY8" fmla="*/ 403817 h 2819455"/>
              <a:gd name="connsiteX9" fmla="*/ 536 w 3462026"/>
              <a:gd name="connsiteY9" fmla="*/ 1242017 h 2819455"/>
              <a:gd name="connsiteX10" fmla="*/ 48161 w 3462026"/>
              <a:gd name="connsiteY10" fmla="*/ 1765892 h 2819455"/>
              <a:gd name="connsiteX11" fmla="*/ 105311 w 3462026"/>
              <a:gd name="connsiteY11" fmla="*/ 2004017 h 2819455"/>
              <a:gd name="connsiteX12" fmla="*/ 248186 w 3462026"/>
              <a:gd name="connsiteY12" fmla="*/ 2118317 h 2819455"/>
              <a:gd name="connsiteX13" fmla="*/ 429161 w 3462026"/>
              <a:gd name="connsiteY13" fmla="*/ 2184992 h 2819455"/>
              <a:gd name="connsiteX14" fmla="*/ 486311 w 3462026"/>
              <a:gd name="connsiteY14" fmla="*/ 2480267 h 2819455"/>
              <a:gd name="connsiteX15" fmla="*/ 533936 w 3462026"/>
              <a:gd name="connsiteY15" fmla="*/ 2775542 h 2819455"/>
              <a:gd name="connsiteX16" fmla="*/ 552986 w 3462026"/>
              <a:gd name="connsiteY16" fmla="*/ 2797767 h 2819455"/>
              <a:gd name="connsiteX17" fmla="*/ 594261 w 3462026"/>
              <a:gd name="connsiteY17" fmla="*/ 2578692 h 2819455"/>
              <a:gd name="connsiteX18" fmla="*/ 632361 w 3462026"/>
              <a:gd name="connsiteY18" fmla="*/ 2404067 h 2819455"/>
              <a:gd name="connsiteX19" fmla="*/ 733961 w 3462026"/>
              <a:gd name="connsiteY19" fmla="*/ 2232617 h 2819455"/>
              <a:gd name="connsiteX20" fmla="*/ 819686 w 3462026"/>
              <a:gd name="connsiteY20" fmla="*/ 2184992 h 2819455"/>
              <a:gd name="connsiteX21" fmla="*/ 962561 w 3462026"/>
              <a:gd name="connsiteY21" fmla="*/ 2175467 h 2819455"/>
              <a:gd name="connsiteX22" fmla="*/ 1267361 w 3462026"/>
              <a:gd name="connsiteY22" fmla="*/ 2184992 h 2819455"/>
              <a:gd name="connsiteX23" fmla="*/ 1610261 w 3462026"/>
              <a:gd name="connsiteY23" fmla="*/ 2204042 h 2819455"/>
              <a:gd name="connsiteX24" fmla="*/ 2248436 w 3462026"/>
              <a:gd name="connsiteY24" fmla="*/ 2184992 h 2819455"/>
              <a:gd name="connsiteX25" fmla="*/ 2562761 w 3462026"/>
              <a:gd name="connsiteY25" fmla="*/ 2184992 h 2819455"/>
              <a:gd name="connsiteX26" fmla="*/ 2829461 w 3462026"/>
              <a:gd name="connsiteY26" fmla="*/ 2146892 h 2819455"/>
              <a:gd name="connsiteX27" fmla="*/ 3000911 w 3462026"/>
              <a:gd name="connsiteY27" fmla="*/ 2023067 h 2819455"/>
              <a:gd name="connsiteX28" fmla="*/ 3143786 w 3462026"/>
              <a:gd name="connsiteY28" fmla="*/ 1794467 h 2819455"/>
              <a:gd name="connsiteX29" fmla="*/ 3258086 w 3462026"/>
              <a:gd name="connsiteY29" fmla="*/ 1556342 h 2819455"/>
              <a:gd name="connsiteX30" fmla="*/ 3353336 w 3462026"/>
              <a:gd name="connsiteY30" fmla="*/ 1203917 h 2819455"/>
              <a:gd name="connsiteX31" fmla="*/ 3420011 w 3462026"/>
              <a:gd name="connsiteY31" fmla="*/ 899117 h 2819455"/>
              <a:gd name="connsiteX32" fmla="*/ 3458111 w 3462026"/>
              <a:gd name="connsiteY32" fmla="*/ 518117 h 2819455"/>
              <a:gd name="connsiteX0" fmla="*/ 3458111 w 3462026"/>
              <a:gd name="connsiteY0" fmla="*/ 518117 h 2819455"/>
              <a:gd name="connsiteX1" fmla="*/ 3448586 w 3462026"/>
              <a:gd name="connsiteY1" fmla="*/ 251417 h 2819455"/>
              <a:gd name="connsiteX2" fmla="*/ 3350161 w 3462026"/>
              <a:gd name="connsiteY2" fmla="*/ 130767 h 2819455"/>
              <a:gd name="connsiteX3" fmla="*/ 3124736 w 3462026"/>
              <a:gd name="connsiteY3" fmla="*/ 99017 h 2819455"/>
              <a:gd name="connsiteX4" fmla="*/ 2000786 w 3462026"/>
              <a:gd name="connsiteY4" fmla="*/ 3767 h 2819455"/>
              <a:gd name="connsiteX5" fmla="*/ 810161 w 3462026"/>
              <a:gd name="connsiteY5" fmla="*/ 22817 h 2819455"/>
              <a:gd name="connsiteX6" fmla="*/ 359311 w 3462026"/>
              <a:gd name="connsiteY6" fmla="*/ 57742 h 2819455"/>
              <a:gd name="connsiteX7" fmla="*/ 124361 w 3462026"/>
              <a:gd name="connsiteY7" fmla="*/ 149817 h 2819455"/>
              <a:gd name="connsiteX8" fmla="*/ 29111 w 3462026"/>
              <a:gd name="connsiteY8" fmla="*/ 403817 h 2819455"/>
              <a:gd name="connsiteX9" fmla="*/ 536 w 3462026"/>
              <a:gd name="connsiteY9" fmla="*/ 1242017 h 2819455"/>
              <a:gd name="connsiteX10" fmla="*/ 48161 w 3462026"/>
              <a:gd name="connsiteY10" fmla="*/ 1765892 h 2819455"/>
              <a:gd name="connsiteX11" fmla="*/ 105311 w 3462026"/>
              <a:gd name="connsiteY11" fmla="*/ 2004017 h 2819455"/>
              <a:gd name="connsiteX12" fmla="*/ 248186 w 3462026"/>
              <a:gd name="connsiteY12" fmla="*/ 2118317 h 2819455"/>
              <a:gd name="connsiteX13" fmla="*/ 429161 w 3462026"/>
              <a:gd name="connsiteY13" fmla="*/ 2184992 h 2819455"/>
              <a:gd name="connsiteX14" fmla="*/ 486311 w 3462026"/>
              <a:gd name="connsiteY14" fmla="*/ 2480267 h 2819455"/>
              <a:gd name="connsiteX15" fmla="*/ 533936 w 3462026"/>
              <a:gd name="connsiteY15" fmla="*/ 2775542 h 2819455"/>
              <a:gd name="connsiteX16" fmla="*/ 552986 w 3462026"/>
              <a:gd name="connsiteY16" fmla="*/ 2797767 h 2819455"/>
              <a:gd name="connsiteX17" fmla="*/ 594261 w 3462026"/>
              <a:gd name="connsiteY17" fmla="*/ 2578692 h 2819455"/>
              <a:gd name="connsiteX18" fmla="*/ 632361 w 3462026"/>
              <a:gd name="connsiteY18" fmla="*/ 2404067 h 2819455"/>
              <a:gd name="connsiteX19" fmla="*/ 733961 w 3462026"/>
              <a:gd name="connsiteY19" fmla="*/ 2232617 h 2819455"/>
              <a:gd name="connsiteX20" fmla="*/ 819686 w 3462026"/>
              <a:gd name="connsiteY20" fmla="*/ 2184992 h 2819455"/>
              <a:gd name="connsiteX21" fmla="*/ 962561 w 3462026"/>
              <a:gd name="connsiteY21" fmla="*/ 2175467 h 2819455"/>
              <a:gd name="connsiteX22" fmla="*/ 1267361 w 3462026"/>
              <a:gd name="connsiteY22" fmla="*/ 2184992 h 2819455"/>
              <a:gd name="connsiteX23" fmla="*/ 1610261 w 3462026"/>
              <a:gd name="connsiteY23" fmla="*/ 2204042 h 2819455"/>
              <a:gd name="connsiteX24" fmla="*/ 2248436 w 3462026"/>
              <a:gd name="connsiteY24" fmla="*/ 2184992 h 2819455"/>
              <a:gd name="connsiteX25" fmla="*/ 2562761 w 3462026"/>
              <a:gd name="connsiteY25" fmla="*/ 2184992 h 2819455"/>
              <a:gd name="connsiteX26" fmla="*/ 2829461 w 3462026"/>
              <a:gd name="connsiteY26" fmla="*/ 2146892 h 2819455"/>
              <a:gd name="connsiteX27" fmla="*/ 3000911 w 3462026"/>
              <a:gd name="connsiteY27" fmla="*/ 2023067 h 2819455"/>
              <a:gd name="connsiteX28" fmla="*/ 3143786 w 3462026"/>
              <a:gd name="connsiteY28" fmla="*/ 1794467 h 2819455"/>
              <a:gd name="connsiteX29" fmla="*/ 3258086 w 3462026"/>
              <a:gd name="connsiteY29" fmla="*/ 1556342 h 2819455"/>
              <a:gd name="connsiteX30" fmla="*/ 3353336 w 3462026"/>
              <a:gd name="connsiteY30" fmla="*/ 1203917 h 2819455"/>
              <a:gd name="connsiteX31" fmla="*/ 3420011 w 3462026"/>
              <a:gd name="connsiteY31" fmla="*/ 899117 h 2819455"/>
              <a:gd name="connsiteX32" fmla="*/ 3458111 w 3462026"/>
              <a:gd name="connsiteY32" fmla="*/ 518117 h 2819455"/>
              <a:gd name="connsiteX0" fmla="*/ 3458111 w 3462026"/>
              <a:gd name="connsiteY0" fmla="*/ 518117 h 2819455"/>
              <a:gd name="connsiteX1" fmla="*/ 3448586 w 3462026"/>
              <a:gd name="connsiteY1" fmla="*/ 251417 h 2819455"/>
              <a:gd name="connsiteX2" fmla="*/ 3350161 w 3462026"/>
              <a:gd name="connsiteY2" fmla="*/ 130767 h 2819455"/>
              <a:gd name="connsiteX3" fmla="*/ 3124736 w 3462026"/>
              <a:gd name="connsiteY3" fmla="*/ 99017 h 2819455"/>
              <a:gd name="connsiteX4" fmla="*/ 2000786 w 3462026"/>
              <a:gd name="connsiteY4" fmla="*/ 3767 h 2819455"/>
              <a:gd name="connsiteX5" fmla="*/ 810161 w 3462026"/>
              <a:gd name="connsiteY5" fmla="*/ 22817 h 2819455"/>
              <a:gd name="connsiteX6" fmla="*/ 359311 w 3462026"/>
              <a:gd name="connsiteY6" fmla="*/ 57742 h 2819455"/>
              <a:gd name="connsiteX7" fmla="*/ 124361 w 3462026"/>
              <a:gd name="connsiteY7" fmla="*/ 149817 h 2819455"/>
              <a:gd name="connsiteX8" fmla="*/ 29111 w 3462026"/>
              <a:gd name="connsiteY8" fmla="*/ 403817 h 2819455"/>
              <a:gd name="connsiteX9" fmla="*/ 536 w 3462026"/>
              <a:gd name="connsiteY9" fmla="*/ 1242017 h 2819455"/>
              <a:gd name="connsiteX10" fmla="*/ 48161 w 3462026"/>
              <a:gd name="connsiteY10" fmla="*/ 1765892 h 2819455"/>
              <a:gd name="connsiteX11" fmla="*/ 105311 w 3462026"/>
              <a:gd name="connsiteY11" fmla="*/ 2004017 h 2819455"/>
              <a:gd name="connsiteX12" fmla="*/ 248186 w 3462026"/>
              <a:gd name="connsiteY12" fmla="*/ 2118317 h 2819455"/>
              <a:gd name="connsiteX13" fmla="*/ 429161 w 3462026"/>
              <a:gd name="connsiteY13" fmla="*/ 2184992 h 2819455"/>
              <a:gd name="connsiteX14" fmla="*/ 486311 w 3462026"/>
              <a:gd name="connsiteY14" fmla="*/ 2480267 h 2819455"/>
              <a:gd name="connsiteX15" fmla="*/ 533936 w 3462026"/>
              <a:gd name="connsiteY15" fmla="*/ 2775542 h 2819455"/>
              <a:gd name="connsiteX16" fmla="*/ 552986 w 3462026"/>
              <a:gd name="connsiteY16" fmla="*/ 2797767 h 2819455"/>
              <a:gd name="connsiteX17" fmla="*/ 594261 w 3462026"/>
              <a:gd name="connsiteY17" fmla="*/ 2578692 h 2819455"/>
              <a:gd name="connsiteX18" fmla="*/ 632361 w 3462026"/>
              <a:gd name="connsiteY18" fmla="*/ 2404067 h 2819455"/>
              <a:gd name="connsiteX19" fmla="*/ 733961 w 3462026"/>
              <a:gd name="connsiteY19" fmla="*/ 2232617 h 2819455"/>
              <a:gd name="connsiteX20" fmla="*/ 819686 w 3462026"/>
              <a:gd name="connsiteY20" fmla="*/ 2184992 h 2819455"/>
              <a:gd name="connsiteX21" fmla="*/ 962561 w 3462026"/>
              <a:gd name="connsiteY21" fmla="*/ 2175467 h 2819455"/>
              <a:gd name="connsiteX22" fmla="*/ 1267361 w 3462026"/>
              <a:gd name="connsiteY22" fmla="*/ 2184992 h 2819455"/>
              <a:gd name="connsiteX23" fmla="*/ 1610261 w 3462026"/>
              <a:gd name="connsiteY23" fmla="*/ 2204042 h 2819455"/>
              <a:gd name="connsiteX24" fmla="*/ 2248436 w 3462026"/>
              <a:gd name="connsiteY24" fmla="*/ 2184992 h 2819455"/>
              <a:gd name="connsiteX25" fmla="*/ 2562761 w 3462026"/>
              <a:gd name="connsiteY25" fmla="*/ 2184992 h 2819455"/>
              <a:gd name="connsiteX26" fmla="*/ 2829461 w 3462026"/>
              <a:gd name="connsiteY26" fmla="*/ 2146892 h 2819455"/>
              <a:gd name="connsiteX27" fmla="*/ 3000911 w 3462026"/>
              <a:gd name="connsiteY27" fmla="*/ 2023067 h 2819455"/>
              <a:gd name="connsiteX28" fmla="*/ 3143786 w 3462026"/>
              <a:gd name="connsiteY28" fmla="*/ 1794467 h 2819455"/>
              <a:gd name="connsiteX29" fmla="*/ 3258086 w 3462026"/>
              <a:gd name="connsiteY29" fmla="*/ 1556342 h 2819455"/>
              <a:gd name="connsiteX30" fmla="*/ 3353336 w 3462026"/>
              <a:gd name="connsiteY30" fmla="*/ 1203917 h 2819455"/>
              <a:gd name="connsiteX31" fmla="*/ 3420011 w 3462026"/>
              <a:gd name="connsiteY31" fmla="*/ 899117 h 2819455"/>
              <a:gd name="connsiteX32" fmla="*/ 3458111 w 3462026"/>
              <a:gd name="connsiteY32" fmla="*/ 518117 h 2819455"/>
              <a:gd name="connsiteX0" fmla="*/ 3458111 w 3462026"/>
              <a:gd name="connsiteY0" fmla="*/ 518117 h 2819455"/>
              <a:gd name="connsiteX1" fmla="*/ 3448586 w 3462026"/>
              <a:gd name="connsiteY1" fmla="*/ 251417 h 2819455"/>
              <a:gd name="connsiteX2" fmla="*/ 3350161 w 3462026"/>
              <a:gd name="connsiteY2" fmla="*/ 130767 h 2819455"/>
              <a:gd name="connsiteX3" fmla="*/ 3124736 w 3462026"/>
              <a:gd name="connsiteY3" fmla="*/ 99017 h 2819455"/>
              <a:gd name="connsiteX4" fmla="*/ 2000786 w 3462026"/>
              <a:gd name="connsiteY4" fmla="*/ 3767 h 2819455"/>
              <a:gd name="connsiteX5" fmla="*/ 810161 w 3462026"/>
              <a:gd name="connsiteY5" fmla="*/ 22817 h 2819455"/>
              <a:gd name="connsiteX6" fmla="*/ 359311 w 3462026"/>
              <a:gd name="connsiteY6" fmla="*/ 57742 h 2819455"/>
              <a:gd name="connsiteX7" fmla="*/ 124361 w 3462026"/>
              <a:gd name="connsiteY7" fmla="*/ 149817 h 2819455"/>
              <a:gd name="connsiteX8" fmla="*/ 29111 w 3462026"/>
              <a:gd name="connsiteY8" fmla="*/ 403817 h 2819455"/>
              <a:gd name="connsiteX9" fmla="*/ 536 w 3462026"/>
              <a:gd name="connsiteY9" fmla="*/ 1242017 h 2819455"/>
              <a:gd name="connsiteX10" fmla="*/ 48161 w 3462026"/>
              <a:gd name="connsiteY10" fmla="*/ 1765892 h 2819455"/>
              <a:gd name="connsiteX11" fmla="*/ 105311 w 3462026"/>
              <a:gd name="connsiteY11" fmla="*/ 2004017 h 2819455"/>
              <a:gd name="connsiteX12" fmla="*/ 248186 w 3462026"/>
              <a:gd name="connsiteY12" fmla="*/ 2118317 h 2819455"/>
              <a:gd name="connsiteX13" fmla="*/ 429161 w 3462026"/>
              <a:gd name="connsiteY13" fmla="*/ 2184992 h 2819455"/>
              <a:gd name="connsiteX14" fmla="*/ 486311 w 3462026"/>
              <a:gd name="connsiteY14" fmla="*/ 2480267 h 2819455"/>
              <a:gd name="connsiteX15" fmla="*/ 533936 w 3462026"/>
              <a:gd name="connsiteY15" fmla="*/ 2775542 h 2819455"/>
              <a:gd name="connsiteX16" fmla="*/ 552986 w 3462026"/>
              <a:gd name="connsiteY16" fmla="*/ 2797767 h 2819455"/>
              <a:gd name="connsiteX17" fmla="*/ 594261 w 3462026"/>
              <a:gd name="connsiteY17" fmla="*/ 2578692 h 2819455"/>
              <a:gd name="connsiteX18" fmla="*/ 632361 w 3462026"/>
              <a:gd name="connsiteY18" fmla="*/ 2404067 h 2819455"/>
              <a:gd name="connsiteX19" fmla="*/ 733961 w 3462026"/>
              <a:gd name="connsiteY19" fmla="*/ 2232617 h 2819455"/>
              <a:gd name="connsiteX20" fmla="*/ 819686 w 3462026"/>
              <a:gd name="connsiteY20" fmla="*/ 2184992 h 2819455"/>
              <a:gd name="connsiteX21" fmla="*/ 962561 w 3462026"/>
              <a:gd name="connsiteY21" fmla="*/ 2175467 h 2819455"/>
              <a:gd name="connsiteX22" fmla="*/ 1267361 w 3462026"/>
              <a:gd name="connsiteY22" fmla="*/ 2184992 h 2819455"/>
              <a:gd name="connsiteX23" fmla="*/ 1610261 w 3462026"/>
              <a:gd name="connsiteY23" fmla="*/ 2204042 h 2819455"/>
              <a:gd name="connsiteX24" fmla="*/ 2248436 w 3462026"/>
              <a:gd name="connsiteY24" fmla="*/ 2184992 h 2819455"/>
              <a:gd name="connsiteX25" fmla="*/ 2562761 w 3462026"/>
              <a:gd name="connsiteY25" fmla="*/ 2184992 h 2819455"/>
              <a:gd name="connsiteX26" fmla="*/ 2829461 w 3462026"/>
              <a:gd name="connsiteY26" fmla="*/ 2146892 h 2819455"/>
              <a:gd name="connsiteX27" fmla="*/ 3000911 w 3462026"/>
              <a:gd name="connsiteY27" fmla="*/ 2023067 h 2819455"/>
              <a:gd name="connsiteX28" fmla="*/ 3143786 w 3462026"/>
              <a:gd name="connsiteY28" fmla="*/ 1794467 h 2819455"/>
              <a:gd name="connsiteX29" fmla="*/ 3258086 w 3462026"/>
              <a:gd name="connsiteY29" fmla="*/ 1556342 h 2819455"/>
              <a:gd name="connsiteX30" fmla="*/ 3353336 w 3462026"/>
              <a:gd name="connsiteY30" fmla="*/ 1203917 h 2819455"/>
              <a:gd name="connsiteX31" fmla="*/ 3420011 w 3462026"/>
              <a:gd name="connsiteY31" fmla="*/ 899117 h 2819455"/>
              <a:gd name="connsiteX32" fmla="*/ 3458111 w 3462026"/>
              <a:gd name="connsiteY32" fmla="*/ 518117 h 2819455"/>
              <a:gd name="connsiteX0" fmla="*/ 3458111 w 3461387"/>
              <a:gd name="connsiteY0" fmla="*/ 518117 h 2819455"/>
              <a:gd name="connsiteX1" fmla="*/ 3448586 w 3461387"/>
              <a:gd name="connsiteY1" fmla="*/ 251417 h 2819455"/>
              <a:gd name="connsiteX2" fmla="*/ 3362861 w 3461387"/>
              <a:gd name="connsiteY2" fmla="*/ 133942 h 2819455"/>
              <a:gd name="connsiteX3" fmla="*/ 3124736 w 3461387"/>
              <a:gd name="connsiteY3" fmla="*/ 99017 h 2819455"/>
              <a:gd name="connsiteX4" fmla="*/ 2000786 w 3461387"/>
              <a:gd name="connsiteY4" fmla="*/ 3767 h 2819455"/>
              <a:gd name="connsiteX5" fmla="*/ 810161 w 3461387"/>
              <a:gd name="connsiteY5" fmla="*/ 22817 h 2819455"/>
              <a:gd name="connsiteX6" fmla="*/ 359311 w 3461387"/>
              <a:gd name="connsiteY6" fmla="*/ 57742 h 2819455"/>
              <a:gd name="connsiteX7" fmla="*/ 124361 w 3461387"/>
              <a:gd name="connsiteY7" fmla="*/ 149817 h 2819455"/>
              <a:gd name="connsiteX8" fmla="*/ 29111 w 3461387"/>
              <a:gd name="connsiteY8" fmla="*/ 403817 h 2819455"/>
              <a:gd name="connsiteX9" fmla="*/ 536 w 3461387"/>
              <a:gd name="connsiteY9" fmla="*/ 1242017 h 2819455"/>
              <a:gd name="connsiteX10" fmla="*/ 48161 w 3461387"/>
              <a:gd name="connsiteY10" fmla="*/ 1765892 h 2819455"/>
              <a:gd name="connsiteX11" fmla="*/ 105311 w 3461387"/>
              <a:gd name="connsiteY11" fmla="*/ 2004017 h 2819455"/>
              <a:gd name="connsiteX12" fmla="*/ 248186 w 3461387"/>
              <a:gd name="connsiteY12" fmla="*/ 2118317 h 2819455"/>
              <a:gd name="connsiteX13" fmla="*/ 429161 w 3461387"/>
              <a:gd name="connsiteY13" fmla="*/ 2184992 h 2819455"/>
              <a:gd name="connsiteX14" fmla="*/ 486311 w 3461387"/>
              <a:gd name="connsiteY14" fmla="*/ 2480267 h 2819455"/>
              <a:gd name="connsiteX15" fmla="*/ 533936 w 3461387"/>
              <a:gd name="connsiteY15" fmla="*/ 2775542 h 2819455"/>
              <a:gd name="connsiteX16" fmla="*/ 552986 w 3461387"/>
              <a:gd name="connsiteY16" fmla="*/ 2797767 h 2819455"/>
              <a:gd name="connsiteX17" fmla="*/ 594261 w 3461387"/>
              <a:gd name="connsiteY17" fmla="*/ 2578692 h 2819455"/>
              <a:gd name="connsiteX18" fmla="*/ 632361 w 3461387"/>
              <a:gd name="connsiteY18" fmla="*/ 2404067 h 2819455"/>
              <a:gd name="connsiteX19" fmla="*/ 733961 w 3461387"/>
              <a:gd name="connsiteY19" fmla="*/ 2232617 h 2819455"/>
              <a:gd name="connsiteX20" fmla="*/ 819686 w 3461387"/>
              <a:gd name="connsiteY20" fmla="*/ 2184992 h 2819455"/>
              <a:gd name="connsiteX21" fmla="*/ 962561 w 3461387"/>
              <a:gd name="connsiteY21" fmla="*/ 2175467 h 2819455"/>
              <a:gd name="connsiteX22" fmla="*/ 1267361 w 3461387"/>
              <a:gd name="connsiteY22" fmla="*/ 2184992 h 2819455"/>
              <a:gd name="connsiteX23" fmla="*/ 1610261 w 3461387"/>
              <a:gd name="connsiteY23" fmla="*/ 2204042 h 2819455"/>
              <a:gd name="connsiteX24" fmla="*/ 2248436 w 3461387"/>
              <a:gd name="connsiteY24" fmla="*/ 2184992 h 2819455"/>
              <a:gd name="connsiteX25" fmla="*/ 2562761 w 3461387"/>
              <a:gd name="connsiteY25" fmla="*/ 2184992 h 2819455"/>
              <a:gd name="connsiteX26" fmla="*/ 2829461 w 3461387"/>
              <a:gd name="connsiteY26" fmla="*/ 2146892 h 2819455"/>
              <a:gd name="connsiteX27" fmla="*/ 3000911 w 3461387"/>
              <a:gd name="connsiteY27" fmla="*/ 2023067 h 2819455"/>
              <a:gd name="connsiteX28" fmla="*/ 3143786 w 3461387"/>
              <a:gd name="connsiteY28" fmla="*/ 1794467 h 2819455"/>
              <a:gd name="connsiteX29" fmla="*/ 3258086 w 3461387"/>
              <a:gd name="connsiteY29" fmla="*/ 1556342 h 2819455"/>
              <a:gd name="connsiteX30" fmla="*/ 3353336 w 3461387"/>
              <a:gd name="connsiteY30" fmla="*/ 1203917 h 2819455"/>
              <a:gd name="connsiteX31" fmla="*/ 3420011 w 3461387"/>
              <a:gd name="connsiteY31" fmla="*/ 899117 h 2819455"/>
              <a:gd name="connsiteX32" fmla="*/ 3458111 w 3461387"/>
              <a:gd name="connsiteY32" fmla="*/ 518117 h 2819455"/>
              <a:gd name="connsiteX0" fmla="*/ 3458111 w 3461061"/>
              <a:gd name="connsiteY0" fmla="*/ 518117 h 2819455"/>
              <a:gd name="connsiteX1" fmla="*/ 3448586 w 3461061"/>
              <a:gd name="connsiteY1" fmla="*/ 251417 h 2819455"/>
              <a:gd name="connsiteX2" fmla="*/ 3370004 w 3461061"/>
              <a:gd name="connsiteY2" fmla="*/ 138704 h 2819455"/>
              <a:gd name="connsiteX3" fmla="*/ 3124736 w 3461061"/>
              <a:gd name="connsiteY3" fmla="*/ 99017 h 2819455"/>
              <a:gd name="connsiteX4" fmla="*/ 2000786 w 3461061"/>
              <a:gd name="connsiteY4" fmla="*/ 3767 h 2819455"/>
              <a:gd name="connsiteX5" fmla="*/ 810161 w 3461061"/>
              <a:gd name="connsiteY5" fmla="*/ 22817 h 2819455"/>
              <a:gd name="connsiteX6" fmla="*/ 359311 w 3461061"/>
              <a:gd name="connsiteY6" fmla="*/ 57742 h 2819455"/>
              <a:gd name="connsiteX7" fmla="*/ 124361 w 3461061"/>
              <a:gd name="connsiteY7" fmla="*/ 149817 h 2819455"/>
              <a:gd name="connsiteX8" fmla="*/ 29111 w 3461061"/>
              <a:gd name="connsiteY8" fmla="*/ 403817 h 2819455"/>
              <a:gd name="connsiteX9" fmla="*/ 536 w 3461061"/>
              <a:gd name="connsiteY9" fmla="*/ 1242017 h 2819455"/>
              <a:gd name="connsiteX10" fmla="*/ 48161 w 3461061"/>
              <a:gd name="connsiteY10" fmla="*/ 1765892 h 2819455"/>
              <a:gd name="connsiteX11" fmla="*/ 105311 w 3461061"/>
              <a:gd name="connsiteY11" fmla="*/ 2004017 h 2819455"/>
              <a:gd name="connsiteX12" fmla="*/ 248186 w 3461061"/>
              <a:gd name="connsiteY12" fmla="*/ 2118317 h 2819455"/>
              <a:gd name="connsiteX13" fmla="*/ 429161 w 3461061"/>
              <a:gd name="connsiteY13" fmla="*/ 2184992 h 2819455"/>
              <a:gd name="connsiteX14" fmla="*/ 486311 w 3461061"/>
              <a:gd name="connsiteY14" fmla="*/ 2480267 h 2819455"/>
              <a:gd name="connsiteX15" fmla="*/ 533936 w 3461061"/>
              <a:gd name="connsiteY15" fmla="*/ 2775542 h 2819455"/>
              <a:gd name="connsiteX16" fmla="*/ 552986 w 3461061"/>
              <a:gd name="connsiteY16" fmla="*/ 2797767 h 2819455"/>
              <a:gd name="connsiteX17" fmla="*/ 594261 w 3461061"/>
              <a:gd name="connsiteY17" fmla="*/ 2578692 h 2819455"/>
              <a:gd name="connsiteX18" fmla="*/ 632361 w 3461061"/>
              <a:gd name="connsiteY18" fmla="*/ 2404067 h 2819455"/>
              <a:gd name="connsiteX19" fmla="*/ 733961 w 3461061"/>
              <a:gd name="connsiteY19" fmla="*/ 2232617 h 2819455"/>
              <a:gd name="connsiteX20" fmla="*/ 819686 w 3461061"/>
              <a:gd name="connsiteY20" fmla="*/ 2184992 h 2819455"/>
              <a:gd name="connsiteX21" fmla="*/ 962561 w 3461061"/>
              <a:gd name="connsiteY21" fmla="*/ 2175467 h 2819455"/>
              <a:gd name="connsiteX22" fmla="*/ 1267361 w 3461061"/>
              <a:gd name="connsiteY22" fmla="*/ 2184992 h 2819455"/>
              <a:gd name="connsiteX23" fmla="*/ 1610261 w 3461061"/>
              <a:gd name="connsiteY23" fmla="*/ 2204042 h 2819455"/>
              <a:gd name="connsiteX24" fmla="*/ 2248436 w 3461061"/>
              <a:gd name="connsiteY24" fmla="*/ 2184992 h 2819455"/>
              <a:gd name="connsiteX25" fmla="*/ 2562761 w 3461061"/>
              <a:gd name="connsiteY25" fmla="*/ 2184992 h 2819455"/>
              <a:gd name="connsiteX26" fmla="*/ 2829461 w 3461061"/>
              <a:gd name="connsiteY26" fmla="*/ 2146892 h 2819455"/>
              <a:gd name="connsiteX27" fmla="*/ 3000911 w 3461061"/>
              <a:gd name="connsiteY27" fmla="*/ 2023067 h 2819455"/>
              <a:gd name="connsiteX28" fmla="*/ 3143786 w 3461061"/>
              <a:gd name="connsiteY28" fmla="*/ 1794467 h 2819455"/>
              <a:gd name="connsiteX29" fmla="*/ 3258086 w 3461061"/>
              <a:gd name="connsiteY29" fmla="*/ 1556342 h 2819455"/>
              <a:gd name="connsiteX30" fmla="*/ 3353336 w 3461061"/>
              <a:gd name="connsiteY30" fmla="*/ 1203917 h 2819455"/>
              <a:gd name="connsiteX31" fmla="*/ 3420011 w 3461061"/>
              <a:gd name="connsiteY31" fmla="*/ 899117 h 2819455"/>
              <a:gd name="connsiteX32" fmla="*/ 3458111 w 3461061"/>
              <a:gd name="connsiteY32" fmla="*/ 518117 h 2819455"/>
              <a:gd name="connsiteX0" fmla="*/ 3458111 w 3460763"/>
              <a:gd name="connsiteY0" fmla="*/ 518117 h 2819455"/>
              <a:gd name="connsiteX1" fmla="*/ 3448586 w 3460763"/>
              <a:gd name="connsiteY1" fmla="*/ 251417 h 2819455"/>
              <a:gd name="connsiteX2" fmla="*/ 3377148 w 3460763"/>
              <a:gd name="connsiteY2" fmla="*/ 148229 h 2819455"/>
              <a:gd name="connsiteX3" fmla="*/ 3124736 w 3460763"/>
              <a:gd name="connsiteY3" fmla="*/ 99017 h 2819455"/>
              <a:gd name="connsiteX4" fmla="*/ 2000786 w 3460763"/>
              <a:gd name="connsiteY4" fmla="*/ 3767 h 2819455"/>
              <a:gd name="connsiteX5" fmla="*/ 810161 w 3460763"/>
              <a:gd name="connsiteY5" fmla="*/ 22817 h 2819455"/>
              <a:gd name="connsiteX6" fmla="*/ 359311 w 3460763"/>
              <a:gd name="connsiteY6" fmla="*/ 57742 h 2819455"/>
              <a:gd name="connsiteX7" fmla="*/ 124361 w 3460763"/>
              <a:gd name="connsiteY7" fmla="*/ 149817 h 2819455"/>
              <a:gd name="connsiteX8" fmla="*/ 29111 w 3460763"/>
              <a:gd name="connsiteY8" fmla="*/ 403817 h 2819455"/>
              <a:gd name="connsiteX9" fmla="*/ 536 w 3460763"/>
              <a:gd name="connsiteY9" fmla="*/ 1242017 h 2819455"/>
              <a:gd name="connsiteX10" fmla="*/ 48161 w 3460763"/>
              <a:gd name="connsiteY10" fmla="*/ 1765892 h 2819455"/>
              <a:gd name="connsiteX11" fmla="*/ 105311 w 3460763"/>
              <a:gd name="connsiteY11" fmla="*/ 2004017 h 2819455"/>
              <a:gd name="connsiteX12" fmla="*/ 248186 w 3460763"/>
              <a:gd name="connsiteY12" fmla="*/ 2118317 h 2819455"/>
              <a:gd name="connsiteX13" fmla="*/ 429161 w 3460763"/>
              <a:gd name="connsiteY13" fmla="*/ 2184992 h 2819455"/>
              <a:gd name="connsiteX14" fmla="*/ 486311 w 3460763"/>
              <a:gd name="connsiteY14" fmla="*/ 2480267 h 2819455"/>
              <a:gd name="connsiteX15" fmla="*/ 533936 w 3460763"/>
              <a:gd name="connsiteY15" fmla="*/ 2775542 h 2819455"/>
              <a:gd name="connsiteX16" fmla="*/ 552986 w 3460763"/>
              <a:gd name="connsiteY16" fmla="*/ 2797767 h 2819455"/>
              <a:gd name="connsiteX17" fmla="*/ 594261 w 3460763"/>
              <a:gd name="connsiteY17" fmla="*/ 2578692 h 2819455"/>
              <a:gd name="connsiteX18" fmla="*/ 632361 w 3460763"/>
              <a:gd name="connsiteY18" fmla="*/ 2404067 h 2819455"/>
              <a:gd name="connsiteX19" fmla="*/ 733961 w 3460763"/>
              <a:gd name="connsiteY19" fmla="*/ 2232617 h 2819455"/>
              <a:gd name="connsiteX20" fmla="*/ 819686 w 3460763"/>
              <a:gd name="connsiteY20" fmla="*/ 2184992 h 2819455"/>
              <a:gd name="connsiteX21" fmla="*/ 962561 w 3460763"/>
              <a:gd name="connsiteY21" fmla="*/ 2175467 h 2819455"/>
              <a:gd name="connsiteX22" fmla="*/ 1267361 w 3460763"/>
              <a:gd name="connsiteY22" fmla="*/ 2184992 h 2819455"/>
              <a:gd name="connsiteX23" fmla="*/ 1610261 w 3460763"/>
              <a:gd name="connsiteY23" fmla="*/ 2204042 h 2819455"/>
              <a:gd name="connsiteX24" fmla="*/ 2248436 w 3460763"/>
              <a:gd name="connsiteY24" fmla="*/ 2184992 h 2819455"/>
              <a:gd name="connsiteX25" fmla="*/ 2562761 w 3460763"/>
              <a:gd name="connsiteY25" fmla="*/ 2184992 h 2819455"/>
              <a:gd name="connsiteX26" fmla="*/ 2829461 w 3460763"/>
              <a:gd name="connsiteY26" fmla="*/ 2146892 h 2819455"/>
              <a:gd name="connsiteX27" fmla="*/ 3000911 w 3460763"/>
              <a:gd name="connsiteY27" fmla="*/ 2023067 h 2819455"/>
              <a:gd name="connsiteX28" fmla="*/ 3143786 w 3460763"/>
              <a:gd name="connsiteY28" fmla="*/ 1794467 h 2819455"/>
              <a:gd name="connsiteX29" fmla="*/ 3258086 w 3460763"/>
              <a:gd name="connsiteY29" fmla="*/ 1556342 h 2819455"/>
              <a:gd name="connsiteX30" fmla="*/ 3353336 w 3460763"/>
              <a:gd name="connsiteY30" fmla="*/ 1203917 h 2819455"/>
              <a:gd name="connsiteX31" fmla="*/ 3420011 w 3460763"/>
              <a:gd name="connsiteY31" fmla="*/ 899117 h 2819455"/>
              <a:gd name="connsiteX32" fmla="*/ 3458111 w 3460763"/>
              <a:gd name="connsiteY32" fmla="*/ 518117 h 2819455"/>
              <a:gd name="connsiteX0" fmla="*/ 3458111 w 3460763"/>
              <a:gd name="connsiteY0" fmla="*/ 518117 h 2819455"/>
              <a:gd name="connsiteX1" fmla="*/ 3448586 w 3460763"/>
              <a:gd name="connsiteY1" fmla="*/ 251417 h 2819455"/>
              <a:gd name="connsiteX2" fmla="*/ 3377148 w 3460763"/>
              <a:gd name="connsiteY2" fmla="*/ 148229 h 2819455"/>
              <a:gd name="connsiteX3" fmla="*/ 3124736 w 3460763"/>
              <a:gd name="connsiteY3" fmla="*/ 99017 h 2819455"/>
              <a:gd name="connsiteX4" fmla="*/ 2000786 w 3460763"/>
              <a:gd name="connsiteY4" fmla="*/ 3767 h 2819455"/>
              <a:gd name="connsiteX5" fmla="*/ 810161 w 3460763"/>
              <a:gd name="connsiteY5" fmla="*/ 22817 h 2819455"/>
              <a:gd name="connsiteX6" fmla="*/ 359311 w 3460763"/>
              <a:gd name="connsiteY6" fmla="*/ 57742 h 2819455"/>
              <a:gd name="connsiteX7" fmla="*/ 124361 w 3460763"/>
              <a:gd name="connsiteY7" fmla="*/ 149817 h 2819455"/>
              <a:gd name="connsiteX8" fmla="*/ 29111 w 3460763"/>
              <a:gd name="connsiteY8" fmla="*/ 403817 h 2819455"/>
              <a:gd name="connsiteX9" fmla="*/ 536 w 3460763"/>
              <a:gd name="connsiteY9" fmla="*/ 1242017 h 2819455"/>
              <a:gd name="connsiteX10" fmla="*/ 48161 w 3460763"/>
              <a:gd name="connsiteY10" fmla="*/ 1765892 h 2819455"/>
              <a:gd name="connsiteX11" fmla="*/ 105311 w 3460763"/>
              <a:gd name="connsiteY11" fmla="*/ 2004017 h 2819455"/>
              <a:gd name="connsiteX12" fmla="*/ 248186 w 3460763"/>
              <a:gd name="connsiteY12" fmla="*/ 2118317 h 2819455"/>
              <a:gd name="connsiteX13" fmla="*/ 429161 w 3460763"/>
              <a:gd name="connsiteY13" fmla="*/ 2184992 h 2819455"/>
              <a:gd name="connsiteX14" fmla="*/ 486311 w 3460763"/>
              <a:gd name="connsiteY14" fmla="*/ 2480267 h 2819455"/>
              <a:gd name="connsiteX15" fmla="*/ 533936 w 3460763"/>
              <a:gd name="connsiteY15" fmla="*/ 2775542 h 2819455"/>
              <a:gd name="connsiteX16" fmla="*/ 552986 w 3460763"/>
              <a:gd name="connsiteY16" fmla="*/ 2797767 h 2819455"/>
              <a:gd name="connsiteX17" fmla="*/ 594261 w 3460763"/>
              <a:gd name="connsiteY17" fmla="*/ 2578692 h 2819455"/>
              <a:gd name="connsiteX18" fmla="*/ 632361 w 3460763"/>
              <a:gd name="connsiteY18" fmla="*/ 2404067 h 2819455"/>
              <a:gd name="connsiteX19" fmla="*/ 733961 w 3460763"/>
              <a:gd name="connsiteY19" fmla="*/ 2232617 h 2819455"/>
              <a:gd name="connsiteX20" fmla="*/ 819686 w 3460763"/>
              <a:gd name="connsiteY20" fmla="*/ 2184992 h 2819455"/>
              <a:gd name="connsiteX21" fmla="*/ 962561 w 3460763"/>
              <a:gd name="connsiteY21" fmla="*/ 2175467 h 2819455"/>
              <a:gd name="connsiteX22" fmla="*/ 1267361 w 3460763"/>
              <a:gd name="connsiteY22" fmla="*/ 2184992 h 2819455"/>
              <a:gd name="connsiteX23" fmla="*/ 1610261 w 3460763"/>
              <a:gd name="connsiteY23" fmla="*/ 2204042 h 2819455"/>
              <a:gd name="connsiteX24" fmla="*/ 2248436 w 3460763"/>
              <a:gd name="connsiteY24" fmla="*/ 2184992 h 2819455"/>
              <a:gd name="connsiteX25" fmla="*/ 2562761 w 3460763"/>
              <a:gd name="connsiteY25" fmla="*/ 2184992 h 2819455"/>
              <a:gd name="connsiteX26" fmla="*/ 2829461 w 3460763"/>
              <a:gd name="connsiteY26" fmla="*/ 2146892 h 2819455"/>
              <a:gd name="connsiteX27" fmla="*/ 3000911 w 3460763"/>
              <a:gd name="connsiteY27" fmla="*/ 2023067 h 2819455"/>
              <a:gd name="connsiteX28" fmla="*/ 3143786 w 3460763"/>
              <a:gd name="connsiteY28" fmla="*/ 1794467 h 2819455"/>
              <a:gd name="connsiteX29" fmla="*/ 3258086 w 3460763"/>
              <a:gd name="connsiteY29" fmla="*/ 1556342 h 2819455"/>
              <a:gd name="connsiteX30" fmla="*/ 3353336 w 3460763"/>
              <a:gd name="connsiteY30" fmla="*/ 1203917 h 2819455"/>
              <a:gd name="connsiteX31" fmla="*/ 3420011 w 3460763"/>
              <a:gd name="connsiteY31" fmla="*/ 899117 h 2819455"/>
              <a:gd name="connsiteX32" fmla="*/ 3458111 w 3460763"/>
              <a:gd name="connsiteY32" fmla="*/ 518117 h 2819455"/>
              <a:gd name="connsiteX0" fmla="*/ 3458111 w 3460670"/>
              <a:gd name="connsiteY0" fmla="*/ 518117 h 2819455"/>
              <a:gd name="connsiteX1" fmla="*/ 3448586 w 3460670"/>
              <a:gd name="connsiteY1" fmla="*/ 251417 h 2819455"/>
              <a:gd name="connsiteX2" fmla="*/ 3379529 w 3460670"/>
              <a:gd name="connsiteY2" fmla="*/ 148229 h 2819455"/>
              <a:gd name="connsiteX3" fmla="*/ 3124736 w 3460670"/>
              <a:gd name="connsiteY3" fmla="*/ 99017 h 2819455"/>
              <a:gd name="connsiteX4" fmla="*/ 2000786 w 3460670"/>
              <a:gd name="connsiteY4" fmla="*/ 3767 h 2819455"/>
              <a:gd name="connsiteX5" fmla="*/ 810161 w 3460670"/>
              <a:gd name="connsiteY5" fmla="*/ 22817 h 2819455"/>
              <a:gd name="connsiteX6" fmla="*/ 359311 w 3460670"/>
              <a:gd name="connsiteY6" fmla="*/ 57742 h 2819455"/>
              <a:gd name="connsiteX7" fmla="*/ 124361 w 3460670"/>
              <a:gd name="connsiteY7" fmla="*/ 149817 h 2819455"/>
              <a:gd name="connsiteX8" fmla="*/ 29111 w 3460670"/>
              <a:gd name="connsiteY8" fmla="*/ 403817 h 2819455"/>
              <a:gd name="connsiteX9" fmla="*/ 536 w 3460670"/>
              <a:gd name="connsiteY9" fmla="*/ 1242017 h 2819455"/>
              <a:gd name="connsiteX10" fmla="*/ 48161 w 3460670"/>
              <a:gd name="connsiteY10" fmla="*/ 1765892 h 2819455"/>
              <a:gd name="connsiteX11" fmla="*/ 105311 w 3460670"/>
              <a:gd name="connsiteY11" fmla="*/ 2004017 h 2819455"/>
              <a:gd name="connsiteX12" fmla="*/ 248186 w 3460670"/>
              <a:gd name="connsiteY12" fmla="*/ 2118317 h 2819455"/>
              <a:gd name="connsiteX13" fmla="*/ 429161 w 3460670"/>
              <a:gd name="connsiteY13" fmla="*/ 2184992 h 2819455"/>
              <a:gd name="connsiteX14" fmla="*/ 486311 w 3460670"/>
              <a:gd name="connsiteY14" fmla="*/ 2480267 h 2819455"/>
              <a:gd name="connsiteX15" fmla="*/ 533936 w 3460670"/>
              <a:gd name="connsiteY15" fmla="*/ 2775542 h 2819455"/>
              <a:gd name="connsiteX16" fmla="*/ 552986 w 3460670"/>
              <a:gd name="connsiteY16" fmla="*/ 2797767 h 2819455"/>
              <a:gd name="connsiteX17" fmla="*/ 594261 w 3460670"/>
              <a:gd name="connsiteY17" fmla="*/ 2578692 h 2819455"/>
              <a:gd name="connsiteX18" fmla="*/ 632361 w 3460670"/>
              <a:gd name="connsiteY18" fmla="*/ 2404067 h 2819455"/>
              <a:gd name="connsiteX19" fmla="*/ 733961 w 3460670"/>
              <a:gd name="connsiteY19" fmla="*/ 2232617 h 2819455"/>
              <a:gd name="connsiteX20" fmla="*/ 819686 w 3460670"/>
              <a:gd name="connsiteY20" fmla="*/ 2184992 h 2819455"/>
              <a:gd name="connsiteX21" fmla="*/ 962561 w 3460670"/>
              <a:gd name="connsiteY21" fmla="*/ 2175467 h 2819455"/>
              <a:gd name="connsiteX22" fmla="*/ 1267361 w 3460670"/>
              <a:gd name="connsiteY22" fmla="*/ 2184992 h 2819455"/>
              <a:gd name="connsiteX23" fmla="*/ 1610261 w 3460670"/>
              <a:gd name="connsiteY23" fmla="*/ 2204042 h 2819455"/>
              <a:gd name="connsiteX24" fmla="*/ 2248436 w 3460670"/>
              <a:gd name="connsiteY24" fmla="*/ 2184992 h 2819455"/>
              <a:gd name="connsiteX25" fmla="*/ 2562761 w 3460670"/>
              <a:gd name="connsiteY25" fmla="*/ 2184992 h 2819455"/>
              <a:gd name="connsiteX26" fmla="*/ 2829461 w 3460670"/>
              <a:gd name="connsiteY26" fmla="*/ 2146892 h 2819455"/>
              <a:gd name="connsiteX27" fmla="*/ 3000911 w 3460670"/>
              <a:gd name="connsiteY27" fmla="*/ 2023067 h 2819455"/>
              <a:gd name="connsiteX28" fmla="*/ 3143786 w 3460670"/>
              <a:gd name="connsiteY28" fmla="*/ 1794467 h 2819455"/>
              <a:gd name="connsiteX29" fmla="*/ 3258086 w 3460670"/>
              <a:gd name="connsiteY29" fmla="*/ 1556342 h 2819455"/>
              <a:gd name="connsiteX30" fmla="*/ 3353336 w 3460670"/>
              <a:gd name="connsiteY30" fmla="*/ 1203917 h 2819455"/>
              <a:gd name="connsiteX31" fmla="*/ 3420011 w 3460670"/>
              <a:gd name="connsiteY31" fmla="*/ 899117 h 2819455"/>
              <a:gd name="connsiteX32" fmla="*/ 3458111 w 3460670"/>
              <a:gd name="connsiteY32" fmla="*/ 518117 h 2819455"/>
              <a:gd name="connsiteX0" fmla="*/ 3458111 w 3460670"/>
              <a:gd name="connsiteY0" fmla="*/ 518117 h 2819455"/>
              <a:gd name="connsiteX1" fmla="*/ 3448586 w 3460670"/>
              <a:gd name="connsiteY1" fmla="*/ 251417 h 2819455"/>
              <a:gd name="connsiteX2" fmla="*/ 3379529 w 3460670"/>
              <a:gd name="connsiteY2" fmla="*/ 143467 h 2819455"/>
              <a:gd name="connsiteX3" fmla="*/ 3124736 w 3460670"/>
              <a:gd name="connsiteY3" fmla="*/ 99017 h 2819455"/>
              <a:gd name="connsiteX4" fmla="*/ 2000786 w 3460670"/>
              <a:gd name="connsiteY4" fmla="*/ 3767 h 2819455"/>
              <a:gd name="connsiteX5" fmla="*/ 810161 w 3460670"/>
              <a:gd name="connsiteY5" fmla="*/ 22817 h 2819455"/>
              <a:gd name="connsiteX6" fmla="*/ 359311 w 3460670"/>
              <a:gd name="connsiteY6" fmla="*/ 57742 h 2819455"/>
              <a:gd name="connsiteX7" fmla="*/ 124361 w 3460670"/>
              <a:gd name="connsiteY7" fmla="*/ 149817 h 2819455"/>
              <a:gd name="connsiteX8" fmla="*/ 29111 w 3460670"/>
              <a:gd name="connsiteY8" fmla="*/ 403817 h 2819455"/>
              <a:gd name="connsiteX9" fmla="*/ 536 w 3460670"/>
              <a:gd name="connsiteY9" fmla="*/ 1242017 h 2819455"/>
              <a:gd name="connsiteX10" fmla="*/ 48161 w 3460670"/>
              <a:gd name="connsiteY10" fmla="*/ 1765892 h 2819455"/>
              <a:gd name="connsiteX11" fmla="*/ 105311 w 3460670"/>
              <a:gd name="connsiteY11" fmla="*/ 2004017 h 2819455"/>
              <a:gd name="connsiteX12" fmla="*/ 248186 w 3460670"/>
              <a:gd name="connsiteY12" fmla="*/ 2118317 h 2819455"/>
              <a:gd name="connsiteX13" fmla="*/ 429161 w 3460670"/>
              <a:gd name="connsiteY13" fmla="*/ 2184992 h 2819455"/>
              <a:gd name="connsiteX14" fmla="*/ 486311 w 3460670"/>
              <a:gd name="connsiteY14" fmla="*/ 2480267 h 2819455"/>
              <a:gd name="connsiteX15" fmla="*/ 533936 w 3460670"/>
              <a:gd name="connsiteY15" fmla="*/ 2775542 h 2819455"/>
              <a:gd name="connsiteX16" fmla="*/ 552986 w 3460670"/>
              <a:gd name="connsiteY16" fmla="*/ 2797767 h 2819455"/>
              <a:gd name="connsiteX17" fmla="*/ 594261 w 3460670"/>
              <a:gd name="connsiteY17" fmla="*/ 2578692 h 2819455"/>
              <a:gd name="connsiteX18" fmla="*/ 632361 w 3460670"/>
              <a:gd name="connsiteY18" fmla="*/ 2404067 h 2819455"/>
              <a:gd name="connsiteX19" fmla="*/ 733961 w 3460670"/>
              <a:gd name="connsiteY19" fmla="*/ 2232617 h 2819455"/>
              <a:gd name="connsiteX20" fmla="*/ 819686 w 3460670"/>
              <a:gd name="connsiteY20" fmla="*/ 2184992 h 2819455"/>
              <a:gd name="connsiteX21" fmla="*/ 962561 w 3460670"/>
              <a:gd name="connsiteY21" fmla="*/ 2175467 h 2819455"/>
              <a:gd name="connsiteX22" fmla="*/ 1267361 w 3460670"/>
              <a:gd name="connsiteY22" fmla="*/ 2184992 h 2819455"/>
              <a:gd name="connsiteX23" fmla="*/ 1610261 w 3460670"/>
              <a:gd name="connsiteY23" fmla="*/ 2204042 h 2819455"/>
              <a:gd name="connsiteX24" fmla="*/ 2248436 w 3460670"/>
              <a:gd name="connsiteY24" fmla="*/ 2184992 h 2819455"/>
              <a:gd name="connsiteX25" fmla="*/ 2562761 w 3460670"/>
              <a:gd name="connsiteY25" fmla="*/ 2184992 h 2819455"/>
              <a:gd name="connsiteX26" fmla="*/ 2829461 w 3460670"/>
              <a:gd name="connsiteY26" fmla="*/ 2146892 h 2819455"/>
              <a:gd name="connsiteX27" fmla="*/ 3000911 w 3460670"/>
              <a:gd name="connsiteY27" fmla="*/ 2023067 h 2819455"/>
              <a:gd name="connsiteX28" fmla="*/ 3143786 w 3460670"/>
              <a:gd name="connsiteY28" fmla="*/ 1794467 h 2819455"/>
              <a:gd name="connsiteX29" fmla="*/ 3258086 w 3460670"/>
              <a:gd name="connsiteY29" fmla="*/ 1556342 h 2819455"/>
              <a:gd name="connsiteX30" fmla="*/ 3353336 w 3460670"/>
              <a:gd name="connsiteY30" fmla="*/ 1203917 h 2819455"/>
              <a:gd name="connsiteX31" fmla="*/ 3420011 w 3460670"/>
              <a:gd name="connsiteY31" fmla="*/ 899117 h 2819455"/>
              <a:gd name="connsiteX32" fmla="*/ 3458111 w 3460670"/>
              <a:gd name="connsiteY32" fmla="*/ 518117 h 2819455"/>
              <a:gd name="connsiteX0" fmla="*/ 3458111 w 3460670"/>
              <a:gd name="connsiteY0" fmla="*/ 518117 h 2819455"/>
              <a:gd name="connsiteX1" fmla="*/ 3448586 w 3460670"/>
              <a:gd name="connsiteY1" fmla="*/ 251417 h 2819455"/>
              <a:gd name="connsiteX2" fmla="*/ 3379529 w 3460670"/>
              <a:gd name="connsiteY2" fmla="*/ 143467 h 2819455"/>
              <a:gd name="connsiteX3" fmla="*/ 3124736 w 3460670"/>
              <a:gd name="connsiteY3" fmla="*/ 99017 h 2819455"/>
              <a:gd name="connsiteX4" fmla="*/ 2000786 w 3460670"/>
              <a:gd name="connsiteY4" fmla="*/ 3767 h 2819455"/>
              <a:gd name="connsiteX5" fmla="*/ 810161 w 3460670"/>
              <a:gd name="connsiteY5" fmla="*/ 22817 h 2819455"/>
              <a:gd name="connsiteX6" fmla="*/ 359311 w 3460670"/>
              <a:gd name="connsiteY6" fmla="*/ 57742 h 2819455"/>
              <a:gd name="connsiteX7" fmla="*/ 124361 w 3460670"/>
              <a:gd name="connsiteY7" fmla="*/ 149817 h 2819455"/>
              <a:gd name="connsiteX8" fmla="*/ 29111 w 3460670"/>
              <a:gd name="connsiteY8" fmla="*/ 403817 h 2819455"/>
              <a:gd name="connsiteX9" fmla="*/ 536 w 3460670"/>
              <a:gd name="connsiteY9" fmla="*/ 1242017 h 2819455"/>
              <a:gd name="connsiteX10" fmla="*/ 48161 w 3460670"/>
              <a:gd name="connsiteY10" fmla="*/ 1765892 h 2819455"/>
              <a:gd name="connsiteX11" fmla="*/ 105311 w 3460670"/>
              <a:gd name="connsiteY11" fmla="*/ 2004017 h 2819455"/>
              <a:gd name="connsiteX12" fmla="*/ 248186 w 3460670"/>
              <a:gd name="connsiteY12" fmla="*/ 2118317 h 2819455"/>
              <a:gd name="connsiteX13" fmla="*/ 429161 w 3460670"/>
              <a:gd name="connsiteY13" fmla="*/ 2184992 h 2819455"/>
              <a:gd name="connsiteX14" fmla="*/ 486311 w 3460670"/>
              <a:gd name="connsiteY14" fmla="*/ 2480267 h 2819455"/>
              <a:gd name="connsiteX15" fmla="*/ 533936 w 3460670"/>
              <a:gd name="connsiteY15" fmla="*/ 2775542 h 2819455"/>
              <a:gd name="connsiteX16" fmla="*/ 552986 w 3460670"/>
              <a:gd name="connsiteY16" fmla="*/ 2797767 h 2819455"/>
              <a:gd name="connsiteX17" fmla="*/ 594261 w 3460670"/>
              <a:gd name="connsiteY17" fmla="*/ 2578692 h 2819455"/>
              <a:gd name="connsiteX18" fmla="*/ 632361 w 3460670"/>
              <a:gd name="connsiteY18" fmla="*/ 2404067 h 2819455"/>
              <a:gd name="connsiteX19" fmla="*/ 733961 w 3460670"/>
              <a:gd name="connsiteY19" fmla="*/ 2232617 h 2819455"/>
              <a:gd name="connsiteX20" fmla="*/ 819686 w 3460670"/>
              <a:gd name="connsiteY20" fmla="*/ 2184992 h 2819455"/>
              <a:gd name="connsiteX21" fmla="*/ 962561 w 3460670"/>
              <a:gd name="connsiteY21" fmla="*/ 2175467 h 2819455"/>
              <a:gd name="connsiteX22" fmla="*/ 1267361 w 3460670"/>
              <a:gd name="connsiteY22" fmla="*/ 2184992 h 2819455"/>
              <a:gd name="connsiteX23" fmla="*/ 1610261 w 3460670"/>
              <a:gd name="connsiteY23" fmla="*/ 2204042 h 2819455"/>
              <a:gd name="connsiteX24" fmla="*/ 2248436 w 3460670"/>
              <a:gd name="connsiteY24" fmla="*/ 2184992 h 2819455"/>
              <a:gd name="connsiteX25" fmla="*/ 2562761 w 3460670"/>
              <a:gd name="connsiteY25" fmla="*/ 2184992 h 2819455"/>
              <a:gd name="connsiteX26" fmla="*/ 2829461 w 3460670"/>
              <a:gd name="connsiteY26" fmla="*/ 2146892 h 2819455"/>
              <a:gd name="connsiteX27" fmla="*/ 3000911 w 3460670"/>
              <a:gd name="connsiteY27" fmla="*/ 2023067 h 2819455"/>
              <a:gd name="connsiteX28" fmla="*/ 3143786 w 3460670"/>
              <a:gd name="connsiteY28" fmla="*/ 1794467 h 2819455"/>
              <a:gd name="connsiteX29" fmla="*/ 3258086 w 3460670"/>
              <a:gd name="connsiteY29" fmla="*/ 1556342 h 2819455"/>
              <a:gd name="connsiteX30" fmla="*/ 3353336 w 3460670"/>
              <a:gd name="connsiteY30" fmla="*/ 1203917 h 2819455"/>
              <a:gd name="connsiteX31" fmla="*/ 3420011 w 3460670"/>
              <a:gd name="connsiteY31" fmla="*/ 899117 h 2819455"/>
              <a:gd name="connsiteX32" fmla="*/ 3458111 w 3460670"/>
              <a:gd name="connsiteY32" fmla="*/ 518117 h 28194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3460670" h="2819455">
                <a:moveTo>
                  <a:pt x="3458111" y="518117"/>
                </a:moveTo>
                <a:cubicBezTo>
                  <a:pt x="3462873" y="410167"/>
                  <a:pt x="3461683" y="313859"/>
                  <a:pt x="3448586" y="251417"/>
                </a:cubicBezTo>
                <a:cubicBezTo>
                  <a:pt x="3435489" y="188975"/>
                  <a:pt x="3433504" y="172835"/>
                  <a:pt x="3379529" y="143467"/>
                </a:cubicBezTo>
                <a:cubicBezTo>
                  <a:pt x="3325554" y="114099"/>
                  <a:pt x="3354526" y="122300"/>
                  <a:pt x="3124736" y="99017"/>
                </a:cubicBezTo>
                <a:cubicBezTo>
                  <a:pt x="2894946" y="75734"/>
                  <a:pt x="2386548" y="16467"/>
                  <a:pt x="2000786" y="3767"/>
                </a:cubicBezTo>
                <a:cubicBezTo>
                  <a:pt x="1615024" y="-8933"/>
                  <a:pt x="1083740" y="13821"/>
                  <a:pt x="810161" y="22817"/>
                </a:cubicBezTo>
                <a:cubicBezTo>
                  <a:pt x="536582" y="31813"/>
                  <a:pt x="473611" y="36575"/>
                  <a:pt x="359311" y="57742"/>
                </a:cubicBezTo>
                <a:cubicBezTo>
                  <a:pt x="245011" y="78909"/>
                  <a:pt x="179394" y="92138"/>
                  <a:pt x="124361" y="149817"/>
                </a:cubicBezTo>
                <a:cubicBezTo>
                  <a:pt x="69328" y="207496"/>
                  <a:pt x="49748" y="221784"/>
                  <a:pt x="29111" y="403817"/>
                </a:cubicBezTo>
                <a:cubicBezTo>
                  <a:pt x="8474" y="585850"/>
                  <a:pt x="-2639" y="1015005"/>
                  <a:pt x="536" y="1242017"/>
                </a:cubicBezTo>
                <a:cubicBezTo>
                  <a:pt x="3711" y="1469029"/>
                  <a:pt x="30698" y="1638892"/>
                  <a:pt x="48161" y="1765892"/>
                </a:cubicBezTo>
                <a:cubicBezTo>
                  <a:pt x="65623" y="1892892"/>
                  <a:pt x="71974" y="1945280"/>
                  <a:pt x="105311" y="2004017"/>
                </a:cubicBezTo>
                <a:cubicBezTo>
                  <a:pt x="138648" y="2062754"/>
                  <a:pt x="194211" y="2088155"/>
                  <a:pt x="248186" y="2118317"/>
                </a:cubicBezTo>
                <a:cubicBezTo>
                  <a:pt x="302161" y="2148480"/>
                  <a:pt x="389473" y="2124667"/>
                  <a:pt x="429161" y="2184992"/>
                </a:cubicBezTo>
                <a:cubicBezTo>
                  <a:pt x="468849" y="2245317"/>
                  <a:pt x="468849" y="2381842"/>
                  <a:pt x="486311" y="2480267"/>
                </a:cubicBezTo>
                <a:cubicBezTo>
                  <a:pt x="503774" y="2578692"/>
                  <a:pt x="522824" y="2722625"/>
                  <a:pt x="533936" y="2775542"/>
                </a:cubicBezTo>
                <a:cubicBezTo>
                  <a:pt x="545049" y="2828459"/>
                  <a:pt x="542932" y="2830575"/>
                  <a:pt x="552986" y="2797767"/>
                </a:cubicBezTo>
                <a:cubicBezTo>
                  <a:pt x="563040" y="2764959"/>
                  <a:pt x="581032" y="2644309"/>
                  <a:pt x="594261" y="2578692"/>
                </a:cubicBezTo>
                <a:cubicBezTo>
                  <a:pt x="607490" y="2513075"/>
                  <a:pt x="609078" y="2461746"/>
                  <a:pt x="632361" y="2404067"/>
                </a:cubicBezTo>
                <a:cubicBezTo>
                  <a:pt x="655644" y="2346388"/>
                  <a:pt x="702740" y="2269130"/>
                  <a:pt x="733961" y="2232617"/>
                </a:cubicBezTo>
                <a:cubicBezTo>
                  <a:pt x="765182" y="2196105"/>
                  <a:pt x="781586" y="2194517"/>
                  <a:pt x="819686" y="2184992"/>
                </a:cubicBezTo>
                <a:cubicBezTo>
                  <a:pt x="857786" y="2175467"/>
                  <a:pt x="887949" y="2175467"/>
                  <a:pt x="962561" y="2175467"/>
                </a:cubicBezTo>
                <a:cubicBezTo>
                  <a:pt x="1037173" y="2175467"/>
                  <a:pt x="1159411" y="2180230"/>
                  <a:pt x="1267361" y="2184992"/>
                </a:cubicBezTo>
                <a:cubicBezTo>
                  <a:pt x="1375311" y="2189754"/>
                  <a:pt x="1446749" y="2204042"/>
                  <a:pt x="1610261" y="2204042"/>
                </a:cubicBezTo>
                <a:cubicBezTo>
                  <a:pt x="1773773" y="2204042"/>
                  <a:pt x="2089686" y="2188167"/>
                  <a:pt x="2248436" y="2184992"/>
                </a:cubicBezTo>
                <a:cubicBezTo>
                  <a:pt x="2407186" y="2181817"/>
                  <a:pt x="2465924" y="2191342"/>
                  <a:pt x="2562761" y="2184992"/>
                </a:cubicBezTo>
                <a:cubicBezTo>
                  <a:pt x="2659598" y="2178642"/>
                  <a:pt x="2756436" y="2173880"/>
                  <a:pt x="2829461" y="2146892"/>
                </a:cubicBezTo>
                <a:cubicBezTo>
                  <a:pt x="2902486" y="2119905"/>
                  <a:pt x="2948524" y="2081804"/>
                  <a:pt x="3000911" y="2023067"/>
                </a:cubicBezTo>
                <a:cubicBezTo>
                  <a:pt x="3053298" y="1964330"/>
                  <a:pt x="3100924" y="1872254"/>
                  <a:pt x="3143786" y="1794467"/>
                </a:cubicBezTo>
                <a:cubicBezTo>
                  <a:pt x="3186648" y="1716680"/>
                  <a:pt x="3223161" y="1654767"/>
                  <a:pt x="3258086" y="1556342"/>
                </a:cubicBezTo>
                <a:cubicBezTo>
                  <a:pt x="3293011" y="1457917"/>
                  <a:pt x="3323174" y="1313454"/>
                  <a:pt x="3353336" y="1203917"/>
                </a:cubicBezTo>
                <a:cubicBezTo>
                  <a:pt x="3383498" y="1094380"/>
                  <a:pt x="3402549" y="1013417"/>
                  <a:pt x="3420011" y="899117"/>
                </a:cubicBezTo>
                <a:cubicBezTo>
                  <a:pt x="3437473" y="784817"/>
                  <a:pt x="3453349" y="626067"/>
                  <a:pt x="3458111" y="518117"/>
                </a:cubicBezTo>
                <a:close/>
              </a:path>
            </a:pathLst>
          </a:custGeom>
          <a:solidFill>
            <a:srgbClr val="FF5052"/>
          </a:solidFill>
          <a:ln w="57150" cap="rnd">
            <a:solidFill>
              <a:srgbClr val="D24345"/>
            </a:solidFill>
            <a:round/>
          </a:ln>
          <a:effectLst>
            <a:outerShdw blurRad="63500" sx="102000" sy="102000" algn="ctr" rotWithShape="0">
              <a:schemeClr val="bg2">
                <a:lumMod val="25000"/>
                <a:alpha val="40000"/>
              </a:schemeClr>
            </a:outerShdw>
          </a:effectLst>
          <a:scene3d>
            <a:camera prst="orthographicFront"/>
            <a:lightRig rig="threePt" dir="t"/>
          </a:scene3d>
          <a:sp3d extrusionH="6350" contourW="38100">
            <a:extrusionClr>
              <a:schemeClr val="tx1"/>
            </a:extrusionClr>
            <a:contourClr>
              <a:schemeClr val="bg1"/>
            </a:contourClr>
          </a:sp3d>
        </p:spPr>
        <p:style>
          <a:lnRef idx="2">
            <a:schemeClr val="accent1">
              <a:shade val="50000"/>
            </a:schemeClr>
          </a:lnRef>
          <a:fillRef idx="1">
            <a:schemeClr val="accent1"/>
          </a:fillRef>
          <a:effectRef idx="0">
            <a:schemeClr val="accent1"/>
          </a:effectRef>
          <a:fontRef idx="minor">
            <a:schemeClr val="lt1"/>
          </a:fontRef>
        </p:style>
        <p:txBody>
          <a:bodyPr tIns="0" rIns="0" bIns="640080" rtlCol="0" anchor="ctr"/>
          <a:lstStyle/>
          <a:p>
            <a:pPr algn="ctr"/>
            <a:r>
              <a:rPr lang="he-IL" sz="2800" dirty="0">
                <a:solidFill>
                  <a:schemeClr val="bg1"/>
                </a:solidFill>
                <a:latin typeface="Calibri" panose="020F0502020204030204" pitchFamily="34" charset="0"/>
                <a:cs typeface="Calibri" panose="020F0502020204030204" pitchFamily="34" charset="0"/>
              </a:rPr>
              <a:t>קִבַּלְנוּ אֶת הַסְכוּם 10 עִם 10 מַטְבְּעוֹת שֶל שֶקֶל. הַאִם אֶפְשָר לְקַבֵּל סְכוּם שֶל 10 שְקָלִים בְּעֶזְרַת 2 מַטְבְּעוֹת בִּלְבַד?</a:t>
            </a:r>
          </a:p>
        </p:txBody>
      </p:sp>
      <p:sp>
        <p:nvSpPr>
          <p:cNvPr id="39" name="תיבת טקסט 38">
            <a:extLst>
              <a:ext uri="{FF2B5EF4-FFF2-40B4-BE49-F238E27FC236}">
                <a16:creationId xmlns:a16="http://schemas.microsoft.com/office/drawing/2014/main" id="{A57E99F1-068F-4581-AFD4-66F729A4B33F}"/>
              </a:ext>
            </a:extLst>
          </p:cNvPr>
          <p:cNvSpPr txBox="1"/>
          <p:nvPr/>
        </p:nvSpPr>
        <p:spPr>
          <a:xfrm>
            <a:off x="4351138" y="623098"/>
            <a:ext cx="633804" cy="523220"/>
          </a:xfrm>
          <a:prstGeom prst="rect">
            <a:avLst/>
          </a:prstGeom>
          <a:noFill/>
        </p:spPr>
        <p:txBody>
          <a:bodyPr wrap="square" rtlCol="0">
            <a:spAutoFit/>
          </a:bodyPr>
          <a:lstStyle/>
          <a:p>
            <a:r>
              <a:rPr lang="he-IL" sz="2800" dirty="0">
                <a:latin typeface="Calibri" panose="020F0502020204030204" pitchFamily="34" charset="0"/>
                <a:cs typeface="Calibri" panose="020F0502020204030204" pitchFamily="34" charset="0"/>
              </a:rPr>
              <a:t>10</a:t>
            </a:r>
            <a:endParaRPr lang="en-IL" sz="2800"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715420237"/>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31"/>
                    </p:tgtEl>
                  </p:cond>
                </p:stCondLst>
                <p:endSync evt="end" delay="0">
                  <p:rtn val="all"/>
                </p:endSync>
                <p:childTnLst>
                  <p:par>
                    <p:cTn id="3" fill="hold">
                      <p:stCondLst>
                        <p:cond delay="0"/>
                      </p:stCondLst>
                      <p:childTnLst>
                        <p:par>
                          <p:cTn id="4" fill="hold">
                            <p:stCondLst>
                              <p:cond delay="0"/>
                            </p:stCondLst>
                            <p:childTnLst>
                              <p:par>
                                <p:cTn id="5" presetID="1" presetClass="exit" presetSubtype="0" fill="hold" grpId="0" nodeType="withEffect">
                                  <p:stCondLst>
                                    <p:cond delay="0"/>
                                  </p:stCondLst>
                                  <p:childTnLst>
                                    <p:set>
                                      <p:cBhvr>
                                        <p:cTn id="6" dur="1" fill="hold">
                                          <p:stCondLst>
                                            <p:cond delay="0"/>
                                          </p:stCondLst>
                                        </p:cTn>
                                        <p:tgtEl>
                                          <p:spTgt spid="31"/>
                                        </p:tgtEl>
                                        <p:attrNameLst>
                                          <p:attrName>style.visibility</p:attrName>
                                        </p:attrNameLst>
                                      </p:cBhvr>
                                      <p:to>
                                        <p:strVal val="hidden"/>
                                      </p:to>
                                    </p:set>
                                  </p:childTnLst>
                                </p:cTn>
                              </p:par>
                              <p:par>
                                <p:cTn id="7" presetID="1" presetClass="entr" presetSubtype="0" fill="hold" nodeType="withEffect">
                                  <p:stCondLst>
                                    <p:cond delay="0"/>
                                  </p:stCondLst>
                                  <p:childTnLst>
                                    <p:set>
                                      <p:cBhvr>
                                        <p:cTn id="8" dur="1" fill="hold">
                                          <p:stCondLst>
                                            <p:cond delay="0"/>
                                          </p:stCondLst>
                                        </p:cTn>
                                        <p:tgtEl>
                                          <p:spTgt spid="12"/>
                                        </p:tgtEl>
                                        <p:attrNameLst>
                                          <p:attrName>style.visibility</p:attrName>
                                        </p:attrNameLst>
                                      </p:cBhvr>
                                      <p:to>
                                        <p:strVal val="visible"/>
                                      </p:to>
                                    </p:set>
                                  </p:childTnLst>
                                </p:cTn>
                              </p:par>
                            </p:childTnLst>
                          </p:cTn>
                        </p:par>
                        <p:par>
                          <p:cTn id="9" fill="hold">
                            <p:stCondLst>
                              <p:cond delay="0"/>
                            </p:stCondLst>
                            <p:childTnLst>
                              <p:par>
                                <p:cTn id="10" presetID="1" presetClass="entr" presetSubtype="0" fill="hold" nodeType="afterEffect">
                                  <p:stCondLst>
                                    <p:cond delay="250"/>
                                  </p:stCondLst>
                                  <p:childTnLst>
                                    <p:set>
                                      <p:cBhvr>
                                        <p:cTn id="11" dur="1" fill="hold">
                                          <p:stCondLst>
                                            <p:cond delay="9"/>
                                          </p:stCondLst>
                                        </p:cTn>
                                        <p:tgtEl>
                                          <p:spTgt spid="13"/>
                                        </p:tgtEl>
                                        <p:attrNameLst>
                                          <p:attrName>style.visibility</p:attrName>
                                        </p:attrNameLst>
                                      </p:cBhvr>
                                      <p:to>
                                        <p:strVal val="visible"/>
                                      </p:to>
                                    </p:set>
                                  </p:childTnLst>
                                </p:cTn>
                              </p:par>
                            </p:childTnLst>
                          </p:cTn>
                        </p:par>
                        <p:par>
                          <p:cTn id="12" fill="hold">
                            <p:stCondLst>
                              <p:cond delay="260"/>
                            </p:stCondLst>
                            <p:childTnLst>
                              <p:par>
                                <p:cTn id="13" presetID="1" presetClass="entr" presetSubtype="0" fill="hold" nodeType="afterEffect">
                                  <p:stCondLst>
                                    <p:cond delay="250"/>
                                  </p:stCondLst>
                                  <p:childTnLst>
                                    <p:set>
                                      <p:cBhvr>
                                        <p:cTn id="14" dur="1" fill="hold">
                                          <p:stCondLst>
                                            <p:cond delay="9"/>
                                          </p:stCondLst>
                                        </p:cTn>
                                        <p:tgtEl>
                                          <p:spTgt spid="14"/>
                                        </p:tgtEl>
                                        <p:attrNameLst>
                                          <p:attrName>style.visibility</p:attrName>
                                        </p:attrNameLst>
                                      </p:cBhvr>
                                      <p:to>
                                        <p:strVal val="visible"/>
                                      </p:to>
                                    </p:set>
                                  </p:childTnLst>
                                </p:cTn>
                              </p:par>
                            </p:childTnLst>
                          </p:cTn>
                        </p:par>
                        <p:par>
                          <p:cTn id="15" fill="hold">
                            <p:stCondLst>
                              <p:cond delay="520"/>
                            </p:stCondLst>
                            <p:childTnLst>
                              <p:par>
                                <p:cTn id="16" presetID="1" presetClass="entr" presetSubtype="0" fill="hold" nodeType="afterEffect">
                                  <p:stCondLst>
                                    <p:cond delay="250"/>
                                  </p:stCondLst>
                                  <p:childTnLst>
                                    <p:set>
                                      <p:cBhvr>
                                        <p:cTn id="17" dur="1" fill="hold">
                                          <p:stCondLst>
                                            <p:cond delay="9"/>
                                          </p:stCondLst>
                                        </p:cTn>
                                        <p:tgtEl>
                                          <p:spTgt spid="15"/>
                                        </p:tgtEl>
                                        <p:attrNameLst>
                                          <p:attrName>style.visibility</p:attrName>
                                        </p:attrNameLst>
                                      </p:cBhvr>
                                      <p:to>
                                        <p:strVal val="visible"/>
                                      </p:to>
                                    </p:set>
                                  </p:childTnLst>
                                </p:cTn>
                              </p:par>
                            </p:childTnLst>
                          </p:cTn>
                        </p:par>
                        <p:par>
                          <p:cTn id="18" fill="hold">
                            <p:stCondLst>
                              <p:cond delay="780"/>
                            </p:stCondLst>
                            <p:childTnLst>
                              <p:par>
                                <p:cTn id="19" presetID="1" presetClass="entr" presetSubtype="0" fill="hold" nodeType="afterEffect">
                                  <p:stCondLst>
                                    <p:cond delay="250"/>
                                  </p:stCondLst>
                                  <p:childTnLst>
                                    <p:set>
                                      <p:cBhvr>
                                        <p:cTn id="20" dur="1" fill="hold">
                                          <p:stCondLst>
                                            <p:cond delay="9"/>
                                          </p:stCondLst>
                                        </p:cTn>
                                        <p:tgtEl>
                                          <p:spTgt spid="16"/>
                                        </p:tgtEl>
                                        <p:attrNameLst>
                                          <p:attrName>style.visibility</p:attrName>
                                        </p:attrNameLst>
                                      </p:cBhvr>
                                      <p:to>
                                        <p:strVal val="visible"/>
                                      </p:to>
                                    </p:set>
                                  </p:childTnLst>
                                </p:cTn>
                              </p:par>
                            </p:childTnLst>
                          </p:cTn>
                        </p:par>
                        <p:par>
                          <p:cTn id="21" fill="hold">
                            <p:stCondLst>
                              <p:cond delay="1040"/>
                            </p:stCondLst>
                            <p:childTnLst>
                              <p:par>
                                <p:cTn id="22" presetID="1" presetClass="entr" presetSubtype="0" fill="hold" nodeType="afterEffect">
                                  <p:stCondLst>
                                    <p:cond delay="250"/>
                                  </p:stCondLst>
                                  <p:childTnLst>
                                    <p:set>
                                      <p:cBhvr>
                                        <p:cTn id="23" dur="1" fill="hold">
                                          <p:stCondLst>
                                            <p:cond delay="9"/>
                                          </p:stCondLst>
                                        </p:cTn>
                                        <p:tgtEl>
                                          <p:spTgt spid="17"/>
                                        </p:tgtEl>
                                        <p:attrNameLst>
                                          <p:attrName>style.visibility</p:attrName>
                                        </p:attrNameLst>
                                      </p:cBhvr>
                                      <p:to>
                                        <p:strVal val="visible"/>
                                      </p:to>
                                    </p:set>
                                  </p:childTnLst>
                                </p:cTn>
                              </p:par>
                            </p:childTnLst>
                          </p:cTn>
                        </p:par>
                        <p:par>
                          <p:cTn id="24" fill="hold">
                            <p:stCondLst>
                              <p:cond delay="1300"/>
                            </p:stCondLst>
                            <p:childTnLst>
                              <p:par>
                                <p:cTn id="25" presetID="1" presetClass="entr" presetSubtype="0" fill="hold" nodeType="afterEffect">
                                  <p:stCondLst>
                                    <p:cond delay="250"/>
                                  </p:stCondLst>
                                  <p:childTnLst>
                                    <p:set>
                                      <p:cBhvr>
                                        <p:cTn id="26" dur="1" fill="hold">
                                          <p:stCondLst>
                                            <p:cond delay="9"/>
                                          </p:stCondLst>
                                        </p:cTn>
                                        <p:tgtEl>
                                          <p:spTgt spid="18"/>
                                        </p:tgtEl>
                                        <p:attrNameLst>
                                          <p:attrName>style.visibility</p:attrName>
                                        </p:attrNameLst>
                                      </p:cBhvr>
                                      <p:to>
                                        <p:strVal val="visible"/>
                                      </p:to>
                                    </p:set>
                                  </p:childTnLst>
                                </p:cTn>
                              </p:par>
                            </p:childTnLst>
                          </p:cTn>
                        </p:par>
                        <p:par>
                          <p:cTn id="27" fill="hold">
                            <p:stCondLst>
                              <p:cond delay="1560"/>
                            </p:stCondLst>
                            <p:childTnLst>
                              <p:par>
                                <p:cTn id="28" presetID="1" presetClass="entr" presetSubtype="0" fill="hold" nodeType="afterEffect">
                                  <p:stCondLst>
                                    <p:cond delay="250"/>
                                  </p:stCondLst>
                                  <p:childTnLst>
                                    <p:set>
                                      <p:cBhvr>
                                        <p:cTn id="29" dur="1" fill="hold">
                                          <p:stCondLst>
                                            <p:cond delay="9"/>
                                          </p:stCondLst>
                                        </p:cTn>
                                        <p:tgtEl>
                                          <p:spTgt spid="19"/>
                                        </p:tgtEl>
                                        <p:attrNameLst>
                                          <p:attrName>style.visibility</p:attrName>
                                        </p:attrNameLst>
                                      </p:cBhvr>
                                      <p:to>
                                        <p:strVal val="visible"/>
                                      </p:to>
                                    </p:set>
                                  </p:childTnLst>
                                </p:cTn>
                              </p:par>
                            </p:childTnLst>
                          </p:cTn>
                        </p:par>
                        <p:par>
                          <p:cTn id="30" fill="hold">
                            <p:stCondLst>
                              <p:cond delay="1820"/>
                            </p:stCondLst>
                            <p:childTnLst>
                              <p:par>
                                <p:cTn id="31" presetID="1" presetClass="entr" presetSubtype="0" fill="hold" nodeType="afterEffect">
                                  <p:stCondLst>
                                    <p:cond delay="250"/>
                                  </p:stCondLst>
                                  <p:childTnLst>
                                    <p:set>
                                      <p:cBhvr>
                                        <p:cTn id="32" dur="1" fill="hold">
                                          <p:stCondLst>
                                            <p:cond delay="9"/>
                                          </p:stCondLst>
                                        </p:cTn>
                                        <p:tgtEl>
                                          <p:spTgt spid="20"/>
                                        </p:tgtEl>
                                        <p:attrNameLst>
                                          <p:attrName>style.visibility</p:attrName>
                                        </p:attrNameLst>
                                      </p:cBhvr>
                                      <p:to>
                                        <p:strVal val="visible"/>
                                      </p:to>
                                    </p:set>
                                  </p:childTnLst>
                                </p:cTn>
                              </p:par>
                            </p:childTnLst>
                          </p:cTn>
                        </p:par>
                        <p:par>
                          <p:cTn id="33" fill="hold">
                            <p:stCondLst>
                              <p:cond delay="2080"/>
                            </p:stCondLst>
                            <p:childTnLst>
                              <p:par>
                                <p:cTn id="34" presetID="1" presetClass="entr" presetSubtype="0" fill="hold" nodeType="afterEffect">
                                  <p:stCondLst>
                                    <p:cond delay="250"/>
                                  </p:stCondLst>
                                  <p:childTnLst>
                                    <p:set>
                                      <p:cBhvr>
                                        <p:cTn id="35" dur="1" fill="hold">
                                          <p:stCondLst>
                                            <p:cond delay="9"/>
                                          </p:stCondLst>
                                        </p:cTn>
                                        <p:tgtEl>
                                          <p:spTgt spid="21"/>
                                        </p:tgtEl>
                                        <p:attrNameLst>
                                          <p:attrName>style.visibility</p:attrName>
                                        </p:attrNameLst>
                                      </p:cBhvr>
                                      <p:to>
                                        <p:strVal val="visible"/>
                                      </p:to>
                                    </p:set>
                                  </p:childTnLst>
                                </p:cTn>
                              </p:par>
                            </p:childTnLst>
                          </p:cTn>
                        </p:par>
                        <p:par>
                          <p:cTn id="36" fill="hold">
                            <p:stCondLst>
                              <p:cond delay="2340"/>
                            </p:stCondLst>
                            <p:childTnLst>
                              <p:par>
                                <p:cTn id="37" presetID="1" presetClass="entr" presetSubtype="0" fill="hold" grpId="0" nodeType="afterEffect">
                                  <p:stCondLst>
                                    <p:cond delay="500"/>
                                  </p:stCondLst>
                                  <p:childTnLst>
                                    <p:set>
                                      <p:cBhvr>
                                        <p:cTn id="38" dur="1" fill="hold">
                                          <p:stCondLst>
                                            <p:cond delay="249"/>
                                          </p:stCondLst>
                                        </p:cTn>
                                        <p:tgtEl>
                                          <p:spTgt spid="39"/>
                                        </p:tgtEl>
                                        <p:attrNameLst>
                                          <p:attrName>style.visibility</p:attrName>
                                        </p:attrNameLst>
                                      </p:cBhvr>
                                      <p:to>
                                        <p:strVal val="visible"/>
                                      </p:to>
                                    </p:set>
                                  </p:childTnLst>
                                </p:cTn>
                              </p:par>
                            </p:childTnLst>
                          </p:cTn>
                        </p:par>
                        <p:par>
                          <p:cTn id="39" fill="hold">
                            <p:stCondLst>
                              <p:cond delay="3090"/>
                            </p:stCondLst>
                            <p:childTnLst>
                              <p:par>
                                <p:cTn id="40" presetID="1" presetClass="entr" presetSubtype="0" fill="hold" grpId="0" nodeType="afterEffect">
                                  <p:stCondLst>
                                    <p:cond delay="500"/>
                                  </p:stCondLst>
                                  <p:childTnLst>
                                    <p:set>
                                      <p:cBhvr>
                                        <p:cTn id="41" dur="1" fill="hold">
                                          <p:stCondLst>
                                            <p:cond delay="249"/>
                                          </p:stCondLst>
                                        </p:cTn>
                                        <p:tgtEl>
                                          <p:spTgt spid="27"/>
                                        </p:tgtEl>
                                        <p:attrNameLst>
                                          <p:attrName>style.visibility</p:attrName>
                                        </p:attrNameLst>
                                      </p:cBhvr>
                                      <p:to>
                                        <p:strVal val="visible"/>
                                      </p:to>
                                    </p:set>
                                  </p:childTnLst>
                                </p:cTn>
                              </p:par>
                            </p:childTnLst>
                          </p:cTn>
                        </p:par>
                        <p:par>
                          <p:cTn id="42" fill="hold">
                            <p:stCondLst>
                              <p:cond delay="3840"/>
                            </p:stCondLst>
                            <p:childTnLst>
                              <p:par>
                                <p:cTn id="43" presetID="1" presetClass="entr" presetSubtype="0" fill="hold" grpId="0" nodeType="afterEffect">
                                  <p:stCondLst>
                                    <p:cond delay="1000"/>
                                  </p:stCondLst>
                                  <p:childTnLst>
                                    <p:set>
                                      <p:cBhvr>
                                        <p:cTn id="44" dur="1" fill="hold">
                                          <p:stCondLst>
                                            <p:cond delay="9"/>
                                          </p:stCondLst>
                                        </p:cTn>
                                        <p:tgtEl>
                                          <p:spTgt spid="38"/>
                                        </p:tgtEl>
                                        <p:attrNameLst>
                                          <p:attrName>style.visibility</p:attrName>
                                        </p:attrNameLst>
                                      </p:cBhvr>
                                      <p:to>
                                        <p:strVal val="visible"/>
                                      </p:to>
                                    </p:set>
                                  </p:childTnLst>
                                </p:cTn>
                              </p:par>
                              <p:par>
                                <p:cTn id="45" presetID="1" presetClass="entr" presetSubtype="0" fill="hold" grpId="1" nodeType="withEffect">
                                  <p:stCondLst>
                                    <p:cond delay="1000"/>
                                  </p:stCondLst>
                                  <p:childTnLst>
                                    <p:set>
                                      <p:cBhvr>
                                        <p:cTn id="46" dur="1" fill="hold">
                                          <p:stCondLst>
                                            <p:cond delay="9"/>
                                          </p:stCondLst>
                                        </p:cTn>
                                        <p:tgtEl>
                                          <p:spTgt spid="34"/>
                                        </p:tgtEl>
                                        <p:attrNameLst>
                                          <p:attrName>style.visibility</p:attrName>
                                        </p:attrNameLst>
                                      </p:cBhvr>
                                      <p:to>
                                        <p:strVal val="visible"/>
                                      </p:to>
                                    </p:set>
                                  </p:childTnLst>
                                </p:cTn>
                              </p:par>
                            </p:childTnLst>
                          </p:cTn>
                        </p:par>
                      </p:childTnLst>
                    </p:cTn>
                  </p:par>
                </p:childTnLst>
              </p:cTn>
              <p:nextCondLst>
                <p:cond evt="onClick" delay="0">
                  <p:tgtEl>
                    <p:spTgt spid="31"/>
                  </p:tgtEl>
                </p:cond>
              </p:nextCondLst>
            </p:seq>
            <p:seq concurrent="1" nextAc="seek">
              <p:cTn id="47" restart="whenNotActive" fill="hold" evtFilter="cancelBubble" nodeType="interactiveSeq">
                <p:stCondLst>
                  <p:cond evt="onClick" delay="0">
                    <p:tgtEl>
                      <p:spTgt spid="34"/>
                    </p:tgtEl>
                  </p:cond>
                </p:stCondLst>
                <p:endSync evt="end" delay="0">
                  <p:rtn val="all"/>
                </p:endSync>
                <p:childTnLst>
                  <p:par>
                    <p:cTn id="48" fill="hold">
                      <p:stCondLst>
                        <p:cond delay="0"/>
                      </p:stCondLst>
                      <p:childTnLst>
                        <p:par>
                          <p:cTn id="49" fill="hold">
                            <p:stCondLst>
                              <p:cond delay="0"/>
                            </p:stCondLst>
                            <p:childTnLst>
                              <p:par>
                                <p:cTn id="50" presetID="1" presetClass="exit" presetSubtype="0" fill="hold" grpId="0" nodeType="withEffect">
                                  <p:stCondLst>
                                    <p:cond delay="0"/>
                                  </p:stCondLst>
                                  <p:childTnLst>
                                    <p:set>
                                      <p:cBhvr>
                                        <p:cTn id="51" dur="1" fill="hold">
                                          <p:stCondLst>
                                            <p:cond delay="0"/>
                                          </p:stCondLst>
                                        </p:cTn>
                                        <p:tgtEl>
                                          <p:spTgt spid="34"/>
                                        </p:tgtEl>
                                        <p:attrNameLst>
                                          <p:attrName>style.visibility</p:attrName>
                                        </p:attrNameLst>
                                      </p:cBhvr>
                                      <p:to>
                                        <p:strVal val="hidden"/>
                                      </p:to>
                                    </p:set>
                                  </p:childTnLst>
                                </p:cTn>
                              </p:par>
                              <p:par>
                                <p:cTn id="52" presetID="1" presetClass="entr" presetSubtype="0" fill="hold" nodeType="withEffect">
                                  <p:stCondLst>
                                    <p:cond delay="0"/>
                                  </p:stCondLst>
                                  <p:childTnLst>
                                    <p:set>
                                      <p:cBhvr>
                                        <p:cTn id="53" dur="1" fill="hold">
                                          <p:stCondLst>
                                            <p:cond delay="0"/>
                                          </p:stCondLst>
                                        </p:cTn>
                                        <p:tgtEl>
                                          <p:spTgt spid="32"/>
                                        </p:tgtEl>
                                        <p:attrNameLst>
                                          <p:attrName>style.visibility</p:attrName>
                                        </p:attrNameLst>
                                      </p:cBhvr>
                                      <p:to>
                                        <p:strVal val="visible"/>
                                      </p:to>
                                    </p:set>
                                  </p:childTnLst>
                                </p:cTn>
                              </p:par>
                            </p:childTnLst>
                          </p:cTn>
                        </p:par>
                        <p:par>
                          <p:cTn id="54" fill="hold">
                            <p:stCondLst>
                              <p:cond delay="0"/>
                            </p:stCondLst>
                            <p:childTnLst>
                              <p:par>
                                <p:cTn id="55" presetID="1" presetClass="entr" presetSubtype="0" fill="hold" nodeType="afterEffect">
                                  <p:stCondLst>
                                    <p:cond delay="250"/>
                                  </p:stCondLst>
                                  <p:childTnLst>
                                    <p:set>
                                      <p:cBhvr>
                                        <p:cTn id="56" dur="1" fill="hold">
                                          <p:stCondLst>
                                            <p:cond delay="249"/>
                                          </p:stCondLst>
                                        </p:cTn>
                                        <p:tgtEl>
                                          <p:spTgt spid="33"/>
                                        </p:tgtEl>
                                        <p:attrNameLst>
                                          <p:attrName>style.visibility</p:attrName>
                                        </p:attrNameLst>
                                      </p:cBhvr>
                                      <p:to>
                                        <p:strVal val="visible"/>
                                      </p:to>
                                    </p:set>
                                  </p:childTnLst>
                                </p:cTn>
                              </p:par>
                            </p:childTnLst>
                          </p:cTn>
                        </p:par>
                        <p:par>
                          <p:cTn id="57" fill="hold">
                            <p:stCondLst>
                              <p:cond delay="500"/>
                            </p:stCondLst>
                            <p:childTnLst>
                              <p:par>
                                <p:cTn id="58" presetID="1" presetClass="entr" presetSubtype="0" fill="hold" grpId="0" nodeType="afterEffect">
                                  <p:stCondLst>
                                    <p:cond delay="500"/>
                                  </p:stCondLst>
                                  <p:childTnLst>
                                    <p:set>
                                      <p:cBhvr>
                                        <p:cTn id="59" dur="1" fill="hold">
                                          <p:stCondLst>
                                            <p:cond delay="249"/>
                                          </p:stCondLst>
                                        </p:cTn>
                                        <p:tgtEl>
                                          <p:spTgt spid="35"/>
                                        </p:tgtEl>
                                        <p:attrNameLst>
                                          <p:attrName>style.visibility</p:attrName>
                                        </p:attrNameLst>
                                      </p:cBhvr>
                                      <p:to>
                                        <p:strVal val="visible"/>
                                      </p:to>
                                    </p:set>
                                  </p:childTnLst>
                                </p:cTn>
                              </p:par>
                            </p:childTnLst>
                          </p:cTn>
                        </p:par>
                      </p:childTnLst>
                    </p:cTn>
                  </p:par>
                </p:childTnLst>
              </p:cTn>
              <p:nextCondLst>
                <p:cond evt="onClick" delay="0">
                  <p:tgtEl>
                    <p:spTgt spid="34"/>
                  </p:tgtEl>
                </p:cond>
              </p:nextCondLst>
            </p:seq>
          </p:childTnLst>
        </p:cTn>
      </p:par>
    </p:tnLst>
    <p:bldLst>
      <p:bldP spid="27" grpId="0"/>
      <p:bldP spid="31" grpId="0" animBg="1"/>
      <p:bldP spid="35" grpId="0"/>
      <p:bldP spid="34" grpId="0" animBg="1"/>
      <p:bldP spid="34" grpId="1" animBg="1"/>
      <p:bldP spid="38" grpId="0" animBg="1"/>
      <p:bldP spid="39"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 name="Picture 4">
            <a:extLst>
              <a:ext uri="{FF2B5EF4-FFF2-40B4-BE49-F238E27FC236}">
                <a16:creationId xmlns:a16="http://schemas.microsoft.com/office/drawing/2014/main" id="{48E35C8B-6766-4CC5-B48A-37EF751429A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432" r="432"/>
          <a:stretch/>
        </p:blipFill>
        <p:spPr bwMode="auto">
          <a:xfrm>
            <a:off x="2480398" y="2461594"/>
            <a:ext cx="660756" cy="666508"/>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42" name="Picture 4">
            <a:extLst>
              <a:ext uri="{FF2B5EF4-FFF2-40B4-BE49-F238E27FC236}">
                <a16:creationId xmlns:a16="http://schemas.microsoft.com/office/drawing/2014/main" id="{6896775A-6A0A-4C73-99B6-0A9101BBFF5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432" r="432"/>
          <a:stretch/>
        </p:blipFill>
        <p:spPr bwMode="auto">
          <a:xfrm>
            <a:off x="3383653" y="2460082"/>
            <a:ext cx="660756" cy="666508"/>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43" name="Picture 4">
            <a:extLst>
              <a:ext uri="{FF2B5EF4-FFF2-40B4-BE49-F238E27FC236}">
                <a16:creationId xmlns:a16="http://schemas.microsoft.com/office/drawing/2014/main" id="{5ACC5474-CF66-4D4E-880E-9D8745CE719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432" r="432"/>
          <a:stretch/>
        </p:blipFill>
        <p:spPr bwMode="auto">
          <a:xfrm>
            <a:off x="4286908" y="2458571"/>
            <a:ext cx="660756" cy="666508"/>
          </a:xfrm>
          <a:prstGeom prst="rect">
            <a:avLst/>
          </a:prstGeom>
          <a:noFill/>
          <a:ln>
            <a:noFill/>
          </a:ln>
          <a:extLst>
            <a:ext uri="{909E8E84-426E-40DD-AFC4-6F175D3DCCD1}">
              <a14:hiddenFill xmlns:a14="http://schemas.microsoft.com/office/drawing/2010/main">
                <a:solidFill>
                  <a:srgbClr val="FFFFFF"/>
                </a:solidFill>
              </a14:hiddenFill>
            </a:ext>
          </a:extLst>
        </p:spPr>
      </p:pic>
      <p:sp>
        <p:nvSpPr>
          <p:cNvPr id="46" name="תיבת טקסט 45">
            <a:extLst>
              <a:ext uri="{FF2B5EF4-FFF2-40B4-BE49-F238E27FC236}">
                <a16:creationId xmlns:a16="http://schemas.microsoft.com/office/drawing/2014/main" id="{8F133624-8CF4-49D4-A6DC-A6098F8707D9}"/>
              </a:ext>
            </a:extLst>
          </p:cNvPr>
          <p:cNvSpPr txBox="1"/>
          <p:nvPr/>
        </p:nvSpPr>
        <p:spPr>
          <a:xfrm>
            <a:off x="2731948" y="3086151"/>
            <a:ext cx="3198106" cy="523220"/>
          </a:xfrm>
          <a:prstGeom prst="rect">
            <a:avLst/>
          </a:prstGeom>
          <a:noFill/>
        </p:spPr>
        <p:txBody>
          <a:bodyPr wrap="square" rtlCol="1">
            <a:spAutoFit/>
          </a:bodyPr>
          <a:lstStyle/>
          <a:p>
            <a:r>
              <a:rPr lang="en-US" sz="2800" dirty="0">
                <a:solidFill>
                  <a:srgbClr val="45579E"/>
                </a:solidFill>
                <a:latin typeface="Calibri" panose="020F0502020204030204" pitchFamily="34" charset="0"/>
                <a:cs typeface="Calibri" panose="020F0502020204030204" pitchFamily="34" charset="0"/>
              </a:rPr>
              <a:t>1 + 1 + 1 + 1 + 1 =  5</a:t>
            </a:r>
            <a:endParaRPr lang="he-IL" sz="2800" dirty="0">
              <a:solidFill>
                <a:srgbClr val="45579E"/>
              </a:solidFill>
              <a:latin typeface="Calibri" panose="020F0502020204030204" pitchFamily="34" charset="0"/>
              <a:cs typeface="Calibri" panose="020F0502020204030204" pitchFamily="34" charset="0"/>
            </a:endParaRPr>
          </a:p>
        </p:txBody>
      </p:sp>
      <p:pic>
        <p:nvPicPr>
          <p:cNvPr id="30" name="Picture 4">
            <a:extLst>
              <a:ext uri="{FF2B5EF4-FFF2-40B4-BE49-F238E27FC236}">
                <a16:creationId xmlns:a16="http://schemas.microsoft.com/office/drawing/2014/main" id="{1A91A476-DDAB-48EF-91F9-03298C52C0C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159" r="159"/>
          <a:stretch/>
        </p:blipFill>
        <p:spPr bwMode="auto">
          <a:xfrm>
            <a:off x="6093417" y="2455549"/>
            <a:ext cx="660756" cy="666508"/>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31" name="Picture 4">
            <a:extLst>
              <a:ext uri="{FF2B5EF4-FFF2-40B4-BE49-F238E27FC236}">
                <a16:creationId xmlns:a16="http://schemas.microsoft.com/office/drawing/2014/main" id="{88EC01AD-E078-4818-8B41-D8C2373373C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159" r="159"/>
          <a:stretch/>
        </p:blipFill>
        <p:spPr bwMode="auto">
          <a:xfrm>
            <a:off x="5190163" y="2457060"/>
            <a:ext cx="660756" cy="666508"/>
          </a:xfrm>
          <a:prstGeom prst="rect">
            <a:avLst/>
          </a:prstGeom>
          <a:noFill/>
          <a:ln>
            <a:noFill/>
          </a:ln>
          <a:extLst>
            <a:ext uri="{909E8E84-426E-40DD-AFC4-6F175D3DCCD1}">
              <a14:hiddenFill xmlns:a14="http://schemas.microsoft.com/office/drawing/2010/main">
                <a:solidFill>
                  <a:srgbClr val="FFFFFF"/>
                </a:solidFill>
              </a14:hiddenFill>
            </a:ext>
          </a:extLst>
        </p:spPr>
      </p:pic>
      <p:sp>
        <p:nvSpPr>
          <p:cNvPr id="16" name="תיבת טקסט 15">
            <a:extLst>
              <a:ext uri="{FF2B5EF4-FFF2-40B4-BE49-F238E27FC236}">
                <a16:creationId xmlns:a16="http://schemas.microsoft.com/office/drawing/2014/main" id="{94610685-63D9-4E60-B460-BCFB7D111DBE}"/>
              </a:ext>
            </a:extLst>
          </p:cNvPr>
          <p:cNvSpPr txBox="1"/>
          <p:nvPr/>
        </p:nvSpPr>
        <p:spPr>
          <a:xfrm>
            <a:off x="120952" y="171141"/>
            <a:ext cx="11947646" cy="954107"/>
          </a:xfrm>
          <a:prstGeom prst="rect">
            <a:avLst/>
          </a:prstGeom>
          <a:noFill/>
        </p:spPr>
        <p:txBody>
          <a:bodyPr wrap="square">
            <a:spAutoFit/>
          </a:bodyPr>
          <a:lstStyle/>
          <a:p>
            <a:r>
              <a:rPr lang="he-IL" sz="2800" dirty="0">
                <a:latin typeface="Calibri" panose="020F0502020204030204" pitchFamily="34" charset="0"/>
                <a:cs typeface="Calibri" panose="020F0502020204030204" pitchFamily="34" charset="0"/>
              </a:rPr>
              <a:t>אֵיךְ אֶפְשָר לְקַבֵּל 5 שְקָלִים בְּעֶזְרַת מַטְבְּעוֹת שוֹנִים?</a:t>
            </a:r>
          </a:p>
          <a:p>
            <a:r>
              <a:rPr lang="he-IL" sz="2800" dirty="0">
                <a:latin typeface="Calibri" panose="020F0502020204030204" pitchFamily="34" charset="0"/>
                <a:cs typeface="Calibri" panose="020F0502020204030204" pitchFamily="34" charset="0"/>
              </a:rPr>
              <a:t>הַצִיגוּ אֶת הַמַטְבְּעוֹת לְפִי כָּל אֶחָד מֵהַתְנָאִים. לִבְדִיקָה, לַחֲצוּ עַל הָעִגוּל הַצִבְעוֹנִי.</a:t>
            </a:r>
          </a:p>
        </p:txBody>
      </p:sp>
      <p:sp>
        <p:nvSpPr>
          <p:cNvPr id="2" name="עיגול כחול">
            <a:extLst>
              <a:ext uri="{FF2B5EF4-FFF2-40B4-BE49-F238E27FC236}">
                <a16:creationId xmlns:a16="http://schemas.microsoft.com/office/drawing/2014/main" id="{41E7A27F-C4D3-4F23-9255-B3FDB0766DF5}"/>
              </a:ext>
            </a:extLst>
          </p:cNvPr>
          <p:cNvSpPr/>
          <p:nvPr/>
        </p:nvSpPr>
        <p:spPr>
          <a:xfrm>
            <a:off x="11354537" y="1287632"/>
            <a:ext cx="577734" cy="577734"/>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18" name="תיבת טקסט 17">
            <a:extLst>
              <a:ext uri="{FF2B5EF4-FFF2-40B4-BE49-F238E27FC236}">
                <a16:creationId xmlns:a16="http://schemas.microsoft.com/office/drawing/2014/main" id="{C023D758-7899-469A-BA84-FC93D9117917}"/>
              </a:ext>
            </a:extLst>
          </p:cNvPr>
          <p:cNvSpPr txBox="1"/>
          <p:nvPr/>
        </p:nvSpPr>
        <p:spPr>
          <a:xfrm>
            <a:off x="6471481" y="1314889"/>
            <a:ext cx="4674996" cy="523220"/>
          </a:xfrm>
          <a:prstGeom prst="rect">
            <a:avLst/>
          </a:prstGeom>
          <a:noFill/>
        </p:spPr>
        <p:txBody>
          <a:bodyPr wrap="square" rtlCol="1">
            <a:spAutoFit/>
          </a:bodyPr>
          <a:lstStyle/>
          <a:p>
            <a:r>
              <a:rPr lang="he-IL" sz="2800" dirty="0">
                <a:latin typeface="Calibri" panose="020F0502020204030204" pitchFamily="34" charset="0"/>
                <a:cs typeface="Calibri" panose="020F0502020204030204" pitchFamily="34" charset="0"/>
              </a:rPr>
              <a:t>מַטְבֵּעַ אֶחָד</a:t>
            </a:r>
          </a:p>
        </p:txBody>
      </p:sp>
      <p:pic>
        <p:nvPicPr>
          <p:cNvPr id="19" name="Picture 8" descr="5 ₪">
            <a:extLst>
              <a:ext uri="{FF2B5EF4-FFF2-40B4-BE49-F238E27FC236}">
                <a16:creationId xmlns:a16="http://schemas.microsoft.com/office/drawing/2014/main" id="{24EDED4A-7090-4BB0-B776-DF430FDD80CE}"/>
              </a:ext>
            </a:extLst>
          </p:cNvPr>
          <p:cNvPicPr>
            <a:picLocks noChangeAspect="1" noChangeArrowheads="1"/>
          </p:cNvPicPr>
          <p:nvPr/>
        </p:nvPicPr>
        <p:blipFill rotWithShape="1">
          <a:blip r:embed="rId4">
            <a:clrChange>
              <a:clrFrom>
                <a:srgbClr val="FFFFFF"/>
              </a:clrFrom>
              <a:clrTo>
                <a:srgbClr val="FFFFFF">
                  <a:alpha val="0"/>
                </a:srgbClr>
              </a:clrTo>
            </a:clrChange>
            <a:extLst>
              <a:ext uri="{28A0092B-C50C-407E-A947-70E740481C1C}">
                <a14:useLocalDpi xmlns:a14="http://schemas.microsoft.com/office/drawing/2010/main" val="0"/>
              </a:ext>
            </a:extLst>
          </a:blip>
          <a:srcRect l="61224" t="26361" r="13889" b="23671"/>
          <a:stretch/>
        </p:blipFill>
        <p:spPr bwMode="auto">
          <a:xfrm>
            <a:off x="4089307" y="1250203"/>
            <a:ext cx="1055958" cy="1111340"/>
          </a:xfrm>
          <a:prstGeom prst="rect">
            <a:avLst/>
          </a:prstGeom>
          <a:noFill/>
          <a:ln>
            <a:noFill/>
          </a:ln>
          <a:extLst>
            <a:ext uri="{909E8E84-426E-40DD-AFC4-6F175D3DCCD1}">
              <a14:hiddenFill xmlns:a14="http://schemas.microsoft.com/office/drawing/2010/main">
                <a:solidFill>
                  <a:srgbClr val="FFFFFF"/>
                </a:solidFill>
              </a14:hiddenFill>
            </a:ext>
          </a:extLst>
        </p:spPr>
      </p:pic>
      <p:sp>
        <p:nvSpPr>
          <p:cNvPr id="20" name="עיגול צהוב">
            <a:extLst>
              <a:ext uri="{FF2B5EF4-FFF2-40B4-BE49-F238E27FC236}">
                <a16:creationId xmlns:a16="http://schemas.microsoft.com/office/drawing/2014/main" id="{6307DCC2-1D57-438C-9DD3-64758FC8A9A0}"/>
              </a:ext>
            </a:extLst>
          </p:cNvPr>
          <p:cNvSpPr/>
          <p:nvPr/>
        </p:nvSpPr>
        <p:spPr>
          <a:xfrm>
            <a:off x="11354537" y="2459242"/>
            <a:ext cx="577734" cy="577734"/>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21" name="תיבת טקסט 20">
            <a:extLst>
              <a:ext uri="{FF2B5EF4-FFF2-40B4-BE49-F238E27FC236}">
                <a16:creationId xmlns:a16="http://schemas.microsoft.com/office/drawing/2014/main" id="{0F596B5D-50B3-4DD6-91D0-8C142E92036D}"/>
              </a:ext>
            </a:extLst>
          </p:cNvPr>
          <p:cNvSpPr txBox="1"/>
          <p:nvPr/>
        </p:nvSpPr>
        <p:spPr>
          <a:xfrm>
            <a:off x="6471481" y="2486499"/>
            <a:ext cx="4674996" cy="523220"/>
          </a:xfrm>
          <a:prstGeom prst="rect">
            <a:avLst/>
          </a:prstGeom>
          <a:noFill/>
        </p:spPr>
        <p:txBody>
          <a:bodyPr wrap="square" rtlCol="1">
            <a:spAutoFit/>
          </a:bodyPr>
          <a:lstStyle/>
          <a:p>
            <a:r>
              <a:rPr lang="he-IL" sz="2800" dirty="0">
                <a:latin typeface="Calibri" panose="020F0502020204030204" pitchFamily="34" charset="0"/>
                <a:cs typeface="Calibri" panose="020F0502020204030204" pitchFamily="34" charset="0"/>
              </a:rPr>
              <a:t>5 מַטְבְּעוֹת</a:t>
            </a:r>
          </a:p>
        </p:txBody>
      </p:sp>
      <p:pic>
        <p:nvPicPr>
          <p:cNvPr id="23" name="Picture 4">
            <a:extLst>
              <a:ext uri="{FF2B5EF4-FFF2-40B4-BE49-F238E27FC236}">
                <a16:creationId xmlns:a16="http://schemas.microsoft.com/office/drawing/2014/main" id="{DBC48026-7086-46B0-A7DA-86073D57A3F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432" r="432"/>
          <a:stretch/>
        </p:blipFill>
        <p:spPr bwMode="auto">
          <a:xfrm>
            <a:off x="2545734" y="3929803"/>
            <a:ext cx="660756" cy="666508"/>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24" name="Picture 4">
            <a:extLst>
              <a:ext uri="{FF2B5EF4-FFF2-40B4-BE49-F238E27FC236}">
                <a16:creationId xmlns:a16="http://schemas.microsoft.com/office/drawing/2014/main" id="{129D95FB-FE5D-4967-BB18-9D27A9CE53A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432" r="432"/>
          <a:stretch/>
        </p:blipFill>
        <p:spPr bwMode="auto">
          <a:xfrm>
            <a:off x="3448989" y="3928291"/>
            <a:ext cx="660756" cy="666508"/>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25" name="Picture 4">
            <a:extLst>
              <a:ext uri="{FF2B5EF4-FFF2-40B4-BE49-F238E27FC236}">
                <a16:creationId xmlns:a16="http://schemas.microsoft.com/office/drawing/2014/main" id="{3C10348E-9C9F-4EEB-AA91-290DD48F385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432" r="432"/>
          <a:stretch/>
        </p:blipFill>
        <p:spPr bwMode="auto">
          <a:xfrm>
            <a:off x="4352244" y="3926780"/>
            <a:ext cx="660756" cy="666508"/>
          </a:xfrm>
          <a:prstGeom prst="rect">
            <a:avLst/>
          </a:prstGeom>
          <a:noFill/>
          <a:ln>
            <a:noFill/>
          </a:ln>
          <a:extLst>
            <a:ext uri="{909E8E84-426E-40DD-AFC4-6F175D3DCCD1}">
              <a14:hiddenFill xmlns:a14="http://schemas.microsoft.com/office/drawing/2010/main">
                <a:solidFill>
                  <a:srgbClr val="FFFFFF"/>
                </a:solidFill>
              </a14:hiddenFill>
            </a:ext>
          </a:extLst>
        </p:spPr>
      </p:pic>
      <p:sp>
        <p:nvSpPr>
          <p:cNvPr id="26" name="תיבת טקסט 25">
            <a:extLst>
              <a:ext uri="{FF2B5EF4-FFF2-40B4-BE49-F238E27FC236}">
                <a16:creationId xmlns:a16="http://schemas.microsoft.com/office/drawing/2014/main" id="{26786413-8683-4E43-AD57-5D29ADCA4523}"/>
              </a:ext>
            </a:extLst>
          </p:cNvPr>
          <p:cNvSpPr txBox="1"/>
          <p:nvPr/>
        </p:nvSpPr>
        <p:spPr>
          <a:xfrm>
            <a:off x="2797284" y="4554360"/>
            <a:ext cx="3198106" cy="523220"/>
          </a:xfrm>
          <a:prstGeom prst="rect">
            <a:avLst/>
          </a:prstGeom>
          <a:noFill/>
        </p:spPr>
        <p:txBody>
          <a:bodyPr wrap="square" rtlCol="1">
            <a:spAutoFit/>
          </a:bodyPr>
          <a:lstStyle/>
          <a:p>
            <a:r>
              <a:rPr lang="en-US" sz="2800" dirty="0">
                <a:solidFill>
                  <a:srgbClr val="45579E"/>
                </a:solidFill>
                <a:latin typeface="Calibri" panose="020F0502020204030204" pitchFamily="34" charset="0"/>
                <a:cs typeface="Calibri" panose="020F0502020204030204" pitchFamily="34" charset="0"/>
              </a:rPr>
              <a:t>1 + 1 + 1 + 2  =  5</a:t>
            </a:r>
            <a:endParaRPr lang="he-IL" sz="2800" dirty="0">
              <a:solidFill>
                <a:srgbClr val="45579E"/>
              </a:solidFill>
              <a:latin typeface="Calibri" panose="020F0502020204030204" pitchFamily="34" charset="0"/>
              <a:cs typeface="Calibri" panose="020F0502020204030204" pitchFamily="34" charset="0"/>
            </a:endParaRPr>
          </a:p>
        </p:txBody>
      </p:sp>
      <p:sp>
        <p:nvSpPr>
          <p:cNvPr id="27" name="עיגול כתום">
            <a:extLst>
              <a:ext uri="{FF2B5EF4-FFF2-40B4-BE49-F238E27FC236}">
                <a16:creationId xmlns:a16="http://schemas.microsoft.com/office/drawing/2014/main" id="{78946589-A5E6-4E58-AE91-D210898F37EA}"/>
              </a:ext>
            </a:extLst>
          </p:cNvPr>
          <p:cNvSpPr/>
          <p:nvPr/>
        </p:nvSpPr>
        <p:spPr>
          <a:xfrm>
            <a:off x="11354537" y="3927451"/>
            <a:ext cx="577734" cy="577734"/>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32" name="תיבת טקסט 31">
            <a:extLst>
              <a:ext uri="{FF2B5EF4-FFF2-40B4-BE49-F238E27FC236}">
                <a16:creationId xmlns:a16="http://schemas.microsoft.com/office/drawing/2014/main" id="{8BDB87B3-8C44-438E-9A06-7A21B30B69B7}"/>
              </a:ext>
            </a:extLst>
          </p:cNvPr>
          <p:cNvSpPr txBox="1"/>
          <p:nvPr/>
        </p:nvSpPr>
        <p:spPr>
          <a:xfrm>
            <a:off x="6471481" y="3954708"/>
            <a:ext cx="4674996" cy="523220"/>
          </a:xfrm>
          <a:prstGeom prst="rect">
            <a:avLst/>
          </a:prstGeom>
          <a:noFill/>
        </p:spPr>
        <p:txBody>
          <a:bodyPr wrap="square" rtlCol="1">
            <a:spAutoFit/>
          </a:bodyPr>
          <a:lstStyle/>
          <a:p>
            <a:r>
              <a:rPr lang="he-IL" sz="2800" dirty="0">
                <a:latin typeface="Calibri" panose="020F0502020204030204" pitchFamily="34" charset="0"/>
                <a:cs typeface="Calibri" panose="020F0502020204030204" pitchFamily="34" charset="0"/>
              </a:rPr>
              <a:t>4 מַטְבְּעוֹת</a:t>
            </a:r>
          </a:p>
        </p:txBody>
      </p:sp>
      <p:pic>
        <p:nvPicPr>
          <p:cNvPr id="45" name="Picture 6" descr="2 ₪">
            <a:extLst>
              <a:ext uri="{FF2B5EF4-FFF2-40B4-BE49-F238E27FC236}">
                <a16:creationId xmlns:a16="http://schemas.microsoft.com/office/drawing/2014/main" id="{17B0B31E-5ED9-4155-B2D3-3C94122E6CBE}"/>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60756" t="21466" r="12516" b="25848"/>
          <a:stretch/>
        </p:blipFill>
        <p:spPr bwMode="auto">
          <a:xfrm>
            <a:off x="5274275" y="3768212"/>
            <a:ext cx="798503" cy="825076"/>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49" name="Picture 4">
            <a:extLst>
              <a:ext uri="{FF2B5EF4-FFF2-40B4-BE49-F238E27FC236}">
                <a16:creationId xmlns:a16="http://schemas.microsoft.com/office/drawing/2014/main" id="{18630758-516B-44CC-BE74-314D12FD35F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432" r="432"/>
          <a:stretch/>
        </p:blipFill>
        <p:spPr bwMode="auto">
          <a:xfrm>
            <a:off x="3097808" y="5456381"/>
            <a:ext cx="660756" cy="666508"/>
          </a:xfrm>
          <a:prstGeom prst="rect">
            <a:avLst/>
          </a:prstGeom>
          <a:noFill/>
          <a:ln>
            <a:noFill/>
          </a:ln>
          <a:extLst>
            <a:ext uri="{909E8E84-426E-40DD-AFC4-6F175D3DCCD1}">
              <a14:hiddenFill xmlns:a14="http://schemas.microsoft.com/office/drawing/2010/main">
                <a:solidFill>
                  <a:srgbClr val="FFFFFF"/>
                </a:solidFill>
              </a14:hiddenFill>
            </a:ext>
          </a:extLst>
        </p:spPr>
      </p:pic>
      <p:sp>
        <p:nvSpPr>
          <p:cNvPr id="53" name="תיבת טקסט 52">
            <a:extLst>
              <a:ext uri="{FF2B5EF4-FFF2-40B4-BE49-F238E27FC236}">
                <a16:creationId xmlns:a16="http://schemas.microsoft.com/office/drawing/2014/main" id="{31068741-2331-45F3-B720-C6F8F2134009}"/>
              </a:ext>
            </a:extLst>
          </p:cNvPr>
          <p:cNvSpPr txBox="1"/>
          <p:nvPr/>
        </p:nvSpPr>
        <p:spPr>
          <a:xfrm>
            <a:off x="2654560" y="6149964"/>
            <a:ext cx="3198106" cy="523220"/>
          </a:xfrm>
          <a:prstGeom prst="rect">
            <a:avLst/>
          </a:prstGeom>
          <a:noFill/>
        </p:spPr>
        <p:txBody>
          <a:bodyPr wrap="square" rtlCol="1">
            <a:spAutoFit/>
          </a:bodyPr>
          <a:lstStyle/>
          <a:p>
            <a:r>
              <a:rPr lang="en-US" sz="2800" dirty="0">
                <a:solidFill>
                  <a:srgbClr val="45579E"/>
                </a:solidFill>
                <a:latin typeface="Calibri" panose="020F0502020204030204" pitchFamily="34" charset="0"/>
                <a:cs typeface="Calibri" panose="020F0502020204030204" pitchFamily="34" charset="0"/>
              </a:rPr>
              <a:t>1 + 2 + 2  =  5</a:t>
            </a:r>
            <a:endParaRPr lang="he-IL" sz="2800" dirty="0">
              <a:solidFill>
                <a:srgbClr val="45579E"/>
              </a:solidFill>
              <a:latin typeface="Calibri" panose="020F0502020204030204" pitchFamily="34" charset="0"/>
              <a:cs typeface="Calibri" panose="020F0502020204030204" pitchFamily="34" charset="0"/>
            </a:endParaRPr>
          </a:p>
        </p:txBody>
      </p:sp>
      <p:sp>
        <p:nvSpPr>
          <p:cNvPr id="54" name="עיגול סגול">
            <a:extLst>
              <a:ext uri="{FF2B5EF4-FFF2-40B4-BE49-F238E27FC236}">
                <a16:creationId xmlns:a16="http://schemas.microsoft.com/office/drawing/2014/main" id="{DC7B2CEE-8852-4BC3-AFA5-78B226AB50F8}"/>
              </a:ext>
            </a:extLst>
          </p:cNvPr>
          <p:cNvSpPr/>
          <p:nvPr/>
        </p:nvSpPr>
        <p:spPr>
          <a:xfrm>
            <a:off x="11354537" y="5523055"/>
            <a:ext cx="577734" cy="577734"/>
          </a:xfrm>
          <a:prstGeom prst="ellips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55" name="תיבת טקסט 54">
            <a:extLst>
              <a:ext uri="{FF2B5EF4-FFF2-40B4-BE49-F238E27FC236}">
                <a16:creationId xmlns:a16="http://schemas.microsoft.com/office/drawing/2014/main" id="{562A3F98-BEC4-4EBB-A6BA-C56733384C3A}"/>
              </a:ext>
            </a:extLst>
          </p:cNvPr>
          <p:cNvSpPr txBox="1"/>
          <p:nvPr/>
        </p:nvSpPr>
        <p:spPr>
          <a:xfrm>
            <a:off x="6471481" y="5550312"/>
            <a:ext cx="4674996" cy="523220"/>
          </a:xfrm>
          <a:prstGeom prst="rect">
            <a:avLst/>
          </a:prstGeom>
          <a:noFill/>
        </p:spPr>
        <p:txBody>
          <a:bodyPr wrap="square" rtlCol="1">
            <a:spAutoFit/>
          </a:bodyPr>
          <a:lstStyle/>
          <a:p>
            <a:r>
              <a:rPr lang="he-IL" sz="2800" dirty="0">
                <a:latin typeface="Calibri" panose="020F0502020204030204" pitchFamily="34" charset="0"/>
                <a:cs typeface="Calibri" panose="020F0502020204030204" pitchFamily="34" charset="0"/>
              </a:rPr>
              <a:t>3 מַטְבְּעוֹת</a:t>
            </a:r>
          </a:p>
        </p:txBody>
      </p:sp>
      <p:pic>
        <p:nvPicPr>
          <p:cNvPr id="56" name="Picture 6" descr="2 ₪">
            <a:extLst>
              <a:ext uri="{FF2B5EF4-FFF2-40B4-BE49-F238E27FC236}">
                <a16:creationId xmlns:a16="http://schemas.microsoft.com/office/drawing/2014/main" id="{98C4A1D8-B18C-483D-B450-47A6AC720C83}"/>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60756" t="21466" r="12516" b="25848"/>
          <a:stretch/>
        </p:blipFill>
        <p:spPr bwMode="auto">
          <a:xfrm>
            <a:off x="5131551" y="5363816"/>
            <a:ext cx="798503" cy="825076"/>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57" name="Picture 6" descr="2 ₪">
            <a:extLst>
              <a:ext uri="{FF2B5EF4-FFF2-40B4-BE49-F238E27FC236}">
                <a16:creationId xmlns:a16="http://schemas.microsoft.com/office/drawing/2014/main" id="{6F8FA7D3-047B-4279-AD31-B259BD378D93}"/>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60756" t="21466" r="12516" b="25848"/>
          <a:stretch/>
        </p:blipFill>
        <p:spPr bwMode="auto">
          <a:xfrm>
            <a:off x="4044409" y="5344352"/>
            <a:ext cx="798503" cy="825076"/>
          </a:xfrm>
          <a:prstGeom prst="rect">
            <a:avLst/>
          </a:prstGeom>
          <a:noFill/>
          <a:ln>
            <a:no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85420501"/>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19"/>
                                        </p:tgtEl>
                                        <p:attrNameLst>
                                          <p:attrName>style.visibility</p:attrName>
                                        </p:attrNameLst>
                                      </p:cBhvr>
                                      <p:to>
                                        <p:strVal val="visible"/>
                                      </p:to>
                                    </p:set>
                                  </p:childTnLst>
                                </p:cTn>
                              </p:par>
                            </p:childTnLst>
                          </p:cTn>
                        </p:par>
                      </p:childTnLst>
                    </p:cTn>
                  </p:par>
                </p:childTnLst>
              </p:cTn>
              <p:nextCondLst>
                <p:cond evt="onClick" delay="0">
                  <p:tgtEl>
                    <p:spTgt spid="2"/>
                  </p:tgtEl>
                </p:cond>
              </p:nextCondLst>
            </p:seq>
            <p:seq concurrent="1" nextAc="seek">
              <p:cTn id="7" restart="whenNotActive" fill="hold" evtFilter="cancelBubble" nodeType="interactiveSeq">
                <p:stCondLst>
                  <p:cond evt="onClick" delay="0">
                    <p:tgtEl>
                      <p:spTgt spid="20"/>
                    </p:tgtEl>
                  </p:cond>
                </p:stCondLst>
                <p:endSync evt="end" delay="0">
                  <p:rtn val="all"/>
                </p:endSync>
                <p:childTnLst>
                  <p:par>
                    <p:cTn id="8" fill="hold">
                      <p:stCondLst>
                        <p:cond delay="0"/>
                      </p:stCondLst>
                      <p:childTnLst>
                        <p:par>
                          <p:cTn id="9" fill="hold">
                            <p:stCondLst>
                              <p:cond delay="0"/>
                            </p:stCondLst>
                            <p:childTnLst>
                              <p:par>
                                <p:cTn id="10" presetID="1" presetClass="entr" presetSubtype="0" fill="hold" nodeType="withEffect">
                                  <p:stCondLst>
                                    <p:cond delay="0"/>
                                  </p:stCondLst>
                                  <p:childTnLst>
                                    <p:set>
                                      <p:cBhvr>
                                        <p:cTn id="11" dur="1" fill="hold">
                                          <p:stCondLst>
                                            <p:cond delay="0"/>
                                          </p:stCondLst>
                                        </p:cTn>
                                        <p:tgtEl>
                                          <p:spTgt spid="40"/>
                                        </p:tgtEl>
                                        <p:attrNameLst>
                                          <p:attrName>style.visibility</p:attrName>
                                        </p:attrNameLst>
                                      </p:cBhvr>
                                      <p:to>
                                        <p:strVal val="visible"/>
                                      </p:to>
                                    </p:set>
                                  </p:childTnLst>
                                </p:cTn>
                              </p:par>
                              <p:par>
                                <p:cTn id="12" presetID="1" presetClass="entr" presetSubtype="0" fill="hold" nodeType="withEffect">
                                  <p:stCondLst>
                                    <p:cond delay="0"/>
                                  </p:stCondLst>
                                  <p:childTnLst>
                                    <p:set>
                                      <p:cBhvr>
                                        <p:cTn id="13" dur="1" fill="hold">
                                          <p:stCondLst>
                                            <p:cond delay="9"/>
                                          </p:stCondLst>
                                        </p:cTn>
                                        <p:tgtEl>
                                          <p:spTgt spid="42"/>
                                        </p:tgtEl>
                                        <p:attrNameLst>
                                          <p:attrName>style.visibility</p:attrName>
                                        </p:attrNameLst>
                                      </p:cBhvr>
                                      <p:to>
                                        <p:strVal val="visible"/>
                                      </p:to>
                                    </p:set>
                                  </p:childTnLst>
                                </p:cTn>
                              </p:par>
                              <p:par>
                                <p:cTn id="14" presetID="1" presetClass="entr" presetSubtype="0" fill="hold" nodeType="withEffect">
                                  <p:stCondLst>
                                    <p:cond delay="0"/>
                                  </p:stCondLst>
                                  <p:childTnLst>
                                    <p:set>
                                      <p:cBhvr>
                                        <p:cTn id="15" dur="1" fill="hold">
                                          <p:stCondLst>
                                            <p:cond delay="9"/>
                                          </p:stCondLst>
                                        </p:cTn>
                                        <p:tgtEl>
                                          <p:spTgt spid="43"/>
                                        </p:tgtEl>
                                        <p:attrNameLst>
                                          <p:attrName>style.visibility</p:attrName>
                                        </p:attrNameLst>
                                      </p:cBhvr>
                                      <p:to>
                                        <p:strVal val="visible"/>
                                      </p:to>
                                    </p:set>
                                  </p:childTnLst>
                                </p:cTn>
                              </p:par>
                              <p:par>
                                <p:cTn id="16" presetID="1" presetClass="entr" presetSubtype="0" fill="hold" nodeType="withEffect">
                                  <p:stCondLst>
                                    <p:cond delay="0"/>
                                  </p:stCondLst>
                                  <p:childTnLst>
                                    <p:set>
                                      <p:cBhvr>
                                        <p:cTn id="17" dur="1" fill="hold">
                                          <p:stCondLst>
                                            <p:cond delay="9"/>
                                          </p:stCondLst>
                                        </p:cTn>
                                        <p:tgtEl>
                                          <p:spTgt spid="31"/>
                                        </p:tgtEl>
                                        <p:attrNameLst>
                                          <p:attrName>style.visibility</p:attrName>
                                        </p:attrNameLst>
                                      </p:cBhvr>
                                      <p:to>
                                        <p:strVal val="visible"/>
                                      </p:to>
                                    </p:set>
                                  </p:childTnLst>
                                </p:cTn>
                              </p:par>
                              <p:par>
                                <p:cTn id="18" presetID="1" presetClass="entr" presetSubtype="0" fill="hold" nodeType="withEffect">
                                  <p:stCondLst>
                                    <p:cond delay="0"/>
                                  </p:stCondLst>
                                  <p:childTnLst>
                                    <p:set>
                                      <p:cBhvr>
                                        <p:cTn id="19" dur="1" fill="hold">
                                          <p:stCondLst>
                                            <p:cond delay="9"/>
                                          </p:stCondLst>
                                        </p:cTn>
                                        <p:tgtEl>
                                          <p:spTgt spid="30"/>
                                        </p:tgtEl>
                                        <p:attrNameLst>
                                          <p:attrName>style.visibility</p:attrName>
                                        </p:attrNameLst>
                                      </p:cBhvr>
                                      <p:to>
                                        <p:strVal val="visible"/>
                                      </p:to>
                                    </p:set>
                                  </p:childTnLst>
                                </p:cTn>
                              </p:par>
                            </p:childTnLst>
                          </p:cTn>
                        </p:par>
                        <p:par>
                          <p:cTn id="20" fill="hold">
                            <p:stCondLst>
                              <p:cond delay="10"/>
                            </p:stCondLst>
                            <p:childTnLst>
                              <p:par>
                                <p:cTn id="21" presetID="1" presetClass="entr" presetSubtype="0" fill="hold" grpId="0" nodeType="afterEffect">
                                  <p:stCondLst>
                                    <p:cond delay="500"/>
                                  </p:stCondLst>
                                  <p:childTnLst>
                                    <p:set>
                                      <p:cBhvr>
                                        <p:cTn id="22" dur="1" fill="hold">
                                          <p:stCondLst>
                                            <p:cond delay="249"/>
                                          </p:stCondLst>
                                        </p:cTn>
                                        <p:tgtEl>
                                          <p:spTgt spid="46"/>
                                        </p:tgtEl>
                                        <p:attrNameLst>
                                          <p:attrName>style.visibility</p:attrName>
                                        </p:attrNameLst>
                                      </p:cBhvr>
                                      <p:to>
                                        <p:strVal val="visible"/>
                                      </p:to>
                                    </p:set>
                                  </p:childTnLst>
                                </p:cTn>
                              </p:par>
                            </p:childTnLst>
                          </p:cTn>
                        </p:par>
                      </p:childTnLst>
                    </p:cTn>
                  </p:par>
                </p:childTnLst>
              </p:cTn>
              <p:nextCondLst>
                <p:cond evt="onClick" delay="0">
                  <p:tgtEl>
                    <p:spTgt spid="20"/>
                  </p:tgtEl>
                </p:cond>
              </p:nextCondLst>
            </p:seq>
            <p:seq concurrent="1" nextAc="seek">
              <p:cTn id="23" restart="whenNotActive" fill="hold" evtFilter="cancelBubble" nodeType="interactiveSeq">
                <p:stCondLst>
                  <p:cond evt="onClick" delay="0">
                    <p:tgtEl>
                      <p:spTgt spid="27"/>
                    </p:tgtEl>
                  </p:cond>
                </p:stCondLst>
                <p:endSync evt="end" delay="0">
                  <p:rtn val="all"/>
                </p:endSync>
                <p:childTnLst>
                  <p:par>
                    <p:cTn id="24" fill="hold">
                      <p:stCondLst>
                        <p:cond delay="0"/>
                      </p:stCondLst>
                      <p:childTnLst>
                        <p:par>
                          <p:cTn id="25" fill="hold">
                            <p:stCondLst>
                              <p:cond delay="0"/>
                            </p:stCondLst>
                            <p:childTnLst>
                              <p:par>
                                <p:cTn id="26" presetID="1" presetClass="entr" presetSubtype="0" fill="hold" nodeType="withEffect">
                                  <p:stCondLst>
                                    <p:cond delay="0"/>
                                  </p:stCondLst>
                                  <p:childTnLst>
                                    <p:set>
                                      <p:cBhvr>
                                        <p:cTn id="27" dur="1" fill="hold">
                                          <p:stCondLst>
                                            <p:cond delay="0"/>
                                          </p:stCondLst>
                                        </p:cTn>
                                        <p:tgtEl>
                                          <p:spTgt spid="23"/>
                                        </p:tgtEl>
                                        <p:attrNameLst>
                                          <p:attrName>style.visibility</p:attrName>
                                        </p:attrNameLst>
                                      </p:cBhvr>
                                      <p:to>
                                        <p:strVal val="visible"/>
                                      </p:to>
                                    </p:set>
                                  </p:childTnLst>
                                </p:cTn>
                              </p:par>
                              <p:par>
                                <p:cTn id="28" presetID="1" presetClass="entr" presetSubtype="0" fill="hold" nodeType="withEffect">
                                  <p:stCondLst>
                                    <p:cond delay="0"/>
                                  </p:stCondLst>
                                  <p:childTnLst>
                                    <p:set>
                                      <p:cBhvr>
                                        <p:cTn id="29" dur="1" fill="hold">
                                          <p:stCondLst>
                                            <p:cond delay="9"/>
                                          </p:stCondLst>
                                        </p:cTn>
                                        <p:tgtEl>
                                          <p:spTgt spid="24"/>
                                        </p:tgtEl>
                                        <p:attrNameLst>
                                          <p:attrName>style.visibility</p:attrName>
                                        </p:attrNameLst>
                                      </p:cBhvr>
                                      <p:to>
                                        <p:strVal val="visible"/>
                                      </p:to>
                                    </p:set>
                                  </p:childTnLst>
                                </p:cTn>
                              </p:par>
                              <p:par>
                                <p:cTn id="30" presetID="1" presetClass="entr" presetSubtype="0" fill="hold" nodeType="withEffect">
                                  <p:stCondLst>
                                    <p:cond delay="0"/>
                                  </p:stCondLst>
                                  <p:childTnLst>
                                    <p:set>
                                      <p:cBhvr>
                                        <p:cTn id="31" dur="1" fill="hold">
                                          <p:stCondLst>
                                            <p:cond delay="9"/>
                                          </p:stCondLst>
                                        </p:cTn>
                                        <p:tgtEl>
                                          <p:spTgt spid="25"/>
                                        </p:tgtEl>
                                        <p:attrNameLst>
                                          <p:attrName>style.visibility</p:attrName>
                                        </p:attrNameLst>
                                      </p:cBhvr>
                                      <p:to>
                                        <p:strVal val="visible"/>
                                      </p:to>
                                    </p:set>
                                  </p:childTnLst>
                                </p:cTn>
                              </p:par>
                              <p:par>
                                <p:cTn id="32" presetID="1" presetClass="entr" presetSubtype="0" fill="hold" nodeType="withEffect">
                                  <p:stCondLst>
                                    <p:cond delay="0"/>
                                  </p:stCondLst>
                                  <p:childTnLst>
                                    <p:set>
                                      <p:cBhvr>
                                        <p:cTn id="33" dur="1" fill="hold">
                                          <p:stCondLst>
                                            <p:cond delay="9"/>
                                          </p:stCondLst>
                                        </p:cTn>
                                        <p:tgtEl>
                                          <p:spTgt spid="45"/>
                                        </p:tgtEl>
                                        <p:attrNameLst>
                                          <p:attrName>style.visibility</p:attrName>
                                        </p:attrNameLst>
                                      </p:cBhvr>
                                      <p:to>
                                        <p:strVal val="visible"/>
                                      </p:to>
                                    </p:set>
                                  </p:childTnLst>
                                </p:cTn>
                              </p:par>
                            </p:childTnLst>
                          </p:cTn>
                        </p:par>
                        <p:par>
                          <p:cTn id="34" fill="hold">
                            <p:stCondLst>
                              <p:cond delay="10"/>
                            </p:stCondLst>
                            <p:childTnLst>
                              <p:par>
                                <p:cTn id="35" presetID="1" presetClass="entr" presetSubtype="0" fill="hold" grpId="0" nodeType="afterEffect">
                                  <p:stCondLst>
                                    <p:cond delay="0"/>
                                  </p:stCondLst>
                                  <p:childTnLst>
                                    <p:set>
                                      <p:cBhvr>
                                        <p:cTn id="36" dur="1" fill="hold">
                                          <p:stCondLst>
                                            <p:cond delay="249"/>
                                          </p:stCondLst>
                                        </p:cTn>
                                        <p:tgtEl>
                                          <p:spTgt spid="26"/>
                                        </p:tgtEl>
                                        <p:attrNameLst>
                                          <p:attrName>style.visibility</p:attrName>
                                        </p:attrNameLst>
                                      </p:cBhvr>
                                      <p:to>
                                        <p:strVal val="visible"/>
                                      </p:to>
                                    </p:set>
                                  </p:childTnLst>
                                </p:cTn>
                              </p:par>
                            </p:childTnLst>
                          </p:cTn>
                        </p:par>
                      </p:childTnLst>
                    </p:cTn>
                  </p:par>
                </p:childTnLst>
              </p:cTn>
              <p:nextCondLst>
                <p:cond evt="onClick" delay="0">
                  <p:tgtEl>
                    <p:spTgt spid="27"/>
                  </p:tgtEl>
                </p:cond>
              </p:nextCondLst>
            </p:seq>
            <p:seq concurrent="1" nextAc="seek">
              <p:cTn id="37" restart="whenNotActive" fill="hold" evtFilter="cancelBubble" nodeType="interactiveSeq">
                <p:stCondLst>
                  <p:cond evt="onClick" delay="0">
                    <p:tgtEl>
                      <p:spTgt spid="54"/>
                    </p:tgtEl>
                  </p:cond>
                </p:stCondLst>
                <p:endSync evt="end" delay="0">
                  <p:rtn val="all"/>
                </p:endSync>
                <p:childTnLst>
                  <p:par>
                    <p:cTn id="38" fill="hold">
                      <p:stCondLst>
                        <p:cond delay="0"/>
                      </p:stCondLst>
                      <p:childTnLst>
                        <p:par>
                          <p:cTn id="39" fill="hold">
                            <p:stCondLst>
                              <p:cond delay="0"/>
                            </p:stCondLst>
                            <p:childTnLst>
                              <p:par>
                                <p:cTn id="40" presetID="1" presetClass="entr" presetSubtype="0" fill="hold" nodeType="withEffect">
                                  <p:stCondLst>
                                    <p:cond delay="0"/>
                                  </p:stCondLst>
                                  <p:childTnLst>
                                    <p:set>
                                      <p:cBhvr>
                                        <p:cTn id="41" dur="1" fill="hold">
                                          <p:stCondLst>
                                            <p:cond delay="0"/>
                                          </p:stCondLst>
                                        </p:cTn>
                                        <p:tgtEl>
                                          <p:spTgt spid="49"/>
                                        </p:tgtEl>
                                        <p:attrNameLst>
                                          <p:attrName>style.visibility</p:attrName>
                                        </p:attrNameLst>
                                      </p:cBhvr>
                                      <p:to>
                                        <p:strVal val="visible"/>
                                      </p:to>
                                    </p:set>
                                  </p:childTnLst>
                                </p:cTn>
                              </p:par>
                              <p:par>
                                <p:cTn id="42" presetID="1" presetClass="entr" presetSubtype="0" fill="hold" nodeType="withEffect">
                                  <p:stCondLst>
                                    <p:cond delay="0"/>
                                  </p:stCondLst>
                                  <p:childTnLst>
                                    <p:set>
                                      <p:cBhvr>
                                        <p:cTn id="43" dur="1" fill="hold">
                                          <p:stCondLst>
                                            <p:cond delay="9"/>
                                          </p:stCondLst>
                                        </p:cTn>
                                        <p:tgtEl>
                                          <p:spTgt spid="57"/>
                                        </p:tgtEl>
                                        <p:attrNameLst>
                                          <p:attrName>style.visibility</p:attrName>
                                        </p:attrNameLst>
                                      </p:cBhvr>
                                      <p:to>
                                        <p:strVal val="visible"/>
                                      </p:to>
                                    </p:set>
                                  </p:childTnLst>
                                </p:cTn>
                              </p:par>
                              <p:par>
                                <p:cTn id="44" presetID="1" presetClass="entr" presetSubtype="0" fill="hold" nodeType="withEffect">
                                  <p:stCondLst>
                                    <p:cond delay="0"/>
                                  </p:stCondLst>
                                  <p:childTnLst>
                                    <p:set>
                                      <p:cBhvr>
                                        <p:cTn id="45" dur="1" fill="hold">
                                          <p:stCondLst>
                                            <p:cond delay="9"/>
                                          </p:stCondLst>
                                        </p:cTn>
                                        <p:tgtEl>
                                          <p:spTgt spid="56"/>
                                        </p:tgtEl>
                                        <p:attrNameLst>
                                          <p:attrName>style.visibility</p:attrName>
                                        </p:attrNameLst>
                                      </p:cBhvr>
                                      <p:to>
                                        <p:strVal val="visible"/>
                                      </p:to>
                                    </p:set>
                                  </p:childTnLst>
                                </p:cTn>
                              </p:par>
                            </p:childTnLst>
                          </p:cTn>
                        </p:par>
                        <p:par>
                          <p:cTn id="46" fill="hold">
                            <p:stCondLst>
                              <p:cond delay="10"/>
                            </p:stCondLst>
                            <p:childTnLst>
                              <p:par>
                                <p:cTn id="47" presetID="1" presetClass="entr" presetSubtype="0" fill="hold" grpId="0" nodeType="afterEffect">
                                  <p:stCondLst>
                                    <p:cond delay="0"/>
                                  </p:stCondLst>
                                  <p:childTnLst>
                                    <p:set>
                                      <p:cBhvr>
                                        <p:cTn id="48" dur="1" fill="hold">
                                          <p:stCondLst>
                                            <p:cond delay="9"/>
                                          </p:stCondLst>
                                        </p:cTn>
                                        <p:tgtEl>
                                          <p:spTgt spid="53"/>
                                        </p:tgtEl>
                                        <p:attrNameLst>
                                          <p:attrName>style.visibility</p:attrName>
                                        </p:attrNameLst>
                                      </p:cBhvr>
                                      <p:to>
                                        <p:strVal val="visible"/>
                                      </p:to>
                                    </p:set>
                                  </p:childTnLst>
                                </p:cTn>
                              </p:par>
                            </p:childTnLst>
                          </p:cTn>
                        </p:par>
                      </p:childTnLst>
                    </p:cTn>
                  </p:par>
                </p:childTnLst>
              </p:cTn>
              <p:nextCondLst>
                <p:cond evt="onClick" delay="0">
                  <p:tgtEl>
                    <p:spTgt spid="54"/>
                  </p:tgtEl>
                </p:cond>
              </p:nextCondLst>
            </p:seq>
          </p:childTnLst>
        </p:cTn>
      </p:par>
    </p:tnLst>
    <p:bldLst>
      <p:bldP spid="46" grpId="0"/>
      <p:bldP spid="26" grpId="0"/>
      <p:bldP spid="53"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תיבת טקסט 3">
            <a:extLst>
              <a:ext uri="{FF2B5EF4-FFF2-40B4-BE49-F238E27FC236}">
                <a16:creationId xmlns:a16="http://schemas.microsoft.com/office/drawing/2014/main" id="{AF169580-0166-415D-99FC-B20584D0C056}"/>
              </a:ext>
            </a:extLst>
          </p:cNvPr>
          <p:cNvSpPr txBox="1"/>
          <p:nvPr/>
        </p:nvSpPr>
        <p:spPr>
          <a:xfrm>
            <a:off x="4860692" y="5036572"/>
            <a:ext cx="6118257" cy="954107"/>
          </a:xfrm>
          <a:prstGeom prst="rect">
            <a:avLst/>
          </a:prstGeom>
          <a:noFill/>
        </p:spPr>
        <p:txBody>
          <a:bodyPr wrap="square" rtlCol="1">
            <a:spAutoFit/>
          </a:bodyPr>
          <a:lstStyle/>
          <a:p>
            <a:r>
              <a:rPr lang="he-IL" sz="2800" dirty="0">
                <a:latin typeface="Calibri" panose="020F0502020204030204" pitchFamily="34" charset="0"/>
                <a:cs typeface="Calibri" panose="020F0502020204030204" pitchFamily="34" charset="0"/>
              </a:rPr>
              <a:t>הַאִם אֶפְשָר לְהַצִיג 10 שְקָלִים בְּעֶזְרַת 3 מַטְבְּעוֹת בִּלְבַד?</a:t>
            </a:r>
          </a:p>
        </p:txBody>
      </p:sp>
      <p:sp>
        <p:nvSpPr>
          <p:cNvPr id="8" name="תיבת טקסט 7">
            <a:extLst>
              <a:ext uri="{FF2B5EF4-FFF2-40B4-BE49-F238E27FC236}">
                <a16:creationId xmlns:a16="http://schemas.microsoft.com/office/drawing/2014/main" id="{D896A1BA-F816-4318-8097-80B7226D1047}"/>
              </a:ext>
            </a:extLst>
          </p:cNvPr>
          <p:cNvSpPr txBox="1"/>
          <p:nvPr/>
        </p:nvSpPr>
        <p:spPr>
          <a:xfrm>
            <a:off x="-140036" y="105476"/>
            <a:ext cx="11873524" cy="954107"/>
          </a:xfrm>
          <a:prstGeom prst="rect">
            <a:avLst/>
          </a:prstGeom>
          <a:noFill/>
        </p:spPr>
        <p:txBody>
          <a:bodyPr wrap="square" rtlCol="1">
            <a:spAutoFit/>
          </a:bodyPr>
          <a:lstStyle/>
          <a:p>
            <a:r>
              <a:rPr lang="he-IL" sz="2800" dirty="0">
                <a:latin typeface="Calibri" panose="020F0502020204030204" pitchFamily="34" charset="0"/>
                <a:cs typeface="Calibri" panose="020F0502020204030204" pitchFamily="34" charset="0"/>
              </a:rPr>
              <a:t>לִפְנֵיכֶם תְנָאִים לְהַצָגַת הַסְכוּם 10 שְקָלִים. אִם אֶפְשָר, הַצִיגוּ אֶת הַמַטְבְּעוֹת וְאֶת הַתַרְגִיל הַמַתְאִים. אִם אִי אֶפְשָר, כִּתְבוּ </a:t>
            </a:r>
            <a:r>
              <a:rPr lang="en-US" sz="2800" dirty="0">
                <a:latin typeface="Calibri" panose="020F0502020204030204" pitchFamily="34" charset="0"/>
                <a:cs typeface="Calibri" panose="020F0502020204030204" pitchFamily="34" charset="0"/>
              </a:rPr>
              <a:t>X</a:t>
            </a:r>
            <a:r>
              <a:rPr lang="he-IL" sz="2800" dirty="0">
                <a:latin typeface="Calibri" panose="020F0502020204030204" pitchFamily="34" charset="0"/>
                <a:cs typeface="Calibri" panose="020F0502020204030204" pitchFamily="34" charset="0"/>
              </a:rPr>
              <a:t>.</a:t>
            </a:r>
            <a:endParaRPr lang="en-US" sz="2800" dirty="0">
              <a:latin typeface="Calibri" panose="020F0502020204030204" pitchFamily="34" charset="0"/>
              <a:cs typeface="Calibri" panose="020F0502020204030204" pitchFamily="34" charset="0"/>
            </a:endParaRPr>
          </a:p>
        </p:txBody>
      </p:sp>
      <p:sp>
        <p:nvSpPr>
          <p:cNvPr id="10" name="תיבת טקסט 9">
            <a:extLst>
              <a:ext uri="{FF2B5EF4-FFF2-40B4-BE49-F238E27FC236}">
                <a16:creationId xmlns:a16="http://schemas.microsoft.com/office/drawing/2014/main" id="{1F0BD050-3FF3-4FBB-834C-B156DDDD29D2}"/>
              </a:ext>
            </a:extLst>
          </p:cNvPr>
          <p:cNvSpPr txBox="1"/>
          <p:nvPr/>
        </p:nvSpPr>
        <p:spPr>
          <a:xfrm>
            <a:off x="924132" y="6038865"/>
            <a:ext cx="10100950" cy="523220"/>
          </a:xfrm>
          <a:prstGeom prst="rect">
            <a:avLst/>
          </a:prstGeom>
          <a:noFill/>
        </p:spPr>
        <p:txBody>
          <a:bodyPr wrap="square" rtlCol="1">
            <a:spAutoFit/>
          </a:bodyPr>
          <a:lstStyle/>
          <a:p>
            <a:r>
              <a:rPr lang="he-IL" sz="2800" dirty="0">
                <a:latin typeface="Calibri" panose="020F0502020204030204" pitchFamily="34" charset="0"/>
                <a:cs typeface="Calibri" panose="020F0502020204030204" pitchFamily="34" charset="0"/>
              </a:rPr>
              <a:t>בַּמַטְבְּעוֹת הַקַיָמִים אִי אֶפְשָר לְהַצִיג 10 שְקָלִים בְּעֶזְרַת 3 מַטְבְּעוֹת.</a:t>
            </a:r>
            <a:endParaRPr lang="he-IL" dirty="0">
              <a:latin typeface="Calibri" panose="020F0502020204030204" pitchFamily="34" charset="0"/>
              <a:cs typeface="Calibri" panose="020F0502020204030204" pitchFamily="34" charset="0"/>
            </a:endParaRPr>
          </a:p>
        </p:txBody>
      </p:sp>
      <p:pic>
        <p:nvPicPr>
          <p:cNvPr id="13" name="Picture 6" descr="2 ₪">
            <a:extLst>
              <a:ext uri="{FF2B5EF4-FFF2-40B4-BE49-F238E27FC236}">
                <a16:creationId xmlns:a16="http://schemas.microsoft.com/office/drawing/2014/main" id="{AB7B4D2B-6D44-4205-8291-1DA5F5731D21}"/>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60756" t="21466" r="12516" b="25848"/>
          <a:stretch/>
        </p:blipFill>
        <p:spPr bwMode="auto">
          <a:xfrm>
            <a:off x="400197" y="2778933"/>
            <a:ext cx="720040" cy="744001"/>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14" name="Picture 6" descr="2 ₪">
            <a:extLst>
              <a:ext uri="{FF2B5EF4-FFF2-40B4-BE49-F238E27FC236}">
                <a16:creationId xmlns:a16="http://schemas.microsoft.com/office/drawing/2014/main" id="{158B6888-562A-4104-A84D-2B73CB6087F9}"/>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60756" t="21466" r="12516" b="25848"/>
          <a:stretch/>
        </p:blipFill>
        <p:spPr bwMode="auto">
          <a:xfrm>
            <a:off x="1170102" y="2778016"/>
            <a:ext cx="720040" cy="744001"/>
          </a:xfrm>
          <a:prstGeom prst="rect">
            <a:avLst/>
          </a:prstGeom>
          <a:noFill/>
          <a:ln>
            <a:noFill/>
          </a:ln>
          <a:extLst>
            <a:ext uri="{909E8E84-426E-40DD-AFC4-6F175D3DCCD1}">
              <a14:hiddenFill xmlns:a14="http://schemas.microsoft.com/office/drawing/2010/main">
                <a:solidFill>
                  <a:srgbClr val="FFFFFF"/>
                </a:solidFill>
              </a14:hiddenFill>
            </a:ext>
          </a:extLst>
        </p:spPr>
      </p:pic>
      <p:grpSp>
        <p:nvGrpSpPr>
          <p:cNvPr id="21" name="קבוצה 20">
            <a:extLst>
              <a:ext uri="{FF2B5EF4-FFF2-40B4-BE49-F238E27FC236}">
                <a16:creationId xmlns:a16="http://schemas.microsoft.com/office/drawing/2014/main" id="{47122BEF-5965-4FF4-B1A1-50FC7BE98DB7}"/>
              </a:ext>
            </a:extLst>
          </p:cNvPr>
          <p:cNvGrpSpPr/>
          <p:nvPr/>
        </p:nvGrpSpPr>
        <p:grpSpPr>
          <a:xfrm rot="285631">
            <a:off x="8456823" y="5515680"/>
            <a:ext cx="396000" cy="396000"/>
            <a:chOff x="7018484" y="4775740"/>
            <a:chExt cx="698937" cy="698937"/>
          </a:xfrm>
        </p:grpSpPr>
        <p:cxnSp>
          <p:nvCxnSpPr>
            <p:cNvPr id="22" name="מחבר ישר 21">
              <a:extLst>
                <a:ext uri="{FF2B5EF4-FFF2-40B4-BE49-F238E27FC236}">
                  <a16:creationId xmlns:a16="http://schemas.microsoft.com/office/drawing/2014/main" id="{BEBA7B71-94F5-476D-B944-46138F581781}"/>
                </a:ext>
              </a:extLst>
            </p:cNvPr>
            <p:cNvCxnSpPr/>
            <p:nvPr/>
          </p:nvCxnSpPr>
          <p:spPr>
            <a:xfrm flipH="1">
              <a:off x="7080738" y="4775740"/>
              <a:ext cx="574431" cy="698937"/>
            </a:xfrm>
            <a:prstGeom prst="line">
              <a:avLst/>
            </a:prstGeom>
            <a:ln w="762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3" name="מחבר ישר 22">
              <a:extLst>
                <a:ext uri="{FF2B5EF4-FFF2-40B4-BE49-F238E27FC236}">
                  <a16:creationId xmlns:a16="http://schemas.microsoft.com/office/drawing/2014/main" id="{6F925438-BDBE-4FDD-9898-6E88E1B717F7}"/>
                </a:ext>
              </a:extLst>
            </p:cNvPr>
            <p:cNvCxnSpPr>
              <a:cxnSpLocks/>
            </p:cNvCxnSpPr>
            <p:nvPr/>
          </p:nvCxnSpPr>
          <p:spPr>
            <a:xfrm rot="16200000" flipH="1">
              <a:off x="7080737" y="4775739"/>
              <a:ext cx="574431" cy="698937"/>
            </a:xfrm>
            <a:prstGeom prst="line">
              <a:avLst/>
            </a:prstGeom>
            <a:ln w="76200">
              <a:solidFill>
                <a:srgbClr val="FF0000"/>
              </a:solidFill>
            </a:ln>
          </p:spPr>
          <p:style>
            <a:lnRef idx="1">
              <a:schemeClr val="accent1"/>
            </a:lnRef>
            <a:fillRef idx="0">
              <a:schemeClr val="accent1"/>
            </a:fillRef>
            <a:effectRef idx="0">
              <a:schemeClr val="accent1"/>
            </a:effectRef>
            <a:fontRef idx="minor">
              <a:schemeClr val="tx1"/>
            </a:fontRef>
          </p:style>
        </p:cxnSp>
      </p:grpSp>
      <p:sp>
        <p:nvSpPr>
          <p:cNvPr id="18" name="תיבת טקסט 17">
            <a:extLst>
              <a:ext uri="{FF2B5EF4-FFF2-40B4-BE49-F238E27FC236}">
                <a16:creationId xmlns:a16="http://schemas.microsoft.com/office/drawing/2014/main" id="{AA0899F8-944C-43F8-B70E-2665A4B8399B}"/>
              </a:ext>
            </a:extLst>
          </p:cNvPr>
          <p:cNvSpPr txBox="1"/>
          <p:nvPr/>
        </p:nvSpPr>
        <p:spPr>
          <a:xfrm>
            <a:off x="580203" y="3446013"/>
            <a:ext cx="3318847" cy="523220"/>
          </a:xfrm>
          <a:prstGeom prst="rect">
            <a:avLst/>
          </a:prstGeom>
          <a:noFill/>
        </p:spPr>
        <p:txBody>
          <a:bodyPr wrap="square" rtlCol="1">
            <a:spAutoFit/>
          </a:bodyPr>
          <a:lstStyle/>
          <a:p>
            <a:r>
              <a:rPr lang="en-US" sz="2800" dirty="0">
                <a:solidFill>
                  <a:srgbClr val="45579E"/>
                </a:solidFill>
                <a:latin typeface="Calibri" panose="020F0502020204030204" pitchFamily="34" charset="0"/>
                <a:cs typeface="Calibri" panose="020F0502020204030204" pitchFamily="34" charset="0"/>
              </a:rPr>
              <a:t>2 + 2 + 2 + 2 + 2  =  10</a:t>
            </a:r>
            <a:endParaRPr lang="he-IL" sz="2800" dirty="0">
              <a:solidFill>
                <a:srgbClr val="45579E"/>
              </a:solidFill>
              <a:latin typeface="Calibri" panose="020F0502020204030204" pitchFamily="34" charset="0"/>
              <a:cs typeface="Calibri" panose="020F0502020204030204" pitchFamily="34" charset="0"/>
            </a:endParaRPr>
          </a:p>
        </p:txBody>
      </p:sp>
      <p:sp>
        <p:nvSpPr>
          <p:cNvPr id="25" name="עיגול כחול">
            <a:extLst>
              <a:ext uri="{FF2B5EF4-FFF2-40B4-BE49-F238E27FC236}">
                <a16:creationId xmlns:a16="http://schemas.microsoft.com/office/drawing/2014/main" id="{945EB26B-8D11-429C-A0CB-6EF2C625E147}"/>
              </a:ext>
            </a:extLst>
          </p:cNvPr>
          <p:cNvSpPr/>
          <p:nvPr/>
        </p:nvSpPr>
        <p:spPr>
          <a:xfrm>
            <a:off x="11155754" y="1237001"/>
            <a:ext cx="577734" cy="577734"/>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26" name="תיבת טקסט 25">
            <a:extLst>
              <a:ext uri="{FF2B5EF4-FFF2-40B4-BE49-F238E27FC236}">
                <a16:creationId xmlns:a16="http://schemas.microsoft.com/office/drawing/2014/main" id="{70339BC7-1700-4544-833A-A8981ECD87BD}"/>
              </a:ext>
            </a:extLst>
          </p:cNvPr>
          <p:cNvSpPr txBox="1"/>
          <p:nvPr/>
        </p:nvSpPr>
        <p:spPr>
          <a:xfrm>
            <a:off x="4991380" y="1253491"/>
            <a:ext cx="5949590" cy="954107"/>
          </a:xfrm>
          <a:prstGeom prst="rect">
            <a:avLst/>
          </a:prstGeom>
          <a:noFill/>
        </p:spPr>
        <p:txBody>
          <a:bodyPr wrap="square" rtlCol="1">
            <a:spAutoFit/>
          </a:bodyPr>
          <a:lstStyle/>
          <a:p>
            <a:r>
              <a:rPr lang="he-IL" sz="2800" dirty="0">
                <a:latin typeface="Calibri" panose="020F0502020204030204" pitchFamily="34" charset="0"/>
                <a:cs typeface="Calibri" panose="020F0502020204030204" pitchFamily="34" charset="0"/>
              </a:rPr>
              <a:t>הַאִם אֶפְשָר לְהַצִיג 10 שְקָלִים בְּעֶזְרַת 4 מַטְבְּעוֹת?</a:t>
            </a:r>
          </a:p>
        </p:txBody>
      </p:sp>
      <p:sp>
        <p:nvSpPr>
          <p:cNvPr id="28" name="עיגול צהוב">
            <a:extLst>
              <a:ext uri="{FF2B5EF4-FFF2-40B4-BE49-F238E27FC236}">
                <a16:creationId xmlns:a16="http://schemas.microsoft.com/office/drawing/2014/main" id="{9B320881-A4DA-41C2-B516-BB8709101465}"/>
              </a:ext>
            </a:extLst>
          </p:cNvPr>
          <p:cNvSpPr/>
          <p:nvPr/>
        </p:nvSpPr>
        <p:spPr>
          <a:xfrm>
            <a:off x="11155754" y="2827658"/>
            <a:ext cx="577734" cy="577734"/>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29" name="תיבת טקסט 28">
            <a:extLst>
              <a:ext uri="{FF2B5EF4-FFF2-40B4-BE49-F238E27FC236}">
                <a16:creationId xmlns:a16="http://schemas.microsoft.com/office/drawing/2014/main" id="{EE0A1D45-7D00-4571-BAF2-147F7562D475}"/>
              </a:ext>
            </a:extLst>
          </p:cNvPr>
          <p:cNvSpPr txBox="1"/>
          <p:nvPr/>
        </p:nvSpPr>
        <p:spPr>
          <a:xfrm>
            <a:off x="5283200" y="2809857"/>
            <a:ext cx="5741882" cy="1384995"/>
          </a:xfrm>
          <a:prstGeom prst="rect">
            <a:avLst/>
          </a:prstGeom>
          <a:noFill/>
        </p:spPr>
        <p:txBody>
          <a:bodyPr wrap="square" rtlCol="1">
            <a:spAutoFit/>
          </a:bodyPr>
          <a:lstStyle/>
          <a:p>
            <a:r>
              <a:rPr lang="he-IL" sz="2800" dirty="0">
                <a:latin typeface="Calibri" panose="020F0502020204030204" pitchFamily="34" charset="0"/>
                <a:cs typeface="Calibri" panose="020F0502020204030204" pitchFamily="34" charset="0"/>
              </a:rPr>
              <a:t>הַאִם אֶפְשָר לְהַצִיג 10 שְקָלִים בְּעֶזְרַת 5 מַטְבְּעוֹת?</a:t>
            </a:r>
          </a:p>
          <a:p>
            <a:r>
              <a:rPr lang="he-IL" sz="2800" dirty="0">
                <a:latin typeface="Calibri" panose="020F0502020204030204" pitchFamily="34" charset="0"/>
                <a:cs typeface="Calibri" panose="020F0502020204030204" pitchFamily="34" charset="0"/>
              </a:rPr>
              <a:t>הַצִיגוּ שְתֵי אֶפְשָרוּיוֹת.</a:t>
            </a:r>
          </a:p>
        </p:txBody>
      </p:sp>
      <p:sp>
        <p:nvSpPr>
          <p:cNvPr id="34" name="עיגול כתום">
            <a:extLst>
              <a:ext uri="{FF2B5EF4-FFF2-40B4-BE49-F238E27FC236}">
                <a16:creationId xmlns:a16="http://schemas.microsoft.com/office/drawing/2014/main" id="{043C2BD3-7A8C-4973-9420-829B568F53C8}"/>
              </a:ext>
            </a:extLst>
          </p:cNvPr>
          <p:cNvSpPr/>
          <p:nvPr/>
        </p:nvSpPr>
        <p:spPr>
          <a:xfrm>
            <a:off x="11109618" y="5066862"/>
            <a:ext cx="577734" cy="577734"/>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pic>
        <p:nvPicPr>
          <p:cNvPr id="37" name="Picture 8" descr="5 ₪">
            <a:extLst>
              <a:ext uri="{FF2B5EF4-FFF2-40B4-BE49-F238E27FC236}">
                <a16:creationId xmlns:a16="http://schemas.microsoft.com/office/drawing/2014/main" id="{E63B13FB-EDD8-4C7E-AD10-416DDC8EA6FD}"/>
              </a:ext>
            </a:extLst>
          </p:cNvPr>
          <p:cNvPicPr>
            <a:picLocks noChangeAspect="1" noChangeArrowheads="1"/>
          </p:cNvPicPr>
          <p:nvPr/>
        </p:nvPicPr>
        <p:blipFill rotWithShape="1">
          <a:blip r:embed="rId4">
            <a:clrChange>
              <a:clrFrom>
                <a:srgbClr val="FFFFFF"/>
              </a:clrFrom>
              <a:clrTo>
                <a:srgbClr val="FFFFFF">
                  <a:alpha val="0"/>
                </a:srgbClr>
              </a:clrTo>
            </a:clrChange>
            <a:extLst>
              <a:ext uri="{28A0092B-C50C-407E-A947-70E740481C1C}">
                <a14:useLocalDpi xmlns:a14="http://schemas.microsoft.com/office/drawing/2010/main" val="0"/>
              </a:ext>
            </a:extLst>
          </a:blip>
          <a:srcRect l="61224" t="26361" r="13889" b="23671"/>
          <a:stretch/>
        </p:blipFill>
        <p:spPr bwMode="auto">
          <a:xfrm>
            <a:off x="2738229" y="1106033"/>
            <a:ext cx="1055958" cy="1111340"/>
          </a:xfrm>
          <a:prstGeom prst="rect">
            <a:avLst/>
          </a:prstGeom>
          <a:noFill/>
          <a:ln>
            <a:noFill/>
          </a:ln>
          <a:extLst>
            <a:ext uri="{909E8E84-426E-40DD-AFC4-6F175D3DCCD1}">
              <a14:hiddenFill xmlns:a14="http://schemas.microsoft.com/office/drawing/2010/main">
                <a:solidFill>
                  <a:srgbClr val="FFFFFF"/>
                </a:solidFill>
              </a14:hiddenFill>
            </a:ext>
          </a:extLst>
        </p:spPr>
      </p:pic>
      <p:sp>
        <p:nvSpPr>
          <p:cNvPr id="38" name="תיבת טקסט 37">
            <a:extLst>
              <a:ext uri="{FF2B5EF4-FFF2-40B4-BE49-F238E27FC236}">
                <a16:creationId xmlns:a16="http://schemas.microsoft.com/office/drawing/2014/main" id="{C7AEB6B3-C033-46EE-ADC7-10F454801F0F}"/>
              </a:ext>
            </a:extLst>
          </p:cNvPr>
          <p:cNvSpPr txBox="1"/>
          <p:nvPr/>
        </p:nvSpPr>
        <p:spPr>
          <a:xfrm>
            <a:off x="580203" y="1988298"/>
            <a:ext cx="2640549" cy="523220"/>
          </a:xfrm>
          <a:prstGeom prst="rect">
            <a:avLst/>
          </a:prstGeom>
          <a:noFill/>
        </p:spPr>
        <p:txBody>
          <a:bodyPr wrap="square" rtlCol="1">
            <a:spAutoFit/>
          </a:bodyPr>
          <a:lstStyle/>
          <a:p>
            <a:r>
              <a:rPr lang="en-US" sz="2800" dirty="0">
                <a:solidFill>
                  <a:srgbClr val="45579E"/>
                </a:solidFill>
                <a:latin typeface="Calibri" panose="020F0502020204030204" pitchFamily="34" charset="0"/>
                <a:cs typeface="Calibri" panose="020F0502020204030204" pitchFamily="34" charset="0"/>
              </a:rPr>
              <a:t>1 + 2+ 2 + 5=  10</a:t>
            </a:r>
            <a:endParaRPr lang="he-IL" sz="2800" dirty="0">
              <a:solidFill>
                <a:srgbClr val="45579E"/>
              </a:solidFill>
              <a:latin typeface="Calibri" panose="020F0502020204030204" pitchFamily="34" charset="0"/>
              <a:cs typeface="Calibri" panose="020F0502020204030204" pitchFamily="34" charset="0"/>
            </a:endParaRPr>
          </a:p>
        </p:txBody>
      </p:sp>
      <p:pic>
        <p:nvPicPr>
          <p:cNvPr id="39" name="Picture 6" descr="2 ₪">
            <a:extLst>
              <a:ext uri="{FF2B5EF4-FFF2-40B4-BE49-F238E27FC236}">
                <a16:creationId xmlns:a16="http://schemas.microsoft.com/office/drawing/2014/main" id="{ED785700-474E-48D2-A37B-9D880A5A2DDC}"/>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60756" t="21466" r="12516" b="25848"/>
          <a:stretch/>
        </p:blipFill>
        <p:spPr bwMode="auto">
          <a:xfrm>
            <a:off x="1993648" y="2792060"/>
            <a:ext cx="720040" cy="744001"/>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40" name="Picture 6" descr="2 ₪">
            <a:extLst>
              <a:ext uri="{FF2B5EF4-FFF2-40B4-BE49-F238E27FC236}">
                <a16:creationId xmlns:a16="http://schemas.microsoft.com/office/drawing/2014/main" id="{6C42B600-C3D5-4438-ADAB-F43FF932CF11}"/>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60756" t="21466" r="12516" b="25848"/>
          <a:stretch/>
        </p:blipFill>
        <p:spPr bwMode="auto">
          <a:xfrm>
            <a:off x="2817194" y="2804255"/>
            <a:ext cx="720040" cy="744001"/>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41" name="Picture 6" descr="2 ₪">
            <a:extLst>
              <a:ext uri="{FF2B5EF4-FFF2-40B4-BE49-F238E27FC236}">
                <a16:creationId xmlns:a16="http://schemas.microsoft.com/office/drawing/2014/main" id="{E0AA73F0-5A5A-48A6-BF60-99CB93C4292B}"/>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60756" t="21466" r="12516" b="25848"/>
          <a:stretch/>
        </p:blipFill>
        <p:spPr bwMode="auto">
          <a:xfrm>
            <a:off x="3600959" y="2812570"/>
            <a:ext cx="720040" cy="744001"/>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24" name="Picture 6" descr="2 ₪">
            <a:extLst>
              <a:ext uri="{FF2B5EF4-FFF2-40B4-BE49-F238E27FC236}">
                <a16:creationId xmlns:a16="http://schemas.microsoft.com/office/drawing/2014/main" id="{2EA8CC72-5C98-416F-A311-9747B04DA022}"/>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60756" t="21466" r="12516" b="25848"/>
          <a:stretch/>
        </p:blipFill>
        <p:spPr bwMode="auto">
          <a:xfrm>
            <a:off x="1121583" y="1220006"/>
            <a:ext cx="720040" cy="744001"/>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30" name="Picture 6" descr="2 ₪">
            <a:extLst>
              <a:ext uri="{FF2B5EF4-FFF2-40B4-BE49-F238E27FC236}">
                <a16:creationId xmlns:a16="http://schemas.microsoft.com/office/drawing/2014/main" id="{9E60DB3E-1F5A-4F17-9E6D-734711CC132F}"/>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60756" t="21466" r="12516" b="25848"/>
          <a:stretch/>
        </p:blipFill>
        <p:spPr bwMode="auto">
          <a:xfrm>
            <a:off x="1900478" y="1223411"/>
            <a:ext cx="720040" cy="744001"/>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31" name="Picture 4">
            <a:extLst>
              <a:ext uri="{FF2B5EF4-FFF2-40B4-BE49-F238E27FC236}">
                <a16:creationId xmlns:a16="http://schemas.microsoft.com/office/drawing/2014/main" id="{98CEF632-FC86-494A-A3C4-AF0DC8BA2A51}"/>
              </a:ext>
            </a:extLst>
          </p:cNvPr>
          <p:cNvPicPr>
            <a:picLocks noChangeAspect="1" noChangeArrowheads="1"/>
          </p:cNvPicPr>
          <p:nvPr/>
        </p:nvPicPr>
        <p:blipFill>
          <a:blip r:embed="rId5">
            <a:extLst>
              <a:ext uri="{28A0092B-C50C-407E-A947-70E740481C1C}">
                <a14:useLocalDpi xmlns:a14="http://schemas.microsoft.com/office/drawing/2010/main" val="0"/>
              </a:ext>
            </a:extLst>
          </a:blip>
          <a:srcRect l="159" r="159"/>
          <a:stretch/>
        </p:blipFill>
        <p:spPr bwMode="auto">
          <a:xfrm>
            <a:off x="401972" y="1270657"/>
            <a:ext cx="660756" cy="666508"/>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32" name="Picture 4">
            <a:extLst>
              <a:ext uri="{FF2B5EF4-FFF2-40B4-BE49-F238E27FC236}">
                <a16:creationId xmlns:a16="http://schemas.microsoft.com/office/drawing/2014/main" id="{B92D6D2A-BEA4-4953-9DE6-870EF31BDD54}"/>
              </a:ext>
            </a:extLst>
          </p:cNvPr>
          <p:cNvPicPr>
            <a:picLocks noChangeAspect="1" noChangeArrowheads="1"/>
          </p:cNvPicPr>
          <p:nvPr/>
        </p:nvPicPr>
        <p:blipFill>
          <a:blip r:embed="rId5">
            <a:extLst>
              <a:ext uri="{28A0092B-C50C-407E-A947-70E740481C1C}">
                <a14:useLocalDpi xmlns:a14="http://schemas.microsoft.com/office/drawing/2010/main" val="0"/>
              </a:ext>
            </a:extLst>
          </a:blip>
          <a:srcRect l="159" r="159"/>
          <a:stretch/>
        </p:blipFill>
        <p:spPr bwMode="auto">
          <a:xfrm>
            <a:off x="1942220" y="4265398"/>
            <a:ext cx="660756" cy="666508"/>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33" name="Picture 4">
            <a:extLst>
              <a:ext uri="{FF2B5EF4-FFF2-40B4-BE49-F238E27FC236}">
                <a16:creationId xmlns:a16="http://schemas.microsoft.com/office/drawing/2014/main" id="{9262B591-D34B-44BC-A4BF-0F4A7A3A0CDF}"/>
              </a:ext>
            </a:extLst>
          </p:cNvPr>
          <p:cNvPicPr>
            <a:picLocks noChangeAspect="1" noChangeArrowheads="1"/>
          </p:cNvPicPr>
          <p:nvPr/>
        </p:nvPicPr>
        <p:blipFill>
          <a:blip r:embed="rId5">
            <a:extLst>
              <a:ext uri="{28A0092B-C50C-407E-A947-70E740481C1C}">
                <a14:useLocalDpi xmlns:a14="http://schemas.microsoft.com/office/drawing/2010/main" val="0"/>
              </a:ext>
            </a:extLst>
          </a:blip>
          <a:srcRect l="159" r="159"/>
          <a:stretch/>
        </p:blipFill>
        <p:spPr bwMode="auto">
          <a:xfrm>
            <a:off x="1196449" y="4258960"/>
            <a:ext cx="660756" cy="666508"/>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35" name="Picture 4">
            <a:extLst>
              <a:ext uri="{FF2B5EF4-FFF2-40B4-BE49-F238E27FC236}">
                <a16:creationId xmlns:a16="http://schemas.microsoft.com/office/drawing/2014/main" id="{2E8D2762-2164-473C-9DFB-471C83FE97B0}"/>
              </a:ext>
            </a:extLst>
          </p:cNvPr>
          <p:cNvPicPr>
            <a:picLocks noChangeAspect="1" noChangeArrowheads="1"/>
          </p:cNvPicPr>
          <p:nvPr/>
        </p:nvPicPr>
        <p:blipFill>
          <a:blip r:embed="rId5">
            <a:extLst>
              <a:ext uri="{28A0092B-C50C-407E-A947-70E740481C1C}">
                <a14:useLocalDpi xmlns:a14="http://schemas.microsoft.com/office/drawing/2010/main" val="0"/>
              </a:ext>
            </a:extLst>
          </a:blip>
          <a:srcRect l="159" r="159"/>
          <a:stretch/>
        </p:blipFill>
        <p:spPr bwMode="auto">
          <a:xfrm>
            <a:off x="404807" y="4250226"/>
            <a:ext cx="660756" cy="666508"/>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36" name="Picture 6" descr="2 ₪">
            <a:extLst>
              <a:ext uri="{FF2B5EF4-FFF2-40B4-BE49-F238E27FC236}">
                <a16:creationId xmlns:a16="http://schemas.microsoft.com/office/drawing/2014/main" id="{8AADC452-2930-4BA8-B922-B3E66C970EFE}"/>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60756" t="21466" r="12516" b="25848"/>
          <a:stretch/>
        </p:blipFill>
        <p:spPr bwMode="auto">
          <a:xfrm>
            <a:off x="2702871" y="4211480"/>
            <a:ext cx="720040" cy="744001"/>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42" name="Picture 8" descr="5 ₪">
            <a:extLst>
              <a:ext uri="{FF2B5EF4-FFF2-40B4-BE49-F238E27FC236}">
                <a16:creationId xmlns:a16="http://schemas.microsoft.com/office/drawing/2014/main" id="{FB53485A-8B59-4317-950C-59E95FDBC41E}"/>
              </a:ext>
            </a:extLst>
          </p:cNvPr>
          <p:cNvPicPr>
            <a:picLocks noChangeAspect="1" noChangeArrowheads="1"/>
          </p:cNvPicPr>
          <p:nvPr/>
        </p:nvPicPr>
        <p:blipFill rotWithShape="1">
          <a:blip r:embed="rId4">
            <a:clrChange>
              <a:clrFrom>
                <a:srgbClr val="FFFFFF"/>
              </a:clrFrom>
              <a:clrTo>
                <a:srgbClr val="FFFFFF">
                  <a:alpha val="0"/>
                </a:srgbClr>
              </a:clrTo>
            </a:clrChange>
            <a:extLst>
              <a:ext uri="{28A0092B-C50C-407E-A947-70E740481C1C}">
                <a14:useLocalDpi xmlns:a14="http://schemas.microsoft.com/office/drawing/2010/main" val="0"/>
              </a:ext>
            </a:extLst>
          </a:blip>
          <a:srcRect l="61224" t="26361" r="13889" b="23671"/>
          <a:stretch/>
        </p:blipFill>
        <p:spPr bwMode="auto">
          <a:xfrm>
            <a:off x="3501740" y="3955522"/>
            <a:ext cx="1055958" cy="1111340"/>
          </a:xfrm>
          <a:prstGeom prst="rect">
            <a:avLst/>
          </a:prstGeom>
          <a:noFill/>
          <a:ln>
            <a:noFill/>
          </a:ln>
          <a:extLst>
            <a:ext uri="{909E8E84-426E-40DD-AFC4-6F175D3DCCD1}">
              <a14:hiddenFill xmlns:a14="http://schemas.microsoft.com/office/drawing/2010/main">
                <a:solidFill>
                  <a:srgbClr val="FFFFFF"/>
                </a:solidFill>
              </a14:hiddenFill>
            </a:ext>
          </a:extLst>
        </p:spPr>
      </p:pic>
      <p:sp>
        <p:nvSpPr>
          <p:cNvPr id="43" name="תיבת טקסט 42">
            <a:extLst>
              <a:ext uri="{FF2B5EF4-FFF2-40B4-BE49-F238E27FC236}">
                <a16:creationId xmlns:a16="http://schemas.microsoft.com/office/drawing/2014/main" id="{C7839D6B-D577-42D7-A120-FE4EA9A6A247}"/>
              </a:ext>
            </a:extLst>
          </p:cNvPr>
          <p:cNvSpPr txBox="1"/>
          <p:nvPr/>
        </p:nvSpPr>
        <p:spPr>
          <a:xfrm>
            <a:off x="580203" y="4960676"/>
            <a:ext cx="3312331" cy="523220"/>
          </a:xfrm>
          <a:prstGeom prst="rect">
            <a:avLst/>
          </a:prstGeom>
          <a:noFill/>
        </p:spPr>
        <p:txBody>
          <a:bodyPr wrap="square" rtlCol="1">
            <a:spAutoFit/>
          </a:bodyPr>
          <a:lstStyle/>
          <a:p>
            <a:r>
              <a:rPr lang="en-US" sz="2800" dirty="0">
                <a:solidFill>
                  <a:srgbClr val="45579E"/>
                </a:solidFill>
                <a:latin typeface="Calibri" panose="020F0502020204030204" pitchFamily="34" charset="0"/>
                <a:cs typeface="Calibri" panose="020F0502020204030204" pitchFamily="34" charset="0"/>
              </a:rPr>
              <a:t>1 + 1 + 1 + 2 + 5  =  10</a:t>
            </a:r>
            <a:endParaRPr lang="he-IL" sz="2800" dirty="0">
              <a:solidFill>
                <a:srgbClr val="45579E"/>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675950230"/>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5"/>
                    </p:tgtEl>
                  </p:cond>
                </p:stCondLst>
                <p:endSync evt="end" delay="0">
                  <p:rtn val="all"/>
                </p:endSync>
                <p:childTnLst>
                  <p:par>
                    <p:cTn id="3" fill="hold">
                      <p:stCondLst>
                        <p:cond delay="0"/>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9"/>
                                          </p:stCondLst>
                                        </p:cTn>
                                        <p:tgtEl>
                                          <p:spTgt spid="24"/>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9"/>
                                          </p:stCondLst>
                                        </p:cTn>
                                        <p:tgtEl>
                                          <p:spTgt spid="30"/>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9"/>
                                          </p:stCondLst>
                                        </p:cTn>
                                        <p:tgtEl>
                                          <p:spTgt spid="31"/>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9"/>
                                          </p:stCondLst>
                                        </p:cTn>
                                        <p:tgtEl>
                                          <p:spTgt spid="37"/>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8"/>
                                        </p:tgtEl>
                                        <p:attrNameLst>
                                          <p:attrName>style.visibility</p:attrName>
                                        </p:attrNameLst>
                                      </p:cBhvr>
                                      <p:to>
                                        <p:strVal val="visible"/>
                                      </p:to>
                                    </p:set>
                                  </p:childTnLst>
                                </p:cTn>
                              </p:par>
                            </p:childTnLst>
                          </p:cTn>
                        </p:par>
                      </p:childTnLst>
                    </p:cTn>
                  </p:par>
                </p:childTnLst>
              </p:cTn>
              <p:nextCondLst>
                <p:cond evt="onClick" delay="0">
                  <p:tgtEl>
                    <p:spTgt spid="25"/>
                  </p:tgtEl>
                </p:cond>
              </p:nextCondLst>
            </p:seq>
            <p:seq concurrent="1" nextAc="seek">
              <p:cTn id="15" restart="whenNotActive" fill="hold" evtFilter="cancelBubble" nodeType="interactiveSeq">
                <p:stCondLst>
                  <p:cond evt="onClick" delay="0">
                    <p:tgtEl>
                      <p:spTgt spid="28"/>
                    </p:tgtEl>
                  </p:cond>
                </p:stCondLst>
                <p:endSync evt="end" delay="0">
                  <p:rtn val="all"/>
                </p:endSync>
                <p:childTnLst>
                  <p:par>
                    <p:cTn id="16" fill="hold">
                      <p:stCondLst>
                        <p:cond delay="0"/>
                      </p:stCondLst>
                      <p:childTnLst>
                        <p:par>
                          <p:cTn id="17" fill="hold">
                            <p:stCondLst>
                              <p:cond delay="0"/>
                            </p:stCondLst>
                            <p:childTnLst>
                              <p:par>
                                <p:cTn id="18" presetID="1" presetClass="entr" presetSubtype="0" fill="hold" grpId="0" nodeType="withEffect">
                                  <p:stCondLst>
                                    <p:cond delay="0"/>
                                  </p:stCondLst>
                                  <p:childTnLst>
                                    <p:set>
                                      <p:cBhvr>
                                        <p:cTn id="19" dur="1" fill="hold">
                                          <p:stCondLst>
                                            <p:cond delay="249"/>
                                          </p:stCondLst>
                                        </p:cTn>
                                        <p:tgtEl>
                                          <p:spTgt spid="18"/>
                                        </p:tgtEl>
                                        <p:attrNameLst>
                                          <p:attrName>style.visibility</p:attrName>
                                        </p:attrNameLst>
                                      </p:cBhvr>
                                      <p:to>
                                        <p:strVal val="visible"/>
                                      </p:to>
                                    </p:set>
                                  </p:childTnLst>
                                </p:cTn>
                              </p:par>
                              <p:par>
                                <p:cTn id="20" presetID="1" presetClass="entr" presetSubtype="0" fill="hold" nodeType="withEffect">
                                  <p:stCondLst>
                                    <p:cond delay="0"/>
                                  </p:stCondLst>
                                  <p:childTnLst>
                                    <p:set>
                                      <p:cBhvr>
                                        <p:cTn id="21" dur="1" fill="hold">
                                          <p:stCondLst>
                                            <p:cond delay="9"/>
                                          </p:stCondLst>
                                        </p:cTn>
                                        <p:tgtEl>
                                          <p:spTgt spid="13"/>
                                        </p:tgtEl>
                                        <p:attrNameLst>
                                          <p:attrName>style.visibility</p:attrName>
                                        </p:attrNameLst>
                                      </p:cBhvr>
                                      <p:to>
                                        <p:strVal val="visible"/>
                                      </p:to>
                                    </p:set>
                                  </p:childTnLst>
                                </p:cTn>
                              </p:par>
                              <p:par>
                                <p:cTn id="22" presetID="1" presetClass="entr" presetSubtype="0" fill="hold" nodeType="withEffect">
                                  <p:stCondLst>
                                    <p:cond delay="0"/>
                                  </p:stCondLst>
                                  <p:childTnLst>
                                    <p:set>
                                      <p:cBhvr>
                                        <p:cTn id="23" dur="1" fill="hold">
                                          <p:stCondLst>
                                            <p:cond delay="9"/>
                                          </p:stCondLst>
                                        </p:cTn>
                                        <p:tgtEl>
                                          <p:spTgt spid="14"/>
                                        </p:tgtEl>
                                        <p:attrNameLst>
                                          <p:attrName>style.visibility</p:attrName>
                                        </p:attrNameLst>
                                      </p:cBhvr>
                                      <p:to>
                                        <p:strVal val="visible"/>
                                      </p:to>
                                    </p:set>
                                  </p:childTnLst>
                                </p:cTn>
                              </p:par>
                              <p:par>
                                <p:cTn id="24" presetID="1" presetClass="entr" presetSubtype="0" fill="hold" nodeType="withEffect">
                                  <p:stCondLst>
                                    <p:cond delay="0"/>
                                  </p:stCondLst>
                                  <p:childTnLst>
                                    <p:set>
                                      <p:cBhvr>
                                        <p:cTn id="25" dur="1" fill="hold">
                                          <p:stCondLst>
                                            <p:cond delay="9"/>
                                          </p:stCondLst>
                                        </p:cTn>
                                        <p:tgtEl>
                                          <p:spTgt spid="39"/>
                                        </p:tgtEl>
                                        <p:attrNameLst>
                                          <p:attrName>style.visibility</p:attrName>
                                        </p:attrNameLst>
                                      </p:cBhvr>
                                      <p:to>
                                        <p:strVal val="visible"/>
                                      </p:to>
                                    </p:set>
                                  </p:childTnLst>
                                </p:cTn>
                              </p:par>
                              <p:par>
                                <p:cTn id="26" presetID="1" presetClass="entr" presetSubtype="0" fill="hold" nodeType="withEffect">
                                  <p:stCondLst>
                                    <p:cond delay="0"/>
                                  </p:stCondLst>
                                  <p:childTnLst>
                                    <p:set>
                                      <p:cBhvr>
                                        <p:cTn id="27" dur="1" fill="hold">
                                          <p:stCondLst>
                                            <p:cond delay="9"/>
                                          </p:stCondLst>
                                        </p:cTn>
                                        <p:tgtEl>
                                          <p:spTgt spid="40"/>
                                        </p:tgtEl>
                                        <p:attrNameLst>
                                          <p:attrName>style.visibility</p:attrName>
                                        </p:attrNameLst>
                                      </p:cBhvr>
                                      <p:to>
                                        <p:strVal val="visible"/>
                                      </p:to>
                                    </p:set>
                                  </p:childTnLst>
                                </p:cTn>
                              </p:par>
                              <p:par>
                                <p:cTn id="28" presetID="1" presetClass="entr" presetSubtype="0" fill="hold" nodeType="withEffect">
                                  <p:stCondLst>
                                    <p:cond delay="0"/>
                                  </p:stCondLst>
                                  <p:childTnLst>
                                    <p:set>
                                      <p:cBhvr>
                                        <p:cTn id="29" dur="1" fill="hold">
                                          <p:stCondLst>
                                            <p:cond delay="9"/>
                                          </p:stCondLst>
                                        </p:cTn>
                                        <p:tgtEl>
                                          <p:spTgt spid="41"/>
                                        </p:tgtEl>
                                        <p:attrNameLst>
                                          <p:attrName>style.visibility</p:attrName>
                                        </p:attrNameLst>
                                      </p:cBhvr>
                                      <p:to>
                                        <p:strVal val="visible"/>
                                      </p:to>
                                    </p:set>
                                  </p:childTnLst>
                                </p:cTn>
                              </p:par>
                            </p:childTnLst>
                          </p:cTn>
                        </p:par>
                        <p:par>
                          <p:cTn id="30" fill="hold">
                            <p:stCondLst>
                              <p:cond delay="250"/>
                            </p:stCondLst>
                            <p:childTnLst>
                              <p:par>
                                <p:cTn id="31" presetID="1" presetClass="entr" presetSubtype="0" fill="hold" nodeType="afterEffect">
                                  <p:stCondLst>
                                    <p:cond delay="0"/>
                                  </p:stCondLst>
                                  <p:childTnLst>
                                    <p:set>
                                      <p:cBhvr>
                                        <p:cTn id="32" dur="1" fill="hold">
                                          <p:stCondLst>
                                            <p:cond delay="9"/>
                                          </p:stCondLst>
                                        </p:cTn>
                                        <p:tgtEl>
                                          <p:spTgt spid="32"/>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9"/>
                                          </p:stCondLst>
                                        </p:cTn>
                                        <p:tgtEl>
                                          <p:spTgt spid="33"/>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9"/>
                                          </p:stCondLst>
                                        </p:cTn>
                                        <p:tgtEl>
                                          <p:spTgt spid="35"/>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9"/>
                                          </p:stCondLst>
                                        </p:cTn>
                                        <p:tgtEl>
                                          <p:spTgt spid="36"/>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9"/>
                                          </p:stCondLst>
                                        </p:cTn>
                                        <p:tgtEl>
                                          <p:spTgt spid="42"/>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249"/>
                                          </p:stCondLst>
                                        </p:cTn>
                                        <p:tgtEl>
                                          <p:spTgt spid="43"/>
                                        </p:tgtEl>
                                        <p:attrNameLst>
                                          <p:attrName>style.visibility</p:attrName>
                                        </p:attrNameLst>
                                      </p:cBhvr>
                                      <p:to>
                                        <p:strVal val="visible"/>
                                      </p:to>
                                    </p:set>
                                  </p:childTnLst>
                                </p:cTn>
                              </p:par>
                            </p:childTnLst>
                          </p:cTn>
                        </p:par>
                      </p:childTnLst>
                    </p:cTn>
                  </p:par>
                </p:childTnLst>
              </p:cTn>
              <p:nextCondLst>
                <p:cond evt="onClick" delay="0">
                  <p:tgtEl>
                    <p:spTgt spid="28"/>
                  </p:tgtEl>
                </p:cond>
              </p:nextCondLst>
            </p:seq>
            <p:seq concurrent="1" nextAc="seek">
              <p:cTn id="43" restart="whenNotActive" fill="hold" evtFilter="cancelBubble" nodeType="interactiveSeq">
                <p:stCondLst>
                  <p:cond evt="onClick" delay="0">
                    <p:tgtEl>
                      <p:spTgt spid="34"/>
                    </p:tgtEl>
                  </p:cond>
                </p:stCondLst>
                <p:endSync evt="end" delay="0">
                  <p:rtn val="all"/>
                </p:endSync>
                <p:childTnLst>
                  <p:par>
                    <p:cTn id="44" fill="hold">
                      <p:stCondLst>
                        <p:cond delay="0"/>
                      </p:stCondLst>
                      <p:childTnLst>
                        <p:par>
                          <p:cTn id="45" fill="hold">
                            <p:stCondLst>
                              <p:cond delay="0"/>
                            </p:stCondLst>
                            <p:childTnLst>
                              <p:par>
                                <p:cTn id="46" presetID="53" presetClass="entr" presetSubtype="16" fill="hold" nodeType="withEffect">
                                  <p:stCondLst>
                                    <p:cond delay="0"/>
                                  </p:stCondLst>
                                  <p:childTnLst>
                                    <p:set>
                                      <p:cBhvr>
                                        <p:cTn id="47" dur="1" fill="hold">
                                          <p:stCondLst>
                                            <p:cond delay="0"/>
                                          </p:stCondLst>
                                        </p:cTn>
                                        <p:tgtEl>
                                          <p:spTgt spid="21"/>
                                        </p:tgtEl>
                                        <p:attrNameLst>
                                          <p:attrName>style.visibility</p:attrName>
                                        </p:attrNameLst>
                                      </p:cBhvr>
                                      <p:to>
                                        <p:strVal val="visible"/>
                                      </p:to>
                                    </p:set>
                                    <p:anim calcmode="lin" valueType="num">
                                      <p:cBhvr>
                                        <p:cTn id="48" dur="10" fill="hold"/>
                                        <p:tgtEl>
                                          <p:spTgt spid="21"/>
                                        </p:tgtEl>
                                        <p:attrNameLst>
                                          <p:attrName>ppt_w</p:attrName>
                                        </p:attrNameLst>
                                      </p:cBhvr>
                                      <p:tavLst>
                                        <p:tav tm="0">
                                          <p:val>
                                            <p:fltVal val="0"/>
                                          </p:val>
                                        </p:tav>
                                        <p:tav tm="100000">
                                          <p:val>
                                            <p:strVal val="#ppt_w"/>
                                          </p:val>
                                        </p:tav>
                                      </p:tavLst>
                                    </p:anim>
                                    <p:anim calcmode="lin" valueType="num">
                                      <p:cBhvr>
                                        <p:cTn id="49" dur="10" fill="hold"/>
                                        <p:tgtEl>
                                          <p:spTgt spid="21"/>
                                        </p:tgtEl>
                                        <p:attrNameLst>
                                          <p:attrName>ppt_h</p:attrName>
                                        </p:attrNameLst>
                                      </p:cBhvr>
                                      <p:tavLst>
                                        <p:tav tm="0">
                                          <p:val>
                                            <p:fltVal val="0"/>
                                          </p:val>
                                        </p:tav>
                                        <p:tav tm="100000">
                                          <p:val>
                                            <p:strVal val="#ppt_h"/>
                                          </p:val>
                                        </p:tav>
                                      </p:tavLst>
                                    </p:anim>
                                    <p:animEffect transition="in" filter="fade">
                                      <p:cBhvr>
                                        <p:cTn id="50" dur="10"/>
                                        <p:tgtEl>
                                          <p:spTgt spid="21"/>
                                        </p:tgtEl>
                                      </p:cBhvr>
                                    </p:animEffect>
                                  </p:childTnLst>
                                </p:cTn>
                              </p:par>
                              <p:par>
                                <p:cTn id="51" presetID="1" presetClass="entr" presetSubtype="0" fill="hold" grpId="0" nodeType="withEffect">
                                  <p:stCondLst>
                                    <p:cond delay="0"/>
                                  </p:stCondLst>
                                  <p:childTnLst>
                                    <p:set>
                                      <p:cBhvr>
                                        <p:cTn id="52" dur="1" fill="hold">
                                          <p:stCondLst>
                                            <p:cond delay="249"/>
                                          </p:stCondLst>
                                        </p:cTn>
                                        <p:tgtEl>
                                          <p:spTgt spid="10"/>
                                        </p:tgtEl>
                                        <p:attrNameLst>
                                          <p:attrName>style.visibility</p:attrName>
                                        </p:attrNameLst>
                                      </p:cBhvr>
                                      <p:to>
                                        <p:strVal val="visible"/>
                                      </p:to>
                                    </p:set>
                                  </p:childTnLst>
                                </p:cTn>
                              </p:par>
                            </p:childTnLst>
                          </p:cTn>
                        </p:par>
                      </p:childTnLst>
                    </p:cTn>
                  </p:par>
                </p:childTnLst>
              </p:cTn>
              <p:nextCondLst>
                <p:cond evt="onClick" delay="0">
                  <p:tgtEl>
                    <p:spTgt spid="34"/>
                  </p:tgtEl>
                </p:cond>
              </p:nextCondLst>
            </p:seq>
          </p:childTnLst>
        </p:cTn>
      </p:par>
    </p:tnLst>
    <p:bldLst>
      <p:bldP spid="10" grpId="0"/>
      <p:bldP spid="18" grpId="0"/>
      <p:bldP spid="38" grpId="0"/>
      <p:bldP spid="43"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תיבת טקסט 2">
            <a:extLst>
              <a:ext uri="{FF2B5EF4-FFF2-40B4-BE49-F238E27FC236}">
                <a16:creationId xmlns:a16="http://schemas.microsoft.com/office/drawing/2014/main" id="{7458DF90-B20E-40A5-90A7-9DB18C897B8D}"/>
              </a:ext>
            </a:extLst>
          </p:cNvPr>
          <p:cNvSpPr txBox="1"/>
          <p:nvPr/>
        </p:nvSpPr>
        <p:spPr>
          <a:xfrm>
            <a:off x="1019865" y="404407"/>
            <a:ext cx="10152271" cy="584775"/>
          </a:xfrm>
          <a:prstGeom prst="rect">
            <a:avLst/>
          </a:prstGeom>
          <a:noFill/>
        </p:spPr>
        <p:txBody>
          <a:bodyPr wrap="square">
            <a:spAutoFit/>
          </a:bodyPr>
          <a:lstStyle/>
          <a:p>
            <a:r>
              <a:rPr lang="he-IL" sz="3200" dirty="0">
                <a:latin typeface="Calibri" panose="020F0502020204030204" pitchFamily="34" charset="0"/>
                <a:cs typeface="Calibri" panose="020F0502020204030204" pitchFamily="34" charset="0"/>
              </a:rPr>
              <a:t>הַאִם אֶפְשָר לְהַצִיג 10 שְקָלִים רַק בְּמַטְבְּעוֹת שֶל 2 שְקָלִים וַ־5 שְקָלִים?</a:t>
            </a:r>
          </a:p>
        </p:txBody>
      </p:sp>
      <p:pic>
        <p:nvPicPr>
          <p:cNvPr id="5" name="Picture 6" descr="2 ₪">
            <a:extLst>
              <a:ext uri="{FF2B5EF4-FFF2-40B4-BE49-F238E27FC236}">
                <a16:creationId xmlns:a16="http://schemas.microsoft.com/office/drawing/2014/main" id="{51F0EA13-D50F-455C-B3D2-DE4FA6860EF3}"/>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60756" t="21466" r="12516" b="25848"/>
          <a:stretch/>
        </p:blipFill>
        <p:spPr bwMode="auto">
          <a:xfrm>
            <a:off x="1831862" y="2091039"/>
            <a:ext cx="720040" cy="744001"/>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6" name="Picture 6" descr="2 ₪">
            <a:extLst>
              <a:ext uri="{FF2B5EF4-FFF2-40B4-BE49-F238E27FC236}">
                <a16:creationId xmlns:a16="http://schemas.microsoft.com/office/drawing/2014/main" id="{D329DB10-2EE6-47EA-9300-77F375073D54}"/>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60756" t="21466" r="12516" b="25848"/>
          <a:stretch/>
        </p:blipFill>
        <p:spPr bwMode="auto">
          <a:xfrm>
            <a:off x="3702392" y="2091037"/>
            <a:ext cx="720040" cy="744001"/>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8" name="Picture 6" descr="2 ₪">
            <a:extLst>
              <a:ext uri="{FF2B5EF4-FFF2-40B4-BE49-F238E27FC236}">
                <a16:creationId xmlns:a16="http://schemas.microsoft.com/office/drawing/2014/main" id="{E1754E5C-4711-4C6B-80F1-A48E5329A1D6}"/>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60756" t="21466" r="12516" b="25848"/>
          <a:stretch/>
        </p:blipFill>
        <p:spPr bwMode="auto">
          <a:xfrm>
            <a:off x="8769061" y="2056245"/>
            <a:ext cx="720040" cy="744001"/>
          </a:xfrm>
          <a:prstGeom prst="rect">
            <a:avLst/>
          </a:prstGeom>
          <a:noFill/>
          <a:ln>
            <a:noFill/>
          </a:ln>
          <a:extLst>
            <a:ext uri="{909E8E84-426E-40DD-AFC4-6F175D3DCCD1}">
              <a14:hiddenFill xmlns:a14="http://schemas.microsoft.com/office/drawing/2010/main">
                <a:solidFill>
                  <a:srgbClr val="FFFFFF"/>
                </a:solidFill>
              </a14:hiddenFill>
            </a:ext>
          </a:extLst>
        </p:spPr>
      </p:pic>
      <p:sp>
        <p:nvSpPr>
          <p:cNvPr id="2" name="תיבת טקסט 1">
            <a:extLst>
              <a:ext uri="{FF2B5EF4-FFF2-40B4-BE49-F238E27FC236}">
                <a16:creationId xmlns:a16="http://schemas.microsoft.com/office/drawing/2014/main" id="{23C91A29-8F10-4915-8D84-FC79CDA36270}"/>
              </a:ext>
            </a:extLst>
          </p:cNvPr>
          <p:cNvSpPr txBox="1"/>
          <p:nvPr/>
        </p:nvSpPr>
        <p:spPr>
          <a:xfrm>
            <a:off x="2722463" y="3362810"/>
            <a:ext cx="2897132" cy="707886"/>
          </a:xfrm>
          <a:prstGeom prst="rect">
            <a:avLst/>
          </a:prstGeom>
          <a:noFill/>
        </p:spPr>
        <p:txBody>
          <a:bodyPr wrap="square" rtlCol="1">
            <a:spAutoFit/>
          </a:bodyPr>
          <a:lstStyle/>
          <a:p>
            <a:r>
              <a:rPr lang="en-US" sz="4000" dirty="0">
                <a:solidFill>
                  <a:srgbClr val="45579E"/>
                </a:solidFill>
                <a:latin typeface="Calibri" panose="020F0502020204030204" pitchFamily="34" charset="0"/>
                <a:cs typeface="Calibri" panose="020F0502020204030204" pitchFamily="34" charset="0"/>
              </a:rPr>
              <a:t>2+2+2+5= 11</a:t>
            </a:r>
            <a:endParaRPr lang="he-IL" sz="4000" dirty="0">
              <a:solidFill>
                <a:srgbClr val="45579E"/>
              </a:solidFill>
              <a:latin typeface="Calibri" panose="020F0502020204030204" pitchFamily="34" charset="0"/>
              <a:cs typeface="Calibri" panose="020F0502020204030204" pitchFamily="34" charset="0"/>
            </a:endParaRPr>
          </a:p>
        </p:txBody>
      </p:sp>
      <p:sp>
        <p:nvSpPr>
          <p:cNvPr id="14" name="לחצו עלי">
            <a:extLst>
              <a:ext uri="{FF2B5EF4-FFF2-40B4-BE49-F238E27FC236}">
                <a16:creationId xmlns:a16="http://schemas.microsoft.com/office/drawing/2014/main" id="{D696E5F7-CD96-4D5A-A9E9-8F3F1306A0B6}"/>
              </a:ext>
            </a:extLst>
          </p:cNvPr>
          <p:cNvSpPr/>
          <p:nvPr/>
        </p:nvSpPr>
        <p:spPr>
          <a:xfrm>
            <a:off x="4774836" y="5271068"/>
            <a:ext cx="2765445" cy="1264106"/>
          </a:xfrm>
          <a:custGeom>
            <a:avLst/>
            <a:gdLst>
              <a:gd name="connsiteX0" fmla="*/ 254115 w 3369197"/>
              <a:gd name="connsiteY0" fmla="*/ 6913 h 1475174"/>
              <a:gd name="connsiteX1" fmla="*/ 171565 w 3369197"/>
              <a:gd name="connsiteY1" fmla="*/ 563 h 1475174"/>
              <a:gd name="connsiteX2" fmla="*/ 95365 w 3369197"/>
              <a:gd name="connsiteY2" fmla="*/ 19613 h 1475174"/>
              <a:gd name="connsiteX3" fmla="*/ 19165 w 3369197"/>
              <a:gd name="connsiteY3" fmla="*/ 64063 h 1475174"/>
              <a:gd name="connsiteX4" fmla="*/ 115 w 3369197"/>
              <a:gd name="connsiteY4" fmla="*/ 191063 h 1475174"/>
              <a:gd name="connsiteX5" fmla="*/ 12815 w 3369197"/>
              <a:gd name="connsiteY5" fmla="*/ 362513 h 1475174"/>
              <a:gd name="connsiteX6" fmla="*/ 44565 w 3369197"/>
              <a:gd name="connsiteY6" fmla="*/ 692713 h 1475174"/>
              <a:gd name="connsiteX7" fmla="*/ 95365 w 3369197"/>
              <a:gd name="connsiteY7" fmla="*/ 1162613 h 1475174"/>
              <a:gd name="connsiteX8" fmla="*/ 108065 w 3369197"/>
              <a:gd name="connsiteY8" fmla="*/ 1327713 h 1475174"/>
              <a:gd name="connsiteX9" fmla="*/ 120765 w 3369197"/>
              <a:gd name="connsiteY9" fmla="*/ 1410263 h 1475174"/>
              <a:gd name="connsiteX10" fmla="*/ 171565 w 3369197"/>
              <a:gd name="connsiteY10" fmla="*/ 1454713 h 1475174"/>
              <a:gd name="connsiteX11" fmla="*/ 355715 w 3369197"/>
              <a:gd name="connsiteY11" fmla="*/ 1473763 h 1475174"/>
              <a:gd name="connsiteX12" fmla="*/ 558915 w 3369197"/>
              <a:gd name="connsiteY12" fmla="*/ 1473763 h 1475174"/>
              <a:gd name="connsiteX13" fmla="*/ 1187565 w 3369197"/>
              <a:gd name="connsiteY13" fmla="*/ 1467413 h 1475174"/>
              <a:gd name="connsiteX14" fmla="*/ 2482965 w 3369197"/>
              <a:gd name="connsiteY14" fmla="*/ 1467413 h 1475174"/>
              <a:gd name="connsiteX15" fmla="*/ 3137015 w 3369197"/>
              <a:gd name="connsiteY15" fmla="*/ 1467413 h 1475174"/>
              <a:gd name="connsiteX16" fmla="*/ 3187815 w 3369197"/>
              <a:gd name="connsiteY16" fmla="*/ 1454713 h 1475174"/>
              <a:gd name="connsiteX17" fmla="*/ 3264015 w 3369197"/>
              <a:gd name="connsiteY17" fmla="*/ 1422963 h 1475174"/>
              <a:gd name="connsiteX18" fmla="*/ 3302115 w 3369197"/>
              <a:gd name="connsiteY18" fmla="*/ 1384863 h 1475174"/>
              <a:gd name="connsiteX19" fmla="*/ 3340215 w 3369197"/>
              <a:gd name="connsiteY19" fmla="*/ 1207063 h 1475174"/>
              <a:gd name="connsiteX20" fmla="*/ 3365615 w 3369197"/>
              <a:gd name="connsiteY20" fmla="*/ 260913 h 1475174"/>
              <a:gd name="connsiteX21" fmla="*/ 3365615 w 3369197"/>
              <a:gd name="connsiteY21" fmla="*/ 191063 h 1475174"/>
              <a:gd name="connsiteX22" fmla="*/ 3333865 w 3369197"/>
              <a:gd name="connsiteY22" fmla="*/ 70413 h 1475174"/>
              <a:gd name="connsiteX23" fmla="*/ 3308465 w 3369197"/>
              <a:gd name="connsiteY23" fmla="*/ 38663 h 1475174"/>
              <a:gd name="connsiteX24" fmla="*/ 3257665 w 3369197"/>
              <a:gd name="connsiteY24" fmla="*/ 19613 h 1475174"/>
              <a:gd name="connsiteX25" fmla="*/ 3225915 w 3369197"/>
              <a:gd name="connsiteY25" fmla="*/ 13263 h 1475174"/>
              <a:gd name="connsiteX26" fmla="*/ 3111615 w 3369197"/>
              <a:gd name="connsiteY26" fmla="*/ 6913 h 1475174"/>
              <a:gd name="connsiteX27" fmla="*/ 3041765 w 3369197"/>
              <a:gd name="connsiteY27" fmla="*/ 6913 h 1475174"/>
              <a:gd name="connsiteX28" fmla="*/ 254115 w 3369197"/>
              <a:gd name="connsiteY28" fmla="*/ 6913 h 1475174"/>
              <a:gd name="connsiteX0" fmla="*/ 254115 w 3366916"/>
              <a:gd name="connsiteY0" fmla="*/ 6913 h 1475174"/>
              <a:gd name="connsiteX1" fmla="*/ 171565 w 3366916"/>
              <a:gd name="connsiteY1" fmla="*/ 563 h 1475174"/>
              <a:gd name="connsiteX2" fmla="*/ 95365 w 3366916"/>
              <a:gd name="connsiteY2" fmla="*/ 19613 h 1475174"/>
              <a:gd name="connsiteX3" fmla="*/ 19165 w 3366916"/>
              <a:gd name="connsiteY3" fmla="*/ 64063 h 1475174"/>
              <a:gd name="connsiteX4" fmla="*/ 115 w 3366916"/>
              <a:gd name="connsiteY4" fmla="*/ 191063 h 1475174"/>
              <a:gd name="connsiteX5" fmla="*/ 12815 w 3366916"/>
              <a:gd name="connsiteY5" fmla="*/ 362513 h 1475174"/>
              <a:gd name="connsiteX6" fmla="*/ 44565 w 3366916"/>
              <a:gd name="connsiteY6" fmla="*/ 692713 h 1475174"/>
              <a:gd name="connsiteX7" fmla="*/ 95365 w 3366916"/>
              <a:gd name="connsiteY7" fmla="*/ 1162613 h 1475174"/>
              <a:gd name="connsiteX8" fmla="*/ 108065 w 3366916"/>
              <a:gd name="connsiteY8" fmla="*/ 1327713 h 1475174"/>
              <a:gd name="connsiteX9" fmla="*/ 120765 w 3366916"/>
              <a:gd name="connsiteY9" fmla="*/ 1410263 h 1475174"/>
              <a:gd name="connsiteX10" fmla="*/ 171565 w 3366916"/>
              <a:gd name="connsiteY10" fmla="*/ 1454713 h 1475174"/>
              <a:gd name="connsiteX11" fmla="*/ 355715 w 3366916"/>
              <a:gd name="connsiteY11" fmla="*/ 1473763 h 1475174"/>
              <a:gd name="connsiteX12" fmla="*/ 558915 w 3366916"/>
              <a:gd name="connsiteY12" fmla="*/ 1473763 h 1475174"/>
              <a:gd name="connsiteX13" fmla="*/ 1187565 w 3366916"/>
              <a:gd name="connsiteY13" fmla="*/ 1467413 h 1475174"/>
              <a:gd name="connsiteX14" fmla="*/ 2482965 w 3366916"/>
              <a:gd name="connsiteY14" fmla="*/ 1467413 h 1475174"/>
              <a:gd name="connsiteX15" fmla="*/ 3137015 w 3366916"/>
              <a:gd name="connsiteY15" fmla="*/ 1467413 h 1475174"/>
              <a:gd name="connsiteX16" fmla="*/ 3187815 w 3366916"/>
              <a:gd name="connsiteY16" fmla="*/ 1454713 h 1475174"/>
              <a:gd name="connsiteX17" fmla="*/ 3264015 w 3366916"/>
              <a:gd name="connsiteY17" fmla="*/ 1422963 h 1475174"/>
              <a:gd name="connsiteX18" fmla="*/ 3302115 w 3366916"/>
              <a:gd name="connsiteY18" fmla="*/ 1384863 h 1475174"/>
              <a:gd name="connsiteX19" fmla="*/ 3340215 w 3366916"/>
              <a:gd name="connsiteY19" fmla="*/ 1207063 h 1475174"/>
              <a:gd name="connsiteX20" fmla="*/ 3365615 w 3366916"/>
              <a:gd name="connsiteY20" fmla="*/ 260913 h 1475174"/>
              <a:gd name="connsiteX21" fmla="*/ 3360162 w 3366916"/>
              <a:gd name="connsiteY21" fmla="*/ 143441 h 1475174"/>
              <a:gd name="connsiteX22" fmla="*/ 3333865 w 3366916"/>
              <a:gd name="connsiteY22" fmla="*/ 70413 h 1475174"/>
              <a:gd name="connsiteX23" fmla="*/ 3308465 w 3366916"/>
              <a:gd name="connsiteY23" fmla="*/ 38663 h 1475174"/>
              <a:gd name="connsiteX24" fmla="*/ 3257665 w 3366916"/>
              <a:gd name="connsiteY24" fmla="*/ 19613 h 1475174"/>
              <a:gd name="connsiteX25" fmla="*/ 3225915 w 3366916"/>
              <a:gd name="connsiteY25" fmla="*/ 13263 h 1475174"/>
              <a:gd name="connsiteX26" fmla="*/ 3111615 w 3366916"/>
              <a:gd name="connsiteY26" fmla="*/ 6913 h 1475174"/>
              <a:gd name="connsiteX27" fmla="*/ 3041765 w 3366916"/>
              <a:gd name="connsiteY27" fmla="*/ 6913 h 1475174"/>
              <a:gd name="connsiteX28" fmla="*/ 254115 w 3366916"/>
              <a:gd name="connsiteY28" fmla="*/ 6913 h 1475174"/>
              <a:gd name="connsiteX0" fmla="*/ 254115 w 3368387"/>
              <a:gd name="connsiteY0" fmla="*/ 6913 h 1475174"/>
              <a:gd name="connsiteX1" fmla="*/ 171565 w 3368387"/>
              <a:gd name="connsiteY1" fmla="*/ 563 h 1475174"/>
              <a:gd name="connsiteX2" fmla="*/ 95365 w 3368387"/>
              <a:gd name="connsiteY2" fmla="*/ 19613 h 1475174"/>
              <a:gd name="connsiteX3" fmla="*/ 19165 w 3368387"/>
              <a:gd name="connsiteY3" fmla="*/ 64063 h 1475174"/>
              <a:gd name="connsiteX4" fmla="*/ 115 w 3368387"/>
              <a:gd name="connsiteY4" fmla="*/ 191063 h 1475174"/>
              <a:gd name="connsiteX5" fmla="*/ 12815 w 3368387"/>
              <a:gd name="connsiteY5" fmla="*/ 362513 h 1475174"/>
              <a:gd name="connsiteX6" fmla="*/ 44565 w 3368387"/>
              <a:gd name="connsiteY6" fmla="*/ 692713 h 1475174"/>
              <a:gd name="connsiteX7" fmla="*/ 95365 w 3368387"/>
              <a:gd name="connsiteY7" fmla="*/ 1162613 h 1475174"/>
              <a:gd name="connsiteX8" fmla="*/ 108065 w 3368387"/>
              <a:gd name="connsiteY8" fmla="*/ 1327713 h 1475174"/>
              <a:gd name="connsiteX9" fmla="*/ 120765 w 3368387"/>
              <a:gd name="connsiteY9" fmla="*/ 1410263 h 1475174"/>
              <a:gd name="connsiteX10" fmla="*/ 171565 w 3368387"/>
              <a:gd name="connsiteY10" fmla="*/ 1454713 h 1475174"/>
              <a:gd name="connsiteX11" fmla="*/ 355715 w 3368387"/>
              <a:gd name="connsiteY11" fmla="*/ 1473763 h 1475174"/>
              <a:gd name="connsiteX12" fmla="*/ 558915 w 3368387"/>
              <a:gd name="connsiteY12" fmla="*/ 1473763 h 1475174"/>
              <a:gd name="connsiteX13" fmla="*/ 1187565 w 3368387"/>
              <a:gd name="connsiteY13" fmla="*/ 1467413 h 1475174"/>
              <a:gd name="connsiteX14" fmla="*/ 2482965 w 3368387"/>
              <a:gd name="connsiteY14" fmla="*/ 1467413 h 1475174"/>
              <a:gd name="connsiteX15" fmla="*/ 3137015 w 3368387"/>
              <a:gd name="connsiteY15" fmla="*/ 1467413 h 1475174"/>
              <a:gd name="connsiteX16" fmla="*/ 3187815 w 3368387"/>
              <a:gd name="connsiteY16" fmla="*/ 1454713 h 1475174"/>
              <a:gd name="connsiteX17" fmla="*/ 3264015 w 3368387"/>
              <a:gd name="connsiteY17" fmla="*/ 1422963 h 1475174"/>
              <a:gd name="connsiteX18" fmla="*/ 3302115 w 3368387"/>
              <a:gd name="connsiteY18" fmla="*/ 1384863 h 1475174"/>
              <a:gd name="connsiteX19" fmla="*/ 3340215 w 3368387"/>
              <a:gd name="connsiteY19" fmla="*/ 1207063 h 1475174"/>
              <a:gd name="connsiteX20" fmla="*/ 3367306 w 3368387"/>
              <a:gd name="connsiteY20" fmla="*/ 326797 h 1475174"/>
              <a:gd name="connsiteX21" fmla="*/ 3360162 w 3368387"/>
              <a:gd name="connsiteY21" fmla="*/ 143441 h 1475174"/>
              <a:gd name="connsiteX22" fmla="*/ 3333865 w 3368387"/>
              <a:gd name="connsiteY22" fmla="*/ 70413 h 1475174"/>
              <a:gd name="connsiteX23" fmla="*/ 3308465 w 3368387"/>
              <a:gd name="connsiteY23" fmla="*/ 38663 h 1475174"/>
              <a:gd name="connsiteX24" fmla="*/ 3257665 w 3368387"/>
              <a:gd name="connsiteY24" fmla="*/ 19613 h 1475174"/>
              <a:gd name="connsiteX25" fmla="*/ 3225915 w 3368387"/>
              <a:gd name="connsiteY25" fmla="*/ 13263 h 1475174"/>
              <a:gd name="connsiteX26" fmla="*/ 3111615 w 3368387"/>
              <a:gd name="connsiteY26" fmla="*/ 6913 h 1475174"/>
              <a:gd name="connsiteX27" fmla="*/ 3041765 w 3368387"/>
              <a:gd name="connsiteY27" fmla="*/ 6913 h 1475174"/>
              <a:gd name="connsiteX28" fmla="*/ 254115 w 3368387"/>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137015 w 3368651"/>
              <a:gd name="connsiteY15" fmla="*/ 1467413 h 1475174"/>
              <a:gd name="connsiteX16" fmla="*/ 3187815 w 3368651"/>
              <a:gd name="connsiteY16" fmla="*/ 1454713 h 1475174"/>
              <a:gd name="connsiteX17" fmla="*/ 3264015 w 3368651"/>
              <a:gd name="connsiteY17" fmla="*/ 1422963 h 1475174"/>
              <a:gd name="connsiteX18" fmla="*/ 3302115 w 3368651"/>
              <a:gd name="connsiteY18" fmla="*/ 1384863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137015 w 3368651"/>
              <a:gd name="connsiteY15" fmla="*/ 1467413 h 1475174"/>
              <a:gd name="connsiteX16" fmla="*/ 3187815 w 3368651"/>
              <a:gd name="connsiteY16" fmla="*/ 1454713 h 1475174"/>
              <a:gd name="connsiteX17" fmla="*/ 3264015 w 3368651"/>
              <a:gd name="connsiteY17" fmla="*/ 1422963 h 1475174"/>
              <a:gd name="connsiteX18" fmla="*/ 3314918 w 3368651"/>
              <a:gd name="connsiteY18" fmla="*/ 1343591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041074 w 3368651"/>
              <a:gd name="connsiteY15" fmla="*/ 1465035 h 1475174"/>
              <a:gd name="connsiteX16" fmla="*/ 3187815 w 3368651"/>
              <a:gd name="connsiteY16" fmla="*/ 1454713 h 1475174"/>
              <a:gd name="connsiteX17" fmla="*/ 3264015 w 3368651"/>
              <a:gd name="connsiteY17" fmla="*/ 1422963 h 1475174"/>
              <a:gd name="connsiteX18" fmla="*/ 3314918 w 3368651"/>
              <a:gd name="connsiteY18" fmla="*/ 1343591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304121 w 3368651"/>
              <a:gd name="connsiteY0" fmla="*/ 3518 h 1476542"/>
              <a:gd name="connsiteX1" fmla="*/ 171565 w 3368651"/>
              <a:gd name="connsiteY1" fmla="*/ 1931 h 1476542"/>
              <a:gd name="connsiteX2" fmla="*/ 95365 w 3368651"/>
              <a:gd name="connsiteY2" fmla="*/ 20981 h 1476542"/>
              <a:gd name="connsiteX3" fmla="*/ 19165 w 3368651"/>
              <a:gd name="connsiteY3" fmla="*/ 65431 h 1476542"/>
              <a:gd name="connsiteX4" fmla="*/ 115 w 3368651"/>
              <a:gd name="connsiteY4" fmla="*/ 192431 h 1476542"/>
              <a:gd name="connsiteX5" fmla="*/ 12815 w 3368651"/>
              <a:gd name="connsiteY5" fmla="*/ 363881 h 1476542"/>
              <a:gd name="connsiteX6" fmla="*/ 44565 w 3368651"/>
              <a:gd name="connsiteY6" fmla="*/ 694081 h 1476542"/>
              <a:gd name="connsiteX7" fmla="*/ 95365 w 3368651"/>
              <a:gd name="connsiteY7" fmla="*/ 1163981 h 1476542"/>
              <a:gd name="connsiteX8" fmla="*/ 108065 w 3368651"/>
              <a:gd name="connsiteY8" fmla="*/ 1329081 h 1476542"/>
              <a:gd name="connsiteX9" fmla="*/ 120765 w 3368651"/>
              <a:gd name="connsiteY9" fmla="*/ 1411631 h 1476542"/>
              <a:gd name="connsiteX10" fmla="*/ 171565 w 3368651"/>
              <a:gd name="connsiteY10" fmla="*/ 1456081 h 1476542"/>
              <a:gd name="connsiteX11" fmla="*/ 355715 w 3368651"/>
              <a:gd name="connsiteY11" fmla="*/ 1475131 h 1476542"/>
              <a:gd name="connsiteX12" fmla="*/ 558915 w 3368651"/>
              <a:gd name="connsiteY12" fmla="*/ 1475131 h 1476542"/>
              <a:gd name="connsiteX13" fmla="*/ 1187565 w 3368651"/>
              <a:gd name="connsiteY13" fmla="*/ 1468781 h 1476542"/>
              <a:gd name="connsiteX14" fmla="*/ 2482965 w 3368651"/>
              <a:gd name="connsiteY14" fmla="*/ 1468781 h 1476542"/>
              <a:gd name="connsiteX15" fmla="*/ 3041074 w 3368651"/>
              <a:gd name="connsiteY15" fmla="*/ 1466403 h 1476542"/>
              <a:gd name="connsiteX16" fmla="*/ 3187815 w 3368651"/>
              <a:gd name="connsiteY16" fmla="*/ 1456081 h 1476542"/>
              <a:gd name="connsiteX17" fmla="*/ 3264015 w 3368651"/>
              <a:gd name="connsiteY17" fmla="*/ 1424331 h 1476542"/>
              <a:gd name="connsiteX18" fmla="*/ 3314918 w 3368651"/>
              <a:gd name="connsiteY18" fmla="*/ 1344959 h 1476542"/>
              <a:gd name="connsiteX19" fmla="*/ 3336349 w 3368651"/>
              <a:gd name="connsiteY19" fmla="*/ 1156840 h 1476542"/>
              <a:gd name="connsiteX20" fmla="*/ 3367306 w 3368651"/>
              <a:gd name="connsiteY20" fmla="*/ 328165 h 1476542"/>
              <a:gd name="connsiteX21" fmla="*/ 3360162 w 3368651"/>
              <a:gd name="connsiteY21" fmla="*/ 144809 h 1476542"/>
              <a:gd name="connsiteX22" fmla="*/ 3333865 w 3368651"/>
              <a:gd name="connsiteY22" fmla="*/ 71781 h 1476542"/>
              <a:gd name="connsiteX23" fmla="*/ 3308465 w 3368651"/>
              <a:gd name="connsiteY23" fmla="*/ 40031 h 1476542"/>
              <a:gd name="connsiteX24" fmla="*/ 3257665 w 3368651"/>
              <a:gd name="connsiteY24" fmla="*/ 20981 h 1476542"/>
              <a:gd name="connsiteX25" fmla="*/ 3225915 w 3368651"/>
              <a:gd name="connsiteY25" fmla="*/ 14631 h 1476542"/>
              <a:gd name="connsiteX26" fmla="*/ 3111615 w 3368651"/>
              <a:gd name="connsiteY26" fmla="*/ 8281 h 1476542"/>
              <a:gd name="connsiteX27" fmla="*/ 3041765 w 3368651"/>
              <a:gd name="connsiteY27" fmla="*/ 8281 h 1476542"/>
              <a:gd name="connsiteX28" fmla="*/ 304121 w 3368651"/>
              <a:gd name="connsiteY28" fmla="*/ 3518 h 1476542"/>
              <a:gd name="connsiteX0" fmla="*/ 304121 w 3368651"/>
              <a:gd name="connsiteY0" fmla="*/ 7213 h 1480237"/>
              <a:gd name="connsiteX1" fmla="*/ 188234 w 3368651"/>
              <a:gd name="connsiteY1" fmla="*/ 864 h 1480237"/>
              <a:gd name="connsiteX2" fmla="*/ 95365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04121 w 3368651"/>
              <a:gd name="connsiteY28" fmla="*/ 7213 h 1480237"/>
              <a:gd name="connsiteX0" fmla="*/ 304121 w 3368651"/>
              <a:gd name="connsiteY0" fmla="*/ 7213 h 1480237"/>
              <a:gd name="connsiteX1" fmla="*/ 188234 w 3368651"/>
              <a:gd name="connsiteY1" fmla="*/ 864 h 1480237"/>
              <a:gd name="connsiteX2" fmla="*/ 81078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04121 w 3368651"/>
              <a:gd name="connsiteY28" fmla="*/ 7213 h 1480237"/>
              <a:gd name="connsiteX0" fmla="*/ 325552 w 3368651"/>
              <a:gd name="connsiteY0" fmla="*/ 7213 h 1480237"/>
              <a:gd name="connsiteX1" fmla="*/ 188234 w 3368651"/>
              <a:gd name="connsiteY1" fmla="*/ 864 h 1480237"/>
              <a:gd name="connsiteX2" fmla="*/ 81078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25552 w 3368651"/>
              <a:gd name="connsiteY28" fmla="*/ 7213 h 1480237"/>
              <a:gd name="connsiteX0" fmla="*/ 325447 w 3368546"/>
              <a:gd name="connsiteY0" fmla="*/ 7213 h 1480237"/>
              <a:gd name="connsiteX1" fmla="*/ 188129 w 3368546"/>
              <a:gd name="connsiteY1" fmla="*/ 864 h 1480237"/>
              <a:gd name="connsiteX2" fmla="*/ 80973 w 3368546"/>
              <a:gd name="connsiteY2" fmla="*/ 24676 h 1480237"/>
              <a:gd name="connsiteX3" fmla="*/ 14297 w 3368546"/>
              <a:gd name="connsiteY3" fmla="*/ 81033 h 1480237"/>
              <a:gd name="connsiteX4" fmla="*/ 10 w 3368546"/>
              <a:gd name="connsiteY4" fmla="*/ 196126 h 1480237"/>
              <a:gd name="connsiteX5" fmla="*/ 12710 w 3368546"/>
              <a:gd name="connsiteY5" fmla="*/ 367576 h 1480237"/>
              <a:gd name="connsiteX6" fmla="*/ 44460 w 3368546"/>
              <a:gd name="connsiteY6" fmla="*/ 697776 h 1480237"/>
              <a:gd name="connsiteX7" fmla="*/ 95260 w 3368546"/>
              <a:gd name="connsiteY7" fmla="*/ 1167676 h 1480237"/>
              <a:gd name="connsiteX8" fmla="*/ 107960 w 3368546"/>
              <a:gd name="connsiteY8" fmla="*/ 1332776 h 1480237"/>
              <a:gd name="connsiteX9" fmla="*/ 120660 w 3368546"/>
              <a:gd name="connsiteY9" fmla="*/ 1415326 h 1480237"/>
              <a:gd name="connsiteX10" fmla="*/ 171460 w 3368546"/>
              <a:gd name="connsiteY10" fmla="*/ 1459776 h 1480237"/>
              <a:gd name="connsiteX11" fmla="*/ 355610 w 3368546"/>
              <a:gd name="connsiteY11" fmla="*/ 1478826 h 1480237"/>
              <a:gd name="connsiteX12" fmla="*/ 558810 w 3368546"/>
              <a:gd name="connsiteY12" fmla="*/ 1478826 h 1480237"/>
              <a:gd name="connsiteX13" fmla="*/ 1187460 w 3368546"/>
              <a:gd name="connsiteY13" fmla="*/ 1472476 h 1480237"/>
              <a:gd name="connsiteX14" fmla="*/ 2482860 w 3368546"/>
              <a:gd name="connsiteY14" fmla="*/ 1472476 h 1480237"/>
              <a:gd name="connsiteX15" fmla="*/ 3040969 w 3368546"/>
              <a:gd name="connsiteY15" fmla="*/ 1470098 h 1480237"/>
              <a:gd name="connsiteX16" fmla="*/ 3187710 w 3368546"/>
              <a:gd name="connsiteY16" fmla="*/ 1459776 h 1480237"/>
              <a:gd name="connsiteX17" fmla="*/ 3263910 w 3368546"/>
              <a:gd name="connsiteY17" fmla="*/ 1428026 h 1480237"/>
              <a:gd name="connsiteX18" fmla="*/ 3314813 w 3368546"/>
              <a:gd name="connsiteY18" fmla="*/ 1348654 h 1480237"/>
              <a:gd name="connsiteX19" fmla="*/ 3336244 w 3368546"/>
              <a:gd name="connsiteY19" fmla="*/ 1160535 h 1480237"/>
              <a:gd name="connsiteX20" fmla="*/ 3367201 w 3368546"/>
              <a:gd name="connsiteY20" fmla="*/ 331860 h 1480237"/>
              <a:gd name="connsiteX21" fmla="*/ 3360057 w 3368546"/>
              <a:gd name="connsiteY21" fmla="*/ 148504 h 1480237"/>
              <a:gd name="connsiteX22" fmla="*/ 3333760 w 3368546"/>
              <a:gd name="connsiteY22" fmla="*/ 75476 h 1480237"/>
              <a:gd name="connsiteX23" fmla="*/ 3308360 w 3368546"/>
              <a:gd name="connsiteY23" fmla="*/ 43726 h 1480237"/>
              <a:gd name="connsiteX24" fmla="*/ 3257560 w 3368546"/>
              <a:gd name="connsiteY24" fmla="*/ 24676 h 1480237"/>
              <a:gd name="connsiteX25" fmla="*/ 3225810 w 3368546"/>
              <a:gd name="connsiteY25" fmla="*/ 18326 h 1480237"/>
              <a:gd name="connsiteX26" fmla="*/ 3111510 w 3368546"/>
              <a:gd name="connsiteY26" fmla="*/ 11976 h 1480237"/>
              <a:gd name="connsiteX27" fmla="*/ 3041660 w 3368546"/>
              <a:gd name="connsiteY27" fmla="*/ 11976 h 1480237"/>
              <a:gd name="connsiteX28" fmla="*/ 325447 w 3368546"/>
              <a:gd name="connsiteY28" fmla="*/ 7213 h 1480237"/>
              <a:gd name="connsiteX0" fmla="*/ 325447 w 3368546"/>
              <a:gd name="connsiteY0" fmla="*/ 5196 h 1478220"/>
              <a:gd name="connsiteX1" fmla="*/ 173842 w 3368546"/>
              <a:gd name="connsiteY1" fmla="*/ 1228 h 1478220"/>
              <a:gd name="connsiteX2" fmla="*/ 80973 w 3368546"/>
              <a:gd name="connsiteY2" fmla="*/ 22659 h 1478220"/>
              <a:gd name="connsiteX3" fmla="*/ 14297 w 3368546"/>
              <a:gd name="connsiteY3" fmla="*/ 79016 h 1478220"/>
              <a:gd name="connsiteX4" fmla="*/ 10 w 3368546"/>
              <a:gd name="connsiteY4" fmla="*/ 194109 h 1478220"/>
              <a:gd name="connsiteX5" fmla="*/ 12710 w 3368546"/>
              <a:gd name="connsiteY5" fmla="*/ 365559 h 1478220"/>
              <a:gd name="connsiteX6" fmla="*/ 44460 w 3368546"/>
              <a:gd name="connsiteY6" fmla="*/ 695759 h 1478220"/>
              <a:gd name="connsiteX7" fmla="*/ 95260 w 3368546"/>
              <a:gd name="connsiteY7" fmla="*/ 1165659 h 1478220"/>
              <a:gd name="connsiteX8" fmla="*/ 107960 w 3368546"/>
              <a:gd name="connsiteY8" fmla="*/ 1330759 h 1478220"/>
              <a:gd name="connsiteX9" fmla="*/ 120660 w 3368546"/>
              <a:gd name="connsiteY9" fmla="*/ 1413309 h 1478220"/>
              <a:gd name="connsiteX10" fmla="*/ 171460 w 3368546"/>
              <a:gd name="connsiteY10" fmla="*/ 1457759 h 1478220"/>
              <a:gd name="connsiteX11" fmla="*/ 355610 w 3368546"/>
              <a:gd name="connsiteY11" fmla="*/ 1476809 h 1478220"/>
              <a:gd name="connsiteX12" fmla="*/ 558810 w 3368546"/>
              <a:gd name="connsiteY12" fmla="*/ 1476809 h 1478220"/>
              <a:gd name="connsiteX13" fmla="*/ 1187460 w 3368546"/>
              <a:gd name="connsiteY13" fmla="*/ 1470459 h 1478220"/>
              <a:gd name="connsiteX14" fmla="*/ 2482860 w 3368546"/>
              <a:gd name="connsiteY14" fmla="*/ 1470459 h 1478220"/>
              <a:gd name="connsiteX15" fmla="*/ 3040969 w 3368546"/>
              <a:gd name="connsiteY15" fmla="*/ 1468081 h 1478220"/>
              <a:gd name="connsiteX16" fmla="*/ 3187710 w 3368546"/>
              <a:gd name="connsiteY16" fmla="*/ 1457759 h 1478220"/>
              <a:gd name="connsiteX17" fmla="*/ 3263910 w 3368546"/>
              <a:gd name="connsiteY17" fmla="*/ 1426009 h 1478220"/>
              <a:gd name="connsiteX18" fmla="*/ 3314813 w 3368546"/>
              <a:gd name="connsiteY18" fmla="*/ 1346637 h 1478220"/>
              <a:gd name="connsiteX19" fmla="*/ 3336244 w 3368546"/>
              <a:gd name="connsiteY19" fmla="*/ 1158518 h 1478220"/>
              <a:gd name="connsiteX20" fmla="*/ 3367201 w 3368546"/>
              <a:gd name="connsiteY20" fmla="*/ 329843 h 1478220"/>
              <a:gd name="connsiteX21" fmla="*/ 3360057 w 3368546"/>
              <a:gd name="connsiteY21" fmla="*/ 146487 h 1478220"/>
              <a:gd name="connsiteX22" fmla="*/ 3333760 w 3368546"/>
              <a:gd name="connsiteY22" fmla="*/ 73459 h 1478220"/>
              <a:gd name="connsiteX23" fmla="*/ 3308360 w 3368546"/>
              <a:gd name="connsiteY23" fmla="*/ 41709 h 1478220"/>
              <a:gd name="connsiteX24" fmla="*/ 3257560 w 3368546"/>
              <a:gd name="connsiteY24" fmla="*/ 22659 h 1478220"/>
              <a:gd name="connsiteX25" fmla="*/ 3225810 w 3368546"/>
              <a:gd name="connsiteY25" fmla="*/ 16309 h 1478220"/>
              <a:gd name="connsiteX26" fmla="*/ 3111510 w 3368546"/>
              <a:gd name="connsiteY26" fmla="*/ 9959 h 1478220"/>
              <a:gd name="connsiteX27" fmla="*/ 3041660 w 3368546"/>
              <a:gd name="connsiteY27" fmla="*/ 9959 h 1478220"/>
              <a:gd name="connsiteX28" fmla="*/ 325447 w 3368546"/>
              <a:gd name="connsiteY28" fmla="*/ 5196 h 1478220"/>
              <a:gd name="connsiteX0" fmla="*/ 344497 w 3368546"/>
              <a:gd name="connsiteY0" fmla="*/ 1551 h 1484100"/>
              <a:gd name="connsiteX1" fmla="*/ 173842 w 3368546"/>
              <a:gd name="connsiteY1" fmla="*/ 7108 h 1484100"/>
              <a:gd name="connsiteX2" fmla="*/ 80973 w 3368546"/>
              <a:gd name="connsiteY2" fmla="*/ 28539 h 1484100"/>
              <a:gd name="connsiteX3" fmla="*/ 14297 w 3368546"/>
              <a:gd name="connsiteY3" fmla="*/ 84896 h 1484100"/>
              <a:gd name="connsiteX4" fmla="*/ 10 w 3368546"/>
              <a:gd name="connsiteY4" fmla="*/ 199989 h 1484100"/>
              <a:gd name="connsiteX5" fmla="*/ 12710 w 3368546"/>
              <a:gd name="connsiteY5" fmla="*/ 371439 h 1484100"/>
              <a:gd name="connsiteX6" fmla="*/ 44460 w 3368546"/>
              <a:gd name="connsiteY6" fmla="*/ 701639 h 1484100"/>
              <a:gd name="connsiteX7" fmla="*/ 95260 w 3368546"/>
              <a:gd name="connsiteY7" fmla="*/ 1171539 h 1484100"/>
              <a:gd name="connsiteX8" fmla="*/ 107960 w 3368546"/>
              <a:gd name="connsiteY8" fmla="*/ 1336639 h 1484100"/>
              <a:gd name="connsiteX9" fmla="*/ 120660 w 3368546"/>
              <a:gd name="connsiteY9" fmla="*/ 1419189 h 1484100"/>
              <a:gd name="connsiteX10" fmla="*/ 171460 w 3368546"/>
              <a:gd name="connsiteY10" fmla="*/ 1463639 h 1484100"/>
              <a:gd name="connsiteX11" fmla="*/ 355610 w 3368546"/>
              <a:gd name="connsiteY11" fmla="*/ 1482689 h 1484100"/>
              <a:gd name="connsiteX12" fmla="*/ 558810 w 3368546"/>
              <a:gd name="connsiteY12" fmla="*/ 1482689 h 1484100"/>
              <a:gd name="connsiteX13" fmla="*/ 1187460 w 3368546"/>
              <a:gd name="connsiteY13" fmla="*/ 1476339 h 1484100"/>
              <a:gd name="connsiteX14" fmla="*/ 2482860 w 3368546"/>
              <a:gd name="connsiteY14" fmla="*/ 1476339 h 1484100"/>
              <a:gd name="connsiteX15" fmla="*/ 3040969 w 3368546"/>
              <a:gd name="connsiteY15" fmla="*/ 1473961 h 1484100"/>
              <a:gd name="connsiteX16" fmla="*/ 3187710 w 3368546"/>
              <a:gd name="connsiteY16" fmla="*/ 1463639 h 1484100"/>
              <a:gd name="connsiteX17" fmla="*/ 3263910 w 3368546"/>
              <a:gd name="connsiteY17" fmla="*/ 1431889 h 1484100"/>
              <a:gd name="connsiteX18" fmla="*/ 3314813 w 3368546"/>
              <a:gd name="connsiteY18" fmla="*/ 1352517 h 1484100"/>
              <a:gd name="connsiteX19" fmla="*/ 3336244 w 3368546"/>
              <a:gd name="connsiteY19" fmla="*/ 1164398 h 1484100"/>
              <a:gd name="connsiteX20" fmla="*/ 3367201 w 3368546"/>
              <a:gd name="connsiteY20" fmla="*/ 335723 h 1484100"/>
              <a:gd name="connsiteX21" fmla="*/ 3360057 w 3368546"/>
              <a:gd name="connsiteY21" fmla="*/ 152367 h 1484100"/>
              <a:gd name="connsiteX22" fmla="*/ 3333760 w 3368546"/>
              <a:gd name="connsiteY22" fmla="*/ 79339 h 1484100"/>
              <a:gd name="connsiteX23" fmla="*/ 3308360 w 3368546"/>
              <a:gd name="connsiteY23" fmla="*/ 47589 h 1484100"/>
              <a:gd name="connsiteX24" fmla="*/ 3257560 w 3368546"/>
              <a:gd name="connsiteY24" fmla="*/ 28539 h 1484100"/>
              <a:gd name="connsiteX25" fmla="*/ 3225810 w 3368546"/>
              <a:gd name="connsiteY25" fmla="*/ 22189 h 1484100"/>
              <a:gd name="connsiteX26" fmla="*/ 3111510 w 3368546"/>
              <a:gd name="connsiteY26" fmla="*/ 15839 h 1484100"/>
              <a:gd name="connsiteX27" fmla="*/ 3041660 w 3368546"/>
              <a:gd name="connsiteY27" fmla="*/ 15839 h 1484100"/>
              <a:gd name="connsiteX28" fmla="*/ 344497 w 3368546"/>
              <a:gd name="connsiteY28" fmla="*/ 1551 h 1484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3368546" h="1484100">
                <a:moveTo>
                  <a:pt x="344497" y="1551"/>
                </a:moveTo>
                <a:cubicBezTo>
                  <a:pt x="316451" y="-2683"/>
                  <a:pt x="217763" y="2610"/>
                  <a:pt x="173842" y="7108"/>
                </a:cubicBezTo>
                <a:cubicBezTo>
                  <a:pt x="129921" y="11606"/>
                  <a:pt x="107564" y="15574"/>
                  <a:pt x="80973" y="28539"/>
                </a:cubicBezTo>
                <a:cubicBezTo>
                  <a:pt x="54382" y="41504"/>
                  <a:pt x="27791" y="56321"/>
                  <a:pt x="14297" y="84896"/>
                </a:cubicBezTo>
                <a:cubicBezTo>
                  <a:pt x="803" y="113471"/>
                  <a:pt x="274" y="152232"/>
                  <a:pt x="10" y="199989"/>
                </a:cubicBezTo>
                <a:cubicBezTo>
                  <a:pt x="-254" y="247746"/>
                  <a:pt x="5302" y="287831"/>
                  <a:pt x="12710" y="371439"/>
                </a:cubicBezTo>
                <a:cubicBezTo>
                  <a:pt x="20118" y="455047"/>
                  <a:pt x="30702" y="568289"/>
                  <a:pt x="44460" y="701639"/>
                </a:cubicBezTo>
                <a:cubicBezTo>
                  <a:pt x="58218" y="834989"/>
                  <a:pt x="84677" y="1065706"/>
                  <a:pt x="95260" y="1171539"/>
                </a:cubicBezTo>
                <a:cubicBezTo>
                  <a:pt x="105843" y="1277372"/>
                  <a:pt x="103727" y="1295364"/>
                  <a:pt x="107960" y="1336639"/>
                </a:cubicBezTo>
                <a:cubicBezTo>
                  <a:pt x="112193" y="1377914"/>
                  <a:pt x="110077" y="1398022"/>
                  <a:pt x="120660" y="1419189"/>
                </a:cubicBezTo>
                <a:cubicBezTo>
                  <a:pt x="131243" y="1440356"/>
                  <a:pt x="132302" y="1453056"/>
                  <a:pt x="171460" y="1463639"/>
                </a:cubicBezTo>
                <a:cubicBezTo>
                  <a:pt x="210618" y="1474222"/>
                  <a:pt x="291052" y="1479514"/>
                  <a:pt x="355610" y="1482689"/>
                </a:cubicBezTo>
                <a:cubicBezTo>
                  <a:pt x="420168" y="1485864"/>
                  <a:pt x="558810" y="1482689"/>
                  <a:pt x="558810" y="1482689"/>
                </a:cubicBezTo>
                <a:lnTo>
                  <a:pt x="1187460" y="1476339"/>
                </a:lnTo>
                <a:lnTo>
                  <a:pt x="2482860" y="1476339"/>
                </a:lnTo>
                <a:lnTo>
                  <a:pt x="3040969" y="1473961"/>
                </a:lnTo>
                <a:cubicBezTo>
                  <a:pt x="3158444" y="1471844"/>
                  <a:pt x="3150553" y="1470651"/>
                  <a:pt x="3187710" y="1463639"/>
                </a:cubicBezTo>
                <a:cubicBezTo>
                  <a:pt x="3224867" y="1456627"/>
                  <a:pt x="3242726" y="1450409"/>
                  <a:pt x="3263910" y="1431889"/>
                </a:cubicBezTo>
                <a:cubicBezTo>
                  <a:pt x="3285094" y="1413369"/>
                  <a:pt x="3302757" y="1397099"/>
                  <a:pt x="3314813" y="1352517"/>
                </a:cubicBezTo>
                <a:cubicBezTo>
                  <a:pt x="3326869" y="1307935"/>
                  <a:pt x="3327513" y="1333864"/>
                  <a:pt x="3336244" y="1164398"/>
                </a:cubicBezTo>
                <a:cubicBezTo>
                  <a:pt x="3344975" y="994932"/>
                  <a:pt x="3363232" y="504395"/>
                  <a:pt x="3367201" y="335723"/>
                </a:cubicBezTo>
                <a:cubicBezTo>
                  <a:pt x="3371170" y="167051"/>
                  <a:pt x="3365630" y="195097"/>
                  <a:pt x="3360057" y="152367"/>
                </a:cubicBezTo>
                <a:cubicBezTo>
                  <a:pt x="3354484" y="109637"/>
                  <a:pt x="3342376" y="96802"/>
                  <a:pt x="3333760" y="79339"/>
                </a:cubicBezTo>
                <a:cubicBezTo>
                  <a:pt x="3325144" y="61876"/>
                  <a:pt x="3321060" y="56056"/>
                  <a:pt x="3308360" y="47589"/>
                </a:cubicBezTo>
                <a:cubicBezTo>
                  <a:pt x="3295660" y="39122"/>
                  <a:pt x="3271318" y="32772"/>
                  <a:pt x="3257560" y="28539"/>
                </a:cubicBezTo>
                <a:cubicBezTo>
                  <a:pt x="3243802" y="24306"/>
                  <a:pt x="3250152" y="24306"/>
                  <a:pt x="3225810" y="22189"/>
                </a:cubicBezTo>
                <a:cubicBezTo>
                  <a:pt x="3201468" y="20072"/>
                  <a:pt x="3142202" y="16897"/>
                  <a:pt x="3111510" y="15839"/>
                </a:cubicBezTo>
                <a:cubicBezTo>
                  <a:pt x="3080818" y="14781"/>
                  <a:pt x="3041660" y="15839"/>
                  <a:pt x="3041660" y="15839"/>
                </a:cubicBezTo>
                <a:lnTo>
                  <a:pt x="344497" y="1551"/>
                </a:lnTo>
                <a:close/>
              </a:path>
            </a:pathLst>
          </a:custGeom>
          <a:solidFill>
            <a:srgbClr val="3E4F93"/>
          </a:solidFill>
          <a:ln w="57150" cap="rnd">
            <a:solidFill>
              <a:srgbClr val="33487A"/>
            </a:solidFill>
            <a:round/>
          </a:ln>
          <a:effectLst>
            <a:outerShdw blurRad="63500" sx="102000" sy="102000" algn="ctr" rotWithShape="0">
              <a:schemeClr val="bg2">
                <a:lumMod val="25000"/>
                <a:alpha val="40000"/>
              </a:schemeClr>
            </a:outerShdw>
          </a:effectLst>
          <a:scene3d>
            <a:camera prst="orthographicFront"/>
            <a:lightRig rig="threePt" dir="t"/>
          </a:scene3d>
          <a:sp3d extrusionH="6350" contourW="38100">
            <a:extrusionClr>
              <a:schemeClr val="tx1"/>
            </a:extrusionClr>
            <a:contourClr>
              <a:schemeClr val="bg1"/>
            </a:contourClr>
          </a:sp3d>
        </p:spPr>
        <p:style>
          <a:lnRef idx="2">
            <a:schemeClr val="accent1">
              <a:shade val="50000"/>
            </a:schemeClr>
          </a:lnRef>
          <a:fillRef idx="1">
            <a:schemeClr val="accent1"/>
          </a:fillRef>
          <a:effectRef idx="0">
            <a:schemeClr val="accent1"/>
          </a:effectRef>
          <a:fontRef idx="minor">
            <a:schemeClr val="lt1"/>
          </a:fontRef>
        </p:style>
        <p:txBody>
          <a:bodyPr tIns="0" rtlCol="0" anchor="ctr"/>
          <a:lstStyle/>
          <a:p>
            <a:pPr algn="ctr" rtl="0"/>
            <a:r>
              <a:rPr lang="he-IL" sz="2800" dirty="0">
                <a:solidFill>
                  <a:schemeClr val="bg1"/>
                </a:solidFill>
                <a:latin typeface="Calibri" panose="020F0502020204030204" pitchFamily="34" charset="0"/>
                <a:cs typeface="Calibri" panose="020F0502020204030204" pitchFamily="34" charset="0"/>
              </a:rPr>
              <a:t>לַחֲצוּ עָלַי לִבְדִיקָה.</a:t>
            </a:r>
            <a:endParaRPr lang="en-IL" sz="2800" dirty="0">
              <a:latin typeface="Calibri" panose="020F0502020204030204" pitchFamily="34" charset="0"/>
              <a:cs typeface="Calibri" panose="020F0502020204030204" pitchFamily="34" charset="0"/>
            </a:endParaRPr>
          </a:p>
        </p:txBody>
      </p:sp>
      <p:pic>
        <p:nvPicPr>
          <p:cNvPr id="12" name="תמונה 11">
            <a:extLst>
              <a:ext uri="{FF2B5EF4-FFF2-40B4-BE49-F238E27FC236}">
                <a16:creationId xmlns:a16="http://schemas.microsoft.com/office/drawing/2014/main" id="{840729B9-54EF-40C2-8D77-E0313656B17D}"/>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9930865" y="5451633"/>
            <a:ext cx="2098142" cy="1557903"/>
          </a:xfrm>
          <a:prstGeom prst="rect">
            <a:avLst/>
          </a:prstGeom>
        </p:spPr>
      </p:pic>
      <p:pic>
        <p:nvPicPr>
          <p:cNvPr id="13" name="Picture 8" descr="5 ₪">
            <a:extLst>
              <a:ext uri="{FF2B5EF4-FFF2-40B4-BE49-F238E27FC236}">
                <a16:creationId xmlns:a16="http://schemas.microsoft.com/office/drawing/2014/main" id="{38417648-7CAC-47E8-9C9D-CAB0DC816C53}"/>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61224" t="26361" r="13889" b="23671"/>
          <a:stretch/>
        </p:blipFill>
        <p:spPr bwMode="auto">
          <a:xfrm>
            <a:off x="9725490" y="1772539"/>
            <a:ext cx="1055958" cy="1111340"/>
          </a:xfrm>
          <a:prstGeom prst="rect">
            <a:avLst/>
          </a:prstGeom>
          <a:noFill/>
          <a:ln>
            <a:noFill/>
          </a:ln>
          <a:extLst>
            <a:ext uri="{909E8E84-426E-40DD-AFC4-6F175D3DCCD1}">
              <a14:hiddenFill xmlns:a14="http://schemas.microsoft.com/office/drawing/2010/main">
                <a:solidFill>
                  <a:srgbClr val="FFFFFF"/>
                </a:solidFill>
              </a14:hiddenFill>
            </a:ext>
          </a:extLst>
        </p:spPr>
      </p:pic>
      <p:grpSp>
        <p:nvGrpSpPr>
          <p:cNvPr id="16" name="קבוצה 15">
            <a:extLst>
              <a:ext uri="{FF2B5EF4-FFF2-40B4-BE49-F238E27FC236}">
                <a16:creationId xmlns:a16="http://schemas.microsoft.com/office/drawing/2014/main" id="{B1964F5C-9A49-4CD3-9161-2B5AB4793AB5}"/>
              </a:ext>
            </a:extLst>
          </p:cNvPr>
          <p:cNvGrpSpPr/>
          <p:nvPr/>
        </p:nvGrpSpPr>
        <p:grpSpPr>
          <a:xfrm rot="285631">
            <a:off x="7675999" y="3135515"/>
            <a:ext cx="396000" cy="396000"/>
            <a:chOff x="7018484" y="4775740"/>
            <a:chExt cx="698937" cy="698937"/>
          </a:xfrm>
        </p:grpSpPr>
        <p:cxnSp>
          <p:nvCxnSpPr>
            <p:cNvPr id="17" name="מחבר ישר 16">
              <a:extLst>
                <a:ext uri="{FF2B5EF4-FFF2-40B4-BE49-F238E27FC236}">
                  <a16:creationId xmlns:a16="http://schemas.microsoft.com/office/drawing/2014/main" id="{338D3B72-6E19-4229-BA19-0BDE9B1F4CDD}"/>
                </a:ext>
              </a:extLst>
            </p:cNvPr>
            <p:cNvCxnSpPr/>
            <p:nvPr/>
          </p:nvCxnSpPr>
          <p:spPr>
            <a:xfrm flipH="1">
              <a:off x="7080738" y="4775740"/>
              <a:ext cx="574431" cy="698937"/>
            </a:xfrm>
            <a:prstGeom prst="line">
              <a:avLst/>
            </a:prstGeom>
            <a:ln w="762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8" name="מחבר ישר 17">
              <a:extLst>
                <a:ext uri="{FF2B5EF4-FFF2-40B4-BE49-F238E27FC236}">
                  <a16:creationId xmlns:a16="http://schemas.microsoft.com/office/drawing/2014/main" id="{AEBBF4D7-5BF1-4568-948E-3455CA57031D}"/>
                </a:ext>
              </a:extLst>
            </p:cNvPr>
            <p:cNvCxnSpPr>
              <a:cxnSpLocks/>
            </p:cNvCxnSpPr>
            <p:nvPr/>
          </p:nvCxnSpPr>
          <p:spPr>
            <a:xfrm rot="16200000" flipH="1">
              <a:off x="7080737" y="4775739"/>
              <a:ext cx="574431" cy="698937"/>
            </a:xfrm>
            <a:prstGeom prst="line">
              <a:avLst/>
            </a:prstGeom>
            <a:ln w="76200">
              <a:solidFill>
                <a:srgbClr val="FF0000"/>
              </a:solidFill>
            </a:ln>
          </p:spPr>
          <p:style>
            <a:lnRef idx="1">
              <a:schemeClr val="accent1"/>
            </a:lnRef>
            <a:fillRef idx="0">
              <a:schemeClr val="accent1"/>
            </a:fillRef>
            <a:effectRef idx="0">
              <a:schemeClr val="accent1"/>
            </a:effectRef>
            <a:fontRef idx="minor">
              <a:schemeClr val="tx1"/>
            </a:fontRef>
          </p:style>
        </p:cxnSp>
      </p:grpSp>
      <p:sp>
        <p:nvSpPr>
          <p:cNvPr id="20" name="לחצו עלי">
            <a:extLst>
              <a:ext uri="{FF2B5EF4-FFF2-40B4-BE49-F238E27FC236}">
                <a16:creationId xmlns:a16="http://schemas.microsoft.com/office/drawing/2014/main" id="{EF087E8E-FBDD-4BE3-A017-5A5945AEBBD6}"/>
              </a:ext>
            </a:extLst>
          </p:cNvPr>
          <p:cNvSpPr/>
          <p:nvPr/>
        </p:nvSpPr>
        <p:spPr>
          <a:xfrm>
            <a:off x="4774836" y="5271068"/>
            <a:ext cx="2765445" cy="1264105"/>
          </a:xfrm>
          <a:custGeom>
            <a:avLst/>
            <a:gdLst>
              <a:gd name="connsiteX0" fmla="*/ 254115 w 3369197"/>
              <a:gd name="connsiteY0" fmla="*/ 6913 h 1475174"/>
              <a:gd name="connsiteX1" fmla="*/ 171565 w 3369197"/>
              <a:gd name="connsiteY1" fmla="*/ 563 h 1475174"/>
              <a:gd name="connsiteX2" fmla="*/ 95365 w 3369197"/>
              <a:gd name="connsiteY2" fmla="*/ 19613 h 1475174"/>
              <a:gd name="connsiteX3" fmla="*/ 19165 w 3369197"/>
              <a:gd name="connsiteY3" fmla="*/ 64063 h 1475174"/>
              <a:gd name="connsiteX4" fmla="*/ 115 w 3369197"/>
              <a:gd name="connsiteY4" fmla="*/ 191063 h 1475174"/>
              <a:gd name="connsiteX5" fmla="*/ 12815 w 3369197"/>
              <a:gd name="connsiteY5" fmla="*/ 362513 h 1475174"/>
              <a:gd name="connsiteX6" fmla="*/ 44565 w 3369197"/>
              <a:gd name="connsiteY6" fmla="*/ 692713 h 1475174"/>
              <a:gd name="connsiteX7" fmla="*/ 95365 w 3369197"/>
              <a:gd name="connsiteY7" fmla="*/ 1162613 h 1475174"/>
              <a:gd name="connsiteX8" fmla="*/ 108065 w 3369197"/>
              <a:gd name="connsiteY8" fmla="*/ 1327713 h 1475174"/>
              <a:gd name="connsiteX9" fmla="*/ 120765 w 3369197"/>
              <a:gd name="connsiteY9" fmla="*/ 1410263 h 1475174"/>
              <a:gd name="connsiteX10" fmla="*/ 171565 w 3369197"/>
              <a:gd name="connsiteY10" fmla="*/ 1454713 h 1475174"/>
              <a:gd name="connsiteX11" fmla="*/ 355715 w 3369197"/>
              <a:gd name="connsiteY11" fmla="*/ 1473763 h 1475174"/>
              <a:gd name="connsiteX12" fmla="*/ 558915 w 3369197"/>
              <a:gd name="connsiteY12" fmla="*/ 1473763 h 1475174"/>
              <a:gd name="connsiteX13" fmla="*/ 1187565 w 3369197"/>
              <a:gd name="connsiteY13" fmla="*/ 1467413 h 1475174"/>
              <a:gd name="connsiteX14" fmla="*/ 2482965 w 3369197"/>
              <a:gd name="connsiteY14" fmla="*/ 1467413 h 1475174"/>
              <a:gd name="connsiteX15" fmla="*/ 3137015 w 3369197"/>
              <a:gd name="connsiteY15" fmla="*/ 1467413 h 1475174"/>
              <a:gd name="connsiteX16" fmla="*/ 3187815 w 3369197"/>
              <a:gd name="connsiteY16" fmla="*/ 1454713 h 1475174"/>
              <a:gd name="connsiteX17" fmla="*/ 3264015 w 3369197"/>
              <a:gd name="connsiteY17" fmla="*/ 1422963 h 1475174"/>
              <a:gd name="connsiteX18" fmla="*/ 3302115 w 3369197"/>
              <a:gd name="connsiteY18" fmla="*/ 1384863 h 1475174"/>
              <a:gd name="connsiteX19" fmla="*/ 3340215 w 3369197"/>
              <a:gd name="connsiteY19" fmla="*/ 1207063 h 1475174"/>
              <a:gd name="connsiteX20" fmla="*/ 3365615 w 3369197"/>
              <a:gd name="connsiteY20" fmla="*/ 260913 h 1475174"/>
              <a:gd name="connsiteX21" fmla="*/ 3365615 w 3369197"/>
              <a:gd name="connsiteY21" fmla="*/ 191063 h 1475174"/>
              <a:gd name="connsiteX22" fmla="*/ 3333865 w 3369197"/>
              <a:gd name="connsiteY22" fmla="*/ 70413 h 1475174"/>
              <a:gd name="connsiteX23" fmla="*/ 3308465 w 3369197"/>
              <a:gd name="connsiteY23" fmla="*/ 38663 h 1475174"/>
              <a:gd name="connsiteX24" fmla="*/ 3257665 w 3369197"/>
              <a:gd name="connsiteY24" fmla="*/ 19613 h 1475174"/>
              <a:gd name="connsiteX25" fmla="*/ 3225915 w 3369197"/>
              <a:gd name="connsiteY25" fmla="*/ 13263 h 1475174"/>
              <a:gd name="connsiteX26" fmla="*/ 3111615 w 3369197"/>
              <a:gd name="connsiteY26" fmla="*/ 6913 h 1475174"/>
              <a:gd name="connsiteX27" fmla="*/ 3041765 w 3369197"/>
              <a:gd name="connsiteY27" fmla="*/ 6913 h 1475174"/>
              <a:gd name="connsiteX28" fmla="*/ 254115 w 3369197"/>
              <a:gd name="connsiteY28" fmla="*/ 6913 h 1475174"/>
              <a:gd name="connsiteX0" fmla="*/ 254115 w 3366916"/>
              <a:gd name="connsiteY0" fmla="*/ 6913 h 1475174"/>
              <a:gd name="connsiteX1" fmla="*/ 171565 w 3366916"/>
              <a:gd name="connsiteY1" fmla="*/ 563 h 1475174"/>
              <a:gd name="connsiteX2" fmla="*/ 95365 w 3366916"/>
              <a:gd name="connsiteY2" fmla="*/ 19613 h 1475174"/>
              <a:gd name="connsiteX3" fmla="*/ 19165 w 3366916"/>
              <a:gd name="connsiteY3" fmla="*/ 64063 h 1475174"/>
              <a:gd name="connsiteX4" fmla="*/ 115 w 3366916"/>
              <a:gd name="connsiteY4" fmla="*/ 191063 h 1475174"/>
              <a:gd name="connsiteX5" fmla="*/ 12815 w 3366916"/>
              <a:gd name="connsiteY5" fmla="*/ 362513 h 1475174"/>
              <a:gd name="connsiteX6" fmla="*/ 44565 w 3366916"/>
              <a:gd name="connsiteY6" fmla="*/ 692713 h 1475174"/>
              <a:gd name="connsiteX7" fmla="*/ 95365 w 3366916"/>
              <a:gd name="connsiteY7" fmla="*/ 1162613 h 1475174"/>
              <a:gd name="connsiteX8" fmla="*/ 108065 w 3366916"/>
              <a:gd name="connsiteY8" fmla="*/ 1327713 h 1475174"/>
              <a:gd name="connsiteX9" fmla="*/ 120765 w 3366916"/>
              <a:gd name="connsiteY9" fmla="*/ 1410263 h 1475174"/>
              <a:gd name="connsiteX10" fmla="*/ 171565 w 3366916"/>
              <a:gd name="connsiteY10" fmla="*/ 1454713 h 1475174"/>
              <a:gd name="connsiteX11" fmla="*/ 355715 w 3366916"/>
              <a:gd name="connsiteY11" fmla="*/ 1473763 h 1475174"/>
              <a:gd name="connsiteX12" fmla="*/ 558915 w 3366916"/>
              <a:gd name="connsiteY12" fmla="*/ 1473763 h 1475174"/>
              <a:gd name="connsiteX13" fmla="*/ 1187565 w 3366916"/>
              <a:gd name="connsiteY13" fmla="*/ 1467413 h 1475174"/>
              <a:gd name="connsiteX14" fmla="*/ 2482965 w 3366916"/>
              <a:gd name="connsiteY14" fmla="*/ 1467413 h 1475174"/>
              <a:gd name="connsiteX15" fmla="*/ 3137015 w 3366916"/>
              <a:gd name="connsiteY15" fmla="*/ 1467413 h 1475174"/>
              <a:gd name="connsiteX16" fmla="*/ 3187815 w 3366916"/>
              <a:gd name="connsiteY16" fmla="*/ 1454713 h 1475174"/>
              <a:gd name="connsiteX17" fmla="*/ 3264015 w 3366916"/>
              <a:gd name="connsiteY17" fmla="*/ 1422963 h 1475174"/>
              <a:gd name="connsiteX18" fmla="*/ 3302115 w 3366916"/>
              <a:gd name="connsiteY18" fmla="*/ 1384863 h 1475174"/>
              <a:gd name="connsiteX19" fmla="*/ 3340215 w 3366916"/>
              <a:gd name="connsiteY19" fmla="*/ 1207063 h 1475174"/>
              <a:gd name="connsiteX20" fmla="*/ 3365615 w 3366916"/>
              <a:gd name="connsiteY20" fmla="*/ 260913 h 1475174"/>
              <a:gd name="connsiteX21" fmla="*/ 3360162 w 3366916"/>
              <a:gd name="connsiteY21" fmla="*/ 143441 h 1475174"/>
              <a:gd name="connsiteX22" fmla="*/ 3333865 w 3366916"/>
              <a:gd name="connsiteY22" fmla="*/ 70413 h 1475174"/>
              <a:gd name="connsiteX23" fmla="*/ 3308465 w 3366916"/>
              <a:gd name="connsiteY23" fmla="*/ 38663 h 1475174"/>
              <a:gd name="connsiteX24" fmla="*/ 3257665 w 3366916"/>
              <a:gd name="connsiteY24" fmla="*/ 19613 h 1475174"/>
              <a:gd name="connsiteX25" fmla="*/ 3225915 w 3366916"/>
              <a:gd name="connsiteY25" fmla="*/ 13263 h 1475174"/>
              <a:gd name="connsiteX26" fmla="*/ 3111615 w 3366916"/>
              <a:gd name="connsiteY26" fmla="*/ 6913 h 1475174"/>
              <a:gd name="connsiteX27" fmla="*/ 3041765 w 3366916"/>
              <a:gd name="connsiteY27" fmla="*/ 6913 h 1475174"/>
              <a:gd name="connsiteX28" fmla="*/ 254115 w 3366916"/>
              <a:gd name="connsiteY28" fmla="*/ 6913 h 1475174"/>
              <a:gd name="connsiteX0" fmla="*/ 254115 w 3368387"/>
              <a:gd name="connsiteY0" fmla="*/ 6913 h 1475174"/>
              <a:gd name="connsiteX1" fmla="*/ 171565 w 3368387"/>
              <a:gd name="connsiteY1" fmla="*/ 563 h 1475174"/>
              <a:gd name="connsiteX2" fmla="*/ 95365 w 3368387"/>
              <a:gd name="connsiteY2" fmla="*/ 19613 h 1475174"/>
              <a:gd name="connsiteX3" fmla="*/ 19165 w 3368387"/>
              <a:gd name="connsiteY3" fmla="*/ 64063 h 1475174"/>
              <a:gd name="connsiteX4" fmla="*/ 115 w 3368387"/>
              <a:gd name="connsiteY4" fmla="*/ 191063 h 1475174"/>
              <a:gd name="connsiteX5" fmla="*/ 12815 w 3368387"/>
              <a:gd name="connsiteY5" fmla="*/ 362513 h 1475174"/>
              <a:gd name="connsiteX6" fmla="*/ 44565 w 3368387"/>
              <a:gd name="connsiteY6" fmla="*/ 692713 h 1475174"/>
              <a:gd name="connsiteX7" fmla="*/ 95365 w 3368387"/>
              <a:gd name="connsiteY7" fmla="*/ 1162613 h 1475174"/>
              <a:gd name="connsiteX8" fmla="*/ 108065 w 3368387"/>
              <a:gd name="connsiteY8" fmla="*/ 1327713 h 1475174"/>
              <a:gd name="connsiteX9" fmla="*/ 120765 w 3368387"/>
              <a:gd name="connsiteY9" fmla="*/ 1410263 h 1475174"/>
              <a:gd name="connsiteX10" fmla="*/ 171565 w 3368387"/>
              <a:gd name="connsiteY10" fmla="*/ 1454713 h 1475174"/>
              <a:gd name="connsiteX11" fmla="*/ 355715 w 3368387"/>
              <a:gd name="connsiteY11" fmla="*/ 1473763 h 1475174"/>
              <a:gd name="connsiteX12" fmla="*/ 558915 w 3368387"/>
              <a:gd name="connsiteY12" fmla="*/ 1473763 h 1475174"/>
              <a:gd name="connsiteX13" fmla="*/ 1187565 w 3368387"/>
              <a:gd name="connsiteY13" fmla="*/ 1467413 h 1475174"/>
              <a:gd name="connsiteX14" fmla="*/ 2482965 w 3368387"/>
              <a:gd name="connsiteY14" fmla="*/ 1467413 h 1475174"/>
              <a:gd name="connsiteX15" fmla="*/ 3137015 w 3368387"/>
              <a:gd name="connsiteY15" fmla="*/ 1467413 h 1475174"/>
              <a:gd name="connsiteX16" fmla="*/ 3187815 w 3368387"/>
              <a:gd name="connsiteY16" fmla="*/ 1454713 h 1475174"/>
              <a:gd name="connsiteX17" fmla="*/ 3264015 w 3368387"/>
              <a:gd name="connsiteY17" fmla="*/ 1422963 h 1475174"/>
              <a:gd name="connsiteX18" fmla="*/ 3302115 w 3368387"/>
              <a:gd name="connsiteY18" fmla="*/ 1384863 h 1475174"/>
              <a:gd name="connsiteX19" fmla="*/ 3340215 w 3368387"/>
              <a:gd name="connsiteY19" fmla="*/ 1207063 h 1475174"/>
              <a:gd name="connsiteX20" fmla="*/ 3367306 w 3368387"/>
              <a:gd name="connsiteY20" fmla="*/ 326797 h 1475174"/>
              <a:gd name="connsiteX21" fmla="*/ 3360162 w 3368387"/>
              <a:gd name="connsiteY21" fmla="*/ 143441 h 1475174"/>
              <a:gd name="connsiteX22" fmla="*/ 3333865 w 3368387"/>
              <a:gd name="connsiteY22" fmla="*/ 70413 h 1475174"/>
              <a:gd name="connsiteX23" fmla="*/ 3308465 w 3368387"/>
              <a:gd name="connsiteY23" fmla="*/ 38663 h 1475174"/>
              <a:gd name="connsiteX24" fmla="*/ 3257665 w 3368387"/>
              <a:gd name="connsiteY24" fmla="*/ 19613 h 1475174"/>
              <a:gd name="connsiteX25" fmla="*/ 3225915 w 3368387"/>
              <a:gd name="connsiteY25" fmla="*/ 13263 h 1475174"/>
              <a:gd name="connsiteX26" fmla="*/ 3111615 w 3368387"/>
              <a:gd name="connsiteY26" fmla="*/ 6913 h 1475174"/>
              <a:gd name="connsiteX27" fmla="*/ 3041765 w 3368387"/>
              <a:gd name="connsiteY27" fmla="*/ 6913 h 1475174"/>
              <a:gd name="connsiteX28" fmla="*/ 254115 w 3368387"/>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137015 w 3368651"/>
              <a:gd name="connsiteY15" fmla="*/ 1467413 h 1475174"/>
              <a:gd name="connsiteX16" fmla="*/ 3187815 w 3368651"/>
              <a:gd name="connsiteY16" fmla="*/ 1454713 h 1475174"/>
              <a:gd name="connsiteX17" fmla="*/ 3264015 w 3368651"/>
              <a:gd name="connsiteY17" fmla="*/ 1422963 h 1475174"/>
              <a:gd name="connsiteX18" fmla="*/ 3302115 w 3368651"/>
              <a:gd name="connsiteY18" fmla="*/ 1384863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137015 w 3368651"/>
              <a:gd name="connsiteY15" fmla="*/ 1467413 h 1475174"/>
              <a:gd name="connsiteX16" fmla="*/ 3187815 w 3368651"/>
              <a:gd name="connsiteY16" fmla="*/ 1454713 h 1475174"/>
              <a:gd name="connsiteX17" fmla="*/ 3264015 w 3368651"/>
              <a:gd name="connsiteY17" fmla="*/ 1422963 h 1475174"/>
              <a:gd name="connsiteX18" fmla="*/ 3314918 w 3368651"/>
              <a:gd name="connsiteY18" fmla="*/ 1343591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041074 w 3368651"/>
              <a:gd name="connsiteY15" fmla="*/ 1465035 h 1475174"/>
              <a:gd name="connsiteX16" fmla="*/ 3187815 w 3368651"/>
              <a:gd name="connsiteY16" fmla="*/ 1454713 h 1475174"/>
              <a:gd name="connsiteX17" fmla="*/ 3264015 w 3368651"/>
              <a:gd name="connsiteY17" fmla="*/ 1422963 h 1475174"/>
              <a:gd name="connsiteX18" fmla="*/ 3314918 w 3368651"/>
              <a:gd name="connsiteY18" fmla="*/ 1343591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304121 w 3368651"/>
              <a:gd name="connsiteY0" fmla="*/ 3518 h 1476542"/>
              <a:gd name="connsiteX1" fmla="*/ 171565 w 3368651"/>
              <a:gd name="connsiteY1" fmla="*/ 1931 h 1476542"/>
              <a:gd name="connsiteX2" fmla="*/ 95365 w 3368651"/>
              <a:gd name="connsiteY2" fmla="*/ 20981 h 1476542"/>
              <a:gd name="connsiteX3" fmla="*/ 19165 w 3368651"/>
              <a:gd name="connsiteY3" fmla="*/ 65431 h 1476542"/>
              <a:gd name="connsiteX4" fmla="*/ 115 w 3368651"/>
              <a:gd name="connsiteY4" fmla="*/ 192431 h 1476542"/>
              <a:gd name="connsiteX5" fmla="*/ 12815 w 3368651"/>
              <a:gd name="connsiteY5" fmla="*/ 363881 h 1476542"/>
              <a:gd name="connsiteX6" fmla="*/ 44565 w 3368651"/>
              <a:gd name="connsiteY6" fmla="*/ 694081 h 1476542"/>
              <a:gd name="connsiteX7" fmla="*/ 95365 w 3368651"/>
              <a:gd name="connsiteY7" fmla="*/ 1163981 h 1476542"/>
              <a:gd name="connsiteX8" fmla="*/ 108065 w 3368651"/>
              <a:gd name="connsiteY8" fmla="*/ 1329081 h 1476542"/>
              <a:gd name="connsiteX9" fmla="*/ 120765 w 3368651"/>
              <a:gd name="connsiteY9" fmla="*/ 1411631 h 1476542"/>
              <a:gd name="connsiteX10" fmla="*/ 171565 w 3368651"/>
              <a:gd name="connsiteY10" fmla="*/ 1456081 h 1476542"/>
              <a:gd name="connsiteX11" fmla="*/ 355715 w 3368651"/>
              <a:gd name="connsiteY11" fmla="*/ 1475131 h 1476542"/>
              <a:gd name="connsiteX12" fmla="*/ 558915 w 3368651"/>
              <a:gd name="connsiteY12" fmla="*/ 1475131 h 1476542"/>
              <a:gd name="connsiteX13" fmla="*/ 1187565 w 3368651"/>
              <a:gd name="connsiteY13" fmla="*/ 1468781 h 1476542"/>
              <a:gd name="connsiteX14" fmla="*/ 2482965 w 3368651"/>
              <a:gd name="connsiteY14" fmla="*/ 1468781 h 1476542"/>
              <a:gd name="connsiteX15" fmla="*/ 3041074 w 3368651"/>
              <a:gd name="connsiteY15" fmla="*/ 1466403 h 1476542"/>
              <a:gd name="connsiteX16" fmla="*/ 3187815 w 3368651"/>
              <a:gd name="connsiteY16" fmla="*/ 1456081 h 1476542"/>
              <a:gd name="connsiteX17" fmla="*/ 3264015 w 3368651"/>
              <a:gd name="connsiteY17" fmla="*/ 1424331 h 1476542"/>
              <a:gd name="connsiteX18" fmla="*/ 3314918 w 3368651"/>
              <a:gd name="connsiteY18" fmla="*/ 1344959 h 1476542"/>
              <a:gd name="connsiteX19" fmla="*/ 3336349 w 3368651"/>
              <a:gd name="connsiteY19" fmla="*/ 1156840 h 1476542"/>
              <a:gd name="connsiteX20" fmla="*/ 3367306 w 3368651"/>
              <a:gd name="connsiteY20" fmla="*/ 328165 h 1476542"/>
              <a:gd name="connsiteX21" fmla="*/ 3360162 w 3368651"/>
              <a:gd name="connsiteY21" fmla="*/ 144809 h 1476542"/>
              <a:gd name="connsiteX22" fmla="*/ 3333865 w 3368651"/>
              <a:gd name="connsiteY22" fmla="*/ 71781 h 1476542"/>
              <a:gd name="connsiteX23" fmla="*/ 3308465 w 3368651"/>
              <a:gd name="connsiteY23" fmla="*/ 40031 h 1476542"/>
              <a:gd name="connsiteX24" fmla="*/ 3257665 w 3368651"/>
              <a:gd name="connsiteY24" fmla="*/ 20981 h 1476542"/>
              <a:gd name="connsiteX25" fmla="*/ 3225915 w 3368651"/>
              <a:gd name="connsiteY25" fmla="*/ 14631 h 1476542"/>
              <a:gd name="connsiteX26" fmla="*/ 3111615 w 3368651"/>
              <a:gd name="connsiteY26" fmla="*/ 8281 h 1476542"/>
              <a:gd name="connsiteX27" fmla="*/ 3041765 w 3368651"/>
              <a:gd name="connsiteY27" fmla="*/ 8281 h 1476542"/>
              <a:gd name="connsiteX28" fmla="*/ 304121 w 3368651"/>
              <a:gd name="connsiteY28" fmla="*/ 3518 h 1476542"/>
              <a:gd name="connsiteX0" fmla="*/ 304121 w 3368651"/>
              <a:gd name="connsiteY0" fmla="*/ 7213 h 1480237"/>
              <a:gd name="connsiteX1" fmla="*/ 188234 w 3368651"/>
              <a:gd name="connsiteY1" fmla="*/ 864 h 1480237"/>
              <a:gd name="connsiteX2" fmla="*/ 95365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04121 w 3368651"/>
              <a:gd name="connsiteY28" fmla="*/ 7213 h 1480237"/>
              <a:gd name="connsiteX0" fmla="*/ 304121 w 3368651"/>
              <a:gd name="connsiteY0" fmla="*/ 7213 h 1480237"/>
              <a:gd name="connsiteX1" fmla="*/ 188234 w 3368651"/>
              <a:gd name="connsiteY1" fmla="*/ 864 h 1480237"/>
              <a:gd name="connsiteX2" fmla="*/ 81078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04121 w 3368651"/>
              <a:gd name="connsiteY28" fmla="*/ 7213 h 1480237"/>
              <a:gd name="connsiteX0" fmla="*/ 325552 w 3368651"/>
              <a:gd name="connsiteY0" fmla="*/ 7213 h 1480237"/>
              <a:gd name="connsiteX1" fmla="*/ 188234 w 3368651"/>
              <a:gd name="connsiteY1" fmla="*/ 864 h 1480237"/>
              <a:gd name="connsiteX2" fmla="*/ 81078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25552 w 3368651"/>
              <a:gd name="connsiteY28" fmla="*/ 7213 h 1480237"/>
              <a:gd name="connsiteX0" fmla="*/ 325447 w 3368546"/>
              <a:gd name="connsiteY0" fmla="*/ 7213 h 1480237"/>
              <a:gd name="connsiteX1" fmla="*/ 188129 w 3368546"/>
              <a:gd name="connsiteY1" fmla="*/ 864 h 1480237"/>
              <a:gd name="connsiteX2" fmla="*/ 80973 w 3368546"/>
              <a:gd name="connsiteY2" fmla="*/ 24676 h 1480237"/>
              <a:gd name="connsiteX3" fmla="*/ 14297 w 3368546"/>
              <a:gd name="connsiteY3" fmla="*/ 81033 h 1480237"/>
              <a:gd name="connsiteX4" fmla="*/ 10 w 3368546"/>
              <a:gd name="connsiteY4" fmla="*/ 196126 h 1480237"/>
              <a:gd name="connsiteX5" fmla="*/ 12710 w 3368546"/>
              <a:gd name="connsiteY5" fmla="*/ 367576 h 1480237"/>
              <a:gd name="connsiteX6" fmla="*/ 44460 w 3368546"/>
              <a:gd name="connsiteY6" fmla="*/ 697776 h 1480237"/>
              <a:gd name="connsiteX7" fmla="*/ 95260 w 3368546"/>
              <a:gd name="connsiteY7" fmla="*/ 1167676 h 1480237"/>
              <a:gd name="connsiteX8" fmla="*/ 107960 w 3368546"/>
              <a:gd name="connsiteY8" fmla="*/ 1332776 h 1480237"/>
              <a:gd name="connsiteX9" fmla="*/ 120660 w 3368546"/>
              <a:gd name="connsiteY9" fmla="*/ 1415326 h 1480237"/>
              <a:gd name="connsiteX10" fmla="*/ 171460 w 3368546"/>
              <a:gd name="connsiteY10" fmla="*/ 1459776 h 1480237"/>
              <a:gd name="connsiteX11" fmla="*/ 355610 w 3368546"/>
              <a:gd name="connsiteY11" fmla="*/ 1478826 h 1480237"/>
              <a:gd name="connsiteX12" fmla="*/ 558810 w 3368546"/>
              <a:gd name="connsiteY12" fmla="*/ 1478826 h 1480237"/>
              <a:gd name="connsiteX13" fmla="*/ 1187460 w 3368546"/>
              <a:gd name="connsiteY13" fmla="*/ 1472476 h 1480237"/>
              <a:gd name="connsiteX14" fmla="*/ 2482860 w 3368546"/>
              <a:gd name="connsiteY14" fmla="*/ 1472476 h 1480237"/>
              <a:gd name="connsiteX15" fmla="*/ 3040969 w 3368546"/>
              <a:gd name="connsiteY15" fmla="*/ 1470098 h 1480237"/>
              <a:gd name="connsiteX16" fmla="*/ 3187710 w 3368546"/>
              <a:gd name="connsiteY16" fmla="*/ 1459776 h 1480237"/>
              <a:gd name="connsiteX17" fmla="*/ 3263910 w 3368546"/>
              <a:gd name="connsiteY17" fmla="*/ 1428026 h 1480237"/>
              <a:gd name="connsiteX18" fmla="*/ 3314813 w 3368546"/>
              <a:gd name="connsiteY18" fmla="*/ 1348654 h 1480237"/>
              <a:gd name="connsiteX19" fmla="*/ 3336244 w 3368546"/>
              <a:gd name="connsiteY19" fmla="*/ 1160535 h 1480237"/>
              <a:gd name="connsiteX20" fmla="*/ 3367201 w 3368546"/>
              <a:gd name="connsiteY20" fmla="*/ 331860 h 1480237"/>
              <a:gd name="connsiteX21" fmla="*/ 3360057 w 3368546"/>
              <a:gd name="connsiteY21" fmla="*/ 148504 h 1480237"/>
              <a:gd name="connsiteX22" fmla="*/ 3333760 w 3368546"/>
              <a:gd name="connsiteY22" fmla="*/ 75476 h 1480237"/>
              <a:gd name="connsiteX23" fmla="*/ 3308360 w 3368546"/>
              <a:gd name="connsiteY23" fmla="*/ 43726 h 1480237"/>
              <a:gd name="connsiteX24" fmla="*/ 3257560 w 3368546"/>
              <a:gd name="connsiteY24" fmla="*/ 24676 h 1480237"/>
              <a:gd name="connsiteX25" fmla="*/ 3225810 w 3368546"/>
              <a:gd name="connsiteY25" fmla="*/ 18326 h 1480237"/>
              <a:gd name="connsiteX26" fmla="*/ 3111510 w 3368546"/>
              <a:gd name="connsiteY26" fmla="*/ 11976 h 1480237"/>
              <a:gd name="connsiteX27" fmla="*/ 3041660 w 3368546"/>
              <a:gd name="connsiteY27" fmla="*/ 11976 h 1480237"/>
              <a:gd name="connsiteX28" fmla="*/ 325447 w 3368546"/>
              <a:gd name="connsiteY28" fmla="*/ 7213 h 1480237"/>
              <a:gd name="connsiteX0" fmla="*/ 325447 w 3368546"/>
              <a:gd name="connsiteY0" fmla="*/ 5196 h 1478220"/>
              <a:gd name="connsiteX1" fmla="*/ 173842 w 3368546"/>
              <a:gd name="connsiteY1" fmla="*/ 1228 h 1478220"/>
              <a:gd name="connsiteX2" fmla="*/ 80973 w 3368546"/>
              <a:gd name="connsiteY2" fmla="*/ 22659 h 1478220"/>
              <a:gd name="connsiteX3" fmla="*/ 14297 w 3368546"/>
              <a:gd name="connsiteY3" fmla="*/ 79016 h 1478220"/>
              <a:gd name="connsiteX4" fmla="*/ 10 w 3368546"/>
              <a:gd name="connsiteY4" fmla="*/ 194109 h 1478220"/>
              <a:gd name="connsiteX5" fmla="*/ 12710 w 3368546"/>
              <a:gd name="connsiteY5" fmla="*/ 365559 h 1478220"/>
              <a:gd name="connsiteX6" fmla="*/ 44460 w 3368546"/>
              <a:gd name="connsiteY6" fmla="*/ 695759 h 1478220"/>
              <a:gd name="connsiteX7" fmla="*/ 95260 w 3368546"/>
              <a:gd name="connsiteY7" fmla="*/ 1165659 h 1478220"/>
              <a:gd name="connsiteX8" fmla="*/ 107960 w 3368546"/>
              <a:gd name="connsiteY8" fmla="*/ 1330759 h 1478220"/>
              <a:gd name="connsiteX9" fmla="*/ 120660 w 3368546"/>
              <a:gd name="connsiteY9" fmla="*/ 1413309 h 1478220"/>
              <a:gd name="connsiteX10" fmla="*/ 171460 w 3368546"/>
              <a:gd name="connsiteY10" fmla="*/ 1457759 h 1478220"/>
              <a:gd name="connsiteX11" fmla="*/ 355610 w 3368546"/>
              <a:gd name="connsiteY11" fmla="*/ 1476809 h 1478220"/>
              <a:gd name="connsiteX12" fmla="*/ 558810 w 3368546"/>
              <a:gd name="connsiteY12" fmla="*/ 1476809 h 1478220"/>
              <a:gd name="connsiteX13" fmla="*/ 1187460 w 3368546"/>
              <a:gd name="connsiteY13" fmla="*/ 1470459 h 1478220"/>
              <a:gd name="connsiteX14" fmla="*/ 2482860 w 3368546"/>
              <a:gd name="connsiteY14" fmla="*/ 1470459 h 1478220"/>
              <a:gd name="connsiteX15" fmla="*/ 3040969 w 3368546"/>
              <a:gd name="connsiteY15" fmla="*/ 1468081 h 1478220"/>
              <a:gd name="connsiteX16" fmla="*/ 3187710 w 3368546"/>
              <a:gd name="connsiteY16" fmla="*/ 1457759 h 1478220"/>
              <a:gd name="connsiteX17" fmla="*/ 3263910 w 3368546"/>
              <a:gd name="connsiteY17" fmla="*/ 1426009 h 1478220"/>
              <a:gd name="connsiteX18" fmla="*/ 3314813 w 3368546"/>
              <a:gd name="connsiteY18" fmla="*/ 1346637 h 1478220"/>
              <a:gd name="connsiteX19" fmla="*/ 3336244 w 3368546"/>
              <a:gd name="connsiteY19" fmla="*/ 1158518 h 1478220"/>
              <a:gd name="connsiteX20" fmla="*/ 3367201 w 3368546"/>
              <a:gd name="connsiteY20" fmla="*/ 329843 h 1478220"/>
              <a:gd name="connsiteX21" fmla="*/ 3360057 w 3368546"/>
              <a:gd name="connsiteY21" fmla="*/ 146487 h 1478220"/>
              <a:gd name="connsiteX22" fmla="*/ 3333760 w 3368546"/>
              <a:gd name="connsiteY22" fmla="*/ 73459 h 1478220"/>
              <a:gd name="connsiteX23" fmla="*/ 3308360 w 3368546"/>
              <a:gd name="connsiteY23" fmla="*/ 41709 h 1478220"/>
              <a:gd name="connsiteX24" fmla="*/ 3257560 w 3368546"/>
              <a:gd name="connsiteY24" fmla="*/ 22659 h 1478220"/>
              <a:gd name="connsiteX25" fmla="*/ 3225810 w 3368546"/>
              <a:gd name="connsiteY25" fmla="*/ 16309 h 1478220"/>
              <a:gd name="connsiteX26" fmla="*/ 3111510 w 3368546"/>
              <a:gd name="connsiteY26" fmla="*/ 9959 h 1478220"/>
              <a:gd name="connsiteX27" fmla="*/ 3041660 w 3368546"/>
              <a:gd name="connsiteY27" fmla="*/ 9959 h 1478220"/>
              <a:gd name="connsiteX28" fmla="*/ 325447 w 3368546"/>
              <a:gd name="connsiteY28" fmla="*/ 5196 h 1478220"/>
              <a:gd name="connsiteX0" fmla="*/ 344497 w 3368546"/>
              <a:gd name="connsiteY0" fmla="*/ 1551 h 1484100"/>
              <a:gd name="connsiteX1" fmla="*/ 173842 w 3368546"/>
              <a:gd name="connsiteY1" fmla="*/ 7108 h 1484100"/>
              <a:gd name="connsiteX2" fmla="*/ 80973 w 3368546"/>
              <a:gd name="connsiteY2" fmla="*/ 28539 h 1484100"/>
              <a:gd name="connsiteX3" fmla="*/ 14297 w 3368546"/>
              <a:gd name="connsiteY3" fmla="*/ 84896 h 1484100"/>
              <a:gd name="connsiteX4" fmla="*/ 10 w 3368546"/>
              <a:gd name="connsiteY4" fmla="*/ 199989 h 1484100"/>
              <a:gd name="connsiteX5" fmla="*/ 12710 w 3368546"/>
              <a:gd name="connsiteY5" fmla="*/ 371439 h 1484100"/>
              <a:gd name="connsiteX6" fmla="*/ 44460 w 3368546"/>
              <a:gd name="connsiteY6" fmla="*/ 701639 h 1484100"/>
              <a:gd name="connsiteX7" fmla="*/ 95260 w 3368546"/>
              <a:gd name="connsiteY7" fmla="*/ 1171539 h 1484100"/>
              <a:gd name="connsiteX8" fmla="*/ 107960 w 3368546"/>
              <a:gd name="connsiteY8" fmla="*/ 1336639 h 1484100"/>
              <a:gd name="connsiteX9" fmla="*/ 120660 w 3368546"/>
              <a:gd name="connsiteY9" fmla="*/ 1419189 h 1484100"/>
              <a:gd name="connsiteX10" fmla="*/ 171460 w 3368546"/>
              <a:gd name="connsiteY10" fmla="*/ 1463639 h 1484100"/>
              <a:gd name="connsiteX11" fmla="*/ 355610 w 3368546"/>
              <a:gd name="connsiteY11" fmla="*/ 1482689 h 1484100"/>
              <a:gd name="connsiteX12" fmla="*/ 558810 w 3368546"/>
              <a:gd name="connsiteY12" fmla="*/ 1482689 h 1484100"/>
              <a:gd name="connsiteX13" fmla="*/ 1187460 w 3368546"/>
              <a:gd name="connsiteY13" fmla="*/ 1476339 h 1484100"/>
              <a:gd name="connsiteX14" fmla="*/ 2482860 w 3368546"/>
              <a:gd name="connsiteY14" fmla="*/ 1476339 h 1484100"/>
              <a:gd name="connsiteX15" fmla="*/ 3040969 w 3368546"/>
              <a:gd name="connsiteY15" fmla="*/ 1473961 h 1484100"/>
              <a:gd name="connsiteX16" fmla="*/ 3187710 w 3368546"/>
              <a:gd name="connsiteY16" fmla="*/ 1463639 h 1484100"/>
              <a:gd name="connsiteX17" fmla="*/ 3263910 w 3368546"/>
              <a:gd name="connsiteY17" fmla="*/ 1431889 h 1484100"/>
              <a:gd name="connsiteX18" fmla="*/ 3314813 w 3368546"/>
              <a:gd name="connsiteY18" fmla="*/ 1352517 h 1484100"/>
              <a:gd name="connsiteX19" fmla="*/ 3336244 w 3368546"/>
              <a:gd name="connsiteY19" fmla="*/ 1164398 h 1484100"/>
              <a:gd name="connsiteX20" fmla="*/ 3367201 w 3368546"/>
              <a:gd name="connsiteY20" fmla="*/ 335723 h 1484100"/>
              <a:gd name="connsiteX21" fmla="*/ 3360057 w 3368546"/>
              <a:gd name="connsiteY21" fmla="*/ 152367 h 1484100"/>
              <a:gd name="connsiteX22" fmla="*/ 3333760 w 3368546"/>
              <a:gd name="connsiteY22" fmla="*/ 79339 h 1484100"/>
              <a:gd name="connsiteX23" fmla="*/ 3308360 w 3368546"/>
              <a:gd name="connsiteY23" fmla="*/ 47589 h 1484100"/>
              <a:gd name="connsiteX24" fmla="*/ 3257560 w 3368546"/>
              <a:gd name="connsiteY24" fmla="*/ 28539 h 1484100"/>
              <a:gd name="connsiteX25" fmla="*/ 3225810 w 3368546"/>
              <a:gd name="connsiteY25" fmla="*/ 22189 h 1484100"/>
              <a:gd name="connsiteX26" fmla="*/ 3111510 w 3368546"/>
              <a:gd name="connsiteY26" fmla="*/ 15839 h 1484100"/>
              <a:gd name="connsiteX27" fmla="*/ 3041660 w 3368546"/>
              <a:gd name="connsiteY27" fmla="*/ 15839 h 1484100"/>
              <a:gd name="connsiteX28" fmla="*/ 344497 w 3368546"/>
              <a:gd name="connsiteY28" fmla="*/ 1551 h 1484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3368546" h="1484100">
                <a:moveTo>
                  <a:pt x="344497" y="1551"/>
                </a:moveTo>
                <a:cubicBezTo>
                  <a:pt x="316451" y="-2683"/>
                  <a:pt x="217763" y="2610"/>
                  <a:pt x="173842" y="7108"/>
                </a:cubicBezTo>
                <a:cubicBezTo>
                  <a:pt x="129921" y="11606"/>
                  <a:pt x="107564" y="15574"/>
                  <a:pt x="80973" y="28539"/>
                </a:cubicBezTo>
                <a:cubicBezTo>
                  <a:pt x="54382" y="41504"/>
                  <a:pt x="27791" y="56321"/>
                  <a:pt x="14297" y="84896"/>
                </a:cubicBezTo>
                <a:cubicBezTo>
                  <a:pt x="803" y="113471"/>
                  <a:pt x="274" y="152232"/>
                  <a:pt x="10" y="199989"/>
                </a:cubicBezTo>
                <a:cubicBezTo>
                  <a:pt x="-254" y="247746"/>
                  <a:pt x="5302" y="287831"/>
                  <a:pt x="12710" y="371439"/>
                </a:cubicBezTo>
                <a:cubicBezTo>
                  <a:pt x="20118" y="455047"/>
                  <a:pt x="30702" y="568289"/>
                  <a:pt x="44460" y="701639"/>
                </a:cubicBezTo>
                <a:cubicBezTo>
                  <a:pt x="58218" y="834989"/>
                  <a:pt x="84677" y="1065706"/>
                  <a:pt x="95260" y="1171539"/>
                </a:cubicBezTo>
                <a:cubicBezTo>
                  <a:pt x="105843" y="1277372"/>
                  <a:pt x="103727" y="1295364"/>
                  <a:pt x="107960" y="1336639"/>
                </a:cubicBezTo>
                <a:cubicBezTo>
                  <a:pt x="112193" y="1377914"/>
                  <a:pt x="110077" y="1398022"/>
                  <a:pt x="120660" y="1419189"/>
                </a:cubicBezTo>
                <a:cubicBezTo>
                  <a:pt x="131243" y="1440356"/>
                  <a:pt x="132302" y="1453056"/>
                  <a:pt x="171460" y="1463639"/>
                </a:cubicBezTo>
                <a:cubicBezTo>
                  <a:pt x="210618" y="1474222"/>
                  <a:pt x="291052" y="1479514"/>
                  <a:pt x="355610" y="1482689"/>
                </a:cubicBezTo>
                <a:cubicBezTo>
                  <a:pt x="420168" y="1485864"/>
                  <a:pt x="558810" y="1482689"/>
                  <a:pt x="558810" y="1482689"/>
                </a:cubicBezTo>
                <a:lnTo>
                  <a:pt x="1187460" y="1476339"/>
                </a:lnTo>
                <a:lnTo>
                  <a:pt x="2482860" y="1476339"/>
                </a:lnTo>
                <a:lnTo>
                  <a:pt x="3040969" y="1473961"/>
                </a:lnTo>
                <a:cubicBezTo>
                  <a:pt x="3158444" y="1471844"/>
                  <a:pt x="3150553" y="1470651"/>
                  <a:pt x="3187710" y="1463639"/>
                </a:cubicBezTo>
                <a:cubicBezTo>
                  <a:pt x="3224867" y="1456627"/>
                  <a:pt x="3242726" y="1450409"/>
                  <a:pt x="3263910" y="1431889"/>
                </a:cubicBezTo>
                <a:cubicBezTo>
                  <a:pt x="3285094" y="1413369"/>
                  <a:pt x="3302757" y="1397099"/>
                  <a:pt x="3314813" y="1352517"/>
                </a:cubicBezTo>
                <a:cubicBezTo>
                  <a:pt x="3326869" y="1307935"/>
                  <a:pt x="3327513" y="1333864"/>
                  <a:pt x="3336244" y="1164398"/>
                </a:cubicBezTo>
                <a:cubicBezTo>
                  <a:pt x="3344975" y="994932"/>
                  <a:pt x="3363232" y="504395"/>
                  <a:pt x="3367201" y="335723"/>
                </a:cubicBezTo>
                <a:cubicBezTo>
                  <a:pt x="3371170" y="167051"/>
                  <a:pt x="3365630" y="195097"/>
                  <a:pt x="3360057" y="152367"/>
                </a:cubicBezTo>
                <a:cubicBezTo>
                  <a:pt x="3354484" y="109637"/>
                  <a:pt x="3342376" y="96802"/>
                  <a:pt x="3333760" y="79339"/>
                </a:cubicBezTo>
                <a:cubicBezTo>
                  <a:pt x="3325144" y="61876"/>
                  <a:pt x="3321060" y="56056"/>
                  <a:pt x="3308360" y="47589"/>
                </a:cubicBezTo>
                <a:cubicBezTo>
                  <a:pt x="3295660" y="39122"/>
                  <a:pt x="3271318" y="32772"/>
                  <a:pt x="3257560" y="28539"/>
                </a:cubicBezTo>
                <a:cubicBezTo>
                  <a:pt x="3243802" y="24306"/>
                  <a:pt x="3250152" y="24306"/>
                  <a:pt x="3225810" y="22189"/>
                </a:cubicBezTo>
                <a:cubicBezTo>
                  <a:pt x="3201468" y="20072"/>
                  <a:pt x="3142202" y="16897"/>
                  <a:pt x="3111510" y="15839"/>
                </a:cubicBezTo>
                <a:cubicBezTo>
                  <a:pt x="3080818" y="14781"/>
                  <a:pt x="3041660" y="15839"/>
                  <a:pt x="3041660" y="15839"/>
                </a:cubicBezTo>
                <a:lnTo>
                  <a:pt x="344497" y="1551"/>
                </a:lnTo>
                <a:close/>
              </a:path>
            </a:pathLst>
          </a:custGeom>
          <a:solidFill>
            <a:srgbClr val="3E4F93"/>
          </a:solidFill>
          <a:ln w="57150" cap="rnd">
            <a:solidFill>
              <a:srgbClr val="33487A"/>
            </a:solidFill>
            <a:round/>
          </a:ln>
          <a:effectLst>
            <a:outerShdw blurRad="63500" sx="102000" sy="102000" algn="ctr" rotWithShape="0">
              <a:schemeClr val="bg2">
                <a:lumMod val="25000"/>
                <a:alpha val="40000"/>
              </a:schemeClr>
            </a:outerShdw>
          </a:effectLst>
          <a:scene3d>
            <a:camera prst="orthographicFront"/>
            <a:lightRig rig="threePt" dir="t"/>
          </a:scene3d>
          <a:sp3d extrusionH="6350" contourW="38100">
            <a:extrusionClr>
              <a:schemeClr val="tx1"/>
            </a:extrusionClr>
            <a:contourClr>
              <a:schemeClr val="bg1"/>
            </a:contourClr>
          </a:sp3d>
        </p:spPr>
        <p:style>
          <a:lnRef idx="2">
            <a:schemeClr val="accent1">
              <a:shade val="50000"/>
            </a:schemeClr>
          </a:lnRef>
          <a:fillRef idx="1">
            <a:schemeClr val="accent1"/>
          </a:fillRef>
          <a:effectRef idx="0">
            <a:schemeClr val="accent1"/>
          </a:effectRef>
          <a:fontRef idx="minor">
            <a:schemeClr val="lt1"/>
          </a:fontRef>
        </p:style>
        <p:txBody>
          <a:bodyPr tIns="36000" rtlCol="0" anchor="ctr"/>
          <a:lstStyle/>
          <a:p>
            <a:pPr algn="ctr" rtl="0"/>
            <a:r>
              <a:rPr lang="he-IL" sz="2800" dirty="0">
                <a:solidFill>
                  <a:schemeClr val="bg1"/>
                </a:solidFill>
                <a:latin typeface="Calibri" panose="020F0502020204030204" pitchFamily="34" charset="0"/>
                <a:cs typeface="Calibri" panose="020F0502020204030204" pitchFamily="34" charset="0"/>
              </a:rPr>
              <a:t>לַחֲצוּ עָלַי לִבְדִיקַת אֶפְשָרוּת נוֹסֶפֶת.</a:t>
            </a:r>
            <a:endParaRPr lang="en-IL" sz="2800" dirty="0">
              <a:latin typeface="Calibri" panose="020F0502020204030204" pitchFamily="34" charset="0"/>
              <a:cs typeface="Calibri" panose="020F0502020204030204" pitchFamily="34" charset="0"/>
            </a:endParaRPr>
          </a:p>
        </p:txBody>
      </p:sp>
      <p:sp>
        <p:nvSpPr>
          <p:cNvPr id="21" name="תיבת טקסט 20">
            <a:extLst>
              <a:ext uri="{FF2B5EF4-FFF2-40B4-BE49-F238E27FC236}">
                <a16:creationId xmlns:a16="http://schemas.microsoft.com/office/drawing/2014/main" id="{A63F1F70-259A-4ECE-8883-3E19C6DB8A43}"/>
              </a:ext>
            </a:extLst>
          </p:cNvPr>
          <p:cNvSpPr txBox="1"/>
          <p:nvPr/>
        </p:nvSpPr>
        <p:spPr>
          <a:xfrm>
            <a:off x="8364918" y="3330587"/>
            <a:ext cx="2255793" cy="707886"/>
          </a:xfrm>
          <a:prstGeom prst="rect">
            <a:avLst/>
          </a:prstGeom>
          <a:noFill/>
        </p:spPr>
        <p:txBody>
          <a:bodyPr wrap="square" rtlCol="1">
            <a:spAutoFit/>
          </a:bodyPr>
          <a:lstStyle/>
          <a:p>
            <a:r>
              <a:rPr lang="en-US" sz="4000" dirty="0">
                <a:solidFill>
                  <a:srgbClr val="45579E"/>
                </a:solidFill>
                <a:latin typeface="Calibri" panose="020F0502020204030204" pitchFamily="34" charset="0"/>
                <a:cs typeface="Calibri" panose="020F0502020204030204" pitchFamily="34" charset="0"/>
              </a:rPr>
              <a:t>2+2+5= 9</a:t>
            </a:r>
            <a:endParaRPr lang="he-IL" sz="4000" dirty="0">
              <a:solidFill>
                <a:srgbClr val="45579E"/>
              </a:solidFill>
              <a:latin typeface="Calibri" panose="020F0502020204030204" pitchFamily="34" charset="0"/>
              <a:cs typeface="Calibri" panose="020F0502020204030204" pitchFamily="34" charset="0"/>
            </a:endParaRPr>
          </a:p>
        </p:txBody>
      </p:sp>
      <p:pic>
        <p:nvPicPr>
          <p:cNvPr id="22" name="Picture 6" descr="2 ₪">
            <a:extLst>
              <a:ext uri="{FF2B5EF4-FFF2-40B4-BE49-F238E27FC236}">
                <a16:creationId xmlns:a16="http://schemas.microsoft.com/office/drawing/2014/main" id="{999621D2-363F-4FD9-8828-01186290BC91}"/>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60756" t="21466" r="12516" b="25848"/>
          <a:stretch/>
        </p:blipFill>
        <p:spPr bwMode="auto">
          <a:xfrm>
            <a:off x="2776073" y="2091038"/>
            <a:ext cx="720040" cy="744001"/>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23" name="Picture 6" descr="2 ₪">
            <a:extLst>
              <a:ext uri="{FF2B5EF4-FFF2-40B4-BE49-F238E27FC236}">
                <a16:creationId xmlns:a16="http://schemas.microsoft.com/office/drawing/2014/main" id="{39C65D3C-A580-4900-8EE7-AB5C5B0430A2}"/>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60756" t="21466" r="12516" b="25848"/>
          <a:stretch/>
        </p:blipFill>
        <p:spPr bwMode="auto">
          <a:xfrm>
            <a:off x="7802535" y="2057524"/>
            <a:ext cx="720040" cy="744001"/>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24" name="Picture 8" descr="5 ₪">
            <a:extLst>
              <a:ext uri="{FF2B5EF4-FFF2-40B4-BE49-F238E27FC236}">
                <a16:creationId xmlns:a16="http://schemas.microsoft.com/office/drawing/2014/main" id="{A8F05898-D4A8-41CA-92AA-0322CA2244D2}"/>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61224" t="26361" r="13889" b="23671"/>
          <a:stretch/>
        </p:blipFill>
        <p:spPr bwMode="auto">
          <a:xfrm>
            <a:off x="4563637" y="1856703"/>
            <a:ext cx="1055958" cy="1111340"/>
          </a:xfrm>
          <a:prstGeom prst="rect">
            <a:avLst/>
          </a:prstGeom>
          <a:noFill/>
          <a:ln>
            <a:noFill/>
          </a:ln>
          <a:extLst>
            <a:ext uri="{909E8E84-426E-40DD-AFC4-6F175D3DCCD1}">
              <a14:hiddenFill xmlns:a14="http://schemas.microsoft.com/office/drawing/2010/main">
                <a:solidFill>
                  <a:srgbClr val="FFFFFF"/>
                </a:solidFill>
              </a14:hiddenFill>
            </a:ext>
          </a:extLst>
        </p:spPr>
      </p:pic>
      <p:grpSp>
        <p:nvGrpSpPr>
          <p:cNvPr id="25" name="קבוצה 24">
            <a:extLst>
              <a:ext uri="{FF2B5EF4-FFF2-40B4-BE49-F238E27FC236}">
                <a16:creationId xmlns:a16="http://schemas.microsoft.com/office/drawing/2014/main" id="{1817BF94-5AFA-4564-B72E-6DE14BE3AE44}"/>
              </a:ext>
            </a:extLst>
          </p:cNvPr>
          <p:cNvGrpSpPr/>
          <p:nvPr/>
        </p:nvGrpSpPr>
        <p:grpSpPr>
          <a:xfrm rot="285631">
            <a:off x="1899157" y="3132588"/>
            <a:ext cx="396000" cy="396000"/>
            <a:chOff x="7018484" y="4775740"/>
            <a:chExt cx="698937" cy="698937"/>
          </a:xfrm>
        </p:grpSpPr>
        <p:cxnSp>
          <p:nvCxnSpPr>
            <p:cNvPr id="26" name="מחבר ישר 25">
              <a:extLst>
                <a:ext uri="{FF2B5EF4-FFF2-40B4-BE49-F238E27FC236}">
                  <a16:creationId xmlns:a16="http://schemas.microsoft.com/office/drawing/2014/main" id="{33024F44-5FA4-4802-9555-D7307B59B44C}"/>
                </a:ext>
              </a:extLst>
            </p:cNvPr>
            <p:cNvCxnSpPr/>
            <p:nvPr/>
          </p:nvCxnSpPr>
          <p:spPr>
            <a:xfrm flipH="1">
              <a:off x="7080738" y="4775740"/>
              <a:ext cx="574431" cy="698937"/>
            </a:xfrm>
            <a:prstGeom prst="line">
              <a:avLst/>
            </a:prstGeom>
            <a:ln w="762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7" name="מחבר ישר 26">
              <a:extLst>
                <a:ext uri="{FF2B5EF4-FFF2-40B4-BE49-F238E27FC236}">
                  <a16:creationId xmlns:a16="http://schemas.microsoft.com/office/drawing/2014/main" id="{6C774966-B940-40DB-AF93-A31900541000}"/>
                </a:ext>
              </a:extLst>
            </p:cNvPr>
            <p:cNvCxnSpPr>
              <a:cxnSpLocks/>
            </p:cNvCxnSpPr>
            <p:nvPr/>
          </p:nvCxnSpPr>
          <p:spPr>
            <a:xfrm rot="16200000" flipH="1">
              <a:off x="7080737" y="4775739"/>
              <a:ext cx="574431" cy="698937"/>
            </a:xfrm>
            <a:prstGeom prst="line">
              <a:avLst/>
            </a:prstGeom>
            <a:ln w="76200">
              <a:solidFill>
                <a:srgbClr val="FF0000"/>
              </a:solidFill>
            </a:ln>
          </p:spPr>
          <p:style>
            <a:lnRef idx="1">
              <a:schemeClr val="accent1"/>
            </a:lnRef>
            <a:fillRef idx="0">
              <a:schemeClr val="accent1"/>
            </a:fillRef>
            <a:effectRef idx="0">
              <a:schemeClr val="accent1"/>
            </a:effectRef>
            <a:fontRef idx="minor">
              <a:schemeClr val="tx1"/>
            </a:fontRef>
          </p:style>
        </p:cxnSp>
      </p:grpSp>
      <p:pic>
        <p:nvPicPr>
          <p:cNvPr id="28" name="תמונה 27">
            <a:extLst>
              <a:ext uri="{FF2B5EF4-FFF2-40B4-BE49-F238E27FC236}">
                <a16:creationId xmlns:a16="http://schemas.microsoft.com/office/drawing/2014/main" id="{A6C4D817-D13F-4360-BB45-C56D59CCD679}"/>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flipH="1">
            <a:off x="-49207" y="4263940"/>
            <a:ext cx="1578317" cy="2465359"/>
          </a:xfrm>
          <a:prstGeom prst="rect">
            <a:avLst/>
          </a:prstGeom>
        </p:spPr>
      </p:pic>
      <p:sp>
        <p:nvSpPr>
          <p:cNvPr id="29" name="תיבת טקסט 28">
            <a:extLst>
              <a:ext uri="{FF2B5EF4-FFF2-40B4-BE49-F238E27FC236}">
                <a16:creationId xmlns:a16="http://schemas.microsoft.com/office/drawing/2014/main" id="{AE569371-28DB-44E4-AABF-90AAE70D1350}"/>
              </a:ext>
            </a:extLst>
          </p:cNvPr>
          <p:cNvSpPr txBox="1"/>
          <p:nvPr/>
        </p:nvSpPr>
        <p:spPr>
          <a:xfrm>
            <a:off x="1489289" y="4378494"/>
            <a:ext cx="9213422" cy="584775"/>
          </a:xfrm>
          <a:prstGeom prst="rect">
            <a:avLst/>
          </a:prstGeom>
          <a:noFill/>
        </p:spPr>
        <p:txBody>
          <a:bodyPr wrap="square">
            <a:spAutoFit/>
          </a:bodyPr>
          <a:lstStyle/>
          <a:p>
            <a:r>
              <a:rPr lang="he-IL" sz="3200" dirty="0">
                <a:latin typeface="Calibri" panose="020F0502020204030204" pitchFamily="34" charset="0"/>
                <a:cs typeface="Calibri" panose="020F0502020204030204" pitchFamily="34" charset="0"/>
              </a:rPr>
              <a:t>אִי אֶפְשָר לְהַצִיג 10 שְקָלִים בְּמַטְבְּעוֹת שֶל 2 שְקָלִים וַ־5 שְקָלִים.</a:t>
            </a:r>
          </a:p>
        </p:txBody>
      </p:sp>
    </p:spTree>
    <p:extLst>
      <p:ext uri="{BB962C8B-B14F-4D97-AF65-F5344CB8AC3E}">
        <p14:creationId xmlns:p14="http://schemas.microsoft.com/office/powerpoint/2010/main" val="3732515388"/>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14"/>
                    </p:tgtEl>
                  </p:cond>
                </p:stCondLst>
                <p:endSync evt="end" delay="0">
                  <p:rtn val="all"/>
                </p:endSync>
                <p:childTnLst>
                  <p:par>
                    <p:cTn id="3" fill="hold">
                      <p:stCondLst>
                        <p:cond delay="0"/>
                      </p:stCondLst>
                      <p:childTnLst>
                        <p:par>
                          <p:cTn id="4" fill="hold">
                            <p:stCondLst>
                              <p:cond delay="0"/>
                            </p:stCondLst>
                            <p:childTnLst>
                              <p:par>
                                <p:cTn id="5" presetID="1" presetClass="exit" presetSubtype="0" fill="hold" grpId="0" nodeType="withEffect">
                                  <p:stCondLst>
                                    <p:cond delay="0"/>
                                  </p:stCondLst>
                                  <p:childTnLst>
                                    <p:set>
                                      <p:cBhvr>
                                        <p:cTn id="6" dur="1" fill="hold">
                                          <p:stCondLst>
                                            <p:cond delay="0"/>
                                          </p:stCondLst>
                                        </p:cTn>
                                        <p:tgtEl>
                                          <p:spTgt spid="14"/>
                                        </p:tgtEl>
                                        <p:attrNameLst>
                                          <p:attrName>style.visibility</p:attrName>
                                        </p:attrNameLst>
                                      </p:cBhvr>
                                      <p:to>
                                        <p:strVal val="hidden"/>
                                      </p:to>
                                    </p:set>
                                  </p:childTnLst>
                                </p:cTn>
                              </p:par>
                              <p:par>
                                <p:cTn id="7" presetID="1" presetClass="entr" presetSubtype="0" fill="hold" nodeType="withEffect">
                                  <p:stCondLst>
                                    <p:cond delay="0"/>
                                  </p:stCondLst>
                                  <p:childTnLst>
                                    <p:set>
                                      <p:cBhvr>
                                        <p:cTn id="8" dur="1" fill="hold">
                                          <p:stCondLst>
                                            <p:cond delay="9"/>
                                          </p:stCondLst>
                                        </p:cTn>
                                        <p:tgtEl>
                                          <p:spTgt spid="5"/>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9"/>
                                          </p:stCondLst>
                                        </p:cTn>
                                        <p:tgtEl>
                                          <p:spTgt spid="22"/>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9"/>
                                          </p:stCondLst>
                                        </p:cTn>
                                        <p:tgtEl>
                                          <p:spTgt spid="6"/>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9"/>
                                          </p:stCondLst>
                                        </p:cTn>
                                        <p:tgtEl>
                                          <p:spTgt spid="24"/>
                                        </p:tgtEl>
                                        <p:attrNameLst>
                                          <p:attrName>style.visibility</p:attrName>
                                        </p:attrNameLst>
                                      </p:cBhvr>
                                      <p:to>
                                        <p:strVal val="visible"/>
                                      </p:to>
                                    </p:set>
                                  </p:childTnLst>
                                </p:cTn>
                              </p:par>
                            </p:childTnLst>
                          </p:cTn>
                        </p:par>
                        <p:par>
                          <p:cTn id="15" fill="hold">
                            <p:stCondLst>
                              <p:cond delay="10"/>
                            </p:stCondLst>
                            <p:childTnLst>
                              <p:par>
                                <p:cTn id="16" presetID="1" presetClass="entr" presetSubtype="0" fill="hold" grpId="0" nodeType="afterEffect">
                                  <p:stCondLst>
                                    <p:cond delay="500"/>
                                  </p:stCondLst>
                                  <p:childTnLst>
                                    <p:set>
                                      <p:cBhvr>
                                        <p:cTn id="17" dur="1" fill="hold">
                                          <p:stCondLst>
                                            <p:cond delay="9"/>
                                          </p:stCondLst>
                                        </p:cTn>
                                        <p:tgtEl>
                                          <p:spTgt spid="2"/>
                                        </p:tgtEl>
                                        <p:attrNameLst>
                                          <p:attrName>style.visibility</p:attrName>
                                        </p:attrNameLst>
                                      </p:cBhvr>
                                      <p:to>
                                        <p:strVal val="visible"/>
                                      </p:to>
                                    </p:set>
                                  </p:childTnLst>
                                </p:cTn>
                              </p:par>
                              <p:par>
                                <p:cTn id="18" presetID="53" presetClass="entr" presetSubtype="16" fill="hold" nodeType="withEffect">
                                  <p:stCondLst>
                                    <p:cond delay="500"/>
                                  </p:stCondLst>
                                  <p:childTnLst>
                                    <p:set>
                                      <p:cBhvr>
                                        <p:cTn id="19" dur="1" fill="hold">
                                          <p:stCondLst>
                                            <p:cond delay="0"/>
                                          </p:stCondLst>
                                        </p:cTn>
                                        <p:tgtEl>
                                          <p:spTgt spid="25"/>
                                        </p:tgtEl>
                                        <p:attrNameLst>
                                          <p:attrName>style.visibility</p:attrName>
                                        </p:attrNameLst>
                                      </p:cBhvr>
                                      <p:to>
                                        <p:strVal val="visible"/>
                                      </p:to>
                                    </p:set>
                                    <p:anim calcmode="lin" valueType="num">
                                      <p:cBhvr>
                                        <p:cTn id="20" dur="500" fill="hold"/>
                                        <p:tgtEl>
                                          <p:spTgt spid="25"/>
                                        </p:tgtEl>
                                        <p:attrNameLst>
                                          <p:attrName>ppt_w</p:attrName>
                                        </p:attrNameLst>
                                      </p:cBhvr>
                                      <p:tavLst>
                                        <p:tav tm="0">
                                          <p:val>
                                            <p:fltVal val="0"/>
                                          </p:val>
                                        </p:tav>
                                        <p:tav tm="100000">
                                          <p:val>
                                            <p:strVal val="#ppt_w"/>
                                          </p:val>
                                        </p:tav>
                                      </p:tavLst>
                                    </p:anim>
                                    <p:anim calcmode="lin" valueType="num">
                                      <p:cBhvr>
                                        <p:cTn id="21" dur="500" fill="hold"/>
                                        <p:tgtEl>
                                          <p:spTgt spid="25"/>
                                        </p:tgtEl>
                                        <p:attrNameLst>
                                          <p:attrName>ppt_h</p:attrName>
                                        </p:attrNameLst>
                                      </p:cBhvr>
                                      <p:tavLst>
                                        <p:tav tm="0">
                                          <p:val>
                                            <p:fltVal val="0"/>
                                          </p:val>
                                        </p:tav>
                                        <p:tav tm="100000">
                                          <p:val>
                                            <p:strVal val="#ppt_h"/>
                                          </p:val>
                                        </p:tav>
                                      </p:tavLst>
                                    </p:anim>
                                    <p:animEffect transition="in" filter="fade">
                                      <p:cBhvr>
                                        <p:cTn id="22" dur="500"/>
                                        <p:tgtEl>
                                          <p:spTgt spid="25"/>
                                        </p:tgtEl>
                                      </p:cBhvr>
                                    </p:animEffect>
                                  </p:childTnLst>
                                </p:cTn>
                              </p:par>
                              <p:par>
                                <p:cTn id="23" presetID="1" presetClass="entr" presetSubtype="0" fill="hold" grpId="1" nodeType="withEffect">
                                  <p:stCondLst>
                                    <p:cond delay="500"/>
                                  </p:stCondLst>
                                  <p:childTnLst>
                                    <p:set>
                                      <p:cBhvr>
                                        <p:cTn id="24" dur="1" fill="hold">
                                          <p:stCondLst>
                                            <p:cond delay="0"/>
                                          </p:stCondLst>
                                        </p:cTn>
                                        <p:tgtEl>
                                          <p:spTgt spid="20"/>
                                        </p:tgtEl>
                                        <p:attrNameLst>
                                          <p:attrName>style.visibility</p:attrName>
                                        </p:attrNameLst>
                                      </p:cBhvr>
                                      <p:to>
                                        <p:strVal val="visible"/>
                                      </p:to>
                                    </p:set>
                                  </p:childTnLst>
                                </p:cTn>
                              </p:par>
                            </p:childTnLst>
                          </p:cTn>
                        </p:par>
                      </p:childTnLst>
                    </p:cTn>
                  </p:par>
                </p:childTnLst>
              </p:cTn>
              <p:nextCondLst>
                <p:cond evt="onClick" delay="0">
                  <p:tgtEl>
                    <p:spTgt spid="14"/>
                  </p:tgtEl>
                </p:cond>
              </p:nextCondLst>
            </p:seq>
            <p:seq concurrent="1" nextAc="seek">
              <p:cTn id="25" restart="whenNotActive" fill="hold" evtFilter="cancelBubble" nodeType="interactiveSeq">
                <p:stCondLst>
                  <p:cond evt="onClick" delay="0">
                    <p:tgtEl>
                      <p:spTgt spid="20"/>
                    </p:tgtEl>
                  </p:cond>
                </p:stCondLst>
                <p:endSync evt="end" delay="0">
                  <p:rtn val="all"/>
                </p:endSync>
                <p:childTnLst>
                  <p:par>
                    <p:cTn id="26" fill="hold">
                      <p:stCondLst>
                        <p:cond delay="0"/>
                      </p:stCondLst>
                      <p:childTnLst>
                        <p:par>
                          <p:cTn id="27" fill="hold">
                            <p:stCondLst>
                              <p:cond delay="0"/>
                            </p:stCondLst>
                            <p:childTnLst>
                              <p:par>
                                <p:cTn id="28" presetID="1" presetClass="exit" presetSubtype="0" fill="hold" grpId="0" nodeType="withEffect">
                                  <p:stCondLst>
                                    <p:cond delay="0"/>
                                  </p:stCondLst>
                                  <p:childTnLst>
                                    <p:set>
                                      <p:cBhvr>
                                        <p:cTn id="29" dur="1" fill="hold">
                                          <p:stCondLst>
                                            <p:cond delay="0"/>
                                          </p:stCondLst>
                                        </p:cTn>
                                        <p:tgtEl>
                                          <p:spTgt spid="20"/>
                                        </p:tgtEl>
                                        <p:attrNameLst>
                                          <p:attrName>style.visibility</p:attrName>
                                        </p:attrNameLst>
                                      </p:cBhvr>
                                      <p:to>
                                        <p:strVal val="hidden"/>
                                      </p:to>
                                    </p:set>
                                  </p:childTnLst>
                                </p:cTn>
                              </p:par>
                              <p:par>
                                <p:cTn id="30" presetID="1" presetClass="entr" presetSubtype="0" fill="hold" nodeType="withEffect">
                                  <p:stCondLst>
                                    <p:cond delay="0"/>
                                  </p:stCondLst>
                                  <p:childTnLst>
                                    <p:set>
                                      <p:cBhvr>
                                        <p:cTn id="31" dur="1" fill="hold">
                                          <p:stCondLst>
                                            <p:cond delay="249"/>
                                          </p:stCondLst>
                                        </p:cTn>
                                        <p:tgtEl>
                                          <p:spTgt spid="23"/>
                                        </p:tgtEl>
                                        <p:attrNameLst>
                                          <p:attrName>style.visibility</p:attrName>
                                        </p:attrNameLst>
                                      </p:cBhvr>
                                      <p:to>
                                        <p:strVal val="visible"/>
                                      </p:to>
                                    </p:set>
                                  </p:childTnLst>
                                </p:cTn>
                              </p:par>
                              <p:par>
                                <p:cTn id="32" presetID="1" presetClass="entr" presetSubtype="0" fill="hold" nodeType="withEffect">
                                  <p:stCondLst>
                                    <p:cond delay="0"/>
                                  </p:stCondLst>
                                  <p:childTnLst>
                                    <p:set>
                                      <p:cBhvr>
                                        <p:cTn id="33" dur="1" fill="hold">
                                          <p:stCondLst>
                                            <p:cond delay="249"/>
                                          </p:stCondLst>
                                        </p:cTn>
                                        <p:tgtEl>
                                          <p:spTgt spid="8"/>
                                        </p:tgtEl>
                                        <p:attrNameLst>
                                          <p:attrName>style.visibility</p:attrName>
                                        </p:attrNameLst>
                                      </p:cBhvr>
                                      <p:to>
                                        <p:strVal val="visible"/>
                                      </p:to>
                                    </p:set>
                                  </p:childTnLst>
                                </p:cTn>
                              </p:par>
                              <p:par>
                                <p:cTn id="34" presetID="1" presetClass="entr" presetSubtype="0" fill="hold" nodeType="withEffect">
                                  <p:stCondLst>
                                    <p:cond delay="0"/>
                                  </p:stCondLst>
                                  <p:childTnLst>
                                    <p:set>
                                      <p:cBhvr>
                                        <p:cTn id="35" dur="1" fill="hold">
                                          <p:stCondLst>
                                            <p:cond delay="249"/>
                                          </p:stCondLst>
                                        </p:cTn>
                                        <p:tgtEl>
                                          <p:spTgt spid="13"/>
                                        </p:tgtEl>
                                        <p:attrNameLst>
                                          <p:attrName>style.visibility</p:attrName>
                                        </p:attrNameLst>
                                      </p:cBhvr>
                                      <p:to>
                                        <p:strVal val="visible"/>
                                      </p:to>
                                    </p:set>
                                  </p:childTnLst>
                                </p:cTn>
                              </p:par>
                            </p:childTnLst>
                          </p:cTn>
                        </p:par>
                        <p:par>
                          <p:cTn id="36" fill="hold">
                            <p:stCondLst>
                              <p:cond delay="250"/>
                            </p:stCondLst>
                            <p:childTnLst>
                              <p:par>
                                <p:cTn id="37" presetID="1" presetClass="entr" presetSubtype="0" fill="hold" grpId="2" nodeType="afterEffect">
                                  <p:stCondLst>
                                    <p:cond delay="500"/>
                                  </p:stCondLst>
                                  <p:childTnLst>
                                    <p:set>
                                      <p:cBhvr>
                                        <p:cTn id="38" dur="1" fill="hold">
                                          <p:stCondLst>
                                            <p:cond delay="9"/>
                                          </p:stCondLst>
                                        </p:cTn>
                                        <p:tgtEl>
                                          <p:spTgt spid="21"/>
                                        </p:tgtEl>
                                        <p:attrNameLst>
                                          <p:attrName>style.visibility</p:attrName>
                                        </p:attrNameLst>
                                      </p:cBhvr>
                                      <p:to>
                                        <p:strVal val="visible"/>
                                      </p:to>
                                    </p:set>
                                  </p:childTnLst>
                                </p:cTn>
                              </p:par>
                              <p:par>
                                <p:cTn id="39" presetID="53" presetClass="entr" presetSubtype="16" fill="hold" nodeType="withEffect">
                                  <p:stCondLst>
                                    <p:cond delay="500"/>
                                  </p:stCondLst>
                                  <p:childTnLst>
                                    <p:set>
                                      <p:cBhvr>
                                        <p:cTn id="40" dur="1" fill="hold">
                                          <p:stCondLst>
                                            <p:cond delay="0"/>
                                          </p:stCondLst>
                                        </p:cTn>
                                        <p:tgtEl>
                                          <p:spTgt spid="16"/>
                                        </p:tgtEl>
                                        <p:attrNameLst>
                                          <p:attrName>style.visibility</p:attrName>
                                        </p:attrNameLst>
                                      </p:cBhvr>
                                      <p:to>
                                        <p:strVal val="visible"/>
                                      </p:to>
                                    </p:set>
                                    <p:anim calcmode="lin" valueType="num">
                                      <p:cBhvr>
                                        <p:cTn id="41" dur="250" fill="hold"/>
                                        <p:tgtEl>
                                          <p:spTgt spid="16"/>
                                        </p:tgtEl>
                                        <p:attrNameLst>
                                          <p:attrName>ppt_w</p:attrName>
                                        </p:attrNameLst>
                                      </p:cBhvr>
                                      <p:tavLst>
                                        <p:tav tm="0">
                                          <p:val>
                                            <p:fltVal val="0"/>
                                          </p:val>
                                        </p:tav>
                                        <p:tav tm="100000">
                                          <p:val>
                                            <p:strVal val="#ppt_w"/>
                                          </p:val>
                                        </p:tav>
                                      </p:tavLst>
                                    </p:anim>
                                    <p:anim calcmode="lin" valueType="num">
                                      <p:cBhvr>
                                        <p:cTn id="42" dur="250" fill="hold"/>
                                        <p:tgtEl>
                                          <p:spTgt spid="16"/>
                                        </p:tgtEl>
                                        <p:attrNameLst>
                                          <p:attrName>ppt_h</p:attrName>
                                        </p:attrNameLst>
                                      </p:cBhvr>
                                      <p:tavLst>
                                        <p:tav tm="0">
                                          <p:val>
                                            <p:fltVal val="0"/>
                                          </p:val>
                                        </p:tav>
                                        <p:tav tm="100000">
                                          <p:val>
                                            <p:strVal val="#ppt_h"/>
                                          </p:val>
                                        </p:tav>
                                      </p:tavLst>
                                    </p:anim>
                                    <p:animEffect transition="in" filter="fade">
                                      <p:cBhvr>
                                        <p:cTn id="43" dur="250"/>
                                        <p:tgtEl>
                                          <p:spTgt spid="16"/>
                                        </p:tgtEl>
                                      </p:cBhvr>
                                    </p:animEffect>
                                  </p:childTnLst>
                                </p:cTn>
                              </p:par>
                            </p:childTnLst>
                          </p:cTn>
                        </p:par>
                        <p:par>
                          <p:cTn id="44" fill="hold">
                            <p:stCondLst>
                              <p:cond delay="1000"/>
                            </p:stCondLst>
                            <p:childTnLst>
                              <p:par>
                                <p:cTn id="45" presetID="1" presetClass="entr" presetSubtype="0" fill="hold" grpId="0" nodeType="afterEffect">
                                  <p:stCondLst>
                                    <p:cond delay="0"/>
                                  </p:stCondLst>
                                  <p:childTnLst>
                                    <p:set>
                                      <p:cBhvr>
                                        <p:cTn id="46" dur="1" fill="hold">
                                          <p:stCondLst>
                                            <p:cond delay="0"/>
                                          </p:stCondLst>
                                        </p:cTn>
                                        <p:tgtEl>
                                          <p:spTgt spid="29"/>
                                        </p:tgtEl>
                                        <p:attrNameLst>
                                          <p:attrName>style.visibility</p:attrName>
                                        </p:attrNameLst>
                                      </p:cBhvr>
                                      <p:to>
                                        <p:strVal val="visible"/>
                                      </p:to>
                                    </p:set>
                                  </p:childTnLst>
                                </p:cTn>
                              </p:par>
                            </p:childTnLst>
                          </p:cTn>
                        </p:par>
                      </p:childTnLst>
                    </p:cTn>
                  </p:par>
                </p:childTnLst>
              </p:cTn>
              <p:nextCondLst>
                <p:cond evt="onClick" delay="0">
                  <p:tgtEl>
                    <p:spTgt spid="20"/>
                  </p:tgtEl>
                </p:cond>
              </p:nextCondLst>
            </p:seq>
          </p:childTnLst>
        </p:cTn>
      </p:par>
    </p:tnLst>
    <p:bldLst>
      <p:bldP spid="2" grpId="0"/>
      <p:bldP spid="14" grpId="0" animBg="1"/>
      <p:bldP spid="20" grpId="0" animBg="1"/>
      <p:bldP spid="20" grpId="1" animBg="1"/>
      <p:bldP spid="21" grpId="1"/>
      <p:bldP spid="21" grpId="2"/>
      <p:bldP spid="29"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כותרת 2">
            <a:extLst>
              <a:ext uri="{FF2B5EF4-FFF2-40B4-BE49-F238E27FC236}">
                <a16:creationId xmlns:a16="http://schemas.microsoft.com/office/drawing/2014/main" id="{FA42B74D-B234-4F67-8F58-5B384E4112B3}"/>
              </a:ext>
            </a:extLst>
          </p:cNvPr>
          <p:cNvSpPr>
            <a:spLocks noGrp="1"/>
          </p:cNvSpPr>
          <p:nvPr>
            <p:ph type="title"/>
          </p:nvPr>
        </p:nvSpPr>
        <p:spPr>
          <a:xfrm>
            <a:off x="-36736" y="1063175"/>
            <a:ext cx="12191999" cy="1325563"/>
          </a:xfrm>
        </p:spPr>
        <p:txBody>
          <a:bodyPr>
            <a:noAutofit/>
          </a:bodyPr>
          <a:lstStyle/>
          <a:p>
            <a:r>
              <a:rPr lang="he-IL" sz="3600" dirty="0">
                <a:latin typeface="Calibri" panose="020F0502020204030204" pitchFamily="34" charset="0"/>
                <a:cs typeface="Calibri" panose="020F0502020204030204" pitchFamily="34" charset="0"/>
              </a:rPr>
              <a:t>מהלך הצעה 1</a:t>
            </a:r>
            <a:br>
              <a:rPr lang="he-IL" sz="3600" dirty="0">
                <a:latin typeface="Calibri" panose="020F0502020204030204" pitchFamily="34" charset="0"/>
                <a:cs typeface="Calibri" panose="020F0502020204030204" pitchFamily="34" charset="0"/>
              </a:rPr>
            </a:br>
            <a:r>
              <a:rPr lang="he-IL" sz="3600" dirty="0">
                <a:latin typeface="Calibri" panose="020F0502020204030204" pitchFamily="34" charset="0"/>
                <a:cs typeface="Calibri" panose="020F0502020204030204" pitchFamily="34" charset="0"/>
              </a:rPr>
              <a:t>היריד בשכונה</a:t>
            </a:r>
            <a:br>
              <a:rPr lang="he-IL" sz="3600" dirty="0">
                <a:latin typeface="Calibri" panose="020F0502020204030204" pitchFamily="34" charset="0"/>
                <a:cs typeface="Calibri" panose="020F0502020204030204" pitchFamily="34" charset="0"/>
              </a:rPr>
            </a:br>
            <a:endParaRPr lang="en-IL" sz="3600" dirty="0">
              <a:latin typeface="Calibri" panose="020F0502020204030204" pitchFamily="34" charset="0"/>
              <a:cs typeface="Calibri" panose="020F0502020204030204" pitchFamily="34" charset="0"/>
            </a:endParaRPr>
          </a:p>
        </p:txBody>
      </p:sp>
      <p:sp>
        <p:nvSpPr>
          <p:cNvPr id="2" name="תיבת טקסט 1">
            <a:extLst>
              <a:ext uri="{FF2B5EF4-FFF2-40B4-BE49-F238E27FC236}">
                <a16:creationId xmlns:a16="http://schemas.microsoft.com/office/drawing/2014/main" id="{15E855E0-17F1-454D-B2C9-A55A693A32B1}"/>
              </a:ext>
            </a:extLst>
          </p:cNvPr>
          <p:cNvSpPr txBox="1"/>
          <p:nvPr/>
        </p:nvSpPr>
        <p:spPr>
          <a:xfrm>
            <a:off x="1766656" y="2148397"/>
            <a:ext cx="9454718" cy="3046988"/>
          </a:xfrm>
          <a:prstGeom prst="rect">
            <a:avLst/>
          </a:prstGeom>
          <a:noFill/>
        </p:spPr>
        <p:txBody>
          <a:bodyPr wrap="square" rtlCol="1">
            <a:spAutoFit/>
          </a:bodyPr>
          <a:lstStyle/>
          <a:p>
            <a:r>
              <a:rPr lang="he-IL" sz="2400" dirty="0">
                <a:latin typeface="Calibri" panose="020F0502020204030204" pitchFamily="34" charset="0"/>
                <a:cs typeface="Calibri" panose="020F0502020204030204" pitchFamily="34" charset="0"/>
              </a:rPr>
              <a:t>במהלך יעסקו התלמידים בשאלות מילוליות העוסקות בקנייה ובמכירה. </a:t>
            </a:r>
          </a:p>
          <a:p>
            <a:r>
              <a:rPr lang="he-IL" sz="2400" dirty="0">
                <a:latin typeface="Calibri" panose="020F0502020204030204" pitchFamily="34" charset="0"/>
                <a:cs typeface="Calibri" panose="020F0502020204030204" pitchFamily="34" charset="0"/>
              </a:rPr>
              <a:t>חשוב להדגיש שפעולת הקנייה משמעותה תשלום. קניתי משמע שילמתי. פעולת המכירה משמעותה קבלת כסף. מכרתי משמע קיבלתי. נתייחס בתחילת הדיון גם למושג 'עודף' שכן אינו בהכרח מוכר או מובן.</a:t>
            </a:r>
          </a:p>
          <a:p>
            <a:r>
              <a:rPr lang="he-IL" sz="2400" dirty="0">
                <a:latin typeface="Calibri" panose="020F0502020204030204" pitchFamily="34" charset="0"/>
                <a:cs typeface="Calibri" panose="020F0502020204030204" pitchFamily="34" charset="0"/>
              </a:rPr>
              <a:t>בפעילויות הראשונות התלמידים נדרשים לפתור שאלות מילוליות ולהציג סכום כסף נתון לפי אילוצים של מספר מטבעות. בהמשך יש שאלה מורכבת ושאלות שיש בהן יותר מאפשרות אחת לפתְרון. </a:t>
            </a:r>
          </a:p>
          <a:p>
            <a:r>
              <a:rPr lang="he-IL" sz="2400" dirty="0">
                <a:latin typeface="Calibri" panose="020F0502020204030204" pitchFamily="34" charset="0"/>
                <a:cs typeface="Calibri" panose="020F0502020204030204" pitchFamily="34" charset="0"/>
              </a:rPr>
              <a:t>פתרון שאלה שיש בה אילוצים מעלה את רמת החשיבה הנדרשת. </a:t>
            </a:r>
          </a:p>
        </p:txBody>
      </p:sp>
    </p:spTree>
    <p:extLst>
      <p:ext uri="{BB962C8B-B14F-4D97-AF65-F5344CB8AC3E}">
        <p14:creationId xmlns:p14="http://schemas.microsoft.com/office/powerpoint/2010/main" val="260499665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תיבת טקסט 1">
            <a:extLst>
              <a:ext uri="{FF2B5EF4-FFF2-40B4-BE49-F238E27FC236}">
                <a16:creationId xmlns:a16="http://schemas.microsoft.com/office/drawing/2014/main" id="{2488600D-BFCF-4709-B59D-20AD4EE6E4B0}"/>
              </a:ext>
            </a:extLst>
          </p:cNvPr>
          <p:cNvSpPr txBox="1"/>
          <p:nvPr/>
        </p:nvSpPr>
        <p:spPr>
          <a:xfrm>
            <a:off x="4668221" y="383907"/>
            <a:ext cx="7250011" cy="523220"/>
          </a:xfrm>
          <a:prstGeom prst="rect">
            <a:avLst/>
          </a:prstGeom>
          <a:noFill/>
        </p:spPr>
        <p:txBody>
          <a:bodyPr wrap="square" rtlCol="1">
            <a:spAutoFit/>
          </a:bodyPr>
          <a:lstStyle/>
          <a:p>
            <a:r>
              <a:rPr lang="he-IL" sz="2800" dirty="0">
                <a:latin typeface="Calibri" panose="020F0502020204030204" pitchFamily="34" charset="0"/>
                <a:cs typeface="Calibri" panose="020F0502020204030204" pitchFamily="34" charset="0"/>
              </a:rPr>
              <a:t>יַלְדֵי הַשְכוּנָה רָאוּ שֶלֶט בַּגִנָה:</a:t>
            </a:r>
          </a:p>
        </p:txBody>
      </p:sp>
      <p:grpSp>
        <p:nvGrpSpPr>
          <p:cNvPr id="12" name="קבוצה 11">
            <a:extLst>
              <a:ext uri="{FF2B5EF4-FFF2-40B4-BE49-F238E27FC236}">
                <a16:creationId xmlns:a16="http://schemas.microsoft.com/office/drawing/2014/main" id="{EE90A9D3-5898-4D59-AD90-D92BFE4A8302}"/>
              </a:ext>
            </a:extLst>
          </p:cNvPr>
          <p:cNvGrpSpPr/>
          <p:nvPr/>
        </p:nvGrpSpPr>
        <p:grpSpPr>
          <a:xfrm>
            <a:off x="2633870" y="1297057"/>
            <a:ext cx="7106477" cy="5401915"/>
            <a:chOff x="-109330" y="1187727"/>
            <a:chExt cx="7106477" cy="5401915"/>
          </a:xfrm>
        </p:grpSpPr>
        <p:sp>
          <p:nvSpPr>
            <p:cNvPr id="11" name="מלבן 10">
              <a:extLst>
                <a:ext uri="{FF2B5EF4-FFF2-40B4-BE49-F238E27FC236}">
                  <a16:creationId xmlns:a16="http://schemas.microsoft.com/office/drawing/2014/main" id="{A1EFC59B-45FA-44D6-9870-E19B01F814E4}"/>
                </a:ext>
              </a:extLst>
            </p:cNvPr>
            <p:cNvSpPr/>
            <p:nvPr/>
          </p:nvSpPr>
          <p:spPr>
            <a:xfrm>
              <a:off x="3041373" y="4892535"/>
              <a:ext cx="437322" cy="1697107"/>
            </a:xfrm>
            <a:prstGeom prst="rect">
              <a:avLst/>
            </a:prstGeom>
            <a:solidFill>
              <a:srgbClr val="FF819F"/>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10" name="תזכורת">
              <a:extLst>
                <a:ext uri="{FF2B5EF4-FFF2-40B4-BE49-F238E27FC236}">
                  <a16:creationId xmlns:a16="http://schemas.microsoft.com/office/drawing/2014/main" id="{AE6CECDE-0295-4246-A4EB-D46B2EEC293F}"/>
                </a:ext>
              </a:extLst>
            </p:cNvPr>
            <p:cNvSpPr/>
            <p:nvPr/>
          </p:nvSpPr>
          <p:spPr>
            <a:xfrm>
              <a:off x="-109330" y="1187727"/>
              <a:ext cx="7106477" cy="3746000"/>
            </a:xfrm>
            <a:custGeom>
              <a:avLst/>
              <a:gdLst>
                <a:gd name="connsiteX0" fmla="*/ 254115 w 3369197"/>
                <a:gd name="connsiteY0" fmla="*/ 6913 h 1475174"/>
                <a:gd name="connsiteX1" fmla="*/ 171565 w 3369197"/>
                <a:gd name="connsiteY1" fmla="*/ 563 h 1475174"/>
                <a:gd name="connsiteX2" fmla="*/ 95365 w 3369197"/>
                <a:gd name="connsiteY2" fmla="*/ 19613 h 1475174"/>
                <a:gd name="connsiteX3" fmla="*/ 19165 w 3369197"/>
                <a:gd name="connsiteY3" fmla="*/ 64063 h 1475174"/>
                <a:gd name="connsiteX4" fmla="*/ 115 w 3369197"/>
                <a:gd name="connsiteY4" fmla="*/ 191063 h 1475174"/>
                <a:gd name="connsiteX5" fmla="*/ 12815 w 3369197"/>
                <a:gd name="connsiteY5" fmla="*/ 362513 h 1475174"/>
                <a:gd name="connsiteX6" fmla="*/ 44565 w 3369197"/>
                <a:gd name="connsiteY6" fmla="*/ 692713 h 1475174"/>
                <a:gd name="connsiteX7" fmla="*/ 95365 w 3369197"/>
                <a:gd name="connsiteY7" fmla="*/ 1162613 h 1475174"/>
                <a:gd name="connsiteX8" fmla="*/ 108065 w 3369197"/>
                <a:gd name="connsiteY8" fmla="*/ 1327713 h 1475174"/>
                <a:gd name="connsiteX9" fmla="*/ 120765 w 3369197"/>
                <a:gd name="connsiteY9" fmla="*/ 1410263 h 1475174"/>
                <a:gd name="connsiteX10" fmla="*/ 171565 w 3369197"/>
                <a:gd name="connsiteY10" fmla="*/ 1454713 h 1475174"/>
                <a:gd name="connsiteX11" fmla="*/ 355715 w 3369197"/>
                <a:gd name="connsiteY11" fmla="*/ 1473763 h 1475174"/>
                <a:gd name="connsiteX12" fmla="*/ 558915 w 3369197"/>
                <a:gd name="connsiteY12" fmla="*/ 1473763 h 1475174"/>
                <a:gd name="connsiteX13" fmla="*/ 1187565 w 3369197"/>
                <a:gd name="connsiteY13" fmla="*/ 1467413 h 1475174"/>
                <a:gd name="connsiteX14" fmla="*/ 2482965 w 3369197"/>
                <a:gd name="connsiteY14" fmla="*/ 1467413 h 1475174"/>
                <a:gd name="connsiteX15" fmla="*/ 3137015 w 3369197"/>
                <a:gd name="connsiteY15" fmla="*/ 1467413 h 1475174"/>
                <a:gd name="connsiteX16" fmla="*/ 3187815 w 3369197"/>
                <a:gd name="connsiteY16" fmla="*/ 1454713 h 1475174"/>
                <a:gd name="connsiteX17" fmla="*/ 3264015 w 3369197"/>
                <a:gd name="connsiteY17" fmla="*/ 1422963 h 1475174"/>
                <a:gd name="connsiteX18" fmla="*/ 3302115 w 3369197"/>
                <a:gd name="connsiteY18" fmla="*/ 1384863 h 1475174"/>
                <a:gd name="connsiteX19" fmla="*/ 3340215 w 3369197"/>
                <a:gd name="connsiteY19" fmla="*/ 1207063 h 1475174"/>
                <a:gd name="connsiteX20" fmla="*/ 3365615 w 3369197"/>
                <a:gd name="connsiteY20" fmla="*/ 260913 h 1475174"/>
                <a:gd name="connsiteX21" fmla="*/ 3365615 w 3369197"/>
                <a:gd name="connsiteY21" fmla="*/ 191063 h 1475174"/>
                <a:gd name="connsiteX22" fmla="*/ 3333865 w 3369197"/>
                <a:gd name="connsiteY22" fmla="*/ 70413 h 1475174"/>
                <a:gd name="connsiteX23" fmla="*/ 3308465 w 3369197"/>
                <a:gd name="connsiteY23" fmla="*/ 38663 h 1475174"/>
                <a:gd name="connsiteX24" fmla="*/ 3257665 w 3369197"/>
                <a:gd name="connsiteY24" fmla="*/ 19613 h 1475174"/>
                <a:gd name="connsiteX25" fmla="*/ 3225915 w 3369197"/>
                <a:gd name="connsiteY25" fmla="*/ 13263 h 1475174"/>
                <a:gd name="connsiteX26" fmla="*/ 3111615 w 3369197"/>
                <a:gd name="connsiteY26" fmla="*/ 6913 h 1475174"/>
                <a:gd name="connsiteX27" fmla="*/ 3041765 w 3369197"/>
                <a:gd name="connsiteY27" fmla="*/ 6913 h 1475174"/>
                <a:gd name="connsiteX28" fmla="*/ 254115 w 3369197"/>
                <a:gd name="connsiteY28" fmla="*/ 6913 h 1475174"/>
                <a:gd name="connsiteX0" fmla="*/ 254115 w 3366916"/>
                <a:gd name="connsiteY0" fmla="*/ 6913 h 1475174"/>
                <a:gd name="connsiteX1" fmla="*/ 171565 w 3366916"/>
                <a:gd name="connsiteY1" fmla="*/ 563 h 1475174"/>
                <a:gd name="connsiteX2" fmla="*/ 95365 w 3366916"/>
                <a:gd name="connsiteY2" fmla="*/ 19613 h 1475174"/>
                <a:gd name="connsiteX3" fmla="*/ 19165 w 3366916"/>
                <a:gd name="connsiteY3" fmla="*/ 64063 h 1475174"/>
                <a:gd name="connsiteX4" fmla="*/ 115 w 3366916"/>
                <a:gd name="connsiteY4" fmla="*/ 191063 h 1475174"/>
                <a:gd name="connsiteX5" fmla="*/ 12815 w 3366916"/>
                <a:gd name="connsiteY5" fmla="*/ 362513 h 1475174"/>
                <a:gd name="connsiteX6" fmla="*/ 44565 w 3366916"/>
                <a:gd name="connsiteY6" fmla="*/ 692713 h 1475174"/>
                <a:gd name="connsiteX7" fmla="*/ 95365 w 3366916"/>
                <a:gd name="connsiteY7" fmla="*/ 1162613 h 1475174"/>
                <a:gd name="connsiteX8" fmla="*/ 108065 w 3366916"/>
                <a:gd name="connsiteY8" fmla="*/ 1327713 h 1475174"/>
                <a:gd name="connsiteX9" fmla="*/ 120765 w 3366916"/>
                <a:gd name="connsiteY9" fmla="*/ 1410263 h 1475174"/>
                <a:gd name="connsiteX10" fmla="*/ 171565 w 3366916"/>
                <a:gd name="connsiteY10" fmla="*/ 1454713 h 1475174"/>
                <a:gd name="connsiteX11" fmla="*/ 355715 w 3366916"/>
                <a:gd name="connsiteY11" fmla="*/ 1473763 h 1475174"/>
                <a:gd name="connsiteX12" fmla="*/ 558915 w 3366916"/>
                <a:gd name="connsiteY12" fmla="*/ 1473763 h 1475174"/>
                <a:gd name="connsiteX13" fmla="*/ 1187565 w 3366916"/>
                <a:gd name="connsiteY13" fmla="*/ 1467413 h 1475174"/>
                <a:gd name="connsiteX14" fmla="*/ 2482965 w 3366916"/>
                <a:gd name="connsiteY14" fmla="*/ 1467413 h 1475174"/>
                <a:gd name="connsiteX15" fmla="*/ 3137015 w 3366916"/>
                <a:gd name="connsiteY15" fmla="*/ 1467413 h 1475174"/>
                <a:gd name="connsiteX16" fmla="*/ 3187815 w 3366916"/>
                <a:gd name="connsiteY16" fmla="*/ 1454713 h 1475174"/>
                <a:gd name="connsiteX17" fmla="*/ 3264015 w 3366916"/>
                <a:gd name="connsiteY17" fmla="*/ 1422963 h 1475174"/>
                <a:gd name="connsiteX18" fmla="*/ 3302115 w 3366916"/>
                <a:gd name="connsiteY18" fmla="*/ 1384863 h 1475174"/>
                <a:gd name="connsiteX19" fmla="*/ 3340215 w 3366916"/>
                <a:gd name="connsiteY19" fmla="*/ 1207063 h 1475174"/>
                <a:gd name="connsiteX20" fmla="*/ 3365615 w 3366916"/>
                <a:gd name="connsiteY20" fmla="*/ 260913 h 1475174"/>
                <a:gd name="connsiteX21" fmla="*/ 3360162 w 3366916"/>
                <a:gd name="connsiteY21" fmla="*/ 143441 h 1475174"/>
                <a:gd name="connsiteX22" fmla="*/ 3333865 w 3366916"/>
                <a:gd name="connsiteY22" fmla="*/ 70413 h 1475174"/>
                <a:gd name="connsiteX23" fmla="*/ 3308465 w 3366916"/>
                <a:gd name="connsiteY23" fmla="*/ 38663 h 1475174"/>
                <a:gd name="connsiteX24" fmla="*/ 3257665 w 3366916"/>
                <a:gd name="connsiteY24" fmla="*/ 19613 h 1475174"/>
                <a:gd name="connsiteX25" fmla="*/ 3225915 w 3366916"/>
                <a:gd name="connsiteY25" fmla="*/ 13263 h 1475174"/>
                <a:gd name="connsiteX26" fmla="*/ 3111615 w 3366916"/>
                <a:gd name="connsiteY26" fmla="*/ 6913 h 1475174"/>
                <a:gd name="connsiteX27" fmla="*/ 3041765 w 3366916"/>
                <a:gd name="connsiteY27" fmla="*/ 6913 h 1475174"/>
                <a:gd name="connsiteX28" fmla="*/ 254115 w 3366916"/>
                <a:gd name="connsiteY28" fmla="*/ 6913 h 1475174"/>
                <a:gd name="connsiteX0" fmla="*/ 254115 w 3368387"/>
                <a:gd name="connsiteY0" fmla="*/ 6913 h 1475174"/>
                <a:gd name="connsiteX1" fmla="*/ 171565 w 3368387"/>
                <a:gd name="connsiteY1" fmla="*/ 563 h 1475174"/>
                <a:gd name="connsiteX2" fmla="*/ 95365 w 3368387"/>
                <a:gd name="connsiteY2" fmla="*/ 19613 h 1475174"/>
                <a:gd name="connsiteX3" fmla="*/ 19165 w 3368387"/>
                <a:gd name="connsiteY3" fmla="*/ 64063 h 1475174"/>
                <a:gd name="connsiteX4" fmla="*/ 115 w 3368387"/>
                <a:gd name="connsiteY4" fmla="*/ 191063 h 1475174"/>
                <a:gd name="connsiteX5" fmla="*/ 12815 w 3368387"/>
                <a:gd name="connsiteY5" fmla="*/ 362513 h 1475174"/>
                <a:gd name="connsiteX6" fmla="*/ 44565 w 3368387"/>
                <a:gd name="connsiteY6" fmla="*/ 692713 h 1475174"/>
                <a:gd name="connsiteX7" fmla="*/ 95365 w 3368387"/>
                <a:gd name="connsiteY7" fmla="*/ 1162613 h 1475174"/>
                <a:gd name="connsiteX8" fmla="*/ 108065 w 3368387"/>
                <a:gd name="connsiteY8" fmla="*/ 1327713 h 1475174"/>
                <a:gd name="connsiteX9" fmla="*/ 120765 w 3368387"/>
                <a:gd name="connsiteY9" fmla="*/ 1410263 h 1475174"/>
                <a:gd name="connsiteX10" fmla="*/ 171565 w 3368387"/>
                <a:gd name="connsiteY10" fmla="*/ 1454713 h 1475174"/>
                <a:gd name="connsiteX11" fmla="*/ 355715 w 3368387"/>
                <a:gd name="connsiteY11" fmla="*/ 1473763 h 1475174"/>
                <a:gd name="connsiteX12" fmla="*/ 558915 w 3368387"/>
                <a:gd name="connsiteY12" fmla="*/ 1473763 h 1475174"/>
                <a:gd name="connsiteX13" fmla="*/ 1187565 w 3368387"/>
                <a:gd name="connsiteY13" fmla="*/ 1467413 h 1475174"/>
                <a:gd name="connsiteX14" fmla="*/ 2482965 w 3368387"/>
                <a:gd name="connsiteY14" fmla="*/ 1467413 h 1475174"/>
                <a:gd name="connsiteX15" fmla="*/ 3137015 w 3368387"/>
                <a:gd name="connsiteY15" fmla="*/ 1467413 h 1475174"/>
                <a:gd name="connsiteX16" fmla="*/ 3187815 w 3368387"/>
                <a:gd name="connsiteY16" fmla="*/ 1454713 h 1475174"/>
                <a:gd name="connsiteX17" fmla="*/ 3264015 w 3368387"/>
                <a:gd name="connsiteY17" fmla="*/ 1422963 h 1475174"/>
                <a:gd name="connsiteX18" fmla="*/ 3302115 w 3368387"/>
                <a:gd name="connsiteY18" fmla="*/ 1384863 h 1475174"/>
                <a:gd name="connsiteX19" fmla="*/ 3340215 w 3368387"/>
                <a:gd name="connsiteY19" fmla="*/ 1207063 h 1475174"/>
                <a:gd name="connsiteX20" fmla="*/ 3367306 w 3368387"/>
                <a:gd name="connsiteY20" fmla="*/ 326797 h 1475174"/>
                <a:gd name="connsiteX21" fmla="*/ 3360162 w 3368387"/>
                <a:gd name="connsiteY21" fmla="*/ 143441 h 1475174"/>
                <a:gd name="connsiteX22" fmla="*/ 3333865 w 3368387"/>
                <a:gd name="connsiteY22" fmla="*/ 70413 h 1475174"/>
                <a:gd name="connsiteX23" fmla="*/ 3308465 w 3368387"/>
                <a:gd name="connsiteY23" fmla="*/ 38663 h 1475174"/>
                <a:gd name="connsiteX24" fmla="*/ 3257665 w 3368387"/>
                <a:gd name="connsiteY24" fmla="*/ 19613 h 1475174"/>
                <a:gd name="connsiteX25" fmla="*/ 3225915 w 3368387"/>
                <a:gd name="connsiteY25" fmla="*/ 13263 h 1475174"/>
                <a:gd name="connsiteX26" fmla="*/ 3111615 w 3368387"/>
                <a:gd name="connsiteY26" fmla="*/ 6913 h 1475174"/>
                <a:gd name="connsiteX27" fmla="*/ 3041765 w 3368387"/>
                <a:gd name="connsiteY27" fmla="*/ 6913 h 1475174"/>
                <a:gd name="connsiteX28" fmla="*/ 254115 w 3368387"/>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137015 w 3368651"/>
                <a:gd name="connsiteY15" fmla="*/ 1467413 h 1475174"/>
                <a:gd name="connsiteX16" fmla="*/ 3187815 w 3368651"/>
                <a:gd name="connsiteY16" fmla="*/ 1454713 h 1475174"/>
                <a:gd name="connsiteX17" fmla="*/ 3264015 w 3368651"/>
                <a:gd name="connsiteY17" fmla="*/ 1422963 h 1475174"/>
                <a:gd name="connsiteX18" fmla="*/ 3302115 w 3368651"/>
                <a:gd name="connsiteY18" fmla="*/ 1384863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137015 w 3368651"/>
                <a:gd name="connsiteY15" fmla="*/ 1467413 h 1475174"/>
                <a:gd name="connsiteX16" fmla="*/ 3187815 w 3368651"/>
                <a:gd name="connsiteY16" fmla="*/ 1454713 h 1475174"/>
                <a:gd name="connsiteX17" fmla="*/ 3264015 w 3368651"/>
                <a:gd name="connsiteY17" fmla="*/ 1422963 h 1475174"/>
                <a:gd name="connsiteX18" fmla="*/ 3314918 w 3368651"/>
                <a:gd name="connsiteY18" fmla="*/ 1343591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041074 w 3368651"/>
                <a:gd name="connsiteY15" fmla="*/ 1465035 h 1475174"/>
                <a:gd name="connsiteX16" fmla="*/ 3187815 w 3368651"/>
                <a:gd name="connsiteY16" fmla="*/ 1454713 h 1475174"/>
                <a:gd name="connsiteX17" fmla="*/ 3264015 w 3368651"/>
                <a:gd name="connsiteY17" fmla="*/ 1422963 h 1475174"/>
                <a:gd name="connsiteX18" fmla="*/ 3314918 w 3368651"/>
                <a:gd name="connsiteY18" fmla="*/ 1343591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304121 w 3368651"/>
                <a:gd name="connsiteY0" fmla="*/ 3518 h 1476542"/>
                <a:gd name="connsiteX1" fmla="*/ 171565 w 3368651"/>
                <a:gd name="connsiteY1" fmla="*/ 1931 h 1476542"/>
                <a:gd name="connsiteX2" fmla="*/ 95365 w 3368651"/>
                <a:gd name="connsiteY2" fmla="*/ 20981 h 1476542"/>
                <a:gd name="connsiteX3" fmla="*/ 19165 w 3368651"/>
                <a:gd name="connsiteY3" fmla="*/ 65431 h 1476542"/>
                <a:gd name="connsiteX4" fmla="*/ 115 w 3368651"/>
                <a:gd name="connsiteY4" fmla="*/ 192431 h 1476542"/>
                <a:gd name="connsiteX5" fmla="*/ 12815 w 3368651"/>
                <a:gd name="connsiteY5" fmla="*/ 363881 h 1476542"/>
                <a:gd name="connsiteX6" fmla="*/ 44565 w 3368651"/>
                <a:gd name="connsiteY6" fmla="*/ 694081 h 1476542"/>
                <a:gd name="connsiteX7" fmla="*/ 95365 w 3368651"/>
                <a:gd name="connsiteY7" fmla="*/ 1163981 h 1476542"/>
                <a:gd name="connsiteX8" fmla="*/ 108065 w 3368651"/>
                <a:gd name="connsiteY8" fmla="*/ 1329081 h 1476542"/>
                <a:gd name="connsiteX9" fmla="*/ 120765 w 3368651"/>
                <a:gd name="connsiteY9" fmla="*/ 1411631 h 1476542"/>
                <a:gd name="connsiteX10" fmla="*/ 171565 w 3368651"/>
                <a:gd name="connsiteY10" fmla="*/ 1456081 h 1476542"/>
                <a:gd name="connsiteX11" fmla="*/ 355715 w 3368651"/>
                <a:gd name="connsiteY11" fmla="*/ 1475131 h 1476542"/>
                <a:gd name="connsiteX12" fmla="*/ 558915 w 3368651"/>
                <a:gd name="connsiteY12" fmla="*/ 1475131 h 1476542"/>
                <a:gd name="connsiteX13" fmla="*/ 1187565 w 3368651"/>
                <a:gd name="connsiteY13" fmla="*/ 1468781 h 1476542"/>
                <a:gd name="connsiteX14" fmla="*/ 2482965 w 3368651"/>
                <a:gd name="connsiteY14" fmla="*/ 1468781 h 1476542"/>
                <a:gd name="connsiteX15" fmla="*/ 3041074 w 3368651"/>
                <a:gd name="connsiteY15" fmla="*/ 1466403 h 1476542"/>
                <a:gd name="connsiteX16" fmla="*/ 3187815 w 3368651"/>
                <a:gd name="connsiteY16" fmla="*/ 1456081 h 1476542"/>
                <a:gd name="connsiteX17" fmla="*/ 3264015 w 3368651"/>
                <a:gd name="connsiteY17" fmla="*/ 1424331 h 1476542"/>
                <a:gd name="connsiteX18" fmla="*/ 3314918 w 3368651"/>
                <a:gd name="connsiteY18" fmla="*/ 1344959 h 1476542"/>
                <a:gd name="connsiteX19" fmla="*/ 3336349 w 3368651"/>
                <a:gd name="connsiteY19" fmla="*/ 1156840 h 1476542"/>
                <a:gd name="connsiteX20" fmla="*/ 3367306 w 3368651"/>
                <a:gd name="connsiteY20" fmla="*/ 328165 h 1476542"/>
                <a:gd name="connsiteX21" fmla="*/ 3360162 w 3368651"/>
                <a:gd name="connsiteY21" fmla="*/ 144809 h 1476542"/>
                <a:gd name="connsiteX22" fmla="*/ 3333865 w 3368651"/>
                <a:gd name="connsiteY22" fmla="*/ 71781 h 1476542"/>
                <a:gd name="connsiteX23" fmla="*/ 3308465 w 3368651"/>
                <a:gd name="connsiteY23" fmla="*/ 40031 h 1476542"/>
                <a:gd name="connsiteX24" fmla="*/ 3257665 w 3368651"/>
                <a:gd name="connsiteY24" fmla="*/ 20981 h 1476542"/>
                <a:gd name="connsiteX25" fmla="*/ 3225915 w 3368651"/>
                <a:gd name="connsiteY25" fmla="*/ 14631 h 1476542"/>
                <a:gd name="connsiteX26" fmla="*/ 3111615 w 3368651"/>
                <a:gd name="connsiteY26" fmla="*/ 8281 h 1476542"/>
                <a:gd name="connsiteX27" fmla="*/ 3041765 w 3368651"/>
                <a:gd name="connsiteY27" fmla="*/ 8281 h 1476542"/>
                <a:gd name="connsiteX28" fmla="*/ 304121 w 3368651"/>
                <a:gd name="connsiteY28" fmla="*/ 3518 h 1476542"/>
                <a:gd name="connsiteX0" fmla="*/ 304121 w 3368651"/>
                <a:gd name="connsiteY0" fmla="*/ 7213 h 1480237"/>
                <a:gd name="connsiteX1" fmla="*/ 188234 w 3368651"/>
                <a:gd name="connsiteY1" fmla="*/ 864 h 1480237"/>
                <a:gd name="connsiteX2" fmla="*/ 95365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04121 w 3368651"/>
                <a:gd name="connsiteY28" fmla="*/ 7213 h 1480237"/>
                <a:gd name="connsiteX0" fmla="*/ 304121 w 3368651"/>
                <a:gd name="connsiteY0" fmla="*/ 7213 h 1480237"/>
                <a:gd name="connsiteX1" fmla="*/ 188234 w 3368651"/>
                <a:gd name="connsiteY1" fmla="*/ 864 h 1480237"/>
                <a:gd name="connsiteX2" fmla="*/ 81078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04121 w 3368651"/>
                <a:gd name="connsiteY28" fmla="*/ 7213 h 1480237"/>
                <a:gd name="connsiteX0" fmla="*/ 325552 w 3368651"/>
                <a:gd name="connsiteY0" fmla="*/ 7213 h 1480237"/>
                <a:gd name="connsiteX1" fmla="*/ 188234 w 3368651"/>
                <a:gd name="connsiteY1" fmla="*/ 864 h 1480237"/>
                <a:gd name="connsiteX2" fmla="*/ 81078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25552 w 3368651"/>
                <a:gd name="connsiteY28" fmla="*/ 7213 h 1480237"/>
                <a:gd name="connsiteX0" fmla="*/ 325447 w 3368546"/>
                <a:gd name="connsiteY0" fmla="*/ 7213 h 1480237"/>
                <a:gd name="connsiteX1" fmla="*/ 188129 w 3368546"/>
                <a:gd name="connsiteY1" fmla="*/ 864 h 1480237"/>
                <a:gd name="connsiteX2" fmla="*/ 80973 w 3368546"/>
                <a:gd name="connsiteY2" fmla="*/ 24676 h 1480237"/>
                <a:gd name="connsiteX3" fmla="*/ 14297 w 3368546"/>
                <a:gd name="connsiteY3" fmla="*/ 81033 h 1480237"/>
                <a:gd name="connsiteX4" fmla="*/ 10 w 3368546"/>
                <a:gd name="connsiteY4" fmla="*/ 196126 h 1480237"/>
                <a:gd name="connsiteX5" fmla="*/ 12710 w 3368546"/>
                <a:gd name="connsiteY5" fmla="*/ 367576 h 1480237"/>
                <a:gd name="connsiteX6" fmla="*/ 44460 w 3368546"/>
                <a:gd name="connsiteY6" fmla="*/ 697776 h 1480237"/>
                <a:gd name="connsiteX7" fmla="*/ 95260 w 3368546"/>
                <a:gd name="connsiteY7" fmla="*/ 1167676 h 1480237"/>
                <a:gd name="connsiteX8" fmla="*/ 107960 w 3368546"/>
                <a:gd name="connsiteY8" fmla="*/ 1332776 h 1480237"/>
                <a:gd name="connsiteX9" fmla="*/ 120660 w 3368546"/>
                <a:gd name="connsiteY9" fmla="*/ 1415326 h 1480237"/>
                <a:gd name="connsiteX10" fmla="*/ 171460 w 3368546"/>
                <a:gd name="connsiteY10" fmla="*/ 1459776 h 1480237"/>
                <a:gd name="connsiteX11" fmla="*/ 355610 w 3368546"/>
                <a:gd name="connsiteY11" fmla="*/ 1478826 h 1480237"/>
                <a:gd name="connsiteX12" fmla="*/ 558810 w 3368546"/>
                <a:gd name="connsiteY12" fmla="*/ 1478826 h 1480237"/>
                <a:gd name="connsiteX13" fmla="*/ 1187460 w 3368546"/>
                <a:gd name="connsiteY13" fmla="*/ 1472476 h 1480237"/>
                <a:gd name="connsiteX14" fmla="*/ 2482860 w 3368546"/>
                <a:gd name="connsiteY14" fmla="*/ 1472476 h 1480237"/>
                <a:gd name="connsiteX15" fmla="*/ 3040969 w 3368546"/>
                <a:gd name="connsiteY15" fmla="*/ 1470098 h 1480237"/>
                <a:gd name="connsiteX16" fmla="*/ 3187710 w 3368546"/>
                <a:gd name="connsiteY16" fmla="*/ 1459776 h 1480237"/>
                <a:gd name="connsiteX17" fmla="*/ 3263910 w 3368546"/>
                <a:gd name="connsiteY17" fmla="*/ 1428026 h 1480237"/>
                <a:gd name="connsiteX18" fmla="*/ 3314813 w 3368546"/>
                <a:gd name="connsiteY18" fmla="*/ 1348654 h 1480237"/>
                <a:gd name="connsiteX19" fmla="*/ 3336244 w 3368546"/>
                <a:gd name="connsiteY19" fmla="*/ 1160535 h 1480237"/>
                <a:gd name="connsiteX20" fmla="*/ 3367201 w 3368546"/>
                <a:gd name="connsiteY20" fmla="*/ 331860 h 1480237"/>
                <a:gd name="connsiteX21" fmla="*/ 3360057 w 3368546"/>
                <a:gd name="connsiteY21" fmla="*/ 148504 h 1480237"/>
                <a:gd name="connsiteX22" fmla="*/ 3333760 w 3368546"/>
                <a:gd name="connsiteY22" fmla="*/ 75476 h 1480237"/>
                <a:gd name="connsiteX23" fmla="*/ 3308360 w 3368546"/>
                <a:gd name="connsiteY23" fmla="*/ 43726 h 1480237"/>
                <a:gd name="connsiteX24" fmla="*/ 3257560 w 3368546"/>
                <a:gd name="connsiteY24" fmla="*/ 24676 h 1480237"/>
                <a:gd name="connsiteX25" fmla="*/ 3225810 w 3368546"/>
                <a:gd name="connsiteY25" fmla="*/ 18326 h 1480237"/>
                <a:gd name="connsiteX26" fmla="*/ 3111510 w 3368546"/>
                <a:gd name="connsiteY26" fmla="*/ 11976 h 1480237"/>
                <a:gd name="connsiteX27" fmla="*/ 3041660 w 3368546"/>
                <a:gd name="connsiteY27" fmla="*/ 11976 h 1480237"/>
                <a:gd name="connsiteX28" fmla="*/ 325447 w 3368546"/>
                <a:gd name="connsiteY28" fmla="*/ 7213 h 1480237"/>
                <a:gd name="connsiteX0" fmla="*/ 325447 w 3368546"/>
                <a:gd name="connsiteY0" fmla="*/ 5196 h 1478220"/>
                <a:gd name="connsiteX1" fmla="*/ 173842 w 3368546"/>
                <a:gd name="connsiteY1" fmla="*/ 1228 h 1478220"/>
                <a:gd name="connsiteX2" fmla="*/ 80973 w 3368546"/>
                <a:gd name="connsiteY2" fmla="*/ 22659 h 1478220"/>
                <a:gd name="connsiteX3" fmla="*/ 14297 w 3368546"/>
                <a:gd name="connsiteY3" fmla="*/ 79016 h 1478220"/>
                <a:gd name="connsiteX4" fmla="*/ 10 w 3368546"/>
                <a:gd name="connsiteY4" fmla="*/ 194109 h 1478220"/>
                <a:gd name="connsiteX5" fmla="*/ 12710 w 3368546"/>
                <a:gd name="connsiteY5" fmla="*/ 365559 h 1478220"/>
                <a:gd name="connsiteX6" fmla="*/ 44460 w 3368546"/>
                <a:gd name="connsiteY6" fmla="*/ 695759 h 1478220"/>
                <a:gd name="connsiteX7" fmla="*/ 95260 w 3368546"/>
                <a:gd name="connsiteY7" fmla="*/ 1165659 h 1478220"/>
                <a:gd name="connsiteX8" fmla="*/ 107960 w 3368546"/>
                <a:gd name="connsiteY8" fmla="*/ 1330759 h 1478220"/>
                <a:gd name="connsiteX9" fmla="*/ 120660 w 3368546"/>
                <a:gd name="connsiteY9" fmla="*/ 1413309 h 1478220"/>
                <a:gd name="connsiteX10" fmla="*/ 171460 w 3368546"/>
                <a:gd name="connsiteY10" fmla="*/ 1457759 h 1478220"/>
                <a:gd name="connsiteX11" fmla="*/ 355610 w 3368546"/>
                <a:gd name="connsiteY11" fmla="*/ 1476809 h 1478220"/>
                <a:gd name="connsiteX12" fmla="*/ 558810 w 3368546"/>
                <a:gd name="connsiteY12" fmla="*/ 1476809 h 1478220"/>
                <a:gd name="connsiteX13" fmla="*/ 1187460 w 3368546"/>
                <a:gd name="connsiteY13" fmla="*/ 1470459 h 1478220"/>
                <a:gd name="connsiteX14" fmla="*/ 2482860 w 3368546"/>
                <a:gd name="connsiteY14" fmla="*/ 1470459 h 1478220"/>
                <a:gd name="connsiteX15" fmla="*/ 3040969 w 3368546"/>
                <a:gd name="connsiteY15" fmla="*/ 1468081 h 1478220"/>
                <a:gd name="connsiteX16" fmla="*/ 3187710 w 3368546"/>
                <a:gd name="connsiteY16" fmla="*/ 1457759 h 1478220"/>
                <a:gd name="connsiteX17" fmla="*/ 3263910 w 3368546"/>
                <a:gd name="connsiteY17" fmla="*/ 1426009 h 1478220"/>
                <a:gd name="connsiteX18" fmla="*/ 3314813 w 3368546"/>
                <a:gd name="connsiteY18" fmla="*/ 1346637 h 1478220"/>
                <a:gd name="connsiteX19" fmla="*/ 3336244 w 3368546"/>
                <a:gd name="connsiteY19" fmla="*/ 1158518 h 1478220"/>
                <a:gd name="connsiteX20" fmla="*/ 3367201 w 3368546"/>
                <a:gd name="connsiteY20" fmla="*/ 329843 h 1478220"/>
                <a:gd name="connsiteX21" fmla="*/ 3360057 w 3368546"/>
                <a:gd name="connsiteY21" fmla="*/ 146487 h 1478220"/>
                <a:gd name="connsiteX22" fmla="*/ 3333760 w 3368546"/>
                <a:gd name="connsiteY22" fmla="*/ 73459 h 1478220"/>
                <a:gd name="connsiteX23" fmla="*/ 3308360 w 3368546"/>
                <a:gd name="connsiteY23" fmla="*/ 41709 h 1478220"/>
                <a:gd name="connsiteX24" fmla="*/ 3257560 w 3368546"/>
                <a:gd name="connsiteY24" fmla="*/ 22659 h 1478220"/>
                <a:gd name="connsiteX25" fmla="*/ 3225810 w 3368546"/>
                <a:gd name="connsiteY25" fmla="*/ 16309 h 1478220"/>
                <a:gd name="connsiteX26" fmla="*/ 3111510 w 3368546"/>
                <a:gd name="connsiteY26" fmla="*/ 9959 h 1478220"/>
                <a:gd name="connsiteX27" fmla="*/ 3041660 w 3368546"/>
                <a:gd name="connsiteY27" fmla="*/ 9959 h 1478220"/>
                <a:gd name="connsiteX28" fmla="*/ 325447 w 3368546"/>
                <a:gd name="connsiteY28" fmla="*/ 5196 h 1478220"/>
                <a:gd name="connsiteX0" fmla="*/ 344497 w 3368546"/>
                <a:gd name="connsiteY0" fmla="*/ 1551 h 1484100"/>
                <a:gd name="connsiteX1" fmla="*/ 173842 w 3368546"/>
                <a:gd name="connsiteY1" fmla="*/ 7108 h 1484100"/>
                <a:gd name="connsiteX2" fmla="*/ 80973 w 3368546"/>
                <a:gd name="connsiteY2" fmla="*/ 28539 h 1484100"/>
                <a:gd name="connsiteX3" fmla="*/ 14297 w 3368546"/>
                <a:gd name="connsiteY3" fmla="*/ 84896 h 1484100"/>
                <a:gd name="connsiteX4" fmla="*/ 10 w 3368546"/>
                <a:gd name="connsiteY4" fmla="*/ 199989 h 1484100"/>
                <a:gd name="connsiteX5" fmla="*/ 12710 w 3368546"/>
                <a:gd name="connsiteY5" fmla="*/ 371439 h 1484100"/>
                <a:gd name="connsiteX6" fmla="*/ 44460 w 3368546"/>
                <a:gd name="connsiteY6" fmla="*/ 701639 h 1484100"/>
                <a:gd name="connsiteX7" fmla="*/ 95260 w 3368546"/>
                <a:gd name="connsiteY7" fmla="*/ 1171539 h 1484100"/>
                <a:gd name="connsiteX8" fmla="*/ 107960 w 3368546"/>
                <a:gd name="connsiteY8" fmla="*/ 1336639 h 1484100"/>
                <a:gd name="connsiteX9" fmla="*/ 120660 w 3368546"/>
                <a:gd name="connsiteY9" fmla="*/ 1419189 h 1484100"/>
                <a:gd name="connsiteX10" fmla="*/ 171460 w 3368546"/>
                <a:gd name="connsiteY10" fmla="*/ 1463639 h 1484100"/>
                <a:gd name="connsiteX11" fmla="*/ 355610 w 3368546"/>
                <a:gd name="connsiteY11" fmla="*/ 1482689 h 1484100"/>
                <a:gd name="connsiteX12" fmla="*/ 558810 w 3368546"/>
                <a:gd name="connsiteY12" fmla="*/ 1482689 h 1484100"/>
                <a:gd name="connsiteX13" fmla="*/ 1187460 w 3368546"/>
                <a:gd name="connsiteY13" fmla="*/ 1476339 h 1484100"/>
                <a:gd name="connsiteX14" fmla="*/ 2482860 w 3368546"/>
                <a:gd name="connsiteY14" fmla="*/ 1476339 h 1484100"/>
                <a:gd name="connsiteX15" fmla="*/ 3040969 w 3368546"/>
                <a:gd name="connsiteY15" fmla="*/ 1473961 h 1484100"/>
                <a:gd name="connsiteX16" fmla="*/ 3187710 w 3368546"/>
                <a:gd name="connsiteY16" fmla="*/ 1463639 h 1484100"/>
                <a:gd name="connsiteX17" fmla="*/ 3263910 w 3368546"/>
                <a:gd name="connsiteY17" fmla="*/ 1431889 h 1484100"/>
                <a:gd name="connsiteX18" fmla="*/ 3314813 w 3368546"/>
                <a:gd name="connsiteY18" fmla="*/ 1352517 h 1484100"/>
                <a:gd name="connsiteX19" fmla="*/ 3336244 w 3368546"/>
                <a:gd name="connsiteY19" fmla="*/ 1164398 h 1484100"/>
                <a:gd name="connsiteX20" fmla="*/ 3367201 w 3368546"/>
                <a:gd name="connsiteY20" fmla="*/ 335723 h 1484100"/>
                <a:gd name="connsiteX21" fmla="*/ 3360057 w 3368546"/>
                <a:gd name="connsiteY21" fmla="*/ 152367 h 1484100"/>
                <a:gd name="connsiteX22" fmla="*/ 3333760 w 3368546"/>
                <a:gd name="connsiteY22" fmla="*/ 79339 h 1484100"/>
                <a:gd name="connsiteX23" fmla="*/ 3308360 w 3368546"/>
                <a:gd name="connsiteY23" fmla="*/ 47589 h 1484100"/>
                <a:gd name="connsiteX24" fmla="*/ 3257560 w 3368546"/>
                <a:gd name="connsiteY24" fmla="*/ 28539 h 1484100"/>
                <a:gd name="connsiteX25" fmla="*/ 3225810 w 3368546"/>
                <a:gd name="connsiteY25" fmla="*/ 22189 h 1484100"/>
                <a:gd name="connsiteX26" fmla="*/ 3111510 w 3368546"/>
                <a:gd name="connsiteY26" fmla="*/ 15839 h 1484100"/>
                <a:gd name="connsiteX27" fmla="*/ 3041660 w 3368546"/>
                <a:gd name="connsiteY27" fmla="*/ 15839 h 1484100"/>
                <a:gd name="connsiteX28" fmla="*/ 344497 w 3368546"/>
                <a:gd name="connsiteY28" fmla="*/ 1551 h 1484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3368546" h="1484100">
                  <a:moveTo>
                    <a:pt x="344497" y="1551"/>
                  </a:moveTo>
                  <a:cubicBezTo>
                    <a:pt x="316451" y="-2683"/>
                    <a:pt x="217763" y="2610"/>
                    <a:pt x="173842" y="7108"/>
                  </a:cubicBezTo>
                  <a:cubicBezTo>
                    <a:pt x="129921" y="11606"/>
                    <a:pt x="107564" y="15574"/>
                    <a:pt x="80973" y="28539"/>
                  </a:cubicBezTo>
                  <a:cubicBezTo>
                    <a:pt x="54382" y="41504"/>
                    <a:pt x="27791" y="56321"/>
                    <a:pt x="14297" y="84896"/>
                  </a:cubicBezTo>
                  <a:cubicBezTo>
                    <a:pt x="803" y="113471"/>
                    <a:pt x="274" y="152232"/>
                    <a:pt x="10" y="199989"/>
                  </a:cubicBezTo>
                  <a:cubicBezTo>
                    <a:pt x="-254" y="247746"/>
                    <a:pt x="5302" y="287831"/>
                    <a:pt x="12710" y="371439"/>
                  </a:cubicBezTo>
                  <a:cubicBezTo>
                    <a:pt x="20118" y="455047"/>
                    <a:pt x="30702" y="568289"/>
                    <a:pt x="44460" y="701639"/>
                  </a:cubicBezTo>
                  <a:cubicBezTo>
                    <a:pt x="58218" y="834989"/>
                    <a:pt x="84677" y="1065706"/>
                    <a:pt x="95260" y="1171539"/>
                  </a:cubicBezTo>
                  <a:cubicBezTo>
                    <a:pt x="105843" y="1277372"/>
                    <a:pt x="103727" y="1295364"/>
                    <a:pt x="107960" y="1336639"/>
                  </a:cubicBezTo>
                  <a:cubicBezTo>
                    <a:pt x="112193" y="1377914"/>
                    <a:pt x="110077" y="1398022"/>
                    <a:pt x="120660" y="1419189"/>
                  </a:cubicBezTo>
                  <a:cubicBezTo>
                    <a:pt x="131243" y="1440356"/>
                    <a:pt x="132302" y="1453056"/>
                    <a:pt x="171460" y="1463639"/>
                  </a:cubicBezTo>
                  <a:cubicBezTo>
                    <a:pt x="210618" y="1474222"/>
                    <a:pt x="291052" y="1479514"/>
                    <a:pt x="355610" y="1482689"/>
                  </a:cubicBezTo>
                  <a:cubicBezTo>
                    <a:pt x="420168" y="1485864"/>
                    <a:pt x="558810" y="1482689"/>
                    <a:pt x="558810" y="1482689"/>
                  </a:cubicBezTo>
                  <a:lnTo>
                    <a:pt x="1187460" y="1476339"/>
                  </a:lnTo>
                  <a:lnTo>
                    <a:pt x="2482860" y="1476339"/>
                  </a:lnTo>
                  <a:lnTo>
                    <a:pt x="3040969" y="1473961"/>
                  </a:lnTo>
                  <a:cubicBezTo>
                    <a:pt x="3158444" y="1471844"/>
                    <a:pt x="3150553" y="1470651"/>
                    <a:pt x="3187710" y="1463639"/>
                  </a:cubicBezTo>
                  <a:cubicBezTo>
                    <a:pt x="3224867" y="1456627"/>
                    <a:pt x="3242726" y="1450409"/>
                    <a:pt x="3263910" y="1431889"/>
                  </a:cubicBezTo>
                  <a:cubicBezTo>
                    <a:pt x="3285094" y="1413369"/>
                    <a:pt x="3302757" y="1397099"/>
                    <a:pt x="3314813" y="1352517"/>
                  </a:cubicBezTo>
                  <a:cubicBezTo>
                    <a:pt x="3326869" y="1307935"/>
                    <a:pt x="3327513" y="1333864"/>
                    <a:pt x="3336244" y="1164398"/>
                  </a:cubicBezTo>
                  <a:cubicBezTo>
                    <a:pt x="3344975" y="994932"/>
                    <a:pt x="3363232" y="504395"/>
                    <a:pt x="3367201" y="335723"/>
                  </a:cubicBezTo>
                  <a:cubicBezTo>
                    <a:pt x="3371170" y="167051"/>
                    <a:pt x="3365630" y="195097"/>
                    <a:pt x="3360057" y="152367"/>
                  </a:cubicBezTo>
                  <a:cubicBezTo>
                    <a:pt x="3354484" y="109637"/>
                    <a:pt x="3342376" y="96802"/>
                    <a:pt x="3333760" y="79339"/>
                  </a:cubicBezTo>
                  <a:cubicBezTo>
                    <a:pt x="3325144" y="61876"/>
                    <a:pt x="3321060" y="56056"/>
                    <a:pt x="3308360" y="47589"/>
                  </a:cubicBezTo>
                  <a:cubicBezTo>
                    <a:pt x="3295660" y="39122"/>
                    <a:pt x="3271318" y="32772"/>
                    <a:pt x="3257560" y="28539"/>
                  </a:cubicBezTo>
                  <a:cubicBezTo>
                    <a:pt x="3243802" y="24306"/>
                    <a:pt x="3250152" y="24306"/>
                    <a:pt x="3225810" y="22189"/>
                  </a:cubicBezTo>
                  <a:cubicBezTo>
                    <a:pt x="3201468" y="20072"/>
                    <a:pt x="3142202" y="16897"/>
                    <a:pt x="3111510" y="15839"/>
                  </a:cubicBezTo>
                  <a:cubicBezTo>
                    <a:pt x="3080818" y="14781"/>
                    <a:pt x="3041660" y="15839"/>
                    <a:pt x="3041660" y="15839"/>
                  </a:cubicBezTo>
                  <a:lnTo>
                    <a:pt x="344497" y="1551"/>
                  </a:lnTo>
                  <a:close/>
                </a:path>
              </a:pathLst>
            </a:custGeom>
            <a:solidFill>
              <a:srgbClr val="F77794"/>
            </a:solidFill>
            <a:ln w="57150" cap="rnd">
              <a:solidFill>
                <a:srgbClr val="DE6A93"/>
              </a:solidFill>
              <a:round/>
            </a:ln>
            <a:effectLst>
              <a:outerShdw blurRad="63500" sx="102000" sy="102000" algn="ctr" rotWithShape="0">
                <a:schemeClr val="bg2">
                  <a:lumMod val="25000"/>
                  <a:alpha val="40000"/>
                </a:schemeClr>
              </a:outerShdw>
            </a:effectLst>
            <a:scene3d>
              <a:camera prst="orthographicFront"/>
              <a:lightRig rig="threePt" dir="t"/>
            </a:scene3d>
            <a:sp3d extrusionH="6350" contourW="38100">
              <a:extrusionClr>
                <a:schemeClr val="tx1"/>
              </a:extrusionClr>
              <a:contourClr>
                <a:schemeClr val="bg1"/>
              </a:contourClr>
            </a:sp3d>
          </p:spPr>
          <p:style>
            <a:lnRef idx="2">
              <a:schemeClr val="accent1">
                <a:shade val="50000"/>
              </a:schemeClr>
            </a:lnRef>
            <a:fillRef idx="1">
              <a:schemeClr val="accent1"/>
            </a:fillRef>
            <a:effectRef idx="0">
              <a:schemeClr val="accent1"/>
            </a:effectRef>
            <a:fontRef idx="minor">
              <a:schemeClr val="lt1"/>
            </a:fontRef>
          </p:style>
          <p:txBody>
            <a:bodyPr tIns="0" rtlCol="0" anchor="ctr"/>
            <a:lstStyle/>
            <a:p>
              <a:pPr algn="ctr"/>
              <a:br>
                <a:rPr lang="en-US" sz="2800" dirty="0">
                  <a:latin typeface="Calibri" panose="020F0502020204030204" pitchFamily="34" charset="0"/>
                  <a:cs typeface="Calibri" panose="020F0502020204030204" pitchFamily="34" charset="0"/>
                </a:rPr>
              </a:br>
              <a:r>
                <a:rPr lang="he-IL" sz="2800" dirty="0">
                  <a:latin typeface="Calibri" panose="020F0502020204030204" pitchFamily="34" charset="0"/>
                  <a:cs typeface="Calibri" panose="020F0502020204030204" pitchFamily="34" charset="0"/>
                </a:rPr>
                <a:t>לְכָל יַלְדֵי הַשְכוּנָה</a:t>
              </a:r>
            </a:p>
            <a:p>
              <a:pPr algn="ctr"/>
              <a:endParaRPr lang="he-IL" sz="2800" dirty="0">
                <a:latin typeface="Calibri" panose="020F0502020204030204" pitchFamily="34" charset="0"/>
                <a:cs typeface="Calibri" panose="020F0502020204030204" pitchFamily="34" charset="0"/>
              </a:endParaRPr>
            </a:p>
            <a:p>
              <a:pPr algn="ctr"/>
              <a:r>
                <a:rPr lang="he-IL" sz="2800" dirty="0">
                  <a:latin typeface="Calibri" panose="020F0502020204030204" pitchFamily="34" charset="0"/>
                  <a:cs typeface="Calibri" panose="020F0502020204030204" pitchFamily="34" charset="0"/>
                </a:rPr>
                <a:t>בְּיוֹם רְבִיעִי בְּשָעָה 4 אַחַר הַצָהֳרַיִם נְקַיֵם יָרִיד (בָּזָר).</a:t>
              </a:r>
            </a:p>
            <a:p>
              <a:pPr algn="ctr"/>
              <a:r>
                <a:rPr lang="he-IL" sz="2800" dirty="0">
                  <a:latin typeface="Calibri" panose="020F0502020204030204" pitchFamily="34" charset="0"/>
                  <a:cs typeface="Calibri" panose="020F0502020204030204" pitchFamily="34" charset="0"/>
                </a:rPr>
                <a:t>הָבִיאוּ צַעֲצוּעִים, מִשְׂחָקִים וּסְפָרִים לִמְכִירָה לַחֲבֵרִים. </a:t>
              </a:r>
            </a:p>
            <a:p>
              <a:pPr algn="ctr"/>
              <a:endParaRPr lang="he-IL" sz="2800" dirty="0">
                <a:latin typeface="Calibri" panose="020F0502020204030204" pitchFamily="34" charset="0"/>
                <a:cs typeface="Calibri" panose="020F0502020204030204" pitchFamily="34" charset="0"/>
              </a:endParaRPr>
            </a:p>
            <a:p>
              <a:pPr algn="ctr"/>
              <a:r>
                <a:rPr lang="he-IL" sz="2800" dirty="0">
                  <a:latin typeface="Calibri" panose="020F0502020204030204" pitchFamily="34" charset="0"/>
                  <a:cs typeface="Calibri" panose="020F0502020204030204" pitchFamily="34" charset="0"/>
                </a:rPr>
                <a:t>הַפְּרִיט הַזוֹל בְּיוֹתֵר יַעֲלֶה שֶקֶל אֶחָד, וְהַיָקָר בְּיוֹתֵר יַעֲלֶה 12 שְקָלִים.</a:t>
              </a:r>
            </a:p>
            <a:p>
              <a:pPr algn="ctr"/>
              <a:endParaRPr lang="en-IL" sz="2800" dirty="0"/>
            </a:p>
          </p:txBody>
        </p:sp>
      </p:grpSp>
    </p:spTree>
    <p:extLst>
      <p:ext uri="{BB962C8B-B14F-4D97-AF65-F5344CB8AC3E}">
        <p14:creationId xmlns:p14="http://schemas.microsoft.com/office/powerpoint/2010/main" val="188250123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תיבת טקסט 2">
            <a:extLst>
              <a:ext uri="{FF2B5EF4-FFF2-40B4-BE49-F238E27FC236}">
                <a16:creationId xmlns:a16="http://schemas.microsoft.com/office/drawing/2014/main" id="{0DA6D726-2201-4885-8F8F-86F09FDF0E17}"/>
              </a:ext>
            </a:extLst>
          </p:cNvPr>
          <p:cNvSpPr txBox="1"/>
          <p:nvPr/>
        </p:nvSpPr>
        <p:spPr>
          <a:xfrm>
            <a:off x="8767142" y="127558"/>
            <a:ext cx="3290699" cy="584775"/>
          </a:xfrm>
          <a:prstGeom prst="rect">
            <a:avLst/>
          </a:prstGeom>
          <a:noFill/>
        </p:spPr>
        <p:txBody>
          <a:bodyPr wrap="square" rtlCol="1">
            <a:spAutoFit/>
          </a:bodyPr>
          <a:lstStyle/>
          <a:p>
            <a:r>
              <a:rPr lang="he-IL" sz="3200" dirty="0">
                <a:solidFill>
                  <a:schemeClr val="accent2">
                    <a:lumMod val="50000"/>
                  </a:schemeClr>
                </a:solidFill>
                <a:latin typeface="Calibri" panose="020F0502020204030204" pitchFamily="34" charset="0"/>
                <a:cs typeface="Calibri" panose="020F0502020204030204" pitchFamily="34" charset="0"/>
              </a:rPr>
              <a:t>הַיָרִיד שֶל הַשְכוּנָה</a:t>
            </a:r>
          </a:p>
        </p:txBody>
      </p:sp>
      <p:sp>
        <p:nvSpPr>
          <p:cNvPr id="4" name="תיבת טקסט 3">
            <a:extLst>
              <a:ext uri="{FF2B5EF4-FFF2-40B4-BE49-F238E27FC236}">
                <a16:creationId xmlns:a16="http://schemas.microsoft.com/office/drawing/2014/main" id="{1500FD48-DBAC-4299-A450-F00780E745E8}"/>
              </a:ext>
            </a:extLst>
          </p:cNvPr>
          <p:cNvSpPr txBox="1"/>
          <p:nvPr/>
        </p:nvSpPr>
        <p:spPr>
          <a:xfrm>
            <a:off x="6022299" y="815872"/>
            <a:ext cx="5996928" cy="1815882"/>
          </a:xfrm>
          <a:prstGeom prst="rect">
            <a:avLst/>
          </a:prstGeom>
          <a:noFill/>
        </p:spPr>
        <p:txBody>
          <a:bodyPr wrap="square" rtlCol="1">
            <a:spAutoFit/>
          </a:bodyPr>
          <a:lstStyle/>
          <a:p>
            <a:r>
              <a:rPr lang="he-IL" sz="2800" dirty="0">
                <a:latin typeface="Calibri" panose="020F0502020204030204" pitchFamily="34" charset="0"/>
                <a:cs typeface="Calibri" panose="020F0502020204030204" pitchFamily="34" charset="0"/>
              </a:rPr>
              <a:t>נוּרִית מָכְרָה חוֹבֶרֶת מַדְבֵּקוֹת בְּ־6 שְקָלִים. </a:t>
            </a:r>
          </a:p>
          <a:p>
            <a:r>
              <a:rPr lang="he-IL" sz="2800" dirty="0">
                <a:latin typeface="Calibri" panose="020F0502020204030204" pitchFamily="34" charset="0"/>
                <a:cs typeface="Calibri" panose="020F0502020204030204" pitchFamily="34" charset="0"/>
              </a:rPr>
              <a:t>שִלְמוּ לָה אֶת הַסְכוּם הַמְדֻיָק בְּ־4 מַטְבְּעוֹת. </a:t>
            </a:r>
          </a:p>
          <a:p>
            <a:r>
              <a:rPr lang="he-IL" sz="2800" dirty="0">
                <a:latin typeface="Calibri" panose="020F0502020204030204" pitchFamily="34" charset="0"/>
                <a:cs typeface="Calibri" panose="020F0502020204030204" pitchFamily="34" charset="0"/>
              </a:rPr>
              <a:t>בְּאֵילוּ מַטְבְּעוֹת שִלְמוּ לָה?</a:t>
            </a:r>
          </a:p>
          <a:p>
            <a:r>
              <a:rPr lang="he-IL" sz="2800" dirty="0">
                <a:latin typeface="Calibri" panose="020F0502020204030204" pitchFamily="34" charset="0"/>
                <a:cs typeface="Calibri" panose="020F0502020204030204" pitchFamily="34" charset="0"/>
              </a:rPr>
              <a:t>מַהוּ הַתַרְגִיל הַמַתְאִים? </a:t>
            </a:r>
          </a:p>
        </p:txBody>
      </p:sp>
      <p:pic>
        <p:nvPicPr>
          <p:cNvPr id="16" name="Picture 6" descr="2 ₪">
            <a:extLst>
              <a:ext uri="{FF2B5EF4-FFF2-40B4-BE49-F238E27FC236}">
                <a16:creationId xmlns:a16="http://schemas.microsoft.com/office/drawing/2014/main" id="{12BD8B21-6103-4D96-A1E4-B50AC223BBD0}"/>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60756" t="21466" r="12516" b="25848"/>
          <a:stretch/>
        </p:blipFill>
        <p:spPr bwMode="auto">
          <a:xfrm>
            <a:off x="6343993" y="2694819"/>
            <a:ext cx="1187130" cy="1226634"/>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17" name="Picture 6" descr="2 ₪">
            <a:extLst>
              <a:ext uri="{FF2B5EF4-FFF2-40B4-BE49-F238E27FC236}">
                <a16:creationId xmlns:a16="http://schemas.microsoft.com/office/drawing/2014/main" id="{3A835810-36FF-43B8-853B-0DCCC924CDE5}"/>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60756" t="21466" r="12516" b="25848"/>
          <a:stretch/>
        </p:blipFill>
        <p:spPr bwMode="auto">
          <a:xfrm>
            <a:off x="7733816" y="2713837"/>
            <a:ext cx="1187130" cy="1226634"/>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20" name="Picture 4">
            <a:extLst>
              <a:ext uri="{FF2B5EF4-FFF2-40B4-BE49-F238E27FC236}">
                <a16:creationId xmlns:a16="http://schemas.microsoft.com/office/drawing/2014/main" id="{7078D351-707C-417D-9657-D1966497C0E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t="1020" b="1020"/>
          <a:stretch/>
        </p:blipFill>
        <p:spPr bwMode="auto">
          <a:xfrm>
            <a:off x="9231129" y="2780133"/>
            <a:ext cx="1010794" cy="1019593"/>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21" name="Picture 4">
            <a:extLst>
              <a:ext uri="{FF2B5EF4-FFF2-40B4-BE49-F238E27FC236}">
                <a16:creationId xmlns:a16="http://schemas.microsoft.com/office/drawing/2014/main" id="{3232C4AA-7209-4072-A513-C7E83DEC9A6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t="1020" b="1020"/>
          <a:stretch/>
        </p:blipFill>
        <p:spPr bwMode="auto">
          <a:xfrm>
            <a:off x="10552107" y="2800006"/>
            <a:ext cx="1010794" cy="1019593"/>
          </a:xfrm>
          <a:prstGeom prst="rect">
            <a:avLst/>
          </a:prstGeom>
          <a:noFill/>
          <a:ln>
            <a:noFill/>
          </a:ln>
          <a:extLst>
            <a:ext uri="{909E8E84-426E-40DD-AFC4-6F175D3DCCD1}">
              <a14:hiddenFill xmlns:a14="http://schemas.microsoft.com/office/drawing/2010/main">
                <a:solidFill>
                  <a:srgbClr val="FFFFFF"/>
                </a:solidFill>
              </a14:hiddenFill>
            </a:ext>
          </a:extLst>
        </p:spPr>
      </p:pic>
      <p:sp>
        <p:nvSpPr>
          <p:cNvPr id="22" name="לחצו עלי">
            <a:extLst>
              <a:ext uri="{FF2B5EF4-FFF2-40B4-BE49-F238E27FC236}">
                <a16:creationId xmlns:a16="http://schemas.microsoft.com/office/drawing/2014/main" id="{D95405E2-2A95-4D90-B1AD-68E8F131E875}"/>
              </a:ext>
            </a:extLst>
          </p:cNvPr>
          <p:cNvSpPr/>
          <p:nvPr/>
        </p:nvSpPr>
        <p:spPr>
          <a:xfrm>
            <a:off x="8767142" y="5240554"/>
            <a:ext cx="2633759" cy="1160371"/>
          </a:xfrm>
          <a:custGeom>
            <a:avLst/>
            <a:gdLst>
              <a:gd name="connsiteX0" fmla="*/ 254115 w 3369197"/>
              <a:gd name="connsiteY0" fmla="*/ 6913 h 1475174"/>
              <a:gd name="connsiteX1" fmla="*/ 171565 w 3369197"/>
              <a:gd name="connsiteY1" fmla="*/ 563 h 1475174"/>
              <a:gd name="connsiteX2" fmla="*/ 95365 w 3369197"/>
              <a:gd name="connsiteY2" fmla="*/ 19613 h 1475174"/>
              <a:gd name="connsiteX3" fmla="*/ 19165 w 3369197"/>
              <a:gd name="connsiteY3" fmla="*/ 64063 h 1475174"/>
              <a:gd name="connsiteX4" fmla="*/ 115 w 3369197"/>
              <a:gd name="connsiteY4" fmla="*/ 191063 h 1475174"/>
              <a:gd name="connsiteX5" fmla="*/ 12815 w 3369197"/>
              <a:gd name="connsiteY5" fmla="*/ 362513 h 1475174"/>
              <a:gd name="connsiteX6" fmla="*/ 44565 w 3369197"/>
              <a:gd name="connsiteY6" fmla="*/ 692713 h 1475174"/>
              <a:gd name="connsiteX7" fmla="*/ 95365 w 3369197"/>
              <a:gd name="connsiteY7" fmla="*/ 1162613 h 1475174"/>
              <a:gd name="connsiteX8" fmla="*/ 108065 w 3369197"/>
              <a:gd name="connsiteY8" fmla="*/ 1327713 h 1475174"/>
              <a:gd name="connsiteX9" fmla="*/ 120765 w 3369197"/>
              <a:gd name="connsiteY9" fmla="*/ 1410263 h 1475174"/>
              <a:gd name="connsiteX10" fmla="*/ 171565 w 3369197"/>
              <a:gd name="connsiteY10" fmla="*/ 1454713 h 1475174"/>
              <a:gd name="connsiteX11" fmla="*/ 355715 w 3369197"/>
              <a:gd name="connsiteY11" fmla="*/ 1473763 h 1475174"/>
              <a:gd name="connsiteX12" fmla="*/ 558915 w 3369197"/>
              <a:gd name="connsiteY12" fmla="*/ 1473763 h 1475174"/>
              <a:gd name="connsiteX13" fmla="*/ 1187565 w 3369197"/>
              <a:gd name="connsiteY13" fmla="*/ 1467413 h 1475174"/>
              <a:gd name="connsiteX14" fmla="*/ 2482965 w 3369197"/>
              <a:gd name="connsiteY14" fmla="*/ 1467413 h 1475174"/>
              <a:gd name="connsiteX15" fmla="*/ 3137015 w 3369197"/>
              <a:gd name="connsiteY15" fmla="*/ 1467413 h 1475174"/>
              <a:gd name="connsiteX16" fmla="*/ 3187815 w 3369197"/>
              <a:gd name="connsiteY16" fmla="*/ 1454713 h 1475174"/>
              <a:gd name="connsiteX17" fmla="*/ 3264015 w 3369197"/>
              <a:gd name="connsiteY17" fmla="*/ 1422963 h 1475174"/>
              <a:gd name="connsiteX18" fmla="*/ 3302115 w 3369197"/>
              <a:gd name="connsiteY18" fmla="*/ 1384863 h 1475174"/>
              <a:gd name="connsiteX19" fmla="*/ 3340215 w 3369197"/>
              <a:gd name="connsiteY19" fmla="*/ 1207063 h 1475174"/>
              <a:gd name="connsiteX20" fmla="*/ 3365615 w 3369197"/>
              <a:gd name="connsiteY20" fmla="*/ 260913 h 1475174"/>
              <a:gd name="connsiteX21" fmla="*/ 3365615 w 3369197"/>
              <a:gd name="connsiteY21" fmla="*/ 191063 h 1475174"/>
              <a:gd name="connsiteX22" fmla="*/ 3333865 w 3369197"/>
              <a:gd name="connsiteY22" fmla="*/ 70413 h 1475174"/>
              <a:gd name="connsiteX23" fmla="*/ 3308465 w 3369197"/>
              <a:gd name="connsiteY23" fmla="*/ 38663 h 1475174"/>
              <a:gd name="connsiteX24" fmla="*/ 3257665 w 3369197"/>
              <a:gd name="connsiteY24" fmla="*/ 19613 h 1475174"/>
              <a:gd name="connsiteX25" fmla="*/ 3225915 w 3369197"/>
              <a:gd name="connsiteY25" fmla="*/ 13263 h 1475174"/>
              <a:gd name="connsiteX26" fmla="*/ 3111615 w 3369197"/>
              <a:gd name="connsiteY26" fmla="*/ 6913 h 1475174"/>
              <a:gd name="connsiteX27" fmla="*/ 3041765 w 3369197"/>
              <a:gd name="connsiteY27" fmla="*/ 6913 h 1475174"/>
              <a:gd name="connsiteX28" fmla="*/ 254115 w 3369197"/>
              <a:gd name="connsiteY28" fmla="*/ 6913 h 1475174"/>
              <a:gd name="connsiteX0" fmla="*/ 254115 w 3366916"/>
              <a:gd name="connsiteY0" fmla="*/ 6913 h 1475174"/>
              <a:gd name="connsiteX1" fmla="*/ 171565 w 3366916"/>
              <a:gd name="connsiteY1" fmla="*/ 563 h 1475174"/>
              <a:gd name="connsiteX2" fmla="*/ 95365 w 3366916"/>
              <a:gd name="connsiteY2" fmla="*/ 19613 h 1475174"/>
              <a:gd name="connsiteX3" fmla="*/ 19165 w 3366916"/>
              <a:gd name="connsiteY3" fmla="*/ 64063 h 1475174"/>
              <a:gd name="connsiteX4" fmla="*/ 115 w 3366916"/>
              <a:gd name="connsiteY4" fmla="*/ 191063 h 1475174"/>
              <a:gd name="connsiteX5" fmla="*/ 12815 w 3366916"/>
              <a:gd name="connsiteY5" fmla="*/ 362513 h 1475174"/>
              <a:gd name="connsiteX6" fmla="*/ 44565 w 3366916"/>
              <a:gd name="connsiteY6" fmla="*/ 692713 h 1475174"/>
              <a:gd name="connsiteX7" fmla="*/ 95365 w 3366916"/>
              <a:gd name="connsiteY7" fmla="*/ 1162613 h 1475174"/>
              <a:gd name="connsiteX8" fmla="*/ 108065 w 3366916"/>
              <a:gd name="connsiteY8" fmla="*/ 1327713 h 1475174"/>
              <a:gd name="connsiteX9" fmla="*/ 120765 w 3366916"/>
              <a:gd name="connsiteY9" fmla="*/ 1410263 h 1475174"/>
              <a:gd name="connsiteX10" fmla="*/ 171565 w 3366916"/>
              <a:gd name="connsiteY10" fmla="*/ 1454713 h 1475174"/>
              <a:gd name="connsiteX11" fmla="*/ 355715 w 3366916"/>
              <a:gd name="connsiteY11" fmla="*/ 1473763 h 1475174"/>
              <a:gd name="connsiteX12" fmla="*/ 558915 w 3366916"/>
              <a:gd name="connsiteY12" fmla="*/ 1473763 h 1475174"/>
              <a:gd name="connsiteX13" fmla="*/ 1187565 w 3366916"/>
              <a:gd name="connsiteY13" fmla="*/ 1467413 h 1475174"/>
              <a:gd name="connsiteX14" fmla="*/ 2482965 w 3366916"/>
              <a:gd name="connsiteY14" fmla="*/ 1467413 h 1475174"/>
              <a:gd name="connsiteX15" fmla="*/ 3137015 w 3366916"/>
              <a:gd name="connsiteY15" fmla="*/ 1467413 h 1475174"/>
              <a:gd name="connsiteX16" fmla="*/ 3187815 w 3366916"/>
              <a:gd name="connsiteY16" fmla="*/ 1454713 h 1475174"/>
              <a:gd name="connsiteX17" fmla="*/ 3264015 w 3366916"/>
              <a:gd name="connsiteY17" fmla="*/ 1422963 h 1475174"/>
              <a:gd name="connsiteX18" fmla="*/ 3302115 w 3366916"/>
              <a:gd name="connsiteY18" fmla="*/ 1384863 h 1475174"/>
              <a:gd name="connsiteX19" fmla="*/ 3340215 w 3366916"/>
              <a:gd name="connsiteY19" fmla="*/ 1207063 h 1475174"/>
              <a:gd name="connsiteX20" fmla="*/ 3365615 w 3366916"/>
              <a:gd name="connsiteY20" fmla="*/ 260913 h 1475174"/>
              <a:gd name="connsiteX21" fmla="*/ 3360162 w 3366916"/>
              <a:gd name="connsiteY21" fmla="*/ 143441 h 1475174"/>
              <a:gd name="connsiteX22" fmla="*/ 3333865 w 3366916"/>
              <a:gd name="connsiteY22" fmla="*/ 70413 h 1475174"/>
              <a:gd name="connsiteX23" fmla="*/ 3308465 w 3366916"/>
              <a:gd name="connsiteY23" fmla="*/ 38663 h 1475174"/>
              <a:gd name="connsiteX24" fmla="*/ 3257665 w 3366916"/>
              <a:gd name="connsiteY24" fmla="*/ 19613 h 1475174"/>
              <a:gd name="connsiteX25" fmla="*/ 3225915 w 3366916"/>
              <a:gd name="connsiteY25" fmla="*/ 13263 h 1475174"/>
              <a:gd name="connsiteX26" fmla="*/ 3111615 w 3366916"/>
              <a:gd name="connsiteY26" fmla="*/ 6913 h 1475174"/>
              <a:gd name="connsiteX27" fmla="*/ 3041765 w 3366916"/>
              <a:gd name="connsiteY27" fmla="*/ 6913 h 1475174"/>
              <a:gd name="connsiteX28" fmla="*/ 254115 w 3366916"/>
              <a:gd name="connsiteY28" fmla="*/ 6913 h 1475174"/>
              <a:gd name="connsiteX0" fmla="*/ 254115 w 3368387"/>
              <a:gd name="connsiteY0" fmla="*/ 6913 h 1475174"/>
              <a:gd name="connsiteX1" fmla="*/ 171565 w 3368387"/>
              <a:gd name="connsiteY1" fmla="*/ 563 h 1475174"/>
              <a:gd name="connsiteX2" fmla="*/ 95365 w 3368387"/>
              <a:gd name="connsiteY2" fmla="*/ 19613 h 1475174"/>
              <a:gd name="connsiteX3" fmla="*/ 19165 w 3368387"/>
              <a:gd name="connsiteY3" fmla="*/ 64063 h 1475174"/>
              <a:gd name="connsiteX4" fmla="*/ 115 w 3368387"/>
              <a:gd name="connsiteY4" fmla="*/ 191063 h 1475174"/>
              <a:gd name="connsiteX5" fmla="*/ 12815 w 3368387"/>
              <a:gd name="connsiteY5" fmla="*/ 362513 h 1475174"/>
              <a:gd name="connsiteX6" fmla="*/ 44565 w 3368387"/>
              <a:gd name="connsiteY6" fmla="*/ 692713 h 1475174"/>
              <a:gd name="connsiteX7" fmla="*/ 95365 w 3368387"/>
              <a:gd name="connsiteY7" fmla="*/ 1162613 h 1475174"/>
              <a:gd name="connsiteX8" fmla="*/ 108065 w 3368387"/>
              <a:gd name="connsiteY8" fmla="*/ 1327713 h 1475174"/>
              <a:gd name="connsiteX9" fmla="*/ 120765 w 3368387"/>
              <a:gd name="connsiteY9" fmla="*/ 1410263 h 1475174"/>
              <a:gd name="connsiteX10" fmla="*/ 171565 w 3368387"/>
              <a:gd name="connsiteY10" fmla="*/ 1454713 h 1475174"/>
              <a:gd name="connsiteX11" fmla="*/ 355715 w 3368387"/>
              <a:gd name="connsiteY11" fmla="*/ 1473763 h 1475174"/>
              <a:gd name="connsiteX12" fmla="*/ 558915 w 3368387"/>
              <a:gd name="connsiteY12" fmla="*/ 1473763 h 1475174"/>
              <a:gd name="connsiteX13" fmla="*/ 1187565 w 3368387"/>
              <a:gd name="connsiteY13" fmla="*/ 1467413 h 1475174"/>
              <a:gd name="connsiteX14" fmla="*/ 2482965 w 3368387"/>
              <a:gd name="connsiteY14" fmla="*/ 1467413 h 1475174"/>
              <a:gd name="connsiteX15" fmla="*/ 3137015 w 3368387"/>
              <a:gd name="connsiteY15" fmla="*/ 1467413 h 1475174"/>
              <a:gd name="connsiteX16" fmla="*/ 3187815 w 3368387"/>
              <a:gd name="connsiteY16" fmla="*/ 1454713 h 1475174"/>
              <a:gd name="connsiteX17" fmla="*/ 3264015 w 3368387"/>
              <a:gd name="connsiteY17" fmla="*/ 1422963 h 1475174"/>
              <a:gd name="connsiteX18" fmla="*/ 3302115 w 3368387"/>
              <a:gd name="connsiteY18" fmla="*/ 1384863 h 1475174"/>
              <a:gd name="connsiteX19" fmla="*/ 3340215 w 3368387"/>
              <a:gd name="connsiteY19" fmla="*/ 1207063 h 1475174"/>
              <a:gd name="connsiteX20" fmla="*/ 3367306 w 3368387"/>
              <a:gd name="connsiteY20" fmla="*/ 326797 h 1475174"/>
              <a:gd name="connsiteX21" fmla="*/ 3360162 w 3368387"/>
              <a:gd name="connsiteY21" fmla="*/ 143441 h 1475174"/>
              <a:gd name="connsiteX22" fmla="*/ 3333865 w 3368387"/>
              <a:gd name="connsiteY22" fmla="*/ 70413 h 1475174"/>
              <a:gd name="connsiteX23" fmla="*/ 3308465 w 3368387"/>
              <a:gd name="connsiteY23" fmla="*/ 38663 h 1475174"/>
              <a:gd name="connsiteX24" fmla="*/ 3257665 w 3368387"/>
              <a:gd name="connsiteY24" fmla="*/ 19613 h 1475174"/>
              <a:gd name="connsiteX25" fmla="*/ 3225915 w 3368387"/>
              <a:gd name="connsiteY25" fmla="*/ 13263 h 1475174"/>
              <a:gd name="connsiteX26" fmla="*/ 3111615 w 3368387"/>
              <a:gd name="connsiteY26" fmla="*/ 6913 h 1475174"/>
              <a:gd name="connsiteX27" fmla="*/ 3041765 w 3368387"/>
              <a:gd name="connsiteY27" fmla="*/ 6913 h 1475174"/>
              <a:gd name="connsiteX28" fmla="*/ 254115 w 3368387"/>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137015 w 3368651"/>
              <a:gd name="connsiteY15" fmla="*/ 1467413 h 1475174"/>
              <a:gd name="connsiteX16" fmla="*/ 3187815 w 3368651"/>
              <a:gd name="connsiteY16" fmla="*/ 1454713 h 1475174"/>
              <a:gd name="connsiteX17" fmla="*/ 3264015 w 3368651"/>
              <a:gd name="connsiteY17" fmla="*/ 1422963 h 1475174"/>
              <a:gd name="connsiteX18" fmla="*/ 3302115 w 3368651"/>
              <a:gd name="connsiteY18" fmla="*/ 1384863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137015 w 3368651"/>
              <a:gd name="connsiteY15" fmla="*/ 1467413 h 1475174"/>
              <a:gd name="connsiteX16" fmla="*/ 3187815 w 3368651"/>
              <a:gd name="connsiteY16" fmla="*/ 1454713 h 1475174"/>
              <a:gd name="connsiteX17" fmla="*/ 3264015 w 3368651"/>
              <a:gd name="connsiteY17" fmla="*/ 1422963 h 1475174"/>
              <a:gd name="connsiteX18" fmla="*/ 3314918 w 3368651"/>
              <a:gd name="connsiteY18" fmla="*/ 1343591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041074 w 3368651"/>
              <a:gd name="connsiteY15" fmla="*/ 1465035 h 1475174"/>
              <a:gd name="connsiteX16" fmla="*/ 3187815 w 3368651"/>
              <a:gd name="connsiteY16" fmla="*/ 1454713 h 1475174"/>
              <a:gd name="connsiteX17" fmla="*/ 3264015 w 3368651"/>
              <a:gd name="connsiteY17" fmla="*/ 1422963 h 1475174"/>
              <a:gd name="connsiteX18" fmla="*/ 3314918 w 3368651"/>
              <a:gd name="connsiteY18" fmla="*/ 1343591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304121 w 3368651"/>
              <a:gd name="connsiteY0" fmla="*/ 3518 h 1476542"/>
              <a:gd name="connsiteX1" fmla="*/ 171565 w 3368651"/>
              <a:gd name="connsiteY1" fmla="*/ 1931 h 1476542"/>
              <a:gd name="connsiteX2" fmla="*/ 95365 w 3368651"/>
              <a:gd name="connsiteY2" fmla="*/ 20981 h 1476542"/>
              <a:gd name="connsiteX3" fmla="*/ 19165 w 3368651"/>
              <a:gd name="connsiteY3" fmla="*/ 65431 h 1476542"/>
              <a:gd name="connsiteX4" fmla="*/ 115 w 3368651"/>
              <a:gd name="connsiteY4" fmla="*/ 192431 h 1476542"/>
              <a:gd name="connsiteX5" fmla="*/ 12815 w 3368651"/>
              <a:gd name="connsiteY5" fmla="*/ 363881 h 1476542"/>
              <a:gd name="connsiteX6" fmla="*/ 44565 w 3368651"/>
              <a:gd name="connsiteY6" fmla="*/ 694081 h 1476542"/>
              <a:gd name="connsiteX7" fmla="*/ 95365 w 3368651"/>
              <a:gd name="connsiteY7" fmla="*/ 1163981 h 1476542"/>
              <a:gd name="connsiteX8" fmla="*/ 108065 w 3368651"/>
              <a:gd name="connsiteY8" fmla="*/ 1329081 h 1476542"/>
              <a:gd name="connsiteX9" fmla="*/ 120765 w 3368651"/>
              <a:gd name="connsiteY9" fmla="*/ 1411631 h 1476542"/>
              <a:gd name="connsiteX10" fmla="*/ 171565 w 3368651"/>
              <a:gd name="connsiteY10" fmla="*/ 1456081 h 1476542"/>
              <a:gd name="connsiteX11" fmla="*/ 355715 w 3368651"/>
              <a:gd name="connsiteY11" fmla="*/ 1475131 h 1476542"/>
              <a:gd name="connsiteX12" fmla="*/ 558915 w 3368651"/>
              <a:gd name="connsiteY12" fmla="*/ 1475131 h 1476542"/>
              <a:gd name="connsiteX13" fmla="*/ 1187565 w 3368651"/>
              <a:gd name="connsiteY13" fmla="*/ 1468781 h 1476542"/>
              <a:gd name="connsiteX14" fmla="*/ 2482965 w 3368651"/>
              <a:gd name="connsiteY14" fmla="*/ 1468781 h 1476542"/>
              <a:gd name="connsiteX15" fmla="*/ 3041074 w 3368651"/>
              <a:gd name="connsiteY15" fmla="*/ 1466403 h 1476542"/>
              <a:gd name="connsiteX16" fmla="*/ 3187815 w 3368651"/>
              <a:gd name="connsiteY16" fmla="*/ 1456081 h 1476542"/>
              <a:gd name="connsiteX17" fmla="*/ 3264015 w 3368651"/>
              <a:gd name="connsiteY17" fmla="*/ 1424331 h 1476542"/>
              <a:gd name="connsiteX18" fmla="*/ 3314918 w 3368651"/>
              <a:gd name="connsiteY18" fmla="*/ 1344959 h 1476542"/>
              <a:gd name="connsiteX19" fmla="*/ 3336349 w 3368651"/>
              <a:gd name="connsiteY19" fmla="*/ 1156840 h 1476542"/>
              <a:gd name="connsiteX20" fmla="*/ 3367306 w 3368651"/>
              <a:gd name="connsiteY20" fmla="*/ 328165 h 1476542"/>
              <a:gd name="connsiteX21" fmla="*/ 3360162 w 3368651"/>
              <a:gd name="connsiteY21" fmla="*/ 144809 h 1476542"/>
              <a:gd name="connsiteX22" fmla="*/ 3333865 w 3368651"/>
              <a:gd name="connsiteY22" fmla="*/ 71781 h 1476542"/>
              <a:gd name="connsiteX23" fmla="*/ 3308465 w 3368651"/>
              <a:gd name="connsiteY23" fmla="*/ 40031 h 1476542"/>
              <a:gd name="connsiteX24" fmla="*/ 3257665 w 3368651"/>
              <a:gd name="connsiteY24" fmla="*/ 20981 h 1476542"/>
              <a:gd name="connsiteX25" fmla="*/ 3225915 w 3368651"/>
              <a:gd name="connsiteY25" fmla="*/ 14631 h 1476542"/>
              <a:gd name="connsiteX26" fmla="*/ 3111615 w 3368651"/>
              <a:gd name="connsiteY26" fmla="*/ 8281 h 1476542"/>
              <a:gd name="connsiteX27" fmla="*/ 3041765 w 3368651"/>
              <a:gd name="connsiteY27" fmla="*/ 8281 h 1476542"/>
              <a:gd name="connsiteX28" fmla="*/ 304121 w 3368651"/>
              <a:gd name="connsiteY28" fmla="*/ 3518 h 1476542"/>
              <a:gd name="connsiteX0" fmla="*/ 304121 w 3368651"/>
              <a:gd name="connsiteY0" fmla="*/ 7213 h 1480237"/>
              <a:gd name="connsiteX1" fmla="*/ 188234 w 3368651"/>
              <a:gd name="connsiteY1" fmla="*/ 864 h 1480237"/>
              <a:gd name="connsiteX2" fmla="*/ 95365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04121 w 3368651"/>
              <a:gd name="connsiteY28" fmla="*/ 7213 h 1480237"/>
              <a:gd name="connsiteX0" fmla="*/ 304121 w 3368651"/>
              <a:gd name="connsiteY0" fmla="*/ 7213 h 1480237"/>
              <a:gd name="connsiteX1" fmla="*/ 188234 w 3368651"/>
              <a:gd name="connsiteY1" fmla="*/ 864 h 1480237"/>
              <a:gd name="connsiteX2" fmla="*/ 81078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04121 w 3368651"/>
              <a:gd name="connsiteY28" fmla="*/ 7213 h 1480237"/>
              <a:gd name="connsiteX0" fmla="*/ 325552 w 3368651"/>
              <a:gd name="connsiteY0" fmla="*/ 7213 h 1480237"/>
              <a:gd name="connsiteX1" fmla="*/ 188234 w 3368651"/>
              <a:gd name="connsiteY1" fmla="*/ 864 h 1480237"/>
              <a:gd name="connsiteX2" fmla="*/ 81078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25552 w 3368651"/>
              <a:gd name="connsiteY28" fmla="*/ 7213 h 1480237"/>
              <a:gd name="connsiteX0" fmla="*/ 325447 w 3368546"/>
              <a:gd name="connsiteY0" fmla="*/ 7213 h 1480237"/>
              <a:gd name="connsiteX1" fmla="*/ 188129 w 3368546"/>
              <a:gd name="connsiteY1" fmla="*/ 864 h 1480237"/>
              <a:gd name="connsiteX2" fmla="*/ 80973 w 3368546"/>
              <a:gd name="connsiteY2" fmla="*/ 24676 h 1480237"/>
              <a:gd name="connsiteX3" fmla="*/ 14297 w 3368546"/>
              <a:gd name="connsiteY3" fmla="*/ 81033 h 1480237"/>
              <a:gd name="connsiteX4" fmla="*/ 10 w 3368546"/>
              <a:gd name="connsiteY4" fmla="*/ 196126 h 1480237"/>
              <a:gd name="connsiteX5" fmla="*/ 12710 w 3368546"/>
              <a:gd name="connsiteY5" fmla="*/ 367576 h 1480237"/>
              <a:gd name="connsiteX6" fmla="*/ 44460 w 3368546"/>
              <a:gd name="connsiteY6" fmla="*/ 697776 h 1480237"/>
              <a:gd name="connsiteX7" fmla="*/ 95260 w 3368546"/>
              <a:gd name="connsiteY7" fmla="*/ 1167676 h 1480237"/>
              <a:gd name="connsiteX8" fmla="*/ 107960 w 3368546"/>
              <a:gd name="connsiteY8" fmla="*/ 1332776 h 1480237"/>
              <a:gd name="connsiteX9" fmla="*/ 120660 w 3368546"/>
              <a:gd name="connsiteY9" fmla="*/ 1415326 h 1480237"/>
              <a:gd name="connsiteX10" fmla="*/ 171460 w 3368546"/>
              <a:gd name="connsiteY10" fmla="*/ 1459776 h 1480237"/>
              <a:gd name="connsiteX11" fmla="*/ 355610 w 3368546"/>
              <a:gd name="connsiteY11" fmla="*/ 1478826 h 1480237"/>
              <a:gd name="connsiteX12" fmla="*/ 558810 w 3368546"/>
              <a:gd name="connsiteY12" fmla="*/ 1478826 h 1480237"/>
              <a:gd name="connsiteX13" fmla="*/ 1187460 w 3368546"/>
              <a:gd name="connsiteY13" fmla="*/ 1472476 h 1480237"/>
              <a:gd name="connsiteX14" fmla="*/ 2482860 w 3368546"/>
              <a:gd name="connsiteY14" fmla="*/ 1472476 h 1480237"/>
              <a:gd name="connsiteX15" fmla="*/ 3040969 w 3368546"/>
              <a:gd name="connsiteY15" fmla="*/ 1470098 h 1480237"/>
              <a:gd name="connsiteX16" fmla="*/ 3187710 w 3368546"/>
              <a:gd name="connsiteY16" fmla="*/ 1459776 h 1480237"/>
              <a:gd name="connsiteX17" fmla="*/ 3263910 w 3368546"/>
              <a:gd name="connsiteY17" fmla="*/ 1428026 h 1480237"/>
              <a:gd name="connsiteX18" fmla="*/ 3314813 w 3368546"/>
              <a:gd name="connsiteY18" fmla="*/ 1348654 h 1480237"/>
              <a:gd name="connsiteX19" fmla="*/ 3336244 w 3368546"/>
              <a:gd name="connsiteY19" fmla="*/ 1160535 h 1480237"/>
              <a:gd name="connsiteX20" fmla="*/ 3367201 w 3368546"/>
              <a:gd name="connsiteY20" fmla="*/ 331860 h 1480237"/>
              <a:gd name="connsiteX21" fmla="*/ 3360057 w 3368546"/>
              <a:gd name="connsiteY21" fmla="*/ 148504 h 1480237"/>
              <a:gd name="connsiteX22" fmla="*/ 3333760 w 3368546"/>
              <a:gd name="connsiteY22" fmla="*/ 75476 h 1480237"/>
              <a:gd name="connsiteX23" fmla="*/ 3308360 w 3368546"/>
              <a:gd name="connsiteY23" fmla="*/ 43726 h 1480237"/>
              <a:gd name="connsiteX24" fmla="*/ 3257560 w 3368546"/>
              <a:gd name="connsiteY24" fmla="*/ 24676 h 1480237"/>
              <a:gd name="connsiteX25" fmla="*/ 3225810 w 3368546"/>
              <a:gd name="connsiteY25" fmla="*/ 18326 h 1480237"/>
              <a:gd name="connsiteX26" fmla="*/ 3111510 w 3368546"/>
              <a:gd name="connsiteY26" fmla="*/ 11976 h 1480237"/>
              <a:gd name="connsiteX27" fmla="*/ 3041660 w 3368546"/>
              <a:gd name="connsiteY27" fmla="*/ 11976 h 1480237"/>
              <a:gd name="connsiteX28" fmla="*/ 325447 w 3368546"/>
              <a:gd name="connsiteY28" fmla="*/ 7213 h 1480237"/>
              <a:gd name="connsiteX0" fmla="*/ 325447 w 3368546"/>
              <a:gd name="connsiteY0" fmla="*/ 5196 h 1478220"/>
              <a:gd name="connsiteX1" fmla="*/ 173842 w 3368546"/>
              <a:gd name="connsiteY1" fmla="*/ 1228 h 1478220"/>
              <a:gd name="connsiteX2" fmla="*/ 80973 w 3368546"/>
              <a:gd name="connsiteY2" fmla="*/ 22659 h 1478220"/>
              <a:gd name="connsiteX3" fmla="*/ 14297 w 3368546"/>
              <a:gd name="connsiteY3" fmla="*/ 79016 h 1478220"/>
              <a:gd name="connsiteX4" fmla="*/ 10 w 3368546"/>
              <a:gd name="connsiteY4" fmla="*/ 194109 h 1478220"/>
              <a:gd name="connsiteX5" fmla="*/ 12710 w 3368546"/>
              <a:gd name="connsiteY5" fmla="*/ 365559 h 1478220"/>
              <a:gd name="connsiteX6" fmla="*/ 44460 w 3368546"/>
              <a:gd name="connsiteY6" fmla="*/ 695759 h 1478220"/>
              <a:gd name="connsiteX7" fmla="*/ 95260 w 3368546"/>
              <a:gd name="connsiteY7" fmla="*/ 1165659 h 1478220"/>
              <a:gd name="connsiteX8" fmla="*/ 107960 w 3368546"/>
              <a:gd name="connsiteY8" fmla="*/ 1330759 h 1478220"/>
              <a:gd name="connsiteX9" fmla="*/ 120660 w 3368546"/>
              <a:gd name="connsiteY9" fmla="*/ 1413309 h 1478220"/>
              <a:gd name="connsiteX10" fmla="*/ 171460 w 3368546"/>
              <a:gd name="connsiteY10" fmla="*/ 1457759 h 1478220"/>
              <a:gd name="connsiteX11" fmla="*/ 355610 w 3368546"/>
              <a:gd name="connsiteY11" fmla="*/ 1476809 h 1478220"/>
              <a:gd name="connsiteX12" fmla="*/ 558810 w 3368546"/>
              <a:gd name="connsiteY12" fmla="*/ 1476809 h 1478220"/>
              <a:gd name="connsiteX13" fmla="*/ 1187460 w 3368546"/>
              <a:gd name="connsiteY13" fmla="*/ 1470459 h 1478220"/>
              <a:gd name="connsiteX14" fmla="*/ 2482860 w 3368546"/>
              <a:gd name="connsiteY14" fmla="*/ 1470459 h 1478220"/>
              <a:gd name="connsiteX15" fmla="*/ 3040969 w 3368546"/>
              <a:gd name="connsiteY15" fmla="*/ 1468081 h 1478220"/>
              <a:gd name="connsiteX16" fmla="*/ 3187710 w 3368546"/>
              <a:gd name="connsiteY16" fmla="*/ 1457759 h 1478220"/>
              <a:gd name="connsiteX17" fmla="*/ 3263910 w 3368546"/>
              <a:gd name="connsiteY17" fmla="*/ 1426009 h 1478220"/>
              <a:gd name="connsiteX18" fmla="*/ 3314813 w 3368546"/>
              <a:gd name="connsiteY18" fmla="*/ 1346637 h 1478220"/>
              <a:gd name="connsiteX19" fmla="*/ 3336244 w 3368546"/>
              <a:gd name="connsiteY19" fmla="*/ 1158518 h 1478220"/>
              <a:gd name="connsiteX20" fmla="*/ 3367201 w 3368546"/>
              <a:gd name="connsiteY20" fmla="*/ 329843 h 1478220"/>
              <a:gd name="connsiteX21" fmla="*/ 3360057 w 3368546"/>
              <a:gd name="connsiteY21" fmla="*/ 146487 h 1478220"/>
              <a:gd name="connsiteX22" fmla="*/ 3333760 w 3368546"/>
              <a:gd name="connsiteY22" fmla="*/ 73459 h 1478220"/>
              <a:gd name="connsiteX23" fmla="*/ 3308360 w 3368546"/>
              <a:gd name="connsiteY23" fmla="*/ 41709 h 1478220"/>
              <a:gd name="connsiteX24" fmla="*/ 3257560 w 3368546"/>
              <a:gd name="connsiteY24" fmla="*/ 22659 h 1478220"/>
              <a:gd name="connsiteX25" fmla="*/ 3225810 w 3368546"/>
              <a:gd name="connsiteY25" fmla="*/ 16309 h 1478220"/>
              <a:gd name="connsiteX26" fmla="*/ 3111510 w 3368546"/>
              <a:gd name="connsiteY26" fmla="*/ 9959 h 1478220"/>
              <a:gd name="connsiteX27" fmla="*/ 3041660 w 3368546"/>
              <a:gd name="connsiteY27" fmla="*/ 9959 h 1478220"/>
              <a:gd name="connsiteX28" fmla="*/ 325447 w 3368546"/>
              <a:gd name="connsiteY28" fmla="*/ 5196 h 1478220"/>
              <a:gd name="connsiteX0" fmla="*/ 344497 w 3368546"/>
              <a:gd name="connsiteY0" fmla="*/ 1551 h 1484100"/>
              <a:gd name="connsiteX1" fmla="*/ 173842 w 3368546"/>
              <a:gd name="connsiteY1" fmla="*/ 7108 h 1484100"/>
              <a:gd name="connsiteX2" fmla="*/ 80973 w 3368546"/>
              <a:gd name="connsiteY2" fmla="*/ 28539 h 1484100"/>
              <a:gd name="connsiteX3" fmla="*/ 14297 w 3368546"/>
              <a:gd name="connsiteY3" fmla="*/ 84896 h 1484100"/>
              <a:gd name="connsiteX4" fmla="*/ 10 w 3368546"/>
              <a:gd name="connsiteY4" fmla="*/ 199989 h 1484100"/>
              <a:gd name="connsiteX5" fmla="*/ 12710 w 3368546"/>
              <a:gd name="connsiteY5" fmla="*/ 371439 h 1484100"/>
              <a:gd name="connsiteX6" fmla="*/ 44460 w 3368546"/>
              <a:gd name="connsiteY6" fmla="*/ 701639 h 1484100"/>
              <a:gd name="connsiteX7" fmla="*/ 95260 w 3368546"/>
              <a:gd name="connsiteY7" fmla="*/ 1171539 h 1484100"/>
              <a:gd name="connsiteX8" fmla="*/ 107960 w 3368546"/>
              <a:gd name="connsiteY8" fmla="*/ 1336639 h 1484100"/>
              <a:gd name="connsiteX9" fmla="*/ 120660 w 3368546"/>
              <a:gd name="connsiteY9" fmla="*/ 1419189 h 1484100"/>
              <a:gd name="connsiteX10" fmla="*/ 171460 w 3368546"/>
              <a:gd name="connsiteY10" fmla="*/ 1463639 h 1484100"/>
              <a:gd name="connsiteX11" fmla="*/ 355610 w 3368546"/>
              <a:gd name="connsiteY11" fmla="*/ 1482689 h 1484100"/>
              <a:gd name="connsiteX12" fmla="*/ 558810 w 3368546"/>
              <a:gd name="connsiteY12" fmla="*/ 1482689 h 1484100"/>
              <a:gd name="connsiteX13" fmla="*/ 1187460 w 3368546"/>
              <a:gd name="connsiteY13" fmla="*/ 1476339 h 1484100"/>
              <a:gd name="connsiteX14" fmla="*/ 2482860 w 3368546"/>
              <a:gd name="connsiteY14" fmla="*/ 1476339 h 1484100"/>
              <a:gd name="connsiteX15" fmla="*/ 3040969 w 3368546"/>
              <a:gd name="connsiteY15" fmla="*/ 1473961 h 1484100"/>
              <a:gd name="connsiteX16" fmla="*/ 3187710 w 3368546"/>
              <a:gd name="connsiteY16" fmla="*/ 1463639 h 1484100"/>
              <a:gd name="connsiteX17" fmla="*/ 3263910 w 3368546"/>
              <a:gd name="connsiteY17" fmla="*/ 1431889 h 1484100"/>
              <a:gd name="connsiteX18" fmla="*/ 3314813 w 3368546"/>
              <a:gd name="connsiteY18" fmla="*/ 1352517 h 1484100"/>
              <a:gd name="connsiteX19" fmla="*/ 3336244 w 3368546"/>
              <a:gd name="connsiteY19" fmla="*/ 1164398 h 1484100"/>
              <a:gd name="connsiteX20" fmla="*/ 3367201 w 3368546"/>
              <a:gd name="connsiteY20" fmla="*/ 335723 h 1484100"/>
              <a:gd name="connsiteX21" fmla="*/ 3360057 w 3368546"/>
              <a:gd name="connsiteY21" fmla="*/ 152367 h 1484100"/>
              <a:gd name="connsiteX22" fmla="*/ 3333760 w 3368546"/>
              <a:gd name="connsiteY22" fmla="*/ 79339 h 1484100"/>
              <a:gd name="connsiteX23" fmla="*/ 3308360 w 3368546"/>
              <a:gd name="connsiteY23" fmla="*/ 47589 h 1484100"/>
              <a:gd name="connsiteX24" fmla="*/ 3257560 w 3368546"/>
              <a:gd name="connsiteY24" fmla="*/ 28539 h 1484100"/>
              <a:gd name="connsiteX25" fmla="*/ 3225810 w 3368546"/>
              <a:gd name="connsiteY25" fmla="*/ 22189 h 1484100"/>
              <a:gd name="connsiteX26" fmla="*/ 3111510 w 3368546"/>
              <a:gd name="connsiteY26" fmla="*/ 15839 h 1484100"/>
              <a:gd name="connsiteX27" fmla="*/ 3041660 w 3368546"/>
              <a:gd name="connsiteY27" fmla="*/ 15839 h 1484100"/>
              <a:gd name="connsiteX28" fmla="*/ 344497 w 3368546"/>
              <a:gd name="connsiteY28" fmla="*/ 1551 h 1484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3368546" h="1484100">
                <a:moveTo>
                  <a:pt x="344497" y="1551"/>
                </a:moveTo>
                <a:cubicBezTo>
                  <a:pt x="316451" y="-2683"/>
                  <a:pt x="217763" y="2610"/>
                  <a:pt x="173842" y="7108"/>
                </a:cubicBezTo>
                <a:cubicBezTo>
                  <a:pt x="129921" y="11606"/>
                  <a:pt x="107564" y="15574"/>
                  <a:pt x="80973" y="28539"/>
                </a:cubicBezTo>
                <a:cubicBezTo>
                  <a:pt x="54382" y="41504"/>
                  <a:pt x="27791" y="56321"/>
                  <a:pt x="14297" y="84896"/>
                </a:cubicBezTo>
                <a:cubicBezTo>
                  <a:pt x="803" y="113471"/>
                  <a:pt x="274" y="152232"/>
                  <a:pt x="10" y="199989"/>
                </a:cubicBezTo>
                <a:cubicBezTo>
                  <a:pt x="-254" y="247746"/>
                  <a:pt x="5302" y="287831"/>
                  <a:pt x="12710" y="371439"/>
                </a:cubicBezTo>
                <a:cubicBezTo>
                  <a:pt x="20118" y="455047"/>
                  <a:pt x="30702" y="568289"/>
                  <a:pt x="44460" y="701639"/>
                </a:cubicBezTo>
                <a:cubicBezTo>
                  <a:pt x="58218" y="834989"/>
                  <a:pt x="84677" y="1065706"/>
                  <a:pt x="95260" y="1171539"/>
                </a:cubicBezTo>
                <a:cubicBezTo>
                  <a:pt x="105843" y="1277372"/>
                  <a:pt x="103727" y="1295364"/>
                  <a:pt x="107960" y="1336639"/>
                </a:cubicBezTo>
                <a:cubicBezTo>
                  <a:pt x="112193" y="1377914"/>
                  <a:pt x="110077" y="1398022"/>
                  <a:pt x="120660" y="1419189"/>
                </a:cubicBezTo>
                <a:cubicBezTo>
                  <a:pt x="131243" y="1440356"/>
                  <a:pt x="132302" y="1453056"/>
                  <a:pt x="171460" y="1463639"/>
                </a:cubicBezTo>
                <a:cubicBezTo>
                  <a:pt x="210618" y="1474222"/>
                  <a:pt x="291052" y="1479514"/>
                  <a:pt x="355610" y="1482689"/>
                </a:cubicBezTo>
                <a:cubicBezTo>
                  <a:pt x="420168" y="1485864"/>
                  <a:pt x="558810" y="1482689"/>
                  <a:pt x="558810" y="1482689"/>
                </a:cubicBezTo>
                <a:lnTo>
                  <a:pt x="1187460" y="1476339"/>
                </a:lnTo>
                <a:lnTo>
                  <a:pt x="2482860" y="1476339"/>
                </a:lnTo>
                <a:lnTo>
                  <a:pt x="3040969" y="1473961"/>
                </a:lnTo>
                <a:cubicBezTo>
                  <a:pt x="3158444" y="1471844"/>
                  <a:pt x="3150553" y="1470651"/>
                  <a:pt x="3187710" y="1463639"/>
                </a:cubicBezTo>
                <a:cubicBezTo>
                  <a:pt x="3224867" y="1456627"/>
                  <a:pt x="3242726" y="1450409"/>
                  <a:pt x="3263910" y="1431889"/>
                </a:cubicBezTo>
                <a:cubicBezTo>
                  <a:pt x="3285094" y="1413369"/>
                  <a:pt x="3302757" y="1397099"/>
                  <a:pt x="3314813" y="1352517"/>
                </a:cubicBezTo>
                <a:cubicBezTo>
                  <a:pt x="3326869" y="1307935"/>
                  <a:pt x="3327513" y="1333864"/>
                  <a:pt x="3336244" y="1164398"/>
                </a:cubicBezTo>
                <a:cubicBezTo>
                  <a:pt x="3344975" y="994932"/>
                  <a:pt x="3363232" y="504395"/>
                  <a:pt x="3367201" y="335723"/>
                </a:cubicBezTo>
                <a:cubicBezTo>
                  <a:pt x="3371170" y="167051"/>
                  <a:pt x="3365630" y="195097"/>
                  <a:pt x="3360057" y="152367"/>
                </a:cubicBezTo>
                <a:cubicBezTo>
                  <a:pt x="3354484" y="109637"/>
                  <a:pt x="3342376" y="96802"/>
                  <a:pt x="3333760" y="79339"/>
                </a:cubicBezTo>
                <a:cubicBezTo>
                  <a:pt x="3325144" y="61876"/>
                  <a:pt x="3321060" y="56056"/>
                  <a:pt x="3308360" y="47589"/>
                </a:cubicBezTo>
                <a:cubicBezTo>
                  <a:pt x="3295660" y="39122"/>
                  <a:pt x="3271318" y="32772"/>
                  <a:pt x="3257560" y="28539"/>
                </a:cubicBezTo>
                <a:cubicBezTo>
                  <a:pt x="3243802" y="24306"/>
                  <a:pt x="3250152" y="24306"/>
                  <a:pt x="3225810" y="22189"/>
                </a:cubicBezTo>
                <a:cubicBezTo>
                  <a:pt x="3201468" y="20072"/>
                  <a:pt x="3142202" y="16897"/>
                  <a:pt x="3111510" y="15839"/>
                </a:cubicBezTo>
                <a:cubicBezTo>
                  <a:pt x="3080818" y="14781"/>
                  <a:pt x="3041660" y="15839"/>
                  <a:pt x="3041660" y="15839"/>
                </a:cubicBezTo>
                <a:lnTo>
                  <a:pt x="344497" y="1551"/>
                </a:lnTo>
                <a:close/>
              </a:path>
            </a:pathLst>
          </a:custGeom>
          <a:solidFill>
            <a:srgbClr val="3E4F93"/>
          </a:solidFill>
          <a:ln w="57150" cap="rnd">
            <a:solidFill>
              <a:srgbClr val="33487A"/>
            </a:solidFill>
            <a:round/>
          </a:ln>
          <a:effectLst>
            <a:outerShdw blurRad="63500" sx="102000" sy="102000" algn="ctr" rotWithShape="0">
              <a:schemeClr val="bg2">
                <a:lumMod val="25000"/>
                <a:alpha val="40000"/>
              </a:schemeClr>
            </a:outerShdw>
          </a:effectLst>
          <a:scene3d>
            <a:camera prst="orthographicFront"/>
            <a:lightRig rig="threePt" dir="t"/>
          </a:scene3d>
          <a:sp3d extrusionH="6350" contourW="38100">
            <a:extrusionClr>
              <a:schemeClr val="tx1"/>
            </a:extrusionClr>
            <a:contourClr>
              <a:schemeClr val="bg1"/>
            </a:contourClr>
          </a:sp3d>
        </p:spPr>
        <p:style>
          <a:lnRef idx="2">
            <a:schemeClr val="accent1">
              <a:shade val="50000"/>
            </a:schemeClr>
          </a:lnRef>
          <a:fillRef idx="1">
            <a:schemeClr val="accent1"/>
          </a:fillRef>
          <a:effectRef idx="0">
            <a:schemeClr val="accent1"/>
          </a:effectRef>
          <a:fontRef idx="minor">
            <a:schemeClr val="lt1"/>
          </a:fontRef>
        </p:style>
        <p:txBody>
          <a:bodyPr tIns="0" rtlCol="0" anchor="ctr"/>
          <a:lstStyle/>
          <a:p>
            <a:pPr algn="ctr"/>
            <a:r>
              <a:rPr lang="he-IL" sz="2800" dirty="0">
                <a:solidFill>
                  <a:schemeClr val="bg1"/>
                </a:solidFill>
                <a:latin typeface="Calibri" panose="020F0502020204030204" pitchFamily="34" charset="0"/>
                <a:cs typeface="Calibri" panose="020F0502020204030204" pitchFamily="34" charset="0"/>
              </a:rPr>
              <a:t>לַחֲצוּ עָלַי </a:t>
            </a:r>
          </a:p>
          <a:p>
            <a:pPr algn="ctr"/>
            <a:r>
              <a:rPr lang="he-IL" sz="2800" dirty="0">
                <a:solidFill>
                  <a:schemeClr val="bg1"/>
                </a:solidFill>
                <a:latin typeface="Calibri" panose="020F0502020204030204" pitchFamily="34" charset="0"/>
                <a:cs typeface="Calibri" panose="020F0502020204030204" pitchFamily="34" charset="0"/>
              </a:rPr>
              <a:t>לְהַצָגַת הַתְשוּבָה.</a:t>
            </a:r>
            <a:endParaRPr lang="en-IL" sz="2800" dirty="0">
              <a:latin typeface="Calibri" panose="020F0502020204030204" pitchFamily="34" charset="0"/>
              <a:cs typeface="Calibri" panose="020F0502020204030204" pitchFamily="34" charset="0"/>
            </a:endParaRPr>
          </a:p>
        </p:txBody>
      </p:sp>
      <p:pic>
        <p:nvPicPr>
          <p:cNvPr id="23" name="תמונה 22" descr="תמונה שמכילה חדר שינה&#10;&#10;התיאור נוצר באופן אוטומטי">
            <a:extLst>
              <a:ext uri="{FF2B5EF4-FFF2-40B4-BE49-F238E27FC236}">
                <a16:creationId xmlns:a16="http://schemas.microsoft.com/office/drawing/2014/main" id="{20D35131-EEA5-414D-8BAE-E1F9D0E0728F}"/>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01359" y="2237303"/>
            <a:ext cx="5130135" cy="4533590"/>
          </a:xfrm>
          <a:prstGeom prst="rect">
            <a:avLst/>
          </a:prstGeom>
        </p:spPr>
      </p:pic>
      <p:sp>
        <p:nvSpPr>
          <p:cNvPr id="10" name="תיבת טקסט 9">
            <a:extLst>
              <a:ext uri="{FF2B5EF4-FFF2-40B4-BE49-F238E27FC236}">
                <a16:creationId xmlns:a16="http://schemas.microsoft.com/office/drawing/2014/main" id="{EEE650BB-465F-41BD-A047-8A737B65348F}"/>
              </a:ext>
            </a:extLst>
          </p:cNvPr>
          <p:cNvSpPr txBox="1"/>
          <p:nvPr/>
        </p:nvSpPr>
        <p:spPr>
          <a:xfrm>
            <a:off x="8745104" y="3872304"/>
            <a:ext cx="2897132" cy="707886"/>
          </a:xfrm>
          <a:prstGeom prst="rect">
            <a:avLst/>
          </a:prstGeom>
          <a:noFill/>
        </p:spPr>
        <p:txBody>
          <a:bodyPr wrap="square" rtlCol="1">
            <a:spAutoFit/>
          </a:bodyPr>
          <a:lstStyle/>
          <a:p>
            <a:r>
              <a:rPr lang="en-US" sz="4000" dirty="0">
                <a:solidFill>
                  <a:srgbClr val="45579E"/>
                </a:solidFill>
                <a:latin typeface="Calibri" panose="020F0502020204030204" pitchFamily="34" charset="0"/>
                <a:cs typeface="Calibri" panose="020F0502020204030204" pitchFamily="34" charset="0"/>
              </a:rPr>
              <a:t>2+2+1+1= 6</a:t>
            </a:r>
            <a:endParaRPr lang="he-IL" sz="4000" dirty="0">
              <a:solidFill>
                <a:srgbClr val="45579E"/>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90894835"/>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2"/>
                    </p:tgtEl>
                  </p:cond>
                </p:stCondLst>
                <p:endSync evt="end" delay="0">
                  <p:rtn val="all"/>
                </p:endSync>
                <p:childTnLst>
                  <p:par>
                    <p:cTn id="3" fill="hold">
                      <p:stCondLst>
                        <p:cond delay="0"/>
                      </p:stCondLst>
                      <p:childTnLst>
                        <p:par>
                          <p:cTn id="4" fill="hold">
                            <p:stCondLst>
                              <p:cond delay="0"/>
                            </p:stCondLst>
                            <p:childTnLst>
                              <p:par>
                                <p:cTn id="5" presetID="1" presetClass="exit" presetSubtype="0" fill="hold" grpId="0" nodeType="withEffect">
                                  <p:stCondLst>
                                    <p:cond delay="0"/>
                                  </p:stCondLst>
                                  <p:childTnLst>
                                    <p:set>
                                      <p:cBhvr>
                                        <p:cTn id="6" dur="1" fill="hold">
                                          <p:stCondLst>
                                            <p:cond delay="0"/>
                                          </p:stCondLst>
                                        </p:cTn>
                                        <p:tgtEl>
                                          <p:spTgt spid="22"/>
                                        </p:tgtEl>
                                        <p:attrNameLst>
                                          <p:attrName>style.visibility</p:attrName>
                                        </p:attrNameLst>
                                      </p:cBhvr>
                                      <p:to>
                                        <p:strVal val="hidden"/>
                                      </p:to>
                                    </p:set>
                                  </p:childTnLst>
                                </p:cTn>
                              </p:par>
                              <p:par>
                                <p:cTn id="7" presetID="1" presetClass="entr" presetSubtype="0" fill="hold" nodeType="withEffect">
                                  <p:stCondLst>
                                    <p:cond delay="0"/>
                                  </p:stCondLst>
                                  <p:childTnLst>
                                    <p:set>
                                      <p:cBhvr>
                                        <p:cTn id="8" dur="1" fill="hold">
                                          <p:stCondLst>
                                            <p:cond delay="0"/>
                                          </p:stCondLst>
                                        </p:cTn>
                                        <p:tgtEl>
                                          <p:spTgt spid="16"/>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9"/>
                                          </p:stCondLst>
                                        </p:cTn>
                                        <p:tgtEl>
                                          <p:spTgt spid="17"/>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9"/>
                                          </p:stCondLst>
                                        </p:cTn>
                                        <p:tgtEl>
                                          <p:spTgt spid="20"/>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9"/>
                                          </p:stCondLst>
                                        </p:cTn>
                                        <p:tgtEl>
                                          <p:spTgt spid="21"/>
                                        </p:tgtEl>
                                        <p:attrNameLst>
                                          <p:attrName>style.visibility</p:attrName>
                                        </p:attrNameLst>
                                      </p:cBhvr>
                                      <p:to>
                                        <p:strVal val="visible"/>
                                      </p:to>
                                    </p:set>
                                  </p:childTnLst>
                                </p:cTn>
                              </p:par>
                            </p:childTnLst>
                          </p:cTn>
                        </p:par>
                        <p:par>
                          <p:cTn id="15" fill="hold">
                            <p:stCondLst>
                              <p:cond delay="10"/>
                            </p:stCondLst>
                            <p:childTnLst>
                              <p:par>
                                <p:cTn id="16" presetID="1" presetClass="entr" presetSubtype="0" fill="hold" grpId="0" nodeType="afterEffect">
                                  <p:stCondLst>
                                    <p:cond delay="0"/>
                                  </p:stCondLst>
                                  <p:childTnLst>
                                    <p:set>
                                      <p:cBhvr>
                                        <p:cTn id="17" dur="1" fill="hold">
                                          <p:stCondLst>
                                            <p:cond delay="9"/>
                                          </p:stCondLst>
                                        </p:cTn>
                                        <p:tgtEl>
                                          <p:spTgt spid="10"/>
                                        </p:tgtEl>
                                        <p:attrNameLst>
                                          <p:attrName>style.visibility</p:attrName>
                                        </p:attrNameLst>
                                      </p:cBhvr>
                                      <p:to>
                                        <p:strVal val="visible"/>
                                      </p:to>
                                    </p:set>
                                  </p:childTnLst>
                                </p:cTn>
                              </p:par>
                            </p:childTnLst>
                          </p:cTn>
                        </p:par>
                      </p:childTnLst>
                    </p:cTn>
                  </p:par>
                </p:childTnLst>
              </p:cTn>
              <p:nextCondLst>
                <p:cond evt="onClick" delay="0">
                  <p:tgtEl>
                    <p:spTgt spid="22"/>
                  </p:tgtEl>
                </p:cond>
              </p:nextCondLst>
            </p:seq>
          </p:childTnLst>
        </p:cTn>
      </p:par>
    </p:tnLst>
    <p:bldLst>
      <p:bldP spid="22" grpId="0" animBg="1"/>
      <p:bldP spid="10"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תיבת טקסט 1">
            <a:extLst>
              <a:ext uri="{FF2B5EF4-FFF2-40B4-BE49-F238E27FC236}">
                <a16:creationId xmlns:a16="http://schemas.microsoft.com/office/drawing/2014/main" id="{55D8D5CF-A6CE-4F65-AD9D-9C1CBA6E6802}"/>
              </a:ext>
            </a:extLst>
          </p:cNvPr>
          <p:cNvSpPr txBox="1"/>
          <p:nvPr/>
        </p:nvSpPr>
        <p:spPr>
          <a:xfrm>
            <a:off x="4502857" y="171060"/>
            <a:ext cx="7521221" cy="1815882"/>
          </a:xfrm>
          <a:prstGeom prst="rect">
            <a:avLst/>
          </a:prstGeom>
          <a:noFill/>
        </p:spPr>
        <p:txBody>
          <a:bodyPr wrap="square" rtlCol="1">
            <a:spAutoFit/>
          </a:bodyPr>
          <a:lstStyle/>
          <a:p>
            <a:r>
              <a:rPr lang="he-IL" sz="2800" dirty="0">
                <a:latin typeface="Calibri" panose="020F0502020204030204" pitchFamily="34" charset="0"/>
                <a:cs typeface="Calibri" panose="020F0502020204030204" pitchFamily="34" charset="0"/>
              </a:rPr>
              <a:t>יוֹתָם מָכַר מְכוֹנִית חַשְמַלִית בִּ־8 שְקָלִים. </a:t>
            </a:r>
          </a:p>
          <a:p>
            <a:r>
              <a:rPr lang="he-IL" sz="2800" dirty="0">
                <a:latin typeface="Calibri" panose="020F0502020204030204" pitchFamily="34" charset="0"/>
                <a:cs typeface="Calibri" panose="020F0502020204030204" pitchFamily="34" charset="0"/>
              </a:rPr>
              <a:t>שִלְמוּ לוֹ אֶת הַסְכוּם הַמְדֻיָק בִּ־3 מַטְבְּעוֹת. </a:t>
            </a:r>
          </a:p>
          <a:p>
            <a:r>
              <a:rPr lang="he-IL" sz="2800" dirty="0">
                <a:latin typeface="Calibri" panose="020F0502020204030204" pitchFamily="34" charset="0"/>
                <a:cs typeface="Calibri" panose="020F0502020204030204" pitchFamily="34" charset="0"/>
              </a:rPr>
              <a:t>בְּאֵילוּ מַטְבְּעוֹת שִלְמוּ לוֹ?</a:t>
            </a:r>
          </a:p>
          <a:p>
            <a:r>
              <a:rPr lang="he-IL" sz="2800" dirty="0">
                <a:latin typeface="Calibri" panose="020F0502020204030204" pitchFamily="34" charset="0"/>
                <a:cs typeface="Calibri" panose="020F0502020204030204" pitchFamily="34" charset="0"/>
              </a:rPr>
              <a:t>מַהוּ הַתַרְגִיל הַמַתְאִים?</a:t>
            </a:r>
          </a:p>
        </p:txBody>
      </p:sp>
      <p:sp>
        <p:nvSpPr>
          <p:cNvPr id="6" name="לחצו עלי">
            <a:extLst>
              <a:ext uri="{FF2B5EF4-FFF2-40B4-BE49-F238E27FC236}">
                <a16:creationId xmlns:a16="http://schemas.microsoft.com/office/drawing/2014/main" id="{FC43BB54-5C1B-4417-BE88-1A92D069A750}"/>
              </a:ext>
            </a:extLst>
          </p:cNvPr>
          <p:cNvSpPr/>
          <p:nvPr/>
        </p:nvSpPr>
        <p:spPr>
          <a:xfrm>
            <a:off x="8997938" y="5313919"/>
            <a:ext cx="2633759" cy="1160371"/>
          </a:xfrm>
          <a:custGeom>
            <a:avLst/>
            <a:gdLst>
              <a:gd name="connsiteX0" fmla="*/ 254115 w 3369197"/>
              <a:gd name="connsiteY0" fmla="*/ 6913 h 1475174"/>
              <a:gd name="connsiteX1" fmla="*/ 171565 w 3369197"/>
              <a:gd name="connsiteY1" fmla="*/ 563 h 1475174"/>
              <a:gd name="connsiteX2" fmla="*/ 95365 w 3369197"/>
              <a:gd name="connsiteY2" fmla="*/ 19613 h 1475174"/>
              <a:gd name="connsiteX3" fmla="*/ 19165 w 3369197"/>
              <a:gd name="connsiteY3" fmla="*/ 64063 h 1475174"/>
              <a:gd name="connsiteX4" fmla="*/ 115 w 3369197"/>
              <a:gd name="connsiteY4" fmla="*/ 191063 h 1475174"/>
              <a:gd name="connsiteX5" fmla="*/ 12815 w 3369197"/>
              <a:gd name="connsiteY5" fmla="*/ 362513 h 1475174"/>
              <a:gd name="connsiteX6" fmla="*/ 44565 w 3369197"/>
              <a:gd name="connsiteY6" fmla="*/ 692713 h 1475174"/>
              <a:gd name="connsiteX7" fmla="*/ 95365 w 3369197"/>
              <a:gd name="connsiteY7" fmla="*/ 1162613 h 1475174"/>
              <a:gd name="connsiteX8" fmla="*/ 108065 w 3369197"/>
              <a:gd name="connsiteY8" fmla="*/ 1327713 h 1475174"/>
              <a:gd name="connsiteX9" fmla="*/ 120765 w 3369197"/>
              <a:gd name="connsiteY9" fmla="*/ 1410263 h 1475174"/>
              <a:gd name="connsiteX10" fmla="*/ 171565 w 3369197"/>
              <a:gd name="connsiteY10" fmla="*/ 1454713 h 1475174"/>
              <a:gd name="connsiteX11" fmla="*/ 355715 w 3369197"/>
              <a:gd name="connsiteY11" fmla="*/ 1473763 h 1475174"/>
              <a:gd name="connsiteX12" fmla="*/ 558915 w 3369197"/>
              <a:gd name="connsiteY12" fmla="*/ 1473763 h 1475174"/>
              <a:gd name="connsiteX13" fmla="*/ 1187565 w 3369197"/>
              <a:gd name="connsiteY13" fmla="*/ 1467413 h 1475174"/>
              <a:gd name="connsiteX14" fmla="*/ 2482965 w 3369197"/>
              <a:gd name="connsiteY14" fmla="*/ 1467413 h 1475174"/>
              <a:gd name="connsiteX15" fmla="*/ 3137015 w 3369197"/>
              <a:gd name="connsiteY15" fmla="*/ 1467413 h 1475174"/>
              <a:gd name="connsiteX16" fmla="*/ 3187815 w 3369197"/>
              <a:gd name="connsiteY16" fmla="*/ 1454713 h 1475174"/>
              <a:gd name="connsiteX17" fmla="*/ 3264015 w 3369197"/>
              <a:gd name="connsiteY17" fmla="*/ 1422963 h 1475174"/>
              <a:gd name="connsiteX18" fmla="*/ 3302115 w 3369197"/>
              <a:gd name="connsiteY18" fmla="*/ 1384863 h 1475174"/>
              <a:gd name="connsiteX19" fmla="*/ 3340215 w 3369197"/>
              <a:gd name="connsiteY19" fmla="*/ 1207063 h 1475174"/>
              <a:gd name="connsiteX20" fmla="*/ 3365615 w 3369197"/>
              <a:gd name="connsiteY20" fmla="*/ 260913 h 1475174"/>
              <a:gd name="connsiteX21" fmla="*/ 3365615 w 3369197"/>
              <a:gd name="connsiteY21" fmla="*/ 191063 h 1475174"/>
              <a:gd name="connsiteX22" fmla="*/ 3333865 w 3369197"/>
              <a:gd name="connsiteY22" fmla="*/ 70413 h 1475174"/>
              <a:gd name="connsiteX23" fmla="*/ 3308465 w 3369197"/>
              <a:gd name="connsiteY23" fmla="*/ 38663 h 1475174"/>
              <a:gd name="connsiteX24" fmla="*/ 3257665 w 3369197"/>
              <a:gd name="connsiteY24" fmla="*/ 19613 h 1475174"/>
              <a:gd name="connsiteX25" fmla="*/ 3225915 w 3369197"/>
              <a:gd name="connsiteY25" fmla="*/ 13263 h 1475174"/>
              <a:gd name="connsiteX26" fmla="*/ 3111615 w 3369197"/>
              <a:gd name="connsiteY26" fmla="*/ 6913 h 1475174"/>
              <a:gd name="connsiteX27" fmla="*/ 3041765 w 3369197"/>
              <a:gd name="connsiteY27" fmla="*/ 6913 h 1475174"/>
              <a:gd name="connsiteX28" fmla="*/ 254115 w 3369197"/>
              <a:gd name="connsiteY28" fmla="*/ 6913 h 1475174"/>
              <a:gd name="connsiteX0" fmla="*/ 254115 w 3366916"/>
              <a:gd name="connsiteY0" fmla="*/ 6913 h 1475174"/>
              <a:gd name="connsiteX1" fmla="*/ 171565 w 3366916"/>
              <a:gd name="connsiteY1" fmla="*/ 563 h 1475174"/>
              <a:gd name="connsiteX2" fmla="*/ 95365 w 3366916"/>
              <a:gd name="connsiteY2" fmla="*/ 19613 h 1475174"/>
              <a:gd name="connsiteX3" fmla="*/ 19165 w 3366916"/>
              <a:gd name="connsiteY3" fmla="*/ 64063 h 1475174"/>
              <a:gd name="connsiteX4" fmla="*/ 115 w 3366916"/>
              <a:gd name="connsiteY4" fmla="*/ 191063 h 1475174"/>
              <a:gd name="connsiteX5" fmla="*/ 12815 w 3366916"/>
              <a:gd name="connsiteY5" fmla="*/ 362513 h 1475174"/>
              <a:gd name="connsiteX6" fmla="*/ 44565 w 3366916"/>
              <a:gd name="connsiteY6" fmla="*/ 692713 h 1475174"/>
              <a:gd name="connsiteX7" fmla="*/ 95365 w 3366916"/>
              <a:gd name="connsiteY7" fmla="*/ 1162613 h 1475174"/>
              <a:gd name="connsiteX8" fmla="*/ 108065 w 3366916"/>
              <a:gd name="connsiteY8" fmla="*/ 1327713 h 1475174"/>
              <a:gd name="connsiteX9" fmla="*/ 120765 w 3366916"/>
              <a:gd name="connsiteY9" fmla="*/ 1410263 h 1475174"/>
              <a:gd name="connsiteX10" fmla="*/ 171565 w 3366916"/>
              <a:gd name="connsiteY10" fmla="*/ 1454713 h 1475174"/>
              <a:gd name="connsiteX11" fmla="*/ 355715 w 3366916"/>
              <a:gd name="connsiteY11" fmla="*/ 1473763 h 1475174"/>
              <a:gd name="connsiteX12" fmla="*/ 558915 w 3366916"/>
              <a:gd name="connsiteY12" fmla="*/ 1473763 h 1475174"/>
              <a:gd name="connsiteX13" fmla="*/ 1187565 w 3366916"/>
              <a:gd name="connsiteY13" fmla="*/ 1467413 h 1475174"/>
              <a:gd name="connsiteX14" fmla="*/ 2482965 w 3366916"/>
              <a:gd name="connsiteY14" fmla="*/ 1467413 h 1475174"/>
              <a:gd name="connsiteX15" fmla="*/ 3137015 w 3366916"/>
              <a:gd name="connsiteY15" fmla="*/ 1467413 h 1475174"/>
              <a:gd name="connsiteX16" fmla="*/ 3187815 w 3366916"/>
              <a:gd name="connsiteY16" fmla="*/ 1454713 h 1475174"/>
              <a:gd name="connsiteX17" fmla="*/ 3264015 w 3366916"/>
              <a:gd name="connsiteY17" fmla="*/ 1422963 h 1475174"/>
              <a:gd name="connsiteX18" fmla="*/ 3302115 w 3366916"/>
              <a:gd name="connsiteY18" fmla="*/ 1384863 h 1475174"/>
              <a:gd name="connsiteX19" fmla="*/ 3340215 w 3366916"/>
              <a:gd name="connsiteY19" fmla="*/ 1207063 h 1475174"/>
              <a:gd name="connsiteX20" fmla="*/ 3365615 w 3366916"/>
              <a:gd name="connsiteY20" fmla="*/ 260913 h 1475174"/>
              <a:gd name="connsiteX21" fmla="*/ 3360162 w 3366916"/>
              <a:gd name="connsiteY21" fmla="*/ 143441 h 1475174"/>
              <a:gd name="connsiteX22" fmla="*/ 3333865 w 3366916"/>
              <a:gd name="connsiteY22" fmla="*/ 70413 h 1475174"/>
              <a:gd name="connsiteX23" fmla="*/ 3308465 w 3366916"/>
              <a:gd name="connsiteY23" fmla="*/ 38663 h 1475174"/>
              <a:gd name="connsiteX24" fmla="*/ 3257665 w 3366916"/>
              <a:gd name="connsiteY24" fmla="*/ 19613 h 1475174"/>
              <a:gd name="connsiteX25" fmla="*/ 3225915 w 3366916"/>
              <a:gd name="connsiteY25" fmla="*/ 13263 h 1475174"/>
              <a:gd name="connsiteX26" fmla="*/ 3111615 w 3366916"/>
              <a:gd name="connsiteY26" fmla="*/ 6913 h 1475174"/>
              <a:gd name="connsiteX27" fmla="*/ 3041765 w 3366916"/>
              <a:gd name="connsiteY27" fmla="*/ 6913 h 1475174"/>
              <a:gd name="connsiteX28" fmla="*/ 254115 w 3366916"/>
              <a:gd name="connsiteY28" fmla="*/ 6913 h 1475174"/>
              <a:gd name="connsiteX0" fmla="*/ 254115 w 3368387"/>
              <a:gd name="connsiteY0" fmla="*/ 6913 h 1475174"/>
              <a:gd name="connsiteX1" fmla="*/ 171565 w 3368387"/>
              <a:gd name="connsiteY1" fmla="*/ 563 h 1475174"/>
              <a:gd name="connsiteX2" fmla="*/ 95365 w 3368387"/>
              <a:gd name="connsiteY2" fmla="*/ 19613 h 1475174"/>
              <a:gd name="connsiteX3" fmla="*/ 19165 w 3368387"/>
              <a:gd name="connsiteY3" fmla="*/ 64063 h 1475174"/>
              <a:gd name="connsiteX4" fmla="*/ 115 w 3368387"/>
              <a:gd name="connsiteY4" fmla="*/ 191063 h 1475174"/>
              <a:gd name="connsiteX5" fmla="*/ 12815 w 3368387"/>
              <a:gd name="connsiteY5" fmla="*/ 362513 h 1475174"/>
              <a:gd name="connsiteX6" fmla="*/ 44565 w 3368387"/>
              <a:gd name="connsiteY6" fmla="*/ 692713 h 1475174"/>
              <a:gd name="connsiteX7" fmla="*/ 95365 w 3368387"/>
              <a:gd name="connsiteY7" fmla="*/ 1162613 h 1475174"/>
              <a:gd name="connsiteX8" fmla="*/ 108065 w 3368387"/>
              <a:gd name="connsiteY8" fmla="*/ 1327713 h 1475174"/>
              <a:gd name="connsiteX9" fmla="*/ 120765 w 3368387"/>
              <a:gd name="connsiteY9" fmla="*/ 1410263 h 1475174"/>
              <a:gd name="connsiteX10" fmla="*/ 171565 w 3368387"/>
              <a:gd name="connsiteY10" fmla="*/ 1454713 h 1475174"/>
              <a:gd name="connsiteX11" fmla="*/ 355715 w 3368387"/>
              <a:gd name="connsiteY11" fmla="*/ 1473763 h 1475174"/>
              <a:gd name="connsiteX12" fmla="*/ 558915 w 3368387"/>
              <a:gd name="connsiteY12" fmla="*/ 1473763 h 1475174"/>
              <a:gd name="connsiteX13" fmla="*/ 1187565 w 3368387"/>
              <a:gd name="connsiteY13" fmla="*/ 1467413 h 1475174"/>
              <a:gd name="connsiteX14" fmla="*/ 2482965 w 3368387"/>
              <a:gd name="connsiteY14" fmla="*/ 1467413 h 1475174"/>
              <a:gd name="connsiteX15" fmla="*/ 3137015 w 3368387"/>
              <a:gd name="connsiteY15" fmla="*/ 1467413 h 1475174"/>
              <a:gd name="connsiteX16" fmla="*/ 3187815 w 3368387"/>
              <a:gd name="connsiteY16" fmla="*/ 1454713 h 1475174"/>
              <a:gd name="connsiteX17" fmla="*/ 3264015 w 3368387"/>
              <a:gd name="connsiteY17" fmla="*/ 1422963 h 1475174"/>
              <a:gd name="connsiteX18" fmla="*/ 3302115 w 3368387"/>
              <a:gd name="connsiteY18" fmla="*/ 1384863 h 1475174"/>
              <a:gd name="connsiteX19" fmla="*/ 3340215 w 3368387"/>
              <a:gd name="connsiteY19" fmla="*/ 1207063 h 1475174"/>
              <a:gd name="connsiteX20" fmla="*/ 3367306 w 3368387"/>
              <a:gd name="connsiteY20" fmla="*/ 326797 h 1475174"/>
              <a:gd name="connsiteX21" fmla="*/ 3360162 w 3368387"/>
              <a:gd name="connsiteY21" fmla="*/ 143441 h 1475174"/>
              <a:gd name="connsiteX22" fmla="*/ 3333865 w 3368387"/>
              <a:gd name="connsiteY22" fmla="*/ 70413 h 1475174"/>
              <a:gd name="connsiteX23" fmla="*/ 3308465 w 3368387"/>
              <a:gd name="connsiteY23" fmla="*/ 38663 h 1475174"/>
              <a:gd name="connsiteX24" fmla="*/ 3257665 w 3368387"/>
              <a:gd name="connsiteY24" fmla="*/ 19613 h 1475174"/>
              <a:gd name="connsiteX25" fmla="*/ 3225915 w 3368387"/>
              <a:gd name="connsiteY25" fmla="*/ 13263 h 1475174"/>
              <a:gd name="connsiteX26" fmla="*/ 3111615 w 3368387"/>
              <a:gd name="connsiteY26" fmla="*/ 6913 h 1475174"/>
              <a:gd name="connsiteX27" fmla="*/ 3041765 w 3368387"/>
              <a:gd name="connsiteY27" fmla="*/ 6913 h 1475174"/>
              <a:gd name="connsiteX28" fmla="*/ 254115 w 3368387"/>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137015 w 3368651"/>
              <a:gd name="connsiteY15" fmla="*/ 1467413 h 1475174"/>
              <a:gd name="connsiteX16" fmla="*/ 3187815 w 3368651"/>
              <a:gd name="connsiteY16" fmla="*/ 1454713 h 1475174"/>
              <a:gd name="connsiteX17" fmla="*/ 3264015 w 3368651"/>
              <a:gd name="connsiteY17" fmla="*/ 1422963 h 1475174"/>
              <a:gd name="connsiteX18" fmla="*/ 3302115 w 3368651"/>
              <a:gd name="connsiteY18" fmla="*/ 1384863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137015 w 3368651"/>
              <a:gd name="connsiteY15" fmla="*/ 1467413 h 1475174"/>
              <a:gd name="connsiteX16" fmla="*/ 3187815 w 3368651"/>
              <a:gd name="connsiteY16" fmla="*/ 1454713 h 1475174"/>
              <a:gd name="connsiteX17" fmla="*/ 3264015 w 3368651"/>
              <a:gd name="connsiteY17" fmla="*/ 1422963 h 1475174"/>
              <a:gd name="connsiteX18" fmla="*/ 3314918 w 3368651"/>
              <a:gd name="connsiteY18" fmla="*/ 1343591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041074 w 3368651"/>
              <a:gd name="connsiteY15" fmla="*/ 1465035 h 1475174"/>
              <a:gd name="connsiteX16" fmla="*/ 3187815 w 3368651"/>
              <a:gd name="connsiteY16" fmla="*/ 1454713 h 1475174"/>
              <a:gd name="connsiteX17" fmla="*/ 3264015 w 3368651"/>
              <a:gd name="connsiteY17" fmla="*/ 1422963 h 1475174"/>
              <a:gd name="connsiteX18" fmla="*/ 3314918 w 3368651"/>
              <a:gd name="connsiteY18" fmla="*/ 1343591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304121 w 3368651"/>
              <a:gd name="connsiteY0" fmla="*/ 3518 h 1476542"/>
              <a:gd name="connsiteX1" fmla="*/ 171565 w 3368651"/>
              <a:gd name="connsiteY1" fmla="*/ 1931 h 1476542"/>
              <a:gd name="connsiteX2" fmla="*/ 95365 w 3368651"/>
              <a:gd name="connsiteY2" fmla="*/ 20981 h 1476542"/>
              <a:gd name="connsiteX3" fmla="*/ 19165 w 3368651"/>
              <a:gd name="connsiteY3" fmla="*/ 65431 h 1476542"/>
              <a:gd name="connsiteX4" fmla="*/ 115 w 3368651"/>
              <a:gd name="connsiteY4" fmla="*/ 192431 h 1476542"/>
              <a:gd name="connsiteX5" fmla="*/ 12815 w 3368651"/>
              <a:gd name="connsiteY5" fmla="*/ 363881 h 1476542"/>
              <a:gd name="connsiteX6" fmla="*/ 44565 w 3368651"/>
              <a:gd name="connsiteY6" fmla="*/ 694081 h 1476542"/>
              <a:gd name="connsiteX7" fmla="*/ 95365 w 3368651"/>
              <a:gd name="connsiteY7" fmla="*/ 1163981 h 1476542"/>
              <a:gd name="connsiteX8" fmla="*/ 108065 w 3368651"/>
              <a:gd name="connsiteY8" fmla="*/ 1329081 h 1476542"/>
              <a:gd name="connsiteX9" fmla="*/ 120765 w 3368651"/>
              <a:gd name="connsiteY9" fmla="*/ 1411631 h 1476542"/>
              <a:gd name="connsiteX10" fmla="*/ 171565 w 3368651"/>
              <a:gd name="connsiteY10" fmla="*/ 1456081 h 1476542"/>
              <a:gd name="connsiteX11" fmla="*/ 355715 w 3368651"/>
              <a:gd name="connsiteY11" fmla="*/ 1475131 h 1476542"/>
              <a:gd name="connsiteX12" fmla="*/ 558915 w 3368651"/>
              <a:gd name="connsiteY12" fmla="*/ 1475131 h 1476542"/>
              <a:gd name="connsiteX13" fmla="*/ 1187565 w 3368651"/>
              <a:gd name="connsiteY13" fmla="*/ 1468781 h 1476542"/>
              <a:gd name="connsiteX14" fmla="*/ 2482965 w 3368651"/>
              <a:gd name="connsiteY14" fmla="*/ 1468781 h 1476542"/>
              <a:gd name="connsiteX15" fmla="*/ 3041074 w 3368651"/>
              <a:gd name="connsiteY15" fmla="*/ 1466403 h 1476542"/>
              <a:gd name="connsiteX16" fmla="*/ 3187815 w 3368651"/>
              <a:gd name="connsiteY16" fmla="*/ 1456081 h 1476542"/>
              <a:gd name="connsiteX17" fmla="*/ 3264015 w 3368651"/>
              <a:gd name="connsiteY17" fmla="*/ 1424331 h 1476542"/>
              <a:gd name="connsiteX18" fmla="*/ 3314918 w 3368651"/>
              <a:gd name="connsiteY18" fmla="*/ 1344959 h 1476542"/>
              <a:gd name="connsiteX19" fmla="*/ 3336349 w 3368651"/>
              <a:gd name="connsiteY19" fmla="*/ 1156840 h 1476542"/>
              <a:gd name="connsiteX20" fmla="*/ 3367306 w 3368651"/>
              <a:gd name="connsiteY20" fmla="*/ 328165 h 1476542"/>
              <a:gd name="connsiteX21" fmla="*/ 3360162 w 3368651"/>
              <a:gd name="connsiteY21" fmla="*/ 144809 h 1476542"/>
              <a:gd name="connsiteX22" fmla="*/ 3333865 w 3368651"/>
              <a:gd name="connsiteY22" fmla="*/ 71781 h 1476542"/>
              <a:gd name="connsiteX23" fmla="*/ 3308465 w 3368651"/>
              <a:gd name="connsiteY23" fmla="*/ 40031 h 1476542"/>
              <a:gd name="connsiteX24" fmla="*/ 3257665 w 3368651"/>
              <a:gd name="connsiteY24" fmla="*/ 20981 h 1476542"/>
              <a:gd name="connsiteX25" fmla="*/ 3225915 w 3368651"/>
              <a:gd name="connsiteY25" fmla="*/ 14631 h 1476542"/>
              <a:gd name="connsiteX26" fmla="*/ 3111615 w 3368651"/>
              <a:gd name="connsiteY26" fmla="*/ 8281 h 1476542"/>
              <a:gd name="connsiteX27" fmla="*/ 3041765 w 3368651"/>
              <a:gd name="connsiteY27" fmla="*/ 8281 h 1476542"/>
              <a:gd name="connsiteX28" fmla="*/ 304121 w 3368651"/>
              <a:gd name="connsiteY28" fmla="*/ 3518 h 1476542"/>
              <a:gd name="connsiteX0" fmla="*/ 304121 w 3368651"/>
              <a:gd name="connsiteY0" fmla="*/ 7213 h 1480237"/>
              <a:gd name="connsiteX1" fmla="*/ 188234 w 3368651"/>
              <a:gd name="connsiteY1" fmla="*/ 864 h 1480237"/>
              <a:gd name="connsiteX2" fmla="*/ 95365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04121 w 3368651"/>
              <a:gd name="connsiteY28" fmla="*/ 7213 h 1480237"/>
              <a:gd name="connsiteX0" fmla="*/ 304121 w 3368651"/>
              <a:gd name="connsiteY0" fmla="*/ 7213 h 1480237"/>
              <a:gd name="connsiteX1" fmla="*/ 188234 w 3368651"/>
              <a:gd name="connsiteY1" fmla="*/ 864 h 1480237"/>
              <a:gd name="connsiteX2" fmla="*/ 81078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04121 w 3368651"/>
              <a:gd name="connsiteY28" fmla="*/ 7213 h 1480237"/>
              <a:gd name="connsiteX0" fmla="*/ 325552 w 3368651"/>
              <a:gd name="connsiteY0" fmla="*/ 7213 h 1480237"/>
              <a:gd name="connsiteX1" fmla="*/ 188234 w 3368651"/>
              <a:gd name="connsiteY1" fmla="*/ 864 h 1480237"/>
              <a:gd name="connsiteX2" fmla="*/ 81078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25552 w 3368651"/>
              <a:gd name="connsiteY28" fmla="*/ 7213 h 1480237"/>
              <a:gd name="connsiteX0" fmla="*/ 325447 w 3368546"/>
              <a:gd name="connsiteY0" fmla="*/ 7213 h 1480237"/>
              <a:gd name="connsiteX1" fmla="*/ 188129 w 3368546"/>
              <a:gd name="connsiteY1" fmla="*/ 864 h 1480237"/>
              <a:gd name="connsiteX2" fmla="*/ 80973 w 3368546"/>
              <a:gd name="connsiteY2" fmla="*/ 24676 h 1480237"/>
              <a:gd name="connsiteX3" fmla="*/ 14297 w 3368546"/>
              <a:gd name="connsiteY3" fmla="*/ 81033 h 1480237"/>
              <a:gd name="connsiteX4" fmla="*/ 10 w 3368546"/>
              <a:gd name="connsiteY4" fmla="*/ 196126 h 1480237"/>
              <a:gd name="connsiteX5" fmla="*/ 12710 w 3368546"/>
              <a:gd name="connsiteY5" fmla="*/ 367576 h 1480237"/>
              <a:gd name="connsiteX6" fmla="*/ 44460 w 3368546"/>
              <a:gd name="connsiteY6" fmla="*/ 697776 h 1480237"/>
              <a:gd name="connsiteX7" fmla="*/ 95260 w 3368546"/>
              <a:gd name="connsiteY7" fmla="*/ 1167676 h 1480237"/>
              <a:gd name="connsiteX8" fmla="*/ 107960 w 3368546"/>
              <a:gd name="connsiteY8" fmla="*/ 1332776 h 1480237"/>
              <a:gd name="connsiteX9" fmla="*/ 120660 w 3368546"/>
              <a:gd name="connsiteY9" fmla="*/ 1415326 h 1480237"/>
              <a:gd name="connsiteX10" fmla="*/ 171460 w 3368546"/>
              <a:gd name="connsiteY10" fmla="*/ 1459776 h 1480237"/>
              <a:gd name="connsiteX11" fmla="*/ 355610 w 3368546"/>
              <a:gd name="connsiteY11" fmla="*/ 1478826 h 1480237"/>
              <a:gd name="connsiteX12" fmla="*/ 558810 w 3368546"/>
              <a:gd name="connsiteY12" fmla="*/ 1478826 h 1480237"/>
              <a:gd name="connsiteX13" fmla="*/ 1187460 w 3368546"/>
              <a:gd name="connsiteY13" fmla="*/ 1472476 h 1480237"/>
              <a:gd name="connsiteX14" fmla="*/ 2482860 w 3368546"/>
              <a:gd name="connsiteY14" fmla="*/ 1472476 h 1480237"/>
              <a:gd name="connsiteX15" fmla="*/ 3040969 w 3368546"/>
              <a:gd name="connsiteY15" fmla="*/ 1470098 h 1480237"/>
              <a:gd name="connsiteX16" fmla="*/ 3187710 w 3368546"/>
              <a:gd name="connsiteY16" fmla="*/ 1459776 h 1480237"/>
              <a:gd name="connsiteX17" fmla="*/ 3263910 w 3368546"/>
              <a:gd name="connsiteY17" fmla="*/ 1428026 h 1480237"/>
              <a:gd name="connsiteX18" fmla="*/ 3314813 w 3368546"/>
              <a:gd name="connsiteY18" fmla="*/ 1348654 h 1480237"/>
              <a:gd name="connsiteX19" fmla="*/ 3336244 w 3368546"/>
              <a:gd name="connsiteY19" fmla="*/ 1160535 h 1480237"/>
              <a:gd name="connsiteX20" fmla="*/ 3367201 w 3368546"/>
              <a:gd name="connsiteY20" fmla="*/ 331860 h 1480237"/>
              <a:gd name="connsiteX21" fmla="*/ 3360057 w 3368546"/>
              <a:gd name="connsiteY21" fmla="*/ 148504 h 1480237"/>
              <a:gd name="connsiteX22" fmla="*/ 3333760 w 3368546"/>
              <a:gd name="connsiteY22" fmla="*/ 75476 h 1480237"/>
              <a:gd name="connsiteX23" fmla="*/ 3308360 w 3368546"/>
              <a:gd name="connsiteY23" fmla="*/ 43726 h 1480237"/>
              <a:gd name="connsiteX24" fmla="*/ 3257560 w 3368546"/>
              <a:gd name="connsiteY24" fmla="*/ 24676 h 1480237"/>
              <a:gd name="connsiteX25" fmla="*/ 3225810 w 3368546"/>
              <a:gd name="connsiteY25" fmla="*/ 18326 h 1480237"/>
              <a:gd name="connsiteX26" fmla="*/ 3111510 w 3368546"/>
              <a:gd name="connsiteY26" fmla="*/ 11976 h 1480237"/>
              <a:gd name="connsiteX27" fmla="*/ 3041660 w 3368546"/>
              <a:gd name="connsiteY27" fmla="*/ 11976 h 1480237"/>
              <a:gd name="connsiteX28" fmla="*/ 325447 w 3368546"/>
              <a:gd name="connsiteY28" fmla="*/ 7213 h 1480237"/>
              <a:gd name="connsiteX0" fmla="*/ 325447 w 3368546"/>
              <a:gd name="connsiteY0" fmla="*/ 5196 h 1478220"/>
              <a:gd name="connsiteX1" fmla="*/ 173842 w 3368546"/>
              <a:gd name="connsiteY1" fmla="*/ 1228 h 1478220"/>
              <a:gd name="connsiteX2" fmla="*/ 80973 w 3368546"/>
              <a:gd name="connsiteY2" fmla="*/ 22659 h 1478220"/>
              <a:gd name="connsiteX3" fmla="*/ 14297 w 3368546"/>
              <a:gd name="connsiteY3" fmla="*/ 79016 h 1478220"/>
              <a:gd name="connsiteX4" fmla="*/ 10 w 3368546"/>
              <a:gd name="connsiteY4" fmla="*/ 194109 h 1478220"/>
              <a:gd name="connsiteX5" fmla="*/ 12710 w 3368546"/>
              <a:gd name="connsiteY5" fmla="*/ 365559 h 1478220"/>
              <a:gd name="connsiteX6" fmla="*/ 44460 w 3368546"/>
              <a:gd name="connsiteY6" fmla="*/ 695759 h 1478220"/>
              <a:gd name="connsiteX7" fmla="*/ 95260 w 3368546"/>
              <a:gd name="connsiteY7" fmla="*/ 1165659 h 1478220"/>
              <a:gd name="connsiteX8" fmla="*/ 107960 w 3368546"/>
              <a:gd name="connsiteY8" fmla="*/ 1330759 h 1478220"/>
              <a:gd name="connsiteX9" fmla="*/ 120660 w 3368546"/>
              <a:gd name="connsiteY9" fmla="*/ 1413309 h 1478220"/>
              <a:gd name="connsiteX10" fmla="*/ 171460 w 3368546"/>
              <a:gd name="connsiteY10" fmla="*/ 1457759 h 1478220"/>
              <a:gd name="connsiteX11" fmla="*/ 355610 w 3368546"/>
              <a:gd name="connsiteY11" fmla="*/ 1476809 h 1478220"/>
              <a:gd name="connsiteX12" fmla="*/ 558810 w 3368546"/>
              <a:gd name="connsiteY12" fmla="*/ 1476809 h 1478220"/>
              <a:gd name="connsiteX13" fmla="*/ 1187460 w 3368546"/>
              <a:gd name="connsiteY13" fmla="*/ 1470459 h 1478220"/>
              <a:gd name="connsiteX14" fmla="*/ 2482860 w 3368546"/>
              <a:gd name="connsiteY14" fmla="*/ 1470459 h 1478220"/>
              <a:gd name="connsiteX15" fmla="*/ 3040969 w 3368546"/>
              <a:gd name="connsiteY15" fmla="*/ 1468081 h 1478220"/>
              <a:gd name="connsiteX16" fmla="*/ 3187710 w 3368546"/>
              <a:gd name="connsiteY16" fmla="*/ 1457759 h 1478220"/>
              <a:gd name="connsiteX17" fmla="*/ 3263910 w 3368546"/>
              <a:gd name="connsiteY17" fmla="*/ 1426009 h 1478220"/>
              <a:gd name="connsiteX18" fmla="*/ 3314813 w 3368546"/>
              <a:gd name="connsiteY18" fmla="*/ 1346637 h 1478220"/>
              <a:gd name="connsiteX19" fmla="*/ 3336244 w 3368546"/>
              <a:gd name="connsiteY19" fmla="*/ 1158518 h 1478220"/>
              <a:gd name="connsiteX20" fmla="*/ 3367201 w 3368546"/>
              <a:gd name="connsiteY20" fmla="*/ 329843 h 1478220"/>
              <a:gd name="connsiteX21" fmla="*/ 3360057 w 3368546"/>
              <a:gd name="connsiteY21" fmla="*/ 146487 h 1478220"/>
              <a:gd name="connsiteX22" fmla="*/ 3333760 w 3368546"/>
              <a:gd name="connsiteY22" fmla="*/ 73459 h 1478220"/>
              <a:gd name="connsiteX23" fmla="*/ 3308360 w 3368546"/>
              <a:gd name="connsiteY23" fmla="*/ 41709 h 1478220"/>
              <a:gd name="connsiteX24" fmla="*/ 3257560 w 3368546"/>
              <a:gd name="connsiteY24" fmla="*/ 22659 h 1478220"/>
              <a:gd name="connsiteX25" fmla="*/ 3225810 w 3368546"/>
              <a:gd name="connsiteY25" fmla="*/ 16309 h 1478220"/>
              <a:gd name="connsiteX26" fmla="*/ 3111510 w 3368546"/>
              <a:gd name="connsiteY26" fmla="*/ 9959 h 1478220"/>
              <a:gd name="connsiteX27" fmla="*/ 3041660 w 3368546"/>
              <a:gd name="connsiteY27" fmla="*/ 9959 h 1478220"/>
              <a:gd name="connsiteX28" fmla="*/ 325447 w 3368546"/>
              <a:gd name="connsiteY28" fmla="*/ 5196 h 1478220"/>
              <a:gd name="connsiteX0" fmla="*/ 344497 w 3368546"/>
              <a:gd name="connsiteY0" fmla="*/ 1551 h 1484100"/>
              <a:gd name="connsiteX1" fmla="*/ 173842 w 3368546"/>
              <a:gd name="connsiteY1" fmla="*/ 7108 h 1484100"/>
              <a:gd name="connsiteX2" fmla="*/ 80973 w 3368546"/>
              <a:gd name="connsiteY2" fmla="*/ 28539 h 1484100"/>
              <a:gd name="connsiteX3" fmla="*/ 14297 w 3368546"/>
              <a:gd name="connsiteY3" fmla="*/ 84896 h 1484100"/>
              <a:gd name="connsiteX4" fmla="*/ 10 w 3368546"/>
              <a:gd name="connsiteY4" fmla="*/ 199989 h 1484100"/>
              <a:gd name="connsiteX5" fmla="*/ 12710 w 3368546"/>
              <a:gd name="connsiteY5" fmla="*/ 371439 h 1484100"/>
              <a:gd name="connsiteX6" fmla="*/ 44460 w 3368546"/>
              <a:gd name="connsiteY6" fmla="*/ 701639 h 1484100"/>
              <a:gd name="connsiteX7" fmla="*/ 95260 w 3368546"/>
              <a:gd name="connsiteY7" fmla="*/ 1171539 h 1484100"/>
              <a:gd name="connsiteX8" fmla="*/ 107960 w 3368546"/>
              <a:gd name="connsiteY8" fmla="*/ 1336639 h 1484100"/>
              <a:gd name="connsiteX9" fmla="*/ 120660 w 3368546"/>
              <a:gd name="connsiteY9" fmla="*/ 1419189 h 1484100"/>
              <a:gd name="connsiteX10" fmla="*/ 171460 w 3368546"/>
              <a:gd name="connsiteY10" fmla="*/ 1463639 h 1484100"/>
              <a:gd name="connsiteX11" fmla="*/ 355610 w 3368546"/>
              <a:gd name="connsiteY11" fmla="*/ 1482689 h 1484100"/>
              <a:gd name="connsiteX12" fmla="*/ 558810 w 3368546"/>
              <a:gd name="connsiteY12" fmla="*/ 1482689 h 1484100"/>
              <a:gd name="connsiteX13" fmla="*/ 1187460 w 3368546"/>
              <a:gd name="connsiteY13" fmla="*/ 1476339 h 1484100"/>
              <a:gd name="connsiteX14" fmla="*/ 2482860 w 3368546"/>
              <a:gd name="connsiteY14" fmla="*/ 1476339 h 1484100"/>
              <a:gd name="connsiteX15" fmla="*/ 3040969 w 3368546"/>
              <a:gd name="connsiteY15" fmla="*/ 1473961 h 1484100"/>
              <a:gd name="connsiteX16" fmla="*/ 3187710 w 3368546"/>
              <a:gd name="connsiteY16" fmla="*/ 1463639 h 1484100"/>
              <a:gd name="connsiteX17" fmla="*/ 3263910 w 3368546"/>
              <a:gd name="connsiteY17" fmla="*/ 1431889 h 1484100"/>
              <a:gd name="connsiteX18" fmla="*/ 3314813 w 3368546"/>
              <a:gd name="connsiteY18" fmla="*/ 1352517 h 1484100"/>
              <a:gd name="connsiteX19" fmla="*/ 3336244 w 3368546"/>
              <a:gd name="connsiteY19" fmla="*/ 1164398 h 1484100"/>
              <a:gd name="connsiteX20" fmla="*/ 3367201 w 3368546"/>
              <a:gd name="connsiteY20" fmla="*/ 335723 h 1484100"/>
              <a:gd name="connsiteX21" fmla="*/ 3360057 w 3368546"/>
              <a:gd name="connsiteY21" fmla="*/ 152367 h 1484100"/>
              <a:gd name="connsiteX22" fmla="*/ 3333760 w 3368546"/>
              <a:gd name="connsiteY22" fmla="*/ 79339 h 1484100"/>
              <a:gd name="connsiteX23" fmla="*/ 3308360 w 3368546"/>
              <a:gd name="connsiteY23" fmla="*/ 47589 h 1484100"/>
              <a:gd name="connsiteX24" fmla="*/ 3257560 w 3368546"/>
              <a:gd name="connsiteY24" fmla="*/ 28539 h 1484100"/>
              <a:gd name="connsiteX25" fmla="*/ 3225810 w 3368546"/>
              <a:gd name="connsiteY25" fmla="*/ 22189 h 1484100"/>
              <a:gd name="connsiteX26" fmla="*/ 3111510 w 3368546"/>
              <a:gd name="connsiteY26" fmla="*/ 15839 h 1484100"/>
              <a:gd name="connsiteX27" fmla="*/ 3041660 w 3368546"/>
              <a:gd name="connsiteY27" fmla="*/ 15839 h 1484100"/>
              <a:gd name="connsiteX28" fmla="*/ 344497 w 3368546"/>
              <a:gd name="connsiteY28" fmla="*/ 1551 h 1484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3368546" h="1484100">
                <a:moveTo>
                  <a:pt x="344497" y="1551"/>
                </a:moveTo>
                <a:cubicBezTo>
                  <a:pt x="316451" y="-2683"/>
                  <a:pt x="217763" y="2610"/>
                  <a:pt x="173842" y="7108"/>
                </a:cubicBezTo>
                <a:cubicBezTo>
                  <a:pt x="129921" y="11606"/>
                  <a:pt x="107564" y="15574"/>
                  <a:pt x="80973" y="28539"/>
                </a:cubicBezTo>
                <a:cubicBezTo>
                  <a:pt x="54382" y="41504"/>
                  <a:pt x="27791" y="56321"/>
                  <a:pt x="14297" y="84896"/>
                </a:cubicBezTo>
                <a:cubicBezTo>
                  <a:pt x="803" y="113471"/>
                  <a:pt x="274" y="152232"/>
                  <a:pt x="10" y="199989"/>
                </a:cubicBezTo>
                <a:cubicBezTo>
                  <a:pt x="-254" y="247746"/>
                  <a:pt x="5302" y="287831"/>
                  <a:pt x="12710" y="371439"/>
                </a:cubicBezTo>
                <a:cubicBezTo>
                  <a:pt x="20118" y="455047"/>
                  <a:pt x="30702" y="568289"/>
                  <a:pt x="44460" y="701639"/>
                </a:cubicBezTo>
                <a:cubicBezTo>
                  <a:pt x="58218" y="834989"/>
                  <a:pt x="84677" y="1065706"/>
                  <a:pt x="95260" y="1171539"/>
                </a:cubicBezTo>
                <a:cubicBezTo>
                  <a:pt x="105843" y="1277372"/>
                  <a:pt x="103727" y="1295364"/>
                  <a:pt x="107960" y="1336639"/>
                </a:cubicBezTo>
                <a:cubicBezTo>
                  <a:pt x="112193" y="1377914"/>
                  <a:pt x="110077" y="1398022"/>
                  <a:pt x="120660" y="1419189"/>
                </a:cubicBezTo>
                <a:cubicBezTo>
                  <a:pt x="131243" y="1440356"/>
                  <a:pt x="132302" y="1453056"/>
                  <a:pt x="171460" y="1463639"/>
                </a:cubicBezTo>
                <a:cubicBezTo>
                  <a:pt x="210618" y="1474222"/>
                  <a:pt x="291052" y="1479514"/>
                  <a:pt x="355610" y="1482689"/>
                </a:cubicBezTo>
                <a:cubicBezTo>
                  <a:pt x="420168" y="1485864"/>
                  <a:pt x="558810" y="1482689"/>
                  <a:pt x="558810" y="1482689"/>
                </a:cubicBezTo>
                <a:lnTo>
                  <a:pt x="1187460" y="1476339"/>
                </a:lnTo>
                <a:lnTo>
                  <a:pt x="2482860" y="1476339"/>
                </a:lnTo>
                <a:lnTo>
                  <a:pt x="3040969" y="1473961"/>
                </a:lnTo>
                <a:cubicBezTo>
                  <a:pt x="3158444" y="1471844"/>
                  <a:pt x="3150553" y="1470651"/>
                  <a:pt x="3187710" y="1463639"/>
                </a:cubicBezTo>
                <a:cubicBezTo>
                  <a:pt x="3224867" y="1456627"/>
                  <a:pt x="3242726" y="1450409"/>
                  <a:pt x="3263910" y="1431889"/>
                </a:cubicBezTo>
                <a:cubicBezTo>
                  <a:pt x="3285094" y="1413369"/>
                  <a:pt x="3302757" y="1397099"/>
                  <a:pt x="3314813" y="1352517"/>
                </a:cubicBezTo>
                <a:cubicBezTo>
                  <a:pt x="3326869" y="1307935"/>
                  <a:pt x="3327513" y="1333864"/>
                  <a:pt x="3336244" y="1164398"/>
                </a:cubicBezTo>
                <a:cubicBezTo>
                  <a:pt x="3344975" y="994932"/>
                  <a:pt x="3363232" y="504395"/>
                  <a:pt x="3367201" y="335723"/>
                </a:cubicBezTo>
                <a:cubicBezTo>
                  <a:pt x="3371170" y="167051"/>
                  <a:pt x="3365630" y="195097"/>
                  <a:pt x="3360057" y="152367"/>
                </a:cubicBezTo>
                <a:cubicBezTo>
                  <a:pt x="3354484" y="109637"/>
                  <a:pt x="3342376" y="96802"/>
                  <a:pt x="3333760" y="79339"/>
                </a:cubicBezTo>
                <a:cubicBezTo>
                  <a:pt x="3325144" y="61876"/>
                  <a:pt x="3321060" y="56056"/>
                  <a:pt x="3308360" y="47589"/>
                </a:cubicBezTo>
                <a:cubicBezTo>
                  <a:pt x="3295660" y="39122"/>
                  <a:pt x="3271318" y="32772"/>
                  <a:pt x="3257560" y="28539"/>
                </a:cubicBezTo>
                <a:cubicBezTo>
                  <a:pt x="3243802" y="24306"/>
                  <a:pt x="3250152" y="24306"/>
                  <a:pt x="3225810" y="22189"/>
                </a:cubicBezTo>
                <a:cubicBezTo>
                  <a:pt x="3201468" y="20072"/>
                  <a:pt x="3142202" y="16897"/>
                  <a:pt x="3111510" y="15839"/>
                </a:cubicBezTo>
                <a:cubicBezTo>
                  <a:pt x="3080818" y="14781"/>
                  <a:pt x="3041660" y="15839"/>
                  <a:pt x="3041660" y="15839"/>
                </a:cubicBezTo>
                <a:lnTo>
                  <a:pt x="344497" y="1551"/>
                </a:lnTo>
                <a:close/>
              </a:path>
            </a:pathLst>
          </a:custGeom>
          <a:solidFill>
            <a:srgbClr val="3E4F93"/>
          </a:solidFill>
          <a:ln w="57150" cap="rnd">
            <a:solidFill>
              <a:srgbClr val="33487A"/>
            </a:solidFill>
            <a:round/>
          </a:ln>
          <a:effectLst>
            <a:outerShdw blurRad="63500" sx="102000" sy="102000" algn="ctr" rotWithShape="0">
              <a:schemeClr val="bg2">
                <a:lumMod val="25000"/>
                <a:alpha val="40000"/>
              </a:schemeClr>
            </a:outerShdw>
          </a:effectLst>
          <a:scene3d>
            <a:camera prst="orthographicFront"/>
            <a:lightRig rig="threePt" dir="t"/>
          </a:scene3d>
          <a:sp3d extrusionH="6350" contourW="38100">
            <a:extrusionClr>
              <a:schemeClr val="tx1"/>
            </a:extrusionClr>
            <a:contourClr>
              <a:schemeClr val="bg1"/>
            </a:contourClr>
          </a:sp3d>
        </p:spPr>
        <p:style>
          <a:lnRef idx="2">
            <a:schemeClr val="accent1">
              <a:shade val="50000"/>
            </a:schemeClr>
          </a:lnRef>
          <a:fillRef idx="1">
            <a:schemeClr val="accent1"/>
          </a:fillRef>
          <a:effectRef idx="0">
            <a:schemeClr val="accent1"/>
          </a:effectRef>
          <a:fontRef idx="minor">
            <a:schemeClr val="lt1"/>
          </a:fontRef>
        </p:style>
        <p:txBody>
          <a:bodyPr tIns="0" rtlCol="0" anchor="ctr"/>
          <a:lstStyle/>
          <a:p>
            <a:pPr algn="ctr"/>
            <a:r>
              <a:rPr lang="he-IL" sz="2800" dirty="0">
                <a:solidFill>
                  <a:schemeClr val="bg1"/>
                </a:solidFill>
                <a:latin typeface="Calibri" panose="020F0502020204030204" pitchFamily="34" charset="0"/>
                <a:cs typeface="Calibri" panose="020F0502020204030204" pitchFamily="34" charset="0"/>
              </a:rPr>
              <a:t>לַחֲצוּ עָלַי </a:t>
            </a:r>
          </a:p>
          <a:p>
            <a:pPr algn="ctr"/>
            <a:r>
              <a:rPr lang="he-IL" sz="2800" dirty="0">
                <a:solidFill>
                  <a:schemeClr val="bg1"/>
                </a:solidFill>
                <a:latin typeface="Calibri" panose="020F0502020204030204" pitchFamily="34" charset="0"/>
                <a:cs typeface="Calibri" panose="020F0502020204030204" pitchFamily="34" charset="0"/>
              </a:rPr>
              <a:t>לְהַצָגַת הַתְשוּבָה.</a:t>
            </a:r>
            <a:endParaRPr lang="en-IL" sz="2800" dirty="0">
              <a:latin typeface="Calibri" panose="020F0502020204030204" pitchFamily="34" charset="0"/>
              <a:cs typeface="Calibri" panose="020F0502020204030204" pitchFamily="34" charset="0"/>
            </a:endParaRPr>
          </a:p>
        </p:txBody>
      </p:sp>
      <p:pic>
        <p:nvPicPr>
          <p:cNvPr id="7" name="Picture 6" descr="2 ₪">
            <a:extLst>
              <a:ext uri="{FF2B5EF4-FFF2-40B4-BE49-F238E27FC236}">
                <a16:creationId xmlns:a16="http://schemas.microsoft.com/office/drawing/2014/main" id="{D3B69DCC-C722-4146-A608-C0CBED6CDD89}"/>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60756" t="21466" r="12516" b="25848"/>
          <a:stretch/>
        </p:blipFill>
        <p:spPr bwMode="auto">
          <a:xfrm>
            <a:off x="5059525" y="1726775"/>
            <a:ext cx="1201550" cy="1241534"/>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8" name="Picture 4">
            <a:extLst>
              <a:ext uri="{FF2B5EF4-FFF2-40B4-BE49-F238E27FC236}">
                <a16:creationId xmlns:a16="http://schemas.microsoft.com/office/drawing/2014/main" id="{5E8D9E2A-F526-454D-B496-E02F75B38FF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t="1020" b="1020"/>
          <a:stretch/>
        </p:blipFill>
        <p:spPr bwMode="auto">
          <a:xfrm>
            <a:off x="6629392" y="1894999"/>
            <a:ext cx="897275" cy="905086"/>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9" name="Picture 8" descr="5 ₪">
            <a:extLst>
              <a:ext uri="{FF2B5EF4-FFF2-40B4-BE49-F238E27FC236}">
                <a16:creationId xmlns:a16="http://schemas.microsoft.com/office/drawing/2014/main" id="{3DDE5860-725B-4DD5-A3C8-82AE9DB4475A}"/>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61224" t="26361" r="13889" b="23671"/>
          <a:stretch/>
        </p:blipFill>
        <p:spPr bwMode="auto">
          <a:xfrm>
            <a:off x="3072190" y="1254102"/>
            <a:ext cx="1758218" cy="1850432"/>
          </a:xfrm>
          <a:prstGeom prst="rect">
            <a:avLst/>
          </a:prstGeom>
          <a:noFill/>
          <a:ln>
            <a:noFill/>
          </a:ln>
          <a:extLst>
            <a:ext uri="{909E8E84-426E-40DD-AFC4-6F175D3DCCD1}">
              <a14:hiddenFill xmlns:a14="http://schemas.microsoft.com/office/drawing/2010/main">
                <a:solidFill>
                  <a:srgbClr val="FFFFFF"/>
                </a:solidFill>
              </a14:hiddenFill>
            </a:ext>
          </a:extLst>
        </p:spPr>
      </p:pic>
      <p:sp>
        <p:nvSpPr>
          <p:cNvPr id="5" name="תיבת טקסט 4">
            <a:extLst>
              <a:ext uri="{FF2B5EF4-FFF2-40B4-BE49-F238E27FC236}">
                <a16:creationId xmlns:a16="http://schemas.microsoft.com/office/drawing/2014/main" id="{39728DE0-F372-4C61-B98D-E54FC64AEEE8}"/>
              </a:ext>
            </a:extLst>
          </p:cNvPr>
          <p:cNvSpPr txBox="1"/>
          <p:nvPr/>
        </p:nvSpPr>
        <p:spPr>
          <a:xfrm>
            <a:off x="5123874" y="3265939"/>
            <a:ext cx="1944252" cy="646331"/>
          </a:xfrm>
          <a:prstGeom prst="rect">
            <a:avLst/>
          </a:prstGeom>
          <a:noFill/>
        </p:spPr>
        <p:txBody>
          <a:bodyPr wrap="square" rtlCol="1">
            <a:spAutoFit/>
          </a:bodyPr>
          <a:lstStyle/>
          <a:p>
            <a:pPr algn="l" rtl="0"/>
            <a:r>
              <a:rPr lang="en-US" sz="3600" dirty="0">
                <a:solidFill>
                  <a:srgbClr val="45579E"/>
                </a:solidFill>
                <a:latin typeface="Calibri" panose="020F0502020204030204" pitchFamily="34" charset="0"/>
                <a:cs typeface="Calibri" panose="020F0502020204030204" pitchFamily="34" charset="0"/>
              </a:rPr>
              <a:t>5 + 2 + 1</a:t>
            </a:r>
            <a:endParaRPr lang="he-IL" sz="3600" dirty="0">
              <a:solidFill>
                <a:srgbClr val="45579E"/>
              </a:solidFill>
              <a:latin typeface="Calibri" panose="020F0502020204030204" pitchFamily="34" charset="0"/>
              <a:cs typeface="Calibri" panose="020F0502020204030204" pitchFamily="34" charset="0"/>
            </a:endParaRPr>
          </a:p>
        </p:txBody>
      </p:sp>
      <p:pic>
        <p:nvPicPr>
          <p:cNvPr id="16" name="תמונה 15" descr="תמונה שמכילה תובלה, מכסחת דשא&#10;&#10;התיאור נוצר באופן אוטומטי">
            <a:extLst>
              <a:ext uri="{FF2B5EF4-FFF2-40B4-BE49-F238E27FC236}">
                <a16:creationId xmlns:a16="http://schemas.microsoft.com/office/drawing/2014/main" id="{06305387-9960-4D3D-B631-A1BAB11AFDB9}"/>
              </a:ext>
            </a:extLst>
          </p:cNvPr>
          <p:cNvPicPr>
            <a:picLocks noChangeAspect="1"/>
          </p:cNvPicPr>
          <p:nvPr/>
        </p:nvPicPr>
        <p:blipFill rotWithShape="1">
          <a:blip r:embed="rId6">
            <a:clrChange>
              <a:clrFrom>
                <a:srgbClr val="FFFFFF"/>
              </a:clrFrom>
              <a:clrTo>
                <a:srgbClr val="FFFFFF">
                  <a:alpha val="0"/>
                </a:srgbClr>
              </a:clrTo>
            </a:clrChange>
            <a:extLst>
              <a:ext uri="{28A0092B-C50C-407E-A947-70E740481C1C}">
                <a14:useLocalDpi xmlns:a14="http://schemas.microsoft.com/office/drawing/2010/main" val="0"/>
              </a:ext>
            </a:extLst>
          </a:blip>
          <a:srcRect l="19167" t="20952" r="20305" b="20119"/>
          <a:stretch/>
        </p:blipFill>
        <p:spPr>
          <a:xfrm flipH="1">
            <a:off x="198511" y="3912270"/>
            <a:ext cx="4788322" cy="3110525"/>
          </a:xfrm>
          <a:prstGeom prst="rect">
            <a:avLst/>
          </a:prstGeom>
        </p:spPr>
      </p:pic>
    </p:spTree>
    <p:extLst>
      <p:ext uri="{BB962C8B-B14F-4D97-AF65-F5344CB8AC3E}">
        <p14:creationId xmlns:p14="http://schemas.microsoft.com/office/powerpoint/2010/main" val="3834966221"/>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6"/>
                    </p:tgtEl>
                  </p:cond>
                </p:stCondLst>
                <p:endSync evt="end" delay="0">
                  <p:rtn val="all"/>
                </p:endSync>
                <p:childTnLst>
                  <p:par>
                    <p:cTn id="3" fill="hold">
                      <p:stCondLst>
                        <p:cond delay="0"/>
                      </p:stCondLst>
                      <p:childTnLst>
                        <p:par>
                          <p:cTn id="4" fill="hold">
                            <p:stCondLst>
                              <p:cond delay="0"/>
                            </p:stCondLst>
                            <p:childTnLst>
                              <p:par>
                                <p:cTn id="5" presetID="1" presetClass="exit" presetSubtype="0" fill="hold" grpId="0" nodeType="withEffect">
                                  <p:stCondLst>
                                    <p:cond delay="0"/>
                                  </p:stCondLst>
                                  <p:childTnLst>
                                    <p:set>
                                      <p:cBhvr>
                                        <p:cTn id="6" dur="1" fill="hold">
                                          <p:stCondLst>
                                            <p:cond delay="0"/>
                                          </p:stCondLst>
                                        </p:cTn>
                                        <p:tgtEl>
                                          <p:spTgt spid="6"/>
                                        </p:tgtEl>
                                        <p:attrNameLst>
                                          <p:attrName>style.visibility</p:attrName>
                                        </p:attrNameLst>
                                      </p:cBhvr>
                                      <p:to>
                                        <p:strVal val="hidden"/>
                                      </p:to>
                                    </p:set>
                                  </p:childTnLst>
                                </p:cTn>
                              </p:par>
                              <p:par>
                                <p:cTn id="7" presetID="1" presetClass="entr" presetSubtype="0" fill="hold" nodeType="withEffect">
                                  <p:stCondLst>
                                    <p:cond delay="0"/>
                                  </p:stCondLst>
                                  <p:childTnLst>
                                    <p:set>
                                      <p:cBhvr>
                                        <p:cTn id="8" dur="1" fill="hold">
                                          <p:stCondLst>
                                            <p:cond delay="0"/>
                                          </p:stCondLst>
                                        </p:cTn>
                                        <p:tgtEl>
                                          <p:spTgt spid="9"/>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9"/>
                                          </p:stCondLst>
                                        </p:cTn>
                                        <p:tgtEl>
                                          <p:spTgt spid="7"/>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9"/>
                                          </p:stCondLst>
                                        </p:cTn>
                                        <p:tgtEl>
                                          <p:spTgt spid="8"/>
                                        </p:tgtEl>
                                        <p:attrNameLst>
                                          <p:attrName>style.visibility</p:attrName>
                                        </p:attrNameLst>
                                      </p:cBhvr>
                                      <p:to>
                                        <p:strVal val="visible"/>
                                      </p:to>
                                    </p:set>
                                  </p:childTnLst>
                                </p:cTn>
                              </p:par>
                            </p:childTnLst>
                          </p:cTn>
                        </p:par>
                        <p:par>
                          <p:cTn id="13" fill="hold">
                            <p:stCondLst>
                              <p:cond delay="10"/>
                            </p:stCondLst>
                            <p:childTnLst>
                              <p:par>
                                <p:cTn id="14" presetID="1" presetClass="entr" presetSubtype="0" fill="hold" grpId="0" nodeType="afterEffect">
                                  <p:stCondLst>
                                    <p:cond delay="500"/>
                                  </p:stCondLst>
                                  <p:childTnLst>
                                    <p:set>
                                      <p:cBhvr>
                                        <p:cTn id="15" dur="1" fill="hold">
                                          <p:stCondLst>
                                            <p:cond delay="9"/>
                                          </p:stCondLst>
                                        </p:cTn>
                                        <p:tgtEl>
                                          <p:spTgt spid="5"/>
                                        </p:tgtEl>
                                        <p:attrNameLst>
                                          <p:attrName>style.visibility</p:attrName>
                                        </p:attrNameLst>
                                      </p:cBhvr>
                                      <p:to>
                                        <p:strVal val="visible"/>
                                      </p:to>
                                    </p:set>
                                  </p:childTnLst>
                                </p:cTn>
                              </p:par>
                            </p:childTnLst>
                          </p:cTn>
                        </p:par>
                      </p:childTnLst>
                    </p:cTn>
                  </p:par>
                </p:childTnLst>
              </p:cTn>
              <p:nextCondLst>
                <p:cond evt="onClick" delay="0">
                  <p:tgtEl>
                    <p:spTgt spid="6"/>
                  </p:tgtEl>
                </p:cond>
              </p:nextCondLst>
            </p:seq>
          </p:childTnLst>
        </p:cTn>
      </p:par>
    </p:tnLst>
    <p:bldLst>
      <p:bldP spid="6" grpId="0" animBg="1"/>
      <p:bldP spid="5"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תיבת טקסט 1">
            <a:extLst>
              <a:ext uri="{FF2B5EF4-FFF2-40B4-BE49-F238E27FC236}">
                <a16:creationId xmlns:a16="http://schemas.microsoft.com/office/drawing/2014/main" id="{5A0DC36D-076E-4F42-AAF6-FFFAE6F2F646}"/>
              </a:ext>
            </a:extLst>
          </p:cNvPr>
          <p:cNvSpPr txBox="1"/>
          <p:nvPr/>
        </p:nvSpPr>
        <p:spPr>
          <a:xfrm>
            <a:off x="4082448" y="164424"/>
            <a:ext cx="7945963" cy="1815882"/>
          </a:xfrm>
          <a:prstGeom prst="rect">
            <a:avLst/>
          </a:prstGeom>
          <a:noFill/>
        </p:spPr>
        <p:txBody>
          <a:bodyPr wrap="square" rtlCol="1">
            <a:spAutoFit/>
          </a:bodyPr>
          <a:lstStyle/>
          <a:p>
            <a:r>
              <a:rPr lang="he-IL" sz="2800" dirty="0">
                <a:latin typeface="Calibri" panose="020F0502020204030204" pitchFamily="34" charset="0"/>
                <a:cs typeface="Calibri" panose="020F0502020204030204" pitchFamily="34" charset="0"/>
              </a:rPr>
              <a:t>גַם שַי מָכַר מְכוֹנִית בִּ־8 שְקָלִים.</a:t>
            </a:r>
          </a:p>
          <a:p>
            <a:r>
              <a:rPr lang="he-IL" sz="2800" dirty="0">
                <a:latin typeface="Calibri" panose="020F0502020204030204" pitchFamily="34" charset="0"/>
                <a:cs typeface="Calibri" panose="020F0502020204030204" pitchFamily="34" charset="0"/>
              </a:rPr>
              <a:t>שִלְמוּ לוֹ אֶת הַסְכוּם הַמְדֻיָק בְּ־4 מַטְבְּעוֹת. </a:t>
            </a:r>
          </a:p>
          <a:p>
            <a:r>
              <a:rPr lang="he-IL" sz="2800" dirty="0">
                <a:latin typeface="Calibri" panose="020F0502020204030204" pitchFamily="34" charset="0"/>
                <a:cs typeface="Calibri" panose="020F0502020204030204" pitchFamily="34" charset="0"/>
              </a:rPr>
              <a:t>בְּאֵילוּ מַטְבְּעוֹת שִלְמוּ לוֹ? </a:t>
            </a:r>
          </a:p>
          <a:p>
            <a:r>
              <a:rPr lang="he-IL" sz="2800" dirty="0">
                <a:latin typeface="Calibri" panose="020F0502020204030204" pitchFamily="34" charset="0"/>
                <a:cs typeface="Calibri" panose="020F0502020204030204" pitchFamily="34" charset="0"/>
              </a:rPr>
              <a:t>הַאִם יֵש אֶפְשָרוּת נוֹסֶפֶת?</a:t>
            </a:r>
          </a:p>
        </p:txBody>
      </p:sp>
      <p:grpSp>
        <p:nvGrpSpPr>
          <p:cNvPr id="24" name="קבוצה 23">
            <a:extLst>
              <a:ext uri="{FF2B5EF4-FFF2-40B4-BE49-F238E27FC236}">
                <a16:creationId xmlns:a16="http://schemas.microsoft.com/office/drawing/2014/main" id="{D35F5B37-2315-4D6B-B164-66C98731F494}"/>
              </a:ext>
            </a:extLst>
          </p:cNvPr>
          <p:cNvGrpSpPr/>
          <p:nvPr/>
        </p:nvGrpSpPr>
        <p:grpSpPr>
          <a:xfrm>
            <a:off x="749905" y="1549419"/>
            <a:ext cx="4148545" cy="1495460"/>
            <a:chOff x="4368314" y="2061114"/>
            <a:chExt cx="3147546" cy="1111340"/>
          </a:xfrm>
        </p:grpSpPr>
        <p:pic>
          <p:nvPicPr>
            <p:cNvPr id="5" name="Picture 4">
              <a:extLst>
                <a:ext uri="{FF2B5EF4-FFF2-40B4-BE49-F238E27FC236}">
                  <a16:creationId xmlns:a16="http://schemas.microsoft.com/office/drawing/2014/main" id="{863142B2-8460-45A6-9718-7715C58301A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t="131" b="131"/>
            <a:stretch/>
          </p:blipFill>
          <p:spPr bwMode="auto">
            <a:xfrm>
              <a:off x="6279775" y="2486163"/>
              <a:ext cx="538889" cy="543580"/>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6" name="Picture 8" descr="5 ₪">
              <a:extLst>
                <a:ext uri="{FF2B5EF4-FFF2-40B4-BE49-F238E27FC236}">
                  <a16:creationId xmlns:a16="http://schemas.microsoft.com/office/drawing/2014/main" id="{FE02651A-0E86-4C7E-BF95-135C41F4A01E}"/>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61224" t="26361" r="13889" b="23671"/>
            <a:stretch/>
          </p:blipFill>
          <p:spPr bwMode="auto">
            <a:xfrm>
              <a:off x="4368314" y="2061114"/>
              <a:ext cx="1055958" cy="1111340"/>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7" name="Picture 4">
              <a:extLst>
                <a:ext uri="{FF2B5EF4-FFF2-40B4-BE49-F238E27FC236}">
                  <a16:creationId xmlns:a16="http://schemas.microsoft.com/office/drawing/2014/main" id="{634233BE-CEBC-4F44-AFCD-9B663594665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t="131" b="131"/>
            <a:stretch/>
          </p:blipFill>
          <p:spPr bwMode="auto">
            <a:xfrm>
              <a:off x="6976971" y="2503550"/>
              <a:ext cx="538889" cy="543580"/>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9" name="Picture 4">
              <a:extLst>
                <a:ext uri="{FF2B5EF4-FFF2-40B4-BE49-F238E27FC236}">
                  <a16:creationId xmlns:a16="http://schemas.microsoft.com/office/drawing/2014/main" id="{BB40D857-D680-46C5-A389-58D5CB66C8A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t="131" b="131"/>
            <a:stretch/>
          </p:blipFill>
          <p:spPr bwMode="auto">
            <a:xfrm>
              <a:off x="5582579" y="2486163"/>
              <a:ext cx="538889" cy="543580"/>
            </a:xfrm>
            <a:prstGeom prst="rect">
              <a:avLst/>
            </a:prstGeom>
            <a:noFill/>
            <a:ln>
              <a:noFill/>
            </a:ln>
            <a:extLst>
              <a:ext uri="{909E8E84-426E-40DD-AFC4-6F175D3DCCD1}">
                <a14:hiddenFill xmlns:a14="http://schemas.microsoft.com/office/drawing/2010/main">
                  <a:solidFill>
                    <a:srgbClr val="FFFFFF"/>
                  </a:solidFill>
                </a14:hiddenFill>
              </a:ext>
            </a:extLst>
          </p:spPr>
        </p:pic>
      </p:grpSp>
      <p:sp>
        <p:nvSpPr>
          <p:cNvPr id="13" name="תיבת טקסט 12">
            <a:extLst>
              <a:ext uri="{FF2B5EF4-FFF2-40B4-BE49-F238E27FC236}">
                <a16:creationId xmlns:a16="http://schemas.microsoft.com/office/drawing/2014/main" id="{2A32FEAD-A0AC-457A-A920-59B8C9D9D161}"/>
              </a:ext>
            </a:extLst>
          </p:cNvPr>
          <p:cNvSpPr txBox="1"/>
          <p:nvPr/>
        </p:nvSpPr>
        <p:spPr>
          <a:xfrm>
            <a:off x="2278883" y="3114264"/>
            <a:ext cx="2196580" cy="646331"/>
          </a:xfrm>
          <a:prstGeom prst="rect">
            <a:avLst/>
          </a:prstGeom>
          <a:noFill/>
        </p:spPr>
        <p:txBody>
          <a:bodyPr wrap="square" rtlCol="1">
            <a:spAutoFit/>
          </a:bodyPr>
          <a:lstStyle/>
          <a:p>
            <a:pPr algn="l" rtl="0"/>
            <a:r>
              <a:rPr lang="en-US" sz="3600" dirty="0">
                <a:solidFill>
                  <a:srgbClr val="45579E"/>
                </a:solidFill>
                <a:latin typeface="Calibri" panose="020F0502020204030204" pitchFamily="34" charset="0"/>
                <a:cs typeface="Calibri" panose="020F0502020204030204" pitchFamily="34" charset="0"/>
              </a:rPr>
              <a:t>5+ 1 +1 +1</a:t>
            </a:r>
            <a:endParaRPr lang="he-IL" sz="3600" dirty="0">
              <a:solidFill>
                <a:srgbClr val="45579E"/>
              </a:solidFill>
              <a:latin typeface="Calibri" panose="020F0502020204030204" pitchFamily="34" charset="0"/>
              <a:cs typeface="Calibri" panose="020F0502020204030204" pitchFamily="34" charset="0"/>
            </a:endParaRPr>
          </a:p>
        </p:txBody>
      </p:sp>
      <p:sp>
        <p:nvSpPr>
          <p:cNvPr id="22" name="לחצו עלי">
            <a:extLst>
              <a:ext uri="{FF2B5EF4-FFF2-40B4-BE49-F238E27FC236}">
                <a16:creationId xmlns:a16="http://schemas.microsoft.com/office/drawing/2014/main" id="{9F855573-472A-442A-8650-3655B64B0C3F}"/>
              </a:ext>
            </a:extLst>
          </p:cNvPr>
          <p:cNvSpPr/>
          <p:nvPr/>
        </p:nvSpPr>
        <p:spPr>
          <a:xfrm>
            <a:off x="8730473" y="5151631"/>
            <a:ext cx="2885036" cy="1271078"/>
          </a:xfrm>
          <a:custGeom>
            <a:avLst/>
            <a:gdLst>
              <a:gd name="connsiteX0" fmla="*/ 254115 w 3369197"/>
              <a:gd name="connsiteY0" fmla="*/ 6913 h 1475174"/>
              <a:gd name="connsiteX1" fmla="*/ 171565 w 3369197"/>
              <a:gd name="connsiteY1" fmla="*/ 563 h 1475174"/>
              <a:gd name="connsiteX2" fmla="*/ 95365 w 3369197"/>
              <a:gd name="connsiteY2" fmla="*/ 19613 h 1475174"/>
              <a:gd name="connsiteX3" fmla="*/ 19165 w 3369197"/>
              <a:gd name="connsiteY3" fmla="*/ 64063 h 1475174"/>
              <a:gd name="connsiteX4" fmla="*/ 115 w 3369197"/>
              <a:gd name="connsiteY4" fmla="*/ 191063 h 1475174"/>
              <a:gd name="connsiteX5" fmla="*/ 12815 w 3369197"/>
              <a:gd name="connsiteY5" fmla="*/ 362513 h 1475174"/>
              <a:gd name="connsiteX6" fmla="*/ 44565 w 3369197"/>
              <a:gd name="connsiteY6" fmla="*/ 692713 h 1475174"/>
              <a:gd name="connsiteX7" fmla="*/ 95365 w 3369197"/>
              <a:gd name="connsiteY7" fmla="*/ 1162613 h 1475174"/>
              <a:gd name="connsiteX8" fmla="*/ 108065 w 3369197"/>
              <a:gd name="connsiteY8" fmla="*/ 1327713 h 1475174"/>
              <a:gd name="connsiteX9" fmla="*/ 120765 w 3369197"/>
              <a:gd name="connsiteY9" fmla="*/ 1410263 h 1475174"/>
              <a:gd name="connsiteX10" fmla="*/ 171565 w 3369197"/>
              <a:gd name="connsiteY10" fmla="*/ 1454713 h 1475174"/>
              <a:gd name="connsiteX11" fmla="*/ 355715 w 3369197"/>
              <a:gd name="connsiteY11" fmla="*/ 1473763 h 1475174"/>
              <a:gd name="connsiteX12" fmla="*/ 558915 w 3369197"/>
              <a:gd name="connsiteY12" fmla="*/ 1473763 h 1475174"/>
              <a:gd name="connsiteX13" fmla="*/ 1187565 w 3369197"/>
              <a:gd name="connsiteY13" fmla="*/ 1467413 h 1475174"/>
              <a:gd name="connsiteX14" fmla="*/ 2482965 w 3369197"/>
              <a:gd name="connsiteY14" fmla="*/ 1467413 h 1475174"/>
              <a:gd name="connsiteX15" fmla="*/ 3137015 w 3369197"/>
              <a:gd name="connsiteY15" fmla="*/ 1467413 h 1475174"/>
              <a:gd name="connsiteX16" fmla="*/ 3187815 w 3369197"/>
              <a:gd name="connsiteY16" fmla="*/ 1454713 h 1475174"/>
              <a:gd name="connsiteX17" fmla="*/ 3264015 w 3369197"/>
              <a:gd name="connsiteY17" fmla="*/ 1422963 h 1475174"/>
              <a:gd name="connsiteX18" fmla="*/ 3302115 w 3369197"/>
              <a:gd name="connsiteY18" fmla="*/ 1384863 h 1475174"/>
              <a:gd name="connsiteX19" fmla="*/ 3340215 w 3369197"/>
              <a:gd name="connsiteY19" fmla="*/ 1207063 h 1475174"/>
              <a:gd name="connsiteX20" fmla="*/ 3365615 w 3369197"/>
              <a:gd name="connsiteY20" fmla="*/ 260913 h 1475174"/>
              <a:gd name="connsiteX21" fmla="*/ 3365615 w 3369197"/>
              <a:gd name="connsiteY21" fmla="*/ 191063 h 1475174"/>
              <a:gd name="connsiteX22" fmla="*/ 3333865 w 3369197"/>
              <a:gd name="connsiteY22" fmla="*/ 70413 h 1475174"/>
              <a:gd name="connsiteX23" fmla="*/ 3308465 w 3369197"/>
              <a:gd name="connsiteY23" fmla="*/ 38663 h 1475174"/>
              <a:gd name="connsiteX24" fmla="*/ 3257665 w 3369197"/>
              <a:gd name="connsiteY24" fmla="*/ 19613 h 1475174"/>
              <a:gd name="connsiteX25" fmla="*/ 3225915 w 3369197"/>
              <a:gd name="connsiteY25" fmla="*/ 13263 h 1475174"/>
              <a:gd name="connsiteX26" fmla="*/ 3111615 w 3369197"/>
              <a:gd name="connsiteY26" fmla="*/ 6913 h 1475174"/>
              <a:gd name="connsiteX27" fmla="*/ 3041765 w 3369197"/>
              <a:gd name="connsiteY27" fmla="*/ 6913 h 1475174"/>
              <a:gd name="connsiteX28" fmla="*/ 254115 w 3369197"/>
              <a:gd name="connsiteY28" fmla="*/ 6913 h 1475174"/>
              <a:gd name="connsiteX0" fmla="*/ 254115 w 3366916"/>
              <a:gd name="connsiteY0" fmla="*/ 6913 h 1475174"/>
              <a:gd name="connsiteX1" fmla="*/ 171565 w 3366916"/>
              <a:gd name="connsiteY1" fmla="*/ 563 h 1475174"/>
              <a:gd name="connsiteX2" fmla="*/ 95365 w 3366916"/>
              <a:gd name="connsiteY2" fmla="*/ 19613 h 1475174"/>
              <a:gd name="connsiteX3" fmla="*/ 19165 w 3366916"/>
              <a:gd name="connsiteY3" fmla="*/ 64063 h 1475174"/>
              <a:gd name="connsiteX4" fmla="*/ 115 w 3366916"/>
              <a:gd name="connsiteY4" fmla="*/ 191063 h 1475174"/>
              <a:gd name="connsiteX5" fmla="*/ 12815 w 3366916"/>
              <a:gd name="connsiteY5" fmla="*/ 362513 h 1475174"/>
              <a:gd name="connsiteX6" fmla="*/ 44565 w 3366916"/>
              <a:gd name="connsiteY6" fmla="*/ 692713 h 1475174"/>
              <a:gd name="connsiteX7" fmla="*/ 95365 w 3366916"/>
              <a:gd name="connsiteY7" fmla="*/ 1162613 h 1475174"/>
              <a:gd name="connsiteX8" fmla="*/ 108065 w 3366916"/>
              <a:gd name="connsiteY8" fmla="*/ 1327713 h 1475174"/>
              <a:gd name="connsiteX9" fmla="*/ 120765 w 3366916"/>
              <a:gd name="connsiteY9" fmla="*/ 1410263 h 1475174"/>
              <a:gd name="connsiteX10" fmla="*/ 171565 w 3366916"/>
              <a:gd name="connsiteY10" fmla="*/ 1454713 h 1475174"/>
              <a:gd name="connsiteX11" fmla="*/ 355715 w 3366916"/>
              <a:gd name="connsiteY11" fmla="*/ 1473763 h 1475174"/>
              <a:gd name="connsiteX12" fmla="*/ 558915 w 3366916"/>
              <a:gd name="connsiteY12" fmla="*/ 1473763 h 1475174"/>
              <a:gd name="connsiteX13" fmla="*/ 1187565 w 3366916"/>
              <a:gd name="connsiteY13" fmla="*/ 1467413 h 1475174"/>
              <a:gd name="connsiteX14" fmla="*/ 2482965 w 3366916"/>
              <a:gd name="connsiteY14" fmla="*/ 1467413 h 1475174"/>
              <a:gd name="connsiteX15" fmla="*/ 3137015 w 3366916"/>
              <a:gd name="connsiteY15" fmla="*/ 1467413 h 1475174"/>
              <a:gd name="connsiteX16" fmla="*/ 3187815 w 3366916"/>
              <a:gd name="connsiteY16" fmla="*/ 1454713 h 1475174"/>
              <a:gd name="connsiteX17" fmla="*/ 3264015 w 3366916"/>
              <a:gd name="connsiteY17" fmla="*/ 1422963 h 1475174"/>
              <a:gd name="connsiteX18" fmla="*/ 3302115 w 3366916"/>
              <a:gd name="connsiteY18" fmla="*/ 1384863 h 1475174"/>
              <a:gd name="connsiteX19" fmla="*/ 3340215 w 3366916"/>
              <a:gd name="connsiteY19" fmla="*/ 1207063 h 1475174"/>
              <a:gd name="connsiteX20" fmla="*/ 3365615 w 3366916"/>
              <a:gd name="connsiteY20" fmla="*/ 260913 h 1475174"/>
              <a:gd name="connsiteX21" fmla="*/ 3360162 w 3366916"/>
              <a:gd name="connsiteY21" fmla="*/ 143441 h 1475174"/>
              <a:gd name="connsiteX22" fmla="*/ 3333865 w 3366916"/>
              <a:gd name="connsiteY22" fmla="*/ 70413 h 1475174"/>
              <a:gd name="connsiteX23" fmla="*/ 3308465 w 3366916"/>
              <a:gd name="connsiteY23" fmla="*/ 38663 h 1475174"/>
              <a:gd name="connsiteX24" fmla="*/ 3257665 w 3366916"/>
              <a:gd name="connsiteY24" fmla="*/ 19613 h 1475174"/>
              <a:gd name="connsiteX25" fmla="*/ 3225915 w 3366916"/>
              <a:gd name="connsiteY25" fmla="*/ 13263 h 1475174"/>
              <a:gd name="connsiteX26" fmla="*/ 3111615 w 3366916"/>
              <a:gd name="connsiteY26" fmla="*/ 6913 h 1475174"/>
              <a:gd name="connsiteX27" fmla="*/ 3041765 w 3366916"/>
              <a:gd name="connsiteY27" fmla="*/ 6913 h 1475174"/>
              <a:gd name="connsiteX28" fmla="*/ 254115 w 3366916"/>
              <a:gd name="connsiteY28" fmla="*/ 6913 h 1475174"/>
              <a:gd name="connsiteX0" fmla="*/ 254115 w 3368387"/>
              <a:gd name="connsiteY0" fmla="*/ 6913 h 1475174"/>
              <a:gd name="connsiteX1" fmla="*/ 171565 w 3368387"/>
              <a:gd name="connsiteY1" fmla="*/ 563 h 1475174"/>
              <a:gd name="connsiteX2" fmla="*/ 95365 w 3368387"/>
              <a:gd name="connsiteY2" fmla="*/ 19613 h 1475174"/>
              <a:gd name="connsiteX3" fmla="*/ 19165 w 3368387"/>
              <a:gd name="connsiteY3" fmla="*/ 64063 h 1475174"/>
              <a:gd name="connsiteX4" fmla="*/ 115 w 3368387"/>
              <a:gd name="connsiteY4" fmla="*/ 191063 h 1475174"/>
              <a:gd name="connsiteX5" fmla="*/ 12815 w 3368387"/>
              <a:gd name="connsiteY5" fmla="*/ 362513 h 1475174"/>
              <a:gd name="connsiteX6" fmla="*/ 44565 w 3368387"/>
              <a:gd name="connsiteY6" fmla="*/ 692713 h 1475174"/>
              <a:gd name="connsiteX7" fmla="*/ 95365 w 3368387"/>
              <a:gd name="connsiteY7" fmla="*/ 1162613 h 1475174"/>
              <a:gd name="connsiteX8" fmla="*/ 108065 w 3368387"/>
              <a:gd name="connsiteY8" fmla="*/ 1327713 h 1475174"/>
              <a:gd name="connsiteX9" fmla="*/ 120765 w 3368387"/>
              <a:gd name="connsiteY9" fmla="*/ 1410263 h 1475174"/>
              <a:gd name="connsiteX10" fmla="*/ 171565 w 3368387"/>
              <a:gd name="connsiteY10" fmla="*/ 1454713 h 1475174"/>
              <a:gd name="connsiteX11" fmla="*/ 355715 w 3368387"/>
              <a:gd name="connsiteY11" fmla="*/ 1473763 h 1475174"/>
              <a:gd name="connsiteX12" fmla="*/ 558915 w 3368387"/>
              <a:gd name="connsiteY12" fmla="*/ 1473763 h 1475174"/>
              <a:gd name="connsiteX13" fmla="*/ 1187565 w 3368387"/>
              <a:gd name="connsiteY13" fmla="*/ 1467413 h 1475174"/>
              <a:gd name="connsiteX14" fmla="*/ 2482965 w 3368387"/>
              <a:gd name="connsiteY14" fmla="*/ 1467413 h 1475174"/>
              <a:gd name="connsiteX15" fmla="*/ 3137015 w 3368387"/>
              <a:gd name="connsiteY15" fmla="*/ 1467413 h 1475174"/>
              <a:gd name="connsiteX16" fmla="*/ 3187815 w 3368387"/>
              <a:gd name="connsiteY16" fmla="*/ 1454713 h 1475174"/>
              <a:gd name="connsiteX17" fmla="*/ 3264015 w 3368387"/>
              <a:gd name="connsiteY17" fmla="*/ 1422963 h 1475174"/>
              <a:gd name="connsiteX18" fmla="*/ 3302115 w 3368387"/>
              <a:gd name="connsiteY18" fmla="*/ 1384863 h 1475174"/>
              <a:gd name="connsiteX19" fmla="*/ 3340215 w 3368387"/>
              <a:gd name="connsiteY19" fmla="*/ 1207063 h 1475174"/>
              <a:gd name="connsiteX20" fmla="*/ 3367306 w 3368387"/>
              <a:gd name="connsiteY20" fmla="*/ 326797 h 1475174"/>
              <a:gd name="connsiteX21" fmla="*/ 3360162 w 3368387"/>
              <a:gd name="connsiteY21" fmla="*/ 143441 h 1475174"/>
              <a:gd name="connsiteX22" fmla="*/ 3333865 w 3368387"/>
              <a:gd name="connsiteY22" fmla="*/ 70413 h 1475174"/>
              <a:gd name="connsiteX23" fmla="*/ 3308465 w 3368387"/>
              <a:gd name="connsiteY23" fmla="*/ 38663 h 1475174"/>
              <a:gd name="connsiteX24" fmla="*/ 3257665 w 3368387"/>
              <a:gd name="connsiteY24" fmla="*/ 19613 h 1475174"/>
              <a:gd name="connsiteX25" fmla="*/ 3225915 w 3368387"/>
              <a:gd name="connsiteY25" fmla="*/ 13263 h 1475174"/>
              <a:gd name="connsiteX26" fmla="*/ 3111615 w 3368387"/>
              <a:gd name="connsiteY26" fmla="*/ 6913 h 1475174"/>
              <a:gd name="connsiteX27" fmla="*/ 3041765 w 3368387"/>
              <a:gd name="connsiteY27" fmla="*/ 6913 h 1475174"/>
              <a:gd name="connsiteX28" fmla="*/ 254115 w 3368387"/>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137015 w 3368651"/>
              <a:gd name="connsiteY15" fmla="*/ 1467413 h 1475174"/>
              <a:gd name="connsiteX16" fmla="*/ 3187815 w 3368651"/>
              <a:gd name="connsiteY16" fmla="*/ 1454713 h 1475174"/>
              <a:gd name="connsiteX17" fmla="*/ 3264015 w 3368651"/>
              <a:gd name="connsiteY17" fmla="*/ 1422963 h 1475174"/>
              <a:gd name="connsiteX18" fmla="*/ 3302115 w 3368651"/>
              <a:gd name="connsiteY18" fmla="*/ 1384863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137015 w 3368651"/>
              <a:gd name="connsiteY15" fmla="*/ 1467413 h 1475174"/>
              <a:gd name="connsiteX16" fmla="*/ 3187815 w 3368651"/>
              <a:gd name="connsiteY16" fmla="*/ 1454713 h 1475174"/>
              <a:gd name="connsiteX17" fmla="*/ 3264015 w 3368651"/>
              <a:gd name="connsiteY17" fmla="*/ 1422963 h 1475174"/>
              <a:gd name="connsiteX18" fmla="*/ 3314918 w 3368651"/>
              <a:gd name="connsiteY18" fmla="*/ 1343591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041074 w 3368651"/>
              <a:gd name="connsiteY15" fmla="*/ 1465035 h 1475174"/>
              <a:gd name="connsiteX16" fmla="*/ 3187815 w 3368651"/>
              <a:gd name="connsiteY16" fmla="*/ 1454713 h 1475174"/>
              <a:gd name="connsiteX17" fmla="*/ 3264015 w 3368651"/>
              <a:gd name="connsiteY17" fmla="*/ 1422963 h 1475174"/>
              <a:gd name="connsiteX18" fmla="*/ 3314918 w 3368651"/>
              <a:gd name="connsiteY18" fmla="*/ 1343591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304121 w 3368651"/>
              <a:gd name="connsiteY0" fmla="*/ 3518 h 1476542"/>
              <a:gd name="connsiteX1" fmla="*/ 171565 w 3368651"/>
              <a:gd name="connsiteY1" fmla="*/ 1931 h 1476542"/>
              <a:gd name="connsiteX2" fmla="*/ 95365 w 3368651"/>
              <a:gd name="connsiteY2" fmla="*/ 20981 h 1476542"/>
              <a:gd name="connsiteX3" fmla="*/ 19165 w 3368651"/>
              <a:gd name="connsiteY3" fmla="*/ 65431 h 1476542"/>
              <a:gd name="connsiteX4" fmla="*/ 115 w 3368651"/>
              <a:gd name="connsiteY4" fmla="*/ 192431 h 1476542"/>
              <a:gd name="connsiteX5" fmla="*/ 12815 w 3368651"/>
              <a:gd name="connsiteY5" fmla="*/ 363881 h 1476542"/>
              <a:gd name="connsiteX6" fmla="*/ 44565 w 3368651"/>
              <a:gd name="connsiteY6" fmla="*/ 694081 h 1476542"/>
              <a:gd name="connsiteX7" fmla="*/ 95365 w 3368651"/>
              <a:gd name="connsiteY7" fmla="*/ 1163981 h 1476542"/>
              <a:gd name="connsiteX8" fmla="*/ 108065 w 3368651"/>
              <a:gd name="connsiteY8" fmla="*/ 1329081 h 1476542"/>
              <a:gd name="connsiteX9" fmla="*/ 120765 w 3368651"/>
              <a:gd name="connsiteY9" fmla="*/ 1411631 h 1476542"/>
              <a:gd name="connsiteX10" fmla="*/ 171565 w 3368651"/>
              <a:gd name="connsiteY10" fmla="*/ 1456081 h 1476542"/>
              <a:gd name="connsiteX11" fmla="*/ 355715 w 3368651"/>
              <a:gd name="connsiteY11" fmla="*/ 1475131 h 1476542"/>
              <a:gd name="connsiteX12" fmla="*/ 558915 w 3368651"/>
              <a:gd name="connsiteY12" fmla="*/ 1475131 h 1476542"/>
              <a:gd name="connsiteX13" fmla="*/ 1187565 w 3368651"/>
              <a:gd name="connsiteY13" fmla="*/ 1468781 h 1476542"/>
              <a:gd name="connsiteX14" fmla="*/ 2482965 w 3368651"/>
              <a:gd name="connsiteY14" fmla="*/ 1468781 h 1476542"/>
              <a:gd name="connsiteX15" fmla="*/ 3041074 w 3368651"/>
              <a:gd name="connsiteY15" fmla="*/ 1466403 h 1476542"/>
              <a:gd name="connsiteX16" fmla="*/ 3187815 w 3368651"/>
              <a:gd name="connsiteY16" fmla="*/ 1456081 h 1476542"/>
              <a:gd name="connsiteX17" fmla="*/ 3264015 w 3368651"/>
              <a:gd name="connsiteY17" fmla="*/ 1424331 h 1476542"/>
              <a:gd name="connsiteX18" fmla="*/ 3314918 w 3368651"/>
              <a:gd name="connsiteY18" fmla="*/ 1344959 h 1476542"/>
              <a:gd name="connsiteX19" fmla="*/ 3336349 w 3368651"/>
              <a:gd name="connsiteY19" fmla="*/ 1156840 h 1476542"/>
              <a:gd name="connsiteX20" fmla="*/ 3367306 w 3368651"/>
              <a:gd name="connsiteY20" fmla="*/ 328165 h 1476542"/>
              <a:gd name="connsiteX21" fmla="*/ 3360162 w 3368651"/>
              <a:gd name="connsiteY21" fmla="*/ 144809 h 1476542"/>
              <a:gd name="connsiteX22" fmla="*/ 3333865 w 3368651"/>
              <a:gd name="connsiteY22" fmla="*/ 71781 h 1476542"/>
              <a:gd name="connsiteX23" fmla="*/ 3308465 w 3368651"/>
              <a:gd name="connsiteY23" fmla="*/ 40031 h 1476542"/>
              <a:gd name="connsiteX24" fmla="*/ 3257665 w 3368651"/>
              <a:gd name="connsiteY24" fmla="*/ 20981 h 1476542"/>
              <a:gd name="connsiteX25" fmla="*/ 3225915 w 3368651"/>
              <a:gd name="connsiteY25" fmla="*/ 14631 h 1476542"/>
              <a:gd name="connsiteX26" fmla="*/ 3111615 w 3368651"/>
              <a:gd name="connsiteY26" fmla="*/ 8281 h 1476542"/>
              <a:gd name="connsiteX27" fmla="*/ 3041765 w 3368651"/>
              <a:gd name="connsiteY27" fmla="*/ 8281 h 1476542"/>
              <a:gd name="connsiteX28" fmla="*/ 304121 w 3368651"/>
              <a:gd name="connsiteY28" fmla="*/ 3518 h 1476542"/>
              <a:gd name="connsiteX0" fmla="*/ 304121 w 3368651"/>
              <a:gd name="connsiteY0" fmla="*/ 7213 h 1480237"/>
              <a:gd name="connsiteX1" fmla="*/ 188234 w 3368651"/>
              <a:gd name="connsiteY1" fmla="*/ 864 h 1480237"/>
              <a:gd name="connsiteX2" fmla="*/ 95365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04121 w 3368651"/>
              <a:gd name="connsiteY28" fmla="*/ 7213 h 1480237"/>
              <a:gd name="connsiteX0" fmla="*/ 304121 w 3368651"/>
              <a:gd name="connsiteY0" fmla="*/ 7213 h 1480237"/>
              <a:gd name="connsiteX1" fmla="*/ 188234 w 3368651"/>
              <a:gd name="connsiteY1" fmla="*/ 864 h 1480237"/>
              <a:gd name="connsiteX2" fmla="*/ 81078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04121 w 3368651"/>
              <a:gd name="connsiteY28" fmla="*/ 7213 h 1480237"/>
              <a:gd name="connsiteX0" fmla="*/ 325552 w 3368651"/>
              <a:gd name="connsiteY0" fmla="*/ 7213 h 1480237"/>
              <a:gd name="connsiteX1" fmla="*/ 188234 w 3368651"/>
              <a:gd name="connsiteY1" fmla="*/ 864 h 1480237"/>
              <a:gd name="connsiteX2" fmla="*/ 81078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25552 w 3368651"/>
              <a:gd name="connsiteY28" fmla="*/ 7213 h 1480237"/>
              <a:gd name="connsiteX0" fmla="*/ 325447 w 3368546"/>
              <a:gd name="connsiteY0" fmla="*/ 7213 h 1480237"/>
              <a:gd name="connsiteX1" fmla="*/ 188129 w 3368546"/>
              <a:gd name="connsiteY1" fmla="*/ 864 h 1480237"/>
              <a:gd name="connsiteX2" fmla="*/ 80973 w 3368546"/>
              <a:gd name="connsiteY2" fmla="*/ 24676 h 1480237"/>
              <a:gd name="connsiteX3" fmla="*/ 14297 w 3368546"/>
              <a:gd name="connsiteY3" fmla="*/ 81033 h 1480237"/>
              <a:gd name="connsiteX4" fmla="*/ 10 w 3368546"/>
              <a:gd name="connsiteY4" fmla="*/ 196126 h 1480237"/>
              <a:gd name="connsiteX5" fmla="*/ 12710 w 3368546"/>
              <a:gd name="connsiteY5" fmla="*/ 367576 h 1480237"/>
              <a:gd name="connsiteX6" fmla="*/ 44460 w 3368546"/>
              <a:gd name="connsiteY6" fmla="*/ 697776 h 1480237"/>
              <a:gd name="connsiteX7" fmla="*/ 95260 w 3368546"/>
              <a:gd name="connsiteY7" fmla="*/ 1167676 h 1480237"/>
              <a:gd name="connsiteX8" fmla="*/ 107960 w 3368546"/>
              <a:gd name="connsiteY8" fmla="*/ 1332776 h 1480237"/>
              <a:gd name="connsiteX9" fmla="*/ 120660 w 3368546"/>
              <a:gd name="connsiteY9" fmla="*/ 1415326 h 1480237"/>
              <a:gd name="connsiteX10" fmla="*/ 171460 w 3368546"/>
              <a:gd name="connsiteY10" fmla="*/ 1459776 h 1480237"/>
              <a:gd name="connsiteX11" fmla="*/ 355610 w 3368546"/>
              <a:gd name="connsiteY11" fmla="*/ 1478826 h 1480237"/>
              <a:gd name="connsiteX12" fmla="*/ 558810 w 3368546"/>
              <a:gd name="connsiteY12" fmla="*/ 1478826 h 1480237"/>
              <a:gd name="connsiteX13" fmla="*/ 1187460 w 3368546"/>
              <a:gd name="connsiteY13" fmla="*/ 1472476 h 1480237"/>
              <a:gd name="connsiteX14" fmla="*/ 2482860 w 3368546"/>
              <a:gd name="connsiteY14" fmla="*/ 1472476 h 1480237"/>
              <a:gd name="connsiteX15" fmla="*/ 3040969 w 3368546"/>
              <a:gd name="connsiteY15" fmla="*/ 1470098 h 1480237"/>
              <a:gd name="connsiteX16" fmla="*/ 3187710 w 3368546"/>
              <a:gd name="connsiteY16" fmla="*/ 1459776 h 1480237"/>
              <a:gd name="connsiteX17" fmla="*/ 3263910 w 3368546"/>
              <a:gd name="connsiteY17" fmla="*/ 1428026 h 1480237"/>
              <a:gd name="connsiteX18" fmla="*/ 3314813 w 3368546"/>
              <a:gd name="connsiteY18" fmla="*/ 1348654 h 1480237"/>
              <a:gd name="connsiteX19" fmla="*/ 3336244 w 3368546"/>
              <a:gd name="connsiteY19" fmla="*/ 1160535 h 1480237"/>
              <a:gd name="connsiteX20" fmla="*/ 3367201 w 3368546"/>
              <a:gd name="connsiteY20" fmla="*/ 331860 h 1480237"/>
              <a:gd name="connsiteX21" fmla="*/ 3360057 w 3368546"/>
              <a:gd name="connsiteY21" fmla="*/ 148504 h 1480237"/>
              <a:gd name="connsiteX22" fmla="*/ 3333760 w 3368546"/>
              <a:gd name="connsiteY22" fmla="*/ 75476 h 1480237"/>
              <a:gd name="connsiteX23" fmla="*/ 3308360 w 3368546"/>
              <a:gd name="connsiteY23" fmla="*/ 43726 h 1480237"/>
              <a:gd name="connsiteX24" fmla="*/ 3257560 w 3368546"/>
              <a:gd name="connsiteY24" fmla="*/ 24676 h 1480237"/>
              <a:gd name="connsiteX25" fmla="*/ 3225810 w 3368546"/>
              <a:gd name="connsiteY25" fmla="*/ 18326 h 1480237"/>
              <a:gd name="connsiteX26" fmla="*/ 3111510 w 3368546"/>
              <a:gd name="connsiteY26" fmla="*/ 11976 h 1480237"/>
              <a:gd name="connsiteX27" fmla="*/ 3041660 w 3368546"/>
              <a:gd name="connsiteY27" fmla="*/ 11976 h 1480237"/>
              <a:gd name="connsiteX28" fmla="*/ 325447 w 3368546"/>
              <a:gd name="connsiteY28" fmla="*/ 7213 h 1480237"/>
              <a:gd name="connsiteX0" fmla="*/ 325447 w 3368546"/>
              <a:gd name="connsiteY0" fmla="*/ 5196 h 1478220"/>
              <a:gd name="connsiteX1" fmla="*/ 173842 w 3368546"/>
              <a:gd name="connsiteY1" fmla="*/ 1228 h 1478220"/>
              <a:gd name="connsiteX2" fmla="*/ 80973 w 3368546"/>
              <a:gd name="connsiteY2" fmla="*/ 22659 h 1478220"/>
              <a:gd name="connsiteX3" fmla="*/ 14297 w 3368546"/>
              <a:gd name="connsiteY3" fmla="*/ 79016 h 1478220"/>
              <a:gd name="connsiteX4" fmla="*/ 10 w 3368546"/>
              <a:gd name="connsiteY4" fmla="*/ 194109 h 1478220"/>
              <a:gd name="connsiteX5" fmla="*/ 12710 w 3368546"/>
              <a:gd name="connsiteY5" fmla="*/ 365559 h 1478220"/>
              <a:gd name="connsiteX6" fmla="*/ 44460 w 3368546"/>
              <a:gd name="connsiteY6" fmla="*/ 695759 h 1478220"/>
              <a:gd name="connsiteX7" fmla="*/ 95260 w 3368546"/>
              <a:gd name="connsiteY7" fmla="*/ 1165659 h 1478220"/>
              <a:gd name="connsiteX8" fmla="*/ 107960 w 3368546"/>
              <a:gd name="connsiteY8" fmla="*/ 1330759 h 1478220"/>
              <a:gd name="connsiteX9" fmla="*/ 120660 w 3368546"/>
              <a:gd name="connsiteY9" fmla="*/ 1413309 h 1478220"/>
              <a:gd name="connsiteX10" fmla="*/ 171460 w 3368546"/>
              <a:gd name="connsiteY10" fmla="*/ 1457759 h 1478220"/>
              <a:gd name="connsiteX11" fmla="*/ 355610 w 3368546"/>
              <a:gd name="connsiteY11" fmla="*/ 1476809 h 1478220"/>
              <a:gd name="connsiteX12" fmla="*/ 558810 w 3368546"/>
              <a:gd name="connsiteY12" fmla="*/ 1476809 h 1478220"/>
              <a:gd name="connsiteX13" fmla="*/ 1187460 w 3368546"/>
              <a:gd name="connsiteY13" fmla="*/ 1470459 h 1478220"/>
              <a:gd name="connsiteX14" fmla="*/ 2482860 w 3368546"/>
              <a:gd name="connsiteY14" fmla="*/ 1470459 h 1478220"/>
              <a:gd name="connsiteX15" fmla="*/ 3040969 w 3368546"/>
              <a:gd name="connsiteY15" fmla="*/ 1468081 h 1478220"/>
              <a:gd name="connsiteX16" fmla="*/ 3187710 w 3368546"/>
              <a:gd name="connsiteY16" fmla="*/ 1457759 h 1478220"/>
              <a:gd name="connsiteX17" fmla="*/ 3263910 w 3368546"/>
              <a:gd name="connsiteY17" fmla="*/ 1426009 h 1478220"/>
              <a:gd name="connsiteX18" fmla="*/ 3314813 w 3368546"/>
              <a:gd name="connsiteY18" fmla="*/ 1346637 h 1478220"/>
              <a:gd name="connsiteX19" fmla="*/ 3336244 w 3368546"/>
              <a:gd name="connsiteY19" fmla="*/ 1158518 h 1478220"/>
              <a:gd name="connsiteX20" fmla="*/ 3367201 w 3368546"/>
              <a:gd name="connsiteY20" fmla="*/ 329843 h 1478220"/>
              <a:gd name="connsiteX21" fmla="*/ 3360057 w 3368546"/>
              <a:gd name="connsiteY21" fmla="*/ 146487 h 1478220"/>
              <a:gd name="connsiteX22" fmla="*/ 3333760 w 3368546"/>
              <a:gd name="connsiteY22" fmla="*/ 73459 h 1478220"/>
              <a:gd name="connsiteX23" fmla="*/ 3308360 w 3368546"/>
              <a:gd name="connsiteY23" fmla="*/ 41709 h 1478220"/>
              <a:gd name="connsiteX24" fmla="*/ 3257560 w 3368546"/>
              <a:gd name="connsiteY24" fmla="*/ 22659 h 1478220"/>
              <a:gd name="connsiteX25" fmla="*/ 3225810 w 3368546"/>
              <a:gd name="connsiteY25" fmla="*/ 16309 h 1478220"/>
              <a:gd name="connsiteX26" fmla="*/ 3111510 w 3368546"/>
              <a:gd name="connsiteY26" fmla="*/ 9959 h 1478220"/>
              <a:gd name="connsiteX27" fmla="*/ 3041660 w 3368546"/>
              <a:gd name="connsiteY27" fmla="*/ 9959 h 1478220"/>
              <a:gd name="connsiteX28" fmla="*/ 325447 w 3368546"/>
              <a:gd name="connsiteY28" fmla="*/ 5196 h 1478220"/>
              <a:gd name="connsiteX0" fmla="*/ 344497 w 3368546"/>
              <a:gd name="connsiteY0" fmla="*/ 1551 h 1484100"/>
              <a:gd name="connsiteX1" fmla="*/ 173842 w 3368546"/>
              <a:gd name="connsiteY1" fmla="*/ 7108 h 1484100"/>
              <a:gd name="connsiteX2" fmla="*/ 80973 w 3368546"/>
              <a:gd name="connsiteY2" fmla="*/ 28539 h 1484100"/>
              <a:gd name="connsiteX3" fmla="*/ 14297 w 3368546"/>
              <a:gd name="connsiteY3" fmla="*/ 84896 h 1484100"/>
              <a:gd name="connsiteX4" fmla="*/ 10 w 3368546"/>
              <a:gd name="connsiteY4" fmla="*/ 199989 h 1484100"/>
              <a:gd name="connsiteX5" fmla="*/ 12710 w 3368546"/>
              <a:gd name="connsiteY5" fmla="*/ 371439 h 1484100"/>
              <a:gd name="connsiteX6" fmla="*/ 44460 w 3368546"/>
              <a:gd name="connsiteY6" fmla="*/ 701639 h 1484100"/>
              <a:gd name="connsiteX7" fmla="*/ 95260 w 3368546"/>
              <a:gd name="connsiteY7" fmla="*/ 1171539 h 1484100"/>
              <a:gd name="connsiteX8" fmla="*/ 107960 w 3368546"/>
              <a:gd name="connsiteY8" fmla="*/ 1336639 h 1484100"/>
              <a:gd name="connsiteX9" fmla="*/ 120660 w 3368546"/>
              <a:gd name="connsiteY9" fmla="*/ 1419189 h 1484100"/>
              <a:gd name="connsiteX10" fmla="*/ 171460 w 3368546"/>
              <a:gd name="connsiteY10" fmla="*/ 1463639 h 1484100"/>
              <a:gd name="connsiteX11" fmla="*/ 355610 w 3368546"/>
              <a:gd name="connsiteY11" fmla="*/ 1482689 h 1484100"/>
              <a:gd name="connsiteX12" fmla="*/ 558810 w 3368546"/>
              <a:gd name="connsiteY12" fmla="*/ 1482689 h 1484100"/>
              <a:gd name="connsiteX13" fmla="*/ 1187460 w 3368546"/>
              <a:gd name="connsiteY13" fmla="*/ 1476339 h 1484100"/>
              <a:gd name="connsiteX14" fmla="*/ 2482860 w 3368546"/>
              <a:gd name="connsiteY14" fmla="*/ 1476339 h 1484100"/>
              <a:gd name="connsiteX15" fmla="*/ 3040969 w 3368546"/>
              <a:gd name="connsiteY15" fmla="*/ 1473961 h 1484100"/>
              <a:gd name="connsiteX16" fmla="*/ 3187710 w 3368546"/>
              <a:gd name="connsiteY16" fmla="*/ 1463639 h 1484100"/>
              <a:gd name="connsiteX17" fmla="*/ 3263910 w 3368546"/>
              <a:gd name="connsiteY17" fmla="*/ 1431889 h 1484100"/>
              <a:gd name="connsiteX18" fmla="*/ 3314813 w 3368546"/>
              <a:gd name="connsiteY18" fmla="*/ 1352517 h 1484100"/>
              <a:gd name="connsiteX19" fmla="*/ 3336244 w 3368546"/>
              <a:gd name="connsiteY19" fmla="*/ 1164398 h 1484100"/>
              <a:gd name="connsiteX20" fmla="*/ 3367201 w 3368546"/>
              <a:gd name="connsiteY20" fmla="*/ 335723 h 1484100"/>
              <a:gd name="connsiteX21" fmla="*/ 3360057 w 3368546"/>
              <a:gd name="connsiteY21" fmla="*/ 152367 h 1484100"/>
              <a:gd name="connsiteX22" fmla="*/ 3333760 w 3368546"/>
              <a:gd name="connsiteY22" fmla="*/ 79339 h 1484100"/>
              <a:gd name="connsiteX23" fmla="*/ 3308360 w 3368546"/>
              <a:gd name="connsiteY23" fmla="*/ 47589 h 1484100"/>
              <a:gd name="connsiteX24" fmla="*/ 3257560 w 3368546"/>
              <a:gd name="connsiteY24" fmla="*/ 28539 h 1484100"/>
              <a:gd name="connsiteX25" fmla="*/ 3225810 w 3368546"/>
              <a:gd name="connsiteY25" fmla="*/ 22189 h 1484100"/>
              <a:gd name="connsiteX26" fmla="*/ 3111510 w 3368546"/>
              <a:gd name="connsiteY26" fmla="*/ 15839 h 1484100"/>
              <a:gd name="connsiteX27" fmla="*/ 3041660 w 3368546"/>
              <a:gd name="connsiteY27" fmla="*/ 15839 h 1484100"/>
              <a:gd name="connsiteX28" fmla="*/ 344497 w 3368546"/>
              <a:gd name="connsiteY28" fmla="*/ 1551 h 1484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3368546" h="1484100">
                <a:moveTo>
                  <a:pt x="344497" y="1551"/>
                </a:moveTo>
                <a:cubicBezTo>
                  <a:pt x="316451" y="-2683"/>
                  <a:pt x="217763" y="2610"/>
                  <a:pt x="173842" y="7108"/>
                </a:cubicBezTo>
                <a:cubicBezTo>
                  <a:pt x="129921" y="11606"/>
                  <a:pt x="107564" y="15574"/>
                  <a:pt x="80973" y="28539"/>
                </a:cubicBezTo>
                <a:cubicBezTo>
                  <a:pt x="54382" y="41504"/>
                  <a:pt x="27791" y="56321"/>
                  <a:pt x="14297" y="84896"/>
                </a:cubicBezTo>
                <a:cubicBezTo>
                  <a:pt x="803" y="113471"/>
                  <a:pt x="274" y="152232"/>
                  <a:pt x="10" y="199989"/>
                </a:cubicBezTo>
                <a:cubicBezTo>
                  <a:pt x="-254" y="247746"/>
                  <a:pt x="5302" y="287831"/>
                  <a:pt x="12710" y="371439"/>
                </a:cubicBezTo>
                <a:cubicBezTo>
                  <a:pt x="20118" y="455047"/>
                  <a:pt x="30702" y="568289"/>
                  <a:pt x="44460" y="701639"/>
                </a:cubicBezTo>
                <a:cubicBezTo>
                  <a:pt x="58218" y="834989"/>
                  <a:pt x="84677" y="1065706"/>
                  <a:pt x="95260" y="1171539"/>
                </a:cubicBezTo>
                <a:cubicBezTo>
                  <a:pt x="105843" y="1277372"/>
                  <a:pt x="103727" y="1295364"/>
                  <a:pt x="107960" y="1336639"/>
                </a:cubicBezTo>
                <a:cubicBezTo>
                  <a:pt x="112193" y="1377914"/>
                  <a:pt x="110077" y="1398022"/>
                  <a:pt x="120660" y="1419189"/>
                </a:cubicBezTo>
                <a:cubicBezTo>
                  <a:pt x="131243" y="1440356"/>
                  <a:pt x="132302" y="1453056"/>
                  <a:pt x="171460" y="1463639"/>
                </a:cubicBezTo>
                <a:cubicBezTo>
                  <a:pt x="210618" y="1474222"/>
                  <a:pt x="291052" y="1479514"/>
                  <a:pt x="355610" y="1482689"/>
                </a:cubicBezTo>
                <a:cubicBezTo>
                  <a:pt x="420168" y="1485864"/>
                  <a:pt x="558810" y="1482689"/>
                  <a:pt x="558810" y="1482689"/>
                </a:cubicBezTo>
                <a:lnTo>
                  <a:pt x="1187460" y="1476339"/>
                </a:lnTo>
                <a:lnTo>
                  <a:pt x="2482860" y="1476339"/>
                </a:lnTo>
                <a:lnTo>
                  <a:pt x="3040969" y="1473961"/>
                </a:lnTo>
                <a:cubicBezTo>
                  <a:pt x="3158444" y="1471844"/>
                  <a:pt x="3150553" y="1470651"/>
                  <a:pt x="3187710" y="1463639"/>
                </a:cubicBezTo>
                <a:cubicBezTo>
                  <a:pt x="3224867" y="1456627"/>
                  <a:pt x="3242726" y="1450409"/>
                  <a:pt x="3263910" y="1431889"/>
                </a:cubicBezTo>
                <a:cubicBezTo>
                  <a:pt x="3285094" y="1413369"/>
                  <a:pt x="3302757" y="1397099"/>
                  <a:pt x="3314813" y="1352517"/>
                </a:cubicBezTo>
                <a:cubicBezTo>
                  <a:pt x="3326869" y="1307935"/>
                  <a:pt x="3327513" y="1333864"/>
                  <a:pt x="3336244" y="1164398"/>
                </a:cubicBezTo>
                <a:cubicBezTo>
                  <a:pt x="3344975" y="994932"/>
                  <a:pt x="3363232" y="504395"/>
                  <a:pt x="3367201" y="335723"/>
                </a:cubicBezTo>
                <a:cubicBezTo>
                  <a:pt x="3371170" y="167051"/>
                  <a:pt x="3365630" y="195097"/>
                  <a:pt x="3360057" y="152367"/>
                </a:cubicBezTo>
                <a:cubicBezTo>
                  <a:pt x="3354484" y="109637"/>
                  <a:pt x="3342376" y="96802"/>
                  <a:pt x="3333760" y="79339"/>
                </a:cubicBezTo>
                <a:cubicBezTo>
                  <a:pt x="3325144" y="61876"/>
                  <a:pt x="3321060" y="56056"/>
                  <a:pt x="3308360" y="47589"/>
                </a:cubicBezTo>
                <a:cubicBezTo>
                  <a:pt x="3295660" y="39122"/>
                  <a:pt x="3271318" y="32772"/>
                  <a:pt x="3257560" y="28539"/>
                </a:cubicBezTo>
                <a:cubicBezTo>
                  <a:pt x="3243802" y="24306"/>
                  <a:pt x="3250152" y="24306"/>
                  <a:pt x="3225810" y="22189"/>
                </a:cubicBezTo>
                <a:cubicBezTo>
                  <a:pt x="3201468" y="20072"/>
                  <a:pt x="3142202" y="16897"/>
                  <a:pt x="3111510" y="15839"/>
                </a:cubicBezTo>
                <a:cubicBezTo>
                  <a:pt x="3080818" y="14781"/>
                  <a:pt x="3041660" y="15839"/>
                  <a:pt x="3041660" y="15839"/>
                </a:cubicBezTo>
                <a:lnTo>
                  <a:pt x="344497" y="1551"/>
                </a:lnTo>
                <a:close/>
              </a:path>
            </a:pathLst>
          </a:custGeom>
          <a:solidFill>
            <a:srgbClr val="3E4F93"/>
          </a:solidFill>
          <a:ln w="57150" cap="rnd">
            <a:solidFill>
              <a:srgbClr val="33487A"/>
            </a:solidFill>
            <a:round/>
          </a:ln>
          <a:effectLst>
            <a:outerShdw blurRad="63500" sx="102000" sy="102000" algn="ctr" rotWithShape="0">
              <a:schemeClr val="bg2">
                <a:lumMod val="25000"/>
                <a:alpha val="40000"/>
              </a:schemeClr>
            </a:outerShdw>
          </a:effectLst>
          <a:scene3d>
            <a:camera prst="orthographicFront"/>
            <a:lightRig rig="threePt" dir="t"/>
          </a:scene3d>
          <a:sp3d extrusionH="6350" contourW="38100">
            <a:extrusionClr>
              <a:schemeClr val="tx1"/>
            </a:extrusionClr>
            <a:contourClr>
              <a:schemeClr val="bg1"/>
            </a:contourClr>
          </a:sp3d>
        </p:spPr>
        <p:style>
          <a:lnRef idx="2">
            <a:schemeClr val="accent1">
              <a:shade val="50000"/>
            </a:schemeClr>
          </a:lnRef>
          <a:fillRef idx="1">
            <a:schemeClr val="accent1"/>
          </a:fillRef>
          <a:effectRef idx="0">
            <a:schemeClr val="accent1"/>
          </a:effectRef>
          <a:fontRef idx="minor">
            <a:schemeClr val="lt1"/>
          </a:fontRef>
        </p:style>
        <p:txBody>
          <a:bodyPr tIns="36000" bIns="72000" rtlCol="0" anchor="ctr"/>
          <a:lstStyle/>
          <a:p>
            <a:pPr algn="ctr"/>
            <a:r>
              <a:rPr lang="he-IL" sz="2800" dirty="0">
                <a:solidFill>
                  <a:schemeClr val="bg1"/>
                </a:solidFill>
                <a:latin typeface="Calibri" panose="020F0502020204030204" pitchFamily="34" charset="0"/>
                <a:cs typeface="Calibri" panose="020F0502020204030204" pitchFamily="34" charset="0"/>
              </a:rPr>
              <a:t>לַחֲצוּ עָלַי</a:t>
            </a:r>
          </a:p>
          <a:p>
            <a:pPr algn="ctr"/>
            <a:r>
              <a:rPr lang="he-IL" sz="2800" dirty="0">
                <a:solidFill>
                  <a:schemeClr val="bg1"/>
                </a:solidFill>
                <a:latin typeface="Calibri" panose="020F0502020204030204" pitchFamily="34" charset="0"/>
                <a:cs typeface="Calibri" panose="020F0502020204030204" pitchFamily="34" charset="0"/>
              </a:rPr>
              <a:t>לְהַצָגַת </a:t>
            </a:r>
          </a:p>
          <a:p>
            <a:pPr algn="ctr"/>
            <a:r>
              <a:rPr lang="he-IL" sz="2800" dirty="0">
                <a:solidFill>
                  <a:schemeClr val="bg1"/>
                </a:solidFill>
                <a:latin typeface="Calibri" panose="020F0502020204030204" pitchFamily="34" charset="0"/>
                <a:cs typeface="Calibri" panose="020F0502020204030204" pitchFamily="34" charset="0"/>
              </a:rPr>
              <a:t>אֶפְשָרוּת א'.</a:t>
            </a:r>
            <a:endParaRPr lang="en-IL" sz="2800" dirty="0">
              <a:latin typeface="Calibri" panose="020F0502020204030204" pitchFamily="34" charset="0"/>
              <a:cs typeface="Calibri" panose="020F0502020204030204" pitchFamily="34" charset="0"/>
            </a:endParaRPr>
          </a:p>
        </p:txBody>
      </p:sp>
      <p:sp>
        <p:nvSpPr>
          <p:cNvPr id="25" name="לחצו עלי 2">
            <a:extLst>
              <a:ext uri="{FF2B5EF4-FFF2-40B4-BE49-F238E27FC236}">
                <a16:creationId xmlns:a16="http://schemas.microsoft.com/office/drawing/2014/main" id="{CF9B8538-876E-4D4B-972E-D99A5F1C0290}"/>
              </a:ext>
            </a:extLst>
          </p:cNvPr>
          <p:cNvSpPr/>
          <p:nvPr/>
        </p:nvSpPr>
        <p:spPr>
          <a:xfrm>
            <a:off x="8730473" y="5151631"/>
            <a:ext cx="2885037" cy="1271078"/>
          </a:xfrm>
          <a:custGeom>
            <a:avLst/>
            <a:gdLst>
              <a:gd name="connsiteX0" fmla="*/ 254115 w 3369197"/>
              <a:gd name="connsiteY0" fmla="*/ 6913 h 1475174"/>
              <a:gd name="connsiteX1" fmla="*/ 171565 w 3369197"/>
              <a:gd name="connsiteY1" fmla="*/ 563 h 1475174"/>
              <a:gd name="connsiteX2" fmla="*/ 95365 w 3369197"/>
              <a:gd name="connsiteY2" fmla="*/ 19613 h 1475174"/>
              <a:gd name="connsiteX3" fmla="*/ 19165 w 3369197"/>
              <a:gd name="connsiteY3" fmla="*/ 64063 h 1475174"/>
              <a:gd name="connsiteX4" fmla="*/ 115 w 3369197"/>
              <a:gd name="connsiteY4" fmla="*/ 191063 h 1475174"/>
              <a:gd name="connsiteX5" fmla="*/ 12815 w 3369197"/>
              <a:gd name="connsiteY5" fmla="*/ 362513 h 1475174"/>
              <a:gd name="connsiteX6" fmla="*/ 44565 w 3369197"/>
              <a:gd name="connsiteY6" fmla="*/ 692713 h 1475174"/>
              <a:gd name="connsiteX7" fmla="*/ 95365 w 3369197"/>
              <a:gd name="connsiteY7" fmla="*/ 1162613 h 1475174"/>
              <a:gd name="connsiteX8" fmla="*/ 108065 w 3369197"/>
              <a:gd name="connsiteY8" fmla="*/ 1327713 h 1475174"/>
              <a:gd name="connsiteX9" fmla="*/ 120765 w 3369197"/>
              <a:gd name="connsiteY9" fmla="*/ 1410263 h 1475174"/>
              <a:gd name="connsiteX10" fmla="*/ 171565 w 3369197"/>
              <a:gd name="connsiteY10" fmla="*/ 1454713 h 1475174"/>
              <a:gd name="connsiteX11" fmla="*/ 355715 w 3369197"/>
              <a:gd name="connsiteY11" fmla="*/ 1473763 h 1475174"/>
              <a:gd name="connsiteX12" fmla="*/ 558915 w 3369197"/>
              <a:gd name="connsiteY12" fmla="*/ 1473763 h 1475174"/>
              <a:gd name="connsiteX13" fmla="*/ 1187565 w 3369197"/>
              <a:gd name="connsiteY13" fmla="*/ 1467413 h 1475174"/>
              <a:gd name="connsiteX14" fmla="*/ 2482965 w 3369197"/>
              <a:gd name="connsiteY14" fmla="*/ 1467413 h 1475174"/>
              <a:gd name="connsiteX15" fmla="*/ 3137015 w 3369197"/>
              <a:gd name="connsiteY15" fmla="*/ 1467413 h 1475174"/>
              <a:gd name="connsiteX16" fmla="*/ 3187815 w 3369197"/>
              <a:gd name="connsiteY16" fmla="*/ 1454713 h 1475174"/>
              <a:gd name="connsiteX17" fmla="*/ 3264015 w 3369197"/>
              <a:gd name="connsiteY17" fmla="*/ 1422963 h 1475174"/>
              <a:gd name="connsiteX18" fmla="*/ 3302115 w 3369197"/>
              <a:gd name="connsiteY18" fmla="*/ 1384863 h 1475174"/>
              <a:gd name="connsiteX19" fmla="*/ 3340215 w 3369197"/>
              <a:gd name="connsiteY19" fmla="*/ 1207063 h 1475174"/>
              <a:gd name="connsiteX20" fmla="*/ 3365615 w 3369197"/>
              <a:gd name="connsiteY20" fmla="*/ 260913 h 1475174"/>
              <a:gd name="connsiteX21" fmla="*/ 3365615 w 3369197"/>
              <a:gd name="connsiteY21" fmla="*/ 191063 h 1475174"/>
              <a:gd name="connsiteX22" fmla="*/ 3333865 w 3369197"/>
              <a:gd name="connsiteY22" fmla="*/ 70413 h 1475174"/>
              <a:gd name="connsiteX23" fmla="*/ 3308465 w 3369197"/>
              <a:gd name="connsiteY23" fmla="*/ 38663 h 1475174"/>
              <a:gd name="connsiteX24" fmla="*/ 3257665 w 3369197"/>
              <a:gd name="connsiteY24" fmla="*/ 19613 h 1475174"/>
              <a:gd name="connsiteX25" fmla="*/ 3225915 w 3369197"/>
              <a:gd name="connsiteY25" fmla="*/ 13263 h 1475174"/>
              <a:gd name="connsiteX26" fmla="*/ 3111615 w 3369197"/>
              <a:gd name="connsiteY26" fmla="*/ 6913 h 1475174"/>
              <a:gd name="connsiteX27" fmla="*/ 3041765 w 3369197"/>
              <a:gd name="connsiteY27" fmla="*/ 6913 h 1475174"/>
              <a:gd name="connsiteX28" fmla="*/ 254115 w 3369197"/>
              <a:gd name="connsiteY28" fmla="*/ 6913 h 1475174"/>
              <a:gd name="connsiteX0" fmla="*/ 254115 w 3366916"/>
              <a:gd name="connsiteY0" fmla="*/ 6913 h 1475174"/>
              <a:gd name="connsiteX1" fmla="*/ 171565 w 3366916"/>
              <a:gd name="connsiteY1" fmla="*/ 563 h 1475174"/>
              <a:gd name="connsiteX2" fmla="*/ 95365 w 3366916"/>
              <a:gd name="connsiteY2" fmla="*/ 19613 h 1475174"/>
              <a:gd name="connsiteX3" fmla="*/ 19165 w 3366916"/>
              <a:gd name="connsiteY3" fmla="*/ 64063 h 1475174"/>
              <a:gd name="connsiteX4" fmla="*/ 115 w 3366916"/>
              <a:gd name="connsiteY4" fmla="*/ 191063 h 1475174"/>
              <a:gd name="connsiteX5" fmla="*/ 12815 w 3366916"/>
              <a:gd name="connsiteY5" fmla="*/ 362513 h 1475174"/>
              <a:gd name="connsiteX6" fmla="*/ 44565 w 3366916"/>
              <a:gd name="connsiteY6" fmla="*/ 692713 h 1475174"/>
              <a:gd name="connsiteX7" fmla="*/ 95365 w 3366916"/>
              <a:gd name="connsiteY7" fmla="*/ 1162613 h 1475174"/>
              <a:gd name="connsiteX8" fmla="*/ 108065 w 3366916"/>
              <a:gd name="connsiteY8" fmla="*/ 1327713 h 1475174"/>
              <a:gd name="connsiteX9" fmla="*/ 120765 w 3366916"/>
              <a:gd name="connsiteY9" fmla="*/ 1410263 h 1475174"/>
              <a:gd name="connsiteX10" fmla="*/ 171565 w 3366916"/>
              <a:gd name="connsiteY10" fmla="*/ 1454713 h 1475174"/>
              <a:gd name="connsiteX11" fmla="*/ 355715 w 3366916"/>
              <a:gd name="connsiteY11" fmla="*/ 1473763 h 1475174"/>
              <a:gd name="connsiteX12" fmla="*/ 558915 w 3366916"/>
              <a:gd name="connsiteY12" fmla="*/ 1473763 h 1475174"/>
              <a:gd name="connsiteX13" fmla="*/ 1187565 w 3366916"/>
              <a:gd name="connsiteY13" fmla="*/ 1467413 h 1475174"/>
              <a:gd name="connsiteX14" fmla="*/ 2482965 w 3366916"/>
              <a:gd name="connsiteY14" fmla="*/ 1467413 h 1475174"/>
              <a:gd name="connsiteX15" fmla="*/ 3137015 w 3366916"/>
              <a:gd name="connsiteY15" fmla="*/ 1467413 h 1475174"/>
              <a:gd name="connsiteX16" fmla="*/ 3187815 w 3366916"/>
              <a:gd name="connsiteY16" fmla="*/ 1454713 h 1475174"/>
              <a:gd name="connsiteX17" fmla="*/ 3264015 w 3366916"/>
              <a:gd name="connsiteY17" fmla="*/ 1422963 h 1475174"/>
              <a:gd name="connsiteX18" fmla="*/ 3302115 w 3366916"/>
              <a:gd name="connsiteY18" fmla="*/ 1384863 h 1475174"/>
              <a:gd name="connsiteX19" fmla="*/ 3340215 w 3366916"/>
              <a:gd name="connsiteY19" fmla="*/ 1207063 h 1475174"/>
              <a:gd name="connsiteX20" fmla="*/ 3365615 w 3366916"/>
              <a:gd name="connsiteY20" fmla="*/ 260913 h 1475174"/>
              <a:gd name="connsiteX21" fmla="*/ 3360162 w 3366916"/>
              <a:gd name="connsiteY21" fmla="*/ 143441 h 1475174"/>
              <a:gd name="connsiteX22" fmla="*/ 3333865 w 3366916"/>
              <a:gd name="connsiteY22" fmla="*/ 70413 h 1475174"/>
              <a:gd name="connsiteX23" fmla="*/ 3308465 w 3366916"/>
              <a:gd name="connsiteY23" fmla="*/ 38663 h 1475174"/>
              <a:gd name="connsiteX24" fmla="*/ 3257665 w 3366916"/>
              <a:gd name="connsiteY24" fmla="*/ 19613 h 1475174"/>
              <a:gd name="connsiteX25" fmla="*/ 3225915 w 3366916"/>
              <a:gd name="connsiteY25" fmla="*/ 13263 h 1475174"/>
              <a:gd name="connsiteX26" fmla="*/ 3111615 w 3366916"/>
              <a:gd name="connsiteY26" fmla="*/ 6913 h 1475174"/>
              <a:gd name="connsiteX27" fmla="*/ 3041765 w 3366916"/>
              <a:gd name="connsiteY27" fmla="*/ 6913 h 1475174"/>
              <a:gd name="connsiteX28" fmla="*/ 254115 w 3366916"/>
              <a:gd name="connsiteY28" fmla="*/ 6913 h 1475174"/>
              <a:gd name="connsiteX0" fmla="*/ 254115 w 3368387"/>
              <a:gd name="connsiteY0" fmla="*/ 6913 h 1475174"/>
              <a:gd name="connsiteX1" fmla="*/ 171565 w 3368387"/>
              <a:gd name="connsiteY1" fmla="*/ 563 h 1475174"/>
              <a:gd name="connsiteX2" fmla="*/ 95365 w 3368387"/>
              <a:gd name="connsiteY2" fmla="*/ 19613 h 1475174"/>
              <a:gd name="connsiteX3" fmla="*/ 19165 w 3368387"/>
              <a:gd name="connsiteY3" fmla="*/ 64063 h 1475174"/>
              <a:gd name="connsiteX4" fmla="*/ 115 w 3368387"/>
              <a:gd name="connsiteY4" fmla="*/ 191063 h 1475174"/>
              <a:gd name="connsiteX5" fmla="*/ 12815 w 3368387"/>
              <a:gd name="connsiteY5" fmla="*/ 362513 h 1475174"/>
              <a:gd name="connsiteX6" fmla="*/ 44565 w 3368387"/>
              <a:gd name="connsiteY6" fmla="*/ 692713 h 1475174"/>
              <a:gd name="connsiteX7" fmla="*/ 95365 w 3368387"/>
              <a:gd name="connsiteY7" fmla="*/ 1162613 h 1475174"/>
              <a:gd name="connsiteX8" fmla="*/ 108065 w 3368387"/>
              <a:gd name="connsiteY8" fmla="*/ 1327713 h 1475174"/>
              <a:gd name="connsiteX9" fmla="*/ 120765 w 3368387"/>
              <a:gd name="connsiteY9" fmla="*/ 1410263 h 1475174"/>
              <a:gd name="connsiteX10" fmla="*/ 171565 w 3368387"/>
              <a:gd name="connsiteY10" fmla="*/ 1454713 h 1475174"/>
              <a:gd name="connsiteX11" fmla="*/ 355715 w 3368387"/>
              <a:gd name="connsiteY11" fmla="*/ 1473763 h 1475174"/>
              <a:gd name="connsiteX12" fmla="*/ 558915 w 3368387"/>
              <a:gd name="connsiteY12" fmla="*/ 1473763 h 1475174"/>
              <a:gd name="connsiteX13" fmla="*/ 1187565 w 3368387"/>
              <a:gd name="connsiteY13" fmla="*/ 1467413 h 1475174"/>
              <a:gd name="connsiteX14" fmla="*/ 2482965 w 3368387"/>
              <a:gd name="connsiteY14" fmla="*/ 1467413 h 1475174"/>
              <a:gd name="connsiteX15" fmla="*/ 3137015 w 3368387"/>
              <a:gd name="connsiteY15" fmla="*/ 1467413 h 1475174"/>
              <a:gd name="connsiteX16" fmla="*/ 3187815 w 3368387"/>
              <a:gd name="connsiteY16" fmla="*/ 1454713 h 1475174"/>
              <a:gd name="connsiteX17" fmla="*/ 3264015 w 3368387"/>
              <a:gd name="connsiteY17" fmla="*/ 1422963 h 1475174"/>
              <a:gd name="connsiteX18" fmla="*/ 3302115 w 3368387"/>
              <a:gd name="connsiteY18" fmla="*/ 1384863 h 1475174"/>
              <a:gd name="connsiteX19" fmla="*/ 3340215 w 3368387"/>
              <a:gd name="connsiteY19" fmla="*/ 1207063 h 1475174"/>
              <a:gd name="connsiteX20" fmla="*/ 3367306 w 3368387"/>
              <a:gd name="connsiteY20" fmla="*/ 326797 h 1475174"/>
              <a:gd name="connsiteX21" fmla="*/ 3360162 w 3368387"/>
              <a:gd name="connsiteY21" fmla="*/ 143441 h 1475174"/>
              <a:gd name="connsiteX22" fmla="*/ 3333865 w 3368387"/>
              <a:gd name="connsiteY22" fmla="*/ 70413 h 1475174"/>
              <a:gd name="connsiteX23" fmla="*/ 3308465 w 3368387"/>
              <a:gd name="connsiteY23" fmla="*/ 38663 h 1475174"/>
              <a:gd name="connsiteX24" fmla="*/ 3257665 w 3368387"/>
              <a:gd name="connsiteY24" fmla="*/ 19613 h 1475174"/>
              <a:gd name="connsiteX25" fmla="*/ 3225915 w 3368387"/>
              <a:gd name="connsiteY25" fmla="*/ 13263 h 1475174"/>
              <a:gd name="connsiteX26" fmla="*/ 3111615 w 3368387"/>
              <a:gd name="connsiteY26" fmla="*/ 6913 h 1475174"/>
              <a:gd name="connsiteX27" fmla="*/ 3041765 w 3368387"/>
              <a:gd name="connsiteY27" fmla="*/ 6913 h 1475174"/>
              <a:gd name="connsiteX28" fmla="*/ 254115 w 3368387"/>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137015 w 3368651"/>
              <a:gd name="connsiteY15" fmla="*/ 1467413 h 1475174"/>
              <a:gd name="connsiteX16" fmla="*/ 3187815 w 3368651"/>
              <a:gd name="connsiteY16" fmla="*/ 1454713 h 1475174"/>
              <a:gd name="connsiteX17" fmla="*/ 3264015 w 3368651"/>
              <a:gd name="connsiteY17" fmla="*/ 1422963 h 1475174"/>
              <a:gd name="connsiteX18" fmla="*/ 3302115 w 3368651"/>
              <a:gd name="connsiteY18" fmla="*/ 1384863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137015 w 3368651"/>
              <a:gd name="connsiteY15" fmla="*/ 1467413 h 1475174"/>
              <a:gd name="connsiteX16" fmla="*/ 3187815 w 3368651"/>
              <a:gd name="connsiteY16" fmla="*/ 1454713 h 1475174"/>
              <a:gd name="connsiteX17" fmla="*/ 3264015 w 3368651"/>
              <a:gd name="connsiteY17" fmla="*/ 1422963 h 1475174"/>
              <a:gd name="connsiteX18" fmla="*/ 3314918 w 3368651"/>
              <a:gd name="connsiteY18" fmla="*/ 1343591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041074 w 3368651"/>
              <a:gd name="connsiteY15" fmla="*/ 1465035 h 1475174"/>
              <a:gd name="connsiteX16" fmla="*/ 3187815 w 3368651"/>
              <a:gd name="connsiteY16" fmla="*/ 1454713 h 1475174"/>
              <a:gd name="connsiteX17" fmla="*/ 3264015 w 3368651"/>
              <a:gd name="connsiteY17" fmla="*/ 1422963 h 1475174"/>
              <a:gd name="connsiteX18" fmla="*/ 3314918 w 3368651"/>
              <a:gd name="connsiteY18" fmla="*/ 1343591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304121 w 3368651"/>
              <a:gd name="connsiteY0" fmla="*/ 3518 h 1476542"/>
              <a:gd name="connsiteX1" fmla="*/ 171565 w 3368651"/>
              <a:gd name="connsiteY1" fmla="*/ 1931 h 1476542"/>
              <a:gd name="connsiteX2" fmla="*/ 95365 w 3368651"/>
              <a:gd name="connsiteY2" fmla="*/ 20981 h 1476542"/>
              <a:gd name="connsiteX3" fmla="*/ 19165 w 3368651"/>
              <a:gd name="connsiteY3" fmla="*/ 65431 h 1476542"/>
              <a:gd name="connsiteX4" fmla="*/ 115 w 3368651"/>
              <a:gd name="connsiteY4" fmla="*/ 192431 h 1476542"/>
              <a:gd name="connsiteX5" fmla="*/ 12815 w 3368651"/>
              <a:gd name="connsiteY5" fmla="*/ 363881 h 1476542"/>
              <a:gd name="connsiteX6" fmla="*/ 44565 w 3368651"/>
              <a:gd name="connsiteY6" fmla="*/ 694081 h 1476542"/>
              <a:gd name="connsiteX7" fmla="*/ 95365 w 3368651"/>
              <a:gd name="connsiteY7" fmla="*/ 1163981 h 1476542"/>
              <a:gd name="connsiteX8" fmla="*/ 108065 w 3368651"/>
              <a:gd name="connsiteY8" fmla="*/ 1329081 h 1476542"/>
              <a:gd name="connsiteX9" fmla="*/ 120765 w 3368651"/>
              <a:gd name="connsiteY9" fmla="*/ 1411631 h 1476542"/>
              <a:gd name="connsiteX10" fmla="*/ 171565 w 3368651"/>
              <a:gd name="connsiteY10" fmla="*/ 1456081 h 1476542"/>
              <a:gd name="connsiteX11" fmla="*/ 355715 w 3368651"/>
              <a:gd name="connsiteY11" fmla="*/ 1475131 h 1476542"/>
              <a:gd name="connsiteX12" fmla="*/ 558915 w 3368651"/>
              <a:gd name="connsiteY12" fmla="*/ 1475131 h 1476542"/>
              <a:gd name="connsiteX13" fmla="*/ 1187565 w 3368651"/>
              <a:gd name="connsiteY13" fmla="*/ 1468781 h 1476542"/>
              <a:gd name="connsiteX14" fmla="*/ 2482965 w 3368651"/>
              <a:gd name="connsiteY14" fmla="*/ 1468781 h 1476542"/>
              <a:gd name="connsiteX15" fmla="*/ 3041074 w 3368651"/>
              <a:gd name="connsiteY15" fmla="*/ 1466403 h 1476542"/>
              <a:gd name="connsiteX16" fmla="*/ 3187815 w 3368651"/>
              <a:gd name="connsiteY16" fmla="*/ 1456081 h 1476542"/>
              <a:gd name="connsiteX17" fmla="*/ 3264015 w 3368651"/>
              <a:gd name="connsiteY17" fmla="*/ 1424331 h 1476542"/>
              <a:gd name="connsiteX18" fmla="*/ 3314918 w 3368651"/>
              <a:gd name="connsiteY18" fmla="*/ 1344959 h 1476542"/>
              <a:gd name="connsiteX19" fmla="*/ 3336349 w 3368651"/>
              <a:gd name="connsiteY19" fmla="*/ 1156840 h 1476542"/>
              <a:gd name="connsiteX20" fmla="*/ 3367306 w 3368651"/>
              <a:gd name="connsiteY20" fmla="*/ 328165 h 1476542"/>
              <a:gd name="connsiteX21" fmla="*/ 3360162 w 3368651"/>
              <a:gd name="connsiteY21" fmla="*/ 144809 h 1476542"/>
              <a:gd name="connsiteX22" fmla="*/ 3333865 w 3368651"/>
              <a:gd name="connsiteY22" fmla="*/ 71781 h 1476542"/>
              <a:gd name="connsiteX23" fmla="*/ 3308465 w 3368651"/>
              <a:gd name="connsiteY23" fmla="*/ 40031 h 1476542"/>
              <a:gd name="connsiteX24" fmla="*/ 3257665 w 3368651"/>
              <a:gd name="connsiteY24" fmla="*/ 20981 h 1476542"/>
              <a:gd name="connsiteX25" fmla="*/ 3225915 w 3368651"/>
              <a:gd name="connsiteY25" fmla="*/ 14631 h 1476542"/>
              <a:gd name="connsiteX26" fmla="*/ 3111615 w 3368651"/>
              <a:gd name="connsiteY26" fmla="*/ 8281 h 1476542"/>
              <a:gd name="connsiteX27" fmla="*/ 3041765 w 3368651"/>
              <a:gd name="connsiteY27" fmla="*/ 8281 h 1476542"/>
              <a:gd name="connsiteX28" fmla="*/ 304121 w 3368651"/>
              <a:gd name="connsiteY28" fmla="*/ 3518 h 1476542"/>
              <a:gd name="connsiteX0" fmla="*/ 304121 w 3368651"/>
              <a:gd name="connsiteY0" fmla="*/ 7213 h 1480237"/>
              <a:gd name="connsiteX1" fmla="*/ 188234 w 3368651"/>
              <a:gd name="connsiteY1" fmla="*/ 864 h 1480237"/>
              <a:gd name="connsiteX2" fmla="*/ 95365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04121 w 3368651"/>
              <a:gd name="connsiteY28" fmla="*/ 7213 h 1480237"/>
              <a:gd name="connsiteX0" fmla="*/ 304121 w 3368651"/>
              <a:gd name="connsiteY0" fmla="*/ 7213 h 1480237"/>
              <a:gd name="connsiteX1" fmla="*/ 188234 w 3368651"/>
              <a:gd name="connsiteY1" fmla="*/ 864 h 1480237"/>
              <a:gd name="connsiteX2" fmla="*/ 81078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04121 w 3368651"/>
              <a:gd name="connsiteY28" fmla="*/ 7213 h 1480237"/>
              <a:gd name="connsiteX0" fmla="*/ 325552 w 3368651"/>
              <a:gd name="connsiteY0" fmla="*/ 7213 h 1480237"/>
              <a:gd name="connsiteX1" fmla="*/ 188234 w 3368651"/>
              <a:gd name="connsiteY1" fmla="*/ 864 h 1480237"/>
              <a:gd name="connsiteX2" fmla="*/ 81078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25552 w 3368651"/>
              <a:gd name="connsiteY28" fmla="*/ 7213 h 1480237"/>
              <a:gd name="connsiteX0" fmla="*/ 325447 w 3368546"/>
              <a:gd name="connsiteY0" fmla="*/ 7213 h 1480237"/>
              <a:gd name="connsiteX1" fmla="*/ 188129 w 3368546"/>
              <a:gd name="connsiteY1" fmla="*/ 864 h 1480237"/>
              <a:gd name="connsiteX2" fmla="*/ 80973 w 3368546"/>
              <a:gd name="connsiteY2" fmla="*/ 24676 h 1480237"/>
              <a:gd name="connsiteX3" fmla="*/ 14297 w 3368546"/>
              <a:gd name="connsiteY3" fmla="*/ 81033 h 1480237"/>
              <a:gd name="connsiteX4" fmla="*/ 10 w 3368546"/>
              <a:gd name="connsiteY4" fmla="*/ 196126 h 1480237"/>
              <a:gd name="connsiteX5" fmla="*/ 12710 w 3368546"/>
              <a:gd name="connsiteY5" fmla="*/ 367576 h 1480237"/>
              <a:gd name="connsiteX6" fmla="*/ 44460 w 3368546"/>
              <a:gd name="connsiteY6" fmla="*/ 697776 h 1480237"/>
              <a:gd name="connsiteX7" fmla="*/ 95260 w 3368546"/>
              <a:gd name="connsiteY7" fmla="*/ 1167676 h 1480237"/>
              <a:gd name="connsiteX8" fmla="*/ 107960 w 3368546"/>
              <a:gd name="connsiteY8" fmla="*/ 1332776 h 1480237"/>
              <a:gd name="connsiteX9" fmla="*/ 120660 w 3368546"/>
              <a:gd name="connsiteY9" fmla="*/ 1415326 h 1480237"/>
              <a:gd name="connsiteX10" fmla="*/ 171460 w 3368546"/>
              <a:gd name="connsiteY10" fmla="*/ 1459776 h 1480237"/>
              <a:gd name="connsiteX11" fmla="*/ 355610 w 3368546"/>
              <a:gd name="connsiteY11" fmla="*/ 1478826 h 1480237"/>
              <a:gd name="connsiteX12" fmla="*/ 558810 w 3368546"/>
              <a:gd name="connsiteY12" fmla="*/ 1478826 h 1480237"/>
              <a:gd name="connsiteX13" fmla="*/ 1187460 w 3368546"/>
              <a:gd name="connsiteY13" fmla="*/ 1472476 h 1480237"/>
              <a:gd name="connsiteX14" fmla="*/ 2482860 w 3368546"/>
              <a:gd name="connsiteY14" fmla="*/ 1472476 h 1480237"/>
              <a:gd name="connsiteX15" fmla="*/ 3040969 w 3368546"/>
              <a:gd name="connsiteY15" fmla="*/ 1470098 h 1480237"/>
              <a:gd name="connsiteX16" fmla="*/ 3187710 w 3368546"/>
              <a:gd name="connsiteY16" fmla="*/ 1459776 h 1480237"/>
              <a:gd name="connsiteX17" fmla="*/ 3263910 w 3368546"/>
              <a:gd name="connsiteY17" fmla="*/ 1428026 h 1480237"/>
              <a:gd name="connsiteX18" fmla="*/ 3314813 w 3368546"/>
              <a:gd name="connsiteY18" fmla="*/ 1348654 h 1480237"/>
              <a:gd name="connsiteX19" fmla="*/ 3336244 w 3368546"/>
              <a:gd name="connsiteY19" fmla="*/ 1160535 h 1480237"/>
              <a:gd name="connsiteX20" fmla="*/ 3367201 w 3368546"/>
              <a:gd name="connsiteY20" fmla="*/ 331860 h 1480237"/>
              <a:gd name="connsiteX21" fmla="*/ 3360057 w 3368546"/>
              <a:gd name="connsiteY21" fmla="*/ 148504 h 1480237"/>
              <a:gd name="connsiteX22" fmla="*/ 3333760 w 3368546"/>
              <a:gd name="connsiteY22" fmla="*/ 75476 h 1480237"/>
              <a:gd name="connsiteX23" fmla="*/ 3308360 w 3368546"/>
              <a:gd name="connsiteY23" fmla="*/ 43726 h 1480237"/>
              <a:gd name="connsiteX24" fmla="*/ 3257560 w 3368546"/>
              <a:gd name="connsiteY24" fmla="*/ 24676 h 1480237"/>
              <a:gd name="connsiteX25" fmla="*/ 3225810 w 3368546"/>
              <a:gd name="connsiteY25" fmla="*/ 18326 h 1480237"/>
              <a:gd name="connsiteX26" fmla="*/ 3111510 w 3368546"/>
              <a:gd name="connsiteY26" fmla="*/ 11976 h 1480237"/>
              <a:gd name="connsiteX27" fmla="*/ 3041660 w 3368546"/>
              <a:gd name="connsiteY27" fmla="*/ 11976 h 1480237"/>
              <a:gd name="connsiteX28" fmla="*/ 325447 w 3368546"/>
              <a:gd name="connsiteY28" fmla="*/ 7213 h 1480237"/>
              <a:gd name="connsiteX0" fmla="*/ 325447 w 3368546"/>
              <a:gd name="connsiteY0" fmla="*/ 5196 h 1478220"/>
              <a:gd name="connsiteX1" fmla="*/ 173842 w 3368546"/>
              <a:gd name="connsiteY1" fmla="*/ 1228 h 1478220"/>
              <a:gd name="connsiteX2" fmla="*/ 80973 w 3368546"/>
              <a:gd name="connsiteY2" fmla="*/ 22659 h 1478220"/>
              <a:gd name="connsiteX3" fmla="*/ 14297 w 3368546"/>
              <a:gd name="connsiteY3" fmla="*/ 79016 h 1478220"/>
              <a:gd name="connsiteX4" fmla="*/ 10 w 3368546"/>
              <a:gd name="connsiteY4" fmla="*/ 194109 h 1478220"/>
              <a:gd name="connsiteX5" fmla="*/ 12710 w 3368546"/>
              <a:gd name="connsiteY5" fmla="*/ 365559 h 1478220"/>
              <a:gd name="connsiteX6" fmla="*/ 44460 w 3368546"/>
              <a:gd name="connsiteY6" fmla="*/ 695759 h 1478220"/>
              <a:gd name="connsiteX7" fmla="*/ 95260 w 3368546"/>
              <a:gd name="connsiteY7" fmla="*/ 1165659 h 1478220"/>
              <a:gd name="connsiteX8" fmla="*/ 107960 w 3368546"/>
              <a:gd name="connsiteY8" fmla="*/ 1330759 h 1478220"/>
              <a:gd name="connsiteX9" fmla="*/ 120660 w 3368546"/>
              <a:gd name="connsiteY9" fmla="*/ 1413309 h 1478220"/>
              <a:gd name="connsiteX10" fmla="*/ 171460 w 3368546"/>
              <a:gd name="connsiteY10" fmla="*/ 1457759 h 1478220"/>
              <a:gd name="connsiteX11" fmla="*/ 355610 w 3368546"/>
              <a:gd name="connsiteY11" fmla="*/ 1476809 h 1478220"/>
              <a:gd name="connsiteX12" fmla="*/ 558810 w 3368546"/>
              <a:gd name="connsiteY12" fmla="*/ 1476809 h 1478220"/>
              <a:gd name="connsiteX13" fmla="*/ 1187460 w 3368546"/>
              <a:gd name="connsiteY13" fmla="*/ 1470459 h 1478220"/>
              <a:gd name="connsiteX14" fmla="*/ 2482860 w 3368546"/>
              <a:gd name="connsiteY14" fmla="*/ 1470459 h 1478220"/>
              <a:gd name="connsiteX15" fmla="*/ 3040969 w 3368546"/>
              <a:gd name="connsiteY15" fmla="*/ 1468081 h 1478220"/>
              <a:gd name="connsiteX16" fmla="*/ 3187710 w 3368546"/>
              <a:gd name="connsiteY16" fmla="*/ 1457759 h 1478220"/>
              <a:gd name="connsiteX17" fmla="*/ 3263910 w 3368546"/>
              <a:gd name="connsiteY17" fmla="*/ 1426009 h 1478220"/>
              <a:gd name="connsiteX18" fmla="*/ 3314813 w 3368546"/>
              <a:gd name="connsiteY18" fmla="*/ 1346637 h 1478220"/>
              <a:gd name="connsiteX19" fmla="*/ 3336244 w 3368546"/>
              <a:gd name="connsiteY19" fmla="*/ 1158518 h 1478220"/>
              <a:gd name="connsiteX20" fmla="*/ 3367201 w 3368546"/>
              <a:gd name="connsiteY20" fmla="*/ 329843 h 1478220"/>
              <a:gd name="connsiteX21" fmla="*/ 3360057 w 3368546"/>
              <a:gd name="connsiteY21" fmla="*/ 146487 h 1478220"/>
              <a:gd name="connsiteX22" fmla="*/ 3333760 w 3368546"/>
              <a:gd name="connsiteY22" fmla="*/ 73459 h 1478220"/>
              <a:gd name="connsiteX23" fmla="*/ 3308360 w 3368546"/>
              <a:gd name="connsiteY23" fmla="*/ 41709 h 1478220"/>
              <a:gd name="connsiteX24" fmla="*/ 3257560 w 3368546"/>
              <a:gd name="connsiteY24" fmla="*/ 22659 h 1478220"/>
              <a:gd name="connsiteX25" fmla="*/ 3225810 w 3368546"/>
              <a:gd name="connsiteY25" fmla="*/ 16309 h 1478220"/>
              <a:gd name="connsiteX26" fmla="*/ 3111510 w 3368546"/>
              <a:gd name="connsiteY26" fmla="*/ 9959 h 1478220"/>
              <a:gd name="connsiteX27" fmla="*/ 3041660 w 3368546"/>
              <a:gd name="connsiteY27" fmla="*/ 9959 h 1478220"/>
              <a:gd name="connsiteX28" fmla="*/ 325447 w 3368546"/>
              <a:gd name="connsiteY28" fmla="*/ 5196 h 1478220"/>
              <a:gd name="connsiteX0" fmla="*/ 344497 w 3368546"/>
              <a:gd name="connsiteY0" fmla="*/ 1551 h 1484100"/>
              <a:gd name="connsiteX1" fmla="*/ 173842 w 3368546"/>
              <a:gd name="connsiteY1" fmla="*/ 7108 h 1484100"/>
              <a:gd name="connsiteX2" fmla="*/ 80973 w 3368546"/>
              <a:gd name="connsiteY2" fmla="*/ 28539 h 1484100"/>
              <a:gd name="connsiteX3" fmla="*/ 14297 w 3368546"/>
              <a:gd name="connsiteY3" fmla="*/ 84896 h 1484100"/>
              <a:gd name="connsiteX4" fmla="*/ 10 w 3368546"/>
              <a:gd name="connsiteY4" fmla="*/ 199989 h 1484100"/>
              <a:gd name="connsiteX5" fmla="*/ 12710 w 3368546"/>
              <a:gd name="connsiteY5" fmla="*/ 371439 h 1484100"/>
              <a:gd name="connsiteX6" fmla="*/ 44460 w 3368546"/>
              <a:gd name="connsiteY6" fmla="*/ 701639 h 1484100"/>
              <a:gd name="connsiteX7" fmla="*/ 95260 w 3368546"/>
              <a:gd name="connsiteY7" fmla="*/ 1171539 h 1484100"/>
              <a:gd name="connsiteX8" fmla="*/ 107960 w 3368546"/>
              <a:gd name="connsiteY8" fmla="*/ 1336639 h 1484100"/>
              <a:gd name="connsiteX9" fmla="*/ 120660 w 3368546"/>
              <a:gd name="connsiteY9" fmla="*/ 1419189 h 1484100"/>
              <a:gd name="connsiteX10" fmla="*/ 171460 w 3368546"/>
              <a:gd name="connsiteY10" fmla="*/ 1463639 h 1484100"/>
              <a:gd name="connsiteX11" fmla="*/ 355610 w 3368546"/>
              <a:gd name="connsiteY11" fmla="*/ 1482689 h 1484100"/>
              <a:gd name="connsiteX12" fmla="*/ 558810 w 3368546"/>
              <a:gd name="connsiteY12" fmla="*/ 1482689 h 1484100"/>
              <a:gd name="connsiteX13" fmla="*/ 1187460 w 3368546"/>
              <a:gd name="connsiteY13" fmla="*/ 1476339 h 1484100"/>
              <a:gd name="connsiteX14" fmla="*/ 2482860 w 3368546"/>
              <a:gd name="connsiteY14" fmla="*/ 1476339 h 1484100"/>
              <a:gd name="connsiteX15" fmla="*/ 3040969 w 3368546"/>
              <a:gd name="connsiteY15" fmla="*/ 1473961 h 1484100"/>
              <a:gd name="connsiteX16" fmla="*/ 3187710 w 3368546"/>
              <a:gd name="connsiteY16" fmla="*/ 1463639 h 1484100"/>
              <a:gd name="connsiteX17" fmla="*/ 3263910 w 3368546"/>
              <a:gd name="connsiteY17" fmla="*/ 1431889 h 1484100"/>
              <a:gd name="connsiteX18" fmla="*/ 3314813 w 3368546"/>
              <a:gd name="connsiteY18" fmla="*/ 1352517 h 1484100"/>
              <a:gd name="connsiteX19" fmla="*/ 3336244 w 3368546"/>
              <a:gd name="connsiteY19" fmla="*/ 1164398 h 1484100"/>
              <a:gd name="connsiteX20" fmla="*/ 3367201 w 3368546"/>
              <a:gd name="connsiteY20" fmla="*/ 335723 h 1484100"/>
              <a:gd name="connsiteX21" fmla="*/ 3360057 w 3368546"/>
              <a:gd name="connsiteY21" fmla="*/ 152367 h 1484100"/>
              <a:gd name="connsiteX22" fmla="*/ 3333760 w 3368546"/>
              <a:gd name="connsiteY22" fmla="*/ 79339 h 1484100"/>
              <a:gd name="connsiteX23" fmla="*/ 3308360 w 3368546"/>
              <a:gd name="connsiteY23" fmla="*/ 47589 h 1484100"/>
              <a:gd name="connsiteX24" fmla="*/ 3257560 w 3368546"/>
              <a:gd name="connsiteY24" fmla="*/ 28539 h 1484100"/>
              <a:gd name="connsiteX25" fmla="*/ 3225810 w 3368546"/>
              <a:gd name="connsiteY25" fmla="*/ 22189 h 1484100"/>
              <a:gd name="connsiteX26" fmla="*/ 3111510 w 3368546"/>
              <a:gd name="connsiteY26" fmla="*/ 15839 h 1484100"/>
              <a:gd name="connsiteX27" fmla="*/ 3041660 w 3368546"/>
              <a:gd name="connsiteY27" fmla="*/ 15839 h 1484100"/>
              <a:gd name="connsiteX28" fmla="*/ 344497 w 3368546"/>
              <a:gd name="connsiteY28" fmla="*/ 1551 h 1484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3368546" h="1484100">
                <a:moveTo>
                  <a:pt x="344497" y="1551"/>
                </a:moveTo>
                <a:cubicBezTo>
                  <a:pt x="316451" y="-2683"/>
                  <a:pt x="217763" y="2610"/>
                  <a:pt x="173842" y="7108"/>
                </a:cubicBezTo>
                <a:cubicBezTo>
                  <a:pt x="129921" y="11606"/>
                  <a:pt x="107564" y="15574"/>
                  <a:pt x="80973" y="28539"/>
                </a:cubicBezTo>
                <a:cubicBezTo>
                  <a:pt x="54382" y="41504"/>
                  <a:pt x="27791" y="56321"/>
                  <a:pt x="14297" y="84896"/>
                </a:cubicBezTo>
                <a:cubicBezTo>
                  <a:pt x="803" y="113471"/>
                  <a:pt x="274" y="152232"/>
                  <a:pt x="10" y="199989"/>
                </a:cubicBezTo>
                <a:cubicBezTo>
                  <a:pt x="-254" y="247746"/>
                  <a:pt x="5302" y="287831"/>
                  <a:pt x="12710" y="371439"/>
                </a:cubicBezTo>
                <a:cubicBezTo>
                  <a:pt x="20118" y="455047"/>
                  <a:pt x="30702" y="568289"/>
                  <a:pt x="44460" y="701639"/>
                </a:cubicBezTo>
                <a:cubicBezTo>
                  <a:pt x="58218" y="834989"/>
                  <a:pt x="84677" y="1065706"/>
                  <a:pt x="95260" y="1171539"/>
                </a:cubicBezTo>
                <a:cubicBezTo>
                  <a:pt x="105843" y="1277372"/>
                  <a:pt x="103727" y="1295364"/>
                  <a:pt x="107960" y="1336639"/>
                </a:cubicBezTo>
                <a:cubicBezTo>
                  <a:pt x="112193" y="1377914"/>
                  <a:pt x="110077" y="1398022"/>
                  <a:pt x="120660" y="1419189"/>
                </a:cubicBezTo>
                <a:cubicBezTo>
                  <a:pt x="131243" y="1440356"/>
                  <a:pt x="132302" y="1453056"/>
                  <a:pt x="171460" y="1463639"/>
                </a:cubicBezTo>
                <a:cubicBezTo>
                  <a:pt x="210618" y="1474222"/>
                  <a:pt x="291052" y="1479514"/>
                  <a:pt x="355610" y="1482689"/>
                </a:cubicBezTo>
                <a:cubicBezTo>
                  <a:pt x="420168" y="1485864"/>
                  <a:pt x="558810" y="1482689"/>
                  <a:pt x="558810" y="1482689"/>
                </a:cubicBezTo>
                <a:lnTo>
                  <a:pt x="1187460" y="1476339"/>
                </a:lnTo>
                <a:lnTo>
                  <a:pt x="2482860" y="1476339"/>
                </a:lnTo>
                <a:lnTo>
                  <a:pt x="3040969" y="1473961"/>
                </a:lnTo>
                <a:cubicBezTo>
                  <a:pt x="3158444" y="1471844"/>
                  <a:pt x="3150553" y="1470651"/>
                  <a:pt x="3187710" y="1463639"/>
                </a:cubicBezTo>
                <a:cubicBezTo>
                  <a:pt x="3224867" y="1456627"/>
                  <a:pt x="3242726" y="1450409"/>
                  <a:pt x="3263910" y="1431889"/>
                </a:cubicBezTo>
                <a:cubicBezTo>
                  <a:pt x="3285094" y="1413369"/>
                  <a:pt x="3302757" y="1397099"/>
                  <a:pt x="3314813" y="1352517"/>
                </a:cubicBezTo>
                <a:cubicBezTo>
                  <a:pt x="3326869" y="1307935"/>
                  <a:pt x="3327513" y="1333864"/>
                  <a:pt x="3336244" y="1164398"/>
                </a:cubicBezTo>
                <a:cubicBezTo>
                  <a:pt x="3344975" y="994932"/>
                  <a:pt x="3363232" y="504395"/>
                  <a:pt x="3367201" y="335723"/>
                </a:cubicBezTo>
                <a:cubicBezTo>
                  <a:pt x="3371170" y="167051"/>
                  <a:pt x="3365630" y="195097"/>
                  <a:pt x="3360057" y="152367"/>
                </a:cubicBezTo>
                <a:cubicBezTo>
                  <a:pt x="3354484" y="109637"/>
                  <a:pt x="3342376" y="96802"/>
                  <a:pt x="3333760" y="79339"/>
                </a:cubicBezTo>
                <a:cubicBezTo>
                  <a:pt x="3325144" y="61876"/>
                  <a:pt x="3321060" y="56056"/>
                  <a:pt x="3308360" y="47589"/>
                </a:cubicBezTo>
                <a:cubicBezTo>
                  <a:pt x="3295660" y="39122"/>
                  <a:pt x="3271318" y="32772"/>
                  <a:pt x="3257560" y="28539"/>
                </a:cubicBezTo>
                <a:cubicBezTo>
                  <a:pt x="3243802" y="24306"/>
                  <a:pt x="3250152" y="24306"/>
                  <a:pt x="3225810" y="22189"/>
                </a:cubicBezTo>
                <a:cubicBezTo>
                  <a:pt x="3201468" y="20072"/>
                  <a:pt x="3142202" y="16897"/>
                  <a:pt x="3111510" y="15839"/>
                </a:cubicBezTo>
                <a:cubicBezTo>
                  <a:pt x="3080818" y="14781"/>
                  <a:pt x="3041660" y="15839"/>
                  <a:pt x="3041660" y="15839"/>
                </a:cubicBezTo>
                <a:lnTo>
                  <a:pt x="344497" y="1551"/>
                </a:lnTo>
                <a:close/>
              </a:path>
            </a:pathLst>
          </a:custGeom>
          <a:solidFill>
            <a:srgbClr val="3E4F93"/>
          </a:solidFill>
          <a:ln w="57150" cap="rnd">
            <a:solidFill>
              <a:srgbClr val="33487A"/>
            </a:solidFill>
            <a:round/>
          </a:ln>
          <a:effectLst>
            <a:outerShdw blurRad="63500" sx="102000" sy="102000" algn="ctr" rotWithShape="0">
              <a:schemeClr val="bg2">
                <a:lumMod val="25000"/>
                <a:alpha val="40000"/>
              </a:schemeClr>
            </a:outerShdw>
          </a:effectLst>
          <a:scene3d>
            <a:camera prst="orthographicFront"/>
            <a:lightRig rig="threePt" dir="t"/>
          </a:scene3d>
          <a:sp3d extrusionH="6350" contourW="38100">
            <a:extrusionClr>
              <a:schemeClr val="tx1"/>
            </a:extrusionClr>
            <a:contourClr>
              <a:schemeClr val="bg1"/>
            </a:contourClr>
          </a:sp3d>
        </p:spPr>
        <p:style>
          <a:lnRef idx="2">
            <a:schemeClr val="accent1">
              <a:shade val="50000"/>
            </a:schemeClr>
          </a:lnRef>
          <a:fillRef idx="1">
            <a:schemeClr val="accent1"/>
          </a:fillRef>
          <a:effectRef idx="0">
            <a:schemeClr val="accent1"/>
          </a:effectRef>
          <a:fontRef idx="minor">
            <a:schemeClr val="lt1"/>
          </a:fontRef>
        </p:style>
        <p:txBody>
          <a:bodyPr tIns="36000" bIns="72000" rtlCol="0" anchor="ctr"/>
          <a:lstStyle/>
          <a:p>
            <a:pPr algn="ctr"/>
            <a:r>
              <a:rPr lang="he-IL" sz="2800" dirty="0">
                <a:solidFill>
                  <a:schemeClr val="bg1"/>
                </a:solidFill>
                <a:latin typeface="Calibri" panose="020F0502020204030204" pitchFamily="34" charset="0"/>
                <a:cs typeface="Calibri" panose="020F0502020204030204" pitchFamily="34" charset="0"/>
              </a:rPr>
              <a:t>לַחֲצוּ עָלַי</a:t>
            </a:r>
          </a:p>
          <a:p>
            <a:pPr algn="ctr"/>
            <a:r>
              <a:rPr lang="he-IL" sz="2800" dirty="0">
                <a:solidFill>
                  <a:schemeClr val="bg1"/>
                </a:solidFill>
                <a:latin typeface="Calibri" panose="020F0502020204030204" pitchFamily="34" charset="0"/>
                <a:cs typeface="Calibri" panose="020F0502020204030204" pitchFamily="34" charset="0"/>
              </a:rPr>
              <a:t>לְהַצָגַת </a:t>
            </a:r>
          </a:p>
          <a:p>
            <a:pPr algn="ctr"/>
            <a:r>
              <a:rPr lang="he-IL" sz="2800" dirty="0">
                <a:solidFill>
                  <a:schemeClr val="bg1"/>
                </a:solidFill>
                <a:latin typeface="Calibri" panose="020F0502020204030204" pitchFamily="34" charset="0"/>
                <a:cs typeface="Calibri" panose="020F0502020204030204" pitchFamily="34" charset="0"/>
              </a:rPr>
              <a:t>אֶפְשָרוּת ב'.</a:t>
            </a:r>
            <a:endParaRPr lang="en-IL" sz="2800" dirty="0">
              <a:latin typeface="Calibri" panose="020F0502020204030204" pitchFamily="34" charset="0"/>
              <a:cs typeface="Calibri" panose="020F0502020204030204" pitchFamily="34" charset="0"/>
            </a:endParaRPr>
          </a:p>
        </p:txBody>
      </p:sp>
      <p:grpSp>
        <p:nvGrpSpPr>
          <p:cNvPr id="3" name="קבוצה 2">
            <a:extLst>
              <a:ext uri="{FF2B5EF4-FFF2-40B4-BE49-F238E27FC236}">
                <a16:creationId xmlns:a16="http://schemas.microsoft.com/office/drawing/2014/main" id="{70196F2D-41AB-4E66-8F8E-78DEFEFB6630}"/>
              </a:ext>
            </a:extLst>
          </p:cNvPr>
          <p:cNvGrpSpPr/>
          <p:nvPr/>
        </p:nvGrpSpPr>
        <p:grpSpPr>
          <a:xfrm>
            <a:off x="6251185" y="1970405"/>
            <a:ext cx="5000670" cy="1160371"/>
            <a:chOff x="8324792" y="4912284"/>
            <a:chExt cx="3344855" cy="745646"/>
          </a:xfrm>
        </p:grpSpPr>
        <p:pic>
          <p:nvPicPr>
            <p:cNvPr id="12" name="Picture 6" descr="2 ₪">
              <a:extLst>
                <a:ext uri="{FF2B5EF4-FFF2-40B4-BE49-F238E27FC236}">
                  <a16:creationId xmlns:a16="http://schemas.microsoft.com/office/drawing/2014/main" id="{FB25122A-6619-4530-98A6-085886647761}"/>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60756" t="21466" r="12516" b="25848"/>
            <a:stretch/>
          </p:blipFill>
          <p:spPr bwMode="auto">
            <a:xfrm>
              <a:off x="8324792" y="4912284"/>
              <a:ext cx="721632" cy="745646"/>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14" name="Picture 6" descr="2 ₪">
              <a:extLst>
                <a:ext uri="{FF2B5EF4-FFF2-40B4-BE49-F238E27FC236}">
                  <a16:creationId xmlns:a16="http://schemas.microsoft.com/office/drawing/2014/main" id="{F456F02D-D4C1-4752-B085-59ABD387621E}"/>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60756" t="21466" r="12516" b="25848"/>
            <a:stretch/>
          </p:blipFill>
          <p:spPr bwMode="auto">
            <a:xfrm>
              <a:off x="9199200" y="4912284"/>
              <a:ext cx="721632" cy="745646"/>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15" name="Picture 6" descr="2 ₪">
              <a:extLst>
                <a:ext uri="{FF2B5EF4-FFF2-40B4-BE49-F238E27FC236}">
                  <a16:creationId xmlns:a16="http://schemas.microsoft.com/office/drawing/2014/main" id="{12899C5D-8FBC-40E3-A523-DB4B9DAD3251}"/>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60756" t="21466" r="12516" b="25848"/>
            <a:stretch/>
          </p:blipFill>
          <p:spPr bwMode="auto">
            <a:xfrm>
              <a:off x="10073608" y="4912284"/>
              <a:ext cx="721632" cy="745646"/>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16" name="Picture 6" descr="2 ₪">
              <a:extLst>
                <a:ext uri="{FF2B5EF4-FFF2-40B4-BE49-F238E27FC236}">
                  <a16:creationId xmlns:a16="http://schemas.microsoft.com/office/drawing/2014/main" id="{559ABF88-55A2-410B-9DEE-06A5327DD27B}"/>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60756" t="21466" r="12516" b="25848"/>
            <a:stretch/>
          </p:blipFill>
          <p:spPr bwMode="auto">
            <a:xfrm>
              <a:off x="10948015" y="4912284"/>
              <a:ext cx="721632" cy="745646"/>
            </a:xfrm>
            <a:prstGeom prst="rect">
              <a:avLst/>
            </a:prstGeom>
            <a:noFill/>
            <a:ln>
              <a:noFill/>
            </a:ln>
            <a:extLst>
              <a:ext uri="{909E8E84-426E-40DD-AFC4-6F175D3DCCD1}">
                <a14:hiddenFill xmlns:a14="http://schemas.microsoft.com/office/drawing/2010/main">
                  <a:solidFill>
                    <a:srgbClr val="FFFFFF"/>
                  </a:solidFill>
                </a14:hiddenFill>
              </a:ext>
            </a:extLst>
          </p:spPr>
        </p:pic>
      </p:grpSp>
      <p:sp>
        <p:nvSpPr>
          <p:cNvPr id="17" name="תיבת טקסט 16">
            <a:extLst>
              <a:ext uri="{FF2B5EF4-FFF2-40B4-BE49-F238E27FC236}">
                <a16:creationId xmlns:a16="http://schemas.microsoft.com/office/drawing/2014/main" id="{60DEB15B-6393-4AB8-974D-EC68312AA10C}"/>
              </a:ext>
            </a:extLst>
          </p:cNvPr>
          <p:cNvSpPr txBox="1"/>
          <p:nvPr/>
        </p:nvSpPr>
        <p:spPr>
          <a:xfrm>
            <a:off x="8628631" y="3429000"/>
            <a:ext cx="2130607" cy="646331"/>
          </a:xfrm>
          <a:prstGeom prst="rect">
            <a:avLst/>
          </a:prstGeom>
          <a:noFill/>
        </p:spPr>
        <p:txBody>
          <a:bodyPr wrap="square" rtlCol="1">
            <a:spAutoFit/>
          </a:bodyPr>
          <a:lstStyle/>
          <a:p>
            <a:pPr algn="l" rtl="0"/>
            <a:r>
              <a:rPr lang="en-US" sz="3600" dirty="0">
                <a:solidFill>
                  <a:srgbClr val="45579E"/>
                </a:solidFill>
                <a:latin typeface="Calibri" panose="020F0502020204030204" pitchFamily="34" charset="0"/>
                <a:cs typeface="Calibri" panose="020F0502020204030204" pitchFamily="34" charset="0"/>
              </a:rPr>
              <a:t>2+ 2 +2 +2</a:t>
            </a:r>
            <a:endParaRPr lang="he-IL" sz="3600" dirty="0">
              <a:solidFill>
                <a:srgbClr val="45579E"/>
              </a:solidFill>
              <a:latin typeface="Calibri" panose="020F0502020204030204" pitchFamily="34" charset="0"/>
              <a:cs typeface="Calibri" panose="020F0502020204030204" pitchFamily="34" charset="0"/>
            </a:endParaRPr>
          </a:p>
        </p:txBody>
      </p:sp>
      <p:grpSp>
        <p:nvGrpSpPr>
          <p:cNvPr id="8" name="קבוצה 7">
            <a:extLst>
              <a:ext uri="{FF2B5EF4-FFF2-40B4-BE49-F238E27FC236}">
                <a16:creationId xmlns:a16="http://schemas.microsoft.com/office/drawing/2014/main" id="{C0B8C21F-8DF4-4BB5-B4BC-B601A9D50B10}"/>
              </a:ext>
            </a:extLst>
          </p:cNvPr>
          <p:cNvGrpSpPr/>
          <p:nvPr/>
        </p:nvGrpSpPr>
        <p:grpSpPr>
          <a:xfrm>
            <a:off x="233765" y="3760595"/>
            <a:ext cx="4241698" cy="2808777"/>
            <a:chOff x="233765" y="3760595"/>
            <a:chExt cx="4241698" cy="2808777"/>
          </a:xfrm>
        </p:grpSpPr>
        <p:pic>
          <p:nvPicPr>
            <p:cNvPr id="21" name="תמונה 20">
              <a:extLst>
                <a:ext uri="{FF2B5EF4-FFF2-40B4-BE49-F238E27FC236}">
                  <a16:creationId xmlns:a16="http://schemas.microsoft.com/office/drawing/2014/main" id="{B36079EA-5A90-4641-A943-0556D7AB385C}"/>
                </a:ext>
              </a:extLst>
            </p:cNvPr>
            <p:cNvPicPr>
              <a:picLocks noChangeAspect="1"/>
            </p:cNvPicPr>
            <p:nvPr/>
          </p:nvPicPr>
          <p:blipFill rotWithShape="1">
            <a:blip r:embed="rId5">
              <a:extLst>
                <a:ext uri="{28A0092B-C50C-407E-A947-70E740481C1C}">
                  <a14:useLocalDpi xmlns:a14="http://schemas.microsoft.com/office/drawing/2010/main" val="0"/>
                </a:ext>
              </a:extLst>
            </a:blip>
            <a:srcRect l="24208" t="27382" r="24631" b="25297"/>
            <a:stretch/>
          </p:blipFill>
          <p:spPr>
            <a:xfrm>
              <a:off x="233765" y="3955304"/>
              <a:ext cx="4241698" cy="2614068"/>
            </a:xfrm>
            <a:prstGeom prst="rect">
              <a:avLst/>
            </a:prstGeom>
          </p:spPr>
        </p:pic>
        <p:sp>
          <p:nvSpPr>
            <p:cNvPr id="4" name="מלבן 3">
              <a:extLst>
                <a:ext uri="{FF2B5EF4-FFF2-40B4-BE49-F238E27FC236}">
                  <a16:creationId xmlns:a16="http://schemas.microsoft.com/office/drawing/2014/main" id="{7C289378-8B12-47FC-8748-385DFC7CCF19}"/>
                </a:ext>
              </a:extLst>
            </p:cNvPr>
            <p:cNvSpPr/>
            <p:nvPr/>
          </p:nvSpPr>
          <p:spPr>
            <a:xfrm>
              <a:off x="382210" y="3760595"/>
              <a:ext cx="120952" cy="104363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grpSp>
    </p:spTree>
    <p:extLst>
      <p:ext uri="{BB962C8B-B14F-4D97-AF65-F5344CB8AC3E}">
        <p14:creationId xmlns:p14="http://schemas.microsoft.com/office/powerpoint/2010/main" val="1422955733"/>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2"/>
                    </p:tgtEl>
                  </p:cond>
                </p:stCondLst>
                <p:endSync evt="end" delay="0">
                  <p:rtn val="all"/>
                </p:endSync>
                <p:childTnLst>
                  <p:par>
                    <p:cTn id="3" fill="hold">
                      <p:stCondLst>
                        <p:cond delay="0"/>
                      </p:stCondLst>
                      <p:childTnLst>
                        <p:par>
                          <p:cTn id="4" fill="hold">
                            <p:stCondLst>
                              <p:cond delay="0"/>
                            </p:stCondLst>
                            <p:childTnLst>
                              <p:par>
                                <p:cTn id="5" presetID="1" presetClass="exit" presetSubtype="0" fill="hold" grpId="0" nodeType="withEffect">
                                  <p:stCondLst>
                                    <p:cond delay="0"/>
                                  </p:stCondLst>
                                  <p:childTnLst>
                                    <p:set>
                                      <p:cBhvr>
                                        <p:cTn id="6" dur="1" fill="hold">
                                          <p:stCondLst>
                                            <p:cond delay="0"/>
                                          </p:stCondLst>
                                        </p:cTn>
                                        <p:tgtEl>
                                          <p:spTgt spid="22"/>
                                        </p:tgtEl>
                                        <p:attrNameLst>
                                          <p:attrName>style.visibility</p:attrName>
                                        </p:attrNameLst>
                                      </p:cBhvr>
                                      <p:to>
                                        <p:strVal val="hidden"/>
                                      </p:to>
                                    </p:set>
                                  </p:childTnLst>
                                </p:cTn>
                              </p:par>
                              <p:par>
                                <p:cTn id="7" presetID="1" presetClass="entr" presetSubtype="0" fill="hold" nodeType="withEffect">
                                  <p:stCondLst>
                                    <p:cond delay="0"/>
                                  </p:stCondLst>
                                  <p:childTnLst>
                                    <p:set>
                                      <p:cBhvr>
                                        <p:cTn id="8" dur="1" fill="hold">
                                          <p:stCondLst>
                                            <p:cond delay="0"/>
                                          </p:stCondLst>
                                        </p:cTn>
                                        <p:tgtEl>
                                          <p:spTgt spid="24"/>
                                        </p:tgtEl>
                                        <p:attrNameLst>
                                          <p:attrName>style.visibility</p:attrName>
                                        </p:attrNameLst>
                                      </p:cBhvr>
                                      <p:to>
                                        <p:strVal val="visible"/>
                                      </p:to>
                                    </p:set>
                                  </p:childTnLst>
                                </p:cTn>
                              </p:par>
                            </p:childTnLst>
                          </p:cTn>
                        </p:par>
                        <p:par>
                          <p:cTn id="9" fill="hold">
                            <p:stCondLst>
                              <p:cond delay="0"/>
                            </p:stCondLst>
                            <p:childTnLst>
                              <p:par>
                                <p:cTn id="10" presetID="1" presetClass="entr" presetSubtype="0" fill="hold" grpId="0" nodeType="afterEffect">
                                  <p:stCondLst>
                                    <p:cond delay="500"/>
                                  </p:stCondLst>
                                  <p:childTnLst>
                                    <p:set>
                                      <p:cBhvr>
                                        <p:cTn id="11" dur="1" fill="hold">
                                          <p:stCondLst>
                                            <p:cond delay="9"/>
                                          </p:stCondLst>
                                        </p:cTn>
                                        <p:tgtEl>
                                          <p:spTgt spid="13"/>
                                        </p:tgtEl>
                                        <p:attrNameLst>
                                          <p:attrName>style.visibility</p:attrName>
                                        </p:attrNameLst>
                                      </p:cBhvr>
                                      <p:to>
                                        <p:strVal val="visible"/>
                                      </p:to>
                                    </p:set>
                                  </p:childTnLst>
                                </p:cTn>
                              </p:par>
                              <p:par>
                                <p:cTn id="12" presetID="1" presetClass="entr" presetSubtype="0" fill="hold" grpId="1" nodeType="withEffect">
                                  <p:stCondLst>
                                    <p:cond delay="500"/>
                                  </p:stCondLst>
                                  <p:childTnLst>
                                    <p:set>
                                      <p:cBhvr>
                                        <p:cTn id="13" dur="1" fill="hold">
                                          <p:stCondLst>
                                            <p:cond delay="0"/>
                                          </p:stCondLst>
                                        </p:cTn>
                                        <p:tgtEl>
                                          <p:spTgt spid="25"/>
                                        </p:tgtEl>
                                        <p:attrNameLst>
                                          <p:attrName>style.visibility</p:attrName>
                                        </p:attrNameLst>
                                      </p:cBhvr>
                                      <p:to>
                                        <p:strVal val="visible"/>
                                      </p:to>
                                    </p:set>
                                  </p:childTnLst>
                                </p:cTn>
                              </p:par>
                            </p:childTnLst>
                          </p:cTn>
                        </p:par>
                      </p:childTnLst>
                    </p:cTn>
                  </p:par>
                </p:childTnLst>
              </p:cTn>
              <p:nextCondLst>
                <p:cond evt="onClick" delay="0">
                  <p:tgtEl>
                    <p:spTgt spid="22"/>
                  </p:tgtEl>
                </p:cond>
              </p:nextCondLst>
            </p:seq>
            <p:seq concurrent="1" nextAc="seek">
              <p:cTn id="14" restart="whenNotActive" fill="hold" evtFilter="cancelBubble" nodeType="interactiveSeq">
                <p:stCondLst>
                  <p:cond evt="onClick" delay="0">
                    <p:tgtEl>
                      <p:spTgt spid="25"/>
                    </p:tgtEl>
                  </p:cond>
                </p:stCondLst>
                <p:endSync evt="end" delay="0">
                  <p:rtn val="all"/>
                </p:endSync>
                <p:childTnLst>
                  <p:par>
                    <p:cTn id="15" fill="hold">
                      <p:stCondLst>
                        <p:cond delay="0"/>
                      </p:stCondLst>
                      <p:childTnLst>
                        <p:par>
                          <p:cTn id="16" fill="hold">
                            <p:stCondLst>
                              <p:cond delay="0"/>
                            </p:stCondLst>
                            <p:childTnLst>
                              <p:par>
                                <p:cTn id="17" presetID="1" presetClass="exit" presetSubtype="0" fill="hold" grpId="0" nodeType="withEffect">
                                  <p:stCondLst>
                                    <p:cond delay="0"/>
                                  </p:stCondLst>
                                  <p:childTnLst>
                                    <p:set>
                                      <p:cBhvr>
                                        <p:cTn id="18" dur="1" fill="hold">
                                          <p:stCondLst>
                                            <p:cond delay="0"/>
                                          </p:stCondLst>
                                        </p:cTn>
                                        <p:tgtEl>
                                          <p:spTgt spid="25"/>
                                        </p:tgtEl>
                                        <p:attrNameLst>
                                          <p:attrName>style.visibility</p:attrName>
                                        </p:attrNameLst>
                                      </p:cBhvr>
                                      <p:to>
                                        <p:strVal val="hidden"/>
                                      </p:to>
                                    </p:set>
                                  </p:childTnLst>
                                </p:cTn>
                              </p:par>
                              <p:par>
                                <p:cTn id="19" presetID="1" presetClass="entr" presetSubtype="0" fill="hold" nodeType="withEffect">
                                  <p:stCondLst>
                                    <p:cond delay="0"/>
                                  </p:stCondLst>
                                  <p:childTnLst>
                                    <p:set>
                                      <p:cBhvr>
                                        <p:cTn id="20" dur="1" fill="hold">
                                          <p:stCondLst>
                                            <p:cond delay="9"/>
                                          </p:stCondLst>
                                        </p:cTn>
                                        <p:tgtEl>
                                          <p:spTgt spid="3"/>
                                        </p:tgtEl>
                                        <p:attrNameLst>
                                          <p:attrName>style.visibility</p:attrName>
                                        </p:attrNameLst>
                                      </p:cBhvr>
                                      <p:to>
                                        <p:strVal val="visible"/>
                                      </p:to>
                                    </p:set>
                                  </p:childTnLst>
                                </p:cTn>
                              </p:par>
                            </p:childTnLst>
                          </p:cTn>
                        </p:par>
                        <p:par>
                          <p:cTn id="21" fill="hold">
                            <p:stCondLst>
                              <p:cond delay="10"/>
                            </p:stCondLst>
                            <p:childTnLst>
                              <p:par>
                                <p:cTn id="22" presetID="1" presetClass="entr" presetSubtype="0" fill="hold" grpId="0" nodeType="afterEffect">
                                  <p:stCondLst>
                                    <p:cond delay="500"/>
                                  </p:stCondLst>
                                  <p:childTnLst>
                                    <p:set>
                                      <p:cBhvr>
                                        <p:cTn id="23" dur="1" fill="hold">
                                          <p:stCondLst>
                                            <p:cond delay="9"/>
                                          </p:stCondLst>
                                        </p:cTn>
                                        <p:tgtEl>
                                          <p:spTgt spid="17"/>
                                        </p:tgtEl>
                                        <p:attrNameLst>
                                          <p:attrName>style.visibility</p:attrName>
                                        </p:attrNameLst>
                                      </p:cBhvr>
                                      <p:to>
                                        <p:strVal val="visible"/>
                                      </p:to>
                                    </p:set>
                                  </p:childTnLst>
                                </p:cTn>
                              </p:par>
                            </p:childTnLst>
                          </p:cTn>
                        </p:par>
                      </p:childTnLst>
                    </p:cTn>
                  </p:par>
                </p:childTnLst>
              </p:cTn>
              <p:nextCondLst>
                <p:cond evt="onClick" delay="0">
                  <p:tgtEl>
                    <p:spTgt spid="25"/>
                  </p:tgtEl>
                </p:cond>
              </p:nextCondLst>
            </p:seq>
          </p:childTnLst>
        </p:cTn>
      </p:par>
    </p:tnLst>
    <p:bldLst>
      <p:bldP spid="13" grpId="0"/>
      <p:bldP spid="22" grpId="0" animBg="1"/>
      <p:bldP spid="25" grpId="0" animBg="1"/>
      <p:bldP spid="25" grpId="1" animBg="1"/>
      <p:bldP spid="17"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תיבת טקסט 3">
            <a:extLst>
              <a:ext uri="{FF2B5EF4-FFF2-40B4-BE49-F238E27FC236}">
                <a16:creationId xmlns:a16="http://schemas.microsoft.com/office/drawing/2014/main" id="{5C3132B1-5031-46B5-B102-DBA08D6DC344}"/>
              </a:ext>
            </a:extLst>
          </p:cNvPr>
          <p:cNvSpPr txBox="1"/>
          <p:nvPr/>
        </p:nvSpPr>
        <p:spPr>
          <a:xfrm>
            <a:off x="4171013" y="88368"/>
            <a:ext cx="7804890" cy="1815882"/>
          </a:xfrm>
          <a:prstGeom prst="rect">
            <a:avLst/>
          </a:prstGeom>
          <a:noFill/>
        </p:spPr>
        <p:txBody>
          <a:bodyPr wrap="square" rtlCol="1">
            <a:spAutoFit/>
          </a:bodyPr>
          <a:lstStyle/>
          <a:p>
            <a:r>
              <a:rPr lang="he-IL" sz="2800" dirty="0">
                <a:latin typeface="Calibri" panose="020F0502020204030204" pitchFamily="34" charset="0"/>
                <a:cs typeface="Calibri" panose="020F0502020204030204" pitchFamily="34" charset="0"/>
              </a:rPr>
              <a:t>דוֹרִית מָכְרָה בֻּבָּה בִּ־12 שְקָלִים. </a:t>
            </a:r>
          </a:p>
          <a:p>
            <a:r>
              <a:rPr lang="he-IL" sz="2800" dirty="0">
                <a:latin typeface="Calibri" panose="020F0502020204030204" pitchFamily="34" charset="0"/>
                <a:cs typeface="Calibri" panose="020F0502020204030204" pitchFamily="34" charset="0"/>
              </a:rPr>
              <a:t>הִיא קִבְּלָה 12 שְקָלִים בְּמִסְפַּר הַמַטְבְּעוֹת הַקָטָן בְּיוֹתֵר שֶאֶפְשָר. </a:t>
            </a:r>
          </a:p>
          <a:p>
            <a:r>
              <a:rPr lang="he-IL" sz="2800" dirty="0">
                <a:latin typeface="Calibri" panose="020F0502020204030204" pitchFamily="34" charset="0"/>
                <a:cs typeface="Calibri" panose="020F0502020204030204" pitchFamily="34" charset="0"/>
              </a:rPr>
              <a:t>בְּאֵילוּ מַטְבְּעוֹת שִלְמוּ לָה?</a:t>
            </a:r>
          </a:p>
        </p:txBody>
      </p:sp>
      <p:pic>
        <p:nvPicPr>
          <p:cNvPr id="5" name="Picture 10" descr="10 ₪">
            <a:extLst>
              <a:ext uri="{FF2B5EF4-FFF2-40B4-BE49-F238E27FC236}">
                <a16:creationId xmlns:a16="http://schemas.microsoft.com/office/drawing/2014/main" id="{B18A2955-AC4E-4E03-AE69-7445F650CEF0}"/>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58426" t="23799" r="15505" b="22269"/>
          <a:stretch/>
        </p:blipFill>
        <p:spPr bwMode="auto">
          <a:xfrm>
            <a:off x="4581676" y="1433416"/>
            <a:ext cx="1548191" cy="1678978"/>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6" name="Picture 6" descr="2 ₪">
            <a:extLst>
              <a:ext uri="{FF2B5EF4-FFF2-40B4-BE49-F238E27FC236}">
                <a16:creationId xmlns:a16="http://schemas.microsoft.com/office/drawing/2014/main" id="{55BD7AF7-8F96-4EB5-93BE-25AD6EBC7050}"/>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60756" t="21466" r="12516" b="25848"/>
          <a:stretch/>
        </p:blipFill>
        <p:spPr bwMode="auto">
          <a:xfrm>
            <a:off x="6450123" y="1807521"/>
            <a:ext cx="1144888" cy="1182987"/>
          </a:xfrm>
          <a:prstGeom prst="rect">
            <a:avLst/>
          </a:prstGeom>
          <a:noFill/>
          <a:ln>
            <a:noFill/>
          </a:ln>
          <a:extLst>
            <a:ext uri="{909E8E84-426E-40DD-AFC4-6F175D3DCCD1}">
              <a14:hiddenFill xmlns:a14="http://schemas.microsoft.com/office/drawing/2010/main">
                <a:solidFill>
                  <a:srgbClr val="FFFFFF"/>
                </a:solidFill>
              </a14:hiddenFill>
            </a:ext>
          </a:extLst>
        </p:spPr>
      </p:pic>
      <p:sp>
        <p:nvSpPr>
          <p:cNvPr id="3" name="תיבת טקסט 2">
            <a:extLst>
              <a:ext uri="{FF2B5EF4-FFF2-40B4-BE49-F238E27FC236}">
                <a16:creationId xmlns:a16="http://schemas.microsoft.com/office/drawing/2014/main" id="{3ED2F481-4E37-44F5-B4A7-8EA747D43D98}"/>
              </a:ext>
            </a:extLst>
          </p:cNvPr>
          <p:cNvSpPr txBox="1"/>
          <p:nvPr/>
        </p:nvSpPr>
        <p:spPr>
          <a:xfrm>
            <a:off x="5116384" y="3203320"/>
            <a:ext cx="2216270" cy="646331"/>
          </a:xfrm>
          <a:prstGeom prst="rect">
            <a:avLst/>
          </a:prstGeom>
          <a:noFill/>
        </p:spPr>
        <p:txBody>
          <a:bodyPr wrap="square" rtlCol="1">
            <a:spAutoFit/>
          </a:bodyPr>
          <a:lstStyle/>
          <a:p>
            <a:r>
              <a:rPr lang="en-US" sz="3600" dirty="0">
                <a:solidFill>
                  <a:srgbClr val="45579E"/>
                </a:solidFill>
                <a:latin typeface="Calibri" panose="020F0502020204030204" pitchFamily="34" charset="0"/>
                <a:cs typeface="Calibri" panose="020F0502020204030204" pitchFamily="34" charset="0"/>
              </a:rPr>
              <a:t>10 + 2 = 12</a:t>
            </a:r>
            <a:endParaRPr lang="he-IL" sz="3600" dirty="0">
              <a:solidFill>
                <a:srgbClr val="45579E"/>
              </a:solidFill>
              <a:latin typeface="Calibri" panose="020F0502020204030204" pitchFamily="34" charset="0"/>
              <a:cs typeface="Calibri" panose="020F0502020204030204" pitchFamily="34" charset="0"/>
            </a:endParaRPr>
          </a:p>
        </p:txBody>
      </p:sp>
      <p:pic>
        <p:nvPicPr>
          <p:cNvPr id="9" name="תמונה 8" descr="תמונה שמכילה אוסף תמונות&#10;&#10;התיאור נוצר באופן אוטומטי">
            <a:extLst>
              <a:ext uri="{FF2B5EF4-FFF2-40B4-BE49-F238E27FC236}">
                <a16:creationId xmlns:a16="http://schemas.microsoft.com/office/drawing/2014/main" id="{6EA88E34-A7E0-4A96-8AFE-091B94B048A6}"/>
              </a:ext>
            </a:extLst>
          </p:cNvPr>
          <p:cNvPicPr>
            <a:picLocks noChangeAspect="1"/>
          </p:cNvPicPr>
          <p:nvPr/>
        </p:nvPicPr>
        <p:blipFill rotWithShape="1">
          <a:blip r:embed="rId5">
            <a:extLst>
              <a:ext uri="{28A0092B-C50C-407E-A947-70E740481C1C}">
                <a14:useLocalDpi xmlns:a14="http://schemas.microsoft.com/office/drawing/2010/main" val="0"/>
              </a:ext>
            </a:extLst>
          </a:blip>
          <a:srcRect r="52099"/>
          <a:stretch/>
        </p:blipFill>
        <p:spPr>
          <a:xfrm flipH="1">
            <a:off x="924076" y="2399015"/>
            <a:ext cx="3116721" cy="4086797"/>
          </a:xfrm>
          <a:prstGeom prst="rect">
            <a:avLst/>
          </a:prstGeom>
        </p:spPr>
      </p:pic>
      <p:sp>
        <p:nvSpPr>
          <p:cNvPr id="11" name="לחצו עלי">
            <a:extLst>
              <a:ext uri="{FF2B5EF4-FFF2-40B4-BE49-F238E27FC236}">
                <a16:creationId xmlns:a16="http://schemas.microsoft.com/office/drawing/2014/main" id="{056A9DD6-DD21-4AF5-8CF4-1E19BBBC22DD}"/>
              </a:ext>
            </a:extLst>
          </p:cNvPr>
          <p:cNvSpPr/>
          <p:nvPr/>
        </p:nvSpPr>
        <p:spPr>
          <a:xfrm>
            <a:off x="9038846" y="5325441"/>
            <a:ext cx="2633759" cy="1160371"/>
          </a:xfrm>
          <a:custGeom>
            <a:avLst/>
            <a:gdLst>
              <a:gd name="connsiteX0" fmla="*/ 254115 w 3369197"/>
              <a:gd name="connsiteY0" fmla="*/ 6913 h 1475174"/>
              <a:gd name="connsiteX1" fmla="*/ 171565 w 3369197"/>
              <a:gd name="connsiteY1" fmla="*/ 563 h 1475174"/>
              <a:gd name="connsiteX2" fmla="*/ 95365 w 3369197"/>
              <a:gd name="connsiteY2" fmla="*/ 19613 h 1475174"/>
              <a:gd name="connsiteX3" fmla="*/ 19165 w 3369197"/>
              <a:gd name="connsiteY3" fmla="*/ 64063 h 1475174"/>
              <a:gd name="connsiteX4" fmla="*/ 115 w 3369197"/>
              <a:gd name="connsiteY4" fmla="*/ 191063 h 1475174"/>
              <a:gd name="connsiteX5" fmla="*/ 12815 w 3369197"/>
              <a:gd name="connsiteY5" fmla="*/ 362513 h 1475174"/>
              <a:gd name="connsiteX6" fmla="*/ 44565 w 3369197"/>
              <a:gd name="connsiteY6" fmla="*/ 692713 h 1475174"/>
              <a:gd name="connsiteX7" fmla="*/ 95365 w 3369197"/>
              <a:gd name="connsiteY7" fmla="*/ 1162613 h 1475174"/>
              <a:gd name="connsiteX8" fmla="*/ 108065 w 3369197"/>
              <a:gd name="connsiteY8" fmla="*/ 1327713 h 1475174"/>
              <a:gd name="connsiteX9" fmla="*/ 120765 w 3369197"/>
              <a:gd name="connsiteY9" fmla="*/ 1410263 h 1475174"/>
              <a:gd name="connsiteX10" fmla="*/ 171565 w 3369197"/>
              <a:gd name="connsiteY10" fmla="*/ 1454713 h 1475174"/>
              <a:gd name="connsiteX11" fmla="*/ 355715 w 3369197"/>
              <a:gd name="connsiteY11" fmla="*/ 1473763 h 1475174"/>
              <a:gd name="connsiteX12" fmla="*/ 558915 w 3369197"/>
              <a:gd name="connsiteY12" fmla="*/ 1473763 h 1475174"/>
              <a:gd name="connsiteX13" fmla="*/ 1187565 w 3369197"/>
              <a:gd name="connsiteY13" fmla="*/ 1467413 h 1475174"/>
              <a:gd name="connsiteX14" fmla="*/ 2482965 w 3369197"/>
              <a:gd name="connsiteY14" fmla="*/ 1467413 h 1475174"/>
              <a:gd name="connsiteX15" fmla="*/ 3137015 w 3369197"/>
              <a:gd name="connsiteY15" fmla="*/ 1467413 h 1475174"/>
              <a:gd name="connsiteX16" fmla="*/ 3187815 w 3369197"/>
              <a:gd name="connsiteY16" fmla="*/ 1454713 h 1475174"/>
              <a:gd name="connsiteX17" fmla="*/ 3264015 w 3369197"/>
              <a:gd name="connsiteY17" fmla="*/ 1422963 h 1475174"/>
              <a:gd name="connsiteX18" fmla="*/ 3302115 w 3369197"/>
              <a:gd name="connsiteY18" fmla="*/ 1384863 h 1475174"/>
              <a:gd name="connsiteX19" fmla="*/ 3340215 w 3369197"/>
              <a:gd name="connsiteY19" fmla="*/ 1207063 h 1475174"/>
              <a:gd name="connsiteX20" fmla="*/ 3365615 w 3369197"/>
              <a:gd name="connsiteY20" fmla="*/ 260913 h 1475174"/>
              <a:gd name="connsiteX21" fmla="*/ 3365615 w 3369197"/>
              <a:gd name="connsiteY21" fmla="*/ 191063 h 1475174"/>
              <a:gd name="connsiteX22" fmla="*/ 3333865 w 3369197"/>
              <a:gd name="connsiteY22" fmla="*/ 70413 h 1475174"/>
              <a:gd name="connsiteX23" fmla="*/ 3308465 w 3369197"/>
              <a:gd name="connsiteY23" fmla="*/ 38663 h 1475174"/>
              <a:gd name="connsiteX24" fmla="*/ 3257665 w 3369197"/>
              <a:gd name="connsiteY24" fmla="*/ 19613 h 1475174"/>
              <a:gd name="connsiteX25" fmla="*/ 3225915 w 3369197"/>
              <a:gd name="connsiteY25" fmla="*/ 13263 h 1475174"/>
              <a:gd name="connsiteX26" fmla="*/ 3111615 w 3369197"/>
              <a:gd name="connsiteY26" fmla="*/ 6913 h 1475174"/>
              <a:gd name="connsiteX27" fmla="*/ 3041765 w 3369197"/>
              <a:gd name="connsiteY27" fmla="*/ 6913 h 1475174"/>
              <a:gd name="connsiteX28" fmla="*/ 254115 w 3369197"/>
              <a:gd name="connsiteY28" fmla="*/ 6913 h 1475174"/>
              <a:gd name="connsiteX0" fmla="*/ 254115 w 3366916"/>
              <a:gd name="connsiteY0" fmla="*/ 6913 h 1475174"/>
              <a:gd name="connsiteX1" fmla="*/ 171565 w 3366916"/>
              <a:gd name="connsiteY1" fmla="*/ 563 h 1475174"/>
              <a:gd name="connsiteX2" fmla="*/ 95365 w 3366916"/>
              <a:gd name="connsiteY2" fmla="*/ 19613 h 1475174"/>
              <a:gd name="connsiteX3" fmla="*/ 19165 w 3366916"/>
              <a:gd name="connsiteY3" fmla="*/ 64063 h 1475174"/>
              <a:gd name="connsiteX4" fmla="*/ 115 w 3366916"/>
              <a:gd name="connsiteY4" fmla="*/ 191063 h 1475174"/>
              <a:gd name="connsiteX5" fmla="*/ 12815 w 3366916"/>
              <a:gd name="connsiteY5" fmla="*/ 362513 h 1475174"/>
              <a:gd name="connsiteX6" fmla="*/ 44565 w 3366916"/>
              <a:gd name="connsiteY6" fmla="*/ 692713 h 1475174"/>
              <a:gd name="connsiteX7" fmla="*/ 95365 w 3366916"/>
              <a:gd name="connsiteY7" fmla="*/ 1162613 h 1475174"/>
              <a:gd name="connsiteX8" fmla="*/ 108065 w 3366916"/>
              <a:gd name="connsiteY8" fmla="*/ 1327713 h 1475174"/>
              <a:gd name="connsiteX9" fmla="*/ 120765 w 3366916"/>
              <a:gd name="connsiteY9" fmla="*/ 1410263 h 1475174"/>
              <a:gd name="connsiteX10" fmla="*/ 171565 w 3366916"/>
              <a:gd name="connsiteY10" fmla="*/ 1454713 h 1475174"/>
              <a:gd name="connsiteX11" fmla="*/ 355715 w 3366916"/>
              <a:gd name="connsiteY11" fmla="*/ 1473763 h 1475174"/>
              <a:gd name="connsiteX12" fmla="*/ 558915 w 3366916"/>
              <a:gd name="connsiteY12" fmla="*/ 1473763 h 1475174"/>
              <a:gd name="connsiteX13" fmla="*/ 1187565 w 3366916"/>
              <a:gd name="connsiteY13" fmla="*/ 1467413 h 1475174"/>
              <a:gd name="connsiteX14" fmla="*/ 2482965 w 3366916"/>
              <a:gd name="connsiteY14" fmla="*/ 1467413 h 1475174"/>
              <a:gd name="connsiteX15" fmla="*/ 3137015 w 3366916"/>
              <a:gd name="connsiteY15" fmla="*/ 1467413 h 1475174"/>
              <a:gd name="connsiteX16" fmla="*/ 3187815 w 3366916"/>
              <a:gd name="connsiteY16" fmla="*/ 1454713 h 1475174"/>
              <a:gd name="connsiteX17" fmla="*/ 3264015 w 3366916"/>
              <a:gd name="connsiteY17" fmla="*/ 1422963 h 1475174"/>
              <a:gd name="connsiteX18" fmla="*/ 3302115 w 3366916"/>
              <a:gd name="connsiteY18" fmla="*/ 1384863 h 1475174"/>
              <a:gd name="connsiteX19" fmla="*/ 3340215 w 3366916"/>
              <a:gd name="connsiteY19" fmla="*/ 1207063 h 1475174"/>
              <a:gd name="connsiteX20" fmla="*/ 3365615 w 3366916"/>
              <a:gd name="connsiteY20" fmla="*/ 260913 h 1475174"/>
              <a:gd name="connsiteX21" fmla="*/ 3360162 w 3366916"/>
              <a:gd name="connsiteY21" fmla="*/ 143441 h 1475174"/>
              <a:gd name="connsiteX22" fmla="*/ 3333865 w 3366916"/>
              <a:gd name="connsiteY22" fmla="*/ 70413 h 1475174"/>
              <a:gd name="connsiteX23" fmla="*/ 3308465 w 3366916"/>
              <a:gd name="connsiteY23" fmla="*/ 38663 h 1475174"/>
              <a:gd name="connsiteX24" fmla="*/ 3257665 w 3366916"/>
              <a:gd name="connsiteY24" fmla="*/ 19613 h 1475174"/>
              <a:gd name="connsiteX25" fmla="*/ 3225915 w 3366916"/>
              <a:gd name="connsiteY25" fmla="*/ 13263 h 1475174"/>
              <a:gd name="connsiteX26" fmla="*/ 3111615 w 3366916"/>
              <a:gd name="connsiteY26" fmla="*/ 6913 h 1475174"/>
              <a:gd name="connsiteX27" fmla="*/ 3041765 w 3366916"/>
              <a:gd name="connsiteY27" fmla="*/ 6913 h 1475174"/>
              <a:gd name="connsiteX28" fmla="*/ 254115 w 3366916"/>
              <a:gd name="connsiteY28" fmla="*/ 6913 h 1475174"/>
              <a:gd name="connsiteX0" fmla="*/ 254115 w 3368387"/>
              <a:gd name="connsiteY0" fmla="*/ 6913 h 1475174"/>
              <a:gd name="connsiteX1" fmla="*/ 171565 w 3368387"/>
              <a:gd name="connsiteY1" fmla="*/ 563 h 1475174"/>
              <a:gd name="connsiteX2" fmla="*/ 95365 w 3368387"/>
              <a:gd name="connsiteY2" fmla="*/ 19613 h 1475174"/>
              <a:gd name="connsiteX3" fmla="*/ 19165 w 3368387"/>
              <a:gd name="connsiteY3" fmla="*/ 64063 h 1475174"/>
              <a:gd name="connsiteX4" fmla="*/ 115 w 3368387"/>
              <a:gd name="connsiteY4" fmla="*/ 191063 h 1475174"/>
              <a:gd name="connsiteX5" fmla="*/ 12815 w 3368387"/>
              <a:gd name="connsiteY5" fmla="*/ 362513 h 1475174"/>
              <a:gd name="connsiteX6" fmla="*/ 44565 w 3368387"/>
              <a:gd name="connsiteY6" fmla="*/ 692713 h 1475174"/>
              <a:gd name="connsiteX7" fmla="*/ 95365 w 3368387"/>
              <a:gd name="connsiteY7" fmla="*/ 1162613 h 1475174"/>
              <a:gd name="connsiteX8" fmla="*/ 108065 w 3368387"/>
              <a:gd name="connsiteY8" fmla="*/ 1327713 h 1475174"/>
              <a:gd name="connsiteX9" fmla="*/ 120765 w 3368387"/>
              <a:gd name="connsiteY9" fmla="*/ 1410263 h 1475174"/>
              <a:gd name="connsiteX10" fmla="*/ 171565 w 3368387"/>
              <a:gd name="connsiteY10" fmla="*/ 1454713 h 1475174"/>
              <a:gd name="connsiteX11" fmla="*/ 355715 w 3368387"/>
              <a:gd name="connsiteY11" fmla="*/ 1473763 h 1475174"/>
              <a:gd name="connsiteX12" fmla="*/ 558915 w 3368387"/>
              <a:gd name="connsiteY12" fmla="*/ 1473763 h 1475174"/>
              <a:gd name="connsiteX13" fmla="*/ 1187565 w 3368387"/>
              <a:gd name="connsiteY13" fmla="*/ 1467413 h 1475174"/>
              <a:gd name="connsiteX14" fmla="*/ 2482965 w 3368387"/>
              <a:gd name="connsiteY14" fmla="*/ 1467413 h 1475174"/>
              <a:gd name="connsiteX15" fmla="*/ 3137015 w 3368387"/>
              <a:gd name="connsiteY15" fmla="*/ 1467413 h 1475174"/>
              <a:gd name="connsiteX16" fmla="*/ 3187815 w 3368387"/>
              <a:gd name="connsiteY16" fmla="*/ 1454713 h 1475174"/>
              <a:gd name="connsiteX17" fmla="*/ 3264015 w 3368387"/>
              <a:gd name="connsiteY17" fmla="*/ 1422963 h 1475174"/>
              <a:gd name="connsiteX18" fmla="*/ 3302115 w 3368387"/>
              <a:gd name="connsiteY18" fmla="*/ 1384863 h 1475174"/>
              <a:gd name="connsiteX19" fmla="*/ 3340215 w 3368387"/>
              <a:gd name="connsiteY19" fmla="*/ 1207063 h 1475174"/>
              <a:gd name="connsiteX20" fmla="*/ 3367306 w 3368387"/>
              <a:gd name="connsiteY20" fmla="*/ 326797 h 1475174"/>
              <a:gd name="connsiteX21" fmla="*/ 3360162 w 3368387"/>
              <a:gd name="connsiteY21" fmla="*/ 143441 h 1475174"/>
              <a:gd name="connsiteX22" fmla="*/ 3333865 w 3368387"/>
              <a:gd name="connsiteY22" fmla="*/ 70413 h 1475174"/>
              <a:gd name="connsiteX23" fmla="*/ 3308465 w 3368387"/>
              <a:gd name="connsiteY23" fmla="*/ 38663 h 1475174"/>
              <a:gd name="connsiteX24" fmla="*/ 3257665 w 3368387"/>
              <a:gd name="connsiteY24" fmla="*/ 19613 h 1475174"/>
              <a:gd name="connsiteX25" fmla="*/ 3225915 w 3368387"/>
              <a:gd name="connsiteY25" fmla="*/ 13263 h 1475174"/>
              <a:gd name="connsiteX26" fmla="*/ 3111615 w 3368387"/>
              <a:gd name="connsiteY26" fmla="*/ 6913 h 1475174"/>
              <a:gd name="connsiteX27" fmla="*/ 3041765 w 3368387"/>
              <a:gd name="connsiteY27" fmla="*/ 6913 h 1475174"/>
              <a:gd name="connsiteX28" fmla="*/ 254115 w 3368387"/>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137015 w 3368651"/>
              <a:gd name="connsiteY15" fmla="*/ 1467413 h 1475174"/>
              <a:gd name="connsiteX16" fmla="*/ 3187815 w 3368651"/>
              <a:gd name="connsiteY16" fmla="*/ 1454713 h 1475174"/>
              <a:gd name="connsiteX17" fmla="*/ 3264015 w 3368651"/>
              <a:gd name="connsiteY17" fmla="*/ 1422963 h 1475174"/>
              <a:gd name="connsiteX18" fmla="*/ 3302115 w 3368651"/>
              <a:gd name="connsiteY18" fmla="*/ 1384863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137015 w 3368651"/>
              <a:gd name="connsiteY15" fmla="*/ 1467413 h 1475174"/>
              <a:gd name="connsiteX16" fmla="*/ 3187815 w 3368651"/>
              <a:gd name="connsiteY16" fmla="*/ 1454713 h 1475174"/>
              <a:gd name="connsiteX17" fmla="*/ 3264015 w 3368651"/>
              <a:gd name="connsiteY17" fmla="*/ 1422963 h 1475174"/>
              <a:gd name="connsiteX18" fmla="*/ 3314918 w 3368651"/>
              <a:gd name="connsiteY18" fmla="*/ 1343591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041074 w 3368651"/>
              <a:gd name="connsiteY15" fmla="*/ 1465035 h 1475174"/>
              <a:gd name="connsiteX16" fmla="*/ 3187815 w 3368651"/>
              <a:gd name="connsiteY16" fmla="*/ 1454713 h 1475174"/>
              <a:gd name="connsiteX17" fmla="*/ 3264015 w 3368651"/>
              <a:gd name="connsiteY17" fmla="*/ 1422963 h 1475174"/>
              <a:gd name="connsiteX18" fmla="*/ 3314918 w 3368651"/>
              <a:gd name="connsiteY18" fmla="*/ 1343591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304121 w 3368651"/>
              <a:gd name="connsiteY0" fmla="*/ 3518 h 1476542"/>
              <a:gd name="connsiteX1" fmla="*/ 171565 w 3368651"/>
              <a:gd name="connsiteY1" fmla="*/ 1931 h 1476542"/>
              <a:gd name="connsiteX2" fmla="*/ 95365 w 3368651"/>
              <a:gd name="connsiteY2" fmla="*/ 20981 h 1476542"/>
              <a:gd name="connsiteX3" fmla="*/ 19165 w 3368651"/>
              <a:gd name="connsiteY3" fmla="*/ 65431 h 1476542"/>
              <a:gd name="connsiteX4" fmla="*/ 115 w 3368651"/>
              <a:gd name="connsiteY4" fmla="*/ 192431 h 1476542"/>
              <a:gd name="connsiteX5" fmla="*/ 12815 w 3368651"/>
              <a:gd name="connsiteY5" fmla="*/ 363881 h 1476542"/>
              <a:gd name="connsiteX6" fmla="*/ 44565 w 3368651"/>
              <a:gd name="connsiteY6" fmla="*/ 694081 h 1476542"/>
              <a:gd name="connsiteX7" fmla="*/ 95365 w 3368651"/>
              <a:gd name="connsiteY7" fmla="*/ 1163981 h 1476542"/>
              <a:gd name="connsiteX8" fmla="*/ 108065 w 3368651"/>
              <a:gd name="connsiteY8" fmla="*/ 1329081 h 1476542"/>
              <a:gd name="connsiteX9" fmla="*/ 120765 w 3368651"/>
              <a:gd name="connsiteY9" fmla="*/ 1411631 h 1476542"/>
              <a:gd name="connsiteX10" fmla="*/ 171565 w 3368651"/>
              <a:gd name="connsiteY10" fmla="*/ 1456081 h 1476542"/>
              <a:gd name="connsiteX11" fmla="*/ 355715 w 3368651"/>
              <a:gd name="connsiteY11" fmla="*/ 1475131 h 1476542"/>
              <a:gd name="connsiteX12" fmla="*/ 558915 w 3368651"/>
              <a:gd name="connsiteY12" fmla="*/ 1475131 h 1476542"/>
              <a:gd name="connsiteX13" fmla="*/ 1187565 w 3368651"/>
              <a:gd name="connsiteY13" fmla="*/ 1468781 h 1476542"/>
              <a:gd name="connsiteX14" fmla="*/ 2482965 w 3368651"/>
              <a:gd name="connsiteY14" fmla="*/ 1468781 h 1476542"/>
              <a:gd name="connsiteX15" fmla="*/ 3041074 w 3368651"/>
              <a:gd name="connsiteY15" fmla="*/ 1466403 h 1476542"/>
              <a:gd name="connsiteX16" fmla="*/ 3187815 w 3368651"/>
              <a:gd name="connsiteY16" fmla="*/ 1456081 h 1476542"/>
              <a:gd name="connsiteX17" fmla="*/ 3264015 w 3368651"/>
              <a:gd name="connsiteY17" fmla="*/ 1424331 h 1476542"/>
              <a:gd name="connsiteX18" fmla="*/ 3314918 w 3368651"/>
              <a:gd name="connsiteY18" fmla="*/ 1344959 h 1476542"/>
              <a:gd name="connsiteX19" fmla="*/ 3336349 w 3368651"/>
              <a:gd name="connsiteY19" fmla="*/ 1156840 h 1476542"/>
              <a:gd name="connsiteX20" fmla="*/ 3367306 w 3368651"/>
              <a:gd name="connsiteY20" fmla="*/ 328165 h 1476542"/>
              <a:gd name="connsiteX21" fmla="*/ 3360162 w 3368651"/>
              <a:gd name="connsiteY21" fmla="*/ 144809 h 1476542"/>
              <a:gd name="connsiteX22" fmla="*/ 3333865 w 3368651"/>
              <a:gd name="connsiteY22" fmla="*/ 71781 h 1476542"/>
              <a:gd name="connsiteX23" fmla="*/ 3308465 w 3368651"/>
              <a:gd name="connsiteY23" fmla="*/ 40031 h 1476542"/>
              <a:gd name="connsiteX24" fmla="*/ 3257665 w 3368651"/>
              <a:gd name="connsiteY24" fmla="*/ 20981 h 1476542"/>
              <a:gd name="connsiteX25" fmla="*/ 3225915 w 3368651"/>
              <a:gd name="connsiteY25" fmla="*/ 14631 h 1476542"/>
              <a:gd name="connsiteX26" fmla="*/ 3111615 w 3368651"/>
              <a:gd name="connsiteY26" fmla="*/ 8281 h 1476542"/>
              <a:gd name="connsiteX27" fmla="*/ 3041765 w 3368651"/>
              <a:gd name="connsiteY27" fmla="*/ 8281 h 1476542"/>
              <a:gd name="connsiteX28" fmla="*/ 304121 w 3368651"/>
              <a:gd name="connsiteY28" fmla="*/ 3518 h 1476542"/>
              <a:gd name="connsiteX0" fmla="*/ 304121 w 3368651"/>
              <a:gd name="connsiteY0" fmla="*/ 7213 h 1480237"/>
              <a:gd name="connsiteX1" fmla="*/ 188234 w 3368651"/>
              <a:gd name="connsiteY1" fmla="*/ 864 h 1480237"/>
              <a:gd name="connsiteX2" fmla="*/ 95365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04121 w 3368651"/>
              <a:gd name="connsiteY28" fmla="*/ 7213 h 1480237"/>
              <a:gd name="connsiteX0" fmla="*/ 304121 w 3368651"/>
              <a:gd name="connsiteY0" fmla="*/ 7213 h 1480237"/>
              <a:gd name="connsiteX1" fmla="*/ 188234 w 3368651"/>
              <a:gd name="connsiteY1" fmla="*/ 864 h 1480237"/>
              <a:gd name="connsiteX2" fmla="*/ 81078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04121 w 3368651"/>
              <a:gd name="connsiteY28" fmla="*/ 7213 h 1480237"/>
              <a:gd name="connsiteX0" fmla="*/ 325552 w 3368651"/>
              <a:gd name="connsiteY0" fmla="*/ 7213 h 1480237"/>
              <a:gd name="connsiteX1" fmla="*/ 188234 w 3368651"/>
              <a:gd name="connsiteY1" fmla="*/ 864 h 1480237"/>
              <a:gd name="connsiteX2" fmla="*/ 81078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25552 w 3368651"/>
              <a:gd name="connsiteY28" fmla="*/ 7213 h 1480237"/>
              <a:gd name="connsiteX0" fmla="*/ 325447 w 3368546"/>
              <a:gd name="connsiteY0" fmla="*/ 7213 h 1480237"/>
              <a:gd name="connsiteX1" fmla="*/ 188129 w 3368546"/>
              <a:gd name="connsiteY1" fmla="*/ 864 h 1480237"/>
              <a:gd name="connsiteX2" fmla="*/ 80973 w 3368546"/>
              <a:gd name="connsiteY2" fmla="*/ 24676 h 1480237"/>
              <a:gd name="connsiteX3" fmla="*/ 14297 w 3368546"/>
              <a:gd name="connsiteY3" fmla="*/ 81033 h 1480237"/>
              <a:gd name="connsiteX4" fmla="*/ 10 w 3368546"/>
              <a:gd name="connsiteY4" fmla="*/ 196126 h 1480237"/>
              <a:gd name="connsiteX5" fmla="*/ 12710 w 3368546"/>
              <a:gd name="connsiteY5" fmla="*/ 367576 h 1480237"/>
              <a:gd name="connsiteX6" fmla="*/ 44460 w 3368546"/>
              <a:gd name="connsiteY6" fmla="*/ 697776 h 1480237"/>
              <a:gd name="connsiteX7" fmla="*/ 95260 w 3368546"/>
              <a:gd name="connsiteY7" fmla="*/ 1167676 h 1480237"/>
              <a:gd name="connsiteX8" fmla="*/ 107960 w 3368546"/>
              <a:gd name="connsiteY8" fmla="*/ 1332776 h 1480237"/>
              <a:gd name="connsiteX9" fmla="*/ 120660 w 3368546"/>
              <a:gd name="connsiteY9" fmla="*/ 1415326 h 1480237"/>
              <a:gd name="connsiteX10" fmla="*/ 171460 w 3368546"/>
              <a:gd name="connsiteY10" fmla="*/ 1459776 h 1480237"/>
              <a:gd name="connsiteX11" fmla="*/ 355610 w 3368546"/>
              <a:gd name="connsiteY11" fmla="*/ 1478826 h 1480237"/>
              <a:gd name="connsiteX12" fmla="*/ 558810 w 3368546"/>
              <a:gd name="connsiteY12" fmla="*/ 1478826 h 1480237"/>
              <a:gd name="connsiteX13" fmla="*/ 1187460 w 3368546"/>
              <a:gd name="connsiteY13" fmla="*/ 1472476 h 1480237"/>
              <a:gd name="connsiteX14" fmla="*/ 2482860 w 3368546"/>
              <a:gd name="connsiteY14" fmla="*/ 1472476 h 1480237"/>
              <a:gd name="connsiteX15" fmla="*/ 3040969 w 3368546"/>
              <a:gd name="connsiteY15" fmla="*/ 1470098 h 1480237"/>
              <a:gd name="connsiteX16" fmla="*/ 3187710 w 3368546"/>
              <a:gd name="connsiteY16" fmla="*/ 1459776 h 1480237"/>
              <a:gd name="connsiteX17" fmla="*/ 3263910 w 3368546"/>
              <a:gd name="connsiteY17" fmla="*/ 1428026 h 1480237"/>
              <a:gd name="connsiteX18" fmla="*/ 3314813 w 3368546"/>
              <a:gd name="connsiteY18" fmla="*/ 1348654 h 1480237"/>
              <a:gd name="connsiteX19" fmla="*/ 3336244 w 3368546"/>
              <a:gd name="connsiteY19" fmla="*/ 1160535 h 1480237"/>
              <a:gd name="connsiteX20" fmla="*/ 3367201 w 3368546"/>
              <a:gd name="connsiteY20" fmla="*/ 331860 h 1480237"/>
              <a:gd name="connsiteX21" fmla="*/ 3360057 w 3368546"/>
              <a:gd name="connsiteY21" fmla="*/ 148504 h 1480237"/>
              <a:gd name="connsiteX22" fmla="*/ 3333760 w 3368546"/>
              <a:gd name="connsiteY22" fmla="*/ 75476 h 1480237"/>
              <a:gd name="connsiteX23" fmla="*/ 3308360 w 3368546"/>
              <a:gd name="connsiteY23" fmla="*/ 43726 h 1480237"/>
              <a:gd name="connsiteX24" fmla="*/ 3257560 w 3368546"/>
              <a:gd name="connsiteY24" fmla="*/ 24676 h 1480237"/>
              <a:gd name="connsiteX25" fmla="*/ 3225810 w 3368546"/>
              <a:gd name="connsiteY25" fmla="*/ 18326 h 1480237"/>
              <a:gd name="connsiteX26" fmla="*/ 3111510 w 3368546"/>
              <a:gd name="connsiteY26" fmla="*/ 11976 h 1480237"/>
              <a:gd name="connsiteX27" fmla="*/ 3041660 w 3368546"/>
              <a:gd name="connsiteY27" fmla="*/ 11976 h 1480237"/>
              <a:gd name="connsiteX28" fmla="*/ 325447 w 3368546"/>
              <a:gd name="connsiteY28" fmla="*/ 7213 h 1480237"/>
              <a:gd name="connsiteX0" fmla="*/ 325447 w 3368546"/>
              <a:gd name="connsiteY0" fmla="*/ 5196 h 1478220"/>
              <a:gd name="connsiteX1" fmla="*/ 173842 w 3368546"/>
              <a:gd name="connsiteY1" fmla="*/ 1228 h 1478220"/>
              <a:gd name="connsiteX2" fmla="*/ 80973 w 3368546"/>
              <a:gd name="connsiteY2" fmla="*/ 22659 h 1478220"/>
              <a:gd name="connsiteX3" fmla="*/ 14297 w 3368546"/>
              <a:gd name="connsiteY3" fmla="*/ 79016 h 1478220"/>
              <a:gd name="connsiteX4" fmla="*/ 10 w 3368546"/>
              <a:gd name="connsiteY4" fmla="*/ 194109 h 1478220"/>
              <a:gd name="connsiteX5" fmla="*/ 12710 w 3368546"/>
              <a:gd name="connsiteY5" fmla="*/ 365559 h 1478220"/>
              <a:gd name="connsiteX6" fmla="*/ 44460 w 3368546"/>
              <a:gd name="connsiteY6" fmla="*/ 695759 h 1478220"/>
              <a:gd name="connsiteX7" fmla="*/ 95260 w 3368546"/>
              <a:gd name="connsiteY7" fmla="*/ 1165659 h 1478220"/>
              <a:gd name="connsiteX8" fmla="*/ 107960 w 3368546"/>
              <a:gd name="connsiteY8" fmla="*/ 1330759 h 1478220"/>
              <a:gd name="connsiteX9" fmla="*/ 120660 w 3368546"/>
              <a:gd name="connsiteY9" fmla="*/ 1413309 h 1478220"/>
              <a:gd name="connsiteX10" fmla="*/ 171460 w 3368546"/>
              <a:gd name="connsiteY10" fmla="*/ 1457759 h 1478220"/>
              <a:gd name="connsiteX11" fmla="*/ 355610 w 3368546"/>
              <a:gd name="connsiteY11" fmla="*/ 1476809 h 1478220"/>
              <a:gd name="connsiteX12" fmla="*/ 558810 w 3368546"/>
              <a:gd name="connsiteY12" fmla="*/ 1476809 h 1478220"/>
              <a:gd name="connsiteX13" fmla="*/ 1187460 w 3368546"/>
              <a:gd name="connsiteY13" fmla="*/ 1470459 h 1478220"/>
              <a:gd name="connsiteX14" fmla="*/ 2482860 w 3368546"/>
              <a:gd name="connsiteY14" fmla="*/ 1470459 h 1478220"/>
              <a:gd name="connsiteX15" fmla="*/ 3040969 w 3368546"/>
              <a:gd name="connsiteY15" fmla="*/ 1468081 h 1478220"/>
              <a:gd name="connsiteX16" fmla="*/ 3187710 w 3368546"/>
              <a:gd name="connsiteY16" fmla="*/ 1457759 h 1478220"/>
              <a:gd name="connsiteX17" fmla="*/ 3263910 w 3368546"/>
              <a:gd name="connsiteY17" fmla="*/ 1426009 h 1478220"/>
              <a:gd name="connsiteX18" fmla="*/ 3314813 w 3368546"/>
              <a:gd name="connsiteY18" fmla="*/ 1346637 h 1478220"/>
              <a:gd name="connsiteX19" fmla="*/ 3336244 w 3368546"/>
              <a:gd name="connsiteY19" fmla="*/ 1158518 h 1478220"/>
              <a:gd name="connsiteX20" fmla="*/ 3367201 w 3368546"/>
              <a:gd name="connsiteY20" fmla="*/ 329843 h 1478220"/>
              <a:gd name="connsiteX21" fmla="*/ 3360057 w 3368546"/>
              <a:gd name="connsiteY21" fmla="*/ 146487 h 1478220"/>
              <a:gd name="connsiteX22" fmla="*/ 3333760 w 3368546"/>
              <a:gd name="connsiteY22" fmla="*/ 73459 h 1478220"/>
              <a:gd name="connsiteX23" fmla="*/ 3308360 w 3368546"/>
              <a:gd name="connsiteY23" fmla="*/ 41709 h 1478220"/>
              <a:gd name="connsiteX24" fmla="*/ 3257560 w 3368546"/>
              <a:gd name="connsiteY24" fmla="*/ 22659 h 1478220"/>
              <a:gd name="connsiteX25" fmla="*/ 3225810 w 3368546"/>
              <a:gd name="connsiteY25" fmla="*/ 16309 h 1478220"/>
              <a:gd name="connsiteX26" fmla="*/ 3111510 w 3368546"/>
              <a:gd name="connsiteY26" fmla="*/ 9959 h 1478220"/>
              <a:gd name="connsiteX27" fmla="*/ 3041660 w 3368546"/>
              <a:gd name="connsiteY27" fmla="*/ 9959 h 1478220"/>
              <a:gd name="connsiteX28" fmla="*/ 325447 w 3368546"/>
              <a:gd name="connsiteY28" fmla="*/ 5196 h 1478220"/>
              <a:gd name="connsiteX0" fmla="*/ 344497 w 3368546"/>
              <a:gd name="connsiteY0" fmla="*/ 1551 h 1484100"/>
              <a:gd name="connsiteX1" fmla="*/ 173842 w 3368546"/>
              <a:gd name="connsiteY1" fmla="*/ 7108 h 1484100"/>
              <a:gd name="connsiteX2" fmla="*/ 80973 w 3368546"/>
              <a:gd name="connsiteY2" fmla="*/ 28539 h 1484100"/>
              <a:gd name="connsiteX3" fmla="*/ 14297 w 3368546"/>
              <a:gd name="connsiteY3" fmla="*/ 84896 h 1484100"/>
              <a:gd name="connsiteX4" fmla="*/ 10 w 3368546"/>
              <a:gd name="connsiteY4" fmla="*/ 199989 h 1484100"/>
              <a:gd name="connsiteX5" fmla="*/ 12710 w 3368546"/>
              <a:gd name="connsiteY5" fmla="*/ 371439 h 1484100"/>
              <a:gd name="connsiteX6" fmla="*/ 44460 w 3368546"/>
              <a:gd name="connsiteY6" fmla="*/ 701639 h 1484100"/>
              <a:gd name="connsiteX7" fmla="*/ 95260 w 3368546"/>
              <a:gd name="connsiteY7" fmla="*/ 1171539 h 1484100"/>
              <a:gd name="connsiteX8" fmla="*/ 107960 w 3368546"/>
              <a:gd name="connsiteY8" fmla="*/ 1336639 h 1484100"/>
              <a:gd name="connsiteX9" fmla="*/ 120660 w 3368546"/>
              <a:gd name="connsiteY9" fmla="*/ 1419189 h 1484100"/>
              <a:gd name="connsiteX10" fmla="*/ 171460 w 3368546"/>
              <a:gd name="connsiteY10" fmla="*/ 1463639 h 1484100"/>
              <a:gd name="connsiteX11" fmla="*/ 355610 w 3368546"/>
              <a:gd name="connsiteY11" fmla="*/ 1482689 h 1484100"/>
              <a:gd name="connsiteX12" fmla="*/ 558810 w 3368546"/>
              <a:gd name="connsiteY12" fmla="*/ 1482689 h 1484100"/>
              <a:gd name="connsiteX13" fmla="*/ 1187460 w 3368546"/>
              <a:gd name="connsiteY13" fmla="*/ 1476339 h 1484100"/>
              <a:gd name="connsiteX14" fmla="*/ 2482860 w 3368546"/>
              <a:gd name="connsiteY14" fmla="*/ 1476339 h 1484100"/>
              <a:gd name="connsiteX15" fmla="*/ 3040969 w 3368546"/>
              <a:gd name="connsiteY15" fmla="*/ 1473961 h 1484100"/>
              <a:gd name="connsiteX16" fmla="*/ 3187710 w 3368546"/>
              <a:gd name="connsiteY16" fmla="*/ 1463639 h 1484100"/>
              <a:gd name="connsiteX17" fmla="*/ 3263910 w 3368546"/>
              <a:gd name="connsiteY17" fmla="*/ 1431889 h 1484100"/>
              <a:gd name="connsiteX18" fmla="*/ 3314813 w 3368546"/>
              <a:gd name="connsiteY18" fmla="*/ 1352517 h 1484100"/>
              <a:gd name="connsiteX19" fmla="*/ 3336244 w 3368546"/>
              <a:gd name="connsiteY19" fmla="*/ 1164398 h 1484100"/>
              <a:gd name="connsiteX20" fmla="*/ 3367201 w 3368546"/>
              <a:gd name="connsiteY20" fmla="*/ 335723 h 1484100"/>
              <a:gd name="connsiteX21" fmla="*/ 3360057 w 3368546"/>
              <a:gd name="connsiteY21" fmla="*/ 152367 h 1484100"/>
              <a:gd name="connsiteX22" fmla="*/ 3333760 w 3368546"/>
              <a:gd name="connsiteY22" fmla="*/ 79339 h 1484100"/>
              <a:gd name="connsiteX23" fmla="*/ 3308360 w 3368546"/>
              <a:gd name="connsiteY23" fmla="*/ 47589 h 1484100"/>
              <a:gd name="connsiteX24" fmla="*/ 3257560 w 3368546"/>
              <a:gd name="connsiteY24" fmla="*/ 28539 h 1484100"/>
              <a:gd name="connsiteX25" fmla="*/ 3225810 w 3368546"/>
              <a:gd name="connsiteY25" fmla="*/ 22189 h 1484100"/>
              <a:gd name="connsiteX26" fmla="*/ 3111510 w 3368546"/>
              <a:gd name="connsiteY26" fmla="*/ 15839 h 1484100"/>
              <a:gd name="connsiteX27" fmla="*/ 3041660 w 3368546"/>
              <a:gd name="connsiteY27" fmla="*/ 15839 h 1484100"/>
              <a:gd name="connsiteX28" fmla="*/ 344497 w 3368546"/>
              <a:gd name="connsiteY28" fmla="*/ 1551 h 1484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3368546" h="1484100">
                <a:moveTo>
                  <a:pt x="344497" y="1551"/>
                </a:moveTo>
                <a:cubicBezTo>
                  <a:pt x="316451" y="-2683"/>
                  <a:pt x="217763" y="2610"/>
                  <a:pt x="173842" y="7108"/>
                </a:cubicBezTo>
                <a:cubicBezTo>
                  <a:pt x="129921" y="11606"/>
                  <a:pt x="107564" y="15574"/>
                  <a:pt x="80973" y="28539"/>
                </a:cubicBezTo>
                <a:cubicBezTo>
                  <a:pt x="54382" y="41504"/>
                  <a:pt x="27791" y="56321"/>
                  <a:pt x="14297" y="84896"/>
                </a:cubicBezTo>
                <a:cubicBezTo>
                  <a:pt x="803" y="113471"/>
                  <a:pt x="274" y="152232"/>
                  <a:pt x="10" y="199989"/>
                </a:cubicBezTo>
                <a:cubicBezTo>
                  <a:pt x="-254" y="247746"/>
                  <a:pt x="5302" y="287831"/>
                  <a:pt x="12710" y="371439"/>
                </a:cubicBezTo>
                <a:cubicBezTo>
                  <a:pt x="20118" y="455047"/>
                  <a:pt x="30702" y="568289"/>
                  <a:pt x="44460" y="701639"/>
                </a:cubicBezTo>
                <a:cubicBezTo>
                  <a:pt x="58218" y="834989"/>
                  <a:pt x="84677" y="1065706"/>
                  <a:pt x="95260" y="1171539"/>
                </a:cubicBezTo>
                <a:cubicBezTo>
                  <a:pt x="105843" y="1277372"/>
                  <a:pt x="103727" y="1295364"/>
                  <a:pt x="107960" y="1336639"/>
                </a:cubicBezTo>
                <a:cubicBezTo>
                  <a:pt x="112193" y="1377914"/>
                  <a:pt x="110077" y="1398022"/>
                  <a:pt x="120660" y="1419189"/>
                </a:cubicBezTo>
                <a:cubicBezTo>
                  <a:pt x="131243" y="1440356"/>
                  <a:pt x="132302" y="1453056"/>
                  <a:pt x="171460" y="1463639"/>
                </a:cubicBezTo>
                <a:cubicBezTo>
                  <a:pt x="210618" y="1474222"/>
                  <a:pt x="291052" y="1479514"/>
                  <a:pt x="355610" y="1482689"/>
                </a:cubicBezTo>
                <a:cubicBezTo>
                  <a:pt x="420168" y="1485864"/>
                  <a:pt x="558810" y="1482689"/>
                  <a:pt x="558810" y="1482689"/>
                </a:cubicBezTo>
                <a:lnTo>
                  <a:pt x="1187460" y="1476339"/>
                </a:lnTo>
                <a:lnTo>
                  <a:pt x="2482860" y="1476339"/>
                </a:lnTo>
                <a:lnTo>
                  <a:pt x="3040969" y="1473961"/>
                </a:lnTo>
                <a:cubicBezTo>
                  <a:pt x="3158444" y="1471844"/>
                  <a:pt x="3150553" y="1470651"/>
                  <a:pt x="3187710" y="1463639"/>
                </a:cubicBezTo>
                <a:cubicBezTo>
                  <a:pt x="3224867" y="1456627"/>
                  <a:pt x="3242726" y="1450409"/>
                  <a:pt x="3263910" y="1431889"/>
                </a:cubicBezTo>
                <a:cubicBezTo>
                  <a:pt x="3285094" y="1413369"/>
                  <a:pt x="3302757" y="1397099"/>
                  <a:pt x="3314813" y="1352517"/>
                </a:cubicBezTo>
                <a:cubicBezTo>
                  <a:pt x="3326869" y="1307935"/>
                  <a:pt x="3327513" y="1333864"/>
                  <a:pt x="3336244" y="1164398"/>
                </a:cubicBezTo>
                <a:cubicBezTo>
                  <a:pt x="3344975" y="994932"/>
                  <a:pt x="3363232" y="504395"/>
                  <a:pt x="3367201" y="335723"/>
                </a:cubicBezTo>
                <a:cubicBezTo>
                  <a:pt x="3371170" y="167051"/>
                  <a:pt x="3365630" y="195097"/>
                  <a:pt x="3360057" y="152367"/>
                </a:cubicBezTo>
                <a:cubicBezTo>
                  <a:pt x="3354484" y="109637"/>
                  <a:pt x="3342376" y="96802"/>
                  <a:pt x="3333760" y="79339"/>
                </a:cubicBezTo>
                <a:cubicBezTo>
                  <a:pt x="3325144" y="61876"/>
                  <a:pt x="3321060" y="56056"/>
                  <a:pt x="3308360" y="47589"/>
                </a:cubicBezTo>
                <a:cubicBezTo>
                  <a:pt x="3295660" y="39122"/>
                  <a:pt x="3271318" y="32772"/>
                  <a:pt x="3257560" y="28539"/>
                </a:cubicBezTo>
                <a:cubicBezTo>
                  <a:pt x="3243802" y="24306"/>
                  <a:pt x="3250152" y="24306"/>
                  <a:pt x="3225810" y="22189"/>
                </a:cubicBezTo>
                <a:cubicBezTo>
                  <a:pt x="3201468" y="20072"/>
                  <a:pt x="3142202" y="16897"/>
                  <a:pt x="3111510" y="15839"/>
                </a:cubicBezTo>
                <a:cubicBezTo>
                  <a:pt x="3080818" y="14781"/>
                  <a:pt x="3041660" y="15839"/>
                  <a:pt x="3041660" y="15839"/>
                </a:cubicBezTo>
                <a:lnTo>
                  <a:pt x="344497" y="1551"/>
                </a:lnTo>
                <a:close/>
              </a:path>
            </a:pathLst>
          </a:custGeom>
          <a:solidFill>
            <a:srgbClr val="3E4F93"/>
          </a:solidFill>
          <a:ln w="57150" cap="rnd">
            <a:solidFill>
              <a:srgbClr val="33487A"/>
            </a:solidFill>
            <a:round/>
          </a:ln>
          <a:effectLst>
            <a:outerShdw blurRad="63500" sx="102000" sy="102000" algn="ctr" rotWithShape="0">
              <a:schemeClr val="bg2">
                <a:lumMod val="25000"/>
                <a:alpha val="40000"/>
              </a:schemeClr>
            </a:outerShdw>
          </a:effectLst>
          <a:scene3d>
            <a:camera prst="orthographicFront"/>
            <a:lightRig rig="threePt" dir="t"/>
          </a:scene3d>
          <a:sp3d extrusionH="6350" contourW="38100">
            <a:extrusionClr>
              <a:schemeClr val="tx1"/>
            </a:extrusionClr>
            <a:contourClr>
              <a:schemeClr val="bg1"/>
            </a:contourClr>
          </a:sp3d>
        </p:spPr>
        <p:style>
          <a:lnRef idx="2">
            <a:schemeClr val="accent1">
              <a:shade val="50000"/>
            </a:schemeClr>
          </a:lnRef>
          <a:fillRef idx="1">
            <a:schemeClr val="accent1"/>
          </a:fillRef>
          <a:effectRef idx="0">
            <a:schemeClr val="accent1"/>
          </a:effectRef>
          <a:fontRef idx="minor">
            <a:schemeClr val="lt1"/>
          </a:fontRef>
        </p:style>
        <p:txBody>
          <a:bodyPr tIns="0" rtlCol="0" anchor="ctr"/>
          <a:lstStyle/>
          <a:p>
            <a:pPr algn="ctr"/>
            <a:r>
              <a:rPr lang="he-IL" sz="2800" dirty="0">
                <a:solidFill>
                  <a:schemeClr val="bg1"/>
                </a:solidFill>
                <a:latin typeface="Calibri" panose="020F0502020204030204" pitchFamily="34" charset="0"/>
                <a:cs typeface="Calibri" panose="020F0502020204030204" pitchFamily="34" charset="0"/>
              </a:rPr>
              <a:t>לַחֲצוּ עָלַי </a:t>
            </a:r>
          </a:p>
          <a:p>
            <a:pPr algn="ctr"/>
            <a:r>
              <a:rPr lang="he-IL" sz="2800" dirty="0">
                <a:solidFill>
                  <a:schemeClr val="bg1"/>
                </a:solidFill>
                <a:latin typeface="Calibri" panose="020F0502020204030204" pitchFamily="34" charset="0"/>
                <a:cs typeface="Calibri" panose="020F0502020204030204" pitchFamily="34" charset="0"/>
              </a:rPr>
              <a:t>לְהַצָגַת הַתְשוּבָה.</a:t>
            </a:r>
            <a:endParaRPr lang="en-IL" sz="2800"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604810013"/>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11"/>
                    </p:tgtEl>
                  </p:cond>
                </p:stCondLst>
                <p:endSync evt="end" delay="0">
                  <p:rtn val="all"/>
                </p:endSync>
                <p:childTnLst>
                  <p:par>
                    <p:cTn id="3" fill="hold">
                      <p:stCondLst>
                        <p:cond delay="0"/>
                      </p:stCondLst>
                      <p:childTnLst>
                        <p:par>
                          <p:cTn id="4" fill="hold">
                            <p:stCondLst>
                              <p:cond delay="0"/>
                            </p:stCondLst>
                            <p:childTnLst>
                              <p:par>
                                <p:cTn id="5" presetID="1" presetClass="exit" presetSubtype="0" fill="hold" grpId="0" nodeType="withEffect">
                                  <p:stCondLst>
                                    <p:cond delay="0"/>
                                  </p:stCondLst>
                                  <p:childTnLst>
                                    <p:set>
                                      <p:cBhvr>
                                        <p:cTn id="6" dur="1" fill="hold">
                                          <p:stCondLst>
                                            <p:cond delay="0"/>
                                          </p:stCondLst>
                                        </p:cTn>
                                        <p:tgtEl>
                                          <p:spTgt spid="11"/>
                                        </p:tgtEl>
                                        <p:attrNameLst>
                                          <p:attrName>style.visibility</p:attrName>
                                        </p:attrNameLst>
                                      </p:cBhvr>
                                      <p:to>
                                        <p:strVal val="hidden"/>
                                      </p:to>
                                    </p:set>
                                  </p:childTnLst>
                                </p:cTn>
                              </p:par>
                              <p:par>
                                <p:cTn id="7" presetID="1" presetClass="entr" presetSubtype="0" fill="hold" nodeType="withEffect">
                                  <p:stCondLst>
                                    <p:cond delay="500"/>
                                  </p:stCondLst>
                                  <p:childTnLst>
                                    <p:set>
                                      <p:cBhvr>
                                        <p:cTn id="8" dur="1" fill="hold">
                                          <p:stCondLst>
                                            <p:cond delay="0"/>
                                          </p:stCondLst>
                                        </p:cTn>
                                        <p:tgtEl>
                                          <p:spTgt spid="5"/>
                                        </p:tgtEl>
                                        <p:attrNameLst>
                                          <p:attrName>style.visibility</p:attrName>
                                        </p:attrNameLst>
                                      </p:cBhvr>
                                      <p:to>
                                        <p:strVal val="visible"/>
                                      </p:to>
                                    </p:set>
                                  </p:childTnLst>
                                </p:cTn>
                              </p:par>
                              <p:par>
                                <p:cTn id="9" presetID="1" presetClass="entr" presetSubtype="0" fill="hold" nodeType="withEffect">
                                  <p:stCondLst>
                                    <p:cond delay="500"/>
                                  </p:stCondLst>
                                  <p:childTnLst>
                                    <p:set>
                                      <p:cBhvr>
                                        <p:cTn id="10" dur="1" fill="hold">
                                          <p:stCondLst>
                                            <p:cond delay="9"/>
                                          </p:stCondLst>
                                        </p:cTn>
                                        <p:tgtEl>
                                          <p:spTgt spid="6"/>
                                        </p:tgtEl>
                                        <p:attrNameLst>
                                          <p:attrName>style.visibility</p:attrName>
                                        </p:attrNameLst>
                                      </p:cBhvr>
                                      <p:to>
                                        <p:strVal val="visible"/>
                                      </p:to>
                                    </p:set>
                                  </p:childTnLst>
                                </p:cTn>
                              </p:par>
                            </p:childTnLst>
                          </p:cTn>
                        </p:par>
                        <p:par>
                          <p:cTn id="11" fill="hold">
                            <p:stCondLst>
                              <p:cond delay="510"/>
                            </p:stCondLst>
                            <p:childTnLst>
                              <p:par>
                                <p:cTn id="12" presetID="1" presetClass="entr" presetSubtype="0" fill="hold" grpId="0" nodeType="afterEffect">
                                  <p:stCondLst>
                                    <p:cond delay="500"/>
                                  </p:stCondLst>
                                  <p:childTnLst>
                                    <p:set>
                                      <p:cBhvr>
                                        <p:cTn id="13" dur="1" fill="hold">
                                          <p:stCondLst>
                                            <p:cond delay="9"/>
                                          </p:stCondLst>
                                        </p:cTn>
                                        <p:tgtEl>
                                          <p:spTgt spid="3"/>
                                        </p:tgtEl>
                                        <p:attrNameLst>
                                          <p:attrName>style.visibility</p:attrName>
                                        </p:attrNameLst>
                                      </p:cBhvr>
                                      <p:to>
                                        <p:strVal val="visible"/>
                                      </p:to>
                                    </p:set>
                                  </p:childTnLst>
                                </p:cTn>
                              </p:par>
                            </p:childTnLst>
                          </p:cTn>
                        </p:par>
                      </p:childTnLst>
                    </p:cTn>
                  </p:par>
                </p:childTnLst>
              </p:cTn>
              <p:nextCondLst>
                <p:cond evt="onClick" delay="0">
                  <p:tgtEl>
                    <p:spTgt spid="11"/>
                  </p:tgtEl>
                </p:cond>
              </p:nextCondLst>
            </p:seq>
          </p:childTnLst>
        </p:cTn>
      </p:par>
    </p:tnLst>
    <p:bldLst>
      <p:bldP spid="3" grpId="0"/>
      <p:bldP spid="11"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תמונה 10">
            <a:extLst>
              <a:ext uri="{FF2B5EF4-FFF2-40B4-BE49-F238E27FC236}">
                <a16:creationId xmlns:a16="http://schemas.microsoft.com/office/drawing/2014/main" id="{EDA9ED57-1C0B-4329-B6F7-8144DCEEB072}"/>
              </a:ext>
            </a:extLst>
          </p:cNvPr>
          <p:cNvPicPr>
            <a:picLocks noChangeAspect="1"/>
          </p:cNvPicPr>
          <p:nvPr/>
        </p:nvPicPr>
        <p:blipFill rotWithShape="1">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l="10582" t="9543" r="12664" b="11130"/>
          <a:stretch/>
        </p:blipFill>
        <p:spPr>
          <a:xfrm>
            <a:off x="-284643" y="2693767"/>
            <a:ext cx="2888536" cy="4164233"/>
          </a:xfrm>
          <a:prstGeom prst="rect">
            <a:avLst/>
          </a:prstGeom>
        </p:spPr>
      </p:pic>
      <p:sp>
        <p:nvSpPr>
          <p:cNvPr id="2" name="תיבת טקסט 1">
            <a:extLst>
              <a:ext uri="{FF2B5EF4-FFF2-40B4-BE49-F238E27FC236}">
                <a16:creationId xmlns:a16="http://schemas.microsoft.com/office/drawing/2014/main" id="{5A5EFFD2-D57A-4850-9943-29A2AA15148F}"/>
              </a:ext>
            </a:extLst>
          </p:cNvPr>
          <p:cNvSpPr txBox="1"/>
          <p:nvPr/>
        </p:nvSpPr>
        <p:spPr>
          <a:xfrm>
            <a:off x="2028306" y="166257"/>
            <a:ext cx="10055976" cy="1384995"/>
          </a:xfrm>
          <a:prstGeom prst="rect">
            <a:avLst/>
          </a:prstGeom>
          <a:noFill/>
        </p:spPr>
        <p:txBody>
          <a:bodyPr wrap="square" rtlCol="1">
            <a:spAutoFit/>
          </a:bodyPr>
          <a:lstStyle/>
          <a:p>
            <a:r>
              <a:rPr lang="he-IL" sz="2800" dirty="0">
                <a:latin typeface="Calibri" panose="020F0502020204030204" pitchFamily="34" charset="0"/>
                <a:cs typeface="Calibri" panose="020F0502020204030204" pitchFamily="34" charset="0"/>
              </a:rPr>
              <a:t>רֹתֶם מָכַר בֻּבַּת נָמֵר בִּ־3 שְקָלִים. </a:t>
            </a:r>
          </a:p>
          <a:p>
            <a:r>
              <a:rPr lang="he-IL" sz="2800" dirty="0">
                <a:latin typeface="Calibri" panose="020F0502020204030204" pitchFamily="34" charset="0"/>
                <a:cs typeface="Calibri" panose="020F0502020204030204" pitchFamily="34" charset="0"/>
              </a:rPr>
              <a:t>1.	הוּא קִבֵּל 10 שְקָלִים. כַּמָה עֹדֶף הֶחְזִיר רֹתֶם לַקוֹנֶה?</a:t>
            </a:r>
          </a:p>
          <a:p>
            <a:r>
              <a:rPr lang="he-IL" sz="2800" dirty="0">
                <a:latin typeface="Calibri" panose="020F0502020204030204" pitchFamily="34" charset="0"/>
                <a:cs typeface="Calibri" panose="020F0502020204030204" pitchFamily="34" charset="0"/>
              </a:rPr>
              <a:t>2.	בְּאֵילוּ מַטְבְּעוֹת הָיָה רֹתֶם יָכוֹל לָתֵת אֶת הָעֹדֶף? הַצִיגוּ כַּמָה אֶפְשָרוּיוֹת.</a:t>
            </a:r>
          </a:p>
        </p:txBody>
      </p:sp>
      <p:sp>
        <p:nvSpPr>
          <p:cNvPr id="15" name="לחצו עלי">
            <a:extLst>
              <a:ext uri="{FF2B5EF4-FFF2-40B4-BE49-F238E27FC236}">
                <a16:creationId xmlns:a16="http://schemas.microsoft.com/office/drawing/2014/main" id="{0F18276C-C7F3-4BC7-976E-C2DD28C2DE88}"/>
              </a:ext>
            </a:extLst>
          </p:cNvPr>
          <p:cNvSpPr/>
          <p:nvPr/>
        </p:nvSpPr>
        <p:spPr>
          <a:xfrm>
            <a:off x="9144902" y="5350480"/>
            <a:ext cx="2788034" cy="1228341"/>
          </a:xfrm>
          <a:custGeom>
            <a:avLst/>
            <a:gdLst>
              <a:gd name="connsiteX0" fmla="*/ 254115 w 3369197"/>
              <a:gd name="connsiteY0" fmla="*/ 6913 h 1475174"/>
              <a:gd name="connsiteX1" fmla="*/ 171565 w 3369197"/>
              <a:gd name="connsiteY1" fmla="*/ 563 h 1475174"/>
              <a:gd name="connsiteX2" fmla="*/ 95365 w 3369197"/>
              <a:gd name="connsiteY2" fmla="*/ 19613 h 1475174"/>
              <a:gd name="connsiteX3" fmla="*/ 19165 w 3369197"/>
              <a:gd name="connsiteY3" fmla="*/ 64063 h 1475174"/>
              <a:gd name="connsiteX4" fmla="*/ 115 w 3369197"/>
              <a:gd name="connsiteY4" fmla="*/ 191063 h 1475174"/>
              <a:gd name="connsiteX5" fmla="*/ 12815 w 3369197"/>
              <a:gd name="connsiteY5" fmla="*/ 362513 h 1475174"/>
              <a:gd name="connsiteX6" fmla="*/ 44565 w 3369197"/>
              <a:gd name="connsiteY6" fmla="*/ 692713 h 1475174"/>
              <a:gd name="connsiteX7" fmla="*/ 95365 w 3369197"/>
              <a:gd name="connsiteY7" fmla="*/ 1162613 h 1475174"/>
              <a:gd name="connsiteX8" fmla="*/ 108065 w 3369197"/>
              <a:gd name="connsiteY8" fmla="*/ 1327713 h 1475174"/>
              <a:gd name="connsiteX9" fmla="*/ 120765 w 3369197"/>
              <a:gd name="connsiteY9" fmla="*/ 1410263 h 1475174"/>
              <a:gd name="connsiteX10" fmla="*/ 171565 w 3369197"/>
              <a:gd name="connsiteY10" fmla="*/ 1454713 h 1475174"/>
              <a:gd name="connsiteX11" fmla="*/ 355715 w 3369197"/>
              <a:gd name="connsiteY11" fmla="*/ 1473763 h 1475174"/>
              <a:gd name="connsiteX12" fmla="*/ 558915 w 3369197"/>
              <a:gd name="connsiteY12" fmla="*/ 1473763 h 1475174"/>
              <a:gd name="connsiteX13" fmla="*/ 1187565 w 3369197"/>
              <a:gd name="connsiteY13" fmla="*/ 1467413 h 1475174"/>
              <a:gd name="connsiteX14" fmla="*/ 2482965 w 3369197"/>
              <a:gd name="connsiteY14" fmla="*/ 1467413 h 1475174"/>
              <a:gd name="connsiteX15" fmla="*/ 3137015 w 3369197"/>
              <a:gd name="connsiteY15" fmla="*/ 1467413 h 1475174"/>
              <a:gd name="connsiteX16" fmla="*/ 3187815 w 3369197"/>
              <a:gd name="connsiteY16" fmla="*/ 1454713 h 1475174"/>
              <a:gd name="connsiteX17" fmla="*/ 3264015 w 3369197"/>
              <a:gd name="connsiteY17" fmla="*/ 1422963 h 1475174"/>
              <a:gd name="connsiteX18" fmla="*/ 3302115 w 3369197"/>
              <a:gd name="connsiteY18" fmla="*/ 1384863 h 1475174"/>
              <a:gd name="connsiteX19" fmla="*/ 3340215 w 3369197"/>
              <a:gd name="connsiteY19" fmla="*/ 1207063 h 1475174"/>
              <a:gd name="connsiteX20" fmla="*/ 3365615 w 3369197"/>
              <a:gd name="connsiteY20" fmla="*/ 260913 h 1475174"/>
              <a:gd name="connsiteX21" fmla="*/ 3365615 w 3369197"/>
              <a:gd name="connsiteY21" fmla="*/ 191063 h 1475174"/>
              <a:gd name="connsiteX22" fmla="*/ 3333865 w 3369197"/>
              <a:gd name="connsiteY22" fmla="*/ 70413 h 1475174"/>
              <a:gd name="connsiteX23" fmla="*/ 3308465 w 3369197"/>
              <a:gd name="connsiteY23" fmla="*/ 38663 h 1475174"/>
              <a:gd name="connsiteX24" fmla="*/ 3257665 w 3369197"/>
              <a:gd name="connsiteY24" fmla="*/ 19613 h 1475174"/>
              <a:gd name="connsiteX25" fmla="*/ 3225915 w 3369197"/>
              <a:gd name="connsiteY25" fmla="*/ 13263 h 1475174"/>
              <a:gd name="connsiteX26" fmla="*/ 3111615 w 3369197"/>
              <a:gd name="connsiteY26" fmla="*/ 6913 h 1475174"/>
              <a:gd name="connsiteX27" fmla="*/ 3041765 w 3369197"/>
              <a:gd name="connsiteY27" fmla="*/ 6913 h 1475174"/>
              <a:gd name="connsiteX28" fmla="*/ 254115 w 3369197"/>
              <a:gd name="connsiteY28" fmla="*/ 6913 h 1475174"/>
              <a:gd name="connsiteX0" fmla="*/ 254115 w 3366916"/>
              <a:gd name="connsiteY0" fmla="*/ 6913 h 1475174"/>
              <a:gd name="connsiteX1" fmla="*/ 171565 w 3366916"/>
              <a:gd name="connsiteY1" fmla="*/ 563 h 1475174"/>
              <a:gd name="connsiteX2" fmla="*/ 95365 w 3366916"/>
              <a:gd name="connsiteY2" fmla="*/ 19613 h 1475174"/>
              <a:gd name="connsiteX3" fmla="*/ 19165 w 3366916"/>
              <a:gd name="connsiteY3" fmla="*/ 64063 h 1475174"/>
              <a:gd name="connsiteX4" fmla="*/ 115 w 3366916"/>
              <a:gd name="connsiteY4" fmla="*/ 191063 h 1475174"/>
              <a:gd name="connsiteX5" fmla="*/ 12815 w 3366916"/>
              <a:gd name="connsiteY5" fmla="*/ 362513 h 1475174"/>
              <a:gd name="connsiteX6" fmla="*/ 44565 w 3366916"/>
              <a:gd name="connsiteY6" fmla="*/ 692713 h 1475174"/>
              <a:gd name="connsiteX7" fmla="*/ 95365 w 3366916"/>
              <a:gd name="connsiteY7" fmla="*/ 1162613 h 1475174"/>
              <a:gd name="connsiteX8" fmla="*/ 108065 w 3366916"/>
              <a:gd name="connsiteY8" fmla="*/ 1327713 h 1475174"/>
              <a:gd name="connsiteX9" fmla="*/ 120765 w 3366916"/>
              <a:gd name="connsiteY9" fmla="*/ 1410263 h 1475174"/>
              <a:gd name="connsiteX10" fmla="*/ 171565 w 3366916"/>
              <a:gd name="connsiteY10" fmla="*/ 1454713 h 1475174"/>
              <a:gd name="connsiteX11" fmla="*/ 355715 w 3366916"/>
              <a:gd name="connsiteY11" fmla="*/ 1473763 h 1475174"/>
              <a:gd name="connsiteX12" fmla="*/ 558915 w 3366916"/>
              <a:gd name="connsiteY12" fmla="*/ 1473763 h 1475174"/>
              <a:gd name="connsiteX13" fmla="*/ 1187565 w 3366916"/>
              <a:gd name="connsiteY13" fmla="*/ 1467413 h 1475174"/>
              <a:gd name="connsiteX14" fmla="*/ 2482965 w 3366916"/>
              <a:gd name="connsiteY14" fmla="*/ 1467413 h 1475174"/>
              <a:gd name="connsiteX15" fmla="*/ 3137015 w 3366916"/>
              <a:gd name="connsiteY15" fmla="*/ 1467413 h 1475174"/>
              <a:gd name="connsiteX16" fmla="*/ 3187815 w 3366916"/>
              <a:gd name="connsiteY16" fmla="*/ 1454713 h 1475174"/>
              <a:gd name="connsiteX17" fmla="*/ 3264015 w 3366916"/>
              <a:gd name="connsiteY17" fmla="*/ 1422963 h 1475174"/>
              <a:gd name="connsiteX18" fmla="*/ 3302115 w 3366916"/>
              <a:gd name="connsiteY18" fmla="*/ 1384863 h 1475174"/>
              <a:gd name="connsiteX19" fmla="*/ 3340215 w 3366916"/>
              <a:gd name="connsiteY19" fmla="*/ 1207063 h 1475174"/>
              <a:gd name="connsiteX20" fmla="*/ 3365615 w 3366916"/>
              <a:gd name="connsiteY20" fmla="*/ 260913 h 1475174"/>
              <a:gd name="connsiteX21" fmla="*/ 3360162 w 3366916"/>
              <a:gd name="connsiteY21" fmla="*/ 143441 h 1475174"/>
              <a:gd name="connsiteX22" fmla="*/ 3333865 w 3366916"/>
              <a:gd name="connsiteY22" fmla="*/ 70413 h 1475174"/>
              <a:gd name="connsiteX23" fmla="*/ 3308465 w 3366916"/>
              <a:gd name="connsiteY23" fmla="*/ 38663 h 1475174"/>
              <a:gd name="connsiteX24" fmla="*/ 3257665 w 3366916"/>
              <a:gd name="connsiteY24" fmla="*/ 19613 h 1475174"/>
              <a:gd name="connsiteX25" fmla="*/ 3225915 w 3366916"/>
              <a:gd name="connsiteY25" fmla="*/ 13263 h 1475174"/>
              <a:gd name="connsiteX26" fmla="*/ 3111615 w 3366916"/>
              <a:gd name="connsiteY26" fmla="*/ 6913 h 1475174"/>
              <a:gd name="connsiteX27" fmla="*/ 3041765 w 3366916"/>
              <a:gd name="connsiteY27" fmla="*/ 6913 h 1475174"/>
              <a:gd name="connsiteX28" fmla="*/ 254115 w 3366916"/>
              <a:gd name="connsiteY28" fmla="*/ 6913 h 1475174"/>
              <a:gd name="connsiteX0" fmla="*/ 254115 w 3368387"/>
              <a:gd name="connsiteY0" fmla="*/ 6913 h 1475174"/>
              <a:gd name="connsiteX1" fmla="*/ 171565 w 3368387"/>
              <a:gd name="connsiteY1" fmla="*/ 563 h 1475174"/>
              <a:gd name="connsiteX2" fmla="*/ 95365 w 3368387"/>
              <a:gd name="connsiteY2" fmla="*/ 19613 h 1475174"/>
              <a:gd name="connsiteX3" fmla="*/ 19165 w 3368387"/>
              <a:gd name="connsiteY3" fmla="*/ 64063 h 1475174"/>
              <a:gd name="connsiteX4" fmla="*/ 115 w 3368387"/>
              <a:gd name="connsiteY4" fmla="*/ 191063 h 1475174"/>
              <a:gd name="connsiteX5" fmla="*/ 12815 w 3368387"/>
              <a:gd name="connsiteY5" fmla="*/ 362513 h 1475174"/>
              <a:gd name="connsiteX6" fmla="*/ 44565 w 3368387"/>
              <a:gd name="connsiteY6" fmla="*/ 692713 h 1475174"/>
              <a:gd name="connsiteX7" fmla="*/ 95365 w 3368387"/>
              <a:gd name="connsiteY7" fmla="*/ 1162613 h 1475174"/>
              <a:gd name="connsiteX8" fmla="*/ 108065 w 3368387"/>
              <a:gd name="connsiteY8" fmla="*/ 1327713 h 1475174"/>
              <a:gd name="connsiteX9" fmla="*/ 120765 w 3368387"/>
              <a:gd name="connsiteY9" fmla="*/ 1410263 h 1475174"/>
              <a:gd name="connsiteX10" fmla="*/ 171565 w 3368387"/>
              <a:gd name="connsiteY10" fmla="*/ 1454713 h 1475174"/>
              <a:gd name="connsiteX11" fmla="*/ 355715 w 3368387"/>
              <a:gd name="connsiteY11" fmla="*/ 1473763 h 1475174"/>
              <a:gd name="connsiteX12" fmla="*/ 558915 w 3368387"/>
              <a:gd name="connsiteY12" fmla="*/ 1473763 h 1475174"/>
              <a:gd name="connsiteX13" fmla="*/ 1187565 w 3368387"/>
              <a:gd name="connsiteY13" fmla="*/ 1467413 h 1475174"/>
              <a:gd name="connsiteX14" fmla="*/ 2482965 w 3368387"/>
              <a:gd name="connsiteY14" fmla="*/ 1467413 h 1475174"/>
              <a:gd name="connsiteX15" fmla="*/ 3137015 w 3368387"/>
              <a:gd name="connsiteY15" fmla="*/ 1467413 h 1475174"/>
              <a:gd name="connsiteX16" fmla="*/ 3187815 w 3368387"/>
              <a:gd name="connsiteY16" fmla="*/ 1454713 h 1475174"/>
              <a:gd name="connsiteX17" fmla="*/ 3264015 w 3368387"/>
              <a:gd name="connsiteY17" fmla="*/ 1422963 h 1475174"/>
              <a:gd name="connsiteX18" fmla="*/ 3302115 w 3368387"/>
              <a:gd name="connsiteY18" fmla="*/ 1384863 h 1475174"/>
              <a:gd name="connsiteX19" fmla="*/ 3340215 w 3368387"/>
              <a:gd name="connsiteY19" fmla="*/ 1207063 h 1475174"/>
              <a:gd name="connsiteX20" fmla="*/ 3367306 w 3368387"/>
              <a:gd name="connsiteY20" fmla="*/ 326797 h 1475174"/>
              <a:gd name="connsiteX21" fmla="*/ 3360162 w 3368387"/>
              <a:gd name="connsiteY21" fmla="*/ 143441 h 1475174"/>
              <a:gd name="connsiteX22" fmla="*/ 3333865 w 3368387"/>
              <a:gd name="connsiteY22" fmla="*/ 70413 h 1475174"/>
              <a:gd name="connsiteX23" fmla="*/ 3308465 w 3368387"/>
              <a:gd name="connsiteY23" fmla="*/ 38663 h 1475174"/>
              <a:gd name="connsiteX24" fmla="*/ 3257665 w 3368387"/>
              <a:gd name="connsiteY24" fmla="*/ 19613 h 1475174"/>
              <a:gd name="connsiteX25" fmla="*/ 3225915 w 3368387"/>
              <a:gd name="connsiteY25" fmla="*/ 13263 h 1475174"/>
              <a:gd name="connsiteX26" fmla="*/ 3111615 w 3368387"/>
              <a:gd name="connsiteY26" fmla="*/ 6913 h 1475174"/>
              <a:gd name="connsiteX27" fmla="*/ 3041765 w 3368387"/>
              <a:gd name="connsiteY27" fmla="*/ 6913 h 1475174"/>
              <a:gd name="connsiteX28" fmla="*/ 254115 w 3368387"/>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137015 w 3368651"/>
              <a:gd name="connsiteY15" fmla="*/ 1467413 h 1475174"/>
              <a:gd name="connsiteX16" fmla="*/ 3187815 w 3368651"/>
              <a:gd name="connsiteY16" fmla="*/ 1454713 h 1475174"/>
              <a:gd name="connsiteX17" fmla="*/ 3264015 w 3368651"/>
              <a:gd name="connsiteY17" fmla="*/ 1422963 h 1475174"/>
              <a:gd name="connsiteX18" fmla="*/ 3302115 w 3368651"/>
              <a:gd name="connsiteY18" fmla="*/ 1384863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137015 w 3368651"/>
              <a:gd name="connsiteY15" fmla="*/ 1467413 h 1475174"/>
              <a:gd name="connsiteX16" fmla="*/ 3187815 w 3368651"/>
              <a:gd name="connsiteY16" fmla="*/ 1454713 h 1475174"/>
              <a:gd name="connsiteX17" fmla="*/ 3264015 w 3368651"/>
              <a:gd name="connsiteY17" fmla="*/ 1422963 h 1475174"/>
              <a:gd name="connsiteX18" fmla="*/ 3314918 w 3368651"/>
              <a:gd name="connsiteY18" fmla="*/ 1343591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041074 w 3368651"/>
              <a:gd name="connsiteY15" fmla="*/ 1465035 h 1475174"/>
              <a:gd name="connsiteX16" fmla="*/ 3187815 w 3368651"/>
              <a:gd name="connsiteY16" fmla="*/ 1454713 h 1475174"/>
              <a:gd name="connsiteX17" fmla="*/ 3264015 w 3368651"/>
              <a:gd name="connsiteY17" fmla="*/ 1422963 h 1475174"/>
              <a:gd name="connsiteX18" fmla="*/ 3314918 w 3368651"/>
              <a:gd name="connsiteY18" fmla="*/ 1343591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304121 w 3368651"/>
              <a:gd name="connsiteY0" fmla="*/ 3518 h 1476542"/>
              <a:gd name="connsiteX1" fmla="*/ 171565 w 3368651"/>
              <a:gd name="connsiteY1" fmla="*/ 1931 h 1476542"/>
              <a:gd name="connsiteX2" fmla="*/ 95365 w 3368651"/>
              <a:gd name="connsiteY2" fmla="*/ 20981 h 1476542"/>
              <a:gd name="connsiteX3" fmla="*/ 19165 w 3368651"/>
              <a:gd name="connsiteY3" fmla="*/ 65431 h 1476542"/>
              <a:gd name="connsiteX4" fmla="*/ 115 w 3368651"/>
              <a:gd name="connsiteY4" fmla="*/ 192431 h 1476542"/>
              <a:gd name="connsiteX5" fmla="*/ 12815 w 3368651"/>
              <a:gd name="connsiteY5" fmla="*/ 363881 h 1476542"/>
              <a:gd name="connsiteX6" fmla="*/ 44565 w 3368651"/>
              <a:gd name="connsiteY6" fmla="*/ 694081 h 1476542"/>
              <a:gd name="connsiteX7" fmla="*/ 95365 w 3368651"/>
              <a:gd name="connsiteY7" fmla="*/ 1163981 h 1476542"/>
              <a:gd name="connsiteX8" fmla="*/ 108065 w 3368651"/>
              <a:gd name="connsiteY8" fmla="*/ 1329081 h 1476542"/>
              <a:gd name="connsiteX9" fmla="*/ 120765 w 3368651"/>
              <a:gd name="connsiteY9" fmla="*/ 1411631 h 1476542"/>
              <a:gd name="connsiteX10" fmla="*/ 171565 w 3368651"/>
              <a:gd name="connsiteY10" fmla="*/ 1456081 h 1476542"/>
              <a:gd name="connsiteX11" fmla="*/ 355715 w 3368651"/>
              <a:gd name="connsiteY11" fmla="*/ 1475131 h 1476542"/>
              <a:gd name="connsiteX12" fmla="*/ 558915 w 3368651"/>
              <a:gd name="connsiteY12" fmla="*/ 1475131 h 1476542"/>
              <a:gd name="connsiteX13" fmla="*/ 1187565 w 3368651"/>
              <a:gd name="connsiteY13" fmla="*/ 1468781 h 1476542"/>
              <a:gd name="connsiteX14" fmla="*/ 2482965 w 3368651"/>
              <a:gd name="connsiteY14" fmla="*/ 1468781 h 1476542"/>
              <a:gd name="connsiteX15" fmla="*/ 3041074 w 3368651"/>
              <a:gd name="connsiteY15" fmla="*/ 1466403 h 1476542"/>
              <a:gd name="connsiteX16" fmla="*/ 3187815 w 3368651"/>
              <a:gd name="connsiteY16" fmla="*/ 1456081 h 1476542"/>
              <a:gd name="connsiteX17" fmla="*/ 3264015 w 3368651"/>
              <a:gd name="connsiteY17" fmla="*/ 1424331 h 1476542"/>
              <a:gd name="connsiteX18" fmla="*/ 3314918 w 3368651"/>
              <a:gd name="connsiteY18" fmla="*/ 1344959 h 1476542"/>
              <a:gd name="connsiteX19" fmla="*/ 3336349 w 3368651"/>
              <a:gd name="connsiteY19" fmla="*/ 1156840 h 1476542"/>
              <a:gd name="connsiteX20" fmla="*/ 3367306 w 3368651"/>
              <a:gd name="connsiteY20" fmla="*/ 328165 h 1476542"/>
              <a:gd name="connsiteX21" fmla="*/ 3360162 w 3368651"/>
              <a:gd name="connsiteY21" fmla="*/ 144809 h 1476542"/>
              <a:gd name="connsiteX22" fmla="*/ 3333865 w 3368651"/>
              <a:gd name="connsiteY22" fmla="*/ 71781 h 1476542"/>
              <a:gd name="connsiteX23" fmla="*/ 3308465 w 3368651"/>
              <a:gd name="connsiteY23" fmla="*/ 40031 h 1476542"/>
              <a:gd name="connsiteX24" fmla="*/ 3257665 w 3368651"/>
              <a:gd name="connsiteY24" fmla="*/ 20981 h 1476542"/>
              <a:gd name="connsiteX25" fmla="*/ 3225915 w 3368651"/>
              <a:gd name="connsiteY25" fmla="*/ 14631 h 1476542"/>
              <a:gd name="connsiteX26" fmla="*/ 3111615 w 3368651"/>
              <a:gd name="connsiteY26" fmla="*/ 8281 h 1476542"/>
              <a:gd name="connsiteX27" fmla="*/ 3041765 w 3368651"/>
              <a:gd name="connsiteY27" fmla="*/ 8281 h 1476542"/>
              <a:gd name="connsiteX28" fmla="*/ 304121 w 3368651"/>
              <a:gd name="connsiteY28" fmla="*/ 3518 h 1476542"/>
              <a:gd name="connsiteX0" fmla="*/ 304121 w 3368651"/>
              <a:gd name="connsiteY0" fmla="*/ 7213 h 1480237"/>
              <a:gd name="connsiteX1" fmla="*/ 188234 w 3368651"/>
              <a:gd name="connsiteY1" fmla="*/ 864 h 1480237"/>
              <a:gd name="connsiteX2" fmla="*/ 95365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04121 w 3368651"/>
              <a:gd name="connsiteY28" fmla="*/ 7213 h 1480237"/>
              <a:gd name="connsiteX0" fmla="*/ 304121 w 3368651"/>
              <a:gd name="connsiteY0" fmla="*/ 7213 h 1480237"/>
              <a:gd name="connsiteX1" fmla="*/ 188234 w 3368651"/>
              <a:gd name="connsiteY1" fmla="*/ 864 h 1480237"/>
              <a:gd name="connsiteX2" fmla="*/ 81078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04121 w 3368651"/>
              <a:gd name="connsiteY28" fmla="*/ 7213 h 1480237"/>
              <a:gd name="connsiteX0" fmla="*/ 325552 w 3368651"/>
              <a:gd name="connsiteY0" fmla="*/ 7213 h 1480237"/>
              <a:gd name="connsiteX1" fmla="*/ 188234 w 3368651"/>
              <a:gd name="connsiteY1" fmla="*/ 864 h 1480237"/>
              <a:gd name="connsiteX2" fmla="*/ 81078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25552 w 3368651"/>
              <a:gd name="connsiteY28" fmla="*/ 7213 h 1480237"/>
              <a:gd name="connsiteX0" fmla="*/ 325447 w 3368546"/>
              <a:gd name="connsiteY0" fmla="*/ 7213 h 1480237"/>
              <a:gd name="connsiteX1" fmla="*/ 188129 w 3368546"/>
              <a:gd name="connsiteY1" fmla="*/ 864 h 1480237"/>
              <a:gd name="connsiteX2" fmla="*/ 80973 w 3368546"/>
              <a:gd name="connsiteY2" fmla="*/ 24676 h 1480237"/>
              <a:gd name="connsiteX3" fmla="*/ 14297 w 3368546"/>
              <a:gd name="connsiteY3" fmla="*/ 81033 h 1480237"/>
              <a:gd name="connsiteX4" fmla="*/ 10 w 3368546"/>
              <a:gd name="connsiteY4" fmla="*/ 196126 h 1480237"/>
              <a:gd name="connsiteX5" fmla="*/ 12710 w 3368546"/>
              <a:gd name="connsiteY5" fmla="*/ 367576 h 1480237"/>
              <a:gd name="connsiteX6" fmla="*/ 44460 w 3368546"/>
              <a:gd name="connsiteY6" fmla="*/ 697776 h 1480237"/>
              <a:gd name="connsiteX7" fmla="*/ 95260 w 3368546"/>
              <a:gd name="connsiteY7" fmla="*/ 1167676 h 1480237"/>
              <a:gd name="connsiteX8" fmla="*/ 107960 w 3368546"/>
              <a:gd name="connsiteY8" fmla="*/ 1332776 h 1480237"/>
              <a:gd name="connsiteX9" fmla="*/ 120660 w 3368546"/>
              <a:gd name="connsiteY9" fmla="*/ 1415326 h 1480237"/>
              <a:gd name="connsiteX10" fmla="*/ 171460 w 3368546"/>
              <a:gd name="connsiteY10" fmla="*/ 1459776 h 1480237"/>
              <a:gd name="connsiteX11" fmla="*/ 355610 w 3368546"/>
              <a:gd name="connsiteY11" fmla="*/ 1478826 h 1480237"/>
              <a:gd name="connsiteX12" fmla="*/ 558810 w 3368546"/>
              <a:gd name="connsiteY12" fmla="*/ 1478826 h 1480237"/>
              <a:gd name="connsiteX13" fmla="*/ 1187460 w 3368546"/>
              <a:gd name="connsiteY13" fmla="*/ 1472476 h 1480237"/>
              <a:gd name="connsiteX14" fmla="*/ 2482860 w 3368546"/>
              <a:gd name="connsiteY14" fmla="*/ 1472476 h 1480237"/>
              <a:gd name="connsiteX15" fmla="*/ 3040969 w 3368546"/>
              <a:gd name="connsiteY15" fmla="*/ 1470098 h 1480237"/>
              <a:gd name="connsiteX16" fmla="*/ 3187710 w 3368546"/>
              <a:gd name="connsiteY16" fmla="*/ 1459776 h 1480237"/>
              <a:gd name="connsiteX17" fmla="*/ 3263910 w 3368546"/>
              <a:gd name="connsiteY17" fmla="*/ 1428026 h 1480237"/>
              <a:gd name="connsiteX18" fmla="*/ 3314813 w 3368546"/>
              <a:gd name="connsiteY18" fmla="*/ 1348654 h 1480237"/>
              <a:gd name="connsiteX19" fmla="*/ 3336244 w 3368546"/>
              <a:gd name="connsiteY19" fmla="*/ 1160535 h 1480237"/>
              <a:gd name="connsiteX20" fmla="*/ 3367201 w 3368546"/>
              <a:gd name="connsiteY20" fmla="*/ 331860 h 1480237"/>
              <a:gd name="connsiteX21" fmla="*/ 3360057 w 3368546"/>
              <a:gd name="connsiteY21" fmla="*/ 148504 h 1480237"/>
              <a:gd name="connsiteX22" fmla="*/ 3333760 w 3368546"/>
              <a:gd name="connsiteY22" fmla="*/ 75476 h 1480237"/>
              <a:gd name="connsiteX23" fmla="*/ 3308360 w 3368546"/>
              <a:gd name="connsiteY23" fmla="*/ 43726 h 1480237"/>
              <a:gd name="connsiteX24" fmla="*/ 3257560 w 3368546"/>
              <a:gd name="connsiteY24" fmla="*/ 24676 h 1480237"/>
              <a:gd name="connsiteX25" fmla="*/ 3225810 w 3368546"/>
              <a:gd name="connsiteY25" fmla="*/ 18326 h 1480237"/>
              <a:gd name="connsiteX26" fmla="*/ 3111510 w 3368546"/>
              <a:gd name="connsiteY26" fmla="*/ 11976 h 1480237"/>
              <a:gd name="connsiteX27" fmla="*/ 3041660 w 3368546"/>
              <a:gd name="connsiteY27" fmla="*/ 11976 h 1480237"/>
              <a:gd name="connsiteX28" fmla="*/ 325447 w 3368546"/>
              <a:gd name="connsiteY28" fmla="*/ 7213 h 1480237"/>
              <a:gd name="connsiteX0" fmla="*/ 325447 w 3368546"/>
              <a:gd name="connsiteY0" fmla="*/ 5196 h 1478220"/>
              <a:gd name="connsiteX1" fmla="*/ 173842 w 3368546"/>
              <a:gd name="connsiteY1" fmla="*/ 1228 h 1478220"/>
              <a:gd name="connsiteX2" fmla="*/ 80973 w 3368546"/>
              <a:gd name="connsiteY2" fmla="*/ 22659 h 1478220"/>
              <a:gd name="connsiteX3" fmla="*/ 14297 w 3368546"/>
              <a:gd name="connsiteY3" fmla="*/ 79016 h 1478220"/>
              <a:gd name="connsiteX4" fmla="*/ 10 w 3368546"/>
              <a:gd name="connsiteY4" fmla="*/ 194109 h 1478220"/>
              <a:gd name="connsiteX5" fmla="*/ 12710 w 3368546"/>
              <a:gd name="connsiteY5" fmla="*/ 365559 h 1478220"/>
              <a:gd name="connsiteX6" fmla="*/ 44460 w 3368546"/>
              <a:gd name="connsiteY6" fmla="*/ 695759 h 1478220"/>
              <a:gd name="connsiteX7" fmla="*/ 95260 w 3368546"/>
              <a:gd name="connsiteY7" fmla="*/ 1165659 h 1478220"/>
              <a:gd name="connsiteX8" fmla="*/ 107960 w 3368546"/>
              <a:gd name="connsiteY8" fmla="*/ 1330759 h 1478220"/>
              <a:gd name="connsiteX9" fmla="*/ 120660 w 3368546"/>
              <a:gd name="connsiteY9" fmla="*/ 1413309 h 1478220"/>
              <a:gd name="connsiteX10" fmla="*/ 171460 w 3368546"/>
              <a:gd name="connsiteY10" fmla="*/ 1457759 h 1478220"/>
              <a:gd name="connsiteX11" fmla="*/ 355610 w 3368546"/>
              <a:gd name="connsiteY11" fmla="*/ 1476809 h 1478220"/>
              <a:gd name="connsiteX12" fmla="*/ 558810 w 3368546"/>
              <a:gd name="connsiteY12" fmla="*/ 1476809 h 1478220"/>
              <a:gd name="connsiteX13" fmla="*/ 1187460 w 3368546"/>
              <a:gd name="connsiteY13" fmla="*/ 1470459 h 1478220"/>
              <a:gd name="connsiteX14" fmla="*/ 2482860 w 3368546"/>
              <a:gd name="connsiteY14" fmla="*/ 1470459 h 1478220"/>
              <a:gd name="connsiteX15" fmla="*/ 3040969 w 3368546"/>
              <a:gd name="connsiteY15" fmla="*/ 1468081 h 1478220"/>
              <a:gd name="connsiteX16" fmla="*/ 3187710 w 3368546"/>
              <a:gd name="connsiteY16" fmla="*/ 1457759 h 1478220"/>
              <a:gd name="connsiteX17" fmla="*/ 3263910 w 3368546"/>
              <a:gd name="connsiteY17" fmla="*/ 1426009 h 1478220"/>
              <a:gd name="connsiteX18" fmla="*/ 3314813 w 3368546"/>
              <a:gd name="connsiteY18" fmla="*/ 1346637 h 1478220"/>
              <a:gd name="connsiteX19" fmla="*/ 3336244 w 3368546"/>
              <a:gd name="connsiteY19" fmla="*/ 1158518 h 1478220"/>
              <a:gd name="connsiteX20" fmla="*/ 3367201 w 3368546"/>
              <a:gd name="connsiteY20" fmla="*/ 329843 h 1478220"/>
              <a:gd name="connsiteX21" fmla="*/ 3360057 w 3368546"/>
              <a:gd name="connsiteY21" fmla="*/ 146487 h 1478220"/>
              <a:gd name="connsiteX22" fmla="*/ 3333760 w 3368546"/>
              <a:gd name="connsiteY22" fmla="*/ 73459 h 1478220"/>
              <a:gd name="connsiteX23" fmla="*/ 3308360 w 3368546"/>
              <a:gd name="connsiteY23" fmla="*/ 41709 h 1478220"/>
              <a:gd name="connsiteX24" fmla="*/ 3257560 w 3368546"/>
              <a:gd name="connsiteY24" fmla="*/ 22659 h 1478220"/>
              <a:gd name="connsiteX25" fmla="*/ 3225810 w 3368546"/>
              <a:gd name="connsiteY25" fmla="*/ 16309 h 1478220"/>
              <a:gd name="connsiteX26" fmla="*/ 3111510 w 3368546"/>
              <a:gd name="connsiteY26" fmla="*/ 9959 h 1478220"/>
              <a:gd name="connsiteX27" fmla="*/ 3041660 w 3368546"/>
              <a:gd name="connsiteY27" fmla="*/ 9959 h 1478220"/>
              <a:gd name="connsiteX28" fmla="*/ 325447 w 3368546"/>
              <a:gd name="connsiteY28" fmla="*/ 5196 h 1478220"/>
              <a:gd name="connsiteX0" fmla="*/ 344497 w 3368546"/>
              <a:gd name="connsiteY0" fmla="*/ 1551 h 1484100"/>
              <a:gd name="connsiteX1" fmla="*/ 173842 w 3368546"/>
              <a:gd name="connsiteY1" fmla="*/ 7108 h 1484100"/>
              <a:gd name="connsiteX2" fmla="*/ 80973 w 3368546"/>
              <a:gd name="connsiteY2" fmla="*/ 28539 h 1484100"/>
              <a:gd name="connsiteX3" fmla="*/ 14297 w 3368546"/>
              <a:gd name="connsiteY3" fmla="*/ 84896 h 1484100"/>
              <a:gd name="connsiteX4" fmla="*/ 10 w 3368546"/>
              <a:gd name="connsiteY4" fmla="*/ 199989 h 1484100"/>
              <a:gd name="connsiteX5" fmla="*/ 12710 w 3368546"/>
              <a:gd name="connsiteY5" fmla="*/ 371439 h 1484100"/>
              <a:gd name="connsiteX6" fmla="*/ 44460 w 3368546"/>
              <a:gd name="connsiteY6" fmla="*/ 701639 h 1484100"/>
              <a:gd name="connsiteX7" fmla="*/ 95260 w 3368546"/>
              <a:gd name="connsiteY7" fmla="*/ 1171539 h 1484100"/>
              <a:gd name="connsiteX8" fmla="*/ 107960 w 3368546"/>
              <a:gd name="connsiteY8" fmla="*/ 1336639 h 1484100"/>
              <a:gd name="connsiteX9" fmla="*/ 120660 w 3368546"/>
              <a:gd name="connsiteY9" fmla="*/ 1419189 h 1484100"/>
              <a:gd name="connsiteX10" fmla="*/ 171460 w 3368546"/>
              <a:gd name="connsiteY10" fmla="*/ 1463639 h 1484100"/>
              <a:gd name="connsiteX11" fmla="*/ 355610 w 3368546"/>
              <a:gd name="connsiteY11" fmla="*/ 1482689 h 1484100"/>
              <a:gd name="connsiteX12" fmla="*/ 558810 w 3368546"/>
              <a:gd name="connsiteY12" fmla="*/ 1482689 h 1484100"/>
              <a:gd name="connsiteX13" fmla="*/ 1187460 w 3368546"/>
              <a:gd name="connsiteY13" fmla="*/ 1476339 h 1484100"/>
              <a:gd name="connsiteX14" fmla="*/ 2482860 w 3368546"/>
              <a:gd name="connsiteY14" fmla="*/ 1476339 h 1484100"/>
              <a:gd name="connsiteX15" fmla="*/ 3040969 w 3368546"/>
              <a:gd name="connsiteY15" fmla="*/ 1473961 h 1484100"/>
              <a:gd name="connsiteX16" fmla="*/ 3187710 w 3368546"/>
              <a:gd name="connsiteY16" fmla="*/ 1463639 h 1484100"/>
              <a:gd name="connsiteX17" fmla="*/ 3263910 w 3368546"/>
              <a:gd name="connsiteY17" fmla="*/ 1431889 h 1484100"/>
              <a:gd name="connsiteX18" fmla="*/ 3314813 w 3368546"/>
              <a:gd name="connsiteY18" fmla="*/ 1352517 h 1484100"/>
              <a:gd name="connsiteX19" fmla="*/ 3336244 w 3368546"/>
              <a:gd name="connsiteY19" fmla="*/ 1164398 h 1484100"/>
              <a:gd name="connsiteX20" fmla="*/ 3367201 w 3368546"/>
              <a:gd name="connsiteY20" fmla="*/ 335723 h 1484100"/>
              <a:gd name="connsiteX21" fmla="*/ 3360057 w 3368546"/>
              <a:gd name="connsiteY21" fmla="*/ 152367 h 1484100"/>
              <a:gd name="connsiteX22" fmla="*/ 3333760 w 3368546"/>
              <a:gd name="connsiteY22" fmla="*/ 79339 h 1484100"/>
              <a:gd name="connsiteX23" fmla="*/ 3308360 w 3368546"/>
              <a:gd name="connsiteY23" fmla="*/ 47589 h 1484100"/>
              <a:gd name="connsiteX24" fmla="*/ 3257560 w 3368546"/>
              <a:gd name="connsiteY24" fmla="*/ 28539 h 1484100"/>
              <a:gd name="connsiteX25" fmla="*/ 3225810 w 3368546"/>
              <a:gd name="connsiteY25" fmla="*/ 22189 h 1484100"/>
              <a:gd name="connsiteX26" fmla="*/ 3111510 w 3368546"/>
              <a:gd name="connsiteY26" fmla="*/ 15839 h 1484100"/>
              <a:gd name="connsiteX27" fmla="*/ 3041660 w 3368546"/>
              <a:gd name="connsiteY27" fmla="*/ 15839 h 1484100"/>
              <a:gd name="connsiteX28" fmla="*/ 344497 w 3368546"/>
              <a:gd name="connsiteY28" fmla="*/ 1551 h 1484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3368546" h="1484100">
                <a:moveTo>
                  <a:pt x="344497" y="1551"/>
                </a:moveTo>
                <a:cubicBezTo>
                  <a:pt x="316451" y="-2683"/>
                  <a:pt x="217763" y="2610"/>
                  <a:pt x="173842" y="7108"/>
                </a:cubicBezTo>
                <a:cubicBezTo>
                  <a:pt x="129921" y="11606"/>
                  <a:pt x="107564" y="15574"/>
                  <a:pt x="80973" y="28539"/>
                </a:cubicBezTo>
                <a:cubicBezTo>
                  <a:pt x="54382" y="41504"/>
                  <a:pt x="27791" y="56321"/>
                  <a:pt x="14297" y="84896"/>
                </a:cubicBezTo>
                <a:cubicBezTo>
                  <a:pt x="803" y="113471"/>
                  <a:pt x="274" y="152232"/>
                  <a:pt x="10" y="199989"/>
                </a:cubicBezTo>
                <a:cubicBezTo>
                  <a:pt x="-254" y="247746"/>
                  <a:pt x="5302" y="287831"/>
                  <a:pt x="12710" y="371439"/>
                </a:cubicBezTo>
                <a:cubicBezTo>
                  <a:pt x="20118" y="455047"/>
                  <a:pt x="30702" y="568289"/>
                  <a:pt x="44460" y="701639"/>
                </a:cubicBezTo>
                <a:cubicBezTo>
                  <a:pt x="58218" y="834989"/>
                  <a:pt x="84677" y="1065706"/>
                  <a:pt x="95260" y="1171539"/>
                </a:cubicBezTo>
                <a:cubicBezTo>
                  <a:pt x="105843" y="1277372"/>
                  <a:pt x="103727" y="1295364"/>
                  <a:pt x="107960" y="1336639"/>
                </a:cubicBezTo>
                <a:cubicBezTo>
                  <a:pt x="112193" y="1377914"/>
                  <a:pt x="110077" y="1398022"/>
                  <a:pt x="120660" y="1419189"/>
                </a:cubicBezTo>
                <a:cubicBezTo>
                  <a:pt x="131243" y="1440356"/>
                  <a:pt x="132302" y="1453056"/>
                  <a:pt x="171460" y="1463639"/>
                </a:cubicBezTo>
                <a:cubicBezTo>
                  <a:pt x="210618" y="1474222"/>
                  <a:pt x="291052" y="1479514"/>
                  <a:pt x="355610" y="1482689"/>
                </a:cubicBezTo>
                <a:cubicBezTo>
                  <a:pt x="420168" y="1485864"/>
                  <a:pt x="558810" y="1482689"/>
                  <a:pt x="558810" y="1482689"/>
                </a:cubicBezTo>
                <a:lnTo>
                  <a:pt x="1187460" y="1476339"/>
                </a:lnTo>
                <a:lnTo>
                  <a:pt x="2482860" y="1476339"/>
                </a:lnTo>
                <a:lnTo>
                  <a:pt x="3040969" y="1473961"/>
                </a:lnTo>
                <a:cubicBezTo>
                  <a:pt x="3158444" y="1471844"/>
                  <a:pt x="3150553" y="1470651"/>
                  <a:pt x="3187710" y="1463639"/>
                </a:cubicBezTo>
                <a:cubicBezTo>
                  <a:pt x="3224867" y="1456627"/>
                  <a:pt x="3242726" y="1450409"/>
                  <a:pt x="3263910" y="1431889"/>
                </a:cubicBezTo>
                <a:cubicBezTo>
                  <a:pt x="3285094" y="1413369"/>
                  <a:pt x="3302757" y="1397099"/>
                  <a:pt x="3314813" y="1352517"/>
                </a:cubicBezTo>
                <a:cubicBezTo>
                  <a:pt x="3326869" y="1307935"/>
                  <a:pt x="3327513" y="1333864"/>
                  <a:pt x="3336244" y="1164398"/>
                </a:cubicBezTo>
                <a:cubicBezTo>
                  <a:pt x="3344975" y="994932"/>
                  <a:pt x="3363232" y="504395"/>
                  <a:pt x="3367201" y="335723"/>
                </a:cubicBezTo>
                <a:cubicBezTo>
                  <a:pt x="3371170" y="167051"/>
                  <a:pt x="3365630" y="195097"/>
                  <a:pt x="3360057" y="152367"/>
                </a:cubicBezTo>
                <a:cubicBezTo>
                  <a:pt x="3354484" y="109637"/>
                  <a:pt x="3342376" y="96802"/>
                  <a:pt x="3333760" y="79339"/>
                </a:cubicBezTo>
                <a:cubicBezTo>
                  <a:pt x="3325144" y="61876"/>
                  <a:pt x="3321060" y="56056"/>
                  <a:pt x="3308360" y="47589"/>
                </a:cubicBezTo>
                <a:cubicBezTo>
                  <a:pt x="3295660" y="39122"/>
                  <a:pt x="3271318" y="32772"/>
                  <a:pt x="3257560" y="28539"/>
                </a:cubicBezTo>
                <a:cubicBezTo>
                  <a:pt x="3243802" y="24306"/>
                  <a:pt x="3250152" y="24306"/>
                  <a:pt x="3225810" y="22189"/>
                </a:cubicBezTo>
                <a:cubicBezTo>
                  <a:pt x="3201468" y="20072"/>
                  <a:pt x="3142202" y="16897"/>
                  <a:pt x="3111510" y="15839"/>
                </a:cubicBezTo>
                <a:cubicBezTo>
                  <a:pt x="3080818" y="14781"/>
                  <a:pt x="3041660" y="15839"/>
                  <a:pt x="3041660" y="15839"/>
                </a:cubicBezTo>
                <a:lnTo>
                  <a:pt x="344497" y="1551"/>
                </a:lnTo>
                <a:close/>
              </a:path>
            </a:pathLst>
          </a:custGeom>
          <a:solidFill>
            <a:srgbClr val="3E4F93"/>
          </a:solidFill>
          <a:ln w="57150" cap="rnd">
            <a:solidFill>
              <a:srgbClr val="33487A"/>
            </a:solidFill>
            <a:round/>
          </a:ln>
          <a:effectLst>
            <a:outerShdw blurRad="63500" sx="102000" sy="102000" algn="ctr" rotWithShape="0">
              <a:schemeClr val="bg2">
                <a:lumMod val="25000"/>
                <a:alpha val="40000"/>
              </a:schemeClr>
            </a:outerShdw>
          </a:effectLst>
          <a:scene3d>
            <a:camera prst="orthographicFront"/>
            <a:lightRig rig="threePt" dir="t"/>
          </a:scene3d>
          <a:sp3d extrusionH="6350" contourW="38100">
            <a:extrusionClr>
              <a:schemeClr val="tx1"/>
            </a:extrusionClr>
            <a:contourClr>
              <a:schemeClr val="bg1"/>
            </a:contourClr>
          </a:sp3d>
        </p:spPr>
        <p:style>
          <a:lnRef idx="2">
            <a:schemeClr val="accent1">
              <a:shade val="50000"/>
            </a:schemeClr>
          </a:lnRef>
          <a:fillRef idx="1">
            <a:schemeClr val="accent1"/>
          </a:fillRef>
          <a:effectRef idx="0">
            <a:schemeClr val="accent1"/>
          </a:effectRef>
          <a:fontRef idx="minor">
            <a:schemeClr val="lt1"/>
          </a:fontRef>
        </p:style>
        <p:txBody>
          <a:bodyPr tIns="0" rtlCol="0" anchor="ctr"/>
          <a:lstStyle/>
          <a:p>
            <a:pPr algn="ctr"/>
            <a:r>
              <a:rPr lang="he-IL" sz="2800" dirty="0">
                <a:solidFill>
                  <a:schemeClr val="bg1"/>
                </a:solidFill>
                <a:latin typeface="Calibri" panose="020F0502020204030204" pitchFamily="34" charset="0"/>
                <a:cs typeface="Calibri" panose="020F0502020204030204" pitchFamily="34" charset="0"/>
              </a:rPr>
              <a:t>לַחֲצוּ עָלַי</a:t>
            </a:r>
          </a:p>
          <a:p>
            <a:pPr algn="ctr"/>
            <a:r>
              <a:rPr lang="he-IL" sz="2800" dirty="0">
                <a:solidFill>
                  <a:schemeClr val="bg1"/>
                </a:solidFill>
                <a:latin typeface="Calibri" panose="020F0502020204030204" pitchFamily="34" charset="0"/>
                <a:cs typeface="Calibri" panose="020F0502020204030204" pitchFamily="34" charset="0"/>
              </a:rPr>
              <a:t>לְהַצָגַת </a:t>
            </a:r>
          </a:p>
          <a:p>
            <a:pPr algn="ctr"/>
            <a:r>
              <a:rPr lang="he-IL" sz="2800" dirty="0">
                <a:solidFill>
                  <a:schemeClr val="bg1"/>
                </a:solidFill>
                <a:latin typeface="Calibri" panose="020F0502020204030204" pitchFamily="34" charset="0"/>
                <a:cs typeface="Calibri" panose="020F0502020204030204" pitchFamily="34" charset="0"/>
              </a:rPr>
              <a:t>תְשוּבָה 1.</a:t>
            </a:r>
            <a:endParaRPr lang="en-IL" sz="2800" dirty="0">
              <a:latin typeface="Calibri" panose="020F0502020204030204" pitchFamily="34" charset="0"/>
              <a:cs typeface="Calibri" panose="020F0502020204030204" pitchFamily="34" charset="0"/>
            </a:endParaRPr>
          </a:p>
        </p:txBody>
      </p:sp>
      <p:sp>
        <p:nvSpPr>
          <p:cNvPr id="12" name="לחצו עלי">
            <a:extLst>
              <a:ext uri="{FF2B5EF4-FFF2-40B4-BE49-F238E27FC236}">
                <a16:creationId xmlns:a16="http://schemas.microsoft.com/office/drawing/2014/main" id="{E9C5BF57-D280-48F6-B4AE-AE5BE0063E93}"/>
              </a:ext>
            </a:extLst>
          </p:cNvPr>
          <p:cNvSpPr/>
          <p:nvPr/>
        </p:nvSpPr>
        <p:spPr>
          <a:xfrm>
            <a:off x="9144902" y="5350479"/>
            <a:ext cx="2788034" cy="1228341"/>
          </a:xfrm>
          <a:custGeom>
            <a:avLst/>
            <a:gdLst>
              <a:gd name="connsiteX0" fmla="*/ 254115 w 3369197"/>
              <a:gd name="connsiteY0" fmla="*/ 6913 h 1475174"/>
              <a:gd name="connsiteX1" fmla="*/ 171565 w 3369197"/>
              <a:gd name="connsiteY1" fmla="*/ 563 h 1475174"/>
              <a:gd name="connsiteX2" fmla="*/ 95365 w 3369197"/>
              <a:gd name="connsiteY2" fmla="*/ 19613 h 1475174"/>
              <a:gd name="connsiteX3" fmla="*/ 19165 w 3369197"/>
              <a:gd name="connsiteY3" fmla="*/ 64063 h 1475174"/>
              <a:gd name="connsiteX4" fmla="*/ 115 w 3369197"/>
              <a:gd name="connsiteY4" fmla="*/ 191063 h 1475174"/>
              <a:gd name="connsiteX5" fmla="*/ 12815 w 3369197"/>
              <a:gd name="connsiteY5" fmla="*/ 362513 h 1475174"/>
              <a:gd name="connsiteX6" fmla="*/ 44565 w 3369197"/>
              <a:gd name="connsiteY6" fmla="*/ 692713 h 1475174"/>
              <a:gd name="connsiteX7" fmla="*/ 95365 w 3369197"/>
              <a:gd name="connsiteY7" fmla="*/ 1162613 h 1475174"/>
              <a:gd name="connsiteX8" fmla="*/ 108065 w 3369197"/>
              <a:gd name="connsiteY8" fmla="*/ 1327713 h 1475174"/>
              <a:gd name="connsiteX9" fmla="*/ 120765 w 3369197"/>
              <a:gd name="connsiteY9" fmla="*/ 1410263 h 1475174"/>
              <a:gd name="connsiteX10" fmla="*/ 171565 w 3369197"/>
              <a:gd name="connsiteY10" fmla="*/ 1454713 h 1475174"/>
              <a:gd name="connsiteX11" fmla="*/ 355715 w 3369197"/>
              <a:gd name="connsiteY11" fmla="*/ 1473763 h 1475174"/>
              <a:gd name="connsiteX12" fmla="*/ 558915 w 3369197"/>
              <a:gd name="connsiteY12" fmla="*/ 1473763 h 1475174"/>
              <a:gd name="connsiteX13" fmla="*/ 1187565 w 3369197"/>
              <a:gd name="connsiteY13" fmla="*/ 1467413 h 1475174"/>
              <a:gd name="connsiteX14" fmla="*/ 2482965 w 3369197"/>
              <a:gd name="connsiteY14" fmla="*/ 1467413 h 1475174"/>
              <a:gd name="connsiteX15" fmla="*/ 3137015 w 3369197"/>
              <a:gd name="connsiteY15" fmla="*/ 1467413 h 1475174"/>
              <a:gd name="connsiteX16" fmla="*/ 3187815 w 3369197"/>
              <a:gd name="connsiteY16" fmla="*/ 1454713 h 1475174"/>
              <a:gd name="connsiteX17" fmla="*/ 3264015 w 3369197"/>
              <a:gd name="connsiteY17" fmla="*/ 1422963 h 1475174"/>
              <a:gd name="connsiteX18" fmla="*/ 3302115 w 3369197"/>
              <a:gd name="connsiteY18" fmla="*/ 1384863 h 1475174"/>
              <a:gd name="connsiteX19" fmla="*/ 3340215 w 3369197"/>
              <a:gd name="connsiteY19" fmla="*/ 1207063 h 1475174"/>
              <a:gd name="connsiteX20" fmla="*/ 3365615 w 3369197"/>
              <a:gd name="connsiteY20" fmla="*/ 260913 h 1475174"/>
              <a:gd name="connsiteX21" fmla="*/ 3365615 w 3369197"/>
              <a:gd name="connsiteY21" fmla="*/ 191063 h 1475174"/>
              <a:gd name="connsiteX22" fmla="*/ 3333865 w 3369197"/>
              <a:gd name="connsiteY22" fmla="*/ 70413 h 1475174"/>
              <a:gd name="connsiteX23" fmla="*/ 3308465 w 3369197"/>
              <a:gd name="connsiteY23" fmla="*/ 38663 h 1475174"/>
              <a:gd name="connsiteX24" fmla="*/ 3257665 w 3369197"/>
              <a:gd name="connsiteY24" fmla="*/ 19613 h 1475174"/>
              <a:gd name="connsiteX25" fmla="*/ 3225915 w 3369197"/>
              <a:gd name="connsiteY25" fmla="*/ 13263 h 1475174"/>
              <a:gd name="connsiteX26" fmla="*/ 3111615 w 3369197"/>
              <a:gd name="connsiteY26" fmla="*/ 6913 h 1475174"/>
              <a:gd name="connsiteX27" fmla="*/ 3041765 w 3369197"/>
              <a:gd name="connsiteY27" fmla="*/ 6913 h 1475174"/>
              <a:gd name="connsiteX28" fmla="*/ 254115 w 3369197"/>
              <a:gd name="connsiteY28" fmla="*/ 6913 h 1475174"/>
              <a:gd name="connsiteX0" fmla="*/ 254115 w 3366916"/>
              <a:gd name="connsiteY0" fmla="*/ 6913 h 1475174"/>
              <a:gd name="connsiteX1" fmla="*/ 171565 w 3366916"/>
              <a:gd name="connsiteY1" fmla="*/ 563 h 1475174"/>
              <a:gd name="connsiteX2" fmla="*/ 95365 w 3366916"/>
              <a:gd name="connsiteY2" fmla="*/ 19613 h 1475174"/>
              <a:gd name="connsiteX3" fmla="*/ 19165 w 3366916"/>
              <a:gd name="connsiteY3" fmla="*/ 64063 h 1475174"/>
              <a:gd name="connsiteX4" fmla="*/ 115 w 3366916"/>
              <a:gd name="connsiteY4" fmla="*/ 191063 h 1475174"/>
              <a:gd name="connsiteX5" fmla="*/ 12815 w 3366916"/>
              <a:gd name="connsiteY5" fmla="*/ 362513 h 1475174"/>
              <a:gd name="connsiteX6" fmla="*/ 44565 w 3366916"/>
              <a:gd name="connsiteY6" fmla="*/ 692713 h 1475174"/>
              <a:gd name="connsiteX7" fmla="*/ 95365 w 3366916"/>
              <a:gd name="connsiteY7" fmla="*/ 1162613 h 1475174"/>
              <a:gd name="connsiteX8" fmla="*/ 108065 w 3366916"/>
              <a:gd name="connsiteY8" fmla="*/ 1327713 h 1475174"/>
              <a:gd name="connsiteX9" fmla="*/ 120765 w 3366916"/>
              <a:gd name="connsiteY9" fmla="*/ 1410263 h 1475174"/>
              <a:gd name="connsiteX10" fmla="*/ 171565 w 3366916"/>
              <a:gd name="connsiteY10" fmla="*/ 1454713 h 1475174"/>
              <a:gd name="connsiteX11" fmla="*/ 355715 w 3366916"/>
              <a:gd name="connsiteY11" fmla="*/ 1473763 h 1475174"/>
              <a:gd name="connsiteX12" fmla="*/ 558915 w 3366916"/>
              <a:gd name="connsiteY12" fmla="*/ 1473763 h 1475174"/>
              <a:gd name="connsiteX13" fmla="*/ 1187565 w 3366916"/>
              <a:gd name="connsiteY13" fmla="*/ 1467413 h 1475174"/>
              <a:gd name="connsiteX14" fmla="*/ 2482965 w 3366916"/>
              <a:gd name="connsiteY14" fmla="*/ 1467413 h 1475174"/>
              <a:gd name="connsiteX15" fmla="*/ 3137015 w 3366916"/>
              <a:gd name="connsiteY15" fmla="*/ 1467413 h 1475174"/>
              <a:gd name="connsiteX16" fmla="*/ 3187815 w 3366916"/>
              <a:gd name="connsiteY16" fmla="*/ 1454713 h 1475174"/>
              <a:gd name="connsiteX17" fmla="*/ 3264015 w 3366916"/>
              <a:gd name="connsiteY17" fmla="*/ 1422963 h 1475174"/>
              <a:gd name="connsiteX18" fmla="*/ 3302115 w 3366916"/>
              <a:gd name="connsiteY18" fmla="*/ 1384863 h 1475174"/>
              <a:gd name="connsiteX19" fmla="*/ 3340215 w 3366916"/>
              <a:gd name="connsiteY19" fmla="*/ 1207063 h 1475174"/>
              <a:gd name="connsiteX20" fmla="*/ 3365615 w 3366916"/>
              <a:gd name="connsiteY20" fmla="*/ 260913 h 1475174"/>
              <a:gd name="connsiteX21" fmla="*/ 3360162 w 3366916"/>
              <a:gd name="connsiteY21" fmla="*/ 143441 h 1475174"/>
              <a:gd name="connsiteX22" fmla="*/ 3333865 w 3366916"/>
              <a:gd name="connsiteY22" fmla="*/ 70413 h 1475174"/>
              <a:gd name="connsiteX23" fmla="*/ 3308465 w 3366916"/>
              <a:gd name="connsiteY23" fmla="*/ 38663 h 1475174"/>
              <a:gd name="connsiteX24" fmla="*/ 3257665 w 3366916"/>
              <a:gd name="connsiteY24" fmla="*/ 19613 h 1475174"/>
              <a:gd name="connsiteX25" fmla="*/ 3225915 w 3366916"/>
              <a:gd name="connsiteY25" fmla="*/ 13263 h 1475174"/>
              <a:gd name="connsiteX26" fmla="*/ 3111615 w 3366916"/>
              <a:gd name="connsiteY26" fmla="*/ 6913 h 1475174"/>
              <a:gd name="connsiteX27" fmla="*/ 3041765 w 3366916"/>
              <a:gd name="connsiteY27" fmla="*/ 6913 h 1475174"/>
              <a:gd name="connsiteX28" fmla="*/ 254115 w 3366916"/>
              <a:gd name="connsiteY28" fmla="*/ 6913 h 1475174"/>
              <a:gd name="connsiteX0" fmla="*/ 254115 w 3368387"/>
              <a:gd name="connsiteY0" fmla="*/ 6913 h 1475174"/>
              <a:gd name="connsiteX1" fmla="*/ 171565 w 3368387"/>
              <a:gd name="connsiteY1" fmla="*/ 563 h 1475174"/>
              <a:gd name="connsiteX2" fmla="*/ 95365 w 3368387"/>
              <a:gd name="connsiteY2" fmla="*/ 19613 h 1475174"/>
              <a:gd name="connsiteX3" fmla="*/ 19165 w 3368387"/>
              <a:gd name="connsiteY3" fmla="*/ 64063 h 1475174"/>
              <a:gd name="connsiteX4" fmla="*/ 115 w 3368387"/>
              <a:gd name="connsiteY4" fmla="*/ 191063 h 1475174"/>
              <a:gd name="connsiteX5" fmla="*/ 12815 w 3368387"/>
              <a:gd name="connsiteY5" fmla="*/ 362513 h 1475174"/>
              <a:gd name="connsiteX6" fmla="*/ 44565 w 3368387"/>
              <a:gd name="connsiteY6" fmla="*/ 692713 h 1475174"/>
              <a:gd name="connsiteX7" fmla="*/ 95365 w 3368387"/>
              <a:gd name="connsiteY7" fmla="*/ 1162613 h 1475174"/>
              <a:gd name="connsiteX8" fmla="*/ 108065 w 3368387"/>
              <a:gd name="connsiteY8" fmla="*/ 1327713 h 1475174"/>
              <a:gd name="connsiteX9" fmla="*/ 120765 w 3368387"/>
              <a:gd name="connsiteY9" fmla="*/ 1410263 h 1475174"/>
              <a:gd name="connsiteX10" fmla="*/ 171565 w 3368387"/>
              <a:gd name="connsiteY10" fmla="*/ 1454713 h 1475174"/>
              <a:gd name="connsiteX11" fmla="*/ 355715 w 3368387"/>
              <a:gd name="connsiteY11" fmla="*/ 1473763 h 1475174"/>
              <a:gd name="connsiteX12" fmla="*/ 558915 w 3368387"/>
              <a:gd name="connsiteY12" fmla="*/ 1473763 h 1475174"/>
              <a:gd name="connsiteX13" fmla="*/ 1187565 w 3368387"/>
              <a:gd name="connsiteY13" fmla="*/ 1467413 h 1475174"/>
              <a:gd name="connsiteX14" fmla="*/ 2482965 w 3368387"/>
              <a:gd name="connsiteY14" fmla="*/ 1467413 h 1475174"/>
              <a:gd name="connsiteX15" fmla="*/ 3137015 w 3368387"/>
              <a:gd name="connsiteY15" fmla="*/ 1467413 h 1475174"/>
              <a:gd name="connsiteX16" fmla="*/ 3187815 w 3368387"/>
              <a:gd name="connsiteY16" fmla="*/ 1454713 h 1475174"/>
              <a:gd name="connsiteX17" fmla="*/ 3264015 w 3368387"/>
              <a:gd name="connsiteY17" fmla="*/ 1422963 h 1475174"/>
              <a:gd name="connsiteX18" fmla="*/ 3302115 w 3368387"/>
              <a:gd name="connsiteY18" fmla="*/ 1384863 h 1475174"/>
              <a:gd name="connsiteX19" fmla="*/ 3340215 w 3368387"/>
              <a:gd name="connsiteY19" fmla="*/ 1207063 h 1475174"/>
              <a:gd name="connsiteX20" fmla="*/ 3367306 w 3368387"/>
              <a:gd name="connsiteY20" fmla="*/ 326797 h 1475174"/>
              <a:gd name="connsiteX21" fmla="*/ 3360162 w 3368387"/>
              <a:gd name="connsiteY21" fmla="*/ 143441 h 1475174"/>
              <a:gd name="connsiteX22" fmla="*/ 3333865 w 3368387"/>
              <a:gd name="connsiteY22" fmla="*/ 70413 h 1475174"/>
              <a:gd name="connsiteX23" fmla="*/ 3308465 w 3368387"/>
              <a:gd name="connsiteY23" fmla="*/ 38663 h 1475174"/>
              <a:gd name="connsiteX24" fmla="*/ 3257665 w 3368387"/>
              <a:gd name="connsiteY24" fmla="*/ 19613 h 1475174"/>
              <a:gd name="connsiteX25" fmla="*/ 3225915 w 3368387"/>
              <a:gd name="connsiteY25" fmla="*/ 13263 h 1475174"/>
              <a:gd name="connsiteX26" fmla="*/ 3111615 w 3368387"/>
              <a:gd name="connsiteY26" fmla="*/ 6913 h 1475174"/>
              <a:gd name="connsiteX27" fmla="*/ 3041765 w 3368387"/>
              <a:gd name="connsiteY27" fmla="*/ 6913 h 1475174"/>
              <a:gd name="connsiteX28" fmla="*/ 254115 w 3368387"/>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137015 w 3368651"/>
              <a:gd name="connsiteY15" fmla="*/ 1467413 h 1475174"/>
              <a:gd name="connsiteX16" fmla="*/ 3187815 w 3368651"/>
              <a:gd name="connsiteY16" fmla="*/ 1454713 h 1475174"/>
              <a:gd name="connsiteX17" fmla="*/ 3264015 w 3368651"/>
              <a:gd name="connsiteY17" fmla="*/ 1422963 h 1475174"/>
              <a:gd name="connsiteX18" fmla="*/ 3302115 w 3368651"/>
              <a:gd name="connsiteY18" fmla="*/ 1384863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137015 w 3368651"/>
              <a:gd name="connsiteY15" fmla="*/ 1467413 h 1475174"/>
              <a:gd name="connsiteX16" fmla="*/ 3187815 w 3368651"/>
              <a:gd name="connsiteY16" fmla="*/ 1454713 h 1475174"/>
              <a:gd name="connsiteX17" fmla="*/ 3264015 w 3368651"/>
              <a:gd name="connsiteY17" fmla="*/ 1422963 h 1475174"/>
              <a:gd name="connsiteX18" fmla="*/ 3314918 w 3368651"/>
              <a:gd name="connsiteY18" fmla="*/ 1343591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041074 w 3368651"/>
              <a:gd name="connsiteY15" fmla="*/ 1465035 h 1475174"/>
              <a:gd name="connsiteX16" fmla="*/ 3187815 w 3368651"/>
              <a:gd name="connsiteY16" fmla="*/ 1454713 h 1475174"/>
              <a:gd name="connsiteX17" fmla="*/ 3264015 w 3368651"/>
              <a:gd name="connsiteY17" fmla="*/ 1422963 h 1475174"/>
              <a:gd name="connsiteX18" fmla="*/ 3314918 w 3368651"/>
              <a:gd name="connsiteY18" fmla="*/ 1343591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304121 w 3368651"/>
              <a:gd name="connsiteY0" fmla="*/ 3518 h 1476542"/>
              <a:gd name="connsiteX1" fmla="*/ 171565 w 3368651"/>
              <a:gd name="connsiteY1" fmla="*/ 1931 h 1476542"/>
              <a:gd name="connsiteX2" fmla="*/ 95365 w 3368651"/>
              <a:gd name="connsiteY2" fmla="*/ 20981 h 1476542"/>
              <a:gd name="connsiteX3" fmla="*/ 19165 w 3368651"/>
              <a:gd name="connsiteY3" fmla="*/ 65431 h 1476542"/>
              <a:gd name="connsiteX4" fmla="*/ 115 w 3368651"/>
              <a:gd name="connsiteY4" fmla="*/ 192431 h 1476542"/>
              <a:gd name="connsiteX5" fmla="*/ 12815 w 3368651"/>
              <a:gd name="connsiteY5" fmla="*/ 363881 h 1476542"/>
              <a:gd name="connsiteX6" fmla="*/ 44565 w 3368651"/>
              <a:gd name="connsiteY6" fmla="*/ 694081 h 1476542"/>
              <a:gd name="connsiteX7" fmla="*/ 95365 w 3368651"/>
              <a:gd name="connsiteY7" fmla="*/ 1163981 h 1476542"/>
              <a:gd name="connsiteX8" fmla="*/ 108065 w 3368651"/>
              <a:gd name="connsiteY8" fmla="*/ 1329081 h 1476542"/>
              <a:gd name="connsiteX9" fmla="*/ 120765 w 3368651"/>
              <a:gd name="connsiteY9" fmla="*/ 1411631 h 1476542"/>
              <a:gd name="connsiteX10" fmla="*/ 171565 w 3368651"/>
              <a:gd name="connsiteY10" fmla="*/ 1456081 h 1476542"/>
              <a:gd name="connsiteX11" fmla="*/ 355715 w 3368651"/>
              <a:gd name="connsiteY11" fmla="*/ 1475131 h 1476542"/>
              <a:gd name="connsiteX12" fmla="*/ 558915 w 3368651"/>
              <a:gd name="connsiteY12" fmla="*/ 1475131 h 1476542"/>
              <a:gd name="connsiteX13" fmla="*/ 1187565 w 3368651"/>
              <a:gd name="connsiteY13" fmla="*/ 1468781 h 1476542"/>
              <a:gd name="connsiteX14" fmla="*/ 2482965 w 3368651"/>
              <a:gd name="connsiteY14" fmla="*/ 1468781 h 1476542"/>
              <a:gd name="connsiteX15" fmla="*/ 3041074 w 3368651"/>
              <a:gd name="connsiteY15" fmla="*/ 1466403 h 1476542"/>
              <a:gd name="connsiteX16" fmla="*/ 3187815 w 3368651"/>
              <a:gd name="connsiteY16" fmla="*/ 1456081 h 1476542"/>
              <a:gd name="connsiteX17" fmla="*/ 3264015 w 3368651"/>
              <a:gd name="connsiteY17" fmla="*/ 1424331 h 1476542"/>
              <a:gd name="connsiteX18" fmla="*/ 3314918 w 3368651"/>
              <a:gd name="connsiteY18" fmla="*/ 1344959 h 1476542"/>
              <a:gd name="connsiteX19" fmla="*/ 3336349 w 3368651"/>
              <a:gd name="connsiteY19" fmla="*/ 1156840 h 1476542"/>
              <a:gd name="connsiteX20" fmla="*/ 3367306 w 3368651"/>
              <a:gd name="connsiteY20" fmla="*/ 328165 h 1476542"/>
              <a:gd name="connsiteX21" fmla="*/ 3360162 w 3368651"/>
              <a:gd name="connsiteY21" fmla="*/ 144809 h 1476542"/>
              <a:gd name="connsiteX22" fmla="*/ 3333865 w 3368651"/>
              <a:gd name="connsiteY22" fmla="*/ 71781 h 1476542"/>
              <a:gd name="connsiteX23" fmla="*/ 3308465 w 3368651"/>
              <a:gd name="connsiteY23" fmla="*/ 40031 h 1476542"/>
              <a:gd name="connsiteX24" fmla="*/ 3257665 w 3368651"/>
              <a:gd name="connsiteY24" fmla="*/ 20981 h 1476542"/>
              <a:gd name="connsiteX25" fmla="*/ 3225915 w 3368651"/>
              <a:gd name="connsiteY25" fmla="*/ 14631 h 1476542"/>
              <a:gd name="connsiteX26" fmla="*/ 3111615 w 3368651"/>
              <a:gd name="connsiteY26" fmla="*/ 8281 h 1476542"/>
              <a:gd name="connsiteX27" fmla="*/ 3041765 w 3368651"/>
              <a:gd name="connsiteY27" fmla="*/ 8281 h 1476542"/>
              <a:gd name="connsiteX28" fmla="*/ 304121 w 3368651"/>
              <a:gd name="connsiteY28" fmla="*/ 3518 h 1476542"/>
              <a:gd name="connsiteX0" fmla="*/ 304121 w 3368651"/>
              <a:gd name="connsiteY0" fmla="*/ 7213 h 1480237"/>
              <a:gd name="connsiteX1" fmla="*/ 188234 w 3368651"/>
              <a:gd name="connsiteY1" fmla="*/ 864 h 1480237"/>
              <a:gd name="connsiteX2" fmla="*/ 95365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04121 w 3368651"/>
              <a:gd name="connsiteY28" fmla="*/ 7213 h 1480237"/>
              <a:gd name="connsiteX0" fmla="*/ 304121 w 3368651"/>
              <a:gd name="connsiteY0" fmla="*/ 7213 h 1480237"/>
              <a:gd name="connsiteX1" fmla="*/ 188234 w 3368651"/>
              <a:gd name="connsiteY1" fmla="*/ 864 h 1480237"/>
              <a:gd name="connsiteX2" fmla="*/ 81078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04121 w 3368651"/>
              <a:gd name="connsiteY28" fmla="*/ 7213 h 1480237"/>
              <a:gd name="connsiteX0" fmla="*/ 325552 w 3368651"/>
              <a:gd name="connsiteY0" fmla="*/ 7213 h 1480237"/>
              <a:gd name="connsiteX1" fmla="*/ 188234 w 3368651"/>
              <a:gd name="connsiteY1" fmla="*/ 864 h 1480237"/>
              <a:gd name="connsiteX2" fmla="*/ 81078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25552 w 3368651"/>
              <a:gd name="connsiteY28" fmla="*/ 7213 h 1480237"/>
              <a:gd name="connsiteX0" fmla="*/ 325447 w 3368546"/>
              <a:gd name="connsiteY0" fmla="*/ 7213 h 1480237"/>
              <a:gd name="connsiteX1" fmla="*/ 188129 w 3368546"/>
              <a:gd name="connsiteY1" fmla="*/ 864 h 1480237"/>
              <a:gd name="connsiteX2" fmla="*/ 80973 w 3368546"/>
              <a:gd name="connsiteY2" fmla="*/ 24676 h 1480237"/>
              <a:gd name="connsiteX3" fmla="*/ 14297 w 3368546"/>
              <a:gd name="connsiteY3" fmla="*/ 81033 h 1480237"/>
              <a:gd name="connsiteX4" fmla="*/ 10 w 3368546"/>
              <a:gd name="connsiteY4" fmla="*/ 196126 h 1480237"/>
              <a:gd name="connsiteX5" fmla="*/ 12710 w 3368546"/>
              <a:gd name="connsiteY5" fmla="*/ 367576 h 1480237"/>
              <a:gd name="connsiteX6" fmla="*/ 44460 w 3368546"/>
              <a:gd name="connsiteY6" fmla="*/ 697776 h 1480237"/>
              <a:gd name="connsiteX7" fmla="*/ 95260 w 3368546"/>
              <a:gd name="connsiteY7" fmla="*/ 1167676 h 1480237"/>
              <a:gd name="connsiteX8" fmla="*/ 107960 w 3368546"/>
              <a:gd name="connsiteY8" fmla="*/ 1332776 h 1480237"/>
              <a:gd name="connsiteX9" fmla="*/ 120660 w 3368546"/>
              <a:gd name="connsiteY9" fmla="*/ 1415326 h 1480237"/>
              <a:gd name="connsiteX10" fmla="*/ 171460 w 3368546"/>
              <a:gd name="connsiteY10" fmla="*/ 1459776 h 1480237"/>
              <a:gd name="connsiteX11" fmla="*/ 355610 w 3368546"/>
              <a:gd name="connsiteY11" fmla="*/ 1478826 h 1480237"/>
              <a:gd name="connsiteX12" fmla="*/ 558810 w 3368546"/>
              <a:gd name="connsiteY12" fmla="*/ 1478826 h 1480237"/>
              <a:gd name="connsiteX13" fmla="*/ 1187460 w 3368546"/>
              <a:gd name="connsiteY13" fmla="*/ 1472476 h 1480237"/>
              <a:gd name="connsiteX14" fmla="*/ 2482860 w 3368546"/>
              <a:gd name="connsiteY14" fmla="*/ 1472476 h 1480237"/>
              <a:gd name="connsiteX15" fmla="*/ 3040969 w 3368546"/>
              <a:gd name="connsiteY15" fmla="*/ 1470098 h 1480237"/>
              <a:gd name="connsiteX16" fmla="*/ 3187710 w 3368546"/>
              <a:gd name="connsiteY16" fmla="*/ 1459776 h 1480237"/>
              <a:gd name="connsiteX17" fmla="*/ 3263910 w 3368546"/>
              <a:gd name="connsiteY17" fmla="*/ 1428026 h 1480237"/>
              <a:gd name="connsiteX18" fmla="*/ 3314813 w 3368546"/>
              <a:gd name="connsiteY18" fmla="*/ 1348654 h 1480237"/>
              <a:gd name="connsiteX19" fmla="*/ 3336244 w 3368546"/>
              <a:gd name="connsiteY19" fmla="*/ 1160535 h 1480237"/>
              <a:gd name="connsiteX20" fmla="*/ 3367201 w 3368546"/>
              <a:gd name="connsiteY20" fmla="*/ 331860 h 1480237"/>
              <a:gd name="connsiteX21" fmla="*/ 3360057 w 3368546"/>
              <a:gd name="connsiteY21" fmla="*/ 148504 h 1480237"/>
              <a:gd name="connsiteX22" fmla="*/ 3333760 w 3368546"/>
              <a:gd name="connsiteY22" fmla="*/ 75476 h 1480237"/>
              <a:gd name="connsiteX23" fmla="*/ 3308360 w 3368546"/>
              <a:gd name="connsiteY23" fmla="*/ 43726 h 1480237"/>
              <a:gd name="connsiteX24" fmla="*/ 3257560 w 3368546"/>
              <a:gd name="connsiteY24" fmla="*/ 24676 h 1480237"/>
              <a:gd name="connsiteX25" fmla="*/ 3225810 w 3368546"/>
              <a:gd name="connsiteY25" fmla="*/ 18326 h 1480237"/>
              <a:gd name="connsiteX26" fmla="*/ 3111510 w 3368546"/>
              <a:gd name="connsiteY26" fmla="*/ 11976 h 1480237"/>
              <a:gd name="connsiteX27" fmla="*/ 3041660 w 3368546"/>
              <a:gd name="connsiteY27" fmla="*/ 11976 h 1480237"/>
              <a:gd name="connsiteX28" fmla="*/ 325447 w 3368546"/>
              <a:gd name="connsiteY28" fmla="*/ 7213 h 1480237"/>
              <a:gd name="connsiteX0" fmla="*/ 325447 w 3368546"/>
              <a:gd name="connsiteY0" fmla="*/ 5196 h 1478220"/>
              <a:gd name="connsiteX1" fmla="*/ 173842 w 3368546"/>
              <a:gd name="connsiteY1" fmla="*/ 1228 h 1478220"/>
              <a:gd name="connsiteX2" fmla="*/ 80973 w 3368546"/>
              <a:gd name="connsiteY2" fmla="*/ 22659 h 1478220"/>
              <a:gd name="connsiteX3" fmla="*/ 14297 w 3368546"/>
              <a:gd name="connsiteY3" fmla="*/ 79016 h 1478220"/>
              <a:gd name="connsiteX4" fmla="*/ 10 w 3368546"/>
              <a:gd name="connsiteY4" fmla="*/ 194109 h 1478220"/>
              <a:gd name="connsiteX5" fmla="*/ 12710 w 3368546"/>
              <a:gd name="connsiteY5" fmla="*/ 365559 h 1478220"/>
              <a:gd name="connsiteX6" fmla="*/ 44460 w 3368546"/>
              <a:gd name="connsiteY6" fmla="*/ 695759 h 1478220"/>
              <a:gd name="connsiteX7" fmla="*/ 95260 w 3368546"/>
              <a:gd name="connsiteY7" fmla="*/ 1165659 h 1478220"/>
              <a:gd name="connsiteX8" fmla="*/ 107960 w 3368546"/>
              <a:gd name="connsiteY8" fmla="*/ 1330759 h 1478220"/>
              <a:gd name="connsiteX9" fmla="*/ 120660 w 3368546"/>
              <a:gd name="connsiteY9" fmla="*/ 1413309 h 1478220"/>
              <a:gd name="connsiteX10" fmla="*/ 171460 w 3368546"/>
              <a:gd name="connsiteY10" fmla="*/ 1457759 h 1478220"/>
              <a:gd name="connsiteX11" fmla="*/ 355610 w 3368546"/>
              <a:gd name="connsiteY11" fmla="*/ 1476809 h 1478220"/>
              <a:gd name="connsiteX12" fmla="*/ 558810 w 3368546"/>
              <a:gd name="connsiteY12" fmla="*/ 1476809 h 1478220"/>
              <a:gd name="connsiteX13" fmla="*/ 1187460 w 3368546"/>
              <a:gd name="connsiteY13" fmla="*/ 1470459 h 1478220"/>
              <a:gd name="connsiteX14" fmla="*/ 2482860 w 3368546"/>
              <a:gd name="connsiteY14" fmla="*/ 1470459 h 1478220"/>
              <a:gd name="connsiteX15" fmla="*/ 3040969 w 3368546"/>
              <a:gd name="connsiteY15" fmla="*/ 1468081 h 1478220"/>
              <a:gd name="connsiteX16" fmla="*/ 3187710 w 3368546"/>
              <a:gd name="connsiteY16" fmla="*/ 1457759 h 1478220"/>
              <a:gd name="connsiteX17" fmla="*/ 3263910 w 3368546"/>
              <a:gd name="connsiteY17" fmla="*/ 1426009 h 1478220"/>
              <a:gd name="connsiteX18" fmla="*/ 3314813 w 3368546"/>
              <a:gd name="connsiteY18" fmla="*/ 1346637 h 1478220"/>
              <a:gd name="connsiteX19" fmla="*/ 3336244 w 3368546"/>
              <a:gd name="connsiteY19" fmla="*/ 1158518 h 1478220"/>
              <a:gd name="connsiteX20" fmla="*/ 3367201 w 3368546"/>
              <a:gd name="connsiteY20" fmla="*/ 329843 h 1478220"/>
              <a:gd name="connsiteX21" fmla="*/ 3360057 w 3368546"/>
              <a:gd name="connsiteY21" fmla="*/ 146487 h 1478220"/>
              <a:gd name="connsiteX22" fmla="*/ 3333760 w 3368546"/>
              <a:gd name="connsiteY22" fmla="*/ 73459 h 1478220"/>
              <a:gd name="connsiteX23" fmla="*/ 3308360 w 3368546"/>
              <a:gd name="connsiteY23" fmla="*/ 41709 h 1478220"/>
              <a:gd name="connsiteX24" fmla="*/ 3257560 w 3368546"/>
              <a:gd name="connsiteY24" fmla="*/ 22659 h 1478220"/>
              <a:gd name="connsiteX25" fmla="*/ 3225810 w 3368546"/>
              <a:gd name="connsiteY25" fmla="*/ 16309 h 1478220"/>
              <a:gd name="connsiteX26" fmla="*/ 3111510 w 3368546"/>
              <a:gd name="connsiteY26" fmla="*/ 9959 h 1478220"/>
              <a:gd name="connsiteX27" fmla="*/ 3041660 w 3368546"/>
              <a:gd name="connsiteY27" fmla="*/ 9959 h 1478220"/>
              <a:gd name="connsiteX28" fmla="*/ 325447 w 3368546"/>
              <a:gd name="connsiteY28" fmla="*/ 5196 h 1478220"/>
              <a:gd name="connsiteX0" fmla="*/ 344497 w 3368546"/>
              <a:gd name="connsiteY0" fmla="*/ 1551 h 1484100"/>
              <a:gd name="connsiteX1" fmla="*/ 173842 w 3368546"/>
              <a:gd name="connsiteY1" fmla="*/ 7108 h 1484100"/>
              <a:gd name="connsiteX2" fmla="*/ 80973 w 3368546"/>
              <a:gd name="connsiteY2" fmla="*/ 28539 h 1484100"/>
              <a:gd name="connsiteX3" fmla="*/ 14297 w 3368546"/>
              <a:gd name="connsiteY3" fmla="*/ 84896 h 1484100"/>
              <a:gd name="connsiteX4" fmla="*/ 10 w 3368546"/>
              <a:gd name="connsiteY4" fmla="*/ 199989 h 1484100"/>
              <a:gd name="connsiteX5" fmla="*/ 12710 w 3368546"/>
              <a:gd name="connsiteY5" fmla="*/ 371439 h 1484100"/>
              <a:gd name="connsiteX6" fmla="*/ 44460 w 3368546"/>
              <a:gd name="connsiteY6" fmla="*/ 701639 h 1484100"/>
              <a:gd name="connsiteX7" fmla="*/ 95260 w 3368546"/>
              <a:gd name="connsiteY7" fmla="*/ 1171539 h 1484100"/>
              <a:gd name="connsiteX8" fmla="*/ 107960 w 3368546"/>
              <a:gd name="connsiteY8" fmla="*/ 1336639 h 1484100"/>
              <a:gd name="connsiteX9" fmla="*/ 120660 w 3368546"/>
              <a:gd name="connsiteY9" fmla="*/ 1419189 h 1484100"/>
              <a:gd name="connsiteX10" fmla="*/ 171460 w 3368546"/>
              <a:gd name="connsiteY10" fmla="*/ 1463639 h 1484100"/>
              <a:gd name="connsiteX11" fmla="*/ 355610 w 3368546"/>
              <a:gd name="connsiteY11" fmla="*/ 1482689 h 1484100"/>
              <a:gd name="connsiteX12" fmla="*/ 558810 w 3368546"/>
              <a:gd name="connsiteY12" fmla="*/ 1482689 h 1484100"/>
              <a:gd name="connsiteX13" fmla="*/ 1187460 w 3368546"/>
              <a:gd name="connsiteY13" fmla="*/ 1476339 h 1484100"/>
              <a:gd name="connsiteX14" fmla="*/ 2482860 w 3368546"/>
              <a:gd name="connsiteY14" fmla="*/ 1476339 h 1484100"/>
              <a:gd name="connsiteX15" fmla="*/ 3040969 w 3368546"/>
              <a:gd name="connsiteY15" fmla="*/ 1473961 h 1484100"/>
              <a:gd name="connsiteX16" fmla="*/ 3187710 w 3368546"/>
              <a:gd name="connsiteY16" fmla="*/ 1463639 h 1484100"/>
              <a:gd name="connsiteX17" fmla="*/ 3263910 w 3368546"/>
              <a:gd name="connsiteY17" fmla="*/ 1431889 h 1484100"/>
              <a:gd name="connsiteX18" fmla="*/ 3314813 w 3368546"/>
              <a:gd name="connsiteY18" fmla="*/ 1352517 h 1484100"/>
              <a:gd name="connsiteX19" fmla="*/ 3336244 w 3368546"/>
              <a:gd name="connsiteY19" fmla="*/ 1164398 h 1484100"/>
              <a:gd name="connsiteX20" fmla="*/ 3367201 w 3368546"/>
              <a:gd name="connsiteY20" fmla="*/ 335723 h 1484100"/>
              <a:gd name="connsiteX21" fmla="*/ 3360057 w 3368546"/>
              <a:gd name="connsiteY21" fmla="*/ 152367 h 1484100"/>
              <a:gd name="connsiteX22" fmla="*/ 3333760 w 3368546"/>
              <a:gd name="connsiteY22" fmla="*/ 79339 h 1484100"/>
              <a:gd name="connsiteX23" fmla="*/ 3308360 w 3368546"/>
              <a:gd name="connsiteY23" fmla="*/ 47589 h 1484100"/>
              <a:gd name="connsiteX24" fmla="*/ 3257560 w 3368546"/>
              <a:gd name="connsiteY24" fmla="*/ 28539 h 1484100"/>
              <a:gd name="connsiteX25" fmla="*/ 3225810 w 3368546"/>
              <a:gd name="connsiteY25" fmla="*/ 22189 h 1484100"/>
              <a:gd name="connsiteX26" fmla="*/ 3111510 w 3368546"/>
              <a:gd name="connsiteY26" fmla="*/ 15839 h 1484100"/>
              <a:gd name="connsiteX27" fmla="*/ 3041660 w 3368546"/>
              <a:gd name="connsiteY27" fmla="*/ 15839 h 1484100"/>
              <a:gd name="connsiteX28" fmla="*/ 344497 w 3368546"/>
              <a:gd name="connsiteY28" fmla="*/ 1551 h 1484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3368546" h="1484100">
                <a:moveTo>
                  <a:pt x="344497" y="1551"/>
                </a:moveTo>
                <a:cubicBezTo>
                  <a:pt x="316451" y="-2683"/>
                  <a:pt x="217763" y="2610"/>
                  <a:pt x="173842" y="7108"/>
                </a:cubicBezTo>
                <a:cubicBezTo>
                  <a:pt x="129921" y="11606"/>
                  <a:pt x="107564" y="15574"/>
                  <a:pt x="80973" y="28539"/>
                </a:cubicBezTo>
                <a:cubicBezTo>
                  <a:pt x="54382" y="41504"/>
                  <a:pt x="27791" y="56321"/>
                  <a:pt x="14297" y="84896"/>
                </a:cubicBezTo>
                <a:cubicBezTo>
                  <a:pt x="803" y="113471"/>
                  <a:pt x="274" y="152232"/>
                  <a:pt x="10" y="199989"/>
                </a:cubicBezTo>
                <a:cubicBezTo>
                  <a:pt x="-254" y="247746"/>
                  <a:pt x="5302" y="287831"/>
                  <a:pt x="12710" y="371439"/>
                </a:cubicBezTo>
                <a:cubicBezTo>
                  <a:pt x="20118" y="455047"/>
                  <a:pt x="30702" y="568289"/>
                  <a:pt x="44460" y="701639"/>
                </a:cubicBezTo>
                <a:cubicBezTo>
                  <a:pt x="58218" y="834989"/>
                  <a:pt x="84677" y="1065706"/>
                  <a:pt x="95260" y="1171539"/>
                </a:cubicBezTo>
                <a:cubicBezTo>
                  <a:pt x="105843" y="1277372"/>
                  <a:pt x="103727" y="1295364"/>
                  <a:pt x="107960" y="1336639"/>
                </a:cubicBezTo>
                <a:cubicBezTo>
                  <a:pt x="112193" y="1377914"/>
                  <a:pt x="110077" y="1398022"/>
                  <a:pt x="120660" y="1419189"/>
                </a:cubicBezTo>
                <a:cubicBezTo>
                  <a:pt x="131243" y="1440356"/>
                  <a:pt x="132302" y="1453056"/>
                  <a:pt x="171460" y="1463639"/>
                </a:cubicBezTo>
                <a:cubicBezTo>
                  <a:pt x="210618" y="1474222"/>
                  <a:pt x="291052" y="1479514"/>
                  <a:pt x="355610" y="1482689"/>
                </a:cubicBezTo>
                <a:cubicBezTo>
                  <a:pt x="420168" y="1485864"/>
                  <a:pt x="558810" y="1482689"/>
                  <a:pt x="558810" y="1482689"/>
                </a:cubicBezTo>
                <a:lnTo>
                  <a:pt x="1187460" y="1476339"/>
                </a:lnTo>
                <a:lnTo>
                  <a:pt x="2482860" y="1476339"/>
                </a:lnTo>
                <a:lnTo>
                  <a:pt x="3040969" y="1473961"/>
                </a:lnTo>
                <a:cubicBezTo>
                  <a:pt x="3158444" y="1471844"/>
                  <a:pt x="3150553" y="1470651"/>
                  <a:pt x="3187710" y="1463639"/>
                </a:cubicBezTo>
                <a:cubicBezTo>
                  <a:pt x="3224867" y="1456627"/>
                  <a:pt x="3242726" y="1450409"/>
                  <a:pt x="3263910" y="1431889"/>
                </a:cubicBezTo>
                <a:cubicBezTo>
                  <a:pt x="3285094" y="1413369"/>
                  <a:pt x="3302757" y="1397099"/>
                  <a:pt x="3314813" y="1352517"/>
                </a:cubicBezTo>
                <a:cubicBezTo>
                  <a:pt x="3326869" y="1307935"/>
                  <a:pt x="3327513" y="1333864"/>
                  <a:pt x="3336244" y="1164398"/>
                </a:cubicBezTo>
                <a:cubicBezTo>
                  <a:pt x="3344975" y="994932"/>
                  <a:pt x="3363232" y="504395"/>
                  <a:pt x="3367201" y="335723"/>
                </a:cubicBezTo>
                <a:cubicBezTo>
                  <a:pt x="3371170" y="167051"/>
                  <a:pt x="3365630" y="195097"/>
                  <a:pt x="3360057" y="152367"/>
                </a:cubicBezTo>
                <a:cubicBezTo>
                  <a:pt x="3354484" y="109637"/>
                  <a:pt x="3342376" y="96802"/>
                  <a:pt x="3333760" y="79339"/>
                </a:cubicBezTo>
                <a:cubicBezTo>
                  <a:pt x="3325144" y="61876"/>
                  <a:pt x="3321060" y="56056"/>
                  <a:pt x="3308360" y="47589"/>
                </a:cubicBezTo>
                <a:cubicBezTo>
                  <a:pt x="3295660" y="39122"/>
                  <a:pt x="3271318" y="32772"/>
                  <a:pt x="3257560" y="28539"/>
                </a:cubicBezTo>
                <a:cubicBezTo>
                  <a:pt x="3243802" y="24306"/>
                  <a:pt x="3250152" y="24306"/>
                  <a:pt x="3225810" y="22189"/>
                </a:cubicBezTo>
                <a:cubicBezTo>
                  <a:pt x="3201468" y="20072"/>
                  <a:pt x="3142202" y="16897"/>
                  <a:pt x="3111510" y="15839"/>
                </a:cubicBezTo>
                <a:cubicBezTo>
                  <a:pt x="3080818" y="14781"/>
                  <a:pt x="3041660" y="15839"/>
                  <a:pt x="3041660" y="15839"/>
                </a:cubicBezTo>
                <a:lnTo>
                  <a:pt x="344497" y="1551"/>
                </a:lnTo>
                <a:close/>
              </a:path>
            </a:pathLst>
          </a:custGeom>
          <a:solidFill>
            <a:srgbClr val="3E4F93"/>
          </a:solidFill>
          <a:ln w="57150" cap="rnd">
            <a:solidFill>
              <a:srgbClr val="33487A"/>
            </a:solidFill>
            <a:round/>
          </a:ln>
          <a:effectLst>
            <a:outerShdw blurRad="63500" sx="102000" sy="102000" algn="ctr" rotWithShape="0">
              <a:schemeClr val="bg2">
                <a:lumMod val="25000"/>
                <a:alpha val="40000"/>
              </a:schemeClr>
            </a:outerShdw>
          </a:effectLst>
          <a:scene3d>
            <a:camera prst="orthographicFront"/>
            <a:lightRig rig="threePt" dir="t"/>
          </a:scene3d>
          <a:sp3d extrusionH="6350" contourW="38100">
            <a:extrusionClr>
              <a:schemeClr val="tx1"/>
            </a:extrusionClr>
            <a:contourClr>
              <a:schemeClr val="bg1"/>
            </a:contourClr>
          </a:sp3d>
        </p:spPr>
        <p:style>
          <a:lnRef idx="2">
            <a:schemeClr val="accent1">
              <a:shade val="50000"/>
            </a:schemeClr>
          </a:lnRef>
          <a:fillRef idx="1">
            <a:schemeClr val="accent1"/>
          </a:fillRef>
          <a:effectRef idx="0">
            <a:schemeClr val="accent1"/>
          </a:effectRef>
          <a:fontRef idx="minor">
            <a:schemeClr val="lt1"/>
          </a:fontRef>
        </p:style>
        <p:txBody>
          <a:bodyPr tIns="0" rtlCol="0" anchor="ctr"/>
          <a:lstStyle/>
          <a:p>
            <a:pPr algn="ctr"/>
            <a:r>
              <a:rPr lang="he-IL" sz="2800" dirty="0">
                <a:solidFill>
                  <a:schemeClr val="bg1"/>
                </a:solidFill>
                <a:latin typeface="Calibri" panose="020F0502020204030204" pitchFamily="34" charset="0"/>
                <a:cs typeface="Calibri" panose="020F0502020204030204" pitchFamily="34" charset="0"/>
              </a:rPr>
              <a:t>לַחֲצוּ עָלַי</a:t>
            </a:r>
          </a:p>
          <a:p>
            <a:pPr algn="ctr"/>
            <a:r>
              <a:rPr lang="he-IL" sz="2800" dirty="0">
                <a:solidFill>
                  <a:schemeClr val="bg1"/>
                </a:solidFill>
                <a:latin typeface="Calibri" panose="020F0502020204030204" pitchFamily="34" charset="0"/>
                <a:cs typeface="Calibri" panose="020F0502020204030204" pitchFamily="34" charset="0"/>
              </a:rPr>
              <a:t>לְהַצָגַת </a:t>
            </a:r>
          </a:p>
          <a:p>
            <a:pPr algn="ctr"/>
            <a:r>
              <a:rPr lang="he-IL" sz="2800" dirty="0">
                <a:solidFill>
                  <a:schemeClr val="bg1"/>
                </a:solidFill>
                <a:latin typeface="Calibri" panose="020F0502020204030204" pitchFamily="34" charset="0"/>
                <a:cs typeface="Calibri" panose="020F0502020204030204" pitchFamily="34" charset="0"/>
              </a:rPr>
              <a:t>תְשוּבָה 2.</a:t>
            </a:r>
            <a:endParaRPr lang="en-IL" sz="2800" dirty="0">
              <a:latin typeface="Calibri" panose="020F0502020204030204" pitchFamily="34" charset="0"/>
              <a:cs typeface="Calibri" panose="020F0502020204030204" pitchFamily="34" charset="0"/>
            </a:endParaRPr>
          </a:p>
        </p:txBody>
      </p:sp>
      <p:sp>
        <p:nvSpPr>
          <p:cNvPr id="4" name="תיבת טקסט 3">
            <a:extLst>
              <a:ext uri="{FF2B5EF4-FFF2-40B4-BE49-F238E27FC236}">
                <a16:creationId xmlns:a16="http://schemas.microsoft.com/office/drawing/2014/main" id="{76A5E7D6-C14E-4A5E-B11E-C0819B54EE45}"/>
              </a:ext>
            </a:extLst>
          </p:cNvPr>
          <p:cNvSpPr txBox="1"/>
          <p:nvPr/>
        </p:nvSpPr>
        <p:spPr>
          <a:xfrm>
            <a:off x="7039596" y="2006255"/>
            <a:ext cx="5041669" cy="954107"/>
          </a:xfrm>
          <a:prstGeom prst="rect">
            <a:avLst/>
          </a:prstGeom>
          <a:noFill/>
        </p:spPr>
        <p:txBody>
          <a:bodyPr wrap="square" rtlCol="1">
            <a:spAutoFit/>
          </a:bodyPr>
          <a:lstStyle/>
          <a:p>
            <a:r>
              <a:rPr lang="he-IL" sz="2800" dirty="0">
                <a:latin typeface="Calibri" panose="020F0502020204030204" pitchFamily="34" charset="0"/>
                <a:cs typeface="Calibri" panose="020F0502020204030204" pitchFamily="34" charset="0"/>
              </a:rPr>
              <a:t>1. רֹתֶם הֶחְזִיר לַקוֹנֶה 7 שְקָלִים.</a:t>
            </a:r>
          </a:p>
          <a:p>
            <a:pPr algn="ctr" rtl="0"/>
            <a:r>
              <a:rPr lang="en-US" sz="2800" dirty="0">
                <a:latin typeface="Calibri" panose="020F0502020204030204" pitchFamily="34" charset="0"/>
                <a:cs typeface="Calibri" panose="020F0502020204030204" pitchFamily="34" charset="0"/>
              </a:rPr>
              <a:t>   10-3=7   </a:t>
            </a:r>
            <a:endParaRPr lang="he-IL" sz="2800" dirty="0">
              <a:latin typeface="Calibri" panose="020F0502020204030204" pitchFamily="34" charset="0"/>
              <a:cs typeface="Calibri" panose="020F0502020204030204" pitchFamily="34" charset="0"/>
            </a:endParaRPr>
          </a:p>
        </p:txBody>
      </p:sp>
      <p:cxnSp>
        <p:nvCxnSpPr>
          <p:cNvPr id="13" name="מחבר ישר 12">
            <a:extLst>
              <a:ext uri="{FF2B5EF4-FFF2-40B4-BE49-F238E27FC236}">
                <a16:creationId xmlns:a16="http://schemas.microsoft.com/office/drawing/2014/main" id="{136063D5-EFE0-40D7-BFB3-F8A83C86720E}"/>
              </a:ext>
            </a:extLst>
          </p:cNvPr>
          <p:cNvCxnSpPr/>
          <p:nvPr/>
        </p:nvCxnSpPr>
        <p:spPr>
          <a:xfrm flipH="1">
            <a:off x="1159625" y="1843019"/>
            <a:ext cx="10802390" cy="0"/>
          </a:xfrm>
          <a:prstGeom prst="line">
            <a:avLst/>
          </a:prstGeom>
          <a:ln w="28575">
            <a:solidFill>
              <a:schemeClr val="accent5"/>
            </a:solidFill>
            <a:prstDash val="sysDash"/>
          </a:ln>
        </p:spPr>
        <p:style>
          <a:lnRef idx="1">
            <a:schemeClr val="accent1"/>
          </a:lnRef>
          <a:fillRef idx="0">
            <a:schemeClr val="accent1"/>
          </a:fillRef>
          <a:effectRef idx="0">
            <a:schemeClr val="accent1"/>
          </a:effectRef>
          <a:fontRef idx="minor">
            <a:schemeClr val="tx1"/>
          </a:fontRef>
        </p:style>
      </p:cxnSp>
      <p:sp>
        <p:nvSpPr>
          <p:cNvPr id="3" name="תיבת טקסט 2">
            <a:extLst>
              <a:ext uri="{FF2B5EF4-FFF2-40B4-BE49-F238E27FC236}">
                <a16:creationId xmlns:a16="http://schemas.microsoft.com/office/drawing/2014/main" id="{CF054C4F-26E2-4B41-9E70-2CE2F96FCB82}"/>
              </a:ext>
            </a:extLst>
          </p:cNvPr>
          <p:cNvSpPr txBox="1"/>
          <p:nvPr/>
        </p:nvSpPr>
        <p:spPr>
          <a:xfrm>
            <a:off x="6897682" y="3233482"/>
            <a:ext cx="5061001" cy="523220"/>
          </a:xfrm>
          <a:prstGeom prst="rect">
            <a:avLst/>
          </a:prstGeom>
          <a:noFill/>
        </p:spPr>
        <p:txBody>
          <a:bodyPr wrap="none" rtlCol="1">
            <a:spAutoFit/>
          </a:bodyPr>
          <a:lstStyle/>
          <a:p>
            <a:r>
              <a:rPr lang="he-IL" sz="2800" dirty="0">
                <a:latin typeface="Calibri" panose="020F0502020204030204" pitchFamily="34" charset="0"/>
                <a:cs typeface="Calibri" panose="020F0502020204030204" pitchFamily="34" charset="0"/>
              </a:rPr>
              <a:t>2.</a:t>
            </a:r>
            <a:r>
              <a:rPr lang="he-IL" dirty="0">
                <a:latin typeface="Calibri" panose="020F0502020204030204" pitchFamily="34" charset="0"/>
                <a:cs typeface="Calibri" panose="020F0502020204030204" pitchFamily="34" charset="0"/>
              </a:rPr>
              <a:t> </a:t>
            </a:r>
            <a:r>
              <a:rPr lang="he-IL" sz="2800" dirty="0">
                <a:latin typeface="Calibri" panose="020F0502020204030204" pitchFamily="34" charset="0"/>
                <a:cs typeface="Calibri" panose="020F0502020204030204" pitchFamily="34" charset="0"/>
              </a:rPr>
              <a:t>הִנֵה כַּמָה דֻגְמָאוֹת לְהַצָגַת 7 שְקָלִים.</a:t>
            </a:r>
          </a:p>
        </p:txBody>
      </p:sp>
      <p:grpSp>
        <p:nvGrpSpPr>
          <p:cNvPr id="10" name="קבוצה 9">
            <a:extLst>
              <a:ext uri="{FF2B5EF4-FFF2-40B4-BE49-F238E27FC236}">
                <a16:creationId xmlns:a16="http://schemas.microsoft.com/office/drawing/2014/main" id="{7AE409F5-36B8-4918-A38F-7E1C740AB961}"/>
              </a:ext>
            </a:extLst>
          </p:cNvPr>
          <p:cNvGrpSpPr/>
          <p:nvPr/>
        </p:nvGrpSpPr>
        <p:grpSpPr>
          <a:xfrm>
            <a:off x="2295484" y="3608430"/>
            <a:ext cx="8375619" cy="2557620"/>
            <a:chOff x="2187076" y="2837924"/>
            <a:chExt cx="8375619" cy="2557620"/>
          </a:xfrm>
        </p:grpSpPr>
        <p:pic>
          <p:nvPicPr>
            <p:cNvPr id="5" name="Picture 6" descr="2 ₪">
              <a:extLst>
                <a:ext uri="{FF2B5EF4-FFF2-40B4-BE49-F238E27FC236}">
                  <a16:creationId xmlns:a16="http://schemas.microsoft.com/office/drawing/2014/main" id="{4DFDCA5A-497C-4D1A-B321-29B636228E2D}"/>
                </a:ext>
              </a:extLst>
            </p:cNvPr>
            <p:cNvPicPr>
              <a:picLocks noChangeAspect="1" noChangeArrowheads="1"/>
            </p:cNvPicPr>
            <p:nvPr/>
          </p:nvPicPr>
          <p:blipFill rotWithShape="1">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l="60756" t="21466" r="12516" b="25848"/>
            <a:stretch/>
          </p:blipFill>
          <p:spPr bwMode="auto">
            <a:xfrm>
              <a:off x="2187076" y="2902866"/>
              <a:ext cx="1108515" cy="1145403"/>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7" name="Picture 4">
              <a:extLst>
                <a:ext uri="{FF2B5EF4-FFF2-40B4-BE49-F238E27FC236}">
                  <a16:creationId xmlns:a16="http://schemas.microsoft.com/office/drawing/2014/main" id="{70AF9432-F6CE-4ED0-989A-4CB14E45698F}"/>
                </a:ext>
              </a:extLst>
            </p:cNvPr>
            <p:cNvPicPr>
              <a:picLocks noChangeAspect="1" noChangeArrowheads="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rcRect t="131" b="131"/>
            <a:stretch/>
          </p:blipFill>
          <p:spPr bwMode="auto">
            <a:xfrm>
              <a:off x="3217664" y="3839715"/>
              <a:ext cx="827799" cy="835005"/>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8" name="Picture 4">
              <a:extLst>
                <a:ext uri="{FF2B5EF4-FFF2-40B4-BE49-F238E27FC236}">
                  <a16:creationId xmlns:a16="http://schemas.microsoft.com/office/drawing/2014/main" id="{BB23914C-A747-4C65-A2DB-5AA27ECC4548}"/>
                </a:ext>
              </a:extLst>
            </p:cNvPr>
            <p:cNvPicPr>
              <a:picLocks noChangeAspect="1" noChangeArrowheads="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rcRect t="131" b="131"/>
            <a:stretch/>
          </p:blipFill>
          <p:spPr bwMode="auto">
            <a:xfrm>
              <a:off x="2803764" y="4275586"/>
              <a:ext cx="827799" cy="835005"/>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9" name="Picture 4">
              <a:extLst>
                <a:ext uri="{FF2B5EF4-FFF2-40B4-BE49-F238E27FC236}">
                  <a16:creationId xmlns:a16="http://schemas.microsoft.com/office/drawing/2014/main" id="{9E92C7FC-2D6C-4455-A838-A341B31E4CF4}"/>
                </a:ext>
              </a:extLst>
            </p:cNvPr>
            <p:cNvPicPr>
              <a:picLocks noChangeAspect="1" noChangeArrowheads="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rcRect t="131" b="131"/>
            <a:stretch/>
          </p:blipFill>
          <p:spPr bwMode="auto">
            <a:xfrm>
              <a:off x="2371195" y="3820899"/>
              <a:ext cx="827799" cy="835005"/>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14" name="Picture 6" descr="2 ₪">
              <a:extLst>
                <a:ext uri="{FF2B5EF4-FFF2-40B4-BE49-F238E27FC236}">
                  <a16:creationId xmlns:a16="http://schemas.microsoft.com/office/drawing/2014/main" id="{3C049F86-7F16-4FB5-887E-1D311092E6E7}"/>
                </a:ext>
              </a:extLst>
            </p:cNvPr>
            <p:cNvPicPr>
              <a:picLocks noChangeAspect="1" noChangeArrowheads="1"/>
            </p:cNvPicPr>
            <p:nvPr/>
          </p:nvPicPr>
          <p:blipFill rotWithShape="1">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l="60756" t="21466" r="12516" b="25848"/>
            <a:stretch/>
          </p:blipFill>
          <p:spPr bwMode="auto">
            <a:xfrm>
              <a:off x="5376824" y="2837924"/>
              <a:ext cx="1108515" cy="1145403"/>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17" name="Picture 6" descr="2 ₪">
              <a:extLst>
                <a:ext uri="{FF2B5EF4-FFF2-40B4-BE49-F238E27FC236}">
                  <a16:creationId xmlns:a16="http://schemas.microsoft.com/office/drawing/2014/main" id="{DDF1DDD4-72A2-49D8-8D28-2CF3F686CC77}"/>
                </a:ext>
              </a:extLst>
            </p:cNvPr>
            <p:cNvPicPr>
              <a:picLocks noChangeAspect="1" noChangeArrowheads="1"/>
            </p:cNvPicPr>
            <p:nvPr/>
          </p:nvPicPr>
          <p:blipFill rotWithShape="1">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l="60756" t="21466" r="12516" b="25848"/>
            <a:stretch/>
          </p:blipFill>
          <p:spPr bwMode="auto">
            <a:xfrm>
              <a:off x="5931081" y="3636191"/>
              <a:ext cx="1108515" cy="1145403"/>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18" name="Picture 4">
              <a:extLst>
                <a:ext uri="{FF2B5EF4-FFF2-40B4-BE49-F238E27FC236}">
                  <a16:creationId xmlns:a16="http://schemas.microsoft.com/office/drawing/2014/main" id="{C588D989-4745-428F-9332-9E37DDD2011D}"/>
                </a:ext>
              </a:extLst>
            </p:cNvPr>
            <p:cNvPicPr>
              <a:picLocks noChangeAspect="1" noChangeArrowheads="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rcRect t="131" b="131"/>
            <a:stretch/>
          </p:blipFill>
          <p:spPr bwMode="auto">
            <a:xfrm>
              <a:off x="5615137" y="4560539"/>
              <a:ext cx="827799" cy="835005"/>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19" name="Picture 8" descr="5 ₪">
              <a:extLst>
                <a:ext uri="{FF2B5EF4-FFF2-40B4-BE49-F238E27FC236}">
                  <a16:creationId xmlns:a16="http://schemas.microsoft.com/office/drawing/2014/main" id="{45B5C144-9594-4551-80F8-D897915F2A2F}"/>
                </a:ext>
              </a:extLst>
            </p:cNvPr>
            <p:cNvPicPr>
              <a:picLocks noChangeAspect="1" noChangeArrowheads="1"/>
            </p:cNvPicPr>
            <p:nvPr/>
          </p:nvPicPr>
          <p:blipFill rotWithShape="1">
            <a:blip r:embed="rId5">
              <a:clrChange>
                <a:clrFrom>
                  <a:srgbClr val="FFFFFF"/>
                </a:clrFrom>
                <a:clrTo>
                  <a:srgbClr val="FFFFFF">
                    <a:alpha val="0"/>
                  </a:srgbClr>
                </a:clrTo>
              </a:clrChange>
              <a:extLst>
                <a:ext uri="{28A0092B-C50C-407E-A947-70E740481C1C}">
                  <a14:useLocalDpi xmlns:a14="http://schemas.microsoft.com/office/drawing/2010/main" val="0"/>
                </a:ext>
              </a:extLst>
            </a:blip>
            <a:srcRect l="61224" t="26361" r="13889" b="23671"/>
            <a:stretch/>
          </p:blipFill>
          <p:spPr bwMode="auto">
            <a:xfrm>
              <a:off x="8303694" y="3321294"/>
              <a:ext cx="1758218" cy="1850432"/>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20" name="Picture 6" descr="2 ₪">
              <a:extLst>
                <a:ext uri="{FF2B5EF4-FFF2-40B4-BE49-F238E27FC236}">
                  <a16:creationId xmlns:a16="http://schemas.microsoft.com/office/drawing/2014/main" id="{5A377635-28EF-4B43-AE10-15D3A7406F58}"/>
                </a:ext>
              </a:extLst>
            </p:cNvPr>
            <p:cNvPicPr>
              <a:picLocks noChangeAspect="1" noChangeArrowheads="1"/>
            </p:cNvPicPr>
            <p:nvPr/>
          </p:nvPicPr>
          <p:blipFill rotWithShape="1">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l="60756" t="21466" r="12516" b="25848"/>
            <a:stretch/>
          </p:blipFill>
          <p:spPr bwMode="auto">
            <a:xfrm>
              <a:off x="9454180" y="3957883"/>
              <a:ext cx="1108515" cy="1145403"/>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21" name="Picture 6" descr="2 ₪">
              <a:extLst>
                <a:ext uri="{FF2B5EF4-FFF2-40B4-BE49-F238E27FC236}">
                  <a16:creationId xmlns:a16="http://schemas.microsoft.com/office/drawing/2014/main" id="{2397B4F8-03B2-4125-8B8F-E48404DA602E}"/>
                </a:ext>
              </a:extLst>
            </p:cNvPr>
            <p:cNvPicPr>
              <a:picLocks noChangeAspect="1" noChangeArrowheads="1"/>
            </p:cNvPicPr>
            <p:nvPr/>
          </p:nvPicPr>
          <p:blipFill rotWithShape="1">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l="60756" t="21466" r="12516" b="25848"/>
            <a:stretch/>
          </p:blipFill>
          <p:spPr bwMode="auto">
            <a:xfrm>
              <a:off x="2950071" y="2902866"/>
              <a:ext cx="1108515" cy="1145403"/>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22" name="Picture 6" descr="2 ₪">
              <a:extLst>
                <a:ext uri="{FF2B5EF4-FFF2-40B4-BE49-F238E27FC236}">
                  <a16:creationId xmlns:a16="http://schemas.microsoft.com/office/drawing/2014/main" id="{21DE0F0C-70F8-4071-B001-318CBC09431A}"/>
                </a:ext>
              </a:extLst>
            </p:cNvPr>
            <p:cNvPicPr>
              <a:picLocks noChangeAspect="1" noChangeArrowheads="1"/>
            </p:cNvPicPr>
            <p:nvPr/>
          </p:nvPicPr>
          <p:blipFill rotWithShape="1">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l="60756" t="21466" r="12516" b="25848"/>
            <a:stretch/>
          </p:blipFill>
          <p:spPr bwMode="auto">
            <a:xfrm>
              <a:off x="4959349" y="3580156"/>
              <a:ext cx="1108515" cy="1145403"/>
            </a:xfrm>
            <a:prstGeom prst="rect">
              <a:avLst/>
            </a:prstGeom>
            <a:noFill/>
            <a:ln>
              <a:noFill/>
            </a:ln>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1634183774"/>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15"/>
                    </p:tgtEl>
                  </p:cond>
                </p:stCondLst>
                <p:endSync evt="end" delay="0">
                  <p:rtn val="all"/>
                </p:endSync>
                <p:childTnLst>
                  <p:par>
                    <p:cTn id="3" fill="hold">
                      <p:stCondLst>
                        <p:cond delay="0"/>
                      </p:stCondLst>
                      <p:childTnLst>
                        <p:par>
                          <p:cTn id="4" fill="hold">
                            <p:stCondLst>
                              <p:cond delay="0"/>
                            </p:stCondLst>
                            <p:childTnLst>
                              <p:par>
                                <p:cTn id="5" presetID="1" presetClass="exit" presetSubtype="0" fill="hold" grpId="0" nodeType="withEffect">
                                  <p:stCondLst>
                                    <p:cond delay="0"/>
                                  </p:stCondLst>
                                  <p:childTnLst>
                                    <p:set>
                                      <p:cBhvr>
                                        <p:cTn id="6" dur="1" fill="hold">
                                          <p:stCondLst>
                                            <p:cond delay="0"/>
                                          </p:stCondLst>
                                        </p:cTn>
                                        <p:tgtEl>
                                          <p:spTgt spid="15"/>
                                        </p:tgtEl>
                                        <p:attrNameLst>
                                          <p:attrName>style.visibility</p:attrName>
                                        </p:attrNameLst>
                                      </p:cBhvr>
                                      <p:to>
                                        <p:strVal val="hidden"/>
                                      </p:to>
                                    </p:set>
                                  </p:childTnLst>
                                </p:cTn>
                              </p:par>
                              <p:par>
                                <p:cTn id="7" presetID="22" presetClass="entr" presetSubtype="2" fill="hold" nodeType="withEffect">
                                  <p:stCondLst>
                                    <p:cond delay="0"/>
                                  </p:stCondLst>
                                  <p:childTnLst>
                                    <p:set>
                                      <p:cBhvr>
                                        <p:cTn id="8" dur="1" fill="hold">
                                          <p:stCondLst>
                                            <p:cond delay="0"/>
                                          </p:stCondLst>
                                        </p:cTn>
                                        <p:tgtEl>
                                          <p:spTgt spid="13"/>
                                        </p:tgtEl>
                                        <p:attrNameLst>
                                          <p:attrName>style.visibility</p:attrName>
                                        </p:attrNameLst>
                                      </p:cBhvr>
                                      <p:to>
                                        <p:strVal val="visible"/>
                                      </p:to>
                                    </p:set>
                                    <p:animEffect transition="in" filter="wipe(right)">
                                      <p:cBhvr>
                                        <p:cTn id="9" dur="500"/>
                                        <p:tgtEl>
                                          <p:spTgt spid="13"/>
                                        </p:tgtEl>
                                      </p:cBhvr>
                                    </p:animEffect>
                                  </p:childTnLst>
                                </p:cTn>
                              </p:par>
                              <p:par>
                                <p:cTn id="10" presetID="1" presetClass="entr" presetSubtype="0" fill="hold" grpId="0" nodeType="withEffect">
                                  <p:stCondLst>
                                    <p:cond delay="0"/>
                                  </p:stCondLst>
                                  <p:childTnLst>
                                    <p:set>
                                      <p:cBhvr>
                                        <p:cTn id="11" dur="1" fill="hold">
                                          <p:stCondLst>
                                            <p:cond delay="0"/>
                                          </p:stCondLst>
                                        </p:cTn>
                                        <p:tgtEl>
                                          <p:spTgt spid="4"/>
                                        </p:tgtEl>
                                        <p:attrNameLst>
                                          <p:attrName>style.visibility</p:attrName>
                                        </p:attrNameLst>
                                      </p:cBhvr>
                                      <p:to>
                                        <p:strVal val="visible"/>
                                      </p:to>
                                    </p:set>
                                  </p:childTnLst>
                                </p:cTn>
                              </p:par>
                              <p:par>
                                <p:cTn id="12" presetID="1" presetClass="entr" presetSubtype="0" fill="hold" grpId="1" nodeType="withEffect">
                                  <p:stCondLst>
                                    <p:cond delay="0"/>
                                  </p:stCondLst>
                                  <p:childTnLst>
                                    <p:set>
                                      <p:cBhvr>
                                        <p:cTn id="13" dur="1" fill="hold">
                                          <p:stCondLst>
                                            <p:cond delay="0"/>
                                          </p:stCondLst>
                                        </p:cTn>
                                        <p:tgtEl>
                                          <p:spTgt spid="12"/>
                                        </p:tgtEl>
                                        <p:attrNameLst>
                                          <p:attrName>style.visibility</p:attrName>
                                        </p:attrNameLst>
                                      </p:cBhvr>
                                      <p:to>
                                        <p:strVal val="visible"/>
                                      </p:to>
                                    </p:set>
                                  </p:childTnLst>
                                </p:cTn>
                              </p:par>
                            </p:childTnLst>
                          </p:cTn>
                        </p:par>
                      </p:childTnLst>
                    </p:cTn>
                  </p:par>
                </p:childTnLst>
              </p:cTn>
              <p:nextCondLst>
                <p:cond evt="onClick" delay="0">
                  <p:tgtEl>
                    <p:spTgt spid="15"/>
                  </p:tgtEl>
                </p:cond>
              </p:nextCondLst>
            </p:seq>
            <p:seq concurrent="1" nextAc="seek">
              <p:cTn id="14" restart="whenNotActive" fill="hold" evtFilter="cancelBubble" nodeType="interactiveSeq">
                <p:stCondLst>
                  <p:cond evt="onClick" delay="0">
                    <p:tgtEl>
                      <p:spTgt spid="12"/>
                    </p:tgtEl>
                  </p:cond>
                </p:stCondLst>
                <p:endSync evt="end" delay="0">
                  <p:rtn val="all"/>
                </p:endSync>
                <p:childTnLst>
                  <p:par>
                    <p:cTn id="15" fill="hold">
                      <p:stCondLst>
                        <p:cond delay="0"/>
                      </p:stCondLst>
                      <p:childTnLst>
                        <p:par>
                          <p:cTn id="16" fill="hold">
                            <p:stCondLst>
                              <p:cond delay="0"/>
                            </p:stCondLst>
                            <p:childTnLst>
                              <p:par>
                                <p:cTn id="17" presetID="1" presetClass="exit" presetSubtype="0" fill="hold" grpId="0" nodeType="withEffect">
                                  <p:stCondLst>
                                    <p:cond delay="0"/>
                                  </p:stCondLst>
                                  <p:childTnLst>
                                    <p:set>
                                      <p:cBhvr>
                                        <p:cTn id="18" dur="1" fill="hold">
                                          <p:stCondLst>
                                            <p:cond delay="0"/>
                                          </p:stCondLst>
                                        </p:cTn>
                                        <p:tgtEl>
                                          <p:spTgt spid="12"/>
                                        </p:tgtEl>
                                        <p:attrNameLst>
                                          <p:attrName>style.visibility</p:attrName>
                                        </p:attrNameLst>
                                      </p:cBhvr>
                                      <p:to>
                                        <p:strVal val="hidden"/>
                                      </p:to>
                                    </p:set>
                                  </p:childTnLst>
                                </p:cTn>
                              </p:par>
                              <p:par>
                                <p:cTn id="19" presetID="1" presetClass="entr" presetSubtype="0" fill="hold" grpId="0" nodeType="withEffect">
                                  <p:stCondLst>
                                    <p:cond delay="0"/>
                                  </p:stCondLst>
                                  <p:childTnLst>
                                    <p:set>
                                      <p:cBhvr>
                                        <p:cTn id="20" dur="1" fill="hold">
                                          <p:stCondLst>
                                            <p:cond delay="0"/>
                                          </p:stCondLst>
                                        </p:cTn>
                                        <p:tgtEl>
                                          <p:spTgt spid="3"/>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10"/>
                                        </p:tgtEl>
                                        <p:attrNameLst>
                                          <p:attrName>style.visibility</p:attrName>
                                        </p:attrNameLst>
                                      </p:cBhvr>
                                      <p:to>
                                        <p:strVal val="visible"/>
                                      </p:to>
                                    </p:set>
                                  </p:childTnLst>
                                </p:cTn>
                              </p:par>
                            </p:childTnLst>
                          </p:cTn>
                        </p:par>
                      </p:childTnLst>
                    </p:cTn>
                  </p:par>
                </p:childTnLst>
              </p:cTn>
              <p:nextCondLst>
                <p:cond evt="onClick" delay="0">
                  <p:tgtEl>
                    <p:spTgt spid="12"/>
                  </p:tgtEl>
                </p:cond>
              </p:nextCondLst>
            </p:seq>
          </p:childTnLst>
        </p:cTn>
      </p:par>
    </p:tnLst>
    <p:bldLst>
      <p:bldP spid="15" grpId="0" animBg="1"/>
      <p:bldP spid="12" grpId="0" animBg="1"/>
      <p:bldP spid="12" grpId="1" animBg="1"/>
      <p:bldP spid="4" grpId="0"/>
      <p:bldP spid="3"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כותרת 2">
            <a:extLst>
              <a:ext uri="{FF2B5EF4-FFF2-40B4-BE49-F238E27FC236}">
                <a16:creationId xmlns:a16="http://schemas.microsoft.com/office/drawing/2014/main" id="{E65FFE7E-DA65-47CE-B24A-FF6EF2368379}"/>
              </a:ext>
            </a:extLst>
          </p:cNvPr>
          <p:cNvSpPr>
            <a:spLocks noGrp="1"/>
          </p:cNvSpPr>
          <p:nvPr>
            <p:ph type="title"/>
          </p:nvPr>
        </p:nvSpPr>
        <p:spPr>
          <a:xfrm>
            <a:off x="1" y="1038682"/>
            <a:ext cx="12191999" cy="1325563"/>
          </a:xfrm>
        </p:spPr>
        <p:txBody>
          <a:bodyPr/>
          <a:lstStyle/>
          <a:p>
            <a:r>
              <a:rPr lang="he-IL" dirty="0">
                <a:latin typeface="Calibri" panose="020F0502020204030204" pitchFamily="34" charset="0"/>
                <a:cs typeface="Calibri" panose="020F0502020204030204" pitchFamily="34" charset="0"/>
              </a:rPr>
              <a:t>סיכום הצעה 1</a:t>
            </a:r>
            <a:endParaRPr lang="en-IL" dirty="0">
              <a:latin typeface="Calibri" panose="020F0502020204030204" pitchFamily="34" charset="0"/>
              <a:cs typeface="Calibri" panose="020F0502020204030204" pitchFamily="34" charset="0"/>
            </a:endParaRPr>
          </a:p>
        </p:txBody>
      </p:sp>
      <p:sp>
        <p:nvSpPr>
          <p:cNvPr id="2" name="תיבת טקסט 1">
            <a:extLst>
              <a:ext uri="{FF2B5EF4-FFF2-40B4-BE49-F238E27FC236}">
                <a16:creationId xmlns:a16="http://schemas.microsoft.com/office/drawing/2014/main" id="{918BB6EE-0323-4A5C-988E-A37D631FD4E4}"/>
              </a:ext>
            </a:extLst>
          </p:cNvPr>
          <p:cNvSpPr txBox="1"/>
          <p:nvPr/>
        </p:nvSpPr>
        <p:spPr>
          <a:xfrm>
            <a:off x="577049" y="2364245"/>
            <a:ext cx="10715347" cy="1938992"/>
          </a:xfrm>
          <a:prstGeom prst="rect">
            <a:avLst/>
          </a:prstGeom>
          <a:noFill/>
        </p:spPr>
        <p:txBody>
          <a:bodyPr wrap="square" rtlCol="1">
            <a:spAutoFit/>
          </a:bodyPr>
          <a:lstStyle/>
          <a:p>
            <a:r>
              <a:rPr lang="he-IL" sz="2400" dirty="0">
                <a:latin typeface="Calibri" panose="020F0502020204030204" pitchFamily="34" charset="0"/>
                <a:cs typeface="Calibri" panose="020F0502020204030204" pitchFamily="34" charset="0"/>
              </a:rPr>
              <a:t>סיכום השיעור יהיה באמצעות שאלת קנייה ומכירה. נתוני המכירה והקנייה מוצגים בטבלאות. נתבונן בטבלה ונברר את התוכן המוצג בה באמצעות שאלות כמו: מה היה הצעצוע היקר ביותר שגיא מכר? הזול ביותר? גיא מכר רכבת, דובי, עפיפון וברווז. כמה כסף קיבל עבור כל אחד מהצעצועים? </a:t>
            </a:r>
          </a:p>
          <a:p>
            <a:r>
              <a:rPr lang="he-IL" sz="2400" dirty="0">
                <a:latin typeface="Calibri" panose="020F0502020204030204" pitchFamily="34" charset="0"/>
                <a:cs typeface="Calibri" panose="020F0502020204030204" pitchFamily="34" charset="0"/>
              </a:rPr>
              <a:t>הפעילות האחרונה בסיכום מציגה שאלה מורכבת שנחשפים בה למשמעות הרווח.</a:t>
            </a:r>
          </a:p>
        </p:txBody>
      </p:sp>
    </p:spTree>
    <p:extLst>
      <p:ext uri="{BB962C8B-B14F-4D97-AF65-F5344CB8AC3E}">
        <p14:creationId xmlns:p14="http://schemas.microsoft.com/office/powerpoint/2010/main" val="368836859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תמונה 19" descr="תמונה שמכילה אוסף תמונות&#10;&#10;התיאור נוצר באופן אוטומטי">
            <a:extLst>
              <a:ext uri="{FF2B5EF4-FFF2-40B4-BE49-F238E27FC236}">
                <a16:creationId xmlns:a16="http://schemas.microsoft.com/office/drawing/2014/main" id="{B8C068B1-13A0-4183-BD44-88D484AC3CE0}"/>
              </a:ext>
            </a:extLst>
          </p:cNvPr>
          <p:cNvPicPr>
            <a:picLocks noChangeAspect="1"/>
          </p:cNvPicPr>
          <p:nvPr/>
        </p:nvPicPr>
        <p:blipFill rotWithShape="1">
          <a:blip r:embed="rId3">
            <a:extLst>
              <a:ext uri="{28A0092B-C50C-407E-A947-70E740481C1C}">
                <a14:useLocalDpi xmlns:a14="http://schemas.microsoft.com/office/drawing/2010/main" val="0"/>
              </a:ext>
            </a:extLst>
          </a:blip>
          <a:srcRect t="36345" r="84969" b="5381"/>
          <a:stretch/>
        </p:blipFill>
        <p:spPr>
          <a:xfrm>
            <a:off x="11150794" y="4510250"/>
            <a:ext cx="897987" cy="2177769"/>
          </a:xfrm>
          <a:prstGeom prst="rect">
            <a:avLst/>
          </a:prstGeom>
        </p:spPr>
      </p:pic>
      <p:sp>
        <p:nvSpPr>
          <p:cNvPr id="18" name="תיבת טקסט 17">
            <a:extLst>
              <a:ext uri="{FF2B5EF4-FFF2-40B4-BE49-F238E27FC236}">
                <a16:creationId xmlns:a16="http://schemas.microsoft.com/office/drawing/2014/main" id="{BE0FECA9-7D3C-43DC-A4CA-1C426BF48313}"/>
              </a:ext>
            </a:extLst>
          </p:cNvPr>
          <p:cNvSpPr txBox="1"/>
          <p:nvPr/>
        </p:nvSpPr>
        <p:spPr>
          <a:xfrm>
            <a:off x="11334410" y="4200233"/>
            <a:ext cx="503046" cy="369332"/>
          </a:xfrm>
          <a:prstGeom prst="rect">
            <a:avLst/>
          </a:prstGeom>
          <a:noFill/>
        </p:spPr>
        <p:txBody>
          <a:bodyPr wrap="square" rtlCol="1">
            <a:spAutoFit/>
          </a:bodyPr>
          <a:lstStyle/>
          <a:p>
            <a:r>
              <a:rPr lang="he-IL" dirty="0">
                <a:latin typeface="Calibri" panose="020F0502020204030204" pitchFamily="34" charset="0"/>
                <a:cs typeface="Calibri" panose="020F0502020204030204" pitchFamily="34" charset="0"/>
              </a:rPr>
              <a:t>גַיְא</a:t>
            </a:r>
          </a:p>
        </p:txBody>
      </p:sp>
      <p:sp>
        <p:nvSpPr>
          <p:cNvPr id="74" name="תיבת טקסט 73">
            <a:extLst>
              <a:ext uri="{FF2B5EF4-FFF2-40B4-BE49-F238E27FC236}">
                <a16:creationId xmlns:a16="http://schemas.microsoft.com/office/drawing/2014/main" id="{DE612D6A-C127-42F4-8377-86B1A1908E0B}"/>
              </a:ext>
            </a:extLst>
          </p:cNvPr>
          <p:cNvSpPr txBox="1"/>
          <p:nvPr/>
        </p:nvSpPr>
        <p:spPr>
          <a:xfrm>
            <a:off x="8577722" y="4354145"/>
            <a:ext cx="561779" cy="523220"/>
          </a:xfrm>
          <a:prstGeom prst="rect">
            <a:avLst/>
          </a:prstGeom>
          <a:noFill/>
        </p:spPr>
        <p:txBody>
          <a:bodyPr wrap="square" rtlCol="0">
            <a:spAutoFit/>
          </a:bodyPr>
          <a:lstStyle/>
          <a:p>
            <a:r>
              <a:rPr lang="he-IL" sz="2800" dirty="0">
                <a:solidFill>
                  <a:schemeClr val="bg1"/>
                </a:solidFill>
                <a:latin typeface="Calibri" panose="020F0502020204030204" pitchFamily="34" charset="0"/>
                <a:cs typeface="Calibri" panose="020F0502020204030204" pitchFamily="34" charset="0"/>
              </a:rPr>
              <a:t>0</a:t>
            </a:r>
          </a:p>
        </p:txBody>
      </p:sp>
      <p:graphicFrame>
        <p:nvGraphicFramePr>
          <p:cNvPr id="2" name="טבלה 2">
            <a:extLst>
              <a:ext uri="{FF2B5EF4-FFF2-40B4-BE49-F238E27FC236}">
                <a16:creationId xmlns:a16="http://schemas.microsoft.com/office/drawing/2014/main" id="{5F0AF745-95E6-4BBD-A6A4-B55864279B4B}"/>
              </a:ext>
            </a:extLst>
          </p:cNvPr>
          <p:cNvGraphicFramePr>
            <a:graphicFrameLocks noGrp="1"/>
          </p:cNvGraphicFramePr>
          <p:nvPr>
            <p:extLst>
              <p:ext uri="{D42A27DB-BD31-4B8C-83A1-F6EECF244321}">
                <p14:modId xmlns:p14="http://schemas.microsoft.com/office/powerpoint/2010/main" val="855936581"/>
              </p:ext>
            </p:extLst>
          </p:nvPr>
        </p:nvGraphicFramePr>
        <p:xfrm>
          <a:off x="582996" y="506026"/>
          <a:ext cx="4539420" cy="5963050"/>
        </p:xfrm>
        <a:graphic>
          <a:graphicData uri="http://schemas.openxmlformats.org/drawingml/2006/table">
            <a:tbl>
              <a:tblPr rtl="1" firstRow="1" bandRow="1">
                <a:tableStyleId>{5C22544A-7EE6-4342-B048-85BDC9FD1C3A}</a:tableStyleId>
              </a:tblPr>
              <a:tblGrid>
                <a:gridCol w="2303336">
                  <a:extLst>
                    <a:ext uri="{9D8B030D-6E8A-4147-A177-3AD203B41FA5}">
                      <a16:colId xmlns:a16="http://schemas.microsoft.com/office/drawing/2014/main" val="3298303517"/>
                    </a:ext>
                  </a:extLst>
                </a:gridCol>
                <a:gridCol w="2236084">
                  <a:extLst>
                    <a:ext uri="{9D8B030D-6E8A-4147-A177-3AD203B41FA5}">
                      <a16:colId xmlns:a16="http://schemas.microsoft.com/office/drawing/2014/main" val="3764267104"/>
                    </a:ext>
                  </a:extLst>
                </a:gridCol>
              </a:tblGrid>
              <a:tr h="943475">
                <a:tc>
                  <a:txBody>
                    <a:bodyPr/>
                    <a:lstStyle/>
                    <a:p>
                      <a:pPr algn="ctr" rtl="1"/>
                      <a:r>
                        <a:rPr lang="he-IL" sz="2800" dirty="0">
                          <a:solidFill>
                            <a:schemeClr val="accent1">
                              <a:lumMod val="75000"/>
                            </a:schemeClr>
                          </a:solidFill>
                          <a:latin typeface="Calibri" panose="020F0502020204030204" pitchFamily="34" charset="0"/>
                          <a:cs typeface="Calibri" panose="020F0502020204030204" pitchFamily="34" charset="0"/>
                        </a:rPr>
                        <a:t>הַצַעֲצוּעִים שֶמָכַרְתִי</a:t>
                      </a:r>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chemeClr val="bg1"/>
                    </a:solidFill>
                  </a:tcPr>
                </a:tc>
                <a:tc>
                  <a:txBody>
                    <a:bodyPr/>
                    <a:lstStyle/>
                    <a:p>
                      <a:pPr algn="ctr" rtl="1"/>
                      <a:r>
                        <a:rPr lang="he-IL" sz="2800" dirty="0">
                          <a:solidFill>
                            <a:schemeClr val="accent1">
                              <a:lumMod val="75000"/>
                            </a:schemeClr>
                          </a:solidFill>
                          <a:latin typeface="Calibri" panose="020F0502020204030204" pitchFamily="34" charset="0"/>
                          <a:cs typeface="Calibri" panose="020F0502020204030204" pitchFamily="34" charset="0"/>
                        </a:rPr>
                        <a:t> הַכֶּסֶף</a:t>
                      </a:r>
                    </a:p>
                    <a:p>
                      <a:pPr algn="ctr" rtl="1"/>
                      <a:r>
                        <a:rPr lang="he-IL" sz="2800" dirty="0">
                          <a:solidFill>
                            <a:schemeClr val="accent1">
                              <a:lumMod val="75000"/>
                            </a:schemeClr>
                          </a:solidFill>
                          <a:latin typeface="Calibri" panose="020F0502020204030204" pitchFamily="34" charset="0"/>
                          <a:cs typeface="Calibri" panose="020F0502020204030204" pitchFamily="34" charset="0"/>
                        </a:rPr>
                        <a:t> שֶקִבַּלְתִי</a:t>
                      </a:r>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516429589"/>
                  </a:ext>
                </a:extLst>
              </a:tr>
              <a:tr h="1003634">
                <a:tc>
                  <a:txBody>
                    <a:bodyPr/>
                    <a:lstStyle/>
                    <a:p>
                      <a:pPr rtl="1"/>
                      <a:endParaRPr lang="he-IL" dirty="0">
                        <a:latin typeface="Calibri" panose="020F0502020204030204" pitchFamily="34" charset="0"/>
                        <a:cs typeface="Calibri" panose="020F0502020204030204" pitchFamily="34" charset="0"/>
                      </a:endParaRPr>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chemeClr val="bg1"/>
                    </a:solidFill>
                  </a:tcPr>
                </a:tc>
                <a:tc>
                  <a:txBody>
                    <a:bodyPr/>
                    <a:lstStyle/>
                    <a:p>
                      <a:pPr algn="ctr" rtl="1"/>
                      <a:r>
                        <a:rPr lang="he-IL" sz="2800" dirty="0">
                          <a:latin typeface="Calibri" panose="020F0502020204030204" pitchFamily="34" charset="0"/>
                          <a:cs typeface="Calibri" panose="020F0502020204030204" pitchFamily="34" charset="0"/>
                        </a:rPr>
                        <a:t>6 שְקָלִים </a:t>
                      </a:r>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704379263"/>
                  </a:ext>
                </a:extLst>
              </a:tr>
              <a:tr h="1003634">
                <a:tc>
                  <a:txBody>
                    <a:bodyPr/>
                    <a:lstStyle/>
                    <a:p>
                      <a:pPr rtl="1"/>
                      <a:endParaRPr lang="he-IL">
                        <a:latin typeface="Calibri" panose="020F0502020204030204" pitchFamily="34" charset="0"/>
                        <a:cs typeface="Calibri" panose="020F0502020204030204" pitchFamily="34" charset="0"/>
                      </a:endParaRPr>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chemeClr val="bg1"/>
                    </a:solidFill>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lang="he-IL" sz="2800" kern="1200" dirty="0">
                          <a:solidFill>
                            <a:schemeClr val="dk1"/>
                          </a:solidFill>
                          <a:latin typeface="Calibri" panose="020F0502020204030204" pitchFamily="34" charset="0"/>
                          <a:ea typeface="+mn-ea"/>
                          <a:cs typeface="Calibri" panose="020F0502020204030204" pitchFamily="34" charset="0"/>
                        </a:rPr>
                        <a:t>4 </a:t>
                      </a:r>
                      <a:r>
                        <a:rPr lang="he-IL" sz="2800" dirty="0">
                          <a:latin typeface="Calibri" panose="020F0502020204030204" pitchFamily="34" charset="0"/>
                          <a:cs typeface="Calibri" panose="020F0502020204030204" pitchFamily="34" charset="0"/>
                        </a:rPr>
                        <a:t>שְקָלִים</a:t>
                      </a:r>
                      <a:r>
                        <a:rPr lang="he-IL" sz="2800" kern="1200" dirty="0">
                          <a:solidFill>
                            <a:schemeClr val="dk1"/>
                          </a:solidFill>
                          <a:latin typeface="Calibri" panose="020F0502020204030204" pitchFamily="34" charset="0"/>
                          <a:ea typeface="+mn-ea"/>
                          <a:cs typeface="Calibri" panose="020F0502020204030204" pitchFamily="34" charset="0"/>
                        </a:rPr>
                        <a:t> </a:t>
                      </a:r>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514852706"/>
                  </a:ext>
                </a:extLst>
              </a:tr>
              <a:tr h="1003634">
                <a:tc>
                  <a:txBody>
                    <a:bodyPr/>
                    <a:lstStyle/>
                    <a:p>
                      <a:pPr rtl="1"/>
                      <a:endParaRPr lang="he-IL" dirty="0">
                        <a:latin typeface="Calibri" panose="020F0502020204030204" pitchFamily="34" charset="0"/>
                        <a:cs typeface="Calibri" panose="020F0502020204030204" pitchFamily="34" charset="0"/>
                      </a:endParaRPr>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chemeClr val="bg1"/>
                    </a:solidFill>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lang="he-IL" sz="2800" dirty="0">
                          <a:latin typeface="Calibri" panose="020F0502020204030204" pitchFamily="34" charset="0"/>
                          <a:cs typeface="Calibri" panose="020F0502020204030204" pitchFamily="34" charset="0"/>
                        </a:rPr>
                        <a:t>3 שְקָלִים </a:t>
                      </a:r>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768735691"/>
                  </a:ext>
                </a:extLst>
              </a:tr>
              <a:tr h="1003634">
                <a:tc>
                  <a:txBody>
                    <a:bodyPr/>
                    <a:lstStyle/>
                    <a:p>
                      <a:pPr rtl="1"/>
                      <a:endParaRPr lang="he-IL">
                        <a:latin typeface="Calibri" panose="020F0502020204030204" pitchFamily="34" charset="0"/>
                        <a:cs typeface="Calibri" panose="020F0502020204030204" pitchFamily="34" charset="0"/>
                      </a:endParaRPr>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chemeClr val="bg1"/>
                    </a:solidFill>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lang="he-IL" sz="2800" dirty="0">
                          <a:latin typeface="Calibri" panose="020F0502020204030204" pitchFamily="34" charset="0"/>
                          <a:cs typeface="Calibri" panose="020F0502020204030204" pitchFamily="34" charset="0"/>
                        </a:rPr>
                        <a:t>1 שֶקֶל </a:t>
                      </a:r>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4068465560"/>
                  </a:ext>
                </a:extLst>
              </a:tr>
              <a:tr h="1003634">
                <a:tc>
                  <a:txBody>
                    <a:bodyPr/>
                    <a:lstStyle/>
                    <a:p>
                      <a:pPr algn="ctr" rtl="1"/>
                      <a:r>
                        <a:rPr lang="he-IL" sz="2800" dirty="0">
                          <a:latin typeface="Calibri" panose="020F0502020204030204" pitchFamily="34" charset="0"/>
                          <a:cs typeface="Calibri" panose="020F0502020204030204" pitchFamily="34" charset="0"/>
                        </a:rPr>
                        <a:t>בְּסַךְ הַכֹּל קִבַּלְתִי:</a:t>
                      </a:r>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chemeClr val="bg1"/>
                    </a:solidFill>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lang="he-IL" sz="2800" dirty="0">
                          <a:latin typeface="Calibri" panose="020F0502020204030204" pitchFamily="34" charset="0"/>
                          <a:cs typeface="Calibri" panose="020F0502020204030204" pitchFamily="34" charset="0"/>
                        </a:rPr>
                        <a:t>14 שְקָלִים </a:t>
                      </a:r>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4176338760"/>
                  </a:ext>
                </a:extLst>
              </a:tr>
            </a:tbl>
          </a:graphicData>
        </a:graphic>
      </p:graphicFrame>
      <p:sp>
        <p:nvSpPr>
          <p:cNvPr id="53" name="צורה חופשית: צורה 52">
            <a:extLst>
              <a:ext uri="{FF2B5EF4-FFF2-40B4-BE49-F238E27FC236}">
                <a16:creationId xmlns:a16="http://schemas.microsoft.com/office/drawing/2014/main" id="{F15C184D-935B-42B4-B432-0DF94E8DF022}"/>
              </a:ext>
            </a:extLst>
          </p:cNvPr>
          <p:cNvSpPr/>
          <p:nvPr/>
        </p:nvSpPr>
        <p:spPr>
          <a:xfrm>
            <a:off x="582996" y="4874818"/>
            <a:ext cx="2192849" cy="1813201"/>
          </a:xfrm>
          <a:custGeom>
            <a:avLst/>
            <a:gdLst>
              <a:gd name="connsiteX0" fmla="*/ 2930457 w 3279179"/>
              <a:gd name="connsiteY0" fmla="*/ 2641435 h 3440665"/>
              <a:gd name="connsiteX1" fmla="*/ 2789065 w 3279179"/>
              <a:gd name="connsiteY1" fmla="*/ 2547309 h 3440665"/>
              <a:gd name="connsiteX2" fmla="*/ 2874818 w 3279179"/>
              <a:gd name="connsiteY2" fmla="*/ 2471040 h 3440665"/>
              <a:gd name="connsiteX3" fmla="*/ 2906953 w 3279179"/>
              <a:gd name="connsiteY3" fmla="*/ 2372822 h 3440665"/>
              <a:gd name="connsiteX4" fmla="*/ 2730672 w 3279179"/>
              <a:gd name="connsiteY4" fmla="*/ 2226424 h 3440665"/>
              <a:gd name="connsiteX5" fmla="*/ 2640144 w 3279179"/>
              <a:gd name="connsiteY5" fmla="*/ 2001154 h 3440665"/>
              <a:gd name="connsiteX6" fmla="*/ 2832033 w 3279179"/>
              <a:gd name="connsiteY6" fmla="*/ 1789092 h 3440665"/>
              <a:gd name="connsiteX7" fmla="*/ 2835706 w 3279179"/>
              <a:gd name="connsiteY7" fmla="*/ 1770490 h 3440665"/>
              <a:gd name="connsiteX8" fmla="*/ 2744260 w 3279179"/>
              <a:gd name="connsiteY8" fmla="*/ 1687897 h 3440665"/>
              <a:gd name="connsiteX9" fmla="*/ 2740587 w 3279179"/>
              <a:gd name="connsiteY9" fmla="*/ 1688641 h 3440665"/>
              <a:gd name="connsiteX10" fmla="*/ 2775109 w 3279179"/>
              <a:gd name="connsiteY10" fmla="*/ 1680270 h 3440665"/>
              <a:gd name="connsiteX11" fmla="*/ 2974894 w 3279179"/>
              <a:gd name="connsiteY11" fmla="*/ 1645298 h 3440665"/>
              <a:gd name="connsiteX12" fmla="*/ 3238031 w 3279179"/>
              <a:gd name="connsiteY12" fmla="*/ 1554707 h 3440665"/>
              <a:gd name="connsiteX13" fmla="*/ 3043754 w 3279179"/>
              <a:gd name="connsiteY13" fmla="*/ 1426911 h 3440665"/>
              <a:gd name="connsiteX14" fmla="*/ 2680541 w 3279179"/>
              <a:gd name="connsiteY14" fmla="*/ 1460767 h 3440665"/>
              <a:gd name="connsiteX15" fmla="*/ 2624352 w 3279179"/>
              <a:gd name="connsiteY15" fmla="*/ 1059522 h 3440665"/>
              <a:gd name="connsiteX16" fmla="*/ 2595523 w 3279179"/>
              <a:gd name="connsiteY16" fmla="*/ 1051895 h 3440665"/>
              <a:gd name="connsiteX17" fmla="*/ 2624352 w 3279179"/>
              <a:gd name="connsiteY17" fmla="*/ 1003902 h 3440665"/>
              <a:gd name="connsiteX18" fmla="*/ 2733977 w 3279179"/>
              <a:gd name="connsiteY18" fmla="*/ 749985 h 3440665"/>
              <a:gd name="connsiteX19" fmla="*/ 2626004 w 3279179"/>
              <a:gd name="connsiteY19" fmla="*/ 534202 h 3440665"/>
              <a:gd name="connsiteX20" fmla="*/ 2426035 w 3279179"/>
              <a:gd name="connsiteY20" fmla="*/ 653441 h 3440665"/>
              <a:gd name="connsiteX21" fmla="*/ 2352585 w 3279179"/>
              <a:gd name="connsiteY21" fmla="*/ 789793 h 3440665"/>
              <a:gd name="connsiteX22" fmla="*/ 2133518 w 3279179"/>
              <a:gd name="connsiteY22" fmla="*/ 681158 h 3440665"/>
              <a:gd name="connsiteX23" fmla="*/ 1959624 w 3279179"/>
              <a:gd name="connsiteY23" fmla="*/ 630374 h 3440665"/>
              <a:gd name="connsiteX24" fmla="*/ 1908759 w 3279179"/>
              <a:gd name="connsiteY24" fmla="*/ 632048 h 3440665"/>
              <a:gd name="connsiteX25" fmla="*/ 1841919 w 3279179"/>
              <a:gd name="connsiteY25" fmla="*/ 494394 h 3440665"/>
              <a:gd name="connsiteX26" fmla="*/ 1893886 w 3279179"/>
              <a:gd name="connsiteY26" fmla="*/ 250522 h 3440665"/>
              <a:gd name="connsiteX27" fmla="*/ 1736334 w 3279179"/>
              <a:gd name="connsiteY27" fmla="*/ 697 h 3440665"/>
              <a:gd name="connsiteX28" fmla="*/ 1522777 w 3279179"/>
              <a:gd name="connsiteY28" fmla="*/ 511135 h 3440665"/>
              <a:gd name="connsiteX29" fmla="*/ 1355126 w 3279179"/>
              <a:gd name="connsiteY29" fmla="*/ 552990 h 3440665"/>
              <a:gd name="connsiteX30" fmla="*/ 1249357 w 3279179"/>
              <a:gd name="connsiteY30" fmla="*/ 389851 h 3440665"/>
              <a:gd name="connsiteX31" fmla="*/ 1206572 w 3279179"/>
              <a:gd name="connsiteY31" fmla="*/ 183183 h 3440665"/>
              <a:gd name="connsiteX32" fmla="*/ 872005 w 3279179"/>
              <a:gd name="connsiteY32" fmla="*/ 284749 h 3440665"/>
              <a:gd name="connsiteX33" fmla="*/ 1002563 w 3279179"/>
              <a:gd name="connsiteY33" fmla="*/ 601169 h 3440665"/>
              <a:gd name="connsiteX34" fmla="*/ 1041308 w 3279179"/>
              <a:gd name="connsiteY34" fmla="*/ 775656 h 3440665"/>
              <a:gd name="connsiteX35" fmla="*/ 870719 w 3279179"/>
              <a:gd name="connsiteY35" fmla="*/ 898057 h 3440665"/>
              <a:gd name="connsiteX36" fmla="*/ 670566 w 3279179"/>
              <a:gd name="connsiteY36" fmla="*/ 909218 h 3440665"/>
              <a:gd name="connsiteX37" fmla="*/ 403757 w 3279179"/>
              <a:gd name="connsiteY37" fmla="*/ 1102493 h 3440665"/>
              <a:gd name="connsiteX38" fmla="*/ 376764 w 3279179"/>
              <a:gd name="connsiteY38" fmla="*/ 1338738 h 3440665"/>
              <a:gd name="connsiteX39" fmla="*/ 247675 w 3279179"/>
              <a:gd name="connsiteY39" fmla="*/ 1590051 h 3440665"/>
              <a:gd name="connsiteX40" fmla="*/ 68272 w 3279179"/>
              <a:gd name="connsiteY40" fmla="*/ 1576285 h 3440665"/>
              <a:gd name="connsiteX41" fmla="*/ 113811 w 3279179"/>
              <a:gd name="connsiteY41" fmla="*/ 1777744 h 3440665"/>
              <a:gd name="connsiteX42" fmla="*/ 246389 w 3279179"/>
              <a:gd name="connsiteY42" fmla="*/ 1760817 h 3440665"/>
              <a:gd name="connsiteX43" fmla="*/ 315249 w 3279179"/>
              <a:gd name="connsiteY43" fmla="*/ 1805461 h 3440665"/>
              <a:gd name="connsiteX44" fmla="*/ 219213 w 3279179"/>
              <a:gd name="connsiteY44" fmla="*/ 1869452 h 3440665"/>
              <a:gd name="connsiteX45" fmla="*/ 115647 w 3279179"/>
              <a:gd name="connsiteY45" fmla="*/ 1893077 h 3440665"/>
              <a:gd name="connsiteX46" fmla="*/ 95081 w 3279179"/>
              <a:gd name="connsiteY46" fmla="*/ 2159457 h 3440665"/>
              <a:gd name="connsiteX47" fmla="*/ 448195 w 3279179"/>
              <a:gd name="connsiteY47" fmla="*/ 2180105 h 3440665"/>
              <a:gd name="connsiteX48" fmla="*/ 570306 w 3279179"/>
              <a:gd name="connsiteY48" fmla="*/ 2471785 h 3440665"/>
              <a:gd name="connsiteX49" fmla="*/ 507873 w 3279179"/>
              <a:gd name="connsiteY49" fmla="*/ 2579304 h 3440665"/>
              <a:gd name="connsiteX50" fmla="*/ 415142 w 3279179"/>
              <a:gd name="connsiteY50" fmla="*/ 2731468 h 3440665"/>
              <a:gd name="connsiteX51" fmla="*/ 526787 w 3279179"/>
              <a:gd name="connsiteY51" fmla="*/ 2900002 h 3440665"/>
              <a:gd name="connsiteX52" fmla="*/ 744201 w 3279179"/>
              <a:gd name="connsiteY52" fmla="*/ 2861496 h 3440665"/>
              <a:gd name="connsiteX53" fmla="*/ 930949 w 3279179"/>
              <a:gd name="connsiteY53" fmla="*/ 2802528 h 3440665"/>
              <a:gd name="connsiteX54" fmla="*/ 1002563 w 3279179"/>
              <a:gd name="connsiteY54" fmla="*/ 2857776 h 3440665"/>
              <a:gd name="connsiteX55" fmla="*/ 862272 w 3279179"/>
              <a:gd name="connsiteY55" fmla="*/ 3229629 h 3440665"/>
              <a:gd name="connsiteX56" fmla="*/ 1113657 w 3279179"/>
              <a:gd name="connsiteY56" fmla="*/ 3232420 h 3440665"/>
              <a:gd name="connsiteX57" fmla="*/ 1156075 w 3279179"/>
              <a:gd name="connsiteY57" fmla="*/ 3111693 h 3440665"/>
              <a:gd name="connsiteX58" fmla="*/ 1315279 w 3279179"/>
              <a:gd name="connsiteY58" fmla="*/ 3130853 h 3440665"/>
              <a:gd name="connsiteX59" fmla="*/ 1381017 w 3279179"/>
              <a:gd name="connsiteY59" fmla="*/ 3275576 h 3440665"/>
              <a:gd name="connsiteX60" fmla="*/ 1503496 w 3279179"/>
              <a:gd name="connsiteY60" fmla="*/ 3248045 h 3440665"/>
              <a:gd name="connsiteX61" fmla="*/ 1531958 w 3279179"/>
              <a:gd name="connsiteY61" fmla="*/ 3173451 h 3440665"/>
              <a:gd name="connsiteX62" fmla="*/ 1550137 w 3279179"/>
              <a:gd name="connsiteY62" fmla="*/ 3107786 h 3440665"/>
              <a:gd name="connsiteX63" fmla="*/ 1689877 w 3279179"/>
              <a:gd name="connsiteY63" fmla="*/ 3136805 h 3440665"/>
              <a:gd name="connsiteX64" fmla="*/ 1773978 w 3279179"/>
              <a:gd name="connsiteY64" fmla="*/ 3364308 h 3440665"/>
              <a:gd name="connsiteX65" fmla="*/ 1893518 w 3279179"/>
              <a:gd name="connsiteY65" fmla="*/ 3436855 h 3440665"/>
              <a:gd name="connsiteX66" fmla="*/ 1942914 w 3279179"/>
              <a:gd name="connsiteY66" fmla="*/ 3340869 h 3440665"/>
              <a:gd name="connsiteX67" fmla="*/ 2057864 w 3279179"/>
              <a:gd name="connsiteY67" fmla="*/ 3064258 h 3440665"/>
              <a:gd name="connsiteX68" fmla="*/ 2402898 w 3279179"/>
              <a:gd name="connsiteY68" fmla="*/ 2946507 h 3440665"/>
              <a:gd name="connsiteX69" fmla="*/ 2699639 w 3279179"/>
              <a:gd name="connsiteY69" fmla="*/ 2788390 h 3440665"/>
              <a:gd name="connsiteX70" fmla="*/ 2805407 w 3279179"/>
              <a:gd name="connsiteY70" fmla="*/ 2911349 h 3440665"/>
              <a:gd name="connsiteX71" fmla="*/ 2883081 w 3279179"/>
              <a:gd name="connsiteY71" fmla="*/ 2985199 h 3440665"/>
              <a:gd name="connsiteX72" fmla="*/ 3075522 w 3279179"/>
              <a:gd name="connsiteY72" fmla="*/ 3103694 h 3440665"/>
              <a:gd name="connsiteX73" fmla="*/ 3274756 w 3279179"/>
              <a:gd name="connsiteY73" fmla="*/ 3040819 h 3440665"/>
              <a:gd name="connsiteX74" fmla="*/ 2930457 w 3279179"/>
              <a:gd name="connsiteY74" fmla="*/ 2641435 h 34406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Lst>
            <a:rect l="l" t="t" r="r" b="b"/>
            <a:pathLst>
              <a:path w="3279179" h="3440665">
                <a:moveTo>
                  <a:pt x="2930457" y="2641435"/>
                </a:moveTo>
                <a:cubicBezTo>
                  <a:pt x="2877756" y="2617810"/>
                  <a:pt x="2829646" y="2589163"/>
                  <a:pt x="2789065" y="2547309"/>
                </a:cubicBezTo>
                <a:cubicBezTo>
                  <a:pt x="2752339" y="2509174"/>
                  <a:pt x="2844887" y="2488898"/>
                  <a:pt x="2874818" y="2471040"/>
                </a:cubicBezTo>
                <a:cubicBezTo>
                  <a:pt x="2913747" y="2447788"/>
                  <a:pt x="2931926" y="2413002"/>
                  <a:pt x="2906953" y="2372822"/>
                </a:cubicBezTo>
                <a:cubicBezTo>
                  <a:pt x="2868391" y="2310877"/>
                  <a:pt x="2779883" y="2279626"/>
                  <a:pt x="2730672" y="2226424"/>
                </a:cubicBezTo>
                <a:cubicBezTo>
                  <a:pt x="2672646" y="2163736"/>
                  <a:pt x="2627657" y="2089700"/>
                  <a:pt x="2640144" y="2001154"/>
                </a:cubicBezTo>
                <a:cubicBezTo>
                  <a:pt x="2653548" y="1907214"/>
                  <a:pt x="2762806" y="1837085"/>
                  <a:pt x="2832033" y="1789092"/>
                </a:cubicBezTo>
                <a:cubicBezTo>
                  <a:pt x="2839011" y="1784255"/>
                  <a:pt x="2844520" y="1776442"/>
                  <a:pt x="2835706" y="1770490"/>
                </a:cubicBezTo>
                <a:cubicBezTo>
                  <a:pt x="2801368" y="1747051"/>
                  <a:pt x="2778047" y="1711149"/>
                  <a:pt x="2744260" y="1687897"/>
                </a:cubicBezTo>
                <a:cubicBezTo>
                  <a:pt x="2726081" y="1693478"/>
                  <a:pt x="2724795" y="1693664"/>
                  <a:pt x="2740587" y="1688641"/>
                </a:cubicBezTo>
                <a:cubicBezTo>
                  <a:pt x="2751972" y="1685107"/>
                  <a:pt x="2763541" y="1682874"/>
                  <a:pt x="2775109" y="1680270"/>
                </a:cubicBezTo>
                <a:cubicBezTo>
                  <a:pt x="2841031" y="1665761"/>
                  <a:pt x="2908422" y="1657204"/>
                  <a:pt x="2974894" y="1645298"/>
                </a:cubicBezTo>
                <a:cubicBezTo>
                  <a:pt x="3044673" y="1632835"/>
                  <a:pt x="3193594" y="1623534"/>
                  <a:pt x="3238031" y="1554707"/>
                </a:cubicBezTo>
                <a:cubicBezTo>
                  <a:pt x="3289630" y="1474718"/>
                  <a:pt x="3087090" y="1427283"/>
                  <a:pt x="3043754" y="1426911"/>
                </a:cubicBezTo>
                <a:cubicBezTo>
                  <a:pt x="2914298" y="1425795"/>
                  <a:pt x="2814221" y="1519549"/>
                  <a:pt x="2680541" y="1460767"/>
                </a:cubicBezTo>
                <a:cubicBezTo>
                  <a:pt x="2542822" y="1400310"/>
                  <a:pt x="2598277" y="1168716"/>
                  <a:pt x="2624352" y="1059522"/>
                </a:cubicBezTo>
                <a:cubicBezTo>
                  <a:pt x="2627106" y="1048175"/>
                  <a:pt x="2609478" y="1047059"/>
                  <a:pt x="2595523" y="1051895"/>
                </a:cubicBezTo>
                <a:cubicBezTo>
                  <a:pt x="2607642" y="1031619"/>
                  <a:pt x="2619578" y="1013575"/>
                  <a:pt x="2624352" y="1003902"/>
                </a:cubicBezTo>
                <a:cubicBezTo>
                  <a:pt x="2665484" y="921309"/>
                  <a:pt x="2704413" y="837600"/>
                  <a:pt x="2733977" y="749985"/>
                </a:cubicBezTo>
                <a:cubicBezTo>
                  <a:pt x="2770518" y="641907"/>
                  <a:pt x="2779516" y="499416"/>
                  <a:pt x="2626004" y="534202"/>
                </a:cubicBezTo>
                <a:cubicBezTo>
                  <a:pt x="2546494" y="552246"/>
                  <a:pt x="2471758" y="582195"/>
                  <a:pt x="2426035" y="653441"/>
                </a:cubicBezTo>
                <a:cubicBezTo>
                  <a:pt x="2397757" y="697527"/>
                  <a:pt x="2386372" y="748683"/>
                  <a:pt x="2352585" y="789793"/>
                </a:cubicBezTo>
                <a:cubicBezTo>
                  <a:pt x="2242409" y="924099"/>
                  <a:pt x="2167122" y="739940"/>
                  <a:pt x="2133518" y="681158"/>
                </a:cubicBezTo>
                <a:cubicBezTo>
                  <a:pt x="2108729" y="637815"/>
                  <a:pt x="2001491" y="636327"/>
                  <a:pt x="1959624" y="630374"/>
                </a:cubicBezTo>
                <a:cubicBezTo>
                  <a:pt x="1952279" y="629258"/>
                  <a:pt x="1928591" y="628700"/>
                  <a:pt x="1908759" y="632048"/>
                </a:cubicBezTo>
                <a:cubicBezTo>
                  <a:pt x="1864138" y="595030"/>
                  <a:pt x="1826495" y="558943"/>
                  <a:pt x="1841919" y="494394"/>
                </a:cubicBezTo>
                <a:cubicBezTo>
                  <a:pt x="1861384" y="412731"/>
                  <a:pt x="1882317" y="334045"/>
                  <a:pt x="1893886" y="250522"/>
                </a:cubicBezTo>
                <a:cubicBezTo>
                  <a:pt x="1909310" y="140956"/>
                  <a:pt x="1878461" y="-11580"/>
                  <a:pt x="1736334" y="697"/>
                </a:cubicBezTo>
                <a:cubicBezTo>
                  <a:pt x="1521308" y="19299"/>
                  <a:pt x="1573090" y="350786"/>
                  <a:pt x="1522777" y="511135"/>
                </a:cubicBezTo>
                <a:cubicBezTo>
                  <a:pt x="1462180" y="496440"/>
                  <a:pt x="1410581" y="515600"/>
                  <a:pt x="1355126" y="552990"/>
                </a:cubicBezTo>
                <a:cubicBezTo>
                  <a:pt x="1256335" y="619771"/>
                  <a:pt x="1243664" y="443424"/>
                  <a:pt x="1249357" y="389851"/>
                </a:cubicBezTo>
                <a:cubicBezTo>
                  <a:pt x="1257436" y="314140"/>
                  <a:pt x="1238339" y="251266"/>
                  <a:pt x="1206572" y="183183"/>
                </a:cubicBezTo>
                <a:cubicBezTo>
                  <a:pt x="1098967" y="-47668"/>
                  <a:pt x="901201" y="73989"/>
                  <a:pt x="872005" y="284749"/>
                </a:cubicBezTo>
                <a:cubicBezTo>
                  <a:pt x="856029" y="400640"/>
                  <a:pt x="948577" y="508345"/>
                  <a:pt x="1002563" y="601169"/>
                </a:cubicBezTo>
                <a:cubicBezTo>
                  <a:pt x="1033963" y="655487"/>
                  <a:pt x="1054162" y="712409"/>
                  <a:pt x="1041308" y="775656"/>
                </a:cubicBezTo>
                <a:cubicBezTo>
                  <a:pt x="1030474" y="828671"/>
                  <a:pt x="913872" y="977487"/>
                  <a:pt x="870719" y="898057"/>
                </a:cubicBezTo>
                <a:cubicBezTo>
                  <a:pt x="798370" y="765239"/>
                  <a:pt x="733367" y="822905"/>
                  <a:pt x="670566" y="909218"/>
                </a:cubicBezTo>
                <a:cubicBezTo>
                  <a:pt x="575815" y="966140"/>
                  <a:pt x="476841" y="1016551"/>
                  <a:pt x="403757" y="1102493"/>
                </a:cubicBezTo>
                <a:cubicBezTo>
                  <a:pt x="338937" y="1178575"/>
                  <a:pt x="351424" y="1249820"/>
                  <a:pt x="376764" y="1338738"/>
                </a:cubicBezTo>
                <a:cubicBezTo>
                  <a:pt x="409450" y="1453884"/>
                  <a:pt x="410551" y="1613861"/>
                  <a:pt x="247675" y="1590051"/>
                </a:cubicBezTo>
                <a:cubicBezTo>
                  <a:pt x="188180" y="1581308"/>
                  <a:pt x="128501" y="1571449"/>
                  <a:pt x="68272" y="1576285"/>
                </a:cubicBezTo>
                <a:cubicBezTo>
                  <a:pt x="-78629" y="1588004"/>
                  <a:pt x="47338" y="1741471"/>
                  <a:pt x="113811" y="1777744"/>
                </a:cubicBezTo>
                <a:cubicBezTo>
                  <a:pt x="152005" y="1798579"/>
                  <a:pt x="208746" y="1770676"/>
                  <a:pt x="246389" y="1760817"/>
                </a:cubicBezTo>
                <a:cubicBezTo>
                  <a:pt x="287705" y="1750028"/>
                  <a:pt x="317636" y="1752260"/>
                  <a:pt x="315249" y="1805461"/>
                </a:cubicBezTo>
                <a:cubicBezTo>
                  <a:pt x="312862" y="1854571"/>
                  <a:pt x="260161" y="1864616"/>
                  <a:pt x="219213" y="1869452"/>
                </a:cubicBezTo>
                <a:cubicBezTo>
                  <a:pt x="185609" y="1873359"/>
                  <a:pt x="145946" y="1875963"/>
                  <a:pt x="115647" y="1893077"/>
                </a:cubicBezTo>
                <a:cubicBezTo>
                  <a:pt x="27690" y="1943302"/>
                  <a:pt x="-27398" y="2120765"/>
                  <a:pt x="95081" y="2159457"/>
                </a:cubicBezTo>
                <a:cubicBezTo>
                  <a:pt x="204523" y="2194057"/>
                  <a:pt x="371623" y="2088584"/>
                  <a:pt x="448195" y="2180105"/>
                </a:cubicBezTo>
                <a:cubicBezTo>
                  <a:pt x="512280" y="2256746"/>
                  <a:pt x="585915" y="2365381"/>
                  <a:pt x="570306" y="2471785"/>
                </a:cubicBezTo>
                <a:cubicBezTo>
                  <a:pt x="564981" y="2508058"/>
                  <a:pt x="521094" y="2544332"/>
                  <a:pt x="507873" y="2579304"/>
                </a:cubicBezTo>
                <a:cubicBezTo>
                  <a:pt x="484920" y="2639574"/>
                  <a:pt x="442319" y="2676034"/>
                  <a:pt x="415142" y="2731468"/>
                </a:cubicBezTo>
                <a:cubicBezTo>
                  <a:pt x="385211" y="2793041"/>
                  <a:pt x="476473" y="2883074"/>
                  <a:pt x="526787" y="2900002"/>
                </a:cubicBezTo>
                <a:cubicBezTo>
                  <a:pt x="597667" y="2923813"/>
                  <a:pt x="676810" y="2884004"/>
                  <a:pt x="744201" y="2861496"/>
                </a:cubicBezTo>
                <a:cubicBezTo>
                  <a:pt x="806266" y="2840848"/>
                  <a:pt x="866496" y="2814061"/>
                  <a:pt x="930949" y="2802528"/>
                </a:cubicBezTo>
                <a:cubicBezTo>
                  <a:pt x="988791" y="2792297"/>
                  <a:pt x="1005134" y="2819269"/>
                  <a:pt x="1002563" y="2857776"/>
                </a:cubicBezTo>
                <a:cubicBezTo>
                  <a:pt x="916626" y="2969574"/>
                  <a:pt x="809755" y="3103136"/>
                  <a:pt x="862272" y="3229629"/>
                </a:cubicBezTo>
                <a:cubicBezTo>
                  <a:pt x="910933" y="3346822"/>
                  <a:pt x="1069219" y="3339009"/>
                  <a:pt x="1113657" y="3232420"/>
                </a:cubicBezTo>
                <a:cubicBezTo>
                  <a:pt x="1130183" y="3192797"/>
                  <a:pt x="1137345" y="3150757"/>
                  <a:pt x="1156075" y="3111693"/>
                </a:cubicBezTo>
                <a:cubicBezTo>
                  <a:pt x="1207307" y="3004545"/>
                  <a:pt x="1297651" y="3059979"/>
                  <a:pt x="1315279" y="3130853"/>
                </a:cubicBezTo>
                <a:cubicBezTo>
                  <a:pt x="1328500" y="3183682"/>
                  <a:pt x="1325562" y="3248603"/>
                  <a:pt x="1381017" y="3275576"/>
                </a:cubicBezTo>
                <a:cubicBezTo>
                  <a:pt x="1421048" y="3295108"/>
                  <a:pt x="1473932" y="3277064"/>
                  <a:pt x="1503496" y="3248045"/>
                </a:cubicBezTo>
                <a:cubicBezTo>
                  <a:pt x="1522042" y="3229629"/>
                  <a:pt x="1526816" y="3197448"/>
                  <a:pt x="1531958" y="3173451"/>
                </a:cubicBezTo>
                <a:cubicBezTo>
                  <a:pt x="1536732" y="3150571"/>
                  <a:pt x="1540221" y="3129551"/>
                  <a:pt x="1550137" y="3107786"/>
                </a:cubicBezTo>
                <a:cubicBezTo>
                  <a:pt x="1577314" y="3048446"/>
                  <a:pt x="1672616" y="3083232"/>
                  <a:pt x="1689877" y="3136805"/>
                </a:cubicBezTo>
                <a:cubicBezTo>
                  <a:pt x="1718890" y="3226653"/>
                  <a:pt x="1713381" y="3285435"/>
                  <a:pt x="1773978" y="3364308"/>
                </a:cubicBezTo>
                <a:cubicBezTo>
                  <a:pt x="1799318" y="3397233"/>
                  <a:pt x="1844123" y="3456201"/>
                  <a:pt x="1893518" y="3436855"/>
                </a:cubicBezTo>
                <a:cubicBezTo>
                  <a:pt x="1932264" y="3421788"/>
                  <a:pt x="1937038" y="3377701"/>
                  <a:pt x="1942914" y="3340869"/>
                </a:cubicBezTo>
                <a:cubicBezTo>
                  <a:pt x="1959808" y="3233908"/>
                  <a:pt x="1961644" y="3133085"/>
                  <a:pt x="2057864" y="3064258"/>
                </a:cubicBezTo>
                <a:cubicBezTo>
                  <a:pt x="2155186" y="2994686"/>
                  <a:pt x="2295110" y="2996174"/>
                  <a:pt x="2402898" y="2946507"/>
                </a:cubicBezTo>
                <a:cubicBezTo>
                  <a:pt x="2520419" y="2892375"/>
                  <a:pt x="2520419" y="2699845"/>
                  <a:pt x="2699639" y="2788390"/>
                </a:cubicBezTo>
                <a:cubicBezTo>
                  <a:pt x="2744076" y="2810341"/>
                  <a:pt x="2773456" y="2875262"/>
                  <a:pt x="2805407" y="2911349"/>
                </a:cubicBezTo>
                <a:cubicBezTo>
                  <a:pt x="2828728" y="2937578"/>
                  <a:pt x="2856639" y="2962505"/>
                  <a:pt x="2883081" y="2985199"/>
                </a:cubicBezTo>
                <a:cubicBezTo>
                  <a:pt x="2940556" y="3034308"/>
                  <a:pt x="3006295" y="3074861"/>
                  <a:pt x="3075522" y="3103694"/>
                </a:cubicBezTo>
                <a:cubicBezTo>
                  <a:pt x="3149707" y="3134573"/>
                  <a:pt x="3257679" y="3141456"/>
                  <a:pt x="3274756" y="3040819"/>
                </a:cubicBezTo>
                <a:cubicBezTo>
                  <a:pt x="3313318" y="2814991"/>
                  <a:pt x="3091497" y="2713982"/>
                  <a:pt x="2930457" y="2641435"/>
                </a:cubicBezTo>
                <a:close/>
              </a:path>
            </a:pathLst>
          </a:custGeom>
          <a:solidFill>
            <a:srgbClr val="B8A9CB"/>
          </a:solidFill>
          <a:ln w="18340" cap="flat">
            <a:noFill/>
            <a:prstDash val="solid"/>
            <a:miter/>
          </a:ln>
        </p:spPr>
        <p:txBody>
          <a:bodyPr tIns="468000" rIns="252000" rtlCol="1" anchor="ctr"/>
          <a:lstStyle/>
          <a:p>
            <a:pPr algn="ctr" rtl="0"/>
            <a:r>
              <a:rPr lang="he-IL" sz="2400" dirty="0">
                <a:latin typeface="Calibri" panose="020F0502020204030204" pitchFamily="34" charset="0"/>
                <a:cs typeface="Calibri" panose="020F0502020204030204" pitchFamily="34" charset="0"/>
              </a:rPr>
              <a:t>לַחֲצוּ עָלַי </a:t>
            </a:r>
          </a:p>
          <a:p>
            <a:pPr algn="ctr" rtl="0"/>
            <a:r>
              <a:rPr lang="he-IL" sz="2400" dirty="0">
                <a:latin typeface="Calibri" panose="020F0502020204030204" pitchFamily="34" charset="0"/>
                <a:cs typeface="Calibri" panose="020F0502020204030204" pitchFamily="34" charset="0"/>
              </a:rPr>
              <a:t>לְהַצָגַת הַתְשוּבָה.</a:t>
            </a:r>
          </a:p>
          <a:p>
            <a:pPr algn="l" rtl="0"/>
            <a:endParaRPr lang="he-IL" dirty="0">
              <a:latin typeface="Arial" panose="020B0604020202020204" pitchFamily="34" charset="0"/>
            </a:endParaRPr>
          </a:p>
        </p:txBody>
      </p:sp>
      <p:sp>
        <p:nvSpPr>
          <p:cNvPr id="39" name="תיבת טקסט 38">
            <a:extLst>
              <a:ext uri="{FF2B5EF4-FFF2-40B4-BE49-F238E27FC236}">
                <a16:creationId xmlns:a16="http://schemas.microsoft.com/office/drawing/2014/main" id="{50DACA62-98FC-490A-A6CB-EA098D93A725}"/>
              </a:ext>
            </a:extLst>
          </p:cNvPr>
          <p:cNvSpPr txBox="1"/>
          <p:nvPr/>
        </p:nvSpPr>
        <p:spPr>
          <a:xfrm>
            <a:off x="5371974" y="119219"/>
            <a:ext cx="6676807" cy="1384995"/>
          </a:xfrm>
          <a:prstGeom prst="rect">
            <a:avLst/>
          </a:prstGeom>
          <a:noFill/>
        </p:spPr>
        <p:txBody>
          <a:bodyPr wrap="square" rtlCol="1">
            <a:spAutoFit/>
          </a:bodyPr>
          <a:lstStyle/>
          <a:p>
            <a:r>
              <a:rPr lang="he-IL" sz="2800" dirty="0">
                <a:latin typeface="Calibri" panose="020F0502020204030204" pitchFamily="34" charset="0"/>
                <a:cs typeface="Calibri" panose="020F0502020204030204" pitchFamily="34" charset="0"/>
              </a:rPr>
              <a:t>גַיְא מָכַר צַעֲצוּעִים בַּיָרִיד. </a:t>
            </a:r>
          </a:p>
          <a:p>
            <a:r>
              <a:rPr lang="he-IL" sz="2800" dirty="0">
                <a:latin typeface="Calibri" panose="020F0502020204030204" pitchFamily="34" charset="0"/>
                <a:cs typeface="Calibri" panose="020F0502020204030204" pitchFamily="34" charset="0"/>
              </a:rPr>
              <a:t>חַשְבוּ כַּמָה כֶּסֶף קִבֵּל גַיְא מִמְכִירַת הַצַעֲצוּעִים.</a:t>
            </a:r>
          </a:p>
          <a:p>
            <a:r>
              <a:rPr lang="he-IL" sz="2800" dirty="0">
                <a:latin typeface="Calibri" panose="020F0502020204030204" pitchFamily="34" charset="0"/>
                <a:cs typeface="Calibri" panose="020F0502020204030204" pitchFamily="34" charset="0"/>
              </a:rPr>
              <a:t>לְהַצָגַת הַתַרְגִיל וְהַתְשוּבָה, לַחֲצוּ עַל הַכֶּתֶם הַצִבְעוֹנִי.</a:t>
            </a:r>
          </a:p>
        </p:txBody>
      </p:sp>
      <p:grpSp>
        <p:nvGrpSpPr>
          <p:cNvPr id="23" name="קבוצה 22">
            <a:extLst>
              <a:ext uri="{FF2B5EF4-FFF2-40B4-BE49-F238E27FC236}">
                <a16:creationId xmlns:a16="http://schemas.microsoft.com/office/drawing/2014/main" id="{F93E2462-A31E-46BA-8F75-B95551AE4F21}"/>
              </a:ext>
            </a:extLst>
          </p:cNvPr>
          <p:cNvGrpSpPr/>
          <p:nvPr/>
        </p:nvGrpSpPr>
        <p:grpSpPr>
          <a:xfrm>
            <a:off x="2788660" y="1396413"/>
            <a:ext cx="2444879" cy="4042643"/>
            <a:chOff x="3921275" y="1060597"/>
            <a:chExt cx="2444879" cy="4042643"/>
          </a:xfrm>
        </p:grpSpPr>
        <p:pic>
          <p:nvPicPr>
            <p:cNvPr id="11" name="תמונה 10">
              <a:extLst>
                <a:ext uri="{FF2B5EF4-FFF2-40B4-BE49-F238E27FC236}">
                  <a16:creationId xmlns:a16="http://schemas.microsoft.com/office/drawing/2014/main" id="{EC0AAA78-9580-4D0A-BC1B-78FF35D8E14A}"/>
                </a:ext>
              </a:extLst>
            </p:cNvPr>
            <p:cNvPicPr>
              <a:picLocks noChangeAspect="1"/>
            </p:cNvPicPr>
            <p:nvPr/>
          </p:nvPicPr>
          <p:blipFill>
            <a:blip r:embed="rId4">
              <a:clrChange>
                <a:clrFrom>
                  <a:srgbClr val="FFFFFF"/>
                </a:clrFrom>
                <a:clrTo>
                  <a:srgbClr val="FFFFFF">
                    <a:alpha val="0"/>
                  </a:srgbClr>
                </a:clrTo>
              </a:clrChange>
            </a:blip>
            <a:stretch>
              <a:fillRect/>
            </a:stretch>
          </p:blipFill>
          <p:spPr>
            <a:xfrm>
              <a:off x="3921275" y="1060597"/>
              <a:ext cx="2444879" cy="1083628"/>
            </a:xfrm>
            <a:prstGeom prst="rect">
              <a:avLst/>
            </a:prstGeom>
          </p:spPr>
        </p:pic>
        <p:pic>
          <p:nvPicPr>
            <p:cNvPr id="13" name="תמונה 12">
              <a:extLst>
                <a:ext uri="{FF2B5EF4-FFF2-40B4-BE49-F238E27FC236}">
                  <a16:creationId xmlns:a16="http://schemas.microsoft.com/office/drawing/2014/main" id="{1938E512-1B3E-439E-9C48-E5F43CD97152}"/>
                </a:ext>
              </a:extLst>
            </p:cNvPr>
            <p:cNvPicPr>
              <a:picLocks noChangeAspect="1"/>
            </p:cNvPicPr>
            <p:nvPr/>
          </p:nvPicPr>
          <p:blipFill>
            <a:blip r:embed="rId5"/>
            <a:stretch>
              <a:fillRect/>
            </a:stretch>
          </p:blipFill>
          <p:spPr>
            <a:xfrm>
              <a:off x="4319220" y="4159230"/>
              <a:ext cx="1373105" cy="944010"/>
            </a:xfrm>
            <a:prstGeom prst="rect">
              <a:avLst/>
            </a:prstGeom>
          </p:spPr>
        </p:pic>
        <p:pic>
          <p:nvPicPr>
            <p:cNvPr id="15" name="תמונה 14">
              <a:extLst>
                <a:ext uri="{FF2B5EF4-FFF2-40B4-BE49-F238E27FC236}">
                  <a16:creationId xmlns:a16="http://schemas.microsoft.com/office/drawing/2014/main" id="{1503919B-E953-4B6E-BFB6-3304099E495E}"/>
                </a:ext>
              </a:extLst>
            </p:cNvPr>
            <p:cNvPicPr>
              <a:picLocks noChangeAspect="1"/>
            </p:cNvPicPr>
            <p:nvPr/>
          </p:nvPicPr>
          <p:blipFill>
            <a:blip r:embed="rId6"/>
            <a:stretch>
              <a:fillRect/>
            </a:stretch>
          </p:blipFill>
          <p:spPr>
            <a:xfrm>
              <a:off x="4519783" y="2134402"/>
              <a:ext cx="971981" cy="944010"/>
            </a:xfrm>
            <a:prstGeom prst="rect">
              <a:avLst/>
            </a:prstGeom>
          </p:spPr>
        </p:pic>
        <p:pic>
          <p:nvPicPr>
            <p:cNvPr id="17" name="תמונה 16">
              <a:extLst>
                <a:ext uri="{FF2B5EF4-FFF2-40B4-BE49-F238E27FC236}">
                  <a16:creationId xmlns:a16="http://schemas.microsoft.com/office/drawing/2014/main" id="{F7473FE5-C450-4199-9FA7-69BF237A8F4A}"/>
                </a:ext>
              </a:extLst>
            </p:cNvPr>
            <p:cNvPicPr>
              <a:picLocks noChangeAspect="1"/>
            </p:cNvPicPr>
            <p:nvPr/>
          </p:nvPicPr>
          <p:blipFill>
            <a:blip r:embed="rId7"/>
            <a:stretch>
              <a:fillRect/>
            </a:stretch>
          </p:blipFill>
          <p:spPr>
            <a:xfrm>
              <a:off x="4057058" y="3188099"/>
              <a:ext cx="2114550" cy="885825"/>
            </a:xfrm>
            <a:prstGeom prst="rect">
              <a:avLst/>
            </a:prstGeom>
          </p:spPr>
        </p:pic>
        <p:sp>
          <p:nvSpPr>
            <p:cNvPr id="21" name="מלבן 20">
              <a:extLst>
                <a:ext uri="{FF2B5EF4-FFF2-40B4-BE49-F238E27FC236}">
                  <a16:creationId xmlns:a16="http://schemas.microsoft.com/office/drawing/2014/main" id="{F29F81CC-9C0C-46AA-80CE-7872406D3E72}"/>
                </a:ext>
              </a:extLst>
            </p:cNvPr>
            <p:cNvSpPr/>
            <p:nvPr/>
          </p:nvSpPr>
          <p:spPr>
            <a:xfrm>
              <a:off x="4219161" y="3255049"/>
              <a:ext cx="300622" cy="7922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grpSp>
      <p:sp>
        <p:nvSpPr>
          <p:cNvPr id="50" name="תיבת טקסט 49">
            <a:extLst>
              <a:ext uri="{FF2B5EF4-FFF2-40B4-BE49-F238E27FC236}">
                <a16:creationId xmlns:a16="http://schemas.microsoft.com/office/drawing/2014/main" id="{F3A9736D-2F49-4EAB-A0AD-D1A2A9860C5F}"/>
              </a:ext>
            </a:extLst>
          </p:cNvPr>
          <p:cNvSpPr txBox="1"/>
          <p:nvPr/>
        </p:nvSpPr>
        <p:spPr>
          <a:xfrm>
            <a:off x="5493697" y="3875598"/>
            <a:ext cx="4297814" cy="830997"/>
          </a:xfrm>
          <a:prstGeom prst="rect">
            <a:avLst/>
          </a:prstGeom>
          <a:noFill/>
        </p:spPr>
        <p:txBody>
          <a:bodyPr wrap="square" rtlCol="1">
            <a:spAutoFit/>
          </a:bodyPr>
          <a:lstStyle/>
          <a:p>
            <a:r>
              <a:rPr lang="en-US" sz="4800" dirty="0">
                <a:solidFill>
                  <a:srgbClr val="45579E"/>
                </a:solidFill>
                <a:latin typeface="Calibri" panose="020F0502020204030204" pitchFamily="34" charset="0"/>
                <a:cs typeface="Calibri" panose="020F0502020204030204" pitchFamily="34" charset="0"/>
              </a:rPr>
              <a:t>6+4+3+1 = 14</a:t>
            </a:r>
            <a:endParaRPr lang="he-IL" sz="4800" dirty="0">
              <a:solidFill>
                <a:srgbClr val="45579E"/>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811868490"/>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53"/>
                    </p:tgtEl>
                  </p:cond>
                </p:stCondLst>
                <p:endSync evt="end" delay="0">
                  <p:rtn val="all"/>
                </p:endSync>
                <p:childTnLst>
                  <p:par>
                    <p:cTn id="3" fill="hold">
                      <p:stCondLst>
                        <p:cond delay="0"/>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50"/>
                                        </p:tgtEl>
                                        <p:attrNameLst>
                                          <p:attrName>style.visibility</p:attrName>
                                        </p:attrNameLst>
                                      </p:cBhvr>
                                      <p:to>
                                        <p:strVal val="visible"/>
                                      </p:to>
                                    </p:set>
                                  </p:childTnLst>
                                </p:cTn>
                              </p:par>
                              <p:par>
                                <p:cTn id="7" presetID="31" presetClass="exit" presetSubtype="0" fill="hold" grpId="1" nodeType="withEffect">
                                  <p:stCondLst>
                                    <p:cond delay="0"/>
                                  </p:stCondLst>
                                  <p:childTnLst>
                                    <p:anim calcmode="lin" valueType="num">
                                      <p:cBhvr>
                                        <p:cTn id="8" dur="1000"/>
                                        <p:tgtEl>
                                          <p:spTgt spid="53"/>
                                        </p:tgtEl>
                                        <p:attrNameLst>
                                          <p:attrName>ppt_w</p:attrName>
                                        </p:attrNameLst>
                                      </p:cBhvr>
                                      <p:tavLst>
                                        <p:tav tm="0">
                                          <p:val>
                                            <p:strVal val="ppt_w"/>
                                          </p:val>
                                        </p:tav>
                                        <p:tav tm="100000">
                                          <p:val>
                                            <p:fltVal val="0"/>
                                          </p:val>
                                        </p:tav>
                                      </p:tavLst>
                                    </p:anim>
                                    <p:anim calcmode="lin" valueType="num">
                                      <p:cBhvr>
                                        <p:cTn id="9" dur="1000"/>
                                        <p:tgtEl>
                                          <p:spTgt spid="53"/>
                                        </p:tgtEl>
                                        <p:attrNameLst>
                                          <p:attrName>ppt_h</p:attrName>
                                        </p:attrNameLst>
                                      </p:cBhvr>
                                      <p:tavLst>
                                        <p:tav tm="0">
                                          <p:val>
                                            <p:strVal val="ppt_h"/>
                                          </p:val>
                                        </p:tav>
                                        <p:tav tm="100000">
                                          <p:val>
                                            <p:fltVal val="0"/>
                                          </p:val>
                                        </p:tav>
                                      </p:tavLst>
                                    </p:anim>
                                    <p:anim calcmode="lin" valueType="num">
                                      <p:cBhvr>
                                        <p:cTn id="10" dur="1000"/>
                                        <p:tgtEl>
                                          <p:spTgt spid="53"/>
                                        </p:tgtEl>
                                        <p:attrNameLst>
                                          <p:attrName>style.rotation</p:attrName>
                                        </p:attrNameLst>
                                      </p:cBhvr>
                                      <p:tavLst>
                                        <p:tav tm="0">
                                          <p:val>
                                            <p:fltVal val="0"/>
                                          </p:val>
                                        </p:tav>
                                        <p:tav tm="100000">
                                          <p:val>
                                            <p:fltVal val="90"/>
                                          </p:val>
                                        </p:tav>
                                      </p:tavLst>
                                    </p:anim>
                                    <p:animEffect transition="out" filter="fade">
                                      <p:cBhvr>
                                        <p:cTn id="11" dur="1000"/>
                                        <p:tgtEl>
                                          <p:spTgt spid="53"/>
                                        </p:tgtEl>
                                      </p:cBhvr>
                                    </p:animEffect>
                                    <p:set>
                                      <p:cBhvr>
                                        <p:cTn id="12" dur="1" fill="hold">
                                          <p:stCondLst>
                                            <p:cond delay="999"/>
                                          </p:stCondLst>
                                        </p:cTn>
                                        <p:tgtEl>
                                          <p:spTgt spid="53"/>
                                        </p:tgtEl>
                                        <p:attrNameLst>
                                          <p:attrName>style.visibility</p:attrName>
                                        </p:attrNameLst>
                                      </p:cBhvr>
                                      <p:to>
                                        <p:strVal val="hidden"/>
                                      </p:to>
                                    </p:set>
                                  </p:childTnLst>
                                </p:cTn>
                              </p:par>
                            </p:childTnLst>
                          </p:cTn>
                        </p:par>
                      </p:childTnLst>
                    </p:cTn>
                  </p:par>
                </p:childTnLst>
              </p:cTn>
              <p:nextCondLst>
                <p:cond evt="onClick" delay="0">
                  <p:tgtEl>
                    <p:spTgt spid="53"/>
                  </p:tgtEl>
                </p:cond>
              </p:nextCondLst>
            </p:seq>
          </p:childTnLst>
        </p:cTn>
      </p:par>
    </p:tnLst>
    <p:bldLst>
      <p:bldP spid="53" grpId="1" animBg="1"/>
      <p:bldP spid="50"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תמונה 19" descr="תמונה שמכילה אוסף תמונות&#10;&#10;התיאור נוצר באופן אוטומטי">
            <a:extLst>
              <a:ext uri="{FF2B5EF4-FFF2-40B4-BE49-F238E27FC236}">
                <a16:creationId xmlns:a16="http://schemas.microsoft.com/office/drawing/2014/main" id="{B8C068B1-13A0-4183-BD44-88D484AC3CE0}"/>
              </a:ext>
            </a:extLst>
          </p:cNvPr>
          <p:cNvPicPr>
            <a:picLocks noChangeAspect="1"/>
          </p:cNvPicPr>
          <p:nvPr/>
        </p:nvPicPr>
        <p:blipFill rotWithShape="1">
          <a:blip r:embed="rId3">
            <a:extLst>
              <a:ext uri="{28A0092B-C50C-407E-A947-70E740481C1C}">
                <a14:useLocalDpi xmlns:a14="http://schemas.microsoft.com/office/drawing/2010/main" val="0"/>
              </a:ext>
            </a:extLst>
          </a:blip>
          <a:srcRect t="36345" r="84969" b="5381"/>
          <a:stretch/>
        </p:blipFill>
        <p:spPr>
          <a:xfrm>
            <a:off x="11150794" y="4510250"/>
            <a:ext cx="897987" cy="2177769"/>
          </a:xfrm>
          <a:prstGeom prst="rect">
            <a:avLst/>
          </a:prstGeom>
        </p:spPr>
      </p:pic>
      <p:sp>
        <p:nvSpPr>
          <p:cNvPr id="18" name="תיבת טקסט 17">
            <a:extLst>
              <a:ext uri="{FF2B5EF4-FFF2-40B4-BE49-F238E27FC236}">
                <a16:creationId xmlns:a16="http://schemas.microsoft.com/office/drawing/2014/main" id="{BE0FECA9-7D3C-43DC-A4CA-1C426BF48313}"/>
              </a:ext>
            </a:extLst>
          </p:cNvPr>
          <p:cNvSpPr txBox="1"/>
          <p:nvPr/>
        </p:nvSpPr>
        <p:spPr>
          <a:xfrm>
            <a:off x="11334410" y="4200233"/>
            <a:ext cx="503046" cy="369332"/>
          </a:xfrm>
          <a:prstGeom prst="rect">
            <a:avLst/>
          </a:prstGeom>
          <a:noFill/>
        </p:spPr>
        <p:txBody>
          <a:bodyPr wrap="square" rtlCol="1">
            <a:spAutoFit/>
          </a:bodyPr>
          <a:lstStyle/>
          <a:p>
            <a:r>
              <a:rPr lang="he-IL" dirty="0">
                <a:latin typeface="Calibri" panose="020F0502020204030204" pitchFamily="34" charset="0"/>
                <a:cs typeface="Calibri" panose="020F0502020204030204" pitchFamily="34" charset="0"/>
              </a:rPr>
              <a:t>גַיְא</a:t>
            </a:r>
          </a:p>
        </p:txBody>
      </p:sp>
      <p:sp>
        <p:nvSpPr>
          <p:cNvPr id="74" name="תיבת טקסט 73">
            <a:extLst>
              <a:ext uri="{FF2B5EF4-FFF2-40B4-BE49-F238E27FC236}">
                <a16:creationId xmlns:a16="http://schemas.microsoft.com/office/drawing/2014/main" id="{DE612D6A-C127-42F4-8377-86B1A1908E0B}"/>
              </a:ext>
            </a:extLst>
          </p:cNvPr>
          <p:cNvSpPr txBox="1"/>
          <p:nvPr/>
        </p:nvSpPr>
        <p:spPr>
          <a:xfrm>
            <a:off x="8577722" y="4354145"/>
            <a:ext cx="561779" cy="523220"/>
          </a:xfrm>
          <a:prstGeom prst="rect">
            <a:avLst/>
          </a:prstGeom>
          <a:noFill/>
        </p:spPr>
        <p:txBody>
          <a:bodyPr wrap="square" rtlCol="0">
            <a:spAutoFit/>
          </a:bodyPr>
          <a:lstStyle/>
          <a:p>
            <a:r>
              <a:rPr lang="he-IL" sz="2800" dirty="0">
                <a:solidFill>
                  <a:schemeClr val="bg1"/>
                </a:solidFill>
                <a:latin typeface="Calibri" panose="020F0502020204030204" pitchFamily="34" charset="0"/>
                <a:cs typeface="Calibri" panose="020F0502020204030204" pitchFamily="34" charset="0"/>
              </a:rPr>
              <a:t>10</a:t>
            </a:r>
          </a:p>
        </p:txBody>
      </p:sp>
      <p:sp>
        <p:nvSpPr>
          <p:cNvPr id="75" name="תיבת טקסט 74">
            <a:extLst>
              <a:ext uri="{FF2B5EF4-FFF2-40B4-BE49-F238E27FC236}">
                <a16:creationId xmlns:a16="http://schemas.microsoft.com/office/drawing/2014/main" id="{07A1A618-FAFE-4B69-A42D-F1235CA84891}"/>
              </a:ext>
            </a:extLst>
          </p:cNvPr>
          <p:cNvSpPr txBox="1"/>
          <p:nvPr/>
        </p:nvSpPr>
        <p:spPr>
          <a:xfrm>
            <a:off x="8500213" y="4778356"/>
            <a:ext cx="561779" cy="523220"/>
          </a:xfrm>
          <a:prstGeom prst="rect">
            <a:avLst/>
          </a:prstGeom>
          <a:noFill/>
        </p:spPr>
        <p:txBody>
          <a:bodyPr wrap="square" rtlCol="0">
            <a:spAutoFit/>
          </a:bodyPr>
          <a:lstStyle/>
          <a:p>
            <a:r>
              <a:rPr lang="he-IL" sz="2800" dirty="0">
                <a:solidFill>
                  <a:schemeClr val="bg1"/>
                </a:solidFill>
                <a:latin typeface="Calibri" panose="020F0502020204030204" pitchFamily="34" charset="0"/>
                <a:cs typeface="Calibri" panose="020F0502020204030204" pitchFamily="34" charset="0"/>
              </a:rPr>
              <a:t>14</a:t>
            </a:r>
          </a:p>
        </p:txBody>
      </p:sp>
      <p:graphicFrame>
        <p:nvGraphicFramePr>
          <p:cNvPr id="2" name="טבלה 2">
            <a:extLst>
              <a:ext uri="{FF2B5EF4-FFF2-40B4-BE49-F238E27FC236}">
                <a16:creationId xmlns:a16="http://schemas.microsoft.com/office/drawing/2014/main" id="{5F0AF745-95E6-4BBD-A6A4-B55864279B4B}"/>
              </a:ext>
            </a:extLst>
          </p:cNvPr>
          <p:cNvGraphicFramePr>
            <a:graphicFrameLocks noGrp="1"/>
          </p:cNvGraphicFramePr>
          <p:nvPr>
            <p:extLst>
              <p:ext uri="{D42A27DB-BD31-4B8C-83A1-F6EECF244321}">
                <p14:modId xmlns:p14="http://schemas.microsoft.com/office/powerpoint/2010/main" val="2997072341"/>
              </p:ext>
            </p:extLst>
          </p:nvPr>
        </p:nvGraphicFramePr>
        <p:xfrm>
          <a:off x="574099" y="1034014"/>
          <a:ext cx="4572000" cy="4699478"/>
        </p:xfrm>
        <a:graphic>
          <a:graphicData uri="http://schemas.openxmlformats.org/drawingml/2006/table">
            <a:tbl>
              <a:tblPr rtl="1" firstRow="1" bandRow="1">
                <a:tableStyleId>{5C22544A-7EE6-4342-B048-85BDC9FD1C3A}</a:tableStyleId>
              </a:tblPr>
              <a:tblGrid>
                <a:gridCol w="2319867">
                  <a:extLst>
                    <a:ext uri="{9D8B030D-6E8A-4147-A177-3AD203B41FA5}">
                      <a16:colId xmlns:a16="http://schemas.microsoft.com/office/drawing/2014/main" val="3298303517"/>
                    </a:ext>
                  </a:extLst>
                </a:gridCol>
                <a:gridCol w="2252133">
                  <a:extLst>
                    <a:ext uri="{9D8B030D-6E8A-4147-A177-3AD203B41FA5}">
                      <a16:colId xmlns:a16="http://schemas.microsoft.com/office/drawing/2014/main" val="3764267104"/>
                    </a:ext>
                  </a:extLst>
                </a:gridCol>
              </a:tblGrid>
              <a:tr h="663730">
                <a:tc>
                  <a:txBody>
                    <a:bodyPr/>
                    <a:lstStyle/>
                    <a:p>
                      <a:pPr algn="ctr" rtl="1"/>
                      <a:r>
                        <a:rPr lang="he-IL" sz="2800" dirty="0">
                          <a:solidFill>
                            <a:schemeClr val="accent1">
                              <a:lumMod val="75000"/>
                            </a:schemeClr>
                          </a:solidFill>
                          <a:latin typeface="Calibri" panose="020F0502020204030204" pitchFamily="34" charset="0"/>
                          <a:cs typeface="Calibri" panose="020F0502020204030204" pitchFamily="34" charset="0"/>
                        </a:rPr>
                        <a:t>קָנִיתִי</a:t>
                      </a:r>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chemeClr val="bg1"/>
                    </a:solidFill>
                  </a:tcPr>
                </a:tc>
                <a:tc>
                  <a:txBody>
                    <a:bodyPr/>
                    <a:lstStyle/>
                    <a:p>
                      <a:pPr algn="ctr" rtl="1"/>
                      <a:r>
                        <a:rPr lang="he-IL" sz="2800" dirty="0">
                          <a:solidFill>
                            <a:schemeClr val="accent1">
                              <a:lumMod val="75000"/>
                            </a:schemeClr>
                          </a:solidFill>
                          <a:latin typeface="Calibri" panose="020F0502020204030204" pitchFamily="34" charset="0"/>
                          <a:cs typeface="Calibri" panose="020F0502020204030204" pitchFamily="34" charset="0"/>
                        </a:rPr>
                        <a:t>שִלַמְתִי</a:t>
                      </a:r>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516429589"/>
                  </a:ext>
                </a:extLst>
              </a:tr>
              <a:tr h="1008937">
                <a:tc>
                  <a:txBody>
                    <a:bodyPr/>
                    <a:lstStyle/>
                    <a:p>
                      <a:pPr rtl="1"/>
                      <a:endParaRPr lang="he-IL" dirty="0">
                        <a:latin typeface="Calibri" panose="020F0502020204030204" pitchFamily="34" charset="0"/>
                        <a:cs typeface="Calibri" panose="020F0502020204030204" pitchFamily="34" charset="0"/>
                      </a:endParaRPr>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chemeClr val="bg1"/>
                    </a:solidFill>
                  </a:tcPr>
                </a:tc>
                <a:tc>
                  <a:txBody>
                    <a:bodyPr/>
                    <a:lstStyle/>
                    <a:p>
                      <a:pPr algn="ctr" rtl="1"/>
                      <a:r>
                        <a:rPr lang="he-IL" sz="2800" dirty="0">
                          <a:latin typeface="Calibri" panose="020F0502020204030204" pitchFamily="34" charset="0"/>
                          <a:cs typeface="Calibri" panose="020F0502020204030204" pitchFamily="34" charset="0"/>
                        </a:rPr>
                        <a:t>2 שְקָלִים </a:t>
                      </a:r>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704379263"/>
                  </a:ext>
                </a:extLst>
              </a:tr>
              <a:tr h="1008937">
                <a:tc>
                  <a:txBody>
                    <a:bodyPr/>
                    <a:lstStyle/>
                    <a:p>
                      <a:pPr rtl="1"/>
                      <a:endParaRPr lang="he-IL">
                        <a:latin typeface="Calibri" panose="020F0502020204030204" pitchFamily="34" charset="0"/>
                        <a:cs typeface="Calibri" panose="020F0502020204030204" pitchFamily="34" charset="0"/>
                      </a:endParaRPr>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chemeClr val="bg1"/>
                    </a:solidFill>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lang="he-IL" sz="2800" kern="1200" dirty="0">
                          <a:solidFill>
                            <a:schemeClr val="dk1"/>
                          </a:solidFill>
                          <a:latin typeface="Calibri" panose="020F0502020204030204" pitchFamily="34" charset="0"/>
                          <a:ea typeface="+mn-ea"/>
                          <a:cs typeface="Calibri" panose="020F0502020204030204" pitchFamily="34" charset="0"/>
                        </a:rPr>
                        <a:t>5 </a:t>
                      </a:r>
                      <a:r>
                        <a:rPr lang="he-IL" sz="2800" dirty="0">
                          <a:latin typeface="Calibri" panose="020F0502020204030204" pitchFamily="34" charset="0"/>
                          <a:cs typeface="Calibri" panose="020F0502020204030204" pitchFamily="34" charset="0"/>
                        </a:rPr>
                        <a:t>שְקָלִים</a:t>
                      </a:r>
                      <a:r>
                        <a:rPr lang="he-IL" sz="2800" kern="1200" dirty="0">
                          <a:solidFill>
                            <a:schemeClr val="dk1"/>
                          </a:solidFill>
                          <a:latin typeface="Calibri" panose="020F0502020204030204" pitchFamily="34" charset="0"/>
                          <a:ea typeface="+mn-ea"/>
                          <a:cs typeface="Calibri" panose="020F0502020204030204" pitchFamily="34" charset="0"/>
                        </a:rPr>
                        <a:t> </a:t>
                      </a:r>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514852706"/>
                  </a:ext>
                </a:extLst>
              </a:tr>
              <a:tr h="1008937">
                <a:tc>
                  <a:txBody>
                    <a:bodyPr/>
                    <a:lstStyle/>
                    <a:p>
                      <a:pPr rtl="1"/>
                      <a:endParaRPr lang="he-IL">
                        <a:latin typeface="Calibri" panose="020F0502020204030204" pitchFamily="34" charset="0"/>
                        <a:cs typeface="Calibri" panose="020F0502020204030204" pitchFamily="34" charset="0"/>
                      </a:endParaRPr>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chemeClr val="bg1"/>
                    </a:solidFill>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lang="he-IL" sz="2800" dirty="0">
                          <a:latin typeface="Calibri" panose="020F0502020204030204" pitchFamily="34" charset="0"/>
                          <a:cs typeface="Calibri" panose="020F0502020204030204" pitchFamily="34" charset="0"/>
                        </a:rPr>
                        <a:t>3 שְקָלִים </a:t>
                      </a:r>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768735691"/>
                  </a:ext>
                </a:extLst>
              </a:tr>
              <a:tr h="1008937">
                <a:tc>
                  <a:txBody>
                    <a:bodyPr/>
                    <a:lstStyle/>
                    <a:p>
                      <a:pPr algn="ctr" rtl="1"/>
                      <a:r>
                        <a:rPr lang="he-IL" sz="2800" dirty="0">
                          <a:latin typeface="Calibri" panose="020F0502020204030204" pitchFamily="34" charset="0"/>
                          <a:cs typeface="Calibri" panose="020F0502020204030204" pitchFamily="34" charset="0"/>
                        </a:rPr>
                        <a:t>בְּסַךְ הַכֹּל שִלַמְתִי:</a:t>
                      </a:r>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chemeClr val="bg1"/>
                    </a:solidFill>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lang="he-IL" sz="2800" dirty="0">
                          <a:latin typeface="Calibri" panose="020F0502020204030204" pitchFamily="34" charset="0"/>
                          <a:cs typeface="Calibri" panose="020F0502020204030204" pitchFamily="34" charset="0"/>
                        </a:rPr>
                        <a:t>10 שְקָלִים </a:t>
                      </a:r>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4176338760"/>
                  </a:ext>
                </a:extLst>
              </a:tr>
            </a:tbl>
          </a:graphicData>
        </a:graphic>
      </p:graphicFrame>
      <p:grpSp>
        <p:nvGrpSpPr>
          <p:cNvPr id="9" name="קבוצה 8">
            <a:extLst>
              <a:ext uri="{FF2B5EF4-FFF2-40B4-BE49-F238E27FC236}">
                <a16:creationId xmlns:a16="http://schemas.microsoft.com/office/drawing/2014/main" id="{149F23FC-2546-4971-8D02-46FCD1C10E8D}"/>
              </a:ext>
            </a:extLst>
          </p:cNvPr>
          <p:cNvGrpSpPr/>
          <p:nvPr/>
        </p:nvGrpSpPr>
        <p:grpSpPr>
          <a:xfrm>
            <a:off x="2986153" y="1776297"/>
            <a:ext cx="2124075" cy="3002059"/>
            <a:chOff x="8049563" y="1806043"/>
            <a:chExt cx="2124075" cy="3002059"/>
          </a:xfrm>
        </p:grpSpPr>
        <p:pic>
          <p:nvPicPr>
            <p:cNvPr id="4" name="תמונה 3">
              <a:extLst>
                <a:ext uri="{FF2B5EF4-FFF2-40B4-BE49-F238E27FC236}">
                  <a16:creationId xmlns:a16="http://schemas.microsoft.com/office/drawing/2014/main" id="{8A79EABF-111D-4763-8FFD-D207448B8FB5}"/>
                </a:ext>
              </a:extLst>
            </p:cNvPr>
            <p:cNvPicPr>
              <a:picLocks noChangeAspect="1"/>
            </p:cNvPicPr>
            <p:nvPr/>
          </p:nvPicPr>
          <p:blipFill>
            <a:blip r:embed="rId4">
              <a:clrChange>
                <a:clrFrom>
                  <a:srgbClr val="FFFFFF"/>
                </a:clrFrom>
                <a:clrTo>
                  <a:srgbClr val="FFFFFF">
                    <a:alpha val="0"/>
                  </a:srgbClr>
                </a:clrTo>
              </a:clrChange>
            </a:blip>
            <a:stretch>
              <a:fillRect/>
            </a:stretch>
          </p:blipFill>
          <p:spPr>
            <a:xfrm>
              <a:off x="8577722" y="1806043"/>
              <a:ext cx="906154" cy="802264"/>
            </a:xfrm>
            <a:prstGeom prst="rect">
              <a:avLst/>
            </a:prstGeom>
          </p:spPr>
        </p:pic>
        <p:pic>
          <p:nvPicPr>
            <p:cNvPr id="6" name="תמונה 5">
              <a:extLst>
                <a:ext uri="{FF2B5EF4-FFF2-40B4-BE49-F238E27FC236}">
                  <a16:creationId xmlns:a16="http://schemas.microsoft.com/office/drawing/2014/main" id="{10AE06D9-B514-4C1C-BF7D-DBAAE7BACC04}"/>
                </a:ext>
              </a:extLst>
            </p:cNvPr>
            <p:cNvPicPr>
              <a:picLocks noChangeAspect="1"/>
            </p:cNvPicPr>
            <p:nvPr/>
          </p:nvPicPr>
          <p:blipFill>
            <a:blip r:embed="rId5">
              <a:clrChange>
                <a:clrFrom>
                  <a:srgbClr val="FFFFFF"/>
                </a:clrFrom>
                <a:clrTo>
                  <a:srgbClr val="FFFFFF">
                    <a:alpha val="0"/>
                  </a:srgbClr>
                </a:clrTo>
              </a:clrChange>
            </a:blip>
            <a:stretch>
              <a:fillRect/>
            </a:stretch>
          </p:blipFill>
          <p:spPr>
            <a:xfrm>
              <a:off x="8548047" y="2605936"/>
              <a:ext cx="1027889" cy="1158830"/>
            </a:xfrm>
            <a:prstGeom prst="rect">
              <a:avLst/>
            </a:prstGeom>
          </p:spPr>
        </p:pic>
        <p:pic>
          <p:nvPicPr>
            <p:cNvPr id="8" name="תמונה 7">
              <a:extLst>
                <a:ext uri="{FF2B5EF4-FFF2-40B4-BE49-F238E27FC236}">
                  <a16:creationId xmlns:a16="http://schemas.microsoft.com/office/drawing/2014/main" id="{C02E831C-E3FD-4637-A3EC-FD2D66321741}"/>
                </a:ext>
              </a:extLst>
            </p:cNvPr>
            <p:cNvPicPr>
              <a:picLocks noChangeAspect="1"/>
            </p:cNvPicPr>
            <p:nvPr/>
          </p:nvPicPr>
          <p:blipFill>
            <a:blip r:embed="rId6">
              <a:clrChange>
                <a:clrFrom>
                  <a:srgbClr val="FFFFFF"/>
                </a:clrFrom>
                <a:clrTo>
                  <a:srgbClr val="FFFFFF">
                    <a:alpha val="0"/>
                  </a:srgbClr>
                </a:clrTo>
              </a:clrChange>
            </a:blip>
            <a:stretch>
              <a:fillRect/>
            </a:stretch>
          </p:blipFill>
          <p:spPr>
            <a:xfrm>
              <a:off x="8049563" y="3569852"/>
              <a:ext cx="2124075" cy="1238250"/>
            </a:xfrm>
            <a:prstGeom prst="rect">
              <a:avLst/>
            </a:prstGeom>
          </p:spPr>
        </p:pic>
      </p:grpSp>
      <p:sp>
        <p:nvSpPr>
          <p:cNvPr id="53" name="צורה חופשית: צורה 52">
            <a:extLst>
              <a:ext uri="{FF2B5EF4-FFF2-40B4-BE49-F238E27FC236}">
                <a16:creationId xmlns:a16="http://schemas.microsoft.com/office/drawing/2014/main" id="{F15C184D-935B-42B4-B432-0DF94E8DF022}"/>
              </a:ext>
            </a:extLst>
          </p:cNvPr>
          <p:cNvSpPr/>
          <p:nvPr/>
        </p:nvSpPr>
        <p:spPr>
          <a:xfrm>
            <a:off x="667250" y="4295618"/>
            <a:ext cx="2192849" cy="1813201"/>
          </a:xfrm>
          <a:custGeom>
            <a:avLst/>
            <a:gdLst>
              <a:gd name="connsiteX0" fmla="*/ 2930457 w 3279179"/>
              <a:gd name="connsiteY0" fmla="*/ 2641435 h 3440665"/>
              <a:gd name="connsiteX1" fmla="*/ 2789065 w 3279179"/>
              <a:gd name="connsiteY1" fmla="*/ 2547309 h 3440665"/>
              <a:gd name="connsiteX2" fmla="*/ 2874818 w 3279179"/>
              <a:gd name="connsiteY2" fmla="*/ 2471040 h 3440665"/>
              <a:gd name="connsiteX3" fmla="*/ 2906953 w 3279179"/>
              <a:gd name="connsiteY3" fmla="*/ 2372822 h 3440665"/>
              <a:gd name="connsiteX4" fmla="*/ 2730672 w 3279179"/>
              <a:gd name="connsiteY4" fmla="*/ 2226424 h 3440665"/>
              <a:gd name="connsiteX5" fmla="*/ 2640144 w 3279179"/>
              <a:gd name="connsiteY5" fmla="*/ 2001154 h 3440665"/>
              <a:gd name="connsiteX6" fmla="*/ 2832033 w 3279179"/>
              <a:gd name="connsiteY6" fmla="*/ 1789092 h 3440665"/>
              <a:gd name="connsiteX7" fmla="*/ 2835706 w 3279179"/>
              <a:gd name="connsiteY7" fmla="*/ 1770490 h 3440665"/>
              <a:gd name="connsiteX8" fmla="*/ 2744260 w 3279179"/>
              <a:gd name="connsiteY8" fmla="*/ 1687897 h 3440665"/>
              <a:gd name="connsiteX9" fmla="*/ 2740587 w 3279179"/>
              <a:gd name="connsiteY9" fmla="*/ 1688641 h 3440665"/>
              <a:gd name="connsiteX10" fmla="*/ 2775109 w 3279179"/>
              <a:gd name="connsiteY10" fmla="*/ 1680270 h 3440665"/>
              <a:gd name="connsiteX11" fmla="*/ 2974894 w 3279179"/>
              <a:gd name="connsiteY11" fmla="*/ 1645298 h 3440665"/>
              <a:gd name="connsiteX12" fmla="*/ 3238031 w 3279179"/>
              <a:gd name="connsiteY12" fmla="*/ 1554707 h 3440665"/>
              <a:gd name="connsiteX13" fmla="*/ 3043754 w 3279179"/>
              <a:gd name="connsiteY13" fmla="*/ 1426911 h 3440665"/>
              <a:gd name="connsiteX14" fmla="*/ 2680541 w 3279179"/>
              <a:gd name="connsiteY14" fmla="*/ 1460767 h 3440665"/>
              <a:gd name="connsiteX15" fmla="*/ 2624352 w 3279179"/>
              <a:gd name="connsiteY15" fmla="*/ 1059522 h 3440665"/>
              <a:gd name="connsiteX16" fmla="*/ 2595523 w 3279179"/>
              <a:gd name="connsiteY16" fmla="*/ 1051895 h 3440665"/>
              <a:gd name="connsiteX17" fmla="*/ 2624352 w 3279179"/>
              <a:gd name="connsiteY17" fmla="*/ 1003902 h 3440665"/>
              <a:gd name="connsiteX18" fmla="*/ 2733977 w 3279179"/>
              <a:gd name="connsiteY18" fmla="*/ 749985 h 3440665"/>
              <a:gd name="connsiteX19" fmla="*/ 2626004 w 3279179"/>
              <a:gd name="connsiteY19" fmla="*/ 534202 h 3440665"/>
              <a:gd name="connsiteX20" fmla="*/ 2426035 w 3279179"/>
              <a:gd name="connsiteY20" fmla="*/ 653441 h 3440665"/>
              <a:gd name="connsiteX21" fmla="*/ 2352585 w 3279179"/>
              <a:gd name="connsiteY21" fmla="*/ 789793 h 3440665"/>
              <a:gd name="connsiteX22" fmla="*/ 2133518 w 3279179"/>
              <a:gd name="connsiteY22" fmla="*/ 681158 h 3440665"/>
              <a:gd name="connsiteX23" fmla="*/ 1959624 w 3279179"/>
              <a:gd name="connsiteY23" fmla="*/ 630374 h 3440665"/>
              <a:gd name="connsiteX24" fmla="*/ 1908759 w 3279179"/>
              <a:gd name="connsiteY24" fmla="*/ 632048 h 3440665"/>
              <a:gd name="connsiteX25" fmla="*/ 1841919 w 3279179"/>
              <a:gd name="connsiteY25" fmla="*/ 494394 h 3440665"/>
              <a:gd name="connsiteX26" fmla="*/ 1893886 w 3279179"/>
              <a:gd name="connsiteY26" fmla="*/ 250522 h 3440665"/>
              <a:gd name="connsiteX27" fmla="*/ 1736334 w 3279179"/>
              <a:gd name="connsiteY27" fmla="*/ 697 h 3440665"/>
              <a:gd name="connsiteX28" fmla="*/ 1522777 w 3279179"/>
              <a:gd name="connsiteY28" fmla="*/ 511135 h 3440665"/>
              <a:gd name="connsiteX29" fmla="*/ 1355126 w 3279179"/>
              <a:gd name="connsiteY29" fmla="*/ 552990 h 3440665"/>
              <a:gd name="connsiteX30" fmla="*/ 1249357 w 3279179"/>
              <a:gd name="connsiteY30" fmla="*/ 389851 h 3440665"/>
              <a:gd name="connsiteX31" fmla="*/ 1206572 w 3279179"/>
              <a:gd name="connsiteY31" fmla="*/ 183183 h 3440665"/>
              <a:gd name="connsiteX32" fmla="*/ 872005 w 3279179"/>
              <a:gd name="connsiteY32" fmla="*/ 284749 h 3440665"/>
              <a:gd name="connsiteX33" fmla="*/ 1002563 w 3279179"/>
              <a:gd name="connsiteY33" fmla="*/ 601169 h 3440665"/>
              <a:gd name="connsiteX34" fmla="*/ 1041308 w 3279179"/>
              <a:gd name="connsiteY34" fmla="*/ 775656 h 3440665"/>
              <a:gd name="connsiteX35" fmla="*/ 870719 w 3279179"/>
              <a:gd name="connsiteY35" fmla="*/ 898057 h 3440665"/>
              <a:gd name="connsiteX36" fmla="*/ 670566 w 3279179"/>
              <a:gd name="connsiteY36" fmla="*/ 909218 h 3440665"/>
              <a:gd name="connsiteX37" fmla="*/ 403757 w 3279179"/>
              <a:gd name="connsiteY37" fmla="*/ 1102493 h 3440665"/>
              <a:gd name="connsiteX38" fmla="*/ 376764 w 3279179"/>
              <a:gd name="connsiteY38" fmla="*/ 1338738 h 3440665"/>
              <a:gd name="connsiteX39" fmla="*/ 247675 w 3279179"/>
              <a:gd name="connsiteY39" fmla="*/ 1590051 h 3440665"/>
              <a:gd name="connsiteX40" fmla="*/ 68272 w 3279179"/>
              <a:gd name="connsiteY40" fmla="*/ 1576285 h 3440665"/>
              <a:gd name="connsiteX41" fmla="*/ 113811 w 3279179"/>
              <a:gd name="connsiteY41" fmla="*/ 1777744 h 3440665"/>
              <a:gd name="connsiteX42" fmla="*/ 246389 w 3279179"/>
              <a:gd name="connsiteY42" fmla="*/ 1760817 h 3440665"/>
              <a:gd name="connsiteX43" fmla="*/ 315249 w 3279179"/>
              <a:gd name="connsiteY43" fmla="*/ 1805461 h 3440665"/>
              <a:gd name="connsiteX44" fmla="*/ 219213 w 3279179"/>
              <a:gd name="connsiteY44" fmla="*/ 1869452 h 3440665"/>
              <a:gd name="connsiteX45" fmla="*/ 115647 w 3279179"/>
              <a:gd name="connsiteY45" fmla="*/ 1893077 h 3440665"/>
              <a:gd name="connsiteX46" fmla="*/ 95081 w 3279179"/>
              <a:gd name="connsiteY46" fmla="*/ 2159457 h 3440665"/>
              <a:gd name="connsiteX47" fmla="*/ 448195 w 3279179"/>
              <a:gd name="connsiteY47" fmla="*/ 2180105 h 3440665"/>
              <a:gd name="connsiteX48" fmla="*/ 570306 w 3279179"/>
              <a:gd name="connsiteY48" fmla="*/ 2471785 h 3440665"/>
              <a:gd name="connsiteX49" fmla="*/ 507873 w 3279179"/>
              <a:gd name="connsiteY49" fmla="*/ 2579304 h 3440665"/>
              <a:gd name="connsiteX50" fmla="*/ 415142 w 3279179"/>
              <a:gd name="connsiteY50" fmla="*/ 2731468 h 3440665"/>
              <a:gd name="connsiteX51" fmla="*/ 526787 w 3279179"/>
              <a:gd name="connsiteY51" fmla="*/ 2900002 h 3440665"/>
              <a:gd name="connsiteX52" fmla="*/ 744201 w 3279179"/>
              <a:gd name="connsiteY52" fmla="*/ 2861496 h 3440665"/>
              <a:gd name="connsiteX53" fmla="*/ 930949 w 3279179"/>
              <a:gd name="connsiteY53" fmla="*/ 2802528 h 3440665"/>
              <a:gd name="connsiteX54" fmla="*/ 1002563 w 3279179"/>
              <a:gd name="connsiteY54" fmla="*/ 2857776 h 3440665"/>
              <a:gd name="connsiteX55" fmla="*/ 862272 w 3279179"/>
              <a:gd name="connsiteY55" fmla="*/ 3229629 h 3440665"/>
              <a:gd name="connsiteX56" fmla="*/ 1113657 w 3279179"/>
              <a:gd name="connsiteY56" fmla="*/ 3232420 h 3440665"/>
              <a:gd name="connsiteX57" fmla="*/ 1156075 w 3279179"/>
              <a:gd name="connsiteY57" fmla="*/ 3111693 h 3440665"/>
              <a:gd name="connsiteX58" fmla="*/ 1315279 w 3279179"/>
              <a:gd name="connsiteY58" fmla="*/ 3130853 h 3440665"/>
              <a:gd name="connsiteX59" fmla="*/ 1381017 w 3279179"/>
              <a:gd name="connsiteY59" fmla="*/ 3275576 h 3440665"/>
              <a:gd name="connsiteX60" fmla="*/ 1503496 w 3279179"/>
              <a:gd name="connsiteY60" fmla="*/ 3248045 h 3440665"/>
              <a:gd name="connsiteX61" fmla="*/ 1531958 w 3279179"/>
              <a:gd name="connsiteY61" fmla="*/ 3173451 h 3440665"/>
              <a:gd name="connsiteX62" fmla="*/ 1550137 w 3279179"/>
              <a:gd name="connsiteY62" fmla="*/ 3107786 h 3440665"/>
              <a:gd name="connsiteX63" fmla="*/ 1689877 w 3279179"/>
              <a:gd name="connsiteY63" fmla="*/ 3136805 h 3440665"/>
              <a:gd name="connsiteX64" fmla="*/ 1773978 w 3279179"/>
              <a:gd name="connsiteY64" fmla="*/ 3364308 h 3440665"/>
              <a:gd name="connsiteX65" fmla="*/ 1893518 w 3279179"/>
              <a:gd name="connsiteY65" fmla="*/ 3436855 h 3440665"/>
              <a:gd name="connsiteX66" fmla="*/ 1942914 w 3279179"/>
              <a:gd name="connsiteY66" fmla="*/ 3340869 h 3440665"/>
              <a:gd name="connsiteX67" fmla="*/ 2057864 w 3279179"/>
              <a:gd name="connsiteY67" fmla="*/ 3064258 h 3440665"/>
              <a:gd name="connsiteX68" fmla="*/ 2402898 w 3279179"/>
              <a:gd name="connsiteY68" fmla="*/ 2946507 h 3440665"/>
              <a:gd name="connsiteX69" fmla="*/ 2699639 w 3279179"/>
              <a:gd name="connsiteY69" fmla="*/ 2788390 h 3440665"/>
              <a:gd name="connsiteX70" fmla="*/ 2805407 w 3279179"/>
              <a:gd name="connsiteY70" fmla="*/ 2911349 h 3440665"/>
              <a:gd name="connsiteX71" fmla="*/ 2883081 w 3279179"/>
              <a:gd name="connsiteY71" fmla="*/ 2985199 h 3440665"/>
              <a:gd name="connsiteX72" fmla="*/ 3075522 w 3279179"/>
              <a:gd name="connsiteY72" fmla="*/ 3103694 h 3440665"/>
              <a:gd name="connsiteX73" fmla="*/ 3274756 w 3279179"/>
              <a:gd name="connsiteY73" fmla="*/ 3040819 h 3440665"/>
              <a:gd name="connsiteX74" fmla="*/ 2930457 w 3279179"/>
              <a:gd name="connsiteY74" fmla="*/ 2641435 h 34406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Lst>
            <a:rect l="l" t="t" r="r" b="b"/>
            <a:pathLst>
              <a:path w="3279179" h="3440665">
                <a:moveTo>
                  <a:pt x="2930457" y="2641435"/>
                </a:moveTo>
                <a:cubicBezTo>
                  <a:pt x="2877756" y="2617810"/>
                  <a:pt x="2829646" y="2589163"/>
                  <a:pt x="2789065" y="2547309"/>
                </a:cubicBezTo>
                <a:cubicBezTo>
                  <a:pt x="2752339" y="2509174"/>
                  <a:pt x="2844887" y="2488898"/>
                  <a:pt x="2874818" y="2471040"/>
                </a:cubicBezTo>
                <a:cubicBezTo>
                  <a:pt x="2913747" y="2447788"/>
                  <a:pt x="2931926" y="2413002"/>
                  <a:pt x="2906953" y="2372822"/>
                </a:cubicBezTo>
                <a:cubicBezTo>
                  <a:pt x="2868391" y="2310877"/>
                  <a:pt x="2779883" y="2279626"/>
                  <a:pt x="2730672" y="2226424"/>
                </a:cubicBezTo>
                <a:cubicBezTo>
                  <a:pt x="2672646" y="2163736"/>
                  <a:pt x="2627657" y="2089700"/>
                  <a:pt x="2640144" y="2001154"/>
                </a:cubicBezTo>
                <a:cubicBezTo>
                  <a:pt x="2653548" y="1907214"/>
                  <a:pt x="2762806" y="1837085"/>
                  <a:pt x="2832033" y="1789092"/>
                </a:cubicBezTo>
                <a:cubicBezTo>
                  <a:pt x="2839011" y="1784255"/>
                  <a:pt x="2844520" y="1776442"/>
                  <a:pt x="2835706" y="1770490"/>
                </a:cubicBezTo>
                <a:cubicBezTo>
                  <a:pt x="2801368" y="1747051"/>
                  <a:pt x="2778047" y="1711149"/>
                  <a:pt x="2744260" y="1687897"/>
                </a:cubicBezTo>
                <a:cubicBezTo>
                  <a:pt x="2726081" y="1693478"/>
                  <a:pt x="2724795" y="1693664"/>
                  <a:pt x="2740587" y="1688641"/>
                </a:cubicBezTo>
                <a:cubicBezTo>
                  <a:pt x="2751972" y="1685107"/>
                  <a:pt x="2763541" y="1682874"/>
                  <a:pt x="2775109" y="1680270"/>
                </a:cubicBezTo>
                <a:cubicBezTo>
                  <a:pt x="2841031" y="1665761"/>
                  <a:pt x="2908422" y="1657204"/>
                  <a:pt x="2974894" y="1645298"/>
                </a:cubicBezTo>
                <a:cubicBezTo>
                  <a:pt x="3044673" y="1632835"/>
                  <a:pt x="3193594" y="1623534"/>
                  <a:pt x="3238031" y="1554707"/>
                </a:cubicBezTo>
                <a:cubicBezTo>
                  <a:pt x="3289630" y="1474718"/>
                  <a:pt x="3087090" y="1427283"/>
                  <a:pt x="3043754" y="1426911"/>
                </a:cubicBezTo>
                <a:cubicBezTo>
                  <a:pt x="2914298" y="1425795"/>
                  <a:pt x="2814221" y="1519549"/>
                  <a:pt x="2680541" y="1460767"/>
                </a:cubicBezTo>
                <a:cubicBezTo>
                  <a:pt x="2542822" y="1400310"/>
                  <a:pt x="2598277" y="1168716"/>
                  <a:pt x="2624352" y="1059522"/>
                </a:cubicBezTo>
                <a:cubicBezTo>
                  <a:pt x="2627106" y="1048175"/>
                  <a:pt x="2609478" y="1047059"/>
                  <a:pt x="2595523" y="1051895"/>
                </a:cubicBezTo>
                <a:cubicBezTo>
                  <a:pt x="2607642" y="1031619"/>
                  <a:pt x="2619578" y="1013575"/>
                  <a:pt x="2624352" y="1003902"/>
                </a:cubicBezTo>
                <a:cubicBezTo>
                  <a:pt x="2665484" y="921309"/>
                  <a:pt x="2704413" y="837600"/>
                  <a:pt x="2733977" y="749985"/>
                </a:cubicBezTo>
                <a:cubicBezTo>
                  <a:pt x="2770518" y="641907"/>
                  <a:pt x="2779516" y="499416"/>
                  <a:pt x="2626004" y="534202"/>
                </a:cubicBezTo>
                <a:cubicBezTo>
                  <a:pt x="2546494" y="552246"/>
                  <a:pt x="2471758" y="582195"/>
                  <a:pt x="2426035" y="653441"/>
                </a:cubicBezTo>
                <a:cubicBezTo>
                  <a:pt x="2397757" y="697527"/>
                  <a:pt x="2386372" y="748683"/>
                  <a:pt x="2352585" y="789793"/>
                </a:cubicBezTo>
                <a:cubicBezTo>
                  <a:pt x="2242409" y="924099"/>
                  <a:pt x="2167122" y="739940"/>
                  <a:pt x="2133518" y="681158"/>
                </a:cubicBezTo>
                <a:cubicBezTo>
                  <a:pt x="2108729" y="637815"/>
                  <a:pt x="2001491" y="636327"/>
                  <a:pt x="1959624" y="630374"/>
                </a:cubicBezTo>
                <a:cubicBezTo>
                  <a:pt x="1952279" y="629258"/>
                  <a:pt x="1928591" y="628700"/>
                  <a:pt x="1908759" y="632048"/>
                </a:cubicBezTo>
                <a:cubicBezTo>
                  <a:pt x="1864138" y="595030"/>
                  <a:pt x="1826495" y="558943"/>
                  <a:pt x="1841919" y="494394"/>
                </a:cubicBezTo>
                <a:cubicBezTo>
                  <a:pt x="1861384" y="412731"/>
                  <a:pt x="1882317" y="334045"/>
                  <a:pt x="1893886" y="250522"/>
                </a:cubicBezTo>
                <a:cubicBezTo>
                  <a:pt x="1909310" y="140956"/>
                  <a:pt x="1878461" y="-11580"/>
                  <a:pt x="1736334" y="697"/>
                </a:cubicBezTo>
                <a:cubicBezTo>
                  <a:pt x="1521308" y="19299"/>
                  <a:pt x="1573090" y="350786"/>
                  <a:pt x="1522777" y="511135"/>
                </a:cubicBezTo>
                <a:cubicBezTo>
                  <a:pt x="1462180" y="496440"/>
                  <a:pt x="1410581" y="515600"/>
                  <a:pt x="1355126" y="552990"/>
                </a:cubicBezTo>
                <a:cubicBezTo>
                  <a:pt x="1256335" y="619771"/>
                  <a:pt x="1243664" y="443424"/>
                  <a:pt x="1249357" y="389851"/>
                </a:cubicBezTo>
                <a:cubicBezTo>
                  <a:pt x="1257436" y="314140"/>
                  <a:pt x="1238339" y="251266"/>
                  <a:pt x="1206572" y="183183"/>
                </a:cubicBezTo>
                <a:cubicBezTo>
                  <a:pt x="1098967" y="-47668"/>
                  <a:pt x="901201" y="73989"/>
                  <a:pt x="872005" y="284749"/>
                </a:cubicBezTo>
                <a:cubicBezTo>
                  <a:pt x="856029" y="400640"/>
                  <a:pt x="948577" y="508345"/>
                  <a:pt x="1002563" y="601169"/>
                </a:cubicBezTo>
                <a:cubicBezTo>
                  <a:pt x="1033963" y="655487"/>
                  <a:pt x="1054162" y="712409"/>
                  <a:pt x="1041308" y="775656"/>
                </a:cubicBezTo>
                <a:cubicBezTo>
                  <a:pt x="1030474" y="828671"/>
                  <a:pt x="913872" y="977487"/>
                  <a:pt x="870719" y="898057"/>
                </a:cubicBezTo>
                <a:cubicBezTo>
                  <a:pt x="798370" y="765239"/>
                  <a:pt x="733367" y="822905"/>
                  <a:pt x="670566" y="909218"/>
                </a:cubicBezTo>
                <a:cubicBezTo>
                  <a:pt x="575815" y="966140"/>
                  <a:pt x="476841" y="1016551"/>
                  <a:pt x="403757" y="1102493"/>
                </a:cubicBezTo>
                <a:cubicBezTo>
                  <a:pt x="338937" y="1178575"/>
                  <a:pt x="351424" y="1249820"/>
                  <a:pt x="376764" y="1338738"/>
                </a:cubicBezTo>
                <a:cubicBezTo>
                  <a:pt x="409450" y="1453884"/>
                  <a:pt x="410551" y="1613861"/>
                  <a:pt x="247675" y="1590051"/>
                </a:cubicBezTo>
                <a:cubicBezTo>
                  <a:pt x="188180" y="1581308"/>
                  <a:pt x="128501" y="1571449"/>
                  <a:pt x="68272" y="1576285"/>
                </a:cubicBezTo>
                <a:cubicBezTo>
                  <a:pt x="-78629" y="1588004"/>
                  <a:pt x="47338" y="1741471"/>
                  <a:pt x="113811" y="1777744"/>
                </a:cubicBezTo>
                <a:cubicBezTo>
                  <a:pt x="152005" y="1798579"/>
                  <a:pt x="208746" y="1770676"/>
                  <a:pt x="246389" y="1760817"/>
                </a:cubicBezTo>
                <a:cubicBezTo>
                  <a:pt x="287705" y="1750028"/>
                  <a:pt x="317636" y="1752260"/>
                  <a:pt x="315249" y="1805461"/>
                </a:cubicBezTo>
                <a:cubicBezTo>
                  <a:pt x="312862" y="1854571"/>
                  <a:pt x="260161" y="1864616"/>
                  <a:pt x="219213" y="1869452"/>
                </a:cubicBezTo>
                <a:cubicBezTo>
                  <a:pt x="185609" y="1873359"/>
                  <a:pt x="145946" y="1875963"/>
                  <a:pt x="115647" y="1893077"/>
                </a:cubicBezTo>
                <a:cubicBezTo>
                  <a:pt x="27690" y="1943302"/>
                  <a:pt x="-27398" y="2120765"/>
                  <a:pt x="95081" y="2159457"/>
                </a:cubicBezTo>
                <a:cubicBezTo>
                  <a:pt x="204523" y="2194057"/>
                  <a:pt x="371623" y="2088584"/>
                  <a:pt x="448195" y="2180105"/>
                </a:cubicBezTo>
                <a:cubicBezTo>
                  <a:pt x="512280" y="2256746"/>
                  <a:pt x="585915" y="2365381"/>
                  <a:pt x="570306" y="2471785"/>
                </a:cubicBezTo>
                <a:cubicBezTo>
                  <a:pt x="564981" y="2508058"/>
                  <a:pt x="521094" y="2544332"/>
                  <a:pt x="507873" y="2579304"/>
                </a:cubicBezTo>
                <a:cubicBezTo>
                  <a:pt x="484920" y="2639574"/>
                  <a:pt x="442319" y="2676034"/>
                  <a:pt x="415142" y="2731468"/>
                </a:cubicBezTo>
                <a:cubicBezTo>
                  <a:pt x="385211" y="2793041"/>
                  <a:pt x="476473" y="2883074"/>
                  <a:pt x="526787" y="2900002"/>
                </a:cubicBezTo>
                <a:cubicBezTo>
                  <a:pt x="597667" y="2923813"/>
                  <a:pt x="676810" y="2884004"/>
                  <a:pt x="744201" y="2861496"/>
                </a:cubicBezTo>
                <a:cubicBezTo>
                  <a:pt x="806266" y="2840848"/>
                  <a:pt x="866496" y="2814061"/>
                  <a:pt x="930949" y="2802528"/>
                </a:cubicBezTo>
                <a:cubicBezTo>
                  <a:pt x="988791" y="2792297"/>
                  <a:pt x="1005134" y="2819269"/>
                  <a:pt x="1002563" y="2857776"/>
                </a:cubicBezTo>
                <a:cubicBezTo>
                  <a:pt x="916626" y="2969574"/>
                  <a:pt x="809755" y="3103136"/>
                  <a:pt x="862272" y="3229629"/>
                </a:cubicBezTo>
                <a:cubicBezTo>
                  <a:pt x="910933" y="3346822"/>
                  <a:pt x="1069219" y="3339009"/>
                  <a:pt x="1113657" y="3232420"/>
                </a:cubicBezTo>
                <a:cubicBezTo>
                  <a:pt x="1130183" y="3192797"/>
                  <a:pt x="1137345" y="3150757"/>
                  <a:pt x="1156075" y="3111693"/>
                </a:cubicBezTo>
                <a:cubicBezTo>
                  <a:pt x="1207307" y="3004545"/>
                  <a:pt x="1297651" y="3059979"/>
                  <a:pt x="1315279" y="3130853"/>
                </a:cubicBezTo>
                <a:cubicBezTo>
                  <a:pt x="1328500" y="3183682"/>
                  <a:pt x="1325562" y="3248603"/>
                  <a:pt x="1381017" y="3275576"/>
                </a:cubicBezTo>
                <a:cubicBezTo>
                  <a:pt x="1421048" y="3295108"/>
                  <a:pt x="1473932" y="3277064"/>
                  <a:pt x="1503496" y="3248045"/>
                </a:cubicBezTo>
                <a:cubicBezTo>
                  <a:pt x="1522042" y="3229629"/>
                  <a:pt x="1526816" y="3197448"/>
                  <a:pt x="1531958" y="3173451"/>
                </a:cubicBezTo>
                <a:cubicBezTo>
                  <a:pt x="1536732" y="3150571"/>
                  <a:pt x="1540221" y="3129551"/>
                  <a:pt x="1550137" y="3107786"/>
                </a:cubicBezTo>
                <a:cubicBezTo>
                  <a:pt x="1577314" y="3048446"/>
                  <a:pt x="1672616" y="3083232"/>
                  <a:pt x="1689877" y="3136805"/>
                </a:cubicBezTo>
                <a:cubicBezTo>
                  <a:pt x="1718890" y="3226653"/>
                  <a:pt x="1713381" y="3285435"/>
                  <a:pt x="1773978" y="3364308"/>
                </a:cubicBezTo>
                <a:cubicBezTo>
                  <a:pt x="1799318" y="3397233"/>
                  <a:pt x="1844123" y="3456201"/>
                  <a:pt x="1893518" y="3436855"/>
                </a:cubicBezTo>
                <a:cubicBezTo>
                  <a:pt x="1932264" y="3421788"/>
                  <a:pt x="1937038" y="3377701"/>
                  <a:pt x="1942914" y="3340869"/>
                </a:cubicBezTo>
                <a:cubicBezTo>
                  <a:pt x="1959808" y="3233908"/>
                  <a:pt x="1961644" y="3133085"/>
                  <a:pt x="2057864" y="3064258"/>
                </a:cubicBezTo>
                <a:cubicBezTo>
                  <a:pt x="2155186" y="2994686"/>
                  <a:pt x="2295110" y="2996174"/>
                  <a:pt x="2402898" y="2946507"/>
                </a:cubicBezTo>
                <a:cubicBezTo>
                  <a:pt x="2520419" y="2892375"/>
                  <a:pt x="2520419" y="2699845"/>
                  <a:pt x="2699639" y="2788390"/>
                </a:cubicBezTo>
                <a:cubicBezTo>
                  <a:pt x="2744076" y="2810341"/>
                  <a:pt x="2773456" y="2875262"/>
                  <a:pt x="2805407" y="2911349"/>
                </a:cubicBezTo>
                <a:cubicBezTo>
                  <a:pt x="2828728" y="2937578"/>
                  <a:pt x="2856639" y="2962505"/>
                  <a:pt x="2883081" y="2985199"/>
                </a:cubicBezTo>
                <a:cubicBezTo>
                  <a:pt x="2940556" y="3034308"/>
                  <a:pt x="3006295" y="3074861"/>
                  <a:pt x="3075522" y="3103694"/>
                </a:cubicBezTo>
                <a:cubicBezTo>
                  <a:pt x="3149707" y="3134573"/>
                  <a:pt x="3257679" y="3141456"/>
                  <a:pt x="3274756" y="3040819"/>
                </a:cubicBezTo>
                <a:cubicBezTo>
                  <a:pt x="3313318" y="2814991"/>
                  <a:pt x="3091497" y="2713982"/>
                  <a:pt x="2930457" y="2641435"/>
                </a:cubicBezTo>
                <a:close/>
              </a:path>
            </a:pathLst>
          </a:custGeom>
          <a:solidFill>
            <a:srgbClr val="B8A9CB"/>
          </a:solidFill>
          <a:ln w="18340" cap="flat">
            <a:noFill/>
            <a:prstDash val="solid"/>
            <a:miter/>
          </a:ln>
        </p:spPr>
        <p:txBody>
          <a:bodyPr tIns="468000" rIns="252000" bIns="72000" rtlCol="1" anchor="ctr"/>
          <a:lstStyle/>
          <a:p>
            <a:pPr algn="ctr" rtl="0"/>
            <a:r>
              <a:rPr lang="he-IL" sz="2400" dirty="0">
                <a:latin typeface="Calibri" panose="020F0502020204030204" pitchFamily="34" charset="0"/>
                <a:cs typeface="Calibri" panose="020F0502020204030204" pitchFamily="34" charset="0"/>
              </a:rPr>
              <a:t>לַחֲצוּ עָלַי </a:t>
            </a:r>
          </a:p>
          <a:p>
            <a:pPr algn="ctr" rtl="0"/>
            <a:r>
              <a:rPr lang="he-IL" sz="2400" dirty="0">
                <a:latin typeface="Calibri" panose="020F0502020204030204" pitchFamily="34" charset="0"/>
                <a:cs typeface="Calibri" panose="020F0502020204030204" pitchFamily="34" charset="0"/>
              </a:rPr>
              <a:t>לְהַצָגַת הַתְשוּבָה.</a:t>
            </a:r>
          </a:p>
          <a:p>
            <a:pPr algn="l" rtl="0"/>
            <a:endParaRPr lang="he-IL" dirty="0">
              <a:latin typeface="Arial" panose="020B0604020202020204" pitchFamily="34" charset="0"/>
            </a:endParaRPr>
          </a:p>
        </p:txBody>
      </p:sp>
      <p:sp>
        <p:nvSpPr>
          <p:cNvPr id="39" name="תיבת טקסט 38">
            <a:extLst>
              <a:ext uri="{FF2B5EF4-FFF2-40B4-BE49-F238E27FC236}">
                <a16:creationId xmlns:a16="http://schemas.microsoft.com/office/drawing/2014/main" id="{50DACA62-98FC-490A-A6CB-EA098D93A725}"/>
              </a:ext>
            </a:extLst>
          </p:cNvPr>
          <p:cNvSpPr txBox="1"/>
          <p:nvPr/>
        </p:nvSpPr>
        <p:spPr>
          <a:xfrm>
            <a:off x="-35500" y="128663"/>
            <a:ext cx="12084281" cy="1384995"/>
          </a:xfrm>
          <a:prstGeom prst="rect">
            <a:avLst/>
          </a:prstGeom>
          <a:noFill/>
        </p:spPr>
        <p:txBody>
          <a:bodyPr wrap="square" rtlCol="1">
            <a:spAutoFit/>
          </a:bodyPr>
          <a:lstStyle/>
          <a:p>
            <a:r>
              <a:rPr lang="he-IL" sz="2800" dirty="0">
                <a:latin typeface="Calibri" panose="020F0502020204030204" pitchFamily="34" charset="0"/>
                <a:cs typeface="Calibri" panose="020F0502020204030204" pitchFamily="34" charset="0"/>
              </a:rPr>
              <a:t>גַיְא גַם קָנָה בַּיָרִיד צַעֲצוּעִים. </a:t>
            </a:r>
          </a:p>
          <a:p>
            <a:r>
              <a:rPr lang="he-IL" sz="2800" dirty="0">
                <a:latin typeface="Calibri" panose="020F0502020204030204" pitchFamily="34" charset="0"/>
                <a:cs typeface="Calibri" panose="020F0502020204030204" pitchFamily="34" charset="0"/>
              </a:rPr>
              <a:t>חַשְבוּ כַּמָה כֶּסֶף שִלֵם גַיְא עֲבוּר הַצַעֲצוּעִים שֶקָנָה.</a:t>
            </a:r>
          </a:p>
          <a:p>
            <a:r>
              <a:rPr lang="he-IL" sz="2800" dirty="0">
                <a:latin typeface="Calibri" panose="020F0502020204030204" pitchFamily="34" charset="0"/>
                <a:cs typeface="Calibri" panose="020F0502020204030204" pitchFamily="34" charset="0"/>
              </a:rPr>
              <a:t>לְהַצָגַת הַתַרְגִיל וְהַתְשוּבָה, לַחֲצוּ עַל הַכֶּתֶם הַצִבְעוֹנִי.</a:t>
            </a:r>
          </a:p>
        </p:txBody>
      </p:sp>
      <p:sp>
        <p:nvSpPr>
          <p:cNvPr id="24" name="תיבת טקסט 23">
            <a:extLst>
              <a:ext uri="{FF2B5EF4-FFF2-40B4-BE49-F238E27FC236}">
                <a16:creationId xmlns:a16="http://schemas.microsoft.com/office/drawing/2014/main" id="{7A4C76F9-5C86-415F-84AE-7086BF317F58}"/>
              </a:ext>
            </a:extLst>
          </p:cNvPr>
          <p:cNvSpPr txBox="1"/>
          <p:nvPr/>
        </p:nvSpPr>
        <p:spPr>
          <a:xfrm>
            <a:off x="6693667" y="3875599"/>
            <a:ext cx="3097844" cy="830997"/>
          </a:xfrm>
          <a:prstGeom prst="rect">
            <a:avLst/>
          </a:prstGeom>
          <a:noFill/>
        </p:spPr>
        <p:txBody>
          <a:bodyPr wrap="square" rtlCol="1">
            <a:spAutoFit/>
          </a:bodyPr>
          <a:lstStyle/>
          <a:p>
            <a:r>
              <a:rPr lang="en-US" sz="4800" dirty="0">
                <a:solidFill>
                  <a:srgbClr val="45579E"/>
                </a:solidFill>
                <a:latin typeface="Calibri" panose="020F0502020204030204" pitchFamily="34" charset="0"/>
                <a:cs typeface="Calibri" panose="020F0502020204030204" pitchFamily="34" charset="0"/>
              </a:rPr>
              <a:t>2+5+3 = 10</a:t>
            </a:r>
            <a:endParaRPr lang="he-IL" sz="4800" dirty="0">
              <a:solidFill>
                <a:srgbClr val="45579E"/>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730923719"/>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53"/>
                    </p:tgtEl>
                  </p:cond>
                </p:stCondLst>
                <p:endSync evt="end" delay="0">
                  <p:rtn val="all"/>
                </p:endSync>
                <p:childTnLst>
                  <p:par>
                    <p:cTn id="3" fill="hold">
                      <p:stCondLst>
                        <p:cond delay="0"/>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24"/>
                                        </p:tgtEl>
                                        <p:attrNameLst>
                                          <p:attrName>style.visibility</p:attrName>
                                        </p:attrNameLst>
                                      </p:cBhvr>
                                      <p:to>
                                        <p:strVal val="visible"/>
                                      </p:to>
                                    </p:set>
                                  </p:childTnLst>
                                </p:cTn>
                              </p:par>
                              <p:par>
                                <p:cTn id="7" presetID="31" presetClass="exit" presetSubtype="0" fill="hold" grpId="1" nodeType="withEffect">
                                  <p:stCondLst>
                                    <p:cond delay="0"/>
                                  </p:stCondLst>
                                  <p:childTnLst>
                                    <p:anim calcmode="lin" valueType="num">
                                      <p:cBhvr>
                                        <p:cTn id="8" dur="1000"/>
                                        <p:tgtEl>
                                          <p:spTgt spid="53"/>
                                        </p:tgtEl>
                                        <p:attrNameLst>
                                          <p:attrName>ppt_w</p:attrName>
                                        </p:attrNameLst>
                                      </p:cBhvr>
                                      <p:tavLst>
                                        <p:tav tm="0">
                                          <p:val>
                                            <p:strVal val="ppt_w"/>
                                          </p:val>
                                        </p:tav>
                                        <p:tav tm="100000">
                                          <p:val>
                                            <p:fltVal val="0"/>
                                          </p:val>
                                        </p:tav>
                                      </p:tavLst>
                                    </p:anim>
                                    <p:anim calcmode="lin" valueType="num">
                                      <p:cBhvr>
                                        <p:cTn id="9" dur="1000"/>
                                        <p:tgtEl>
                                          <p:spTgt spid="53"/>
                                        </p:tgtEl>
                                        <p:attrNameLst>
                                          <p:attrName>ppt_h</p:attrName>
                                        </p:attrNameLst>
                                      </p:cBhvr>
                                      <p:tavLst>
                                        <p:tav tm="0">
                                          <p:val>
                                            <p:strVal val="ppt_h"/>
                                          </p:val>
                                        </p:tav>
                                        <p:tav tm="100000">
                                          <p:val>
                                            <p:fltVal val="0"/>
                                          </p:val>
                                        </p:tav>
                                      </p:tavLst>
                                    </p:anim>
                                    <p:anim calcmode="lin" valueType="num">
                                      <p:cBhvr>
                                        <p:cTn id="10" dur="1000"/>
                                        <p:tgtEl>
                                          <p:spTgt spid="53"/>
                                        </p:tgtEl>
                                        <p:attrNameLst>
                                          <p:attrName>style.rotation</p:attrName>
                                        </p:attrNameLst>
                                      </p:cBhvr>
                                      <p:tavLst>
                                        <p:tav tm="0">
                                          <p:val>
                                            <p:fltVal val="0"/>
                                          </p:val>
                                        </p:tav>
                                        <p:tav tm="100000">
                                          <p:val>
                                            <p:fltVal val="90"/>
                                          </p:val>
                                        </p:tav>
                                      </p:tavLst>
                                    </p:anim>
                                    <p:animEffect transition="out" filter="fade">
                                      <p:cBhvr>
                                        <p:cTn id="11" dur="1000"/>
                                        <p:tgtEl>
                                          <p:spTgt spid="53"/>
                                        </p:tgtEl>
                                      </p:cBhvr>
                                    </p:animEffect>
                                    <p:set>
                                      <p:cBhvr>
                                        <p:cTn id="12" dur="1" fill="hold">
                                          <p:stCondLst>
                                            <p:cond delay="999"/>
                                          </p:stCondLst>
                                        </p:cTn>
                                        <p:tgtEl>
                                          <p:spTgt spid="53"/>
                                        </p:tgtEl>
                                        <p:attrNameLst>
                                          <p:attrName>style.visibility</p:attrName>
                                        </p:attrNameLst>
                                      </p:cBhvr>
                                      <p:to>
                                        <p:strVal val="hidden"/>
                                      </p:to>
                                    </p:set>
                                  </p:childTnLst>
                                </p:cTn>
                              </p:par>
                            </p:childTnLst>
                          </p:cTn>
                        </p:par>
                      </p:childTnLst>
                    </p:cTn>
                  </p:par>
                </p:childTnLst>
              </p:cTn>
              <p:nextCondLst>
                <p:cond evt="onClick" delay="0">
                  <p:tgtEl>
                    <p:spTgt spid="53"/>
                  </p:tgtEl>
                </p:cond>
              </p:nextCondLst>
            </p:seq>
          </p:childTnLst>
        </p:cTn>
      </p:par>
    </p:tnLst>
    <p:bldLst>
      <p:bldP spid="53" grpId="1" animBg="1"/>
      <p:bldP spid="24"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תמונה 19" descr="תמונה שמכילה אוסף תמונות&#10;&#10;התיאור נוצר באופן אוטומטי">
            <a:extLst>
              <a:ext uri="{FF2B5EF4-FFF2-40B4-BE49-F238E27FC236}">
                <a16:creationId xmlns:a16="http://schemas.microsoft.com/office/drawing/2014/main" id="{B8C068B1-13A0-4183-BD44-88D484AC3CE0}"/>
              </a:ext>
            </a:extLst>
          </p:cNvPr>
          <p:cNvPicPr>
            <a:picLocks noChangeAspect="1"/>
          </p:cNvPicPr>
          <p:nvPr/>
        </p:nvPicPr>
        <p:blipFill rotWithShape="1">
          <a:blip r:embed="rId3">
            <a:extLst>
              <a:ext uri="{28A0092B-C50C-407E-A947-70E740481C1C}">
                <a14:useLocalDpi xmlns:a14="http://schemas.microsoft.com/office/drawing/2010/main" val="0"/>
              </a:ext>
            </a:extLst>
          </a:blip>
          <a:srcRect t="36345" r="84969" b="5381"/>
          <a:stretch/>
        </p:blipFill>
        <p:spPr>
          <a:xfrm flipH="1">
            <a:off x="143115" y="2952499"/>
            <a:ext cx="1534259" cy="3720835"/>
          </a:xfrm>
          <a:prstGeom prst="rect">
            <a:avLst/>
          </a:prstGeom>
        </p:spPr>
      </p:pic>
      <p:sp>
        <p:nvSpPr>
          <p:cNvPr id="18" name="תיבת טקסט 17">
            <a:extLst>
              <a:ext uri="{FF2B5EF4-FFF2-40B4-BE49-F238E27FC236}">
                <a16:creationId xmlns:a16="http://schemas.microsoft.com/office/drawing/2014/main" id="{BE0FECA9-7D3C-43DC-A4CA-1C426BF48313}"/>
              </a:ext>
            </a:extLst>
          </p:cNvPr>
          <p:cNvSpPr txBox="1"/>
          <p:nvPr/>
        </p:nvSpPr>
        <p:spPr>
          <a:xfrm>
            <a:off x="549763" y="6359487"/>
            <a:ext cx="503046" cy="369332"/>
          </a:xfrm>
          <a:prstGeom prst="rect">
            <a:avLst/>
          </a:prstGeom>
          <a:noFill/>
        </p:spPr>
        <p:txBody>
          <a:bodyPr wrap="square" rtlCol="1">
            <a:spAutoFit/>
          </a:bodyPr>
          <a:lstStyle/>
          <a:p>
            <a:r>
              <a:rPr lang="he-IL" sz="1800" dirty="0">
                <a:latin typeface="Calibri" panose="020F0502020204030204" pitchFamily="34" charset="0"/>
                <a:cs typeface="Calibri" panose="020F0502020204030204" pitchFamily="34" charset="0"/>
              </a:rPr>
              <a:t>גַיְא</a:t>
            </a:r>
            <a:endParaRPr lang="he-IL" dirty="0">
              <a:latin typeface="Calibri" panose="020F0502020204030204" pitchFamily="34" charset="0"/>
              <a:cs typeface="Calibri" panose="020F0502020204030204" pitchFamily="34" charset="0"/>
            </a:endParaRPr>
          </a:p>
        </p:txBody>
      </p:sp>
      <p:sp>
        <p:nvSpPr>
          <p:cNvPr id="39" name="תיבת טקסט 38">
            <a:extLst>
              <a:ext uri="{FF2B5EF4-FFF2-40B4-BE49-F238E27FC236}">
                <a16:creationId xmlns:a16="http://schemas.microsoft.com/office/drawing/2014/main" id="{50DACA62-98FC-490A-A6CB-EA098D93A725}"/>
              </a:ext>
            </a:extLst>
          </p:cNvPr>
          <p:cNvSpPr txBox="1"/>
          <p:nvPr/>
        </p:nvSpPr>
        <p:spPr>
          <a:xfrm>
            <a:off x="-94825" y="184666"/>
            <a:ext cx="12127498" cy="1892826"/>
          </a:xfrm>
          <a:prstGeom prst="rect">
            <a:avLst/>
          </a:prstGeom>
          <a:noFill/>
        </p:spPr>
        <p:txBody>
          <a:bodyPr wrap="square" rtlCol="1">
            <a:spAutoFit/>
          </a:bodyPr>
          <a:lstStyle/>
          <a:p>
            <a:pPr>
              <a:spcBef>
                <a:spcPts val="200"/>
              </a:spcBef>
            </a:pPr>
            <a:r>
              <a:rPr lang="he-IL" sz="2800" dirty="0">
                <a:latin typeface="Calibri" panose="020F0502020204030204" pitchFamily="34" charset="0"/>
                <a:cs typeface="Calibri" panose="020F0502020204030204" pitchFamily="34" charset="0"/>
              </a:rPr>
              <a:t>גַיְא מָכַר בַּיָרִיד צַעֲצוּעִים בְּ־14 שְקָלִים.</a:t>
            </a:r>
          </a:p>
          <a:p>
            <a:pPr>
              <a:spcBef>
                <a:spcPts val="200"/>
              </a:spcBef>
            </a:pPr>
            <a:r>
              <a:rPr lang="he-IL" sz="2800" dirty="0">
                <a:latin typeface="Calibri" panose="020F0502020204030204" pitchFamily="34" charset="0"/>
                <a:cs typeface="Calibri" panose="020F0502020204030204" pitchFamily="34" charset="0"/>
              </a:rPr>
              <a:t>גַיְא קָנָה צַעֲצוּעִים בַּ־10 שְקָלִים. </a:t>
            </a:r>
          </a:p>
          <a:p>
            <a:pPr marL="514350" indent="-514350">
              <a:spcBef>
                <a:spcPts val="200"/>
              </a:spcBef>
              <a:buFont typeface="+mj-lt"/>
              <a:buAutoNum type="arabicPeriod"/>
            </a:pPr>
            <a:r>
              <a:rPr lang="he-IL" sz="2800" dirty="0">
                <a:latin typeface="Calibri" panose="020F0502020204030204" pitchFamily="34" charset="0"/>
                <a:cs typeface="Calibri" panose="020F0502020204030204" pitchFamily="34" charset="0"/>
              </a:rPr>
              <a:t>גַיְא הוֹסִיף אֶת הַכֶּסֶף שֶהִרְוִיחַ לְקֻפַּת הַחִסָכוֹן שֶלוֹ. כַּמָה כֶּסֶף הוֹסִיף גַיְא לַקֻפָּה?</a:t>
            </a:r>
          </a:p>
          <a:p>
            <a:pPr marL="514350" indent="-514350">
              <a:spcBef>
                <a:spcPts val="200"/>
              </a:spcBef>
              <a:buFont typeface="+mj-lt"/>
              <a:buAutoNum type="arabicPeriod"/>
            </a:pPr>
            <a:r>
              <a:rPr lang="he-IL" sz="2800" dirty="0">
                <a:latin typeface="Calibri" panose="020F0502020204030204" pitchFamily="34" charset="0"/>
                <a:cs typeface="Calibri" panose="020F0502020204030204" pitchFamily="34" charset="0"/>
              </a:rPr>
              <a:t>לִפְנֵי הַיָרִיד הָיוּ לְגַיְא 15 שְקָלִים בְּקֻפַּת הַחִסָכוֹן שֶלוֹ. כַּמָה שְקָלִים יֵש לוֹ כָּעֵת?</a:t>
            </a:r>
          </a:p>
        </p:txBody>
      </p:sp>
      <p:sp>
        <p:nvSpPr>
          <p:cNvPr id="24" name="לחצו עלי">
            <a:extLst>
              <a:ext uri="{FF2B5EF4-FFF2-40B4-BE49-F238E27FC236}">
                <a16:creationId xmlns:a16="http://schemas.microsoft.com/office/drawing/2014/main" id="{28EBEE33-A601-4C79-BE51-0D27157EF52A}"/>
              </a:ext>
            </a:extLst>
          </p:cNvPr>
          <p:cNvSpPr/>
          <p:nvPr/>
        </p:nvSpPr>
        <p:spPr>
          <a:xfrm>
            <a:off x="1849207" y="5443819"/>
            <a:ext cx="2633759" cy="1160371"/>
          </a:xfrm>
          <a:custGeom>
            <a:avLst/>
            <a:gdLst>
              <a:gd name="connsiteX0" fmla="*/ 254115 w 3369197"/>
              <a:gd name="connsiteY0" fmla="*/ 6913 h 1475174"/>
              <a:gd name="connsiteX1" fmla="*/ 171565 w 3369197"/>
              <a:gd name="connsiteY1" fmla="*/ 563 h 1475174"/>
              <a:gd name="connsiteX2" fmla="*/ 95365 w 3369197"/>
              <a:gd name="connsiteY2" fmla="*/ 19613 h 1475174"/>
              <a:gd name="connsiteX3" fmla="*/ 19165 w 3369197"/>
              <a:gd name="connsiteY3" fmla="*/ 64063 h 1475174"/>
              <a:gd name="connsiteX4" fmla="*/ 115 w 3369197"/>
              <a:gd name="connsiteY4" fmla="*/ 191063 h 1475174"/>
              <a:gd name="connsiteX5" fmla="*/ 12815 w 3369197"/>
              <a:gd name="connsiteY5" fmla="*/ 362513 h 1475174"/>
              <a:gd name="connsiteX6" fmla="*/ 44565 w 3369197"/>
              <a:gd name="connsiteY6" fmla="*/ 692713 h 1475174"/>
              <a:gd name="connsiteX7" fmla="*/ 95365 w 3369197"/>
              <a:gd name="connsiteY7" fmla="*/ 1162613 h 1475174"/>
              <a:gd name="connsiteX8" fmla="*/ 108065 w 3369197"/>
              <a:gd name="connsiteY8" fmla="*/ 1327713 h 1475174"/>
              <a:gd name="connsiteX9" fmla="*/ 120765 w 3369197"/>
              <a:gd name="connsiteY9" fmla="*/ 1410263 h 1475174"/>
              <a:gd name="connsiteX10" fmla="*/ 171565 w 3369197"/>
              <a:gd name="connsiteY10" fmla="*/ 1454713 h 1475174"/>
              <a:gd name="connsiteX11" fmla="*/ 355715 w 3369197"/>
              <a:gd name="connsiteY11" fmla="*/ 1473763 h 1475174"/>
              <a:gd name="connsiteX12" fmla="*/ 558915 w 3369197"/>
              <a:gd name="connsiteY12" fmla="*/ 1473763 h 1475174"/>
              <a:gd name="connsiteX13" fmla="*/ 1187565 w 3369197"/>
              <a:gd name="connsiteY13" fmla="*/ 1467413 h 1475174"/>
              <a:gd name="connsiteX14" fmla="*/ 2482965 w 3369197"/>
              <a:gd name="connsiteY14" fmla="*/ 1467413 h 1475174"/>
              <a:gd name="connsiteX15" fmla="*/ 3137015 w 3369197"/>
              <a:gd name="connsiteY15" fmla="*/ 1467413 h 1475174"/>
              <a:gd name="connsiteX16" fmla="*/ 3187815 w 3369197"/>
              <a:gd name="connsiteY16" fmla="*/ 1454713 h 1475174"/>
              <a:gd name="connsiteX17" fmla="*/ 3264015 w 3369197"/>
              <a:gd name="connsiteY17" fmla="*/ 1422963 h 1475174"/>
              <a:gd name="connsiteX18" fmla="*/ 3302115 w 3369197"/>
              <a:gd name="connsiteY18" fmla="*/ 1384863 h 1475174"/>
              <a:gd name="connsiteX19" fmla="*/ 3340215 w 3369197"/>
              <a:gd name="connsiteY19" fmla="*/ 1207063 h 1475174"/>
              <a:gd name="connsiteX20" fmla="*/ 3365615 w 3369197"/>
              <a:gd name="connsiteY20" fmla="*/ 260913 h 1475174"/>
              <a:gd name="connsiteX21" fmla="*/ 3365615 w 3369197"/>
              <a:gd name="connsiteY21" fmla="*/ 191063 h 1475174"/>
              <a:gd name="connsiteX22" fmla="*/ 3333865 w 3369197"/>
              <a:gd name="connsiteY22" fmla="*/ 70413 h 1475174"/>
              <a:gd name="connsiteX23" fmla="*/ 3308465 w 3369197"/>
              <a:gd name="connsiteY23" fmla="*/ 38663 h 1475174"/>
              <a:gd name="connsiteX24" fmla="*/ 3257665 w 3369197"/>
              <a:gd name="connsiteY24" fmla="*/ 19613 h 1475174"/>
              <a:gd name="connsiteX25" fmla="*/ 3225915 w 3369197"/>
              <a:gd name="connsiteY25" fmla="*/ 13263 h 1475174"/>
              <a:gd name="connsiteX26" fmla="*/ 3111615 w 3369197"/>
              <a:gd name="connsiteY26" fmla="*/ 6913 h 1475174"/>
              <a:gd name="connsiteX27" fmla="*/ 3041765 w 3369197"/>
              <a:gd name="connsiteY27" fmla="*/ 6913 h 1475174"/>
              <a:gd name="connsiteX28" fmla="*/ 254115 w 3369197"/>
              <a:gd name="connsiteY28" fmla="*/ 6913 h 1475174"/>
              <a:gd name="connsiteX0" fmla="*/ 254115 w 3366916"/>
              <a:gd name="connsiteY0" fmla="*/ 6913 h 1475174"/>
              <a:gd name="connsiteX1" fmla="*/ 171565 w 3366916"/>
              <a:gd name="connsiteY1" fmla="*/ 563 h 1475174"/>
              <a:gd name="connsiteX2" fmla="*/ 95365 w 3366916"/>
              <a:gd name="connsiteY2" fmla="*/ 19613 h 1475174"/>
              <a:gd name="connsiteX3" fmla="*/ 19165 w 3366916"/>
              <a:gd name="connsiteY3" fmla="*/ 64063 h 1475174"/>
              <a:gd name="connsiteX4" fmla="*/ 115 w 3366916"/>
              <a:gd name="connsiteY4" fmla="*/ 191063 h 1475174"/>
              <a:gd name="connsiteX5" fmla="*/ 12815 w 3366916"/>
              <a:gd name="connsiteY5" fmla="*/ 362513 h 1475174"/>
              <a:gd name="connsiteX6" fmla="*/ 44565 w 3366916"/>
              <a:gd name="connsiteY6" fmla="*/ 692713 h 1475174"/>
              <a:gd name="connsiteX7" fmla="*/ 95365 w 3366916"/>
              <a:gd name="connsiteY7" fmla="*/ 1162613 h 1475174"/>
              <a:gd name="connsiteX8" fmla="*/ 108065 w 3366916"/>
              <a:gd name="connsiteY8" fmla="*/ 1327713 h 1475174"/>
              <a:gd name="connsiteX9" fmla="*/ 120765 w 3366916"/>
              <a:gd name="connsiteY9" fmla="*/ 1410263 h 1475174"/>
              <a:gd name="connsiteX10" fmla="*/ 171565 w 3366916"/>
              <a:gd name="connsiteY10" fmla="*/ 1454713 h 1475174"/>
              <a:gd name="connsiteX11" fmla="*/ 355715 w 3366916"/>
              <a:gd name="connsiteY11" fmla="*/ 1473763 h 1475174"/>
              <a:gd name="connsiteX12" fmla="*/ 558915 w 3366916"/>
              <a:gd name="connsiteY12" fmla="*/ 1473763 h 1475174"/>
              <a:gd name="connsiteX13" fmla="*/ 1187565 w 3366916"/>
              <a:gd name="connsiteY13" fmla="*/ 1467413 h 1475174"/>
              <a:gd name="connsiteX14" fmla="*/ 2482965 w 3366916"/>
              <a:gd name="connsiteY14" fmla="*/ 1467413 h 1475174"/>
              <a:gd name="connsiteX15" fmla="*/ 3137015 w 3366916"/>
              <a:gd name="connsiteY15" fmla="*/ 1467413 h 1475174"/>
              <a:gd name="connsiteX16" fmla="*/ 3187815 w 3366916"/>
              <a:gd name="connsiteY16" fmla="*/ 1454713 h 1475174"/>
              <a:gd name="connsiteX17" fmla="*/ 3264015 w 3366916"/>
              <a:gd name="connsiteY17" fmla="*/ 1422963 h 1475174"/>
              <a:gd name="connsiteX18" fmla="*/ 3302115 w 3366916"/>
              <a:gd name="connsiteY18" fmla="*/ 1384863 h 1475174"/>
              <a:gd name="connsiteX19" fmla="*/ 3340215 w 3366916"/>
              <a:gd name="connsiteY19" fmla="*/ 1207063 h 1475174"/>
              <a:gd name="connsiteX20" fmla="*/ 3365615 w 3366916"/>
              <a:gd name="connsiteY20" fmla="*/ 260913 h 1475174"/>
              <a:gd name="connsiteX21" fmla="*/ 3360162 w 3366916"/>
              <a:gd name="connsiteY21" fmla="*/ 143441 h 1475174"/>
              <a:gd name="connsiteX22" fmla="*/ 3333865 w 3366916"/>
              <a:gd name="connsiteY22" fmla="*/ 70413 h 1475174"/>
              <a:gd name="connsiteX23" fmla="*/ 3308465 w 3366916"/>
              <a:gd name="connsiteY23" fmla="*/ 38663 h 1475174"/>
              <a:gd name="connsiteX24" fmla="*/ 3257665 w 3366916"/>
              <a:gd name="connsiteY24" fmla="*/ 19613 h 1475174"/>
              <a:gd name="connsiteX25" fmla="*/ 3225915 w 3366916"/>
              <a:gd name="connsiteY25" fmla="*/ 13263 h 1475174"/>
              <a:gd name="connsiteX26" fmla="*/ 3111615 w 3366916"/>
              <a:gd name="connsiteY26" fmla="*/ 6913 h 1475174"/>
              <a:gd name="connsiteX27" fmla="*/ 3041765 w 3366916"/>
              <a:gd name="connsiteY27" fmla="*/ 6913 h 1475174"/>
              <a:gd name="connsiteX28" fmla="*/ 254115 w 3366916"/>
              <a:gd name="connsiteY28" fmla="*/ 6913 h 1475174"/>
              <a:gd name="connsiteX0" fmla="*/ 254115 w 3368387"/>
              <a:gd name="connsiteY0" fmla="*/ 6913 h 1475174"/>
              <a:gd name="connsiteX1" fmla="*/ 171565 w 3368387"/>
              <a:gd name="connsiteY1" fmla="*/ 563 h 1475174"/>
              <a:gd name="connsiteX2" fmla="*/ 95365 w 3368387"/>
              <a:gd name="connsiteY2" fmla="*/ 19613 h 1475174"/>
              <a:gd name="connsiteX3" fmla="*/ 19165 w 3368387"/>
              <a:gd name="connsiteY3" fmla="*/ 64063 h 1475174"/>
              <a:gd name="connsiteX4" fmla="*/ 115 w 3368387"/>
              <a:gd name="connsiteY4" fmla="*/ 191063 h 1475174"/>
              <a:gd name="connsiteX5" fmla="*/ 12815 w 3368387"/>
              <a:gd name="connsiteY5" fmla="*/ 362513 h 1475174"/>
              <a:gd name="connsiteX6" fmla="*/ 44565 w 3368387"/>
              <a:gd name="connsiteY6" fmla="*/ 692713 h 1475174"/>
              <a:gd name="connsiteX7" fmla="*/ 95365 w 3368387"/>
              <a:gd name="connsiteY7" fmla="*/ 1162613 h 1475174"/>
              <a:gd name="connsiteX8" fmla="*/ 108065 w 3368387"/>
              <a:gd name="connsiteY8" fmla="*/ 1327713 h 1475174"/>
              <a:gd name="connsiteX9" fmla="*/ 120765 w 3368387"/>
              <a:gd name="connsiteY9" fmla="*/ 1410263 h 1475174"/>
              <a:gd name="connsiteX10" fmla="*/ 171565 w 3368387"/>
              <a:gd name="connsiteY10" fmla="*/ 1454713 h 1475174"/>
              <a:gd name="connsiteX11" fmla="*/ 355715 w 3368387"/>
              <a:gd name="connsiteY11" fmla="*/ 1473763 h 1475174"/>
              <a:gd name="connsiteX12" fmla="*/ 558915 w 3368387"/>
              <a:gd name="connsiteY12" fmla="*/ 1473763 h 1475174"/>
              <a:gd name="connsiteX13" fmla="*/ 1187565 w 3368387"/>
              <a:gd name="connsiteY13" fmla="*/ 1467413 h 1475174"/>
              <a:gd name="connsiteX14" fmla="*/ 2482965 w 3368387"/>
              <a:gd name="connsiteY14" fmla="*/ 1467413 h 1475174"/>
              <a:gd name="connsiteX15" fmla="*/ 3137015 w 3368387"/>
              <a:gd name="connsiteY15" fmla="*/ 1467413 h 1475174"/>
              <a:gd name="connsiteX16" fmla="*/ 3187815 w 3368387"/>
              <a:gd name="connsiteY16" fmla="*/ 1454713 h 1475174"/>
              <a:gd name="connsiteX17" fmla="*/ 3264015 w 3368387"/>
              <a:gd name="connsiteY17" fmla="*/ 1422963 h 1475174"/>
              <a:gd name="connsiteX18" fmla="*/ 3302115 w 3368387"/>
              <a:gd name="connsiteY18" fmla="*/ 1384863 h 1475174"/>
              <a:gd name="connsiteX19" fmla="*/ 3340215 w 3368387"/>
              <a:gd name="connsiteY19" fmla="*/ 1207063 h 1475174"/>
              <a:gd name="connsiteX20" fmla="*/ 3367306 w 3368387"/>
              <a:gd name="connsiteY20" fmla="*/ 326797 h 1475174"/>
              <a:gd name="connsiteX21" fmla="*/ 3360162 w 3368387"/>
              <a:gd name="connsiteY21" fmla="*/ 143441 h 1475174"/>
              <a:gd name="connsiteX22" fmla="*/ 3333865 w 3368387"/>
              <a:gd name="connsiteY22" fmla="*/ 70413 h 1475174"/>
              <a:gd name="connsiteX23" fmla="*/ 3308465 w 3368387"/>
              <a:gd name="connsiteY23" fmla="*/ 38663 h 1475174"/>
              <a:gd name="connsiteX24" fmla="*/ 3257665 w 3368387"/>
              <a:gd name="connsiteY24" fmla="*/ 19613 h 1475174"/>
              <a:gd name="connsiteX25" fmla="*/ 3225915 w 3368387"/>
              <a:gd name="connsiteY25" fmla="*/ 13263 h 1475174"/>
              <a:gd name="connsiteX26" fmla="*/ 3111615 w 3368387"/>
              <a:gd name="connsiteY26" fmla="*/ 6913 h 1475174"/>
              <a:gd name="connsiteX27" fmla="*/ 3041765 w 3368387"/>
              <a:gd name="connsiteY27" fmla="*/ 6913 h 1475174"/>
              <a:gd name="connsiteX28" fmla="*/ 254115 w 3368387"/>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137015 w 3368651"/>
              <a:gd name="connsiteY15" fmla="*/ 1467413 h 1475174"/>
              <a:gd name="connsiteX16" fmla="*/ 3187815 w 3368651"/>
              <a:gd name="connsiteY16" fmla="*/ 1454713 h 1475174"/>
              <a:gd name="connsiteX17" fmla="*/ 3264015 w 3368651"/>
              <a:gd name="connsiteY17" fmla="*/ 1422963 h 1475174"/>
              <a:gd name="connsiteX18" fmla="*/ 3302115 w 3368651"/>
              <a:gd name="connsiteY18" fmla="*/ 1384863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137015 w 3368651"/>
              <a:gd name="connsiteY15" fmla="*/ 1467413 h 1475174"/>
              <a:gd name="connsiteX16" fmla="*/ 3187815 w 3368651"/>
              <a:gd name="connsiteY16" fmla="*/ 1454713 h 1475174"/>
              <a:gd name="connsiteX17" fmla="*/ 3264015 w 3368651"/>
              <a:gd name="connsiteY17" fmla="*/ 1422963 h 1475174"/>
              <a:gd name="connsiteX18" fmla="*/ 3314918 w 3368651"/>
              <a:gd name="connsiteY18" fmla="*/ 1343591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041074 w 3368651"/>
              <a:gd name="connsiteY15" fmla="*/ 1465035 h 1475174"/>
              <a:gd name="connsiteX16" fmla="*/ 3187815 w 3368651"/>
              <a:gd name="connsiteY16" fmla="*/ 1454713 h 1475174"/>
              <a:gd name="connsiteX17" fmla="*/ 3264015 w 3368651"/>
              <a:gd name="connsiteY17" fmla="*/ 1422963 h 1475174"/>
              <a:gd name="connsiteX18" fmla="*/ 3314918 w 3368651"/>
              <a:gd name="connsiteY18" fmla="*/ 1343591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304121 w 3368651"/>
              <a:gd name="connsiteY0" fmla="*/ 3518 h 1476542"/>
              <a:gd name="connsiteX1" fmla="*/ 171565 w 3368651"/>
              <a:gd name="connsiteY1" fmla="*/ 1931 h 1476542"/>
              <a:gd name="connsiteX2" fmla="*/ 95365 w 3368651"/>
              <a:gd name="connsiteY2" fmla="*/ 20981 h 1476542"/>
              <a:gd name="connsiteX3" fmla="*/ 19165 w 3368651"/>
              <a:gd name="connsiteY3" fmla="*/ 65431 h 1476542"/>
              <a:gd name="connsiteX4" fmla="*/ 115 w 3368651"/>
              <a:gd name="connsiteY4" fmla="*/ 192431 h 1476542"/>
              <a:gd name="connsiteX5" fmla="*/ 12815 w 3368651"/>
              <a:gd name="connsiteY5" fmla="*/ 363881 h 1476542"/>
              <a:gd name="connsiteX6" fmla="*/ 44565 w 3368651"/>
              <a:gd name="connsiteY6" fmla="*/ 694081 h 1476542"/>
              <a:gd name="connsiteX7" fmla="*/ 95365 w 3368651"/>
              <a:gd name="connsiteY7" fmla="*/ 1163981 h 1476542"/>
              <a:gd name="connsiteX8" fmla="*/ 108065 w 3368651"/>
              <a:gd name="connsiteY8" fmla="*/ 1329081 h 1476542"/>
              <a:gd name="connsiteX9" fmla="*/ 120765 w 3368651"/>
              <a:gd name="connsiteY9" fmla="*/ 1411631 h 1476542"/>
              <a:gd name="connsiteX10" fmla="*/ 171565 w 3368651"/>
              <a:gd name="connsiteY10" fmla="*/ 1456081 h 1476542"/>
              <a:gd name="connsiteX11" fmla="*/ 355715 w 3368651"/>
              <a:gd name="connsiteY11" fmla="*/ 1475131 h 1476542"/>
              <a:gd name="connsiteX12" fmla="*/ 558915 w 3368651"/>
              <a:gd name="connsiteY12" fmla="*/ 1475131 h 1476542"/>
              <a:gd name="connsiteX13" fmla="*/ 1187565 w 3368651"/>
              <a:gd name="connsiteY13" fmla="*/ 1468781 h 1476542"/>
              <a:gd name="connsiteX14" fmla="*/ 2482965 w 3368651"/>
              <a:gd name="connsiteY14" fmla="*/ 1468781 h 1476542"/>
              <a:gd name="connsiteX15" fmla="*/ 3041074 w 3368651"/>
              <a:gd name="connsiteY15" fmla="*/ 1466403 h 1476542"/>
              <a:gd name="connsiteX16" fmla="*/ 3187815 w 3368651"/>
              <a:gd name="connsiteY16" fmla="*/ 1456081 h 1476542"/>
              <a:gd name="connsiteX17" fmla="*/ 3264015 w 3368651"/>
              <a:gd name="connsiteY17" fmla="*/ 1424331 h 1476542"/>
              <a:gd name="connsiteX18" fmla="*/ 3314918 w 3368651"/>
              <a:gd name="connsiteY18" fmla="*/ 1344959 h 1476542"/>
              <a:gd name="connsiteX19" fmla="*/ 3336349 w 3368651"/>
              <a:gd name="connsiteY19" fmla="*/ 1156840 h 1476542"/>
              <a:gd name="connsiteX20" fmla="*/ 3367306 w 3368651"/>
              <a:gd name="connsiteY20" fmla="*/ 328165 h 1476542"/>
              <a:gd name="connsiteX21" fmla="*/ 3360162 w 3368651"/>
              <a:gd name="connsiteY21" fmla="*/ 144809 h 1476542"/>
              <a:gd name="connsiteX22" fmla="*/ 3333865 w 3368651"/>
              <a:gd name="connsiteY22" fmla="*/ 71781 h 1476542"/>
              <a:gd name="connsiteX23" fmla="*/ 3308465 w 3368651"/>
              <a:gd name="connsiteY23" fmla="*/ 40031 h 1476542"/>
              <a:gd name="connsiteX24" fmla="*/ 3257665 w 3368651"/>
              <a:gd name="connsiteY24" fmla="*/ 20981 h 1476542"/>
              <a:gd name="connsiteX25" fmla="*/ 3225915 w 3368651"/>
              <a:gd name="connsiteY25" fmla="*/ 14631 h 1476542"/>
              <a:gd name="connsiteX26" fmla="*/ 3111615 w 3368651"/>
              <a:gd name="connsiteY26" fmla="*/ 8281 h 1476542"/>
              <a:gd name="connsiteX27" fmla="*/ 3041765 w 3368651"/>
              <a:gd name="connsiteY27" fmla="*/ 8281 h 1476542"/>
              <a:gd name="connsiteX28" fmla="*/ 304121 w 3368651"/>
              <a:gd name="connsiteY28" fmla="*/ 3518 h 1476542"/>
              <a:gd name="connsiteX0" fmla="*/ 304121 w 3368651"/>
              <a:gd name="connsiteY0" fmla="*/ 7213 h 1480237"/>
              <a:gd name="connsiteX1" fmla="*/ 188234 w 3368651"/>
              <a:gd name="connsiteY1" fmla="*/ 864 h 1480237"/>
              <a:gd name="connsiteX2" fmla="*/ 95365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04121 w 3368651"/>
              <a:gd name="connsiteY28" fmla="*/ 7213 h 1480237"/>
              <a:gd name="connsiteX0" fmla="*/ 304121 w 3368651"/>
              <a:gd name="connsiteY0" fmla="*/ 7213 h 1480237"/>
              <a:gd name="connsiteX1" fmla="*/ 188234 w 3368651"/>
              <a:gd name="connsiteY1" fmla="*/ 864 h 1480237"/>
              <a:gd name="connsiteX2" fmla="*/ 81078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04121 w 3368651"/>
              <a:gd name="connsiteY28" fmla="*/ 7213 h 1480237"/>
              <a:gd name="connsiteX0" fmla="*/ 325552 w 3368651"/>
              <a:gd name="connsiteY0" fmla="*/ 7213 h 1480237"/>
              <a:gd name="connsiteX1" fmla="*/ 188234 w 3368651"/>
              <a:gd name="connsiteY1" fmla="*/ 864 h 1480237"/>
              <a:gd name="connsiteX2" fmla="*/ 81078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25552 w 3368651"/>
              <a:gd name="connsiteY28" fmla="*/ 7213 h 1480237"/>
              <a:gd name="connsiteX0" fmla="*/ 325447 w 3368546"/>
              <a:gd name="connsiteY0" fmla="*/ 7213 h 1480237"/>
              <a:gd name="connsiteX1" fmla="*/ 188129 w 3368546"/>
              <a:gd name="connsiteY1" fmla="*/ 864 h 1480237"/>
              <a:gd name="connsiteX2" fmla="*/ 80973 w 3368546"/>
              <a:gd name="connsiteY2" fmla="*/ 24676 h 1480237"/>
              <a:gd name="connsiteX3" fmla="*/ 14297 w 3368546"/>
              <a:gd name="connsiteY3" fmla="*/ 81033 h 1480237"/>
              <a:gd name="connsiteX4" fmla="*/ 10 w 3368546"/>
              <a:gd name="connsiteY4" fmla="*/ 196126 h 1480237"/>
              <a:gd name="connsiteX5" fmla="*/ 12710 w 3368546"/>
              <a:gd name="connsiteY5" fmla="*/ 367576 h 1480237"/>
              <a:gd name="connsiteX6" fmla="*/ 44460 w 3368546"/>
              <a:gd name="connsiteY6" fmla="*/ 697776 h 1480237"/>
              <a:gd name="connsiteX7" fmla="*/ 95260 w 3368546"/>
              <a:gd name="connsiteY7" fmla="*/ 1167676 h 1480237"/>
              <a:gd name="connsiteX8" fmla="*/ 107960 w 3368546"/>
              <a:gd name="connsiteY8" fmla="*/ 1332776 h 1480237"/>
              <a:gd name="connsiteX9" fmla="*/ 120660 w 3368546"/>
              <a:gd name="connsiteY9" fmla="*/ 1415326 h 1480237"/>
              <a:gd name="connsiteX10" fmla="*/ 171460 w 3368546"/>
              <a:gd name="connsiteY10" fmla="*/ 1459776 h 1480237"/>
              <a:gd name="connsiteX11" fmla="*/ 355610 w 3368546"/>
              <a:gd name="connsiteY11" fmla="*/ 1478826 h 1480237"/>
              <a:gd name="connsiteX12" fmla="*/ 558810 w 3368546"/>
              <a:gd name="connsiteY12" fmla="*/ 1478826 h 1480237"/>
              <a:gd name="connsiteX13" fmla="*/ 1187460 w 3368546"/>
              <a:gd name="connsiteY13" fmla="*/ 1472476 h 1480237"/>
              <a:gd name="connsiteX14" fmla="*/ 2482860 w 3368546"/>
              <a:gd name="connsiteY14" fmla="*/ 1472476 h 1480237"/>
              <a:gd name="connsiteX15" fmla="*/ 3040969 w 3368546"/>
              <a:gd name="connsiteY15" fmla="*/ 1470098 h 1480237"/>
              <a:gd name="connsiteX16" fmla="*/ 3187710 w 3368546"/>
              <a:gd name="connsiteY16" fmla="*/ 1459776 h 1480237"/>
              <a:gd name="connsiteX17" fmla="*/ 3263910 w 3368546"/>
              <a:gd name="connsiteY17" fmla="*/ 1428026 h 1480237"/>
              <a:gd name="connsiteX18" fmla="*/ 3314813 w 3368546"/>
              <a:gd name="connsiteY18" fmla="*/ 1348654 h 1480237"/>
              <a:gd name="connsiteX19" fmla="*/ 3336244 w 3368546"/>
              <a:gd name="connsiteY19" fmla="*/ 1160535 h 1480237"/>
              <a:gd name="connsiteX20" fmla="*/ 3367201 w 3368546"/>
              <a:gd name="connsiteY20" fmla="*/ 331860 h 1480237"/>
              <a:gd name="connsiteX21" fmla="*/ 3360057 w 3368546"/>
              <a:gd name="connsiteY21" fmla="*/ 148504 h 1480237"/>
              <a:gd name="connsiteX22" fmla="*/ 3333760 w 3368546"/>
              <a:gd name="connsiteY22" fmla="*/ 75476 h 1480237"/>
              <a:gd name="connsiteX23" fmla="*/ 3308360 w 3368546"/>
              <a:gd name="connsiteY23" fmla="*/ 43726 h 1480237"/>
              <a:gd name="connsiteX24" fmla="*/ 3257560 w 3368546"/>
              <a:gd name="connsiteY24" fmla="*/ 24676 h 1480237"/>
              <a:gd name="connsiteX25" fmla="*/ 3225810 w 3368546"/>
              <a:gd name="connsiteY25" fmla="*/ 18326 h 1480237"/>
              <a:gd name="connsiteX26" fmla="*/ 3111510 w 3368546"/>
              <a:gd name="connsiteY26" fmla="*/ 11976 h 1480237"/>
              <a:gd name="connsiteX27" fmla="*/ 3041660 w 3368546"/>
              <a:gd name="connsiteY27" fmla="*/ 11976 h 1480237"/>
              <a:gd name="connsiteX28" fmla="*/ 325447 w 3368546"/>
              <a:gd name="connsiteY28" fmla="*/ 7213 h 1480237"/>
              <a:gd name="connsiteX0" fmla="*/ 325447 w 3368546"/>
              <a:gd name="connsiteY0" fmla="*/ 5196 h 1478220"/>
              <a:gd name="connsiteX1" fmla="*/ 173842 w 3368546"/>
              <a:gd name="connsiteY1" fmla="*/ 1228 h 1478220"/>
              <a:gd name="connsiteX2" fmla="*/ 80973 w 3368546"/>
              <a:gd name="connsiteY2" fmla="*/ 22659 h 1478220"/>
              <a:gd name="connsiteX3" fmla="*/ 14297 w 3368546"/>
              <a:gd name="connsiteY3" fmla="*/ 79016 h 1478220"/>
              <a:gd name="connsiteX4" fmla="*/ 10 w 3368546"/>
              <a:gd name="connsiteY4" fmla="*/ 194109 h 1478220"/>
              <a:gd name="connsiteX5" fmla="*/ 12710 w 3368546"/>
              <a:gd name="connsiteY5" fmla="*/ 365559 h 1478220"/>
              <a:gd name="connsiteX6" fmla="*/ 44460 w 3368546"/>
              <a:gd name="connsiteY6" fmla="*/ 695759 h 1478220"/>
              <a:gd name="connsiteX7" fmla="*/ 95260 w 3368546"/>
              <a:gd name="connsiteY7" fmla="*/ 1165659 h 1478220"/>
              <a:gd name="connsiteX8" fmla="*/ 107960 w 3368546"/>
              <a:gd name="connsiteY8" fmla="*/ 1330759 h 1478220"/>
              <a:gd name="connsiteX9" fmla="*/ 120660 w 3368546"/>
              <a:gd name="connsiteY9" fmla="*/ 1413309 h 1478220"/>
              <a:gd name="connsiteX10" fmla="*/ 171460 w 3368546"/>
              <a:gd name="connsiteY10" fmla="*/ 1457759 h 1478220"/>
              <a:gd name="connsiteX11" fmla="*/ 355610 w 3368546"/>
              <a:gd name="connsiteY11" fmla="*/ 1476809 h 1478220"/>
              <a:gd name="connsiteX12" fmla="*/ 558810 w 3368546"/>
              <a:gd name="connsiteY12" fmla="*/ 1476809 h 1478220"/>
              <a:gd name="connsiteX13" fmla="*/ 1187460 w 3368546"/>
              <a:gd name="connsiteY13" fmla="*/ 1470459 h 1478220"/>
              <a:gd name="connsiteX14" fmla="*/ 2482860 w 3368546"/>
              <a:gd name="connsiteY14" fmla="*/ 1470459 h 1478220"/>
              <a:gd name="connsiteX15" fmla="*/ 3040969 w 3368546"/>
              <a:gd name="connsiteY15" fmla="*/ 1468081 h 1478220"/>
              <a:gd name="connsiteX16" fmla="*/ 3187710 w 3368546"/>
              <a:gd name="connsiteY16" fmla="*/ 1457759 h 1478220"/>
              <a:gd name="connsiteX17" fmla="*/ 3263910 w 3368546"/>
              <a:gd name="connsiteY17" fmla="*/ 1426009 h 1478220"/>
              <a:gd name="connsiteX18" fmla="*/ 3314813 w 3368546"/>
              <a:gd name="connsiteY18" fmla="*/ 1346637 h 1478220"/>
              <a:gd name="connsiteX19" fmla="*/ 3336244 w 3368546"/>
              <a:gd name="connsiteY19" fmla="*/ 1158518 h 1478220"/>
              <a:gd name="connsiteX20" fmla="*/ 3367201 w 3368546"/>
              <a:gd name="connsiteY20" fmla="*/ 329843 h 1478220"/>
              <a:gd name="connsiteX21" fmla="*/ 3360057 w 3368546"/>
              <a:gd name="connsiteY21" fmla="*/ 146487 h 1478220"/>
              <a:gd name="connsiteX22" fmla="*/ 3333760 w 3368546"/>
              <a:gd name="connsiteY22" fmla="*/ 73459 h 1478220"/>
              <a:gd name="connsiteX23" fmla="*/ 3308360 w 3368546"/>
              <a:gd name="connsiteY23" fmla="*/ 41709 h 1478220"/>
              <a:gd name="connsiteX24" fmla="*/ 3257560 w 3368546"/>
              <a:gd name="connsiteY24" fmla="*/ 22659 h 1478220"/>
              <a:gd name="connsiteX25" fmla="*/ 3225810 w 3368546"/>
              <a:gd name="connsiteY25" fmla="*/ 16309 h 1478220"/>
              <a:gd name="connsiteX26" fmla="*/ 3111510 w 3368546"/>
              <a:gd name="connsiteY26" fmla="*/ 9959 h 1478220"/>
              <a:gd name="connsiteX27" fmla="*/ 3041660 w 3368546"/>
              <a:gd name="connsiteY27" fmla="*/ 9959 h 1478220"/>
              <a:gd name="connsiteX28" fmla="*/ 325447 w 3368546"/>
              <a:gd name="connsiteY28" fmla="*/ 5196 h 1478220"/>
              <a:gd name="connsiteX0" fmla="*/ 344497 w 3368546"/>
              <a:gd name="connsiteY0" fmla="*/ 1551 h 1484100"/>
              <a:gd name="connsiteX1" fmla="*/ 173842 w 3368546"/>
              <a:gd name="connsiteY1" fmla="*/ 7108 h 1484100"/>
              <a:gd name="connsiteX2" fmla="*/ 80973 w 3368546"/>
              <a:gd name="connsiteY2" fmla="*/ 28539 h 1484100"/>
              <a:gd name="connsiteX3" fmla="*/ 14297 w 3368546"/>
              <a:gd name="connsiteY3" fmla="*/ 84896 h 1484100"/>
              <a:gd name="connsiteX4" fmla="*/ 10 w 3368546"/>
              <a:gd name="connsiteY4" fmla="*/ 199989 h 1484100"/>
              <a:gd name="connsiteX5" fmla="*/ 12710 w 3368546"/>
              <a:gd name="connsiteY5" fmla="*/ 371439 h 1484100"/>
              <a:gd name="connsiteX6" fmla="*/ 44460 w 3368546"/>
              <a:gd name="connsiteY6" fmla="*/ 701639 h 1484100"/>
              <a:gd name="connsiteX7" fmla="*/ 95260 w 3368546"/>
              <a:gd name="connsiteY7" fmla="*/ 1171539 h 1484100"/>
              <a:gd name="connsiteX8" fmla="*/ 107960 w 3368546"/>
              <a:gd name="connsiteY8" fmla="*/ 1336639 h 1484100"/>
              <a:gd name="connsiteX9" fmla="*/ 120660 w 3368546"/>
              <a:gd name="connsiteY9" fmla="*/ 1419189 h 1484100"/>
              <a:gd name="connsiteX10" fmla="*/ 171460 w 3368546"/>
              <a:gd name="connsiteY10" fmla="*/ 1463639 h 1484100"/>
              <a:gd name="connsiteX11" fmla="*/ 355610 w 3368546"/>
              <a:gd name="connsiteY11" fmla="*/ 1482689 h 1484100"/>
              <a:gd name="connsiteX12" fmla="*/ 558810 w 3368546"/>
              <a:gd name="connsiteY12" fmla="*/ 1482689 h 1484100"/>
              <a:gd name="connsiteX13" fmla="*/ 1187460 w 3368546"/>
              <a:gd name="connsiteY13" fmla="*/ 1476339 h 1484100"/>
              <a:gd name="connsiteX14" fmla="*/ 2482860 w 3368546"/>
              <a:gd name="connsiteY14" fmla="*/ 1476339 h 1484100"/>
              <a:gd name="connsiteX15" fmla="*/ 3040969 w 3368546"/>
              <a:gd name="connsiteY15" fmla="*/ 1473961 h 1484100"/>
              <a:gd name="connsiteX16" fmla="*/ 3187710 w 3368546"/>
              <a:gd name="connsiteY16" fmla="*/ 1463639 h 1484100"/>
              <a:gd name="connsiteX17" fmla="*/ 3263910 w 3368546"/>
              <a:gd name="connsiteY17" fmla="*/ 1431889 h 1484100"/>
              <a:gd name="connsiteX18" fmla="*/ 3314813 w 3368546"/>
              <a:gd name="connsiteY18" fmla="*/ 1352517 h 1484100"/>
              <a:gd name="connsiteX19" fmla="*/ 3336244 w 3368546"/>
              <a:gd name="connsiteY19" fmla="*/ 1164398 h 1484100"/>
              <a:gd name="connsiteX20" fmla="*/ 3367201 w 3368546"/>
              <a:gd name="connsiteY20" fmla="*/ 335723 h 1484100"/>
              <a:gd name="connsiteX21" fmla="*/ 3360057 w 3368546"/>
              <a:gd name="connsiteY21" fmla="*/ 152367 h 1484100"/>
              <a:gd name="connsiteX22" fmla="*/ 3333760 w 3368546"/>
              <a:gd name="connsiteY22" fmla="*/ 79339 h 1484100"/>
              <a:gd name="connsiteX23" fmla="*/ 3308360 w 3368546"/>
              <a:gd name="connsiteY23" fmla="*/ 47589 h 1484100"/>
              <a:gd name="connsiteX24" fmla="*/ 3257560 w 3368546"/>
              <a:gd name="connsiteY24" fmla="*/ 28539 h 1484100"/>
              <a:gd name="connsiteX25" fmla="*/ 3225810 w 3368546"/>
              <a:gd name="connsiteY25" fmla="*/ 22189 h 1484100"/>
              <a:gd name="connsiteX26" fmla="*/ 3111510 w 3368546"/>
              <a:gd name="connsiteY26" fmla="*/ 15839 h 1484100"/>
              <a:gd name="connsiteX27" fmla="*/ 3041660 w 3368546"/>
              <a:gd name="connsiteY27" fmla="*/ 15839 h 1484100"/>
              <a:gd name="connsiteX28" fmla="*/ 344497 w 3368546"/>
              <a:gd name="connsiteY28" fmla="*/ 1551 h 1484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3368546" h="1484100">
                <a:moveTo>
                  <a:pt x="344497" y="1551"/>
                </a:moveTo>
                <a:cubicBezTo>
                  <a:pt x="316451" y="-2683"/>
                  <a:pt x="217763" y="2610"/>
                  <a:pt x="173842" y="7108"/>
                </a:cubicBezTo>
                <a:cubicBezTo>
                  <a:pt x="129921" y="11606"/>
                  <a:pt x="107564" y="15574"/>
                  <a:pt x="80973" y="28539"/>
                </a:cubicBezTo>
                <a:cubicBezTo>
                  <a:pt x="54382" y="41504"/>
                  <a:pt x="27791" y="56321"/>
                  <a:pt x="14297" y="84896"/>
                </a:cubicBezTo>
                <a:cubicBezTo>
                  <a:pt x="803" y="113471"/>
                  <a:pt x="274" y="152232"/>
                  <a:pt x="10" y="199989"/>
                </a:cubicBezTo>
                <a:cubicBezTo>
                  <a:pt x="-254" y="247746"/>
                  <a:pt x="5302" y="287831"/>
                  <a:pt x="12710" y="371439"/>
                </a:cubicBezTo>
                <a:cubicBezTo>
                  <a:pt x="20118" y="455047"/>
                  <a:pt x="30702" y="568289"/>
                  <a:pt x="44460" y="701639"/>
                </a:cubicBezTo>
                <a:cubicBezTo>
                  <a:pt x="58218" y="834989"/>
                  <a:pt x="84677" y="1065706"/>
                  <a:pt x="95260" y="1171539"/>
                </a:cubicBezTo>
                <a:cubicBezTo>
                  <a:pt x="105843" y="1277372"/>
                  <a:pt x="103727" y="1295364"/>
                  <a:pt x="107960" y="1336639"/>
                </a:cubicBezTo>
                <a:cubicBezTo>
                  <a:pt x="112193" y="1377914"/>
                  <a:pt x="110077" y="1398022"/>
                  <a:pt x="120660" y="1419189"/>
                </a:cubicBezTo>
                <a:cubicBezTo>
                  <a:pt x="131243" y="1440356"/>
                  <a:pt x="132302" y="1453056"/>
                  <a:pt x="171460" y="1463639"/>
                </a:cubicBezTo>
                <a:cubicBezTo>
                  <a:pt x="210618" y="1474222"/>
                  <a:pt x="291052" y="1479514"/>
                  <a:pt x="355610" y="1482689"/>
                </a:cubicBezTo>
                <a:cubicBezTo>
                  <a:pt x="420168" y="1485864"/>
                  <a:pt x="558810" y="1482689"/>
                  <a:pt x="558810" y="1482689"/>
                </a:cubicBezTo>
                <a:lnTo>
                  <a:pt x="1187460" y="1476339"/>
                </a:lnTo>
                <a:lnTo>
                  <a:pt x="2482860" y="1476339"/>
                </a:lnTo>
                <a:lnTo>
                  <a:pt x="3040969" y="1473961"/>
                </a:lnTo>
                <a:cubicBezTo>
                  <a:pt x="3158444" y="1471844"/>
                  <a:pt x="3150553" y="1470651"/>
                  <a:pt x="3187710" y="1463639"/>
                </a:cubicBezTo>
                <a:cubicBezTo>
                  <a:pt x="3224867" y="1456627"/>
                  <a:pt x="3242726" y="1450409"/>
                  <a:pt x="3263910" y="1431889"/>
                </a:cubicBezTo>
                <a:cubicBezTo>
                  <a:pt x="3285094" y="1413369"/>
                  <a:pt x="3302757" y="1397099"/>
                  <a:pt x="3314813" y="1352517"/>
                </a:cubicBezTo>
                <a:cubicBezTo>
                  <a:pt x="3326869" y="1307935"/>
                  <a:pt x="3327513" y="1333864"/>
                  <a:pt x="3336244" y="1164398"/>
                </a:cubicBezTo>
                <a:cubicBezTo>
                  <a:pt x="3344975" y="994932"/>
                  <a:pt x="3363232" y="504395"/>
                  <a:pt x="3367201" y="335723"/>
                </a:cubicBezTo>
                <a:cubicBezTo>
                  <a:pt x="3371170" y="167051"/>
                  <a:pt x="3365630" y="195097"/>
                  <a:pt x="3360057" y="152367"/>
                </a:cubicBezTo>
                <a:cubicBezTo>
                  <a:pt x="3354484" y="109637"/>
                  <a:pt x="3342376" y="96802"/>
                  <a:pt x="3333760" y="79339"/>
                </a:cubicBezTo>
                <a:cubicBezTo>
                  <a:pt x="3325144" y="61876"/>
                  <a:pt x="3321060" y="56056"/>
                  <a:pt x="3308360" y="47589"/>
                </a:cubicBezTo>
                <a:cubicBezTo>
                  <a:pt x="3295660" y="39122"/>
                  <a:pt x="3271318" y="32772"/>
                  <a:pt x="3257560" y="28539"/>
                </a:cubicBezTo>
                <a:cubicBezTo>
                  <a:pt x="3243802" y="24306"/>
                  <a:pt x="3250152" y="24306"/>
                  <a:pt x="3225810" y="22189"/>
                </a:cubicBezTo>
                <a:cubicBezTo>
                  <a:pt x="3201468" y="20072"/>
                  <a:pt x="3142202" y="16897"/>
                  <a:pt x="3111510" y="15839"/>
                </a:cubicBezTo>
                <a:cubicBezTo>
                  <a:pt x="3080818" y="14781"/>
                  <a:pt x="3041660" y="15839"/>
                  <a:pt x="3041660" y="15839"/>
                </a:cubicBezTo>
                <a:lnTo>
                  <a:pt x="344497" y="1551"/>
                </a:lnTo>
                <a:close/>
              </a:path>
            </a:pathLst>
          </a:custGeom>
          <a:solidFill>
            <a:srgbClr val="3E4F93"/>
          </a:solidFill>
          <a:ln w="57150" cap="rnd">
            <a:solidFill>
              <a:srgbClr val="33487A"/>
            </a:solidFill>
            <a:round/>
          </a:ln>
          <a:effectLst>
            <a:outerShdw blurRad="63500" sx="102000" sy="102000" algn="ctr" rotWithShape="0">
              <a:schemeClr val="bg2">
                <a:lumMod val="25000"/>
                <a:alpha val="40000"/>
              </a:schemeClr>
            </a:outerShdw>
          </a:effectLst>
          <a:scene3d>
            <a:camera prst="orthographicFront"/>
            <a:lightRig rig="threePt" dir="t"/>
          </a:scene3d>
          <a:sp3d extrusionH="6350" contourW="38100">
            <a:extrusionClr>
              <a:schemeClr val="tx1"/>
            </a:extrusionClr>
            <a:contourClr>
              <a:schemeClr val="bg1"/>
            </a:contourClr>
          </a:sp3d>
        </p:spPr>
        <p:style>
          <a:lnRef idx="2">
            <a:schemeClr val="accent1">
              <a:shade val="50000"/>
            </a:schemeClr>
          </a:lnRef>
          <a:fillRef idx="1">
            <a:schemeClr val="accent1"/>
          </a:fillRef>
          <a:effectRef idx="0">
            <a:schemeClr val="accent1"/>
          </a:effectRef>
          <a:fontRef idx="minor">
            <a:schemeClr val="lt1"/>
          </a:fontRef>
        </p:style>
        <p:txBody>
          <a:bodyPr tIns="0" rtlCol="0" anchor="ctr"/>
          <a:lstStyle/>
          <a:p>
            <a:pPr algn="ctr"/>
            <a:r>
              <a:rPr lang="he-IL" sz="2800" dirty="0">
                <a:solidFill>
                  <a:schemeClr val="bg1"/>
                </a:solidFill>
                <a:latin typeface="Calibri" panose="020F0502020204030204" pitchFamily="34" charset="0"/>
                <a:cs typeface="Calibri" panose="020F0502020204030204" pitchFamily="34" charset="0"/>
              </a:rPr>
              <a:t>לַחֲצוּ עָלַי</a:t>
            </a:r>
          </a:p>
          <a:p>
            <a:pPr algn="ctr"/>
            <a:r>
              <a:rPr lang="he-IL" sz="2800" dirty="0">
                <a:solidFill>
                  <a:schemeClr val="bg1"/>
                </a:solidFill>
                <a:latin typeface="Calibri" panose="020F0502020204030204" pitchFamily="34" charset="0"/>
                <a:cs typeface="Calibri" panose="020F0502020204030204" pitchFamily="34" charset="0"/>
              </a:rPr>
              <a:t>לְהַצָגַת תְשוּבָה</a:t>
            </a:r>
          </a:p>
          <a:p>
            <a:pPr algn="ctr"/>
            <a:r>
              <a:rPr lang="he-IL" sz="2800" dirty="0">
                <a:solidFill>
                  <a:schemeClr val="bg1"/>
                </a:solidFill>
                <a:latin typeface="Calibri" panose="020F0502020204030204" pitchFamily="34" charset="0"/>
                <a:cs typeface="Calibri" panose="020F0502020204030204" pitchFamily="34" charset="0"/>
              </a:rPr>
              <a:t>1.</a:t>
            </a:r>
            <a:endParaRPr lang="en-IL" sz="2800" dirty="0">
              <a:latin typeface="Calibri" panose="020F0502020204030204" pitchFamily="34" charset="0"/>
              <a:cs typeface="Calibri" panose="020F0502020204030204" pitchFamily="34" charset="0"/>
            </a:endParaRPr>
          </a:p>
        </p:txBody>
      </p:sp>
      <p:sp>
        <p:nvSpPr>
          <p:cNvPr id="3" name="תיבת טקסט 2">
            <a:extLst>
              <a:ext uri="{FF2B5EF4-FFF2-40B4-BE49-F238E27FC236}">
                <a16:creationId xmlns:a16="http://schemas.microsoft.com/office/drawing/2014/main" id="{CB2C1280-7754-45FA-A665-0F151D5E6221}"/>
              </a:ext>
            </a:extLst>
          </p:cNvPr>
          <p:cNvSpPr txBox="1"/>
          <p:nvPr/>
        </p:nvSpPr>
        <p:spPr>
          <a:xfrm>
            <a:off x="8368365" y="2998794"/>
            <a:ext cx="1725152" cy="646331"/>
          </a:xfrm>
          <a:prstGeom prst="rect">
            <a:avLst/>
          </a:prstGeom>
          <a:noFill/>
        </p:spPr>
        <p:txBody>
          <a:bodyPr wrap="none" rtlCol="1">
            <a:spAutoFit/>
          </a:bodyPr>
          <a:lstStyle/>
          <a:p>
            <a:pPr algn="l" rtl="0"/>
            <a:r>
              <a:rPr lang="en-US" sz="3600" dirty="0">
                <a:latin typeface="Calibri" panose="020F0502020204030204" pitchFamily="34" charset="0"/>
                <a:cs typeface="Calibri" panose="020F0502020204030204" pitchFamily="34" charset="0"/>
              </a:rPr>
              <a:t>14-10=4</a:t>
            </a:r>
            <a:endParaRPr lang="he-IL" sz="3600" dirty="0">
              <a:latin typeface="Calibri" panose="020F0502020204030204" pitchFamily="34" charset="0"/>
              <a:cs typeface="Calibri" panose="020F0502020204030204" pitchFamily="34" charset="0"/>
            </a:endParaRPr>
          </a:p>
        </p:txBody>
      </p:sp>
      <p:sp>
        <p:nvSpPr>
          <p:cNvPr id="5" name="תיבת טקסט 4">
            <a:extLst>
              <a:ext uri="{FF2B5EF4-FFF2-40B4-BE49-F238E27FC236}">
                <a16:creationId xmlns:a16="http://schemas.microsoft.com/office/drawing/2014/main" id="{AE8C2AA2-DEDD-455B-9A18-CB698CF864B0}"/>
              </a:ext>
            </a:extLst>
          </p:cNvPr>
          <p:cNvSpPr txBox="1"/>
          <p:nvPr/>
        </p:nvSpPr>
        <p:spPr>
          <a:xfrm>
            <a:off x="6360928" y="2494968"/>
            <a:ext cx="5671745" cy="523220"/>
          </a:xfrm>
          <a:prstGeom prst="rect">
            <a:avLst/>
          </a:prstGeom>
          <a:noFill/>
        </p:spPr>
        <p:txBody>
          <a:bodyPr wrap="none" rtlCol="1">
            <a:spAutoFit/>
          </a:bodyPr>
          <a:lstStyle/>
          <a:p>
            <a:pPr marL="514350" indent="-514350">
              <a:buFont typeface="+mj-lt"/>
              <a:buAutoNum type="arabicPeriod"/>
            </a:pPr>
            <a:r>
              <a:rPr lang="he-IL" sz="2800" dirty="0" err="1">
                <a:latin typeface="Calibri" panose="020F0502020204030204" pitchFamily="34" charset="0"/>
                <a:cs typeface="Calibri" panose="020F0502020204030204" pitchFamily="34" charset="0"/>
              </a:rPr>
              <a:t>לְקֻפַּת</a:t>
            </a:r>
            <a:r>
              <a:rPr lang="he-IL" sz="2800" dirty="0">
                <a:latin typeface="Calibri" panose="020F0502020204030204" pitchFamily="34" charset="0"/>
                <a:cs typeface="Calibri" panose="020F0502020204030204" pitchFamily="34" charset="0"/>
              </a:rPr>
              <a:t> הַחִסָכוֹן שֶל גַיְא נוֹסְפוּ 4 שְקָלִים. </a:t>
            </a:r>
          </a:p>
        </p:txBody>
      </p:sp>
      <p:sp>
        <p:nvSpPr>
          <p:cNvPr id="8" name="לחצו עלי">
            <a:extLst>
              <a:ext uri="{FF2B5EF4-FFF2-40B4-BE49-F238E27FC236}">
                <a16:creationId xmlns:a16="http://schemas.microsoft.com/office/drawing/2014/main" id="{5037394B-2D29-450F-B607-8C7091DE0EC1}"/>
              </a:ext>
            </a:extLst>
          </p:cNvPr>
          <p:cNvSpPr/>
          <p:nvPr/>
        </p:nvSpPr>
        <p:spPr>
          <a:xfrm>
            <a:off x="1849207" y="5443818"/>
            <a:ext cx="2633759" cy="1160371"/>
          </a:xfrm>
          <a:custGeom>
            <a:avLst/>
            <a:gdLst>
              <a:gd name="connsiteX0" fmla="*/ 254115 w 3369197"/>
              <a:gd name="connsiteY0" fmla="*/ 6913 h 1475174"/>
              <a:gd name="connsiteX1" fmla="*/ 171565 w 3369197"/>
              <a:gd name="connsiteY1" fmla="*/ 563 h 1475174"/>
              <a:gd name="connsiteX2" fmla="*/ 95365 w 3369197"/>
              <a:gd name="connsiteY2" fmla="*/ 19613 h 1475174"/>
              <a:gd name="connsiteX3" fmla="*/ 19165 w 3369197"/>
              <a:gd name="connsiteY3" fmla="*/ 64063 h 1475174"/>
              <a:gd name="connsiteX4" fmla="*/ 115 w 3369197"/>
              <a:gd name="connsiteY4" fmla="*/ 191063 h 1475174"/>
              <a:gd name="connsiteX5" fmla="*/ 12815 w 3369197"/>
              <a:gd name="connsiteY5" fmla="*/ 362513 h 1475174"/>
              <a:gd name="connsiteX6" fmla="*/ 44565 w 3369197"/>
              <a:gd name="connsiteY6" fmla="*/ 692713 h 1475174"/>
              <a:gd name="connsiteX7" fmla="*/ 95365 w 3369197"/>
              <a:gd name="connsiteY7" fmla="*/ 1162613 h 1475174"/>
              <a:gd name="connsiteX8" fmla="*/ 108065 w 3369197"/>
              <a:gd name="connsiteY8" fmla="*/ 1327713 h 1475174"/>
              <a:gd name="connsiteX9" fmla="*/ 120765 w 3369197"/>
              <a:gd name="connsiteY9" fmla="*/ 1410263 h 1475174"/>
              <a:gd name="connsiteX10" fmla="*/ 171565 w 3369197"/>
              <a:gd name="connsiteY10" fmla="*/ 1454713 h 1475174"/>
              <a:gd name="connsiteX11" fmla="*/ 355715 w 3369197"/>
              <a:gd name="connsiteY11" fmla="*/ 1473763 h 1475174"/>
              <a:gd name="connsiteX12" fmla="*/ 558915 w 3369197"/>
              <a:gd name="connsiteY12" fmla="*/ 1473763 h 1475174"/>
              <a:gd name="connsiteX13" fmla="*/ 1187565 w 3369197"/>
              <a:gd name="connsiteY13" fmla="*/ 1467413 h 1475174"/>
              <a:gd name="connsiteX14" fmla="*/ 2482965 w 3369197"/>
              <a:gd name="connsiteY14" fmla="*/ 1467413 h 1475174"/>
              <a:gd name="connsiteX15" fmla="*/ 3137015 w 3369197"/>
              <a:gd name="connsiteY15" fmla="*/ 1467413 h 1475174"/>
              <a:gd name="connsiteX16" fmla="*/ 3187815 w 3369197"/>
              <a:gd name="connsiteY16" fmla="*/ 1454713 h 1475174"/>
              <a:gd name="connsiteX17" fmla="*/ 3264015 w 3369197"/>
              <a:gd name="connsiteY17" fmla="*/ 1422963 h 1475174"/>
              <a:gd name="connsiteX18" fmla="*/ 3302115 w 3369197"/>
              <a:gd name="connsiteY18" fmla="*/ 1384863 h 1475174"/>
              <a:gd name="connsiteX19" fmla="*/ 3340215 w 3369197"/>
              <a:gd name="connsiteY19" fmla="*/ 1207063 h 1475174"/>
              <a:gd name="connsiteX20" fmla="*/ 3365615 w 3369197"/>
              <a:gd name="connsiteY20" fmla="*/ 260913 h 1475174"/>
              <a:gd name="connsiteX21" fmla="*/ 3365615 w 3369197"/>
              <a:gd name="connsiteY21" fmla="*/ 191063 h 1475174"/>
              <a:gd name="connsiteX22" fmla="*/ 3333865 w 3369197"/>
              <a:gd name="connsiteY22" fmla="*/ 70413 h 1475174"/>
              <a:gd name="connsiteX23" fmla="*/ 3308465 w 3369197"/>
              <a:gd name="connsiteY23" fmla="*/ 38663 h 1475174"/>
              <a:gd name="connsiteX24" fmla="*/ 3257665 w 3369197"/>
              <a:gd name="connsiteY24" fmla="*/ 19613 h 1475174"/>
              <a:gd name="connsiteX25" fmla="*/ 3225915 w 3369197"/>
              <a:gd name="connsiteY25" fmla="*/ 13263 h 1475174"/>
              <a:gd name="connsiteX26" fmla="*/ 3111615 w 3369197"/>
              <a:gd name="connsiteY26" fmla="*/ 6913 h 1475174"/>
              <a:gd name="connsiteX27" fmla="*/ 3041765 w 3369197"/>
              <a:gd name="connsiteY27" fmla="*/ 6913 h 1475174"/>
              <a:gd name="connsiteX28" fmla="*/ 254115 w 3369197"/>
              <a:gd name="connsiteY28" fmla="*/ 6913 h 1475174"/>
              <a:gd name="connsiteX0" fmla="*/ 254115 w 3366916"/>
              <a:gd name="connsiteY0" fmla="*/ 6913 h 1475174"/>
              <a:gd name="connsiteX1" fmla="*/ 171565 w 3366916"/>
              <a:gd name="connsiteY1" fmla="*/ 563 h 1475174"/>
              <a:gd name="connsiteX2" fmla="*/ 95365 w 3366916"/>
              <a:gd name="connsiteY2" fmla="*/ 19613 h 1475174"/>
              <a:gd name="connsiteX3" fmla="*/ 19165 w 3366916"/>
              <a:gd name="connsiteY3" fmla="*/ 64063 h 1475174"/>
              <a:gd name="connsiteX4" fmla="*/ 115 w 3366916"/>
              <a:gd name="connsiteY4" fmla="*/ 191063 h 1475174"/>
              <a:gd name="connsiteX5" fmla="*/ 12815 w 3366916"/>
              <a:gd name="connsiteY5" fmla="*/ 362513 h 1475174"/>
              <a:gd name="connsiteX6" fmla="*/ 44565 w 3366916"/>
              <a:gd name="connsiteY6" fmla="*/ 692713 h 1475174"/>
              <a:gd name="connsiteX7" fmla="*/ 95365 w 3366916"/>
              <a:gd name="connsiteY7" fmla="*/ 1162613 h 1475174"/>
              <a:gd name="connsiteX8" fmla="*/ 108065 w 3366916"/>
              <a:gd name="connsiteY8" fmla="*/ 1327713 h 1475174"/>
              <a:gd name="connsiteX9" fmla="*/ 120765 w 3366916"/>
              <a:gd name="connsiteY9" fmla="*/ 1410263 h 1475174"/>
              <a:gd name="connsiteX10" fmla="*/ 171565 w 3366916"/>
              <a:gd name="connsiteY10" fmla="*/ 1454713 h 1475174"/>
              <a:gd name="connsiteX11" fmla="*/ 355715 w 3366916"/>
              <a:gd name="connsiteY11" fmla="*/ 1473763 h 1475174"/>
              <a:gd name="connsiteX12" fmla="*/ 558915 w 3366916"/>
              <a:gd name="connsiteY12" fmla="*/ 1473763 h 1475174"/>
              <a:gd name="connsiteX13" fmla="*/ 1187565 w 3366916"/>
              <a:gd name="connsiteY13" fmla="*/ 1467413 h 1475174"/>
              <a:gd name="connsiteX14" fmla="*/ 2482965 w 3366916"/>
              <a:gd name="connsiteY14" fmla="*/ 1467413 h 1475174"/>
              <a:gd name="connsiteX15" fmla="*/ 3137015 w 3366916"/>
              <a:gd name="connsiteY15" fmla="*/ 1467413 h 1475174"/>
              <a:gd name="connsiteX16" fmla="*/ 3187815 w 3366916"/>
              <a:gd name="connsiteY16" fmla="*/ 1454713 h 1475174"/>
              <a:gd name="connsiteX17" fmla="*/ 3264015 w 3366916"/>
              <a:gd name="connsiteY17" fmla="*/ 1422963 h 1475174"/>
              <a:gd name="connsiteX18" fmla="*/ 3302115 w 3366916"/>
              <a:gd name="connsiteY18" fmla="*/ 1384863 h 1475174"/>
              <a:gd name="connsiteX19" fmla="*/ 3340215 w 3366916"/>
              <a:gd name="connsiteY19" fmla="*/ 1207063 h 1475174"/>
              <a:gd name="connsiteX20" fmla="*/ 3365615 w 3366916"/>
              <a:gd name="connsiteY20" fmla="*/ 260913 h 1475174"/>
              <a:gd name="connsiteX21" fmla="*/ 3360162 w 3366916"/>
              <a:gd name="connsiteY21" fmla="*/ 143441 h 1475174"/>
              <a:gd name="connsiteX22" fmla="*/ 3333865 w 3366916"/>
              <a:gd name="connsiteY22" fmla="*/ 70413 h 1475174"/>
              <a:gd name="connsiteX23" fmla="*/ 3308465 w 3366916"/>
              <a:gd name="connsiteY23" fmla="*/ 38663 h 1475174"/>
              <a:gd name="connsiteX24" fmla="*/ 3257665 w 3366916"/>
              <a:gd name="connsiteY24" fmla="*/ 19613 h 1475174"/>
              <a:gd name="connsiteX25" fmla="*/ 3225915 w 3366916"/>
              <a:gd name="connsiteY25" fmla="*/ 13263 h 1475174"/>
              <a:gd name="connsiteX26" fmla="*/ 3111615 w 3366916"/>
              <a:gd name="connsiteY26" fmla="*/ 6913 h 1475174"/>
              <a:gd name="connsiteX27" fmla="*/ 3041765 w 3366916"/>
              <a:gd name="connsiteY27" fmla="*/ 6913 h 1475174"/>
              <a:gd name="connsiteX28" fmla="*/ 254115 w 3366916"/>
              <a:gd name="connsiteY28" fmla="*/ 6913 h 1475174"/>
              <a:gd name="connsiteX0" fmla="*/ 254115 w 3368387"/>
              <a:gd name="connsiteY0" fmla="*/ 6913 h 1475174"/>
              <a:gd name="connsiteX1" fmla="*/ 171565 w 3368387"/>
              <a:gd name="connsiteY1" fmla="*/ 563 h 1475174"/>
              <a:gd name="connsiteX2" fmla="*/ 95365 w 3368387"/>
              <a:gd name="connsiteY2" fmla="*/ 19613 h 1475174"/>
              <a:gd name="connsiteX3" fmla="*/ 19165 w 3368387"/>
              <a:gd name="connsiteY3" fmla="*/ 64063 h 1475174"/>
              <a:gd name="connsiteX4" fmla="*/ 115 w 3368387"/>
              <a:gd name="connsiteY4" fmla="*/ 191063 h 1475174"/>
              <a:gd name="connsiteX5" fmla="*/ 12815 w 3368387"/>
              <a:gd name="connsiteY5" fmla="*/ 362513 h 1475174"/>
              <a:gd name="connsiteX6" fmla="*/ 44565 w 3368387"/>
              <a:gd name="connsiteY6" fmla="*/ 692713 h 1475174"/>
              <a:gd name="connsiteX7" fmla="*/ 95365 w 3368387"/>
              <a:gd name="connsiteY7" fmla="*/ 1162613 h 1475174"/>
              <a:gd name="connsiteX8" fmla="*/ 108065 w 3368387"/>
              <a:gd name="connsiteY8" fmla="*/ 1327713 h 1475174"/>
              <a:gd name="connsiteX9" fmla="*/ 120765 w 3368387"/>
              <a:gd name="connsiteY9" fmla="*/ 1410263 h 1475174"/>
              <a:gd name="connsiteX10" fmla="*/ 171565 w 3368387"/>
              <a:gd name="connsiteY10" fmla="*/ 1454713 h 1475174"/>
              <a:gd name="connsiteX11" fmla="*/ 355715 w 3368387"/>
              <a:gd name="connsiteY11" fmla="*/ 1473763 h 1475174"/>
              <a:gd name="connsiteX12" fmla="*/ 558915 w 3368387"/>
              <a:gd name="connsiteY12" fmla="*/ 1473763 h 1475174"/>
              <a:gd name="connsiteX13" fmla="*/ 1187565 w 3368387"/>
              <a:gd name="connsiteY13" fmla="*/ 1467413 h 1475174"/>
              <a:gd name="connsiteX14" fmla="*/ 2482965 w 3368387"/>
              <a:gd name="connsiteY14" fmla="*/ 1467413 h 1475174"/>
              <a:gd name="connsiteX15" fmla="*/ 3137015 w 3368387"/>
              <a:gd name="connsiteY15" fmla="*/ 1467413 h 1475174"/>
              <a:gd name="connsiteX16" fmla="*/ 3187815 w 3368387"/>
              <a:gd name="connsiteY16" fmla="*/ 1454713 h 1475174"/>
              <a:gd name="connsiteX17" fmla="*/ 3264015 w 3368387"/>
              <a:gd name="connsiteY17" fmla="*/ 1422963 h 1475174"/>
              <a:gd name="connsiteX18" fmla="*/ 3302115 w 3368387"/>
              <a:gd name="connsiteY18" fmla="*/ 1384863 h 1475174"/>
              <a:gd name="connsiteX19" fmla="*/ 3340215 w 3368387"/>
              <a:gd name="connsiteY19" fmla="*/ 1207063 h 1475174"/>
              <a:gd name="connsiteX20" fmla="*/ 3367306 w 3368387"/>
              <a:gd name="connsiteY20" fmla="*/ 326797 h 1475174"/>
              <a:gd name="connsiteX21" fmla="*/ 3360162 w 3368387"/>
              <a:gd name="connsiteY21" fmla="*/ 143441 h 1475174"/>
              <a:gd name="connsiteX22" fmla="*/ 3333865 w 3368387"/>
              <a:gd name="connsiteY22" fmla="*/ 70413 h 1475174"/>
              <a:gd name="connsiteX23" fmla="*/ 3308465 w 3368387"/>
              <a:gd name="connsiteY23" fmla="*/ 38663 h 1475174"/>
              <a:gd name="connsiteX24" fmla="*/ 3257665 w 3368387"/>
              <a:gd name="connsiteY24" fmla="*/ 19613 h 1475174"/>
              <a:gd name="connsiteX25" fmla="*/ 3225915 w 3368387"/>
              <a:gd name="connsiteY25" fmla="*/ 13263 h 1475174"/>
              <a:gd name="connsiteX26" fmla="*/ 3111615 w 3368387"/>
              <a:gd name="connsiteY26" fmla="*/ 6913 h 1475174"/>
              <a:gd name="connsiteX27" fmla="*/ 3041765 w 3368387"/>
              <a:gd name="connsiteY27" fmla="*/ 6913 h 1475174"/>
              <a:gd name="connsiteX28" fmla="*/ 254115 w 3368387"/>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137015 w 3368651"/>
              <a:gd name="connsiteY15" fmla="*/ 1467413 h 1475174"/>
              <a:gd name="connsiteX16" fmla="*/ 3187815 w 3368651"/>
              <a:gd name="connsiteY16" fmla="*/ 1454713 h 1475174"/>
              <a:gd name="connsiteX17" fmla="*/ 3264015 w 3368651"/>
              <a:gd name="connsiteY17" fmla="*/ 1422963 h 1475174"/>
              <a:gd name="connsiteX18" fmla="*/ 3302115 w 3368651"/>
              <a:gd name="connsiteY18" fmla="*/ 1384863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137015 w 3368651"/>
              <a:gd name="connsiteY15" fmla="*/ 1467413 h 1475174"/>
              <a:gd name="connsiteX16" fmla="*/ 3187815 w 3368651"/>
              <a:gd name="connsiteY16" fmla="*/ 1454713 h 1475174"/>
              <a:gd name="connsiteX17" fmla="*/ 3264015 w 3368651"/>
              <a:gd name="connsiteY17" fmla="*/ 1422963 h 1475174"/>
              <a:gd name="connsiteX18" fmla="*/ 3314918 w 3368651"/>
              <a:gd name="connsiteY18" fmla="*/ 1343591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041074 w 3368651"/>
              <a:gd name="connsiteY15" fmla="*/ 1465035 h 1475174"/>
              <a:gd name="connsiteX16" fmla="*/ 3187815 w 3368651"/>
              <a:gd name="connsiteY16" fmla="*/ 1454713 h 1475174"/>
              <a:gd name="connsiteX17" fmla="*/ 3264015 w 3368651"/>
              <a:gd name="connsiteY17" fmla="*/ 1422963 h 1475174"/>
              <a:gd name="connsiteX18" fmla="*/ 3314918 w 3368651"/>
              <a:gd name="connsiteY18" fmla="*/ 1343591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304121 w 3368651"/>
              <a:gd name="connsiteY0" fmla="*/ 3518 h 1476542"/>
              <a:gd name="connsiteX1" fmla="*/ 171565 w 3368651"/>
              <a:gd name="connsiteY1" fmla="*/ 1931 h 1476542"/>
              <a:gd name="connsiteX2" fmla="*/ 95365 w 3368651"/>
              <a:gd name="connsiteY2" fmla="*/ 20981 h 1476542"/>
              <a:gd name="connsiteX3" fmla="*/ 19165 w 3368651"/>
              <a:gd name="connsiteY3" fmla="*/ 65431 h 1476542"/>
              <a:gd name="connsiteX4" fmla="*/ 115 w 3368651"/>
              <a:gd name="connsiteY4" fmla="*/ 192431 h 1476542"/>
              <a:gd name="connsiteX5" fmla="*/ 12815 w 3368651"/>
              <a:gd name="connsiteY5" fmla="*/ 363881 h 1476542"/>
              <a:gd name="connsiteX6" fmla="*/ 44565 w 3368651"/>
              <a:gd name="connsiteY6" fmla="*/ 694081 h 1476542"/>
              <a:gd name="connsiteX7" fmla="*/ 95365 w 3368651"/>
              <a:gd name="connsiteY7" fmla="*/ 1163981 h 1476542"/>
              <a:gd name="connsiteX8" fmla="*/ 108065 w 3368651"/>
              <a:gd name="connsiteY8" fmla="*/ 1329081 h 1476542"/>
              <a:gd name="connsiteX9" fmla="*/ 120765 w 3368651"/>
              <a:gd name="connsiteY9" fmla="*/ 1411631 h 1476542"/>
              <a:gd name="connsiteX10" fmla="*/ 171565 w 3368651"/>
              <a:gd name="connsiteY10" fmla="*/ 1456081 h 1476542"/>
              <a:gd name="connsiteX11" fmla="*/ 355715 w 3368651"/>
              <a:gd name="connsiteY11" fmla="*/ 1475131 h 1476542"/>
              <a:gd name="connsiteX12" fmla="*/ 558915 w 3368651"/>
              <a:gd name="connsiteY12" fmla="*/ 1475131 h 1476542"/>
              <a:gd name="connsiteX13" fmla="*/ 1187565 w 3368651"/>
              <a:gd name="connsiteY13" fmla="*/ 1468781 h 1476542"/>
              <a:gd name="connsiteX14" fmla="*/ 2482965 w 3368651"/>
              <a:gd name="connsiteY14" fmla="*/ 1468781 h 1476542"/>
              <a:gd name="connsiteX15" fmla="*/ 3041074 w 3368651"/>
              <a:gd name="connsiteY15" fmla="*/ 1466403 h 1476542"/>
              <a:gd name="connsiteX16" fmla="*/ 3187815 w 3368651"/>
              <a:gd name="connsiteY16" fmla="*/ 1456081 h 1476542"/>
              <a:gd name="connsiteX17" fmla="*/ 3264015 w 3368651"/>
              <a:gd name="connsiteY17" fmla="*/ 1424331 h 1476542"/>
              <a:gd name="connsiteX18" fmla="*/ 3314918 w 3368651"/>
              <a:gd name="connsiteY18" fmla="*/ 1344959 h 1476542"/>
              <a:gd name="connsiteX19" fmla="*/ 3336349 w 3368651"/>
              <a:gd name="connsiteY19" fmla="*/ 1156840 h 1476542"/>
              <a:gd name="connsiteX20" fmla="*/ 3367306 w 3368651"/>
              <a:gd name="connsiteY20" fmla="*/ 328165 h 1476542"/>
              <a:gd name="connsiteX21" fmla="*/ 3360162 w 3368651"/>
              <a:gd name="connsiteY21" fmla="*/ 144809 h 1476542"/>
              <a:gd name="connsiteX22" fmla="*/ 3333865 w 3368651"/>
              <a:gd name="connsiteY22" fmla="*/ 71781 h 1476542"/>
              <a:gd name="connsiteX23" fmla="*/ 3308465 w 3368651"/>
              <a:gd name="connsiteY23" fmla="*/ 40031 h 1476542"/>
              <a:gd name="connsiteX24" fmla="*/ 3257665 w 3368651"/>
              <a:gd name="connsiteY24" fmla="*/ 20981 h 1476542"/>
              <a:gd name="connsiteX25" fmla="*/ 3225915 w 3368651"/>
              <a:gd name="connsiteY25" fmla="*/ 14631 h 1476542"/>
              <a:gd name="connsiteX26" fmla="*/ 3111615 w 3368651"/>
              <a:gd name="connsiteY26" fmla="*/ 8281 h 1476542"/>
              <a:gd name="connsiteX27" fmla="*/ 3041765 w 3368651"/>
              <a:gd name="connsiteY27" fmla="*/ 8281 h 1476542"/>
              <a:gd name="connsiteX28" fmla="*/ 304121 w 3368651"/>
              <a:gd name="connsiteY28" fmla="*/ 3518 h 1476542"/>
              <a:gd name="connsiteX0" fmla="*/ 304121 w 3368651"/>
              <a:gd name="connsiteY0" fmla="*/ 7213 h 1480237"/>
              <a:gd name="connsiteX1" fmla="*/ 188234 w 3368651"/>
              <a:gd name="connsiteY1" fmla="*/ 864 h 1480237"/>
              <a:gd name="connsiteX2" fmla="*/ 95365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04121 w 3368651"/>
              <a:gd name="connsiteY28" fmla="*/ 7213 h 1480237"/>
              <a:gd name="connsiteX0" fmla="*/ 304121 w 3368651"/>
              <a:gd name="connsiteY0" fmla="*/ 7213 h 1480237"/>
              <a:gd name="connsiteX1" fmla="*/ 188234 w 3368651"/>
              <a:gd name="connsiteY1" fmla="*/ 864 h 1480237"/>
              <a:gd name="connsiteX2" fmla="*/ 81078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04121 w 3368651"/>
              <a:gd name="connsiteY28" fmla="*/ 7213 h 1480237"/>
              <a:gd name="connsiteX0" fmla="*/ 325552 w 3368651"/>
              <a:gd name="connsiteY0" fmla="*/ 7213 h 1480237"/>
              <a:gd name="connsiteX1" fmla="*/ 188234 w 3368651"/>
              <a:gd name="connsiteY1" fmla="*/ 864 h 1480237"/>
              <a:gd name="connsiteX2" fmla="*/ 81078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25552 w 3368651"/>
              <a:gd name="connsiteY28" fmla="*/ 7213 h 1480237"/>
              <a:gd name="connsiteX0" fmla="*/ 325447 w 3368546"/>
              <a:gd name="connsiteY0" fmla="*/ 7213 h 1480237"/>
              <a:gd name="connsiteX1" fmla="*/ 188129 w 3368546"/>
              <a:gd name="connsiteY1" fmla="*/ 864 h 1480237"/>
              <a:gd name="connsiteX2" fmla="*/ 80973 w 3368546"/>
              <a:gd name="connsiteY2" fmla="*/ 24676 h 1480237"/>
              <a:gd name="connsiteX3" fmla="*/ 14297 w 3368546"/>
              <a:gd name="connsiteY3" fmla="*/ 81033 h 1480237"/>
              <a:gd name="connsiteX4" fmla="*/ 10 w 3368546"/>
              <a:gd name="connsiteY4" fmla="*/ 196126 h 1480237"/>
              <a:gd name="connsiteX5" fmla="*/ 12710 w 3368546"/>
              <a:gd name="connsiteY5" fmla="*/ 367576 h 1480237"/>
              <a:gd name="connsiteX6" fmla="*/ 44460 w 3368546"/>
              <a:gd name="connsiteY6" fmla="*/ 697776 h 1480237"/>
              <a:gd name="connsiteX7" fmla="*/ 95260 w 3368546"/>
              <a:gd name="connsiteY7" fmla="*/ 1167676 h 1480237"/>
              <a:gd name="connsiteX8" fmla="*/ 107960 w 3368546"/>
              <a:gd name="connsiteY8" fmla="*/ 1332776 h 1480237"/>
              <a:gd name="connsiteX9" fmla="*/ 120660 w 3368546"/>
              <a:gd name="connsiteY9" fmla="*/ 1415326 h 1480237"/>
              <a:gd name="connsiteX10" fmla="*/ 171460 w 3368546"/>
              <a:gd name="connsiteY10" fmla="*/ 1459776 h 1480237"/>
              <a:gd name="connsiteX11" fmla="*/ 355610 w 3368546"/>
              <a:gd name="connsiteY11" fmla="*/ 1478826 h 1480237"/>
              <a:gd name="connsiteX12" fmla="*/ 558810 w 3368546"/>
              <a:gd name="connsiteY12" fmla="*/ 1478826 h 1480237"/>
              <a:gd name="connsiteX13" fmla="*/ 1187460 w 3368546"/>
              <a:gd name="connsiteY13" fmla="*/ 1472476 h 1480237"/>
              <a:gd name="connsiteX14" fmla="*/ 2482860 w 3368546"/>
              <a:gd name="connsiteY14" fmla="*/ 1472476 h 1480237"/>
              <a:gd name="connsiteX15" fmla="*/ 3040969 w 3368546"/>
              <a:gd name="connsiteY15" fmla="*/ 1470098 h 1480237"/>
              <a:gd name="connsiteX16" fmla="*/ 3187710 w 3368546"/>
              <a:gd name="connsiteY16" fmla="*/ 1459776 h 1480237"/>
              <a:gd name="connsiteX17" fmla="*/ 3263910 w 3368546"/>
              <a:gd name="connsiteY17" fmla="*/ 1428026 h 1480237"/>
              <a:gd name="connsiteX18" fmla="*/ 3314813 w 3368546"/>
              <a:gd name="connsiteY18" fmla="*/ 1348654 h 1480237"/>
              <a:gd name="connsiteX19" fmla="*/ 3336244 w 3368546"/>
              <a:gd name="connsiteY19" fmla="*/ 1160535 h 1480237"/>
              <a:gd name="connsiteX20" fmla="*/ 3367201 w 3368546"/>
              <a:gd name="connsiteY20" fmla="*/ 331860 h 1480237"/>
              <a:gd name="connsiteX21" fmla="*/ 3360057 w 3368546"/>
              <a:gd name="connsiteY21" fmla="*/ 148504 h 1480237"/>
              <a:gd name="connsiteX22" fmla="*/ 3333760 w 3368546"/>
              <a:gd name="connsiteY22" fmla="*/ 75476 h 1480237"/>
              <a:gd name="connsiteX23" fmla="*/ 3308360 w 3368546"/>
              <a:gd name="connsiteY23" fmla="*/ 43726 h 1480237"/>
              <a:gd name="connsiteX24" fmla="*/ 3257560 w 3368546"/>
              <a:gd name="connsiteY24" fmla="*/ 24676 h 1480237"/>
              <a:gd name="connsiteX25" fmla="*/ 3225810 w 3368546"/>
              <a:gd name="connsiteY25" fmla="*/ 18326 h 1480237"/>
              <a:gd name="connsiteX26" fmla="*/ 3111510 w 3368546"/>
              <a:gd name="connsiteY26" fmla="*/ 11976 h 1480237"/>
              <a:gd name="connsiteX27" fmla="*/ 3041660 w 3368546"/>
              <a:gd name="connsiteY27" fmla="*/ 11976 h 1480237"/>
              <a:gd name="connsiteX28" fmla="*/ 325447 w 3368546"/>
              <a:gd name="connsiteY28" fmla="*/ 7213 h 1480237"/>
              <a:gd name="connsiteX0" fmla="*/ 325447 w 3368546"/>
              <a:gd name="connsiteY0" fmla="*/ 5196 h 1478220"/>
              <a:gd name="connsiteX1" fmla="*/ 173842 w 3368546"/>
              <a:gd name="connsiteY1" fmla="*/ 1228 h 1478220"/>
              <a:gd name="connsiteX2" fmla="*/ 80973 w 3368546"/>
              <a:gd name="connsiteY2" fmla="*/ 22659 h 1478220"/>
              <a:gd name="connsiteX3" fmla="*/ 14297 w 3368546"/>
              <a:gd name="connsiteY3" fmla="*/ 79016 h 1478220"/>
              <a:gd name="connsiteX4" fmla="*/ 10 w 3368546"/>
              <a:gd name="connsiteY4" fmla="*/ 194109 h 1478220"/>
              <a:gd name="connsiteX5" fmla="*/ 12710 w 3368546"/>
              <a:gd name="connsiteY5" fmla="*/ 365559 h 1478220"/>
              <a:gd name="connsiteX6" fmla="*/ 44460 w 3368546"/>
              <a:gd name="connsiteY6" fmla="*/ 695759 h 1478220"/>
              <a:gd name="connsiteX7" fmla="*/ 95260 w 3368546"/>
              <a:gd name="connsiteY7" fmla="*/ 1165659 h 1478220"/>
              <a:gd name="connsiteX8" fmla="*/ 107960 w 3368546"/>
              <a:gd name="connsiteY8" fmla="*/ 1330759 h 1478220"/>
              <a:gd name="connsiteX9" fmla="*/ 120660 w 3368546"/>
              <a:gd name="connsiteY9" fmla="*/ 1413309 h 1478220"/>
              <a:gd name="connsiteX10" fmla="*/ 171460 w 3368546"/>
              <a:gd name="connsiteY10" fmla="*/ 1457759 h 1478220"/>
              <a:gd name="connsiteX11" fmla="*/ 355610 w 3368546"/>
              <a:gd name="connsiteY11" fmla="*/ 1476809 h 1478220"/>
              <a:gd name="connsiteX12" fmla="*/ 558810 w 3368546"/>
              <a:gd name="connsiteY12" fmla="*/ 1476809 h 1478220"/>
              <a:gd name="connsiteX13" fmla="*/ 1187460 w 3368546"/>
              <a:gd name="connsiteY13" fmla="*/ 1470459 h 1478220"/>
              <a:gd name="connsiteX14" fmla="*/ 2482860 w 3368546"/>
              <a:gd name="connsiteY14" fmla="*/ 1470459 h 1478220"/>
              <a:gd name="connsiteX15" fmla="*/ 3040969 w 3368546"/>
              <a:gd name="connsiteY15" fmla="*/ 1468081 h 1478220"/>
              <a:gd name="connsiteX16" fmla="*/ 3187710 w 3368546"/>
              <a:gd name="connsiteY16" fmla="*/ 1457759 h 1478220"/>
              <a:gd name="connsiteX17" fmla="*/ 3263910 w 3368546"/>
              <a:gd name="connsiteY17" fmla="*/ 1426009 h 1478220"/>
              <a:gd name="connsiteX18" fmla="*/ 3314813 w 3368546"/>
              <a:gd name="connsiteY18" fmla="*/ 1346637 h 1478220"/>
              <a:gd name="connsiteX19" fmla="*/ 3336244 w 3368546"/>
              <a:gd name="connsiteY19" fmla="*/ 1158518 h 1478220"/>
              <a:gd name="connsiteX20" fmla="*/ 3367201 w 3368546"/>
              <a:gd name="connsiteY20" fmla="*/ 329843 h 1478220"/>
              <a:gd name="connsiteX21" fmla="*/ 3360057 w 3368546"/>
              <a:gd name="connsiteY21" fmla="*/ 146487 h 1478220"/>
              <a:gd name="connsiteX22" fmla="*/ 3333760 w 3368546"/>
              <a:gd name="connsiteY22" fmla="*/ 73459 h 1478220"/>
              <a:gd name="connsiteX23" fmla="*/ 3308360 w 3368546"/>
              <a:gd name="connsiteY23" fmla="*/ 41709 h 1478220"/>
              <a:gd name="connsiteX24" fmla="*/ 3257560 w 3368546"/>
              <a:gd name="connsiteY24" fmla="*/ 22659 h 1478220"/>
              <a:gd name="connsiteX25" fmla="*/ 3225810 w 3368546"/>
              <a:gd name="connsiteY25" fmla="*/ 16309 h 1478220"/>
              <a:gd name="connsiteX26" fmla="*/ 3111510 w 3368546"/>
              <a:gd name="connsiteY26" fmla="*/ 9959 h 1478220"/>
              <a:gd name="connsiteX27" fmla="*/ 3041660 w 3368546"/>
              <a:gd name="connsiteY27" fmla="*/ 9959 h 1478220"/>
              <a:gd name="connsiteX28" fmla="*/ 325447 w 3368546"/>
              <a:gd name="connsiteY28" fmla="*/ 5196 h 1478220"/>
              <a:gd name="connsiteX0" fmla="*/ 344497 w 3368546"/>
              <a:gd name="connsiteY0" fmla="*/ 1551 h 1484100"/>
              <a:gd name="connsiteX1" fmla="*/ 173842 w 3368546"/>
              <a:gd name="connsiteY1" fmla="*/ 7108 h 1484100"/>
              <a:gd name="connsiteX2" fmla="*/ 80973 w 3368546"/>
              <a:gd name="connsiteY2" fmla="*/ 28539 h 1484100"/>
              <a:gd name="connsiteX3" fmla="*/ 14297 w 3368546"/>
              <a:gd name="connsiteY3" fmla="*/ 84896 h 1484100"/>
              <a:gd name="connsiteX4" fmla="*/ 10 w 3368546"/>
              <a:gd name="connsiteY4" fmla="*/ 199989 h 1484100"/>
              <a:gd name="connsiteX5" fmla="*/ 12710 w 3368546"/>
              <a:gd name="connsiteY5" fmla="*/ 371439 h 1484100"/>
              <a:gd name="connsiteX6" fmla="*/ 44460 w 3368546"/>
              <a:gd name="connsiteY6" fmla="*/ 701639 h 1484100"/>
              <a:gd name="connsiteX7" fmla="*/ 95260 w 3368546"/>
              <a:gd name="connsiteY7" fmla="*/ 1171539 h 1484100"/>
              <a:gd name="connsiteX8" fmla="*/ 107960 w 3368546"/>
              <a:gd name="connsiteY8" fmla="*/ 1336639 h 1484100"/>
              <a:gd name="connsiteX9" fmla="*/ 120660 w 3368546"/>
              <a:gd name="connsiteY9" fmla="*/ 1419189 h 1484100"/>
              <a:gd name="connsiteX10" fmla="*/ 171460 w 3368546"/>
              <a:gd name="connsiteY10" fmla="*/ 1463639 h 1484100"/>
              <a:gd name="connsiteX11" fmla="*/ 355610 w 3368546"/>
              <a:gd name="connsiteY11" fmla="*/ 1482689 h 1484100"/>
              <a:gd name="connsiteX12" fmla="*/ 558810 w 3368546"/>
              <a:gd name="connsiteY12" fmla="*/ 1482689 h 1484100"/>
              <a:gd name="connsiteX13" fmla="*/ 1187460 w 3368546"/>
              <a:gd name="connsiteY13" fmla="*/ 1476339 h 1484100"/>
              <a:gd name="connsiteX14" fmla="*/ 2482860 w 3368546"/>
              <a:gd name="connsiteY14" fmla="*/ 1476339 h 1484100"/>
              <a:gd name="connsiteX15" fmla="*/ 3040969 w 3368546"/>
              <a:gd name="connsiteY15" fmla="*/ 1473961 h 1484100"/>
              <a:gd name="connsiteX16" fmla="*/ 3187710 w 3368546"/>
              <a:gd name="connsiteY16" fmla="*/ 1463639 h 1484100"/>
              <a:gd name="connsiteX17" fmla="*/ 3263910 w 3368546"/>
              <a:gd name="connsiteY17" fmla="*/ 1431889 h 1484100"/>
              <a:gd name="connsiteX18" fmla="*/ 3314813 w 3368546"/>
              <a:gd name="connsiteY18" fmla="*/ 1352517 h 1484100"/>
              <a:gd name="connsiteX19" fmla="*/ 3336244 w 3368546"/>
              <a:gd name="connsiteY19" fmla="*/ 1164398 h 1484100"/>
              <a:gd name="connsiteX20" fmla="*/ 3367201 w 3368546"/>
              <a:gd name="connsiteY20" fmla="*/ 335723 h 1484100"/>
              <a:gd name="connsiteX21" fmla="*/ 3360057 w 3368546"/>
              <a:gd name="connsiteY21" fmla="*/ 152367 h 1484100"/>
              <a:gd name="connsiteX22" fmla="*/ 3333760 w 3368546"/>
              <a:gd name="connsiteY22" fmla="*/ 79339 h 1484100"/>
              <a:gd name="connsiteX23" fmla="*/ 3308360 w 3368546"/>
              <a:gd name="connsiteY23" fmla="*/ 47589 h 1484100"/>
              <a:gd name="connsiteX24" fmla="*/ 3257560 w 3368546"/>
              <a:gd name="connsiteY24" fmla="*/ 28539 h 1484100"/>
              <a:gd name="connsiteX25" fmla="*/ 3225810 w 3368546"/>
              <a:gd name="connsiteY25" fmla="*/ 22189 h 1484100"/>
              <a:gd name="connsiteX26" fmla="*/ 3111510 w 3368546"/>
              <a:gd name="connsiteY26" fmla="*/ 15839 h 1484100"/>
              <a:gd name="connsiteX27" fmla="*/ 3041660 w 3368546"/>
              <a:gd name="connsiteY27" fmla="*/ 15839 h 1484100"/>
              <a:gd name="connsiteX28" fmla="*/ 344497 w 3368546"/>
              <a:gd name="connsiteY28" fmla="*/ 1551 h 1484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3368546" h="1484100">
                <a:moveTo>
                  <a:pt x="344497" y="1551"/>
                </a:moveTo>
                <a:cubicBezTo>
                  <a:pt x="316451" y="-2683"/>
                  <a:pt x="217763" y="2610"/>
                  <a:pt x="173842" y="7108"/>
                </a:cubicBezTo>
                <a:cubicBezTo>
                  <a:pt x="129921" y="11606"/>
                  <a:pt x="107564" y="15574"/>
                  <a:pt x="80973" y="28539"/>
                </a:cubicBezTo>
                <a:cubicBezTo>
                  <a:pt x="54382" y="41504"/>
                  <a:pt x="27791" y="56321"/>
                  <a:pt x="14297" y="84896"/>
                </a:cubicBezTo>
                <a:cubicBezTo>
                  <a:pt x="803" y="113471"/>
                  <a:pt x="274" y="152232"/>
                  <a:pt x="10" y="199989"/>
                </a:cubicBezTo>
                <a:cubicBezTo>
                  <a:pt x="-254" y="247746"/>
                  <a:pt x="5302" y="287831"/>
                  <a:pt x="12710" y="371439"/>
                </a:cubicBezTo>
                <a:cubicBezTo>
                  <a:pt x="20118" y="455047"/>
                  <a:pt x="30702" y="568289"/>
                  <a:pt x="44460" y="701639"/>
                </a:cubicBezTo>
                <a:cubicBezTo>
                  <a:pt x="58218" y="834989"/>
                  <a:pt x="84677" y="1065706"/>
                  <a:pt x="95260" y="1171539"/>
                </a:cubicBezTo>
                <a:cubicBezTo>
                  <a:pt x="105843" y="1277372"/>
                  <a:pt x="103727" y="1295364"/>
                  <a:pt x="107960" y="1336639"/>
                </a:cubicBezTo>
                <a:cubicBezTo>
                  <a:pt x="112193" y="1377914"/>
                  <a:pt x="110077" y="1398022"/>
                  <a:pt x="120660" y="1419189"/>
                </a:cubicBezTo>
                <a:cubicBezTo>
                  <a:pt x="131243" y="1440356"/>
                  <a:pt x="132302" y="1453056"/>
                  <a:pt x="171460" y="1463639"/>
                </a:cubicBezTo>
                <a:cubicBezTo>
                  <a:pt x="210618" y="1474222"/>
                  <a:pt x="291052" y="1479514"/>
                  <a:pt x="355610" y="1482689"/>
                </a:cubicBezTo>
                <a:cubicBezTo>
                  <a:pt x="420168" y="1485864"/>
                  <a:pt x="558810" y="1482689"/>
                  <a:pt x="558810" y="1482689"/>
                </a:cubicBezTo>
                <a:lnTo>
                  <a:pt x="1187460" y="1476339"/>
                </a:lnTo>
                <a:lnTo>
                  <a:pt x="2482860" y="1476339"/>
                </a:lnTo>
                <a:lnTo>
                  <a:pt x="3040969" y="1473961"/>
                </a:lnTo>
                <a:cubicBezTo>
                  <a:pt x="3158444" y="1471844"/>
                  <a:pt x="3150553" y="1470651"/>
                  <a:pt x="3187710" y="1463639"/>
                </a:cubicBezTo>
                <a:cubicBezTo>
                  <a:pt x="3224867" y="1456627"/>
                  <a:pt x="3242726" y="1450409"/>
                  <a:pt x="3263910" y="1431889"/>
                </a:cubicBezTo>
                <a:cubicBezTo>
                  <a:pt x="3285094" y="1413369"/>
                  <a:pt x="3302757" y="1397099"/>
                  <a:pt x="3314813" y="1352517"/>
                </a:cubicBezTo>
                <a:cubicBezTo>
                  <a:pt x="3326869" y="1307935"/>
                  <a:pt x="3327513" y="1333864"/>
                  <a:pt x="3336244" y="1164398"/>
                </a:cubicBezTo>
                <a:cubicBezTo>
                  <a:pt x="3344975" y="994932"/>
                  <a:pt x="3363232" y="504395"/>
                  <a:pt x="3367201" y="335723"/>
                </a:cubicBezTo>
                <a:cubicBezTo>
                  <a:pt x="3371170" y="167051"/>
                  <a:pt x="3365630" y="195097"/>
                  <a:pt x="3360057" y="152367"/>
                </a:cubicBezTo>
                <a:cubicBezTo>
                  <a:pt x="3354484" y="109637"/>
                  <a:pt x="3342376" y="96802"/>
                  <a:pt x="3333760" y="79339"/>
                </a:cubicBezTo>
                <a:cubicBezTo>
                  <a:pt x="3325144" y="61876"/>
                  <a:pt x="3321060" y="56056"/>
                  <a:pt x="3308360" y="47589"/>
                </a:cubicBezTo>
                <a:cubicBezTo>
                  <a:pt x="3295660" y="39122"/>
                  <a:pt x="3271318" y="32772"/>
                  <a:pt x="3257560" y="28539"/>
                </a:cubicBezTo>
                <a:cubicBezTo>
                  <a:pt x="3243802" y="24306"/>
                  <a:pt x="3250152" y="24306"/>
                  <a:pt x="3225810" y="22189"/>
                </a:cubicBezTo>
                <a:cubicBezTo>
                  <a:pt x="3201468" y="20072"/>
                  <a:pt x="3142202" y="16897"/>
                  <a:pt x="3111510" y="15839"/>
                </a:cubicBezTo>
                <a:cubicBezTo>
                  <a:pt x="3080818" y="14781"/>
                  <a:pt x="3041660" y="15839"/>
                  <a:pt x="3041660" y="15839"/>
                </a:cubicBezTo>
                <a:lnTo>
                  <a:pt x="344497" y="1551"/>
                </a:lnTo>
                <a:close/>
              </a:path>
            </a:pathLst>
          </a:custGeom>
          <a:solidFill>
            <a:srgbClr val="3E4F93"/>
          </a:solidFill>
          <a:ln w="57150" cap="rnd">
            <a:solidFill>
              <a:srgbClr val="33487A"/>
            </a:solidFill>
            <a:round/>
          </a:ln>
          <a:effectLst>
            <a:outerShdw blurRad="63500" sx="102000" sy="102000" algn="ctr" rotWithShape="0">
              <a:schemeClr val="bg2">
                <a:lumMod val="25000"/>
                <a:alpha val="40000"/>
              </a:schemeClr>
            </a:outerShdw>
          </a:effectLst>
          <a:scene3d>
            <a:camera prst="orthographicFront"/>
            <a:lightRig rig="threePt" dir="t"/>
          </a:scene3d>
          <a:sp3d extrusionH="6350" contourW="38100">
            <a:extrusionClr>
              <a:schemeClr val="tx1"/>
            </a:extrusionClr>
            <a:contourClr>
              <a:schemeClr val="bg1"/>
            </a:contourClr>
          </a:sp3d>
        </p:spPr>
        <p:style>
          <a:lnRef idx="2">
            <a:schemeClr val="accent1">
              <a:shade val="50000"/>
            </a:schemeClr>
          </a:lnRef>
          <a:fillRef idx="1">
            <a:schemeClr val="accent1"/>
          </a:fillRef>
          <a:effectRef idx="0">
            <a:schemeClr val="accent1"/>
          </a:effectRef>
          <a:fontRef idx="minor">
            <a:schemeClr val="lt1"/>
          </a:fontRef>
        </p:style>
        <p:txBody>
          <a:bodyPr tIns="0" rtlCol="0" anchor="ctr"/>
          <a:lstStyle/>
          <a:p>
            <a:pPr algn="ctr"/>
            <a:r>
              <a:rPr lang="he-IL" sz="2800" dirty="0">
                <a:solidFill>
                  <a:schemeClr val="bg1"/>
                </a:solidFill>
                <a:latin typeface="Calibri" panose="020F0502020204030204" pitchFamily="34" charset="0"/>
                <a:cs typeface="Calibri" panose="020F0502020204030204" pitchFamily="34" charset="0"/>
              </a:rPr>
              <a:t>לַחֲצוּ עָלַי</a:t>
            </a:r>
          </a:p>
          <a:p>
            <a:pPr algn="ctr"/>
            <a:r>
              <a:rPr lang="he-IL" sz="2800" dirty="0">
                <a:solidFill>
                  <a:schemeClr val="bg1"/>
                </a:solidFill>
                <a:latin typeface="Calibri" panose="020F0502020204030204" pitchFamily="34" charset="0"/>
                <a:cs typeface="Calibri" panose="020F0502020204030204" pitchFamily="34" charset="0"/>
              </a:rPr>
              <a:t>לְהַצָגַת תְשוּבָה</a:t>
            </a:r>
          </a:p>
          <a:p>
            <a:pPr algn="ctr"/>
            <a:r>
              <a:rPr lang="he-IL" sz="2800" dirty="0">
                <a:solidFill>
                  <a:schemeClr val="bg1"/>
                </a:solidFill>
                <a:latin typeface="Calibri" panose="020F0502020204030204" pitchFamily="34" charset="0"/>
                <a:cs typeface="Calibri" panose="020F0502020204030204" pitchFamily="34" charset="0"/>
              </a:rPr>
              <a:t>2.</a:t>
            </a:r>
            <a:endParaRPr lang="en-IL" sz="2800" dirty="0">
              <a:latin typeface="Calibri" panose="020F0502020204030204" pitchFamily="34" charset="0"/>
              <a:cs typeface="Calibri" panose="020F0502020204030204" pitchFamily="34" charset="0"/>
            </a:endParaRPr>
          </a:p>
        </p:txBody>
      </p:sp>
      <p:sp>
        <p:nvSpPr>
          <p:cNvPr id="10" name="תיבת טקסט 9">
            <a:extLst>
              <a:ext uri="{FF2B5EF4-FFF2-40B4-BE49-F238E27FC236}">
                <a16:creationId xmlns:a16="http://schemas.microsoft.com/office/drawing/2014/main" id="{437C97F0-76BE-4F94-B32B-E489C2FF3DA7}"/>
              </a:ext>
            </a:extLst>
          </p:cNvPr>
          <p:cNvSpPr txBox="1"/>
          <p:nvPr/>
        </p:nvSpPr>
        <p:spPr>
          <a:xfrm>
            <a:off x="8368365" y="4543669"/>
            <a:ext cx="1813317" cy="646331"/>
          </a:xfrm>
          <a:prstGeom prst="rect">
            <a:avLst/>
          </a:prstGeom>
          <a:noFill/>
        </p:spPr>
        <p:txBody>
          <a:bodyPr wrap="none" rtlCol="1">
            <a:spAutoFit/>
          </a:bodyPr>
          <a:lstStyle/>
          <a:p>
            <a:pPr algn="l" rtl="0"/>
            <a:r>
              <a:rPr lang="en-US" sz="3600" dirty="0">
                <a:latin typeface="Calibri" panose="020F0502020204030204" pitchFamily="34" charset="0"/>
                <a:cs typeface="Calibri" panose="020F0502020204030204" pitchFamily="34" charset="0"/>
              </a:rPr>
              <a:t>15+4=19</a:t>
            </a:r>
            <a:endParaRPr lang="he-IL" sz="3600" dirty="0">
              <a:latin typeface="Calibri" panose="020F0502020204030204" pitchFamily="34" charset="0"/>
              <a:cs typeface="Calibri" panose="020F0502020204030204" pitchFamily="34" charset="0"/>
            </a:endParaRPr>
          </a:p>
        </p:txBody>
      </p:sp>
      <p:sp>
        <p:nvSpPr>
          <p:cNvPr id="11" name="תיבת טקסט 10">
            <a:extLst>
              <a:ext uri="{FF2B5EF4-FFF2-40B4-BE49-F238E27FC236}">
                <a16:creationId xmlns:a16="http://schemas.microsoft.com/office/drawing/2014/main" id="{32473CC3-3949-4AC0-81DC-31B1D8329452}"/>
              </a:ext>
            </a:extLst>
          </p:cNvPr>
          <p:cNvSpPr txBox="1"/>
          <p:nvPr/>
        </p:nvSpPr>
        <p:spPr>
          <a:xfrm>
            <a:off x="5650797" y="3994370"/>
            <a:ext cx="6381876" cy="523220"/>
          </a:xfrm>
          <a:prstGeom prst="rect">
            <a:avLst/>
          </a:prstGeom>
          <a:noFill/>
        </p:spPr>
        <p:txBody>
          <a:bodyPr wrap="none" rtlCol="1">
            <a:spAutoFit/>
          </a:bodyPr>
          <a:lstStyle/>
          <a:p>
            <a:r>
              <a:rPr lang="he-IL" sz="2800" dirty="0">
                <a:latin typeface="Calibri" panose="020F0502020204030204" pitchFamily="34" charset="0"/>
                <a:cs typeface="Calibri" panose="020F0502020204030204" pitchFamily="34" charset="0"/>
              </a:rPr>
              <a:t>2.   לְגַיְא יֵש כָּעֵת 19 שְקָלִים בְּקֻפַּת הַחִסָכוֹן שֶלוֹ.</a:t>
            </a:r>
          </a:p>
        </p:txBody>
      </p:sp>
      <p:cxnSp>
        <p:nvCxnSpPr>
          <p:cNvPr id="13" name="מחבר ישר 12">
            <a:extLst>
              <a:ext uri="{FF2B5EF4-FFF2-40B4-BE49-F238E27FC236}">
                <a16:creationId xmlns:a16="http://schemas.microsoft.com/office/drawing/2014/main" id="{DD0A5FB5-C6BA-4C0E-990F-3EDA954FA196}"/>
              </a:ext>
            </a:extLst>
          </p:cNvPr>
          <p:cNvCxnSpPr/>
          <p:nvPr/>
        </p:nvCxnSpPr>
        <p:spPr>
          <a:xfrm flipH="1">
            <a:off x="1230283" y="2272145"/>
            <a:ext cx="10802390" cy="0"/>
          </a:xfrm>
          <a:prstGeom prst="line">
            <a:avLst/>
          </a:prstGeom>
          <a:ln w="28575">
            <a:solidFill>
              <a:schemeClr val="accent5"/>
            </a:solidFill>
            <a:prstDash val="sys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251316250"/>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4"/>
                    </p:tgtEl>
                  </p:cond>
                </p:stCondLst>
                <p:endSync evt="end" delay="0">
                  <p:rtn val="all"/>
                </p:endSync>
                <p:childTnLst>
                  <p:par>
                    <p:cTn id="3" fill="hold">
                      <p:stCondLst>
                        <p:cond delay="0"/>
                      </p:stCondLst>
                      <p:childTnLst>
                        <p:par>
                          <p:cTn id="4" fill="hold">
                            <p:stCondLst>
                              <p:cond delay="0"/>
                            </p:stCondLst>
                            <p:childTnLst>
                              <p:par>
                                <p:cTn id="5" presetID="1" presetClass="exit" presetSubtype="0" fill="hold" grpId="0" nodeType="withEffect">
                                  <p:stCondLst>
                                    <p:cond delay="0"/>
                                  </p:stCondLst>
                                  <p:childTnLst>
                                    <p:set>
                                      <p:cBhvr>
                                        <p:cTn id="6" dur="1" fill="hold">
                                          <p:stCondLst>
                                            <p:cond delay="0"/>
                                          </p:stCondLst>
                                        </p:cTn>
                                        <p:tgtEl>
                                          <p:spTgt spid="24"/>
                                        </p:tgtEl>
                                        <p:attrNameLst>
                                          <p:attrName>style.visibility</p:attrName>
                                        </p:attrNameLst>
                                      </p:cBhvr>
                                      <p:to>
                                        <p:strVal val="hidden"/>
                                      </p:to>
                                    </p:set>
                                  </p:childTnLst>
                                </p:cTn>
                              </p:par>
                              <p:par>
                                <p:cTn id="7" presetID="1" presetClass="entr" presetSubtype="0" fill="hold" grpId="0" nodeType="withEffect">
                                  <p:stCondLst>
                                    <p:cond delay="0"/>
                                  </p:stCondLst>
                                  <p:childTnLst>
                                    <p:set>
                                      <p:cBhvr>
                                        <p:cTn id="8" dur="1" fill="hold">
                                          <p:stCondLst>
                                            <p:cond delay="0"/>
                                          </p:stCondLst>
                                        </p:cTn>
                                        <p:tgtEl>
                                          <p:spTgt spid="3"/>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5"/>
                                        </p:tgtEl>
                                        <p:attrNameLst>
                                          <p:attrName>style.visibility</p:attrName>
                                        </p:attrNameLst>
                                      </p:cBhvr>
                                      <p:to>
                                        <p:strVal val="visible"/>
                                      </p:to>
                                    </p:set>
                                  </p:childTnLst>
                                </p:cTn>
                              </p:par>
                              <p:par>
                                <p:cTn id="11" presetID="22" presetClass="entr" presetSubtype="2" fill="hold" nodeType="withEffect">
                                  <p:stCondLst>
                                    <p:cond delay="0"/>
                                  </p:stCondLst>
                                  <p:childTnLst>
                                    <p:set>
                                      <p:cBhvr>
                                        <p:cTn id="12" dur="1" fill="hold">
                                          <p:stCondLst>
                                            <p:cond delay="0"/>
                                          </p:stCondLst>
                                        </p:cTn>
                                        <p:tgtEl>
                                          <p:spTgt spid="13"/>
                                        </p:tgtEl>
                                        <p:attrNameLst>
                                          <p:attrName>style.visibility</p:attrName>
                                        </p:attrNameLst>
                                      </p:cBhvr>
                                      <p:to>
                                        <p:strVal val="visible"/>
                                      </p:to>
                                    </p:set>
                                    <p:animEffect transition="in" filter="wipe(right)">
                                      <p:cBhvr>
                                        <p:cTn id="13" dur="10"/>
                                        <p:tgtEl>
                                          <p:spTgt spid="13"/>
                                        </p:tgtEl>
                                      </p:cBhvr>
                                    </p:animEffect>
                                  </p:childTnLst>
                                </p:cTn>
                              </p:par>
                            </p:childTnLst>
                          </p:cTn>
                        </p:par>
                        <p:par>
                          <p:cTn id="14" fill="hold">
                            <p:stCondLst>
                              <p:cond delay="10"/>
                            </p:stCondLst>
                            <p:childTnLst>
                              <p:par>
                                <p:cTn id="15" presetID="1" presetClass="entr" presetSubtype="0" fill="hold" grpId="1" nodeType="afterEffect">
                                  <p:stCondLst>
                                    <p:cond delay="500"/>
                                  </p:stCondLst>
                                  <p:childTnLst>
                                    <p:set>
                                      <p:cBhvr>
                                        <p:cTn id="16" dur="1" fill="hold">
                                          <p:stCondLst>
                                            <p:cond delay="0"/>
                                          </p:stCondLst>
                                        </p:cTn>
                                        <p:tgtEl>
                                          <p:spTgt spid="8"/>
                                        </p:tgtEl>
                                        <p:attrNameLst>
                                          <p:attrName>style.visibility</p:attrName>
                                        </p:attrNameLst>
                                      </p:cBhvr>
                                      <p:to>
                                        <p:strVal val="visible"/>
                                      </p:to>
                                    </p:set>
                                  </p:childTnLst>
                                </p:cTn>
                              </p:par>
                            </p:childTnLst>
                          </p:cTn>
                        </p:par>
                      </p:childTnLst>
                    </p:cTn>
                  </p:par>
                </p:childTnLst>
              </p:cTn>
              <p:nextCondLst>
                <p:cond evt="onClick" delay="0">
                  <p:tgtEl>
                    <p:spTgt spid="24"/>
                  </p:tgtEl>
                </p:cond>
              </p:nextCondLst>
            </p:seq>
            <p:seq concurrent="1" nextAc="seek">
              <p:cTn id="17" restart="whenNotActive" fill="hold" evtFilter="cancelBubble" nodeType="interactiveSeq">
                <p:stCondLst>
                  <p:cond evt="onClick" delay="0">
                    <p:tgtEl>
                      <p:spTgt spid="8"/>
                    </p:tgtEl>
                  </p:cond>
                </p:stCondLst>
                <p:endSync evt="end" delay="0">
                  <p:rtn val="all"/>
                </p:endSync>
                <p:childTnLst>
                  <p:par>
                    <p:cTn id="18" fill="hold">
                      <p:stCondLst>
                        <p:cond delay="0"/>
                      </p:stCondLst>
                      <p:childTnLst>
                        <p:par>
                          <p:cTn id="19" fill="hold">
                            <p:stCondLst>
                              <p:cond delay="0"/>
                            </p:stCondLst>
                            <p:childTnLst>
                              <p:par>
                                <p:cTn id="20" presetID="1" presetClass="exit" presetSubtype="0" fill="hold" grpId="0" nodeType="withEffect">
                                  <p:stCondLst>
                                    <p:cond delay="0"/>
                                  </p:stCondLst>
                                  <p:childTnLst>
                                    <p:set>
                                      <p:cBhvr>
                                        <p:cTn id="21" dur="1" fill="hold">
                                          <p:stCondLst>
                                            <p:cond delay="0"/>
                                          </p:stCondLst>
                                        </p:cTn>
                                        <p:tgtEl>
                                          <p:spTgt spid="8"/>
                                        </p:tgtEl>
                                        <p:attrNameLst>
                                          <p:attrName>style.visibility</p:attrName>
                                        </p:attrNameLst>
                                      </p:cBhvr>
                                      <p:to>
                                        <p:strVal val="hidden"/>
                                      </p:to>
                                    </p:set>
                                  </p:childTnLst>
                                </p:cTn>
                              </p:par>
                              <p:par>
                                <p:cTn id="22" presetID="1" presetClass="entr" presetSubtype="0" fill="hold" grpId="0" nodeType="withEffect">
                                  <p:stCondLst>
                                    <p:cond delay="0"/>
                                  </p:stCondLst>
                                  <p:childTnLst>
                                    <p:set>
                                      <p:cBhvr>
                                        <p:cTn id="23" dur="1" fill="hold">
                                          <p:stCondLst>
                                            <p:cond delay="0"/>
                                          </p:stCondLst>
                                        </p:cTn>
                                        <p:tgtEl>
                                          <p:spTgt spid="10"/>
                                        </p:tgtEl>
                                        <p:attrNameLst>
                                          <p:attrName>style.visibility</p:attrName>
                                        </p:attrNameLst>
                                      </p:cBhvr>
                                      <p:to>
                                        <p:strVal val="visible"/>
                                      </p:to>
                                    </p:set>
                                  </p:childTnLst>
                                </p:cTn>
                              </p:par>
                              <p:par>
                                <p:cTn id="24" presetID="1" presetClass="entr" presetSubtype="0" fill="hold" grpId="0" nodeType="withEffect">
                                  <p:stCondLst>
                                    <p:cond delay="0"/>
                                  </p:stCondLst>
                                  <p:childTnLst>
                                    <p:set>
                                      <p:cBhvr>
                                        <p:cTn id="25" dur="1" fill="hold">
                                          <p:stCondLst>
                                            <p:cond delay="0"/>
                                          </p:stCondLst>
                                        </p:cTn>
                                        <p:tgtEl>
                                          <p:spTgt spid="11"/>
                                        </p:tgtEl>
                                        <p:attrNameLst>
                                          <p:attrName>style.visibility</p:attrName>
                                        </p:attrNameLst>
                                      </p:cBhvr>
                                      <p:to>
                                        <p:strVal val="visible"/>
                                      </p:to>
                                    </p:set>
                                  </p:childTnLst>
                                </p:cTn>
                              </p:par>
                            </p:childTnLst>
                          </p:cTn>
                        </p:par>
                      </p:childTnLst>
                    </p:cTn>
                  </p:par>
                </p:childTnLst>
              </p:cTn>
              <p:nextCondLst>
                <p:cond evt="onClick" delay="0">
                  <p:tgtEl>
                    <p:spTgt spid="8"/>
                  </p:tgtEl>
                </p:cond>
              </p:nextCondLst>
            </p:seq>
          </p:childTnLst>
        </p:cTn>
      </p:par>
    </p:tnLst>
    <p:bldLst>
      <p:bldP spid="24" grpId="0" animBg="1"/>
      <p:bldP spid="3" grpId="0"/>
      <p:bldP spid="5" grpId="0"/>
      <p:bldP spid="8" grpId="0" animBg="1"/>
      <p:bldP spid="8" grpId="1" animBg="1"/>
      <p:bldP spid="10" grpId="0"/>
      <p:bldP spid="11"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כותרת 2">
            <a:extLst>
              <a:ext uri="{FF2B5EF4-FFF2-40B4-BE49-F238E27FC236}">
                <a16:creationId xmlns:a16="http://schemas.microsoft.com/office/drawing/2014/main" id="{CA638643-BB48-4292-AD7A-770D0A627398}"/>
              </a:ext>
            </a:extLst>
          </p:cNvPr>
          <p:cNvSpPr>
            <a:spLocks noGrp="1"/>
          </p:cNvSpPr>
          <p:nvPr>
            <p:ph type="title"/>
          </p:nvPr>
        </p:nvSpPr>
        <p:spPr>
          <a:xfrm>
            <a:off x="133166" y="629001"/>
            <a:ext cx="12191999" cy="1325563"/>
          </a:xfrm>
        </p:spPr>
        <p:txBody>
          <a:bodyPr/>
          <a:lstStyle/>
          <a:p>
            <a:r>
              <a:rPr lang="he-IL" dirty="0">
                <a:latin typeface="Calibri" panose="020F0502020204030204" pitchFamily="34" charset="0"/>
                <a:cs typeface="Calibri" panose="020F0502020204030204" pitchFamily="34" charset="0"/>
              </a:rPr>
              <a:t>פתיח הצעה 2</a:t>
            </a:r>
            <a:br>
              <a:rPr lang="he-IL" dirty="0">
                <a:latin typeface="Calibri" panose="020F0502020204030204" pitchFamily="34" charset="0"/>
                <a:cs typeface="Calibri" panose="020F0502020204030204" pitchFamily="34" charset="0"/>
              </a:rPr>
            </a:br>
            <a:r>
              <a:rPr lang="he-IL" dirty="0">
                <a:latin typeface="Calibri" panose="020F0502020204030204" pitchFamily="34" charset="0"/>
                <a:cs typeface="Calibri" panose="020F0502020204030204" pitchFamily="34" charset="0"/>
              </a:rPr>
              <a:t>מכירים מטבעות</a:t>
            </a:r>
            <a:endParaRPr lang="en-IL" dirty="0">
              <a:latin typeface="Calibri" panose="020F0502020204030204" pitchFamily="34" charset="0"/>
              <a:cs typeface="Calibri" panose="020F0502020204030204" pitchFamily="34" charset="0"/>
            </a:endParaRPr>
          </a:p>
        </p:txBody>
      </p:sp>
      <mc:AlternateContent xmlns:mc="http://schemas.openxmlformats.org/markup-compatibility/2006" xmlns:a14="http://schemas.microsoft.com/office/drawing/2010/main">
        <mc:Choice Requires="a14">
          <p:sp>
            <p:nvSpPr>
              <p:cNvPr id="4" name="תיבת טקסט 3">
                <a:extLst>
                  <a:ext uri="{FF2B5EF4-FFF2-40B4-BE49-F238E27FC236}">
                    <a16:creationId xmlns:a16="http://schemas.microsoft.com/office/drawing/2014/main" id="{446BE28C-BFC3-49CF-89A7-E1C3460DCD4F}"/>
                  </a:ext>
                </a:extLst>
              </p:cNvPr>
              <p:cNvSpPr txBox="1"/>
              <p:nvPr/>
            </p:nvSpPr>
            <p:spPr>
              <a:xfrm>
                <a:off x="1660125" y="1861739"/>
                <a:ext cx="9587884" cy="2145459"/>
              </a:xfrm>
              <a:prstGeom prst="rect">
                <a:avLst/>
              </a:prstGeom>
              <a:noFill/>
            </p:spPr>
            <p:txBody>
              <a:bodyPr wrap="square" rtlCol="1">
                <a:spAutoFit/>
              </a:bodyPr>
              <a:lstStyle/>
              <a:p>
                <a:r>
                  <a:rPr lang="he-IL" dirty="0">
                    <a:latin typeface="Calibri" panose="020F0502020204030204" pitchFamily="34" charset="0"/>
                    <a:cs typeface="Calibri" panose="020F0502020204030204" pitchFamily="34" charset="0"/>
                  </a:rPr>
                  <a:t>מטרת הפתיחה:</a:t>
                </a:r>
              </a:p>
              <a:p>
                <a:pPr marL="285750" indent="-285750">
                  <a:buFont typeface="Arial" panose="020B0604020202020204" pitchFamily="34" charset="0"/>
                  <a:buChar char="•"/>
                </a:pPr>
                <a:r>
                  <a:rPr lang="he-IL" dirty="0">
                    <a:latin typeface="Calibri" panose="020F0502020204030204" pitchFamily="34" charset="0"/>
                    <a:cs typeface="Calibri" panose="020F0502020204030204" pitchFamily="34" charset="0"/>
                  </a:rPr>
                  <a:t>הכרת ערך המטבעות:  1₪,  2 ₪,  5 ₪, 10 ₪</a:t>
                </a:r>
              </a:p>
              <a:p>
                <a:pPr marL="285750" indent="-285750">
                  <a:buFont typeface="Arial" panose="020B0604020202020204" pitchFamily="34" charset="0"/>
                  <a:buChar char="•"/>
                </a:pPr>
                <a:r>
                  <a:rPr lang="he-IL" dirty="0">
                    <a:latin typeface="Calibri" panose="020F0502020204030204" pitchFamily="34" charset="0"/>
                    <a:cs typeface="Calibri" panose="020F0502020204030204" pitchFamily="34" charset="0"/>
                  </a:rPr>
                  <a:t>הצגת המטבע </a:t>
                </a:r>
                <a14:m>
                  <m:oMath xmlns:m="http://schemas.openxmlformats.org/officeDocument/2006/math">
                    <m:f>
                      <m:fPr>
                        <m:ctrlPr>
                          <a:rPr lang="he-IL" i="1" smtClean="0">
                            <a:latin typeface="Cambria Math" panose="02040503050406030204" pitchFamily="18" charset="0"/>
                          </a:rPr>
                        </m:ctrlPr>
                      </m:fPr>
                      <m:num>
                        <m:r>
                          <a:rPr lang="he-IL" b="0" i="1" smtClean="0">
                            <a:latin typeface="Cambria Math" panose="02040503050406030204" pitchFamily="18" charset="0"/>
                          </a:rPr>
                          <m:t>1</m:t>
                        </m:r>
                      </m:num>
                      <m:den>
                        <m:r>
                          <a:rPr lang="he-IL" b="0" i="1" smtClean="0">
                            <a:latin typeface="Cambria Math" panose="02040503050406030204" pitchFamily="18" charset="0"/>
                          </a:rPr>
                          <m:t>2</m:t>
                        </m:r>
                      </m:den>
                    </m:f>
                  </m:oMath>
                </a14:m>
                <a:r>
                  <a:rPr lang="he-IL" dirty="0">
                    <a:latin typeface="Calibri" panose="020F0502020204030204" pitchFamily="34" charset="0"/>
                    <a:cs typeface="Calibri" panose="020F0502020204030204" pitchFamily="34" charset="0"/>
                  </a:rPr>
                  <a:t>  ₪ . </a:t>
                </a:r>
              </a:p>
              <a:p>
                <a:pPr marL="285750" indent="-285750">
                  <a:buFont typeface="Arial" panose="020B0604020202020204" pitchFamily="34" charset="0"/>
                  <a:buChar char="•"/>
                </a:pPr>
                <a:r>
                  <a:rPr lang="he-IL" dirty="0">
                    <a:latin typeface="Calibri" panose="020F0502020204030204" pitchFamily="34" charset="0"/>
                    <a:cs typeface="Calibri" panose="020F0502020204030204" pitchFamily="34" charset="0"/>
                  </a:rPr>
                  <a:t>הבנת ההבדל בין מספר מטבעות לבין ערך המטבע</a:t>
                </a:r>
              </a:p>
              <a:p>
                <a:pPr marL="285750" indent="-285750">
                  <a:buFont typeface="Arial" panose="020B0604020202020204" pitchFamily="34" charset="0"/>
                  <a:buChar char="•"/>
                </a:pPr>
                <a:r>
                  <a:rPr lang="he-IL" dirty="0">
                    <a:latin typeface="Calibri" panose="020F0502020204030204" pitchFamily="34" charset="0"/>
                    <a:cs typeface="Calibri" panose="020F0502020204030204" pitchFamily="34" charset="0"/>
                  </a:rPr>
                  <a:t>הצגת הערכים של 10₪ ו־5 ₪  באמצעות מטבעות שערכם קטן יותר</a:t>
                </a:r>
              </a:p>
              <a:p>
                <a:pPr marL="285750" indent="-285750">
                  <a:buFont typeface="Arial" panose="020B0604020202020204" pitchFamily="34" charset="0"/>
                  <a:buChar char="•"/>
                </a:pPr>
                <a:r>
                  <a:rPr lang="he-IL" dirty="0">
                    <a:latin typeface="Calibri" panose="020F0502020204030204" pitchFamily="34" charset="0"/>
                    <a:cs typeface="Calibri" panose="020F0502020204030204" pitchFamily="34" charset="0"/>
                  </a:rPr>
                  <a:t>הצגת סכום כסף על פי אילוצים של מספר מטבעות נדרש</a:t>
                </a:r>
              </a:p>
              <a:p>
                <a:pPr marL="285750" indent="-285750">
                  <a:buFont typeface="Arial" panose="020B0604020202020204" pitchFamily="34" charset="0"/>
                  <a:buChar char="•"/>
                </a:pPr>
                <a:r>
                  <a:rPr lang="he-IL" dirty="0">
                    <a:latin typeface="Calibri" panose="020F0502020204030204" pitchFamily="34" charset="0"/>
                    <a:cs typeface="Calibri" panose="020F0502020204030204" pitchFamily="34" charset="0"/>
                  </a:rPr>
                  <a:t>הצגת צד הנושא של המטבע המהווה סמל בתרבות העם</a:t>
                </a:r>
              </a:p>
            </p:txBody>
          </p:sp>
        </mc:Choice>
        <mc:Fallback xmlns="">
          <p:sp>
            <p:nvSpPr>
              <p:cNvPr id="4" name="תיבת טקסט 3">
                <a:extLst>
                  <a:ext uri="{FF2B5EF4-FFF2-40B4-BE49-F238E27FC236}">
                    <a16:creationId xmlns:a16="http://schemas.microsoft.com/office/drawing/2014/main" id="{446BE28C-BFC3-49CF-89A7-E1C3460DCD4F}"/>
                  </a:ext>
                </a:extLst>
              </p:cNvPr>
              <p:cNvSpPr txBox="1">
                <a:spLocks noRot="1" noChangeAspect="1" noMove="1" noResize="1" noEditPoints="1" noAdjustHandles="1" noChangeArrowheads="1" noChangeShapeType="1" noTextEdit="1"/>
              </p:cNvSpPr>
              <p:nvPr/>
            </p:nvSpPr>
            <p:spPr>
              <a:xfrm>
                <a:off x="1660125" y="1861739"/>
                <a:ext cx="9587884" cy="2145459"/>
              </a:xfrm>
              <a:prstGeom prst="rect">
                <a:avLst/>
              </a:prstGeom>
              <a:blipFill>
                <a:blip r:embed="rId2"/>
                <a:stretch>
                  <a:fillRect t="-1420" r="-572" b="-3693"/>
                </a:stretch>
              </a:blipFill>
            </p:spPr>
            <p:txBody>
              <a:bodyPr/>
              <a:lstStyle/>
              <a:p>
                <a:r>
                  <a:rPr lang="en-IL">
                    <a:noFill/>
                  </a:rPr>
                  <a:t> </a:t>
                </a:r>
              </a:p>
            </p:txBody>
          </p:sp>
        </mc:Fallback>
      </mc:AlternateContent>
      <mc:AlternateContent xmlns:mc="http://schemas.openxmlformats.org/markup-compatibility/2006" xmlns:a14="http://schemas.microsoft.com/office/drawing/2010/main">
        <mc:Choice Requires="a14">
          <p:sp>
            <p:nvSpPr>
              <p:cNvPr id="5" name="תיבת טקסט 4">
                <a:extLst>
                  <a:ext uri="{FF2B5EF4-FFF2-40B4-BE49-F238E27FC236}">
                    <a16:creationId xmlns:a16="http://schemas.microsoft.com/office/drawing/2014/main" id="{0F919308-FF55-45F0-A1E5-F32F3373A2D1}"/>
                  </a:ext>
                </a:extLst>
              </p:cNvPr>
              <p:cNvSpPr txBox="1"/>
              <p:nvPr/>
            </p:nvSpPr>
            <p:spPr>
              <a:xfrm>
                <a:off x="315665" y="4032270"/>
                <a:ext cx="11390051" cy="2145459"/>
              </a:xfrm>
              <a:prstGeom prst="rect">
                <a:avLst/>
              </a:prstGeom>
              <a:noFill/>
            </p:spPr>
            <p:txBody>
              <a:bodyPr wrap="square" rtlCol="1">
                <a:spAutoFit/>
              </a:bodyPr>
              <a:lstStyle/>
              <a:p>
                <a:r>
                  <a:rPr lang="he-IL" dirty="0">
                    <a:latin typeface="Calibri" panose="020F0502020204030204" pitchFamily="34" charset="0"/>
                    <a:cs typeface="Calibri" panose="020F0502020204030204" pitchFamily="34" charset="0"/>
                  </a:rPr>
                  <a:t>ניתֵן לתלמידים דף מטבעות לגזירה (רצוי מראש לפני השיעור).</a:t>
                </a:r>
              </a:p>
              <a:p>
                <a:r>
                  <a:rPr lang="he-IL" dirty="0">
                    <a:latin typeface="Calibri" panose="020F0502020204030204" pitchFamily="34" charset="0"/>
                    <a:cs typeface="Calibri" panose="020F0502020204030204" pitchFamily="34" charset="0"/>
                  </a:rPr>
                  <a:t>נשוחח על המטבעות ונוכל לדבר גם על צד הנושא של המטבע, בהתאם לכיתה ולזמן הנתון.</a:t>
                </a:r>
              </a:p>
              <a:p>
                <a:r>
                  <a:rPr lang="he-IL" dirty="0">
                    <a:latin typeface="Calibri" panose="020F0502020204030204" pitchFamily="34" charset="0"/>
                    <a:cs typeface="Calibri" panose="020F0502020204030204" pitchFamily="34" charset="0"/>
                  </a:rPr>
                  <a:t>נבקש מהתלמידים להציע הצעות להרכבת ערך של 10₪ ו־5 ₪ במטבעות שונים ולהסביר באמצעות תרגיל.</a:t>
                </a:r>
              </a:p>
              <a:p>
                <a:r>
                  <a:rPr lang="he-IL" dirty="0">
                    <a:latin typeface="Calibri" panose="020F0502020204030204" pitchFamily="34" charset="0"/>
                    <a:cs typeface="Calibri" panose="020F0502020204030204" pitchFamily="34" charset="0"/>
                  </a:rPr>
                  <a:t>בסיום כל פעילות נציג את השקף המתאים לבדיקה. </a:t>
                </a:r>
              </a:p>
              <a:p>
                <a:r>
                  <a:rPr lang="he-IL" dirty="0">
                    <a:latin typeface="Calibri" panose="020F0502020204030204" pitchFamily="34" charset="0"/>
                    <a:cs typeface="Calibri" panose="020F0502020204030204" pitchFamily="34" charset="0"/>
                  </a:rPr>
                  <a:t>בפעילות זו עוסקים גם במטבע של</a:t>
                </a:r>
                <a14:m>
                  <m:oMath xmlns:m="http://schemas.openxmlformats.org/officeDocument/2006/math">
                    <m:r>
                      <a:rPr lang="he-IL" b="0" i="0" smtClean="0">
                        <a:latin typeface="Cambria Math" panose="02040503050406030204" pitchFamily="18" charset="0"/>
                      </a:rPr>
                      <m:t> </m:t>
                    </m:r>
                    <m:f>
                      <m:fPr>
                        <m:ctrlPr>
                          <a:rPr lang="he-IL" i="1" smtClean="0">
                            <a:latin typeface="Cambria Math" panose="02040503050406030204" pitchFamily="18" charset="0"/>
                          </a:rPr>
                        </m:ctrlPr>
                      </m:fPr>
                      <m:num>
                        <m:r>
                          <a:rPr lang="he-IL" b="0" i="1" smtClean="0">
                            <a:latin typeface="Cambria Math" panose="02040503050406030204" pitchFamily="18" charset="0"/>
                          </a:rPr>
                          <m:t>1</m:t>
                        </m:r>
                      </m:num>
                      <m:den>
                        <m:r>
                          <a:rPr lang="he-IL" b="0" i="1" smtClean="0">
                            <a:latin typeface="Cambria Math" panose="02040503050406030204" pitchFamily="18" charset="0"/>
                          </a:rPr>
                          <m:t>2</m:t>
                        </m:r>
                      </m:den>
                    </m:f>
                  </m:oMath>
                </a14:m>
                <a:r>
                  <a:rPr lang="he-IL" dirty="0">
                    <a:latin typeface="Calibri" panose="020F0502020204030204" pitchFamily="34" charset="0"/>
                    <a:cs typeface="Calibri" panose="020F0502020204030204" pitchFamily="34" charset="0"/>
                  </a:rPr>
                  <a:t> ₪. אין לדון במשמעות השבר. </a:t>
                </a:r>
                <a:br>
                  <a:rPr lang="en-US" dirty="0">
                    <a:latin typeface="Calibri" panose="020F0502020204030204" pitchFamily="34" charset="0"/>
                    <a:cs typeface="Calibri" panose="020F0502020204030204" pitchFamily="34" charset="0"/>
                  </a:rPr>
                </a:br>
                <a:r>
                  <a:rPr lang="he-IL" dirty="0">
                    <a:latin typeface="Calibri" panose="020F0502020204030204" pitchFamily="34" charset="0"/>
                    <a:cs typeface="Calibri" panose="020F0502020204030204" pitchFamily="34" charset="0"/>
                  </a:rPr>
                  <a:t>אפשר להציע לתלמידים לכתוב 'חצי' במילה, ולא לבקש כתיבת סימן פורמלי.</a:t>
                </a:r>
              </a:p>
              <a:p>
                <a:r>
                  <a:rPr lang="he-IL" dirty="0">
                    <a:latin typeface="Calibri" panose="020F0502020204030204" pitchFamily="34" charset="0"/>
                    <a:cs typeface="Calibri" panose="020F0502020204030204" pitchFamily="34" charset="0"/>
                  </a:rPr>
                  <a:t> </a:t>
                </a:r>
              </a:p>
            </p:txBody>
          </p:sp>
        </mc:Choice>
        <mc:Fallback xmlns="">
          <p:sp>
            <p:nvSpPr>
              <p:cNvPr id="5" name="תיבת טקסט 4">
                <a:extLst>
                  <a:ext uri="{FF2B5EF4-FFF2-40B4-BE49-F238E27FC236}">
                    <a16:creationId xmlns:a16="http://schemas.microsoft.com/office/drawing/2014/main" id="{0F919308-FF55-45F0-A1E5-F32F3373A2D1}"/>
                  </a:ext>
                </a:extLst>
              </p:cNvPr>
              <p:cNvSpPr txBox="1">
                <a:spLocks noRot="1" noChangeAspect="1" noMove="1" noResize="1" noEditPoints="1" noAdjustHandles="1" noChangeArrowheads="1" noChangeShapeType="1" noTextEdit="1"/>
              </p:cNvSpPr>
              <p:nvPr/>
            </p:nvSpPr>
            <p:spPr>
              <a:xfrm>
                <a:off x="315665" y="4032270"/>
                <a:ext cx="11390051" cy="2145459"/>
              </a:xfrm>
              <a:prstGeom prst="rect">
                <a:avLst/>
              </a:prstGeom>
              <a:blipFill>
                <a:blip r:embed="rId3"/>
                <a:stretch>
                  <a:fillRect t="-1420" r="-428" b="-3693"/>
                </a:stretch>
              </a:blipFill>
            </p:spPr>
            <p:txBody>
              <a:bodyPr/>
              <a:lstStyle/>
              <a:p>
                <a:r>
                  <a:rPr lang="en-IL">
                    <a:noFill/>
                  </a:rPr>
                  <a:t> </a:t>
                </a:r>
              </a:p>
            </p:txBody>
          </p:sp>
        </mc:Fallback>
      </mc:AlternateContent>
    </p:spTree>
    <p:extLst>
      <p:ext uri="{BB962C8B-B14F-4D97-AF65-F5344CB8AC3E}">
        <p14:creationId xmlns:p14="http://schemas.microsoft.com/office/powerpoint/2010/main" val="202213722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תמונה 5" descr="תמונה שמכילה טקסט, גרפיקה וקטורית&#10;&#10;התיאור נוצר באופן אוטומטי">
            <a:extLst>
              <a:ext uri="{FF2B5EF4-FFF2-40B4-BE49-F238E27FC236}">
                <a16:creationId xmlns:a16="http://schemas.microsoft.com/office/drawing/2014/main" id="{F7C70194-7DB8-4595-BE0B-E77B3EE8946E}"/>
              </a:ext>
            </a:extLst>
          </p:cNvPr>
          <p:cNvPicPr>
            <a:picLocks noChangeAspect="1"/>
          </p:cNvPicPr>
          <p:nvPr/>
        </p:nvPicPr>
        <p:blipFill rotWithShape="1">
          <a:blip r:embed="rId2">
            <a:extLst>
              <a:ext uri="{28A0092B-C50C-407E-A947-70E740481C1C}">
                <a14:useLocalDpi xmlns:a14="http://schemas.microsoft.com/office/drawing/2010/main" val="0"/>
              </a:ext>
            </a:extLst>
          </a:blip>
          <a:srcRect l="11640" t="10895" r="24100" b="8665"/>
          <a:stretch/>
        </p:blipFill>
        <p:spPr>
          <a:xfrm flipH="1">
            <a:off x="0" y="5027830"/>
            <a:ext cx="1953920" cy="2445949"/>
          </a:xfrm>
          <a:prstGeom prst="rect">
            <a:avLst/>
          </a:prstGeom>
        </p:spPr>
      </p:pic>
      <p:pic>
        <p:nvPicPr>
          <p:cNvPr id="7" name="תמונה 6">
            <a:extLst>
              <a:ext uri="{FF2B5EF4-FFF2-40B4-BE49-F238E27FC236}">
                <a16:creationId xmlns:a16="http://schemas.microsoft.com/office/drawing/2014/main" id="{A2B40939-B058-4795-8B4D-021B7AEADD5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flipH="1">
            <a:off x="10755116" y="4104407"/>
            <a:ext cx="1712160" cy="2753593"/>
          </a:xfrm>
          <a:prstGeom prst="rect">
            <a:avLst/>
          </a:prstGeom>
        </p:spPr>
      </p:pic>
      <p:sp>
        <p:nvSpPr>
          <p:cNvPr id="8" name="בועית דיבור - בת">
            <a:extLst>
              <a:ext uri="{FF2B5EF4-FFF2-40B4-BE49-F238E27FC236}">
                <a16:creationId xmlns:a16="http://schemas.microsoft.com/office/drawing/2014/main" id="{6888A9C9-CD8B-4AB9-A577-F16B88298764}"/>
              </a:ext>
            </a:extLst>
          </p:cNvPr>
          <p:cNvSpPr/>
          <p:nvPr/>
        </p:nvSpPr>
        <p:spPr>
          <a:xfrm flipH="1">
            <a:off x="6051665" y="2864772"/>
            <a:ext cx="5180172" cy="2479269"/>
          </a:xfrm>
          <a:custGeom>
            <a:avLst/>
            <a:gdLst>
              <a:gd name="connsiteX0" fmla="*/ 3458110 w 3462287"/>
              <a:gd name="connsiteY0" fmla="*/ 546923 h 2925577"/>
              <a:gd name="connsiteX1" fmla="*/ 3448585 w 3462287"/>
              <a:gd name="connsiteY1" fmla="*/ 251648 h 2925577"/>
              <a:gd name="connsiteX2" fmla="*/ 3324760 w 3462287"/>
              <a:gd name="connsiteY2" fmla="*/ 175448 h 2925577"/>
              <a:gd name="connsiteX3" fmla="*/ 3124735 w 3462287"/>
              <a:gd name="connsiteY3" fmla="*/ 99248 h 2925577"/>
              <a:gd name="connsiteX4" fmla="*/ 2000785 w 3462287"/>
              <a:gd name="connsiteY4" fmla="*/ 3998 h 2925577"/>
              <a:gd name="connsiteX5" fmla="*/ 810160 w 3462287"/>
              <a:gd name="connsiteY5" fmla="*/ 23048 h 2925577"/>
              <a:gd name="connsiteX6" fmla="*/ 333910 w 3462287"/>
              <a:gd name="connsiteY6" fmla="*/ 70673 h 2925577"/>
              <a:gd name="connsiteX7" fmla="*/ 124360 w 3462287"/>
              <a:gd name="connsiteY7" fmla="*/ 184973 h 2925577"/>
              <a:gd name="connsiteX8" fmla="*/ 29110 w 3462287"/>
              <a:gd name="connsiteY8" fmla="*/ 404048 h 2925577"/>
              <a:gd name="connsiteX9" fmla="*/ 535 w 3462287"/>
              <a:gd name="connsiteY9" fmla="*/ 1242248 h 2925577"/>
              <a:gd name="connsiteX10" fmla="*/ 48160 w 3462287"/>
              <a:gd name="connsiteY10" fmla="*/ 1766123 h 2925577"/>
              <a:gd name="connsiteX11" fmla="*/ 105310 w 3462287"/>
              <a:gd name="connsiteY11" fmla="*/ 2004248 h 2925577"/>
              <a:gd name="connsiteX12" fmla="*/ 248185 w 3462287"/>
              <a:gd name="connsiteY12" fmla="*/ 2118548 h 2925577"/>
              <a:gd name="connsiteX13" fmla="*/ 400585 w 3462287"/>
              <a:gd name="connsiteY13" fmla="*/ 2109023 h 2925577"/>
              <a:gd name="connsiteX14" fmla="*/ 486310 w 3462287"/>
              <a:gd name="connsiteY14" fmla="*/ 2480498 h 2925577"/>
              <a:gd name="connsiteX15" fmla="*/ 533935 w 3462287"/>
              <a:gd name="connsiteY15" fmla="*/ 2775773 h 2925577"/>
              <a:gd name="connsiteX16" fmla="*/ 552985 w 3462287"/>
              <a:gd name="connsiteY16" fmla="*/ 2918648 h 2925577"/>
              <a:gd name="connsiteX17" fmla="*/ 638710 w 3462287"/>
              <a:gd name="connsiteY17" fmla="*/ 2566223 h 2925577"/>
              <a:gd name="connsiteX18" fmla="*/ 676810 w 3462287"/>
              <a:gd name="connsiteY18" fmla="*/ 2404298 h 2925577"/>
              <a:gd name="connsiteX19" fmla="*/ 733960 w 3462287"/>
              <a:gd name="connsiteY19" fmla="*/ 2232848 h 2925577"/>
              <a:gd name="connsiteX20" fmla="*/ 819685 w 3462287"/>
              <a:gd name="connsiteY20" fmla="*/ 2185223 h 2925577"/>
              <a:gd name="connsiteX21" fmla="*/ 962560 w 3462287"/>
              <a:gd name="connsiteY21" fmla="*/ 2175698 h 2925577"/>
              <a:gd name="connsiteX22" fmla="*/ 1267360 w 3462287"/>
              <a:gd name="connsiteY22" fmla="*/ 2185223 h 2925577"/>
              <a:gd name="connsiteX23" fmla="*/ 1610260 w 3462287"/>
              <a:gd name="connsiteY23" fmla="*/ 2204273 h 2925577"/>
              <a:gd name="connsiteX24" fmla="*/ 2248435 w 3462287"/>
              <a:gd name="connsiteY24" fmla="*/ 2185223 h 2925577"/>
              <a:gd name="connsiteX25" fmla="*/ 2562760 w 3462287"/>
              <a:gd name="connsiteY25" fmla="*/ 2185223 h 2925577"/>
              <a:gd name="connsiteX26" fmla="*/ 2829460 w 3462287"/>
              <a:gd name="connsiteY26" fmla="*/ 2147123 h 2925577"/>
              <a:gd name="connsiteX27" fmla="*/ 3000910 w 3462287"/>
              <a:gd name="connsiteY27" fmla="*/ 2023298 h 2925577"/>
              <a:gd name="connsiteX28" fmla="*/ 3143785 w 3462287"/>
              <a:gd name="connsiteY28" fmla="*/ 1794698 h 2925577"/>
              <a:gd name="connsiteX29" fmla="*/ 3258085 w 3462287"/>
              <a:gd name="connsiteY29" fmla="*/ 1556573 h 2925577"/>
              <a:gd name="connsiteX30" fmla="*/ 3353335 w 3462287"/>
              <a:gd name="connsiteY30" fmla="*/ 1204148 h 2925577"/>
              <a:gd name="connsiteX31" fmla="*/ 3439060 w 3462287"/>
              <a:gd name="connsiteY31" fmla="*/ 899348 h 2925577"/>
              <a:gd name="connsiteX32" fmla="*/ 3458110 w 3462287"/>
              <a:gd name="connsiteY32" fmla="*/ 546923 h 2925577"/>
              <a:gd name="connsiteX0" fmla="*/ 3458110 w 3462287"/>
              <a:gd name="connsiteY0" fmla="*/ 546923 h 2925577"/>
              <a:gd name="connsiteX1" fmla="*/ 3448585 w 3462287"/>
              <a:gd name="connsiteY1" fmla="*/ 251648 h 2925577"/>
              <a:gd name="connsiteX2" fmla="*/ 3324760 w 3462287"/>
              <a:gd name="connsiteY2" fmla="*/ 175448 h 2925577"/>
              <a:gd name="connsiteX3" fmla="*/ 3124735 w 3462287"/>
              <a:gd name="connsiteY3" fmla="*/ 99248 h 2925577"/>
              <a:gd name="connsiteX4" fmla="*/ 2000785 w 3462287"/>
              <a:gd name="connsiteY4" fmla="*/ 3998 h 2925577"/>
              <a:gd name="connsiteX5" fmla="*/ 810160 w 3462287"/>
              <a:gd name="connsiteY5" fmla="*/ 23048 h 2925577"/>
              <a:gd name="connsiteX6" fmla="*/ 333910 w 3462287"/>
              <a:gd name="connsiteY6" fmla="*/ 70673 h 2925577"/>
              <a:gd name="connsiteX7" fmla="*/ 124360 w 3462287"/>
              <a:gd name="connsiteY7" fmla="*/ 184973 h 2925577"/>
              <a:gd name="connsiteX8" fmla="*/ 29110 w 3462287"/>
              <a:gd name="connsiteY8" fmla="*/ 404048 h 2925577"/>
              <a:gd name="connsiteX9" fmla="*/ 535 w 3462287"/>
              <a:gd name="connsiteY9" fmla="*/ 1242248 h 2925577"/>
              <a:gd name="connsiteX10" fmla="*/ 48160 w 3462287"/>
              <a:gd name="connsiteY10" fmla="*/ 1766123 h 2925577"/>
              <a:gd name="connsiteX11" fmla="*/ 105310 w 3462287"/>
              <a:gd name="connsiteY11" fmla="*/ 2004248 h 2925577"/>
              <a:gd name="connsiteX12" fmla="*/ 248185 w 3462287"/>
              <a:gd name="connsiteY12" fmla="*/ 2118548 h 2925577"/>
              <a:gd name="connsiteX13" fmla="*/ 429160 w 3462287"/>
              <a:gd name="connsiteY13" fmla="*/ 2185223 h 2925577"/>
              <a:gd name="connsiteX14" fmla="*/ 486310 w 3462287"/>
              <a:gd name="connsiteY14" fmla="*/ 2480498 h 2925577"/>
              <a:gd name="connsiteX15" fmla="*/ 533935 w 3462287"/>
              <a:gd name="connsiteY15" fmla="*/ 2775773 h 2925577"/>
              <a:gd name="connsiteX16" fmla="*/ 552985 w 3462287"/>
              <a:gd name="connsiteY16" fmla="*/ 2918648 h 2925577"/>
              <a:gd name="connsiteX17" fmla="*/ 638710 w 3462287"/>
              <a:gd name="connsiteY17" fmla="*/ 2566223 h 2925577"/>
              <a:gd name="connsiteX18" fmla="*/ 676810 w 3462287"/>
              <a:gd name="connsiteY18" fmla="*/ 2404298 h 2925577"/>
              <a:gd name="connsiteX19" fmla="*/ 733960 w 3462287"/>
              <a:gd name="connsiteY19" fmla="*/ 2232848 h 2925577"/>
              <a:gd name="connsiteX20" fmla="*/ 819685 w 3462287"/>
              <a:gd name="connsiteY20" fmla="*/ 2185223 h 2925577"/>
              <a:gd name="connsiteX21" fmla="*/ 962560 w 3462287"/>
              <a:gd name="connsiteY21" fmla="*/ 2175698 h 2925577"/>
              <a:gd name="connsiteX22" fmla="*/ 1267360 w 3462287"/>
              <a:gd name="connsiteY22" fmla="*/ 2185223 h 2925577"/>
              <a:gd name="connsiteX23" fmla="*/ 1610260 w 3462287"/>
              <a:gd name="connsiteY23" fmla="*/ 2204273 h 2925577"/>
              <a:gd name="connsiteX24" fmla="*/ 2248435 w 3462287"/>
              <a:gd name="connsiteY24" fmla="*/ 2185223 h 2925577"/>
              <a:gd name="connsiteX25" fmla="*/ 2562760 w 3462287"/>
              <a:gd name="connsiteY25" fmla="*/ 2185223 h 2925577"/>
              <a:gd name="connsiteX26" fmla="*/ 2829460 w 3462287"/>
              <a:gd name="connsiteY26" fmla="*/ 2147123 h 2925577"/>
              <a:gd name="connsiteX27" fmla="*/ 3000910 w 3462287"/>
              <a:gd name="connsiteY27" fmla="*/ 2023298 h 2925577"/>
              <a:gd name="connsiteX28" fmla="*/ 3143785 w 3462287"/>
              <a:gd name="connsiteY28" fmla="*/ 1794698 h 2925577"/>
              <a:gd name="connsiteX29" fmla="*/ 3258085 w 3462287"/>
              <a:gd name="connsiteY29" fmla="*/ 1556573 h 2925577"/>
              <a:gd name="connsiteX30" fmla="*/ 3353335 w 3462287"/>
              <a:gd name="connsiteY30" fmla="*/ 1204148 h 2925577"/>
              <a:gd name="connsiteX31" fmla="*/ 3439060 w 3462287"/>
              <a:gd name="connsiteY31" fmla="*/ 899348 h 2925577"/>
              <a:gd name="connsiteX32" fmla="*/ 3458110 w 3462287"/>
              <a:gd name="connsiteY32" fmla="*/ 546923 h 2925577"/>
              <a:gd name="connsiteX0" fmla="*/ 3458110 w 3458646"/>
              <a:gd name="connsiteY0" fmla="*/ 546923 h 2925577"/>
              <a:gd name="connsiteX1" fmla="*/ 3448585 w 3458646"/>
              <a:gd name="connsiteY1" fmla="*/ 251648 h 2925577"/>
              <a:gd name="connsiteX2" fmla="*/ 3400960 w 3458646"/>
              <a:gd name="connsiteY2" fmla="*/ 156398 h 2925577"/>
              <a:gd name="connsiteX3" fmla="*/ 3124735 w 3458646"/>
              <a:gd name="connsiteY3" fmla="*/ 99248 h 2925577"/>
              <a:gd name="connsiteX4" fmla="*/ 2000785 w 3458646"/>
              <a:gd name="connsiteY4" fmla="*/ 3998 h 2925577"/>
              <a:gd name="connsiteX5" fmla="*/ 810160 w 3458646"/>
              <a:gd name="connsiteY5" fmla="*/ 23048 h 2925577"/>
              <a:gd name="connsiteX6" fmla="*/ 333910 w 3458646"/>
              <a:gd name="connsiteY6" fmla="*/ 70673 h 2925577"/>
              <a:gd name="connsiteX7" fmla="*/ 124360 w 3458646"/>
              <a:gd name="connsiteY7" fmla="*/ 184973 h 2925577"/>
              <a:gd name="connsiteX8" fmla="*/ 29110 w 3458646"/>
              <a:gd name="connsiteY8" fmla="*/ 404048 h 2925577"/>
              <a:gd name="connsiteX9" fmla="*/ 535 w 3458646"/>
              <a:gd name="connsiteY9" fmla="*/ 1242248 h 2925577"/>
              <a:gd name="connsiteX10" fmla="*/ 48160 w 3458646"/>
              <a:gd name="connsiteY10" fmla="*/ 1766123 h 2925577"/>
              <a:gd name="connsiteX11" fmla="*/ 105310 w 3458646"/>
              <a:gd name="connsiteY11" fmla="*/ 2004248 h 2925577"/>
              <a:gd name="connsiteX12" fmla="*/ 248185 w 3458646"/>
              <a:gd name="connsiteY12" fmla="*/ 2118548 h 2925577"/>
              <a:gd name="connsiteX13" fmla="*/ 429160 w 3458646"/>
              <a:gd name="connsiteY13" fmla="*/ 2185223 h 2925577"/>
              <a:gd name="connsiteX14" fmla="*/ 486310 w 3458646"/>
              <a:gd name="connsiteY14" fmla="*/ 2480498 h 2925577"/>
              <a:gd name="connsiteX15" fmla="*/ 533935 w 3458646"/>
              <a:gd name="connsiteY15" fmla="*/ 2775773 h 2925577"/>
              <a:gd name="connsiteX16" fmla="*/ 552985 w 3458646"/>
              <a:gd name="connsiteY16" fmla="*/ 2918648 h 2925577"/>
              <a:gd name="connsiteX17" fmla="*/ 638710 w 3458646"/>
              <a:gd name="connsiteY17" fmla="*/ 2566223 h 2925577"/>
              <a:gd name="connsiteX18" fmla="*/ 676810 w 3458646"/>
              <a:gd name="connsiteY18" fmla="*/ 2404298 h 2925577"/>
              <a:gd name="connsiteX19" fmla="*/ 733960 w 3458646"/>
              <a:gd name="connsiteY19" fmla="*/ 2232848 h 2925577"/>
              <a:gd name="connsiteX20" fmla="*/ 819685 w 3458646"/>
              <a:gd name="connsiteY20" fmla="*/ 2185223 h 2925577"/>
              <a:gd name="connsiteX21" fmla="*/ 962560 w 3458646"/>
              <a:gd name="connsiteY21" fmla="*/ 2175698 h 2925577"/>
              <a:gd name="connsiteX22" fmla="*/ 1267360 w 3458646"/>
              <a:gd name="connsiteY22" fmla="*/ 2185223 h 2925577"/>
              <a:gd name="connsiteX23" fmla="*/ 1610260 w 3458646"/>
              <a:gd name="connsiteY23" fmla="*/ 2204273 h 2925577"/>
              <a:gd name="connsiteX24" fmla="*/ 2248435 w 3458646"/>
              <a:gd name="connsiteY24" fmla="*/ 2185223 h 2925577"/>
              <a:gd name="connsiteX25" fmla="*/ 2562760 w 3458646"/>
              <a:gd name="connsiteY25" fmla="*/ 2185223 h 2925577"/>
              <a:gd name="connsiteX26" fmla="*/ 2829460 w 3458646"/>
              <a:gd name="connsiteY26" fmla="*/ 2147123 h 2925577"/>
              <a:gd name="connsiteX27" fmla="*/ 3000910 w 3458646"/>
              <a:gd name="connsiteY27" fmla="*/ 2023298 h 2925577"/>
              <a:gd name="connsiteX28" fmla="*/ 3143785 w 3458646"/>
              <a:gd name="connsiteY28" fmla="*/ 1794698 h 2925577"/>
              <a:gd name="connsiteX29" fmla="*/ 3258085 w 3458646"/>
              <a:gd name="connsiteY29" fmla="*/ 1556573 h 2925577"/>
              <a:gd name="connsiteX30" fmla="*/ 3353335 w 3458646"/>
              <a:gd name="connsiteY30" fmla="*/ 1204148 h 2925577"/>
              <a:gd name="connsiteX31" fmla="*/ 3439060 w 3458646"/>
              <a:gd name="connsiteY31" fmla="*/ 899348 h 2925577"/>
              <a:gd name="connsiteX32" fmla="*/ 3458110 w 3458646"/>
              <a:gd name="connsiteY32" fmla="*/ 546923 h 2925577"/>
              <a:gd name="connsiteX0" fmla="*/ 3458110 w 3459978"/>
              <a:gd name="connsiteY0" fmla="*/ 546923 h 2925577"/>
              <a:gd name="connsiteX1" fmla="*/ 3448585 w 3459978"/>
              <a:gd name="connsiteY1" fmla="*/ 251648 h 2925577"/>
              <a:gd name="connsiteX2" fmla="*/ 3400960 w 3459978"/>
              <a:gd name="connsiteY2" fmla="*/ 156398 h 2925577"/>
              <a:gd name="connsiteX3" fmla="*/ 3124735 w 3459978"/>
              <a:gd name="connsiteY3" fmla="*/ 99248 h 2925577"/>
              <a:gd name="connsiteX4" fmla="*/ 2000785 w 3459978"/>
              <a:gd name="connsiteY4" fmla="*/ 3998 h 2925577"/>
              <a:gd name="connsiteX5" fmla="*/ 810160 w 3459978"/>
              <a:gd name="connsiteY5" fmla="*/ 23048 h 2925577"/>
              <a:gd name="connsiteX6" fmla="*/ 333910 w 3459978"/>
              <a:gd name="connsiteY6" fmla="*/ 70673 h 2925577"/>
              <a:gd name="connsiteX7" fmla="*/ 124360 w 3459978"/>
              <a:gd name="connsiteY7" fmla="*/ 184973 h 2925577"/>
              <a:gd name="connsiteX8" fmla="*/ 29110 w 3459978"/>
              <a:gd name="connsiteY8" fmla="*/ 404048 h 2925577"/>
              <a:gd name="connsiteX9" fmla="*/ 535 w 3459978"/>
              <a:gd name="connsiteY9" fmla="*/ 1242248 h 2925577"/>
              <a:gd name="connsiteX10" fmla="*/ 48160 w 3459978"/>
              <a:gd name="connsiteY10" fmla="*/ 1766123 h 2925577"/>
              <a:gd name="connsiteX11" fmla="*/ 105310 w 3459978"/>
              <a:gd name="connsiteY11" fmla="*/ 2004248 h 2925577"/>
              <a:gd name="connsiteX12" fmla="*/ 248185 w 3459978"/>
              <a:gd name="connsiteY12" fmla="*/ 2118548 h 2925577"/>
              <a:gd name="connsiteX13" fmla="*/ 429160 w 3459978"/>
              <a:gd name="connsiteY13" fmla="*/ 2185223 h 2925577"/>
              <a:gd name="connsiteX14" fmla="*/ 486310 w 3459978"/>
              <a:gd name="connsiteY14" fmla="*/ 2480498 h 2925577"/>
              <a:gd name="connsiteX15" fmla="*/ 533935 w 3459978"/>
              <a:gd name="connsiteY15" fmla="*/ 2775773 h 2925577"/>
              <a:gd name="connsiteX16" fmla="*/ 552985 w 3459978"/>
              <a:gd name="connsiteY16" fmla="*/ 2918648 h 2925577"/>
              <a:gd name="connsiteX17" fmla="*/ 638710 w 3459978"/>
              <a:gd name="connsiteY17" fmla="*/ 2566223 h 2925577"/>
              <a:gd name="connsiteX18" fmla="*/ 676810 w 3459978"/>
              <a:gd name="connsiteY18" fmla="*/ 2404298 h 2925577"/>
              <a:gd name="connsiteX19" fmla="*/ 733960 w 3459978"/>
              <a:gd name="connsiteY19" fmla="*/ 2232848 h 2925577"/>
              <a:gd name="connsiteX20" fmla="*/ 819685 w 3459978"/>
              <a:gd name="connsiteY20" fmla="*/ 2185223 h 2925577"/>
              <a:gd name="connsiteX21" fmla="*/ 962560 w 3459978"/>
              <a:gd name="connsiteY21" fmla="*/ 2175698 h 2925577"/>
              <a:gd name="connsiteX22" fmla="*/ 1267360 w 3459978"/>
              <a:gd name="connsiteY22" fmla="*/ 2185223 h 2925577"/>
              <a:gd name="connsiteX23" fmla="*/ 1610260 w 3459978"/>
              <a:gd name="connsiteY23" fmla="*/ 2204273 h 2925577"/>
              <a:gd name="connsiteX24" fmla="*/ 2248435 w 3459978"/>
              <a:gd name="connsiteY24" fmla="*/ 2185223 h 2925577"/>
              <a:gd name="connsiteX25" fmla="*/ 2562760 w 3459978"/>
              <a:gd name="connsiteY25" fmla="*/ 2185223 h 2925577"/>
              <a:gd name="connsiteX26" fmla="*/ 2829460 w 3459978"/>
              <a:gd name="connsiteY26" fmla="*/ 2147123 h 2925577"/>
              <a:gd name="connsiteX27" fmla="*/ 3000910 w 3459978"/>
              <a:gd name="connsiteY27" fmla="*/ 2023298 h 2925577"/>
              <a:gd name="connsiteX28" fmla="*/ 3143785 w 3459978"/>
              <a:gd name="connsiteY28" fmla="*/ 1794698 h 2925577"/>
              <a:gd name="connsiteX29" fmla="*/ 3258085 w 3459978"/>
              <a:gd name="connsiteY29" fmla="*/ 1556573 h 2925577"/>
              <a:gd name="connsiteX30" fmla="*/ 3353335 w 3459978"/>
              <a:gd name="connsiteY30" fmla="*/ 1204148 h 2925577"/>
              <a:gd name="connsiteX31" fmla="*/ 3420010 w 3459978"/>
              <a:gd name="connsiteY31" fmla="*/ 899348 h 2925577"/>
              <a:gd name="connsiteX32" fmla="*/ 3458110 w 3459978"/>
              <a:gd name="connsiteY32" fmla="*/ 546923 h 2925577"/>
              <a:gd name="connsiteX0" fmla="*/ 3458110 w 3459978"/>
              <a:gd name="connsiteY0" fmla="*/ 518348 h 2925577"/>
              <a:gd name="connsiteX1" fmla="*/ 3448585 w 3459978"/>
              <a:gd name="connsiteY1" fmla="*/ 251648 h 2925577"/>
              <a:gd name="connsiteX2" fmla="*/ 3400960 w 3459978"/>
              <a:gd name="connsiteY2" fmla="*/ 156398 h 2925577"/>
              <a:gd name="connsiteX3" fmla="*/ 3124735 w 3459978"/>
              <a:gd name="connsiteY3" fmla="*/ 99248 h 2925577"/>
              <a:gd name="connsiteX4" fmla="*/ 2000785 w 3459978"/>
              <a:gd name="connsiteY4" fmla="*/ 3998 h 2925577"/>
              <a:gd name="connsiteX5" fmla="*/ 810160 w 3459978"/>
              <a:gd name="connsiteY5" fmla="*/ 23048 h 2925577"/>
              <a:gd name="connsiteX6" fmla="*/ 333910 w 3459978"/>
              <a:gd name="connsiteY6" fmla="*/ 70673 h 2925577"/>
              <a:gd name="connsiteX7" fmla="*/ 124360 w 3459978"/>
              <a:gd name="connsiteY7" fmla="*/ 184973 h 2925577"/>
              <a:gd name="connsiteX8" fmla="*/ 29110 w 3459978"/>
              <a:gd name="connsiteY8" fmla="*/ 404048 h 2925577"/>
              <a:gd name="connsiteX9" fmla="*/ 535 w 3459978"/>
              <a:gd name="connsiteY9" fmla="*/ 1242248 h 2925577"/>
              <a:gd name="connsiteX10" fmla="*/ 48160 w 3459978"/>
              <a:gd name="connsiteY10" fmla="*/ 1766123 h 2925577"/>
              <a:gd name="connsiteX11" fmla="*/ 105310 w 3459978"/>
              <a:gd name="connsiteY11" fmla="*/ 2004248 h 2925577"/>
              <a:gd name="connsiteX12" fmla="*/ 248185 w 3459978"/>
              <a:gd name="connsiteY12" fmla="*/ 2118548 h 2925577"/>
              <a:gd name="connsiteX13" fmla="*/ 429160 w 3459978"/>
              <a:gd name="connsiteY13" fmla="*/ 2185223 h 2925577"/>
              <a:gd name="connsiteX14" fmla="*/ 486310 w 3459978"/>
              <a:gd name="connsiteY14" fmla="*/ 2480498 h 2925577"/>
              <a:gd name="connsiteX15" fmla="*/ 533935 w 3459978"/>
              <a:gd name="connsiteY15" fmla="*/ 2775773 h 2925577"/>
              <a:gd name="connsiteX16" fmla="*/ 552985 w 3459978"/>
              <a:gd name="connsiteY16" fmla="*/ 2918648 h 2925577"/>
              <a:gd name="connsiteX17" fmla="*/ 638710 w 3459978"/>
              <a:gd name="connsiteY17" fmla="*/ 2566223 h 2925577"/>
              <a:gd name="connsiteX18" fmla="*/ 676810 w 3459978"/>
              <a:gd name="connsiteY18" fmla="*/ 2404298 h 2925577"/>
              <a:gd name="connsiteX19" fmla="*/ 733960 w 3459978"/>
              <a:gd name="connsiteY19" fmla="*/ 2232848 h 2925577"/>
              <a:gd name="connsiteX20" fmla="*/ 819685 w 3459978"/>
              <a:gd name="connsiteY20" fmla="*/ 2185223 h 2925577"/>
              <a:gd name="connsiteX21" fmla="*/ 962560 w 3459978"/>
              <a:gd name="connsiteY21" fmla="*/ 2175698 h 2925577"/>
              <a:gd name="connsiteX22" fmla="*/ 1267360 w 3459978"/>
              <a:gd name="connsiteY22" fmla="*/ 2185223 h 2925577"/>
              <a:gd name="connsiteX23" fmla="*/ 1610260 w 3459978"/>
              <a:gd name="connsiteY23" fmla="*/ 2204273 h 2925577"/>
              <a:gd name="connsiteX24" fmla="*/ 2248435 w 3459978"/>
              <a:gd name="connsiteY24" fmla="*/ 2185223 h 2925577"/>
              <a:gd name="connsiteX25" fmla="*/ 2562760 w 3459978"/>
              <a:gd name="connsiteY25" fmla="*/ 2185223 h 2925577"/>
              <a:gd name="connsiteX26" fmla="*/ 2829460 w 3459978"/>
              <a:gd name="connsiteY26" fmla="*/ 2147123 h 2925577"/>
              <a:gd name="connsiteX27" fmla="*/ 3000910 w 3459978"/>
              <a:gd name="connsiteY27" fmla="*/ 2023298 h 2925577"/>
              <a:gd name="connsiteX28" fmla="*/ 3143785 w 3459978"/>
              <a:gd name="connsiteY28" fmla="*/ 1794698 h 2925577"/>
              <a:gd name="connsiteX29" fmla="*/ 3258085 w 3459978"/>
              <a:gd name="connsiteY29" fmla="*/ 1556573 h 2925577"/>
              <a:gd name="connsiteX30" fmla="*/ 3353335 w 3459978"/>
              <a:gd name="connsiteY30" fmla="*/ 1204148 h 2925577"/>
              <a:gd name="connsiteX31" fmla="*/ 3420010 w 3459978"/>
              <a:gd name="connsiteY31" fmla="*/ 899348 h 2925577"/>
              <a:gd name="connsiteX32" fmla="*/ 3458110 w 3459978"/>
              <a:gd name="connsiteY32" fmla="*/ 518348 h 2925577"/>
              <a:gd name="connsiteX0" fmla="*/ 3458110 w 3460957"/>
              <a:gd name="connsiteY0" fmla="*/ 518348 h 2925577"/>
              <a:gd name="connsiteX1" fmla="*/ 3448585 w 3460957"/>
              <a:gd name="connsiteY1" fmla="*/ 251648 h 2925577"/>
              <a:gd name="connsiteX2" fmla="*/ 3372385 w 3460957"/>
              <a:gd name="connsiteY2" fmla="*/ 146873 h 2925577"/>
              <a:gd name="connsiteX3" fmla="*/ 3124735 w 3460957"/>
              <a:gd name="connsiteY3" fmla="*/ 99248 h 2925577"/>
              <a:gd name="connsiteX4" fmla="*/ 2000785 w 3460957"/>
              <a:gd name="connsiteY4" fmla="*/ 3998 h 2925577"/>
              <a:gd name="connsiteX5" fmla="*/ 810160 w 3460957"/>
              <a:gd name="connsiteY5" fmla="*/ 23048 h 2925577"/>
              <a:gd name="connsiteX6" fmla="*/ 333910 w 3460957"/>
              <a:gd name="connsiteY6" fmla="*/ 70673 h 2925577"/>
              <a:gd name="connsiteX7" fmla="*/ 124360 w 3460957"/>
              <a:gd name="connsiteY7" fmla="*/ 184973 h 2925577"/>
              <a:gd name="connsiteX8" fmla="*/ 29110 w 3460957"/>
              <a:gd name="connsiteY8" fmla="*/ 404048 h 2925577"/>
              <a:gd name="connsiteX9" fmla="*/ 535 w 3460957"/>
              <a:gd name="connsiteY9" fmla="*/ 1242248 h 2925577"/>
              <a:gd name="connsiteX10" fmla="*/ 48160 w 3460957"/>
              <a:gd name="connsiteY10" fmla="*/ 1766123 h 2925577"/>
              <a:gd name="connsiteX11" fmla="*/ 105310 w 3460957"/>
              <a:gd name="connsiteY11" fmla="*/ 2004248 h 2925577"/>
              <a:gd name="connsiteX12" fmla="*/ 248185 w 3460957"/>
              <a:gd name="connsiteY12" fmla="*/ 2118548 h 2925577"/>
              <a:gd name="connsiteX13" fmla="*/ 429160 w 3460957"/>
              <a:gd name="connsiteY13" fmla="*/ 2185223 h 2925577"/>
              <a:gd name="connsiteX14" fmla="*/ 486310 w 3460957"/>
              <a:gd name="connsiteY14" fmla="*/ 2480498 h 2925577"/>
              <a:gd name="connsiteX15" fmla="*/ 533935 w 3460957"/>
              <a:gd name="connsiteY15" fmla="*/ 2775773 h 2925577"/>
              <a:gd name="connsiteX16" fmla="*/ 552985 w 3460957"/>
              <a:gd name="connsiteY16" fmla="*/ 2918648 h 2925577"/>
              <a:gd name="connsiteX17" fmla="*/ 638710 w 3460957"/>
              <a:gd name="connsiteY17" fmla="*/ 2566223 h 2925577"/>
              <a:gd name="connsiteX18" fmla="*/ 676810 w 3460957"/>
              <a:gd name="connsiteY18" fmla="*/ 2404298 h 2925577"/>
              <a:gd name="connsiteX19" fmla="*/ 733960 w 3460957"/>
              <a:gd name="connsiteY19" fmla="*/ 2232848 h 2925577"/>
              <a:gd name="connsiteX20" fmla="*/ 819685 w 3460957"/>
              <a:gd name="connsiteY20" fmla="*/ 2185223 h 2925577"/>
              <a:gd name="connsiteX21" fmla="*/ 962560 w 3460957"/>
              <a:gd name="connsiteY21" fmla="*/ 2175698 h 2925577"/>
              <a:gd name="connsiteX22" fmla="*/ 1267360 w 3460957"/>
              <a:gd name="connsiteY22" fmla="*/ 2185223 h 2925577"/>
              <a:gd name="connsiteX23" fmla="*/ 1610260 w 3460957"/>
              <a:gd name="connsiteY23" fmla="*/ 2204273 h 2925577"/>
              <a:gd name="connsiteX24" fmla="*/ 2248435 w 3460957"/>
              <a:gd name="connsiteY24" fmla="*/ 2185223 h 2925577"/>
              <a:gd name="connsiteX25" fmla="*/ 2562760 w 3460957"/>
              <a:gd name="connsiteY25" fmla="*/ 2185223 h 2925577"/>
              <a:gd name="connsiteX26" fmla="*/ 2829460 w 3460957"/>
              <a:gd name="connsiteY26" fmla="*/ 2147123 h 2925577"/>
              <a:gd name="connsiteX27" fmla="*/ 3000910 w 3460957"/>
              <a:gd name="connsiteY27" fmla="*/ 2023298 h 2925577"/>
              <a:gd name="connsiteX28" fmla="*/ 3143785 w 3460957"/>
              <a:gd name="connsiteY28" fmla="*/ 1794698 h 2925577"/>
              <a:gd name="connsiteX29" fmla="*/ 3258085 w 3460957"/>
              <a:gd name="connsiteY29" fmla="*/ 1556573 h 2925577"/>
              <a:gd name="connsiteX30" fmla="*/ 3353335 w 3460957"/>
              <a:gd name="connsiteY30" fmla="*/ 1204148 h 2925577"/>
              <a:gd name="connsiteX31" fmla="*/ 3420010 w 3460957"/>
              <a:gd name="connsiteY31" fmla="*/ 899348 h 2925577"/>
              <a:gd name="connsiteX32" fmla="*/ 3458110 w 3460957"/>
              <a:gd name="connsiteY32" fmla="*/ 518348 h 2925577"/>
              <a:gd name="connsiteX0" fmla="*/ 3458110 w 3460957"/>
              <a:gd name="connsiteY0" fmla="*/ 518348 h 2925577"/>
              <a:gd name="connsiteX1" fmla="*/ 3448585 w 3460957"/>
              <a:gd name="connsiteY1" fmla="*/ 251648 h 2925577"/>
              <a:gd name="connsiteX2" fmla="*/ 3372385 w 3460957"/>
              <a:gd name="connsiteY2" fmla="*/ 146873 h 2925577"/>
              <a:gd name="connsiteX3" fmla="*/ 3124735 w 3460957"/>
              <a:gd name="connsiteY3" fmla="*/ 99248 h 2925577"/>
              <a:gd name="connsiteX4" fmla="*/ 2000785 w 3460957"/>
              <a:gd name="connsiteY4" fmla="*/ 3998 h 2925577"/>
              <a:gd name="connsiteX5" fmla="*/ 810160 w 3460957"/>
              <a:gd name="connsiteY5" fmla="*/ 23048 h 2925577"/>
              <a:gd name="connsiteX6" fmla="*/ 333910 w 3460957"/>
              <a:gd name="connsiteY6" fmla="*/ 70673 h 2925577"/>
              <a:gd name="connsiteX7" fmla="*/ 124360 w 3460957"/>
              <a:gd name="connsiteY7" fmla="*/ 184973 h 2925577"/>
              <a:gd name="connsiteX8" fmla="*/ 29110 w 3460957"/>
              <a:gd name="connsiteY8" fmla="*/ 404048 h 2925577"/>
              <a:gd name="connsiteX9" fmla="*/ 535 w 3460957"/>
              <a:gd name="connsiteY9" fmla="*/ 1242248 h 2925577"/>
              <a:gd name="connsiteX10" fmla="*/ 48160 w 3460957"/>
              <a:gd name="connsiteY10" fmla="*/ 1766123 h 2925577"/>
              <a:gd name="connsiteX11" fmla="*/ 105310 w 3460957"/>
              <a:gd name="connsiteY11" fmla="*/ 2004248 h 2925577"/>
              <a:gd name="connsiteX12" fmla="*/ 248185 w 3460957"/>
              <a:gd name="connsiteY12" fmla="*/ 2118548 h 2925577"/>
              <a:gd name="connsiteX13" fmla="*/ 429160 w 3460957"/>
              <a:gd name="connsiteY13" fmla="*/ 2185223 h 2925577"/>
              <a:gd name="connsiteX14" fmla="*/ 486310 w 3460957"/>
              <a:gd name="connsiteY14" fmla="*/ 2480498 h 2925577"/>
              <a:gd name="connsiteX15" fmla="*/ 533935 w 3460957"/>
              <a:gd name="connsiteY15" fmla="*/ 2775773 h 2925577"/>
              <a:gd name="connsiteX16" fmla="*/ 552985 w 3460957"/>
              <a:gd name="connsiteY16" fmla="*/ 2918648 h 2925577"/>
              <a:gd name="connsiteX17" fmla="*/ 638710 w 3460957"/>
              <a:gd name="connsiteY17" fmla="*/ 2566223 h 2925577"/>
              <a:gd name="connsiteX18" fmla="*/ 632360 w 3460957"/>
              <a:gd name="connsiteY18" fmla="*/ 2404298 h 2925577"/>
              <a:gd name="connsiteX19" fmla="*/ 733960 w 3460957"/>
              <a:gd name="connsiteY19" fmla="*/ 2232848 h 2925577"/>
              <a:gd name="connsiteX20" fmla="*/ 819685 w 3460957"/>
              <a:gd name="connsiteY20" fmla="*/ 2185223 h 2925577"/>
              <a:gd name="connsiteX21" fmla="*/ 962560 w 3460957"/>
              <a:gd name="connsiteY21" fmla="*/ 2175698 h 2925577"/>
              <a:gd name="connsiteX22" fmla="*/ 1267360 w 3460957"/>
              <a:gd name="connsiteY22" fmla="*/ 2185223 h 2925577"/>
              <a:gd name="connsiteX23" fmla="*/ 1610260 w 3460957"/>
              <a:gd name="connsiteY23" fmla="*/ 2204273 h 2925577"/>
              <a:gd name="connsiteX24" fmla="*/ 2248435 w 3460957"/>
              <a:gd name="connsiteY24" fmla="*/ 2185223 h 2925577"/>
              <a:gd name="connsiteX25" fmla="*/ 2562760 w 3460957"/>
              <a:gd name="connsiteY25" fmla="*/ 2185223 h 2925577"/>
              <a:gd name="connsiteX26" fmla="*/ 2829460 w 3460957"/>
              <a:gd name="connsiteY26" fmla="*/ 2147123 h 2925577"/>
              <a:gd name="connsiteX27" fmla="*/ 3000910 w 3460957"/>
              <a:gd name="connsiteY27" fmla="*/ 2023298 h 2925577"/>
              <a:gd name="connsiteX28" fmla="*/ 3143785 w 3460957"/>
              <a:gd name="connsiteY28" fmla="*/ 1794698 h 2925577"/>
              <a:gd name="connsiteX29" fmla="*/ 3258085 w 3460957"/>
              <a:gd name="connsiteY29" fmla="*/ 1556573 h 2925577"/>
              <a:gd name="connsiteX30" fmla="*/ 3353335 w 3460957"/>
              <a:gd name="connsiteY30" fmla="*/ 1204148 h 2925577"/>
              <a:gd name="connsiteX31" fmla="*/ 3420010 w 3460957"/>
              <a:gd name="connsiteY31" fmla="*/ 899348 h 2925577"/>
              <a:gd name="connsiteX32" fmla="*/ 3458110 w 3460957"/>
              <a:gd name="connsiteY32" fmla="*/ 518348 h 2925577"/>
              <a:gd name="connsiteX0" fmla="*/ 3458110 w 3460957"/>
              <a:gd name="connsiteY0" fmla="*/ 518348 h 2925577"/>
              <a:gd name="connsiteX1" fmla="*/ 3448585 w 3460957"/>
              <a:gd name="connsiteY1" fmla="*/ 251648 h 2925577"/>
              <a:gd name="connsiteX2" fmla="*/ 3372385 w 3460957"/>
              <a:gd name="connsiteY2" fmla="*/ 146873 h 2925577"/>
              <a:gd name="connsiteX3" fmla="*/ 3124735 w 3460957"/>
              <a:gd name="connsiteY3" fmla="*/ 99248 h 2925577"/>
              <a:gd name="connsiteX4" fmla="*/ 2000785 w 3460957"/>
              <a:gd name="connsiteY4" fmla="*/ 3998 h 2925577"/>
              <a:gd name="connsiteX5" fmla="*/ 810160 w 3460957"/>
              <a:gd name="connsiteY5" fmla="*/ 23048 h 2925577"/>
              <a:gd name="connsiteX6" fmla="*/ 333910 w 3460957"/>
              <a:gd name="connsiteY6" fmla="*/ 70673 h 2925577"/>
              <a:gd name="connsiteX7" fmla="*/ 124360 w 3460957"/>
              <a:gd name="connsiteY7" fmla="*/ 184973 h 2925577"/>
              <a:gd name="connsiteX8" fmla="*/ 29110 w 3460957"/>
              <a:gd name="connsiteY8" fmla="*/ 404048 h 2925577"/>
              <a:gd name="connsiteX9" fmla="*/ 535 w 3460957"/>
              <a:gd name="connsiteY9" fmla="*/ 1242248 h 2925577"/>
              <a:gd name="connsiteX10" fmla="*/ 48160 w 3460957"/>
              <a:gd name="connsiteY10" fmla="*/ 1766123 h 2925577"/>
              <a:gd name="connsiteX11" fmla="*/ 105310 w 3460957"/>
              <a:gd name="connsiteY11" fmla="*/ 2004248 h 2925577"/>
              <a:gd name="connsiteX12" fmla="*/ 248185 w 3460957"/>
              <a:gd name="connsiteY12" fmla="*/ 2118548 h 2925577"/>
              <a:gd name="connsiteX13" fmla="*/ 429160 w 3460957"/>
              <a:gd name="connsiteY13" fmla="*/ 2185223 h 2925577"/>
              <a:gd name="connsiteX14" fmla="*/ 486310 w 3460957"/>
              <a:gd name="connsiteY14" fmla="*/ 2480498 h 2925577"/>
              <a:gd name="connsiteX15" fmla="*/ 533935 w 3460957"/>
              <a:gd name="connsiteY15" fmla="*/ 2775773 h 2925577"/>
              <a:gd name="connsiteX16" fmla="*/ 552985 w 3460957"/>
              <a:gd name="connsiteY16" fmla="*/ 2918648 h 2925577"/>
              <a:gd name="connsiteX17" fmla="*/ 638710 w 3460957"/>
              <a:gd name="connsiteY17" fmla="*/ 2566223 h 2925577"/>
              <a:gd name="connsiteX18" fmla="*/ 632360 w 3460957"/>
              <a:gd name="connsiteY18" fmla="*/ 2404298 h 2925577"/>
              <a:gd name="connsiteX19" fmla="*/ 733960 w 3460957"/>
              <a:gd name="connsiteY19" fmla="*/ 2232848 h 2925577"/>
              <a:gd name="connsiteX20" fmla="*/ 819685 w 3460957"/>
              <a:gd name="connsiteY20" fmla="*/ 2185223 h 2925577"/>
              <a:gd name="connsiteX21" fmla="*/ 962560 w 3460957"/>
              <a:gd name="connsiteY21" fmla="*/ 2175698 h 2925577"/>
              <a:gd name="connsiteX22" fmla="*/ 1267360 w 3460957"/>
              <a:gd name="connsiteY22" fmla="*/ 2185223 h 2925577"/>
              <a:gd name="connsiteX23" fmla="*/ 1610260 w 3460957"/>
              <a:gd name="connsiteY23" fmla="*/ 2204273 h 2925577"/>
              <a:gd name="connsiteX24" fmla="*/ 2248435 w 3460957"/>
              <a:gd name="connsiteY24" fmla="*/ 2185223 h 2925577"/>
              <a:gd name="connsiteX25" fmla="*/ 2562760 w 3460957"/>
              <a:gd name="connsiteY25" fmla="*/ 2185223 h 2925577"/>
              <a:gd name="connsiteX26" fmla="*/ 2829460 w 3460957"/>
              <a:gd name="connsiteY26" fmla="*/ 2147123 h 2925577"/>
              <a:gd name="connsiteX27" fmla="*/ 3000910 w 3460957"/>
              <a:gd name="connsiteY27" fmla="*/ 2023298 h 2925577"/>
              <a:gd name="connsiteX28" fmla="*/ 3143785 w 3460957"/>
              <a:gd name="connsiteY28" fmla="*/ 1794698 h 2925577"/>
              <a:gd name="connsiteX29" fmla="*/ 3258085 w 3460957"/>
              <a:gd name="connsiteY29" fmla="*/ 1556573 h 2925577"/>
              <a:gd name="connsiteX30" fmla="*/ 3353335 w 3460957"/>
              <a:gd name="connsiteY30" fmla="*/ 1204148 h 2925577"/>
              <a:gd name="connsiteX31" fmla="*/ 3420010 w 3460957"/>
              <a:gd name="connsiteY31" fmla="*/ 899348 h 2925577"/>
              <a:gd name="connsiteX32" fmla="*/ 3458110 w 3460957"/>
              <a:gd name="connsiteY32" fmla="*/ 518348 h 2925577"/>
              <a:gd name="connsiteX0" fmla="*/ 3458110 w 3460957"/>
              <a:gd name="connsiteY0" fmla="*/ 518348 h 2924938"/>
              <a:gd name="connsiteX1" fmla="*/ 3448585 w 3460957"/>
              <a:gd name="connsiteY1" fmla="*/ 251648 h 2924938"/>
              <a:gd name="connsiteX2" fmla="*/ 3372385 w 3460957"/>
              <a:gd name="connsiteY2" fmla="*/ 146873 h 2924938"/>
              <a:gd name="connsiteX3" fmla="*/ 3124735 w 3460957"/>
              <a:gd name="connsiteY3" fmla="*/ 99248 h 2924938"/>
              <a:gd name="connsiteX4" fmla="*/ 2000785 w 3460957"/>
              <a:gd name="connsiteY4" fmla="*/ 3998 h 2924938"/>
              <a:gd name="connsiteX5" fmla="*/ 810160 w 3460957"/>
              <a:gd name="connsiteY5" fmla="*/ 23048 h 2924938"/>
              <a:gd name="connsiteX6" fmla="*/ 333910 w 3460957"/>
              <a:gd name="connsiteY6" fmla="*/ 70673 h 2924938"/>
              <a:gd name="connsiteX7" fmla="*/ 124360 w 3460957"/>
              <a:gd name="connsiteY7" fmla="*/ 184973 h 2924938"/>
              <a:gd name="connsiteX8" fmla="*/ 29110 w 3460957"/>
              <a:gd name="connsiteY8" fmla="*/ 404048 h 2924938"/>
              <a:gd name="connsiteX9" fmla="*/ 535 w 3460957"/>
              <a:gd name="connsiteY9" fmla="*/ 1242248 h 2924938"/>
              <a:gd name="connsiteX10" fmla="*/ 48160 w 3460957"/>
              <a:gd name="connsiteY10" fmla="*/ 1766123 h 2924938"/>
              <a:gd name="connsiteX11" fmla="*/ 105310 w 3460957"/>
              <a:gd name="connsiteY11" fmla="*/ 2004248 h 2924938"/>
              <a:gd name="connsiteX12" fmla="*/ 248185 w 3460957"/>
              <a:gd name="connsiteY12" fmla="*/ 2118548 h 2924938"/>
              <a:gd name="connsiteX13" fmla="*/ 429160 w 3460957"/>
              <a:gd name="connsiteY13" fmla="*/ 2185223 h 2924938"/>
              <a:gd name="connsiteX14" fmla="*/ 486310 w 3460957"/>
              <a:gd name="connsiteY14" fmla="*/ 2480498 h 2924938"/>
              <a:gd name="connsiteX15" fmla="*/ 533935 w 3460957"/>
              <a:gd name="connsiteY15" fmla="*/ 2775773 h 2924938"/>
              <a:gd name="connsiteX16" fmla="*/ 552985 w 3460957"/>
              <a:gd name="connsiteY16" fmla="*/ 2918648 h 2924938"/>
              <a:gd name="connsiteX17" fmla="*/ 594260 w 3460957"/>
              <a:gd name="connsiteY17" fmla="*/ 2578923 h 2924938"/>
              <a:gd name="connsiteX18" fmla="*/ 632360 w 3460957"/>
              <a:gd name="connsiteY18" fmla="*/ 2404298 h 2924938"/>
              <a:gd name="connsiteX19" fmla="*/ 733960 w 3460957"/>
              <a:gd name="connsiteY19" fmla="*/ 2232848 h 2924938"/>
              <a:gd name="connsiteX20" fmla="*/ 819685 w 3460957"/>
              <a:gd name="connsiteY20" fmla="*/ 2185223 h 2924938"/>
              <a:gd name="connsiteX21" fmla="*/ 962560 w 3460957"/>
              <a:gd name="connsiteY21" fmla="*/ 2175698 h 2924938"/>
              <a:gd name="connsiteX22" fmla="*/ 1267360 w 3460957"/>
              <a:gd name="connsiteY22" fmla="*/ 2185223 h 2924938"/>
              <a:gd name="connsiteX23" fmla="*/ 1610260 w 3460957"/>
              <a:gd name="connsiteY23" fmla="*/ 2204273 h 2924938"/>
              <a:gd name="connsiteX24" fmla="*/ 2248435 w 3460957"/>
              <a:gd name="connsiteY24" fmla="*/ 2185223 h 2924938"/>
              <a:gd name="connsiteX25" fmla="*/ 2562760 w 3460957"/>
              <a:gd name="connsiteY25" fmla="*/ 2185223 h 2924938"/>
              <a:gd name="connsiteX26" fmla="*/ 2829460 w 3460957"/>
              <a:gd name="connsiteY26" fmla="*/ 2147123 h 2924938"/>
              <a:gd name="connsiteX27" fmla="*/ 3000910 w 3460957"/>
              <a:gd name="connsiteY27" fmla="*/ 2023298 h 2924938"/>
              <a:gd name="connsiteX28" fmla="*/ 3143785 w 3460957"/>
              <a:gd name="connsiteY28" fmla="*/ 1794698 h 2924938"/>
              <a:gd name="connsiteX29" fmla="*/ 3258085 w 3460957"/>
              <a:gd name="connsiteY29" fmla="*/ 1556573 h 2924938"/>
              <a:gd name="connsiteX30" fmla="*/ 3353335 w 3460957"/>
              <a:gd name="connsiteY30" fmla="*/ 1204148 h 2924938"/>
              <a:gd name="connsiteX31" fmla="*/ 3420010 w 3460957"/>
              <a:gd name="connsiteY31" fmla="*/ 899348 h 2924938"/>
              <a:gd name="connsiteX32" fmla="*/ 3458110 w 3460957"/>
              <a:gd name="connsiteY32" fmla="*/ 518348 h 2924938"/>
              <a:gd name="connsiteX0" fmla="*/ 3458110 w 3460957"/>
              <a:gd name="connsiteY0" fmla="*/ 518348 h 2819686"/>
              <a:gd name="connsiteX1" fmla="*/ 3448585 w 3460957"/>
              <a:gd name="connsiteY1" fmla="*/ 251648 h 2819686"/>
              <a:gd name="connsiteX2" fmla="*/ 3372385 w 3460957"/>
              <a:gd name="connsiteY2" fmla="*/ 146873 h 2819686"/>
              <a:gd name="connsiteX3" fmla="*/ 3124735 w 3460957"/>
              <a:gd name="connsiteY3" fmla="*/ 99248 h 2819686"/>
              <a:gd name="connsiteX4" fmla="*/ 2000785 w 3460957"/>
              <a:gd name="connsiteY4" fmla="*/ 3998 h 2819686"/>
              <a:gd name="connsiteX5" fmla="*/ 810160 w 3460957"/>
              <a:gd name="connsiteY5" fmla="*/ 23048 h 2819686"/>
              <a:gd name="connsiteX6" fmla="*/ 333910 w 3460957"/>
              <a:gd name="connsiteY6" fmla="*/ 70673 h 2819686"/>
              <a:gd name="connsiteX7" fmla="*/ 124360 w 3460957"/>
              <a:gd name="connsiteY7" fmla="*/ 184973 h 2819686"/>
              <a:gd name="connsiteX8" fmla="*/ 29110 w 3460957"/>
              <a:gd name="connsiteY8" fmla="*/ 404048 h 2819686"/>
              <a:gd name="connsiteX9" fmla="*/ 535 w 3460957"/>
              <a:gd name="connsiteY9" fmla="*/ 1242248 h 2819686"/>
              <a:gd name="connsiteX10" fmla="*/ 48160 w 3460957"/>
              <a:gd name="connsiteY10" fmla="*/ 1766123 h 2819686"/>
              <a:gd name="connsiteX11" fmla="*/ 105310 w 3460957"/>
              <a:gd name="connsiteY11" fmla="*/ 2004248 h 2819686"/>
              <a:gd name="connsiteX12" fmla="*/ 248185 w 3460957"/>
              <a:gd name="connsiteY12" fmla="*/ 2118548 h 2819686"/>
              <a:gd name="connsiteX13" fmla="*/ 429160 w 3460957"/>
              <a:gd name="connsiteY13" fmla="*/ 2185223 h 2819686"/>
              <a:gd name="connsiteX14" fmla="*/ 486310 w 3460957"/>
              <a:gd name="connsiteY14" fmla="*/ 2480498 h 2819686"/>
              <a:gd name="connsiteX15" fmla="*/ 533935 w 3460957"/>
              <a:gd name="connsiteY15" fmla="*/ 2775773 h 2819686"/>
              <a:gd name="connsiteX16" fmla="*/ 552985 w 3460957"/>
              <a:gd name="connsiteY16" fmla="*/ 2797998 h 2819686"/>
              <a:gd name="connsiteX17" fmla="*/ 594260 w 3460957"/>
              <a:gd name="connsiteY17" fmla="*/ 2578923 h 2819686"/>
              <a:gd name="connsiteX18" fmla="*/ 632360 w 3460957"/>
              <a:gd name="connsiteY18" fmla="*/ 2404298 h 2819686"/>
              <a:gd name="connsiteX19" fmla="*/ 733960 w 3460957"/>
              <a:gd name="connsiteY19" fmla="*/ 2232848 h 2819686"/>
              <a:gd name="connsiteX20" fmla="*/ 819685 w 3460957"/>
              <a:gd name="connsiteY20" fmla="*/ 2185223 h 2819686"/>
              <a:gd name="connsiteX21" fmla="*/ 962560 w 3460957"/>
              <a:gd name="connsiteY21" fmla="*/ 2175698 h 2819686"/>
              <a:gd name="connsiteX22" fmla="*/ 1267360 w 3460957"/>
              <a:gd name="connsiteY22" fmla="*/ 2185223 h 2819686"/>
              <a:gd name="connsiteX23" fmla="*/ 1610260 w 3460957"/>
              <a:gd name="connsiteY23" fmla="*/ 2204273 h 2819686"/>
              <a:gd name="connsiteX24" fmla="*/ 2248435 w 3460957"/>
              <a:gd name="connsiteY24" fmla="*/ 2185223 h 2819686"/>
              <a:gd name="connsiteX25" fmla="*/ 2562760 w 3460957"/>
              <a:gd name="connsiteY25" fmla="*/ 2185223 h 2819686"/>
              <a:gd name="connsiteX26" fmla="*/ 2829460 w 3460957"/>
              <a:gd name="connsiteY26" fmla="*/ 2147123 h 2819686"/>
              <a:gd name="connsiteX27" fmla="*/ 3000910 w 3460957"/>
              <a:gd name="connsiteY27" fmla="*/ 2023298 h 2819686"/>
              <a:gd name="connsiteX28" fmla="*/ 3143785 w 3460957"/>
              <a:gd name="connsiteY28" fmla="*/ 1794698 h 2819686"/>
              <a:gd name="connsiteX29" fmla="*/ 3258085 w 3460957"/>
              <a:gd name="connsiteY29" fmla="*/ 1556573 h 2819686"/>
              <a:gd name="connsiteX30" fmla="*/ 3353335 w 3460957"/>
              <a:gd name="connsiteY30" fmla="*/ 1204148 h 2819686"/>
              <a:gd name="connsiteX31" fmla="*/ 3420010 w 3460957"/>
              <a:gd name="connsiteY31" fmla="*/ 899348 h 2819686"/>
              <a:gd name="connsiteX32" fmla="*/ 3458110 w 3460957"/>
              <a:gd name="connsiteY32" fmla="*/ 518348 h 2819686"/>
              <a:gd name="connsiteX0" fmla="*/ 3458170 w 3461017"/>
              <a:gd name="connsiteY0" fmla="*/ 518348 h 2819686"/>
              <a:gd name="connsiteX1" fmla="*/ 3448645 w 3461017"/>
              <a:gd name="connsiteY1" fmla="*/ 251648 h 2819686"/>
              <a:gd name="connsiteX2" fmla="*/ 3372445 w 3461017"/>
              <a:gd name="connsiteY2" fmla="*/ 146873 h 2819686"/>
              <a:gd name="connsiteX3" fmla="*/ 3124795 w 3461017"/>
              <a:gd name="connsiteY3" fmla="*/ 99248 h 2819686"/>
              <a:gd name="connsiteX4" fmla="*/ 2000845 w 3461017"/>
              <a:gd name="connsiteY4" fmla="*/ 3998 h 2819686"/>
              <a:gd name="connsiteX5" fmla="*/ 810220 w 3461017"/>
              <a:gd name="connsiteY5" fmla="*/ 23048 h 2819686"/>
              <a:gd name="connsiteX6" fmla="*/ 333970 w 3461017"/>
              <a:gd name="connsiteY6" fmla="*/ 70673 h 2819686"/>
              <a:gd name="connsiteX7" fmla="*/ 133945 w 3461017"/>
              <a:gd name="connsiteY7" fmla="*/ 162748 h 2819686"/>
              <a:gd name="connsiteX8" fmla="*/ 29170 w 3461017"/>
              <a:gd name="connsiteY8" fmla="*/ 404048 h 2819686"/>
              <a:gd name="connsiteX9" fmla="*/ 595 w 3461017"/>
              <a:gd name="connsiteY9" fmla="*/ 1242248 h 2819686"/>
              <a:gd name="connsiteX10" fmla="*/ 48220 w 3461017"/>
              <a:gd name="connsiteY10" fmla="*/ 1766123 h 2819686"/>
              <a:gd name="connsiteX11" fmla="*/ 105370 w 3461017"/>
              <a:gd name="connsiteY11" fmla="*/ 2004248 h 2819686"/>
              <a:gd name="connsiteX12" fmla="*/ 248245 w 3461017"/>
              <a:gd name="connsiteY12" fmla="*/ 2118548 h 2819686"/>
              <a:gd name="connsiteX13" fmla="*/ 429220 w 3461017"/>
              <a:gd name="connsiteY13" fmla="*/ 2185223 h 2819686"/>
              <a:gd name="connsiteX14" fmla="*/ 486370 w 3461017"/>
              <a:gd name="connsiteY14" fmla="*/ 2480498 h 2819686"/>
              <a:gd name="connsiteX15" fmla="*/ 533995 w 3461017"/>
              <a:gd name="connsiteY15" fmla="*/ 2775773 h 2819686"/>
              <a:gd name="connsiteX16" fmla="*/ 553045 w 3461017"/>
              <a:gd name="connsiteY16" fmla="*/ 2797998 h 2819686"/>
              <a:gd name="connsiteX17" fmla="*/ 594320 w 3461017"/>
              <a:gd name="connsiteY17" fmla="*/ 2578923 h 2819686"/>
              <a:gd name="connsiteX18" fmla="*/ 632420 w 3461017"/>
              <a:gd name="connsiteY18" fmla="*/ 2404298 h 2819686"/>
              <a:gd name="connsiteX19" fmla="*/ 734020 w 3461017"/>
              <a:gd name="connsiteY19" fmla="*/ 2232848 h 2819686"/>
              <a:gd name="connsiteX20" fmla="*/ 819745 w 3461017"/>
              <a:gd name="connsiteY20" fmla="*/ 2185223 h 2819686"/>
              <a:gd name="connsiteX21" fmla="*/ 962620 w 3461017"/>
              <a:gd name="connsiteY21" fmla="*/ 2175698 h 2819686"/>
              <a:gd name="connsiteX22" fmla="*/ 1267420 w 3461017"/>
              <a:gd name="connsiteY22" fmla="*/ 2185223 h 2819686"/>
              <a:gd name="connsiteX23" fmla="*/ 1610320 w 3461017"/>
              <a:gd name="connsiteY23" fmla="*/ 2204273 h 2819686"/>
              <a:gd name="connsiteX24" fmla="*/ 2248495 w 3461017"/>
              <a:gd name="connsiteY24" fmla="*/ 2185223 h 2819686"/>
              <a:gd name="connsiteX25" fmla="*/ 2562820 w 3461017"/>
              <a:gd name="connsiteY25" fmla="*/ 2185223 h 2819686"/>
              <a:gd name="connsiteX26" fmla="*/ 2829520 w 3461017"/>
              <a:gd name="connsiteY26" fmla="*/ 2147123 h 2819686"/>
              <a:gd name="connsiteX27" fmla="*/ 3000970 w 3461017"/>
              <a:gd name="connsiteY27" fmla="*/ 2023298 h 2819686"/>
              <a:gd name="connsiteX28" fmla="*/ 3143845 w 3461017"/>
              <a:gd name="connsiteY28" fmla="*/ 1794698 h 2819686"/>
              <a:gd name="connsiteX29" fmla="*/ 3258145 w 3461017"/>
              <a:gd name="connsiteY29" fmla="*/ 1556573 h 2819686"/>
              <a:gd name="connsiteX30" fmla="*/ 3353395 w 3461017"/>
              <a:gd name="connsiteY30" fmla="*/ 1204148 h 2819686"/>
              <a:gd name="connsiteX31" fmla="*/ 3420070 w 3461017"/>
              <a:gd name="connsiteY31" fmla="*/ 899348 h 2819686"/>
              <a:gd name="connsiteX32" fmla="*/ 3458170 w 3461017"/>
              <a:gd name="connsiteY32" fmla="*/ 518348 h 2819686"/>
              <a:gd name="connsiteX0" fmla="*/ 3458130 w 3460977"/>
              <a:gd name="connsiteY0" fmla="*/ 518348 h 2819686"/>
              <a:gd name="connsiteX1" fmla="*/ 3448605 w 3460977"/>
              <a:gd name="connsiteY1" fmla="*/ 251648 h 2819686"/>
              <a:gd name="connsiteX2" fmla="*/ 3372405 w 3460977"/>
              <a:gd name="connsiteY2" fmla="*/ 146873 h 2819686"/>
              <a:gd name="connsiteX3" fmla="*/ 3124755 w 3460977"/>
              <a:gd name="connsiteY3" fmla="*/ 99248 h 2819686"/>
              <a:gd name="connsiteX4" fmla="*/ 2000805 w 3460977"/>
              <a:gd name="connsiteY4" fmla="*/ 3998 h 2819686"/>
              <a:gd name="connsiteX5" fmla="*/ 810180 w 3460977"/>
              <a:gd name="connsiteY5" fmla="*/ 23048 h 2819686"/>
              <a:gd name="connsiteX6" fmla="*/ 333930 w 3460977"/>
              <a:gd name="connsiteY6" fmla="*/ 70673 h 2819686"/>
              <a:gd name="connsiteX7" fmla="*/ 127555 w 3460977"/>
              <a:gd name="connsiteY7" fmla="*/ 162748 h 2819686"/>
              <a:gd name="connsiteX8" fmla="*/ 29130 w 3460977"/>
              <a:gd name="connsiteY8" fmla="*/ 404048 h 2819686"/>
              <a:gd name="connsiteX9" fmla="*/ 555 w 3460977"/>
              <a:gd name="connsiteY9" fmla="*/ 1242248 h 2819686"/>
              <a:gd name="connsiteX10" fmla="*/ 48180 w 3460977"/>
              <a:gd name="connsiteY10" fmla="*/ 1766123 h 2819686"/>
              <a:gd name="connsiteX11" fmla="*/ 105330 w 3460977"/>
              <a:gd name="connsiteY11" fmla="*/ 2004248 h 2819686"/>
              <a:gd name="connsiteX12" fmla="*/ 248205 w 3460977"/>
              <a:gd name="connsiteY12" fmla="*/ 2118548 h 2819686"/>
              <a:gd name="connsiteX13" fmla="*/ 429180 w 3460977"/>
              <a:gd name="connsiteY13" fmla="*/ 2185223 h 2819686"/>
              <a:gd name="connsiteX14" fmla="*/ 486330 w 3460977"/>
              <a:gd name="connsiteY14" fmla="*/ 2480498 h 2819686"/>
              <a:gd name="connsiteX15" fmla="*/ 533955 w 3460977"/>
              <a:gd name="connsiteY15" fmla="*/ 2775773 h 2819686"/>
              <a:gd name="connsiteX16" fmla="*/ 553005 w 3460977"/>
              <a:gd name="connsiteY16" fmla="*/ 2797998 h 2819686"/>
              <a:gd name="connsiteX17" fmla="*/ 594280 w 3460977"/>
              <a:gd name="connsiteY17" fmla="*/ 2578923 h 2819686"/>
              <a:gd name="connsiteX18" fmla="*/ 632380 w 3460977"/>
              <a:gd name="connsiteY18" fmla="*/ 2404298 h 2819686"/>
              <a:gd name="connsiteX19" fmla="*/ 733980 w 3460977"/>
              <a:gd name="connsiteY19" fmla="*/ 2232848 h 2819686"/>
              <a:gd name="connsiteX20" fmla="*/ 819705 w 3460977"/>
              <a:gd name="connsiteY20" fmla="*/ 2185223 h 2819686"/>
              <a:gd name="connsiteX21" fmla="*/ 962580 w 3460977"/>
              <a:gd name="connsiteY21" fmla="*/ 2175698 h 2819686"/>
              <a:gd name="connsiteX22" fmla="*/ 1267380 w 3460977"/>
              <a:gd name="connsiteY22" fmla="*/ 2185223 h 2819686"/>
              <a:gd name="connsiteX23" fmla="*/ 1610280 w 3460977"/>
              <a:gd name="connsiteY23" fmla="*/ 2204273 h 2819686"/>
              <a:gd name="connsiteX24" fmla="*/ 2248455 w 3460977"/>
              <a:gd name="connsiteY24" fmla="*/ 2185223 h 2819686"/>
              <a:gd name="connsiteX25" fmla="*/ 2562780 w 3460977"/>
              <a:gd name="connsiteY25" fmla="*/ 2185223 h 2819686"/>
              <a:gd name="connsiteX26" fmla="*/ 2829480 w 3460977"/>
              <a:gd name="connsiteY26" fmla="*/ 2147123 h 2819686"/>
              <a:gd name="connsiteX27" fmla="*/ 3000930 w 3460977"/>
              <a:gd name="connsiteY27" fmla="*/ 2023298 h 2819686"/>
              <a:gd name="connsiteX28" fmla="*/ 3143805 w 3460977"/>
              <a:gd name="connsiteY28" fmla="*/ 1794698 h 2819686"/>
              <a:gd name="connsiteX29" fmla="*/ 3258105 w 3460977"/>
              <a:gd name="connsiteY29" fmla="*/ 1556573 h 2819686"/>
              <a:gd name="connsiteX30" fmla="*/ 3353355 w 3460977"/>
              <a:gd name="connsiteY30" fmla="*/ 1204148 h 2819686"/>
              <a:gd name="connsiteX31" fmla="*/ 3420030 w 3460977"/>
              <a:gd name="connsiteY31" fmla="*/ 899348 h 2819686"/>
              <a:gd name="connsiteX32" fmla="*/ 3458130 w 3460977"/>
              <a:gd name="connsiteY32" fmla="*/ 518348 h 2819686"/>
              <a:gd name="connsiteX0" fmla="*/ 3458130 w 3460977"/>
              <a:gd name="connsiteY0" fmla="*/ 518117 h 2819455"/>
              <a:gd name="connsiteX1" fmla="*/ 3448605 w 3460977"/>
              <a:gd name="connsiteY1" fmla="*/ 251417 h 2819455"/>
              <a:gd name="connsiteX2" fmla="*/ 3372405 w 3460977"/>
              <a:gd name="connsiteY2" fmla="*/ 146642 h 2819455"/>
              <a:gd name="connsiteX3" fmla="*/ 3124755 w 3460977"/>
              <a:gd name="connsiteY3" fmla="*/ 99017 h 2819455"/>
              <a:gd name="connsiteX4" fmla="*/ 2000805 w 3460977"/>
              <a:gd name="connsiteY4" fmla="*/ 3767 h 2819455"/>
              <a:gd name="connsiteX5" fmla="*/ 810180 w 3460977"/>
              <a:gd name="connsiteY5" fmla="*/ 22817 h 2819455"/>
              <a:gd name="connsiteX6" fmla="*/ 359330 w 3460977"/>
              <a:gd name="connsiteY6" fmla="*/ 57742 h 2819455"/>
              <a:gd name="connsiteX7" fmla="*/ 127555 w 3460977"/>
              <a:gd name="connsiteY7" fmla="*/ 162517 h 2819455"/>
              <a:gd name="connsiteX8" fmla="*/ 29130 w 3460977"/>
              <a:gd name="connsiteY8" fmla="*/ 403817 h 2819455"/>
              <a:gd name="connsiteX9" fmla="*/ 555 w 3460977"/>
              <a:gd name="connsiteY9" fmla="*/ 1242017 h 2819455"/>
              <a:gd name="connsiteX10" fmla="*/ 48180 w 3460977"/>
              <a:gd name="connsiteY10" fmla="*/ 1765892 h 2819455"/>
              <a:gd name="connsiteX11" fmla="*/ 105330 w 3460977"/>
              <a:gd name="connsiteY11" fmla="*/ 2004017 h 2819455"/>
              <a:gd name="connsiteX12" fmla="*/ 248205 w 3460977"/>
              <a:gd name="connsiteY12" fmla="*/ 2118317 h 2819455"/>
              <a:gd name="connsiteX13" fmla="*/ 429180 w 3460977"/>
              <a:gd name="connsiteY13" fmla="*/ 2184992 h 2819455"/>
              <a:gd name="connsiteX14" fmla="*/ 486330 w 3460977"/>
              <a:gd name="connsiteY14" fmla="*/ 2480267 h 2819455"/>
              <a:gd name="connsiteX15" fmla="*/ 533955 w 3460977"/>
              <a:gd name="connsiteY15" fmla="*/ 2775542 h 2819455"/>
              <a:gd name="connsiteX16" fmla="*/ 553005 w 3460977"/>
              <a:gd name="connsiteY16" fmla="*/ 2797767 h 2819455"/>
              <a:gd name="connsiteX17" fmla="*/ 594280 w 3460977"/>
              <a:gd name="connsiteY17" fmla="*/ 2578692 h 2819455"/>
              <a:gd name="connsiteX18" fmla="*/ 632380 w 3460977"/>
              <a:gd name="connsiteY18" fmla="*/ 2404067 h 2819455"/>
              <a:gd name="connsiteX19" fmla="*/ 733980 w 3460977"/>
              <a:gd name="connsiteY19" fmla="*/ 2232617 h 2819455"/>
              <a:gd name="connsiteX20" fmla="*/ 819705 w 3460977"/>
              <a:gd name="connsiteY20" fmla="*/ 2184992 h 2819455"/>
              <a:gd name="connsiteX21" fmla="*/ 962580 w 3460977"/>
              <a:gd name="connsiteY21" fmla="*/ 2175467 h 2819455"/>
              <a:gd name="connsiteX22" fmla="*/ 1267380 w 3460977"/>
              <a:gd name="connsiteY22" fmla="*/ 2184992 h 2819455"/>
              <a:gd name="connsiteX23" fmla="*/ 1610280 w 3460977"/>
              <a:gd name="connsiteY23" fmla="*/ 2204042 h 2819455"/>
              <a:gd name="connsiteX24" fmla="*/ 2248455 w 3460977"/>
              <a:gd name="connsiteY24" fmla="*/ 2184992 h 2819455"/>
              <a:gd name="connsiteX25" fmla="*/ 2562780 w 3460977"/>
              <a:gd name="connsiteY25" fmla="*/ 2184992 h 2819455"/>
              <a:gd name="connsiteX26" fmla="*/ 2829480 w 3460977"/>
              <a:gd name="connsiteY26" fmla="*/ 2146892 h 2819455"/>
              <a:gd name="connsiteX27" fmla="*/ 3000930 w 3460977"/>
              <a:gd name="connsiteY27" fmla="*/ 2023067 h 2819455"/>
              <a:gd name="connsiteX28" fmla="*/ 3143805 w 3460977"/>
              <a:gd name="connsiteY28" fmla="*/ 1794467 h 2819455"/>
              <a:gd name="connsiteX29" fmla="*/ 3258105 w 3460977"/>
              <a:gd name="connsiteY29" fmla="*/ 1556342 h 2819455"/>
              <a:gd name="connsiteX30" fmla="*/ 3353355 w 3460977"/>
              <a:gd name="connsiteY30" fmla="*/ 1203917 h 2819455"/>
              <a:gd name="connsiteX31" fmla="*/ 3420030 w 3460977"/>
              <a:gd name="connsiteY31" fmla="*/ 899117 h 2819455"/>
              <a:gd name="connsiteX32" fmla="*/ 3458130 w 3460977"/>
              <a:gd name="connsiteY32" fmla="*/ 518117 h 2819455"/>
              <a:gd name="connsiteX0" fmla="*/ 3458111 w 3460958"/>
              <a:gd name="connsiteY0" fmla="*/ 518117 h 2819455"/>
              <a:gd name="connsiteX1" fmla="*/ 3448586 w 3460958"/>
              <a:gd name="connsiteY1" fmla="*/ 251417 h 2819455"/>
              <a:gd name="connsiteX2" fmla="*/ 3372386 w 3460958"/>
              <a:gd name="connsiteY2" fmla="*/ 146642 h 2819455"/>
              <a:gd name="connsiteX3" fmla="*/ 3124736 w 3460958"/>
              <a:gd name="connsiteY3" fmla="*/ 99017 h 2819455"/>
              <a:gd name="connsiteX4" fmla="*/ 2000786 w 3460958"/>
              <a:gd name="connsiteY4" fmla="*/ 3767 h 2819455"/>
              <a:gd name="connsiteX5" fmla="*/ 810161 w 3460958"/>
              <a:gd name="connsiteY5" fmla="*/ 22817 h 2819455"/>
              <a:gd name="connsiteX6" fmla="*/ 359311 w 3460958"/>
              <a:gd name="connsiteY6" fmla="*/ 57742 h 2819455"/>
              <a:gd name="connsiteX7" fmla="*/ 124361 w 3460958"/>
              <a:gd name="connsiteY7" fmla="*/ 149817 h 2819455"/>
              <a:gd name="connsiteX8" fmla="*/ 29111 w 3460958"/>
              <a:gd name="connsiteY8" fmla="*/ 403817 h 2819455"/>
              <a:gd name="connsiteX9" fmla="*/ 536 w 3460958"/>
              <a:gd name="connsiteY9" fmla="*/ 1242017 h 2819455"/>
              <a:gd name="connsiteX10" fmla="*/ 48161 w 3460958"/>
              <a:gd name="connsiteY10" fmla="*/ 1765892 h 2819455"/>
              <a:gd name="connsiteX11" fmla="*/ 105311 w 3460958"/>
              <a:gd name="connsiteY11" fmla="*/ 2004017 h 2819455"/>
              <a:gd name="connsiteX12" fmla="*/ 248186 w 3460958"/>
              <a:gd name="connsiteY12" fmla="*/ 2118317 h 2819455"/>
              <a:gd name="connsiteX13" fmla="*/ 429161 w 3460958"/>
              <a:gd name="connsiteY13" fmla="*/ 2184992 h 2819455"/>
              <a:gd name="connsiteX14" fmla="*/ 486311 w 3460958"/>
              <a:gd name="connsiteY14" fmla="*/ 2480267 h 2819455"/>
              <a:gd name="connsiteX15" fmla="*/ 533936 w 3460958"/>
              <a:gd name="connsiteY15" fmla="*/ 2775542 h 2819455"/>
              <a:gd name="connsiteX16" fmla="*/ 552986 w 3460958"/>
              <a:gd name="connsiteY16" fmla="*/ 2797767 h 2819455"/>
              <a:gd name="connsiteX17" fmla="*/ 594261 w 3460958"/>
              <a:gd name="connsiteY17" fmla="*/ 2578692 h 2819455"/>
              <a:gd name="connsiteX18" fmla="*/ 632361 w 3460958"/>
              <a:gd name="connsiteY18" fmla="*/ 2404067 h 2819455"/>
              <a:gd name="connsiteX19" fmla="*/ 733961 w 3460958"/>
              <a:gd name="connsiteY19" fmla="*/ 2232617 h 2819455"/>
              <a:gd name="connsiteX20" fmla="*/ 819686 w 3460958"/>
              <a:gd name="connsiteY20" fmla="*/ 2184992 h 2819455"/>
              <a:gd name="connsiteX21" fmla="*/ 962561 w 3460958"/>
              <a:gd name="connsiteY21" fmla="*/ 2175467 h 2819455"/>
              <a:gd name="connsiteX22" fmla="*/ 1267361 w 3460958"/>
              <a:gd name="connsiteY22" fmla="*/ 2184992 h 2819455"/>
              <a:gd name="connsiteX23" fmla="*/ 1610261 w 3460958"/>
              <a:gd name="connsiteY23" fmla="*/ 2204042 h 2819455"/>
              <a:gd name="connsiteX24" fmla="*/ 2248436 w 3460958"/>
              <a:gd name="connsiteY24" fmla="*/ 2184992 h 2819455"/>
              <a:gd name="connsiteX25" fmla="*/ 2562761 w 3460958"/>
              <a:gd name="connsiteY25" fmla="*/ 2184992 h 2819455"/>
              <a:gd name="connsiteX26" fmla="*/ 2829461 w 3460958"/>
              <a:gd name="connsiteY26" fmla="*/ 2146892 h 2819455"/>
              <a:gd name="connsiteX27" fmla="*/ 3000911 w 3460958"/>
              <a:gd name="connsiteY27" fmla="*/ 2023067 h 2819455"/>
              <a:gd name="connsiteX28" fmla="*/ 3143786 w 3460958"/>
              <a:gd name="connsiteY28" fmla="*/ 1794467 h 2819455"/>
              <a:gd name="connsiteX29" fmla="*/ 3258086 w 3460958"/>
              <a:gd name="connsiteY29" fmla="*/ 1556342 h 2819455"/>
              <a:gd name="connsiteX30" fmla="*/ 3353336 w 3460958"/>
              <a:gd name="connsiteY30" fmla="*/ 1203917 h 2819455"/>
              <a:gd name="connsiteX31" fmla="*/ 3420011 w 3460958"/>
              <a:gd name="connsiteY31" fmla="*/ 899117 h 2819455"/>
              <a:gd name="connsiteX32" fmla="*/ 3458111 w 3460958"/>
              <a:gd name="connsiteY32" fmla="*/ 518117 h 2819455"/>
              <a:gd name="connsiteX0" fmla="*/ 3458111 w 3462026"/>
              <a:gd name="connsiteY0" fmla="*/ 518117 h 2819455"/>
              <a:gd name="connsiteX1" fmla="*/ 3448586 w 3462026"/>
              <a:gd name="connsiteY1" fmla="*/ 251417 h 2819455"/>
              <a:gd name="connsiteX2" fmla="*/ 3350161 w 3462026"/>
              <a:gd name="connsiteY2" fmla="*/ 130767 h 2819455"/>
              <a:gd name="connsiteX3" fmla="*/ 3124736 w 3462026"/>
              <a:gd name="connsiteY3" fmla="*/ 99017 h 2819455"/>
              <a:gd name="connsiteX4" fmla="*/ 2000786 w 3462026"/>
              <a:gd name="connsiteY4" fmla="*/ 3767 h 2819455"/>
              <a:gd name="connsiteX5" fmla="*/ 810161 w 3462026"/>
              <a:gd name="connsiteY5" fmla="*/ 22817 h 2819455"/>
              <a:gd name="connsiteX6" fmla="*/ 359311 w 3462026"/>
              <a:gd name="connsiteY6" fmla="*/ 57742 h 2819455"/>
              <a:gd name="connsiteX7" fmla="*/ 124361 w 3462026"/>
              <a:gd name="connsiteY7" fmla="*/ 149817 h 2819455"/>
              <a:gd name="connsiteX8" fmla="*/ 29111 w 3462026"/>
              <a:gd name="connsiteY8" fmla="*/ 403817 h 2819455"/>
              <a:gd name="connsiteX9" fmla="*/ 536 w 3462026"/>
              <a:gd name="connsiteY9" fmla="*/ 1242017 h 2819455"/>
              <a:gd name="connsiteX10" fmla="*/ 48161 w 3462026"/>
              <a:gd name="connsiteY10" fmla="*/ 1765892 h 2819455"/>
              <a:gd name="connsiteX11" fmla="*/ 105311 w 3462026"/>
              <a:gd name="connsiteY11" fmla="*/ 2004017 h 2819455"/>
              <a:gd name="connsiteX12" fmla="*/ 248186 w 3462026"/>
              <a:gd name="connsiteY12" fmla="*/ 2118317 h 2819455"/>
              <a:gd name="connsiteX13" fmla="*/ 429161 w 3462026"/>
              <a:gd name="connsiteY13" fmla="*/ 2184992 h 2819455"/>
              <a:gd name="connsiteX14" fmla="*/ 486311 w 3462026"/>
              <a:gd name="connsiteY14" fmla="*/ 2480267 h 2819455"/>
              <a:gd name="connsiteX15" fmla="*/ 533936 w 3462026"/>
              <a:gd name="connsiteY15" fmla="*/ 2775542 h 2819455"/>
              <a:gd name="connsiteX16" fmla="*/ 552986 w 3462026"/>
              <a:gd name="connsiteY16" fmla="*/ 2797767 h 2819455"/>
              <a:gd name="connsiteX17" fmla="*/ 594261 w 3462026"/>
              <a:gd name="connsiteY17" fmla="*/ 2578692 h 2819455"/>
              <a:gd name="connsiteX18" fmla="*/ 632361 w 3462026"/>
              <a:gd name="connsiteY18" fmla="*/ 2404067 h 2819455"/>
              <a:gd name="connsiteX19" fmla="*/ 733961 w 3462026"/>
              <a:gd name="connsiteY19" fmla="*/ 2232617 h 2819455"/>
              <a:gd name="connsiteX20" fmla="*/ 819686 w 3462026"/>
              <a:gd name="connsiteY20" fmla="*/ 2184992 h 2819455"/>
              <a:gd name="connsiteX21" fmla="*/ 962561 w 3462026"/>
              <a:gd name="connsiteY21" fmla="*/ 2175467 h 2819455"/>
              <a:gd name="connsiteX22" fmla="*/ 1267361 w 3462026"/>
              <a:gd name="connsiteY22" fmla="*/ 2184992 h 2819455"/>
              <a:gd name="connsiteX23" fmla="*/ 1610261 w 3462026"/>
              <a:gd name="connsiteY23" fmla="*/ 2204042 h 2819455"/>
              <a:gd name="connsiteX24" fmla="*/ 2248436 w 3462026"/>
              <a:gd name="connsiteY24" fmla="*/ 2184992 h 2819455"/>
              <a:gd name="connsiteX25" fmla="*/ 2562761 w 3462026"/>
              <a:gd name="connsiteY25" fmla="*/ 2184992 h 2819455"/>
              <a:gd name="connsiteX26" fmla="*/ 2829461 w 3462026"/>
              <a:gd name="connsiteY26" fmla="*/ 2146892 h 2819455"/>
              <a:gd name="connsiteX27" fmla="*/ 3000911 w 3462026"/>
              <a:gd name="connsiteY27" fmla="*/ 2023067 h 2819455"/>
              <a:gd name="connsiteX28" fmla="*/ 3143786 w 3462026"/>
              <a:gd name="connsiteY28" fmla="*/ 1794467 h 2819455"/>
              <a:gd name="connsiteX29" fmla="*/ 3258086 w 3462026"/>
              <a:gd name="connsiteY29" fmla="*/ 1556342 h 2819455"/>
              <a:gd name="connsiteX30" fmla="*/ 3353336 w 3462026"/>
              <a:gd name="connsiteY30" fmla="*/ 1203917 h 2819455"/>
              <a:gd name="connsiteX31" fmla="*/ 3420011 w 3462026"/>
              <a:gd name="connsiteY31" fmla="*/ 899117 h 2819455"/>
              <a:gd name="connsiteX32" fmla="*/ 3458111 w 3462026"/>
              <a:gd name="connsiteY32" fmla="*/ 518117 h 2819455"/>
              <a:gd name="connsiteX0" fmla="*/ 3458111 w 3462026"/>
              <a:gd name="connsiteY0" fmla="*/ 518117 h 2819455"/>
              <a:gd name="connsiteX1" fmla="*/ 3448586 w 3462026"/>
              <a:gd name="connsiteY1" fmla="*/ 251417 h 2819455"/>
              <a:gd name="connsiteX2" fmla="*/ 3350161 w 3462026"/>
              <a:gd name="connsiteY2" fmla="*/ 130767 h 2819455"/>
              <a:gd name="connsiteX3" fmla="*/ 3124736 w 3462026"/>
              <a:gd name="connsiteY3" fmla="*/ 99017 h 2819455"/>
              <a:gd name="connsiteX4" fmla="*/ 2000786 w 3462026"/>
              <a:gd name="connsiteY4" fmla="*/ 3767 h 2819455"/>
              <a:gd name="connsiteX5" fmla="*/ 810161 w 3462026"/>
              <a:gd name="connsiteY5" fmla="*/ 22817 h 2819455"/>
              <a:gd name="connsiteX6" fmla="*/ 359311 w 3462026"/>
              <a:gd name="connsiteY6" fmla="*/ 57742 h 2819455"/>
              <a:gd name="connsiteX7" fmla="*/ 124361 w 3462026"/>
              <a:gd name="connsiteY7" fmla="*/ 149817 h 2819455"/>
              <a:gd name="connsiteX8" fmla="*/ 29111 w 3462026"/>
              <a:gd name="connsiteY8" fmla="*/ 403817 h 2819455"/>
              <a:gd name="connsiteX9" fmla="*/ 536 w 3462026"/>
              <a:gd name="connsiteY9" fmla="*/ 1242017 h 2819455"/>
              <a:gd name="connsiteX10" fmla="*/ 48161 w 3462026"/>
              <a:gd name="connsiteY10" fmla="*/ 1765892 h 2819455"/>
              <a:gd name="connsiteX11" fmla="*/ 105311 w 3462026"/>
              <a:gd name="connsiteY11" fmla="*/ 2004017 h 2819455"/>
              <a:gd name="connsiteX12" fmla="*/ 248186 w 3462026"/>
              <a:gd name="connsiteY12" fmla="*/ 2118317 h 2819455"/>
              <a:gd name="connsiteX13" fmla="*/ 429161 w 3462026"/>
              <a:gd name="connsiteY13" fmla="*/ 2184992 h 2819455"/>
              <a:gd name="connsiteX14" fmla="*/ 486311 w 3462026"/>
              <a:gd name="connsiteY14" fmla="*/ 2480267 h 2819455"/>
              <a:gd name="connsiteX15" fmla="*/ 533936 w 3462026"/>
              <a:gd name="connsiteY15" fmla="*/ 2775542 h 2819455"/>
              <a:gd name="connsiteX16" fmla="*/ 552986 w 3462026"/>
              <a:gd name="connsiteY16" fmla="*/ 2797767 h 2819455"/>
              <a:gd name="connsiteX17" fmla="*/ 594261 w 3462026"/>
              <a:gd name="connsiteY17" fmla="*/ 2578692 h 2819455"/>
              <a:gd name="connsiteX18" fmla="*/ 632361 w 3462026"/>
              <a:gd name="connsiteY18" fmla="*/ 2404067 h 2819455"/>
              <a:gd name="connsiteX19" fmla="*/ 733961 w 3462026"/>
              <a:gd name="connsiteY19" fmla="*/ 2232617 h 2819455"/>
              <a:gd name="connsiteX20" fmla="*/ 819686 w 3462026"/>
              <a:gd name="connsiteY20" fmla="*/ 2184992 h 2819455"/>
              <a:gd name="connsiteX21" fmla="*/ 962561 w 3462026"/>
              <a:gd name="connsiteY21" fmla="*/ 2175467 h 2819455"/>
              <a:gd name="connsiteX22" fmla="*/ 1267361 w 3462026"/>
              <a:gd name="connsiteY22" fmla="*/ 2184992 h 2819455"/>
              <a:gd name="connsiteX23" fmla="*/ 1610261 w 3462026"/>
              <a:gd name="connsiteY23" fmla="*/ 2204042 h 2819455"/>
              <a:gd name="connsiteX24" fmla="*/ 2248436 w 3462026"/>
              <a:gd name="connsiteY24" fmla="*/ 2184992 h 2819455"/>
              <a:gd name="connsiteX25" fmla="*/ 2562761 w 3462026"/>
              <a:gd name="connsiteY25" fmla="*/ 2184992 h 2819455"/>
              <a:gd name="connsiteX26" fmla="*/ 2829461 w 3462026"/>
              <a:gd name="connsiteY26" fmla="*/ 2146892 h 2819455"/>
              <a:gd name="connsiteX27" fmla="*/ 3000911 w 3462026"/>
              <a:gd name="connsiteY27" fmla="*/ 2023067 h 2819455"/>
              <a:gd name="connsiteX28" fmla="*/ 3143786 w 3462026"/>
              <a:gd name="connsiteY28" fmla="*/ 1794467 h 2819455"/>
              <a:gd name="connsiteX29" fmla="*/ 3258086 w 3462026"/>
              <a:gd name="connsiteY29" fmla="*/ 1556342 h 2819455"/>
              <a:gd name="connsiteX30" fmla="*/ 3353336 w 3462026"/>
              <a:gd name="connsiteY30" fmla="*/ 1203917 h 2819455"/>
              <a:gd name="connsiteX31" fmla="*/ 3420011 w 3462026"/>
              <a:gd name="connsiteY31" fmla="*/ 899117 h 2819455"/>
              <a:gd name="connsiteX32" fmla="*/ 3458111 w 3462026"/>
              <a:gd name="connsiteY32" fmla="*/ 518117 h 2819455"/>
              <a:gd name="connsiteX0" fmla="*/ 3458111 w 3462026"/>
              <a:gd name="connsiteY0" fmla="*/ 518117 h 2819455"/>
              <a:gd name="connsiteX1" fmla="*/ 3448586 w 3462026"/>
              <a:gd name="connsiteY1" fmla="*/ 251417 h 2819455"/>
              <a:gd name="connsiteX2" fmla="*/ 3350161 w 3462026"/>
              <a:gd name="connsiteY2" fmla="*/ 130767 h 2819455"/>
              <a:gd name="connsiteX3" fmla="*/ 3124736 w 3462026"/>
              <a:gd name="connsiteY3" fmla="*/ 99017 h 2819455"/>
              <a:gd name="connsiteX4" fmla="*/ 2000786 w 3462026"/>
              <a:gd name="connsiteY4" fmla="*/ 3767 h 2819455"/>
              <a:gd name="connsiteX5" fmla="*/ 810161 w 3462026"/>
              <a:gd name="connsiteY5" fmla="*/ 22817 h 2819455"/>
              <a:gd name="connsiteX6" fmla="*/ 359311 w 3462026"/>
              <a:gd name="connsiteY6" fmla="*/ 57742 h 2819455"/>
              <a:gd name="connsiteX7" fmla="*/ 124361 w 3462026"/>
              <a:gd name="connsiteY7" fmla="*/ 149817 h 2819455"/>
              <a:gd name="connsiteX8" fmla="*/ 29111 w 3462026"/>
              <a:gd name="connsiteY8" fmla="*/ 403817 h 2819455"/>
              <a:gd name="connsiteX9" fmla="*/ 536 w 3462026"/>
              <a:gd name="connsiteY9" fmla="*/ 1242017 h 2819455"/>
              <a:gd name="connsiteX10" fmla="*/ 48161 w 3462026"/>
              <a:gd name="connsiteY10" fmla="*/ 1765892 h 2819455"/>
              <a:gd name="connsiteX11" fmla="*/ 105311 w 3462026"/>
              <a:gd name="connsiteY11" fmla="*/ 2004017 h 2819455"/>
              <a:gd name="connsiteX12" fmla="*/ 248186 w 3462026"/>
              <a:gd name="connsiteY12" fmla="*/ 2118317 h 2819455"/>
              <a:gd name="connsiteX13" fmla="*/ 429161 w 3462026"/>
              <a:gd name="connsiteY13" fmla="*/ 2184992 h 2819455"/>
              <a:gd name="connsiteX14" fmla="*/ 486311 w 3462026"/>
              <a:gd name="connsiteY14" fmla="*/ 2480267 h 2819455"/>
              <a:gd name="connsiteX15" fmla="*/ 533936 w 3462026"/>
              <a:gd name="connsiteY15" fmla="*/ 2775542 h 2819455"/>
              <a:gd name="connsiteX16" fmla="*/ 552986 w 3462026"/>
              <a:gd name="connsiteY16" fmla="*/ 2797767 h 2819455"/>
              <a:gd name="connsiteX17" fmla="*/ 594261 w 3462026"/>
              <a:gd name="connsiteY17" fmla="*/ 2578692 h 2819455"/>
              <a:gd name="connsiteX18" fmla="*/ 632361 w 3462026"/>
              <a:gd name="connsiteY18" fmla="*/ 2404067 h 2819455"/>
              <a:gd name="connsiteX19" fmla="*/ 733961 w 3462026"/>
              <a:gd name="connsiteY19" fmla="*/ 2232617 h 2819455"/>
              <a:gd name="connsiteX20" fmla="*/ 819686 w 3462026"/>
              <a:gd name="connsiteY20" fmla="*/ 2184992 h 2819455"/>
              <a:gd name="connsiteX21" fmla="*/ 962561 w 3462026"/>
              <a:gd name="connsiteY21" fmla="*/ 2175467 h 2819455"/>
              <a:gd name="connsiteX22" fmla="*/ 1267361 w 3462026"/>
              <a:gd name="connsiteY22" fmla="*/ 2184992 h 2819455"/>
              <a:gd name="connsiteX23" fmla="*/ 1610261 w 3462026"/>
              <a:gd name="connsiteY23" fmla="*/ 2204042 h 2819455"/>
              <a:gd name="connsiteX24" fmla="*/ 2248436 w 3462026"/>
              <a:gd name="connsiteY24" fmla="*/ 2184992 h 2819455"/>
              <a:gd name="connsiteX25" fmla="*/ 2562761 w 3462026"/>
              <a:gd name="connsiteY25" fmla="*/ 2184992 h 2819455"/>
              <a:gd name="connsiteX26" fmla="*/ 2829461 w 3462026"/>
              <a:gd name="connsiteY26" fmla="*/ 2146892 h 2819455"/>
              <a:gd name="connsiteX27" fmla="*/ 3000911 w 3462026"/>
              <a:gd name="connsiteY27" fmla="*/ 2023067 h 2819455"/>
              <a:gd name="connsiteX28" fmla="*/ 3143786 w 3462026"/>
              <a:gd name="connsiteY28" fmla="*/ 1794467 h 2819455"/>
              <a:gd name="connsiteX29" fmla="*/ 3258086 w 3462026"/>
              <a:gd name="connsiteY29" fmla="*/ 1556342 h 2819455"/>
              <a:gd name="connsiteX30" fmla="*/ 3353336 w 3462026"/>
              <a:gd name="connsiteY30" fmla="*/ 1203917 h 2819455"/>
              <a:gd name="connsiteX31" fmla="*/ 3420011 w 3462026"/>
              <a:gd name="connsiteY31" fmla="*/ 899117 h 2819455"/>
              <a:gd name="connsiteX32" fmla="*/ 3458111 w 3462026"/>
              <a:gd name="connsiteY32" fmla="*/ 518117 h 2819455"/>
              <a:gd name="connsiteX0" fmla="*/ 3458111 w 3462026"/>
              <a:gd name="connsiteY0" fmla="*/ 518117 h 2819455"/>
              <a:gd name="connsiteX1" fmla="*/ 3448586 w 3462026"/>
              <a:gd name="connsiteY1" fmla="*/ 251417 h 2819455"/>
              <a:gd name="connsiteX2" fmla="*/ 3350161 w 3462026"/>
              <a:gd name="connsiteY2" fmla="*/ 130767 h 2819455"/>
              <a:gd name="connsiteX3" fmla="*/ 3124736 w 3462026"/>
              <a:gd name="connsiteY3" fmla="*/ 99017 h 2819455"/>
              <a:gd name="connsiteX4" fmla="*/ 2000786 w 3462026"/>
              <a:gd name="connsiteY4" fmla="*/ 3767 h 2819455"/>
              <a:gd name="connsiteX5" fmla="*/ 810161 w 3462026"/>
              <a:gd name="connsiteY5" fmla="*/ 22817 h 2819455"/>
              <a:gd name="connsiteX6" fmla="*/ 359311 w 3462026"/>
              <a:gd name="connsiteY6" fmla="*/ 57742 h 2819455"/>
              <a:gd name="connsiteX7" fmla="*/ 124361 w 3462026"/>
              <a:gd name="connsiteY7" fmla="*/ 149817 h 2819455"/>
              <a:gd name="connsiteX8" fmla="*/ 29111 w 3462026"/>
              <a:gd name="connsiteY8" fmla="*/ 403817 h 2819455"/>
              <a:gd name="connsiteX9" fmla="*/ 536 w 3462026"/>
              <a:gd name="connsiteY9" fmla="*/ 1242017 h 2819455"/>
              <a:gd name="connsiteX10" fmla="*/ 48161 w 3462026"/>
              <a:gd name="connsiteY10" fmla="*/ 1765892 h 2819455"/>
              <a:gd name="connsiteX11" fmla="*/ 105311 w 3462026"/>
              <a:gd name="connsiteY11" fmla="*/ 2004017 h 2819455"/>
              <a:gd name="connsiteX12" fmla="*/ 248186 w 3462026"/>
              <a:gd name="connsiteY12" fmla="*/ 2118317 h 2819455"/>
              <a:gd name="connsiteX13" fmla="*/ 429161 w 3462026"/>
              <a:gd name="connsiteY13" fmla="*/ 2184992 h 2819455"/>
              <a:gd name="connsiteX14" fmla="*/ 486311 w 3462026"/>
              <a:gd name="connsiteY14" fmla="*/ 2480267 h 2819455"/>
              <a:gd name="connsiteX15" fmla="*/ 533936 w 3462026"/>
              <a:gd name="connsiteY15" fmla="*/ 2775542 h 2819455"/>
              <a:gd name="connsiteX16" fmla="*/ 552986 w 3462026"/>
              <a:gd name="connsiteY16" fmla="*/ 2797767 h 2819455"/>
              <a:gd name="connsiteX17" fmla="*/ 594261 w 3462026"/>
              <a:gd name="connsiteY17" fmla="*/ 2578692 h 2819455"/>
              <a:gd name="connsiteX18" fmla="*/ 632361 w 3462026"/>
              <a:gd name="connsiteY18" fmla="*/ 2404067 h 2819455"/>
              <a:gd name="connsiteX19" fmla="*/ 733961 w 3462026"/>
              <a:gd name="connsiteY19" fmla="*/ 2232617 h 2819455"/>
              <a:gd name="connsiteX20" fmla="*/ 819686 w 3462026"/>
              <a:gd name="connsiteY20" fmla="*/ 2184992 h 2819455"/>
              <a:gd name="connsiteX21" fmla="*/ 962561 w 3462026"/>
              <a:gd name="connsiteY21" fmla="*/ 2175467 h 2819455"/>
              <a:gd name="connsiteX22" fmla="*/ 1267361 w 3462026"/>
              <a:gd name="connsiteY22" fmla="*/ 2184992 h 2819455"/>
              <a:gd name="connsiteX23" fmla="*/ 1610261 w 3462026"/>
              <a:gd name="connsiteY23" fmla="*/ 2204042 h 2819455"/>
              <a:gd name="connsiteX24" fmla="*/ 2248436 w 3462026"/>
              <a:gd name="connsiteY24" fmla="*/ 2184992 h 2819455"/>
              <a:gd name="connsiteX25" fmla="*/ 2562761 w 3462026"/>
              <a:gd name="connsiteY25" fmla="*/ 2184992 h 2819455"/>
              <a:gd name="connsiteX26" fmla="*/ 2829461 w 3462026"/>
              <a:gd name="connsiteY26" fmla="*/ 2146892 h 2819455"/>
              <a:gd name="connsiteX27" fmla="*/ 3000911 w 3462026"/>
              <a:gd name="connsiteY27" fmla="*/ 2023067 h 2819455"/>
              <a:gd name="connsiteX28" fmla="*/ 3143786 w 3462026"/>
              <a:gd name="connsiteY28" fmla="*/ 1794467 h 2819455"/>
              <a:gd name="connsiteX29" fmla="*/ 3258086 w 3462026"/>
              <a:gd name="connsiteY29" fmla="*/ 1556342 h 2819455"/>
              <a:gd name="connsiteX30" fmla="*/ 3353336 w 3462026"/>
              <a:gd name="connsiteY30" fmla="*/ 1203917 h 2819455"/>
              <a:gd name="connsiteX31" fmla="*/ 3420011 w 3462026"/>
              <a:gd name="connsiteY31" fmla="*/ 899117 h 2819455"/>
              <a:gd name="connsiteX32" fmla="*/ 3458111 w 3462026"/>
              <a:gd name="connsiteY32" fmla="*/ 518117 h 2819455"/>
              <a:gd name="connsiteX0" fmla="*/ 3458111 w 3461387"/>
              <a:gd name="connsiteY0" fmla="*/ 518117 h 2819455"/>
              <a:gd name="connsiteX1" fmla="*/ 3448586 w 3461387"/>
              <a:gd name="connsiteY1" fmla="*/ 251417 h 2819455"/>
              <a:gd name="connsiteX2" fmla="*/ 3362861 w 3461387"/>
              <a:gd name="connsiteY2" fmla="*/ 133942 h 2819455"/>
              <a:gd name="connsiteX3" fmla="*/ 3124736 w 3461387"/>
              <a:gd name="connsiteY3" fmla="*/ 99017 h 2819455"/>
              <a:gd name="connsiteX4" fmla="*/ 2000786 w 3461387"/>
              <a:gd name="connsiteY4" fmla="*/ 3767 h 2819455"/>
              <a:gd name="connsiteX5" fmla="*/ 810161 w 3461387"/>
              <a:gd name="connsiteY5" fmla="*/ 22817 h 2819455"/>
              <a:gd name="connsiteX6" fmla="*/ 359311 w 3461387"/>
              <a:gd name="connsiteY6" fmla="*/ 57742 h 2819455"/>
              <a:gd name="connsiteX7" fmla="*/ 124361 w 3461387"/>
              <a:gd name="connsiteY7" fmla="*/ 149817 h 2819455"/>
              <a:gd name="connsiteX8" fmla="*/ 29111 w 3461387"/>
              <a:gd name="connsiteY8" fmla="*/ 403817 h 2819455"/>
              <a:gd name="connsiteX9" fmla="*/ 536 w 3461387"/>
              <a:gd name="connsiteY9" fmla="*/ 1242017 h 2819455"/>
              <a:gd name="connsiteX10" fmla="*/ 48161 w 3461387"/>
              <a:gd name="connsiteY10" fmla="*/ 1765892 h 2819455"/>
              <a:gd name="connsiteX11" fmla="*/ 105311 w 3461387"/>
              <a:gd name="connsiteY11" fmla="*/ 2004017 h 2819455"/>
              <a:gd name="connsiteX12" fmla="*/ 248186 w 3461387"/>
              <a:gd name="connsiteY12" fmla="*/ 2118317 h 2819455"/>
              <a:gd name="connsiteX13" fmla="*/ 429161 w 3461387"/>
              <a:gd name="connsiteY13" fmla="*/ 2184992 h 2819455"/>
              <a:gd name="connsiteX14" fmla="*/ 486311 w 3461387"/>
              <a:gd name="connsiteY14" fmla="*/ 2480267 h 2819455"/>
              <a:gd name="connsiteX15" fmla="*/ 533936 w 3461387"/>
              <a:gd name="connsiteY15" fmla="*/ 2775542 h 2819455"/>
              <a:gd name="connsiteX16" fmla="*/ 552986 w 3461387"/>
              <a:gd name="connsiteY16" fmla="*/ 2797767 h 2819455"/>
              <a:gd name="connsiteX17" fmla="*/ 594261 w 3461387"/>
              <a:gd name="connsiteY17" fmla="*/ 2578692 h 2819455"/>
              <a:gd name="connsiteX18" fmla="*/ 632361 w 3461387"/>
              <a:gd name="connsiteY18" fmla="*/ 2404067 h 2819455"/>
              <a:gd name="connsiteX19" fmla="*/ 733961 w 3461387"/>
              <a:gd name="connsiteY19" fmla="*/ 2232617 h 2819455"/>
              <a:gd name="connsiteX20" fmla="*/ 819686 w 3461387"/>
              <a:gd name="connsiteY20" fmla="*/ 2184992 h 2819455"/>
              <a:gd name="connsiteX21" fmla="*/ 962561 w 3461387"/>
              <a:gd name="connsiteY21" fmla="*/ 2175467 h 2819455"/>
              <a:gd name="connsiteX22" fmla="*/ 1267361 w 3461387"/>
              <a:gd name="connsiteY22" fmla="*/ 2184992 h 2819455"/>
              <a:gd name="connsiteX23" fmla="*/ 1610261 w 3461387"/>
              <a:gd name="connsiteY23" fmla="*/ 2204042 h 2819455"/>
              <a:gd name="connsiteX24" fmla="*/ 2248436 w 3461387"/>
              <a:gd name="connsiteY24" fmla="*/ 2184992 h 2819455"/>
              <a:gd name="connsiteX25" fmla="*/ 2562761 w 3461387"/>
              <a:gd name="connsiteY25" fmla="*/ 2184992 h 2819455"/>
              <a:gd name="connsiteX26" fmla="*/ 2829461 w 3461387"/>
              <a:gd name="connsiteY26" fmla="*/ 2146892 h 2819455"/>
              <a:gd name="connsiteX27" fmla="*/ 3000911 w 3461387"/>
              <a:gd name="connsiteY27" fmla="*/ 2023067 h 2819455"/>
              <a:gd name="connsiteX28" fmla="*/ 3143786 w 3461387"/>
              <a:gd name="connsiteY28" fmla="*/ 1794467 h 2819455"/>
              <a:gd name="connsiteX29" fmla="*/ 3258086 w 3461387"/>
              <a:gd name="connsiteY29" fmla="*/ 1556342 h 2819455"/>
              <a:gd name="connsiteX30" fmla="*/ 3353336 w 3461387"/>
              <a:gd name="connsiteY30" fmla="*/ 1203917 h 2819455"/>
              <a:gd name="connsiteX31" fmla="*/ 3420011 w 3461387"/>
              <a:gd name="connsiteY31" fmla="*/ 899117 h 2819455"/>
              <a:gd name="connsiteX32" fmla="*/ 3458111 w 3461387"/>
              <a:gd name="connsiteY32" fmla="*/ 518117 h 2819455"/>
              <a:gd name="connsiteX0" fmla="*/ 3458111 w 3461061"/>
              <a:gd name="connsiteY0" fmla="*/ 518117 h 2819455"/>
              <a:gd name="connsiteX1" fmla="*/ 3448586 w 3461061"/>
              <a:gd name="connsiteY1" fmla="*/ 251417 h 2819455"/>
              <a:gd name="connsiteX2" fmla="*/ 3370004 w 3461061"/>
              <a:gd name="connsiteY2" fmla="*/ 138704 h 2819455"/>
              <a:gd name="connsiteX3" fmla="*/ 3124736 w 3461061"/>
              <a:gd name="connsiteY3" fmla="*/ 99017 h 2819455"/>
              <a:gd name="connsiteX4" fmla="*/ 2000786 w 3461061"/>
              <a:gd name="connsiteY4" fmla="*/ 3767 h 2819455"/>
              <a:gd name="connsiteX5" fmla="*/ 810161 w 3461061"/>
              <a:gd name="connsiteY5" fmla="*/ 22817 h 2819455"/>
              <a:gd name="connsiteX6" fmla="*/ 359311 w 3461061"/>
              <a:gd name="connsiteY6" fmla="*/ 57742 h 2819455"/>
              <a:gd name="connsiteX7" fmla="*/ 124361 w 3461061"/>
              <a:gd name="connsiteY7" fmla="*/ 149817 h 2819455"/>
              <a:gd name="connsiteX8" fmla="*/ 29111 w 3461061"/>
              <a:gd name="connsiteY8" fmla="*/ 403817 h 2819455"/>
              <a:gd name="connsiteX9" fmla="*/ 536 w 3461061"/>
              <a:gd name="connsiteY9" fmla="*/ 1242017 h 2819455"/>
              <a:gd name="connsiteX10" fmla="*/ 48161 w 3461061"/>
              <a:gd name="connsiteY10" fmla="*/ 1765892 h 2819455"/>
              <a:gd name="connsiteX11" fmla="*/ 105311 w 3461061"/>
              <a:gd name="connsiteY11" fmla="*/ 2004017 h 2819455"/>
              <a:gd name="connsiteX12" fmla="*/ 248186 w 3461061"/>
              <a:gd name="connsiteY12" fmla="*/ 2118317 h 2819455"/>
              <a:gd name="connsiteX13" fmla="*/ 429161 w 3461061"/>
              <a:gd name="connsiteY13" fmla="*/ 2184992 h 2819455"/>
              <a:gd name="connsiteX14" fmla="*/ 486311 w 3461061"/>
              <a:gd name="connsiteY14" fmla="*/ 2480267 h 2819455"/>
              <a:gd name="connsiteX15" fmla="*/ 533936 w 3461061"/>
              <a:gd name="connsiteY15" fmla="*/ 2775542 h 2819455"/>
              <a:gd name="connsiteX16" fmla="*/ 552986 w 3461061"/>
              <a:gd name="connsiteY16" fmla="*/ 2797767 h 2819455"/>
              <a:gd name="connsiteX17" fmla="*/ 594261 w 3461061"/>
              <a:gd name="connsiteY17" fmla="*/ 2578692 h 2819455"/>
              <a:gd name="connsiteX18" fmla="*/ 632361 w 3461061"/>
              <a:gd name="connsiteY18" fmla="*/ 2404067 h 2819455"/>
              <a:gd name="connsiteX19" fmla="*/ 733961 w 3461061"/>
              <a:gd name="connsiteY19" fmla="*/ 2232617 h 2819455"/>
              <a:gd name="connsiteX20" fmla="*/ 819686 w 3461061"/>
              <a:gd name="connsiteY20" fmla="*/ 2184992 h 2819455"/>
              <a:gd name="connsiteX21" fmla="*/ 962561 w 3461061"/>
              <a:gd name="connsiteY21" fmla="*/ 2175467 h 2819455"/>
              <a:gd name="connsiteX22" fmla="*/ 1267361 w 3461061"/>
              <a:gd name="connsiteY22" fmla="*/ 2184992 h 2819455"/>
              <a:gd name="connsiteX23" fmla="*/ 1610261 w 3461061"/>
              <a:gd name="connsiteY23" fmla="*/ 2204042 h 2819455"/>
              <a:gd name="connsiteX24" fmla="*/ 2248436 w 3461061"/>
              <a:gd name="connsiteY24" fmla="*/ 2184992 h 2819455"/>
              <a:gd name="connsiteX25" fmla="*/ 2562761 w 3461061"/>
              <a:gd name="connsiteY25" fmla="*/ 2184992 h 2819455"/>
              <a:gd name="connsiteX26" fmla="*/ 2829461 w 3461061"/>
              <a:gd name="connsiteY26" fmla="*/ 2146892 h 2819455"/>
              <a:gd name="connsiteX27" fmla="*/ 3000911 w 3461061"/>
              <a:gd name="connsiteY27" fmla="*/ 2023067 h 2819455"/>
              <a:gd name="connsiteX28" fmla="*/ 3143786 w 3461061"/>
              <a:gd name="connsiteY28" fmla="*/ 1794467 h 2819455"/>
              <a:gd name="connsiteX29" fmla="*/ 3258086 w 3461061"/>
              <a:gd name="connsiteY29" fmla="*/ 1556342 h 2819455"/>
              <a:gd name="connsiteX30" fmla="*/ 3353336 w 3461061"/>
              <a:gd name="connsiteY30" fmla="*/ 1203917 h 2819455"/>
              <a:gd name="connsiteX31" fmla="*/ 3420011 w 3461061"/>
              <a:gd name="connsiteY31" fmla="*/ 899117 h 2819455"/>
              <a:gd name="connsiteX32" fmla="*/ 3458111 w 3461061"/>
              <a:gd name="connsiteY32" fmla="*/ 518117 h 2819455"/>
              <a:gd name="connsiteX0" fmla="*/ 3458111 w 3460763"/>
              <a:gd name="connsiteY0" fmla="*/ 518117 h 2819455"/>
              <a:gd name="connsiteX1" fmla="*/ 3448586 w 3460763"/>
              <a:gd name="connsiteY1" fmla="*/ 251417 h 2819455"/>
              <a:gd name="connsiteX2" fmla="*/ 3377148 w 3460763"/>
              <a:gd name="connsiteY2" fmla="*/ 148229 h 2819455"/>
              <a:gd name="connsiteX3" fmla="*/ 3124736 w 3460763"/>
              <a:gd name="connsiteY3" fmla="*/ 99017 h 2819455"/>
              <a:gd name="connsiteX4" fmla="*/ 2000786 w 3460763"/>
              <a:gd name="connsiteY4" fmla="*/ 3767 h 2819455"/>
              <a:gd name="connsiteX5" fmla="*/ 810161 w 3460763"/>
              <a:gd name="connsiteY5" fmla="*/ 22817 h 2819455"/>
              <a:gd name="connsiteX6" fmla="*/ 359311 w 3460763"/>
              <a:gd name="connsiteY6" fmla="*/ 57742 h 2819455"/>
              <a:gd name="connsiteX7" fmla="*/ 124361 w 3460763"/>
              <a:gd name="connsiteY7" fmla="*/ 149817 h 2819455"/>
              <a:gd name="connsiteX8" fmla="*/ 29111 w 3460763"/>
              <a:gd name="connsiteY8" fmla="*/ 403817 h 2819455"/>
              <a:gd name="connsiteX9" fmla="*/ 536 w 3460763"/>
              <a:gd name="connsiteY9" fmla="*/ 1242017 h 2819455"/>
              <a:gd name="connsiteX10" fmla="*/ 48161 w 3460763"/>
              <a:gd name="connsiteY10" fmla="*/ 1765892 h 2819455"/>
              <a:gd name="connsiteX11" fmla="*/ 105311 w 3460763"/>
              <a:gd name="connsiteY11" fmla="*/ 2004017 h 2819455"/>
              <a:gd name="connsiteX12" fmla="*/ 248186 w 3460763"/>
              <a:gd name="connsiteY12" fmla="*/ 2118317 h 2819455"/>
              <a:gd name="connsiteX13" fmla="*/ 429161 w 3460763"/>
              <a:gd name="connsiteY13" fmla="*/ 2184992 h 2819455"/>
              <a:gd name="connsiteX14" fmla="*/ 486311 w 3460763"/>
              <a:gd name="connsiteY14" fmla="*/ 2480267 h 2819455"/>
              <a:gd name="connsiteX15" fmla="*/ 533936 w 3460763"/>
              <a:gd name="connsiteY15" fmla="*/ 2775542 h 2819455"/>
              <a:gd name="connsiteX16" fmla="*/ 552986 w 3460763"/>
              <a:gd name="connsiteY16" fmla="*/ 2797767 h 2819455"/>
              <a:gd name="connsiteX17" fmla="*/ 594261 w 3460763"/>
              <a:gd name="connsiteY17" fmla="*/ 2578692 h 2819455"/>
              <a:gd name="connsiteX18" fmla="*/ 632361 w 3460763"/>
              <a:gd name="connsiteY18" fmla="*/ 2404067 h 2819455"/>
              <a:gd name="connsiteX19" fmla="*/ 733961 w 3460763"/>
              <a:gd name="connsiteY19" fmla="*/ 2232617 h 2819455"/>
              <a:gd name="connsiteX20" fmla="*/ 819686 w 3460763"/>
              <a:gd name="connsiteY20" fmla="*/ 2184992 h 2819455"/>
              <a:gd name="connsiteX21" fmla="*/ 962561 w 3460763"/>
              <a:gd name="connsiteY21" fmla="*/ 2175467 h 2819455"/>
              <a:gd name="connsiteX22" fmla="*/ 1267361 w 3460763"/>
              <a:gd name="connsiteY22" fmla="*/ 2184992 h 2819455"/>
              <a:gd name="connsiteX23" fmla="*/ 1610261 w 3460763"/>
              <a:gd name="connsiteY23" fmla="*/ 2204042 h 2819455"/>
              <a:gd name="connsiteX24" fmla="*/ 2248436 w 3460763"/>
              <a:gd name="connsiteY24" fmla="*/ 2184992 h 2819455"/>
              <a:gd name="connsiteX25" fmla="*/ 2562761 w 3460763"/>
              <a:gd name="connsiteY25" fmla="*/ 2184992 h 2819455"/>
              <a:gd name="connsiteX26" fmla="*/ 2829461 w 3460763"/>
              <a:gd name="connsiteY26" fmla="*/ 2146892 h 2819455"/>
              <a:gd name="connsiteX27" fmla="*/ 3000911 w 3460763"/>
              <a:gd name="connsiteY27" fmla="*/ 2023067 h 2819455"/>
              <a:gd name="connsiteX28" fmla="*/ 3143786 w 3460763"/>
              <a:gd name="connsiteY28" fmla="*/ 1794467 h 2819455"/>
              <a:gd name="connsiteX29" fmla="*/ 3258086 w 3460763"/>
              <a:gd name="connsiteY29" fmla="*/ 1556342 h 2819455"/>
              <a:gd name="connsiteX30" fmla="*/ 3353336 w 3460763"/>
              <a:gd name="connsiteY30" fmla="*/ 1203917 h 2819455"/>
              <a:gd name="connsiteX31" fmla="*/ 3420011 w 3460763"/>
              <a:gd name="connsiteY31" fmla="*/ 899117 h 2819455"/>
              <a:gd name="connsiteX32" fmla="*/ 3458111 w 3460763"/>
              <a:gd name="connsiteY32" fmla="*/ 518117 h 2819455"/>
              <a:gd name="connsiteX0" fmla="*/ 3458111 w 3460763"/>
              <a:gd name="connsiteY0" fmla="*/ 518117 h 2819455"/>
              <a:gd name="connsiteX1" fmla="*/ 3448586 w 3460763"/>
              <a:gd name="connsiteY1" fmla="*/ 251417 h 2819455"/>
              <a:gd name="connsiteX2" fmla="*/ 3377148 w 3460763"/>
              <a:gd name="connsiteY2" fmla="*/ 148229 h 2819455"/>
              <a:gd name="connsiteX3" fmla="*/ 3124736 w 3460763"/>
              <a:gd name="connsiteY3" fmla="*/ 99017 h 2819455"/>
              <a:gd name="connsiteX4" fmla="*/ 2000786 w 3460763"/>
              <a:gd name="connsiteY4" fmla="*/ 3767 h 2819455"/>
              <a:gd name="connsiteX5" fmla="*/ 810161 w 3460763"/>
              <a:gd name="connsiteY5" fmla="*/ 22817 h 2819455"/>
              <a:gd name="connsiteX6" fmla="*/ 359311 w 3460763"/>
              <a:gd name="connsiteY6" fmla="*/ 57742 h 2819455"/>
              <a:gd name="connsiteX7" fmla="*/ 124361 w 3460763"/>
              <a:gd name="connsiteY7" fmla="*/ 149817 h 2819455"/>
              <a:gd name="connsiteX8" fmla="*/ 29111 w 3460763"/>
              <a:gd name="connsiteY8" fmla="*/ 403817 h 2819455"/>
              <a:gd name="connsiteX9" fmla="*/ 536 w 3460763"/>
              <a:gd name="connsiteY9" fmla="*/ 1242017 h 2819455"/>
              <a:gd name="connsiteX10" fmla="*/ 48161 w 3460763"/>
              <a:gd name="connsiteY10" fmla="*/ 1765892 h 2819455"/>
              <a:gd name="connsiteX11" fmla="*/ 105311 w 3460763"/>
              <a:gd name="connsiteY11" fmla="*/ 2004017 h 2819455"/>
              <a:gd name="connsiteX12" fmla="*/ 248186 w 3460763"/>
              <a:gd name="connsiteY12" fmla="*/ 2118317 h 2819455"/>
              <a:gd name="connsiteX13" fmla="*/ 429161 w 3460763"/>
              <a:gd name="connsiteY13" fmla="*/ 2184992 h 2819455"/>
              <a:gd name="connsiteX14" fmla="*/ 486311 w 3460763"/>
              <a:gd name="connsiteY14" fmla="*/ 2480267 h 2819455"/>
              <a:gd name="connsiteX15" fmla="*/ 533936 w 3460763"/>
              <a:gd name="connsiteY15" fmla="*/ 2775542 h 2819455"/>
              <a:gd name="connsiteX16" fmla="*/ 552986 w 3460763"/>
              <a:gd name="connsiteY16" fmla="*/ 2797767 h 2819455"/>
              <a:gd name="connsiteX17" fmla="*/ 594261 w 3460763"/>
              <a:gd name="connsiteY17" fmla="*/ 2578692 h 2819455"/>
              <a:gd name="connsiteX18" fmla="*/ 632361 w 3460763"/>
              <a:gd name="connsiteY18" fmla="*/ 2404067 h 2819455"/>
              <a:gd name="connsiteX19" fmla="*/ 733961 w 3460763"/>
              <a:gd name="connsiteY19" fmla="*/ 2232617 h 2819455"/>
              <a:gd name="connsiteX20" fmla="*/ 819686 w 3460763"/>
              <a:gd name="connsiteY20" fmla="*/ 2184992 h 2819455"/>
              <a:gd name="connsiteX21" fmla="*/ 962561 w 3460763"/>
              <a:gd name="connsiteY21" fmla="*/ 2175467 h 2819455"/>
              <a:gd name="connsiteX22" fmla="*/ 1267361 w 3460763"/>
              <a:gd name="connsiteY22" fmla="*/ 2184992 h 2819455"/>
              <a:gd name="connsiteX23" fmla="*/ 1610261 w 3460763"/>
              <a:gd name="connsiteY23" fmla="*/ 2204042 h 2819455"/>
              <a:gd name="connsiteX24" fmla="*/ 2248436 w 3460763"/>
              <a:gd name="connsiteY24" fmla="*/ 2184992 h 2819455"/>
              <a:gd name="connsiteX25" fmla="*/ 2562761 w 3460763"/>
              <a:gd name="connsiteY25" fmla="*/ 2184992 h 2819455"/>
              <a:gd name="connsiteX26" fmla="*/ 2829461 w 3460763"/>
              <a:gd name="connsiteY26" fmla="*/ 2146892 h 2819455"/>
              <a:gd name="connsiteX27" fmla="*/ 3000911 w 3460763"/>
              <a:gd name="connsiteY27" fmla="*/ 2023067 h 2819455"/>
              <a:gd name="connsiteX28" fmla="*/ 3143786 w 3460763"/>
              <a:gd name="connsiteY28" fmla="*/ 1794467 h 2819455"/>
              <a:gd name="connsiteX29" fmla="*/ 3258086 w 3460763"/>
              <a:gd name="connsiteY29" fmla="*/ 1556342 h 2819455"/>
              <a:gd name="connsiteX30" fmla="*/ 3353336 w 3460763"/>
              <a:gd name="connsiteY30" fmla="*/ 1203917 h 2819455"/>
              <a:gd name="connsiteX31" fmla="*/ 3420011 w 3460763"/>
              <a:gd name="connsiteY31" fmla="*/ 899117 h 2819455"/>
              <a:gd name="connsiteX32" fmla="*/ 3458111 w 3460763"/>
              <a:gd name="connsiteY32" fmla="*/ 518117 h 2819455"/>
              <a:gd name="connsiteX0" fmla="*/ 3458111 w 3460670"/>
              <a:gd name="connsiteY0" fmla="*/ 518117 h 2819455"/>
              <a:gd name="connsiteX1" fmla="*/ 3448586 w 3460670"/>
              <a:gd name="connsiteY1" fmla="*/ 251417 h 2819455"/>
              <a:gd name="connsiteX2" fmla="*/ 3379529 w 3460670"/>
              <a:gd name="connsiteY2" fmla="*/ 148229 h 2819455"/>
              <a:gd name="connsiteX3" fmla="*/ 3124736 w 3460670"/>
              <a:gd name="connsiteY3" fmla="*/ 99017 h 2819455"/>
              <a:gd name="connsiteX4" fmla="*/ 2000786 w 3460670"/>
              <a:gd name="connsiteY4" fmla="*/ 3767 h 2819455"/>
              <a:gd name="connsiteX5" fmla="*/ 810161 w 3460670"/>
              <a:gd name="connsiteY5" fmla="*/ 22817 h 2819455"/>
              <a:gd name="connsiteX6" fmla="*/ 359311 w 3460670"/>
              <a:gd name="connsiteY6" fmla="*/ 57742 h 2819455"/>
              <a:gd name="connsiteX7" fmla="*/ 124361 w 3460670"/>
              <a:gd name="connsiteY7" fmla="*/ 149817 h 2819455"/>
              <a:gd name="connsiteX8" fmla="*/ 29111 w 3460670"/>
              <a:gd name="connsiteY8" fmla="*/ 403817 h 2819455"/>
              <a:gd name="connsiteX9" fmla="*/ 536 w 3460670"/>
              <a:gd name="connsiteY9" fmla="*/ 1242017 h 2819455"/>
              <a:gd name="connsiteX10" fmla="*/ 48161 w 3460670"/>
              <a:gd name="connsiteY10" fmla="*/ 1765892 h 2819455"/>
              <a:gd name="connsiteX11" fmla="*/ 105311 w 3460670"/>
              <a:gd name="connsiteY11" fmla="*/ 2004017 h 2819455"/>
              <a:gd name="connsiteX12" fmla="*/ 248186 w 3460670"/>
              <a:gd name="connsiteY12" fmla="*/ 2118317 h 2819455"/>
              <a:gd name="connsiteX13" fmla="*/ 429161 w 3460670"/>
              <a:gd name="connsiteY13" fmla="*/ 2184992 h 2819455"/>
              <a:gd name="connsiteX14" fmla="*/ 486311 w 3460670"/>
              <a:gd name="connsiteY14" fmla="*/ 2480267 h 2819455"/>
              <a:gd name="connsiteX15" fmla="*/ 533936 w 3460670"/>
              <a:gd name="connsiteY15" fmla="*/ 2775542 h 2819455"/>
              <a:gd name="connsiteX16" fmla="*/ 552986 w 3460670"/>
              <a:gd name="connsiteY16" fmla="*/ 2797767 h 2819455"/>
              <a:gd name="connsiteX17" fmla="*/ 594261 w 3460670"/>
              <a:gd name="connsiteY17" fmla="*/ 2578692 h 2819455"/>
              <a:gd name="connsiteX18" fmla="*/ 632361 w 3460670"/>
              <a:gd name="connsiteY18" fmla="*/ 2404067 h 2819455"/>
              <a:gd name="connsiteX19" fmla="*/ 733961 w 3460670"/>
              <a:gd name="connsiteY19" fmla="*/ 2232617 h 2819455"/>
              <a:gd name="connsiteX20" fmla="*/ 819686 w 3460670"/>
              <a:gd name="connsiteY20" fmla="*/ 2184992 h 2819455"/>
              <a:gd name="connsiteX21" fmla="*/ 962561 w 3460670"/>
              <a:gd name="connsiteY21" fmla="*/ 2175467 h 2819455"/>
              <a:gd name="connsiteX22" fmla="*/ 1267361 w 3460670"/>
              <a:gd name="connsiteY22" fmla="*/ 2184992 h 2819455"/>
              <a:gd name="connsiteX23" fmla="*/ 1610261 w 3460670"/>
              <a:gd name="connsiteY23" fmla="*/ 2204042 h 2819455"/>
              <a:gd name="connsiteX24" fmla="*/ 2248436 w 3460670"/>
              <a:gd name="connsiteY24" fmla="*/ 2184992 h 2819455"/>
              <a:gd name="connsiteX25" fmla="*/ 2562761 w 3460670"/>
              <a:gd name="connsiteY25" fmla="*/ 2184992 h 2819455"/>
              <a:gd name="connsiteX26" fmla="*/ 2829461 w 3460670"/>
              <a:gd name="connsiteY26" fmla="*/ 2146892 h 2819455"/>
              <a:gd name="connsiteX27" fmla="*/ 3000911 w 3460670"/>
              <a:gd name="connsiteY27" fmla="*/ 2023067 h 2819455"/>
              <a:gd name="connsiteX28" fmla="*/ 3143786 w 3460670"/>
              <a:gd name="connsiteY28" fmla="*/ 1794467 h 2819455"/>
              <a:gd name="connsiteX29" fmla="*/ 3258086 w 3460670"/>
              <a:gd name="connsiteY29" fmla="*/ 1556342 h 2819455"/>
              <a:gd name="connsiteX30" fmla="*/ 3353336 w 3460670"/>
              <a:gd name="connsiteY30" fmla="*/ 1203917 h 2819455"/>
              <a:gd name="connsiteX31" fmla="*/ 3420011 w 3460670"/>
              <a:gd name="connsiteY31" fmla="*/ 899117 h 2819455"/>
              <a:gd name="connsiteX32" fmla="*/ 3458111 w 3460670"/>
              <a:gd name="connsiteY32" fmla="*/ 518117 h 2819455"/>
              <a:gd name="connsiteX0" fmla="*/ 3458111 w 3460670"/>
              <a:gd name="connsiteY0" fmla="*/ 518117 h 2819455"/>
              <a:gd name="connsiteX1" fmla="*/ 3448586 w 3460670"/>
              <a:gd name="connsiteY1" fmla="*/ 251417 h 2819455"/>
              <a:gd name="connsiteX2" fmla="*/ 3379529 w 3460670"/>
              <a:gd name="connsiteY2" fmla="*/ 143467 h 2819455"/>
              <a:gd name="connsiteX3" fmla="*/ 3124736 w 3460670"/>
              <a:gd name="connsiteY3" fmla="*/ 99017 h 2819455"/>
              <a:gd name="connsiteX4" fmla="*/ 2000786 w 3460670"/>
              <a:gd name="connsiteY4" fmla="*/ 3767 h 2819455"/>
              <a:gd name="connsiteX5" fmla="*/ 810161 w 3460670"/>
              <a:gd name="connsiteY5" fmla="*/ 22817 h 2819455"/>
              <a:gd name="connsiteX6" fmla="*/ 359311 w 3460670"/>
              <a:gd name="connsiteY6" fmla="*/ 57742 h 2819455"/>
              <a:gd name="connsiteX7" fmla="*/ 124361 w 3460670"/>
              <a:gd name="connsiteY7" fmla="*/ 149817 h 2819455"/>
              <a:gd name="connsiteX8" fmla="*/ 29111 w 3460670"/>
              <a:gd name="connsiteY8" fmla="*/ 403817 h 2819455"/>
              <a:gd name="connsiteX9" fmla="*/ 536 w 3460670"/>
              <a:gd name="connsiteY9" fmla="*/ 1242017 h 2819455"/>
              <a:gd name="connsiteX10" fmla="*/ 48161 w 3460670"/>
              <a:gd name="connsiteY10" fmla="*/ 1765892 h 2819455"/>
              <a:gd name="connsiteX11" fmla="*/ 105311 w 3460670"/>
              <a:gd name="connsiteY11" fmla="*/ 2004017 h 2819455"/>
              <a:gd name="connsiteX12" fmla="*/ 248186 w 3460670"/>
              <a:gd name="connsiteY12" fmla="*/ 2118317 h 2819455"/>
              <a:gd name="connsiteX13" fmla="*/ 429161 w 3460670"/>
              <a:gd name="connsiteY13" fmla="*/ 2184992 h 2819455"/>
              <a:gd name="connsiteX14" fmla="*/ 486311 w 3460670"/>
              <a:gd name="connsiteY14" fmla="*/ 2480267 h 2819455"/>
              <a:gd name="connsiteX15" fmla="*/ 533936 w 3460670"/>
              <a:gd name="connsiteY15" fmla="*/ 2775542 h 2819455"/>
              <a:gd name="connsiteX16" fmla="*/ 552986 w 3460670"/>
              <a:gd name="connsiteY16" fmla="*/ 2797767 h 2819455"/>
              <a:gd name="connsiteX17" fmla="*/ 594261 w 3460670"/>
              <a:gd name="connsiteY17" fmla="*/ 2578692 h 2819455"/>
              <a:gd name="connsiteX18" fmla="*/ 632361 w 3460670"/>
              <a:gd name="connsiteY18" fmla="*/ 2404067 h 2819455"/>
              <a:gd name="connsiteX19" fmla="*/ 733961 w 3460670"/>
              <a:gd name="connsiteY19" fmla="*/ 2232617 h 2819455"/>
              <a:gd name="connsiteX20" fmla="*/ 819686 w 3460670"/>
              <a:gd name="connsiteY20" fmla="*/ 2184992 h 2819455"/>
              <a:gd name="connsiteX21" fmla="*/ 962561 w 3460670"/>
              <a:gd name="connsiteY21" fmla="*/ 2175467 h 2819455"/>
              <a:gd name="connsiteX22" fmla="*/ 1267361 w 3460670"/>
              <a:gd name="connsiteY22" fmla="*/ 2184992 h 2819455"/>
              <a:gd name="connsiteX23" fmla="*/ 1610261 w 3460670"/>
              <a:gd name="connsiteY23" fmla="*/ 2204042 h 2819455"/>
              <a:gd name="connsiteX24" fmla="*/ 2248436 w 3460670"/>
              <a:gd name="connsiteY24" fmla="*/ 2184992 h 2819455"/>
              <a:gd name="connsiteX25" fmla="*/ 2562761 w 3460670"/>
              <a:gd name="connsiteY25" fmla="*/ 2184992 h 2819455"/>
              <a:gd name="connsiteX26" fmla="*/ 2829461 w 3460670"/>
              <a:gd name="connsiteY26" fmla="*/ 2146892 h 2819455"/>
              <a:gd name="connsiteX27" fmla="*/ 3000911 w 3460670"/>
              <a:gd name="connsiteY27" fmla="*/ 2023067 h 2819455"/>
              <a:gd name="connsiteX28" fmla="*/ 3143786 w 3460670"/>
              <a:gd name="connsiteY28" fmla="*/ 1794467 h 2819455"/>
              <a:gd name="connsiteX29" fmla="*/ 3258086 w 3460670"/>
              <a:gd name="connsiteY29" fmla="*/ 1556342 h 2819455"/>
              <a:gd name="connsiteX30" fmla="*/ 3353336 w 3460670"/>
              <a:gd name="connsiteY30" fmla="*/ 1203917 h 2819455"/>
              <a:gd name="connsiteX31" fmla="*/ 3420011 w 3460670"/>
              <a:gd name="connsiteY31" fmla="*/ 899117 h 2819455"/>
              <a:gd name="connsiteX32" fmla="*/ 3458111 w 3460670"/>
              <a:gd name="connsiteY32" fmla="*/ 518117 h 2819455"/>
              <a:gd name="connsiteX0" fmla="*/ 3458111 w 3460670"/>
              <a:gd name="connsiteY0" fmla="*/ 518117 h 2819455"/>
              <a:gd name="connsiteX1" fmla="*/ 3448586 w 3460670"/>
              <a:gd name="connsiteY1" fmla="*/ 251417 h 2819455"/>
              <a:gd name="connsiteX2" fmla="*/ 3379529 w 3460670"/>
              <a:gd name="connsiteY2" fmla="*/ 143467 h 2819455"/>
              <a:gd name="connsiteX3" fmla="*/ 3124736 w 3460670"/>
              <a:gd name="connsiteY3" fmla="*/ 99017 h 2819455"/>
              <a:gd name="connsiteX4" fmla="*/ 2000786 w 3460670"/>
              <a:gd name="connsiteY4" fmla="*/ 3767 h 2819455"/>
              <a:gd name="connsiteX5" fmla="*/ 810161 w 3460670"/>
              <a:gd name="connsiteY5" fmla="*/ 22817 h 2819455"/>
              <a:gd name="connsiteX6" fmla="*/ 359311 w 3460670"/>
              <a:gd name="connsiteY6" fmla="*/ 57742 h 2819455"/>
              <a:gd name="connsiteX7" fmla="*/ 124361 w 3460670"/>
              <a:gd name="connsiteY7" fmla="*/ 149817 h 2819455"/>
              <a:gd name="connsiteX8" fmla="*/ 29111 w 3460670"/>
              <a:gd name="connsiteY8" fmla="*/ 403817 h 2819455"/>
              <a:gd name="connsiteX9" fmla="*/ 536 w 3460670"/>
              <a:gd name="connsiteY9" fmla="*/ 1242017 h 2819455"/>
              <a:gd name="connsiteX10" fmla="*/ 48161 w 3460670"/>
              <a:gd name="connsiteY10" fmla="*/ 1765892 h 2819455"/>
              <a:gd name="connsiteX11" fmla="*/ 105311 w 3460670"/>
              <a:gd name="connsiteY11" fmla="*/ 2004017 h 2819455"/>
              <a:gd name="connsiteX12" fmla="*/ 248186 w 3460670"/>
              <a:gd name="connsiteY12" fmla="*/ 2118317 h 2819455"/>
              <a:gd name="connsiteX13" fmla="*/ 429161 w 3460670"/>
              <a:gd name="connsiteY13" fmla="*/ 2184992 h 2819455"/>
              <a:gd name="connsiteX14" fmla="*/ 486311 w 3460670"/>
              <a:gd name="connsiteY14" fmla="*/ 2480267 h 2819455"/>
              <a:gd name="connsiteX15" fmla="*/ 533936 w 3460670"/>
              <a:gd name="connsiteY15" fmla="*/ 2775542 h 2819455"/>
              <a:gd name="connsiteX16" fmla="*/ 552986 w 3460670"/>
              <a:gd name="connsiteY16" fmla="*/ 2797767 h 2819455"/>
              <a:gd name="connsiteX17" fmla="*/ 594261 w 3460670"/>
              <a:gd name="connsiteY17" fmla="*/ 2578692 h 2819455"/>
              <a:gd name="connsiteX18" fmla="*/ 632361 w 3460670"/>
              <a:gd name="connsiteY18" fmla="*/ 2404067 h 2819455"/>
              <a:gd name="connsiteX19" fmla="*/ 733961 w 3460670"/>
              <a:gd name="connsiteY19" fmla="*/ 2232617 h 2819455"/>
              <a:gd name="connsiteX20" fmla="*/ 819686 w 3460670"/>
              <a:gd name="connsiteY20" fmla="*/ 2184992 h 2819455"/>
              <a:gd name="connsiteX21" fmla="*/ 962561 w 3460670"/>
              <a:gd name="connsiteY21" fmla="*/ 2175467 h 2819455"/>
              <a:gd name="connsiteX22" fmla="*/ 1267361 w 3460670"/>
              <a:gd name="connsiteY22" fmla="*/ 2184992 h 2819455"/>
              <a:gd name="connsiteX23" fmla="*/ 1610261 w 3460670"/>
              <a:gd name="connsiteY23" fmla="*/ 2204042 h 2819455"/>
              <a:gd name="connsiteX24" fmla="*/ 2248436 w 3460670"/>
              <a:gd name="connsiteY24" fmla="*/ 2184992 h 2819455"/>
              <a:gd name="connsiteX25" fmla="*/ 2562761 w 3460670"/>
              <a:gd name="connsiteY25" fmla="*/ 2184992 h 2819455"/>
              <a:gd name="connsiteX26" fmla="*/ 2829461 w 3460670"/>
              <a:gd name="connsiteY26" fmla="*/ 2146892 h 2819455"/>
              <a:gd name="connsiteX27" fmla="*/ 3000911 w 3460670"/>
              <a:gd name="connsiteY27" fmla="*/ 2023067 h 2819455"/>
              <a:gd name="connsiteX28" fmla="*/ 3143786 w 3460670"/>
              <a:gd name="connsiteY28" fmla="*/ 1794467 h 2819455"/>
              <a:gd name="connsiteX29" fmla="*/ 3258086 w 3460670"/>
              <a:gd name="connsiteY29" fmla="*/ 1556342 h 2819455"/>
              <a:gd name="connsiteX30" fmla="*/ 3353336 w 3460670"/>
              <a:gd name="connsiteY30" fmla="*/ 1203917 h 2819455"/>
              <a:gd name="connsiteX31" fmla="*/ 3420011 w 3460670"/>
              <a:gd name="connsiteY31" fmla="*/ 899117 h 2819455"/>
              <a:gd name="connsiteX32" fmla="*/ 3458111 w 3460670"/>
              <a:gd name="connsiteY32" fmla="*/ 518117 h 28194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3460670" h="2819455">
                <a:moveTo>
                  <a:pt x="3458111" y="518117"/>
                </a:moveTo>
                <a:cubicBezTo>
                  <a:pt x="3462873" y="410167"/>
                  <a:pt x="3461683" y="313859"/>
                  <a:pt x="3448586" y="251417"/>
                </a:cubicBezTo>
                <a:cubicBezTo>
                  <a:pt x="3435489" y="188975"/>
                  <a:pt x="3433504" y="172835"/>
                  <a:pt x="3379529" y="143467"/>
                </a:cubicBezTo>
                <a:cubicBezTo>
                  <a:pt x="3325554" y="114099"/>
                  <a:pt x="3354526" y="122300"/>
                  <a:pt x="3124736" y="99017"/>
                </a:cubicBezTo>
                <a:cubicBezTo>
                  <a:pt x="2894946" y="75734"/>
                  <a:pt x="2386548" y="16467"/>
                  <a:pt x="2000786" y="3767"/>
                </a:cubicBezTo>
                <a:cubicBezTo>
                  <a:pt x="1615024" y="-8933"/>
                  <a:pt x="1083740" y="13821"/>
                  <a:pt x="810161" y="22817"/>
                </a:cubicBezTo>
                <a:cubicBezTo>
                  <a:pt x="536582" y="31813"/>
                  <a:pt x="473611" y="36575"/>
                  <a:pt x="359311" y="57742"/>
                </a:cubicBezTo>
                <a:cubicBezTo>
                  <a:pt x="245011" y="78909"/>
                  <a:pt x="179394" y="92138"/>
                  <a:pt x="124361" y="149817"/>
                </a:cubicBezTo>
                <a:cubicBezTo>
                  <a:pt x="69328" y="207496"/>
                  <a:pt x="49748" y="221784"/>
                  <a:pt x="29111" y="403817"/>
                </a:cubicBezTo>
                <a:cubicBezTo>
                  <a:pt x="8474" y="585850"/>
                  <a:pt x="-2639" y="1015005"/>
                  <a:pt x="536" y="1242017"/>
                </a:cubicBezTo>
                <a:cubicBezTo>
                  <a:pt x="3711" y="1469029"/>
                  <a:pt x="30698" y="1638892"/>
                  <a:pt x="48161" y="1765892"/>
                </a:cubicBezTo>
                <a:cubicBezTo>
                  <a:pt x="65623" y="1892892"/>
                  <a:pt x="71974" y="1945280"/>
                  <a:pt x="105311" y="2004017"/>
                </a:cubicBezTo>
                <a:cubicBezTo>
                  <a:pt x="138648" y="2062754"/>
                  <a:pt x="194211" y="2088155"/>
                  <a:pt x="248186" y="2118317"/>
                </a:cubicBezTo>
                <a:cubicBezTo>
                  <a:pt x="302161" y="2148480"/>
                  <a:pt x="389473" y="2124667"/>
                  <a:pt x="429161" y="2184992"/>
                </a:cubicBezTo>
                <a:cubicBezTo>
                  <a:pt x="468849" y="2245317"/>
                  <a:pt x="468849" y="2381842"/>
                  <a:pt x="486311" y="2480267"/>
                </a:cubicBezTo>
                <a:cubicBezTo>
                  <a:pt x="503774" y="2578692"/>
                  <a:pt x="522824" y="2722625"/>
                  <a:pt x="533936" y="2775542"/>
                </a:cubicBezTo>
                <a:cubicBezTo>
                  <a:pt x="545049" y="2828459"/>
                  <a:pt x="542932" y="2830575"/>
                  <a:pt x="552986" y="2797767"/>
                </a:cubicBezTo>
                <a:cubicBezTo>
                  <a:pt x="563040" y="2764959"/>
                  <a:pt x="581032" y="2644309"/>
                  <a:pt x="594261" y="2578692"/>
                </a:cubicBezTo>
                <a:cubicBezTo>
                  <a:pt x="607490" y="2513075"/>
                  <a:pt x="609078" y="2461746"/>
                  <a:pt x="632361" y="2404067"/>
                </a:cubicBezTo>
                <a:cubicBezTo>
                  <a:pt x="655644" y="2346388"/>
                  <a:pt x="702740" y="2269130"/>
                  <a:pt x="733961" y="2232617"/>
                </a:cubicBezTo>
                <a:cubicBezTo>
                  <a:pt x="765182" y="2196105"/>
                  <a:pt x="781586" y="2194517"/>
                  <a:pt x="819686" y="2184992"/>
                </a:cubicBezTo>
                <a:cubicBezTo>
                  <a:pt x="857786" y="2175467"/>
                  <a:pt x="887949" y="2175467"/>
                  <a:pt x="962561" y="2175467"/>
                </a:cubicBezTo>
                <a:cubicBezTo>
                  <a:pt x="1037173" y="2175467"/>
                  <a:pt x="1159411" y="2180230"/>
                  <a:pt x="1267361" y="2184992"/>
                </a:cubicBezTo>
                <a:cubicBezTo>
                  <a:pt x="1375311" y="2189754"/>
                  <a:pt x="1446749" y="2204042"/>
                  <a:pt x="1610261" y="2204042"/>
                </a:cubicBezTo>
                <a:cubicBezTo>
                  <a:pt x="1773773" y="2204042"/>
                  <a:pt x="2089686" y="2188167"/>
                  <a:pt x="2248436" y="2184992"/>
                </a:cubicBezTo>
                <a:cubicBezTo>
                  <a:pt x="2407186" y="2181817"/>
                  <a:pt x="2465924" y="2191342"/>
                  <a:pt x="2562761" y="2184992"/>
                </a:cubicBezTo>
                <a:cubicBezTo>
                  <a:pt x="2659598" y="2178642"/>
                  <a:pt x="2756436" y="2173880"/>
                  <a:pt x="2829461" y="2146892"/>
                </a:cubicBezTo>
                <a:cubicBezTo>
                  <a:pt x="2902486" y="2119905"/>
                  <a:pt x="2948524" y="2081804"/>
                  <a:pt x="3000911" y="2023067"/>
                </a:cubicBezTo>
                <a:cubicBezTo>
                  <a:pt x="3053298" y="1964330"/>
                  <a:pt x="3100924" y="1872254"/>
                  <a:pt x="3143786" y="1794467"/>
                </a:cubicBezTo>
                <a:cubicBezTo>
                  <a:pt x="3186648" y="1716680"/>
                  <a:pt x="3223161" y="1654767"/>
                  <a:pt x="3258086" y="1556342"/>
                </a:cubicBezTo>
                <a:cubicBezTo>
                  <a:pt x="3293011" y="1457917"/>
                  <a:pt x="3323174" y="1313454"/>
                  <a:pt x="3353336" y="1203917"/>
                </a:cubicBezTo>
                <a:cubicBezTo>
                  <a:pt x="3383498" y="1094380"/>
                  <a:pt x="3402549" y="1013417"/>
                  <a:pt x="3420011" y="899117"/>
                </a:cubicBezTo>
                <a:cubicBezTo>
                  <a:pt x="3437473" y="784817"/>
                  <a:pt x="3453349" y="626067"/>
                  <a:pt x="3458111" y="518117"/>
                </a:cubicBezTo>
                <a:close/>
              </a:path>
            </a:pathLst>
          </a:custGeom>
          <a:solidFill>
            <a:srgbClr val="60C6BC"/>
          </a:solidFill>
          <a:ln w="57150" cap="rnd">
            <a:solidFill>
              <a:srgbClr val="4B9991"/>
            </a:solidFill>
            <a:round/>
          </a:ln>
          <a:effectLst>
            <a:outerShdw blurRad="63500" sx="102000" sy="102000" algn="ctr" rotWithShape="0">
              <a:schemeClr val="bg2">
                <a:lumMod val="25000"/>
                <a:alpha val="40000"/>
              </a:schemeClr>
            </a:outerShdw>
          </a:effectLst>
          <a:scene3d>
            <a:camera prst="orthographicFront"/>
            <a:lightRig rig="threePt" dir="t"/>
          </a:scene3d>
          <a:sp3d extrusionH="6350" contourW="38100">
            <a:extrusionClr>
              <a:schemeClr val="tx1"/>
            </a:extrusionClr>
            <a:contourClr>
              <a:schemeClr val="bg1"/>
            </a:contourClr>
          </a:sp3d>
        </p:spPr>
        <p:style>
          <a:lnRef idx="2">
            <a:schemeClr val="accent1">
              <a:shade val="50000"/>
            </a:schemeClr>
          </a:lnRef>
          <a:fillRef idx="1">
            <a:schemeClr val="accent1"/>
          </a:fillRef>
          <a:effectRef idx="0">
            <a:schemeClr val="accent1"/>
          </a:effectRef>
          <a:fontRef idx="minor">
            <a:schemeClr val="lt1"/>
          </a:fontRef>
        </p:style>
        <p:txBody>
          <a:bodyPr tIns="0" bIns="731520" rtlCol="0" anchor="ctr"/>
          <a:lstStyle/>
          <a:p>
            <a:pPr algn="ctr"/>
            <a:r>
              <a:rPr lang="he-IL" sz="2800" dirty="0">
                <a:latin typeface="Calibri" panose="020F0502020204030204" pitchFamily="34" charset="0"/>
                <a:cs typeface="Calibri" panose="020F0502020204030204" pitchFamily="34" charset="0"/>
              </a:rPr>
              <a:t>גִזְרוּ אֶת דַף הַמַטְבְּעוֹת שֶלָכֶם. הִתְבּוֹנְנוּ בַּמַטְבְּעוֹת שֶגְזַרְתֶם. אֵילוּ סוּגֵי מַטְבְּעוֹת </a:t>
            </a:r>
          </a:p>
          <a:p>
            <a:pPr algn="ctr"/>
            <a:r>
              <a:rPr lang="he-IL" sz="2800" dirty="0">
                <a:latin typeface="Calibri" panose="020F0502020204030204" pitchFamily="34" charset="0"/>
                <a:cs typeface="Calibri" panose="020F0502020204030204" pitchFamily="34" charset="0"/>
              </a:rPr>
              <a:t>אַתֶם רוֹאִים?</a:t>
            </a:r>
          </a:p>
        </p:txBody>
      </p:sp>
      <p:sp>
        <p:nvSpPr>
          <p:cNvPr id="9" name="בועית דיבור - בן">
            <a:extLst>
              <a:ext uri="{FF2B5EF4-FFF2-40B4-BE49-F238E27FC236}">
                <a16:creationId xmlns:a16="http://schemas.microsoft.com/office/drawing/2014/main" id="{4658CEAD-C6D8-4202-9014-BF100DE2E2FE}"/>
              </a:ext>
            </a:extLst>
          </p:cNvPr>
          <p:cNvSpPr/>
          <p:nvPr/>
        </p:nvSpPr>
        <p:spPr>
          <a:xfrm>
            <a:off x="1057218" y="3707142"/>
            <a:ext cx="3094952" cy="2098110"/>
          </a:xfrm>
          <a:custGeom>
            <a:avLst/>
            <a:gdLst>
              <a:gd name="connsiteX0" fmla="*/ 3458110 w 3462287"/>
              <a:gd name="connsiteY0" fmla="*/ 546923 h 2925577"/>
              <a:gd name="connsiteX1" fmla="*/ 3448585 w 3462287"/>
              <a:gd name="connsiteY1" fmla="*/ 251648 h 2925577"/>
              <a:gd name="connsiteX2" fmla="*/ 3324760 w 3462287"/>
              <a:gd name="connsiteY2" fmla="*/ 175448 h 2925577"/>
              <a:gd name="connsiteX3" fmla="*/ 3124735 w 3462287"/>
              <a:gd name="connsiteY3" fmla="*/ 99248 h 2925577"/>
              <a:gd name="connsiteX4" fmla="*/ 2000785 w 3462287"/>
              <a:gd name="connsiteY4" fmla="*/ 3998 h 2925577"/>
              <a:gd name="connsiteX5" fmla="*/ 810160 w 3462287"/>
              <a:gd name="connsiteY5" fmla="*/ 23048 h 2925577"/>
              <a:gd name="connsiteX6" fmla="*/ 333910 w 3462287"/>
              <a:gd name="connsiteY6" fmla="*/ 70673 h 2925577"/>
              <a:gd name="connsiteX7" fmla="*/ 124360 w 3462287"/>
              <a:gd name="connsiteY7" fmla="*/ 184973 h 2925577"/>
              <a:gd name="connsiteX8" fmla="*/ 29110 w 3462287"/>
              <a:gd name="connsiteY8" fmla="*/ 404048 h 2925577"/>
              <a:gd name="connsiteX9" fmla="*/ 535 w 3462287"/>
              <a:gd name="connsiteY9" fmla="*/ 1242248 h 2925577"/>
              <a:gd name="connsiteX10" fmla="*/ 48160 w 3462287"/>
              <a:gd name="connsiteY10" fmla="*/ 1766123 h 2925577"/>
              <a:gd name="connsiteX11" fmla="*/ 105310 w 3462287"/>
              <a:gd name="connsiteY11" fmla="*/ 2004248 h 2925577"/>
              <a:gd name="connsiteX12" fmla="*/ 248185 w 3462287"/>
              <a:gd name="connsiteY12" fmla="*/ 2118548 h 2925577"/>
              <a:gd name="connsiteX13" fmla="*/ 400585 w 3462287"/>
              <a:gd name="connsiteY13" fmla="*/ 2109023 h 2925577"/>
              <a:gd name="connsiteX14" fmla="*/ 486310 w 3462287"/>
              <a:gd name="connsiteY14" fmla="*/ 2480498 h 2925577"/>
              <a:gd name="connsiteX15" fmla="*/ 533935 w 3462287"/>
              <a:gd name="connsiteY15" fmla="*/ 2775773 h 2925577"/>
              <a:gd name="connsiteX16" fmla="*/ 552985 w 3462287"/>
              <a:gd name="connsiteY16" fmla="*/ 2918648 h 2925577"/>
              <a:gd name="connsiteX17" fmla="*/ 638710 w 3462287"/>
              <a:gd name="connsiteY17" fmla="*/ 2566223 h 2925577"/>
              <a:gd name="connsiteX18" fmla="*/ 676810 w 3462287"/>
              <a:gd name="connsiteY18" fmla="*/ 2404298 h 2925577"/>
              <a:gd name="connsiteX19" fmla="*/ 733960 w 3462287"/>
              <a:gd name="connsiteY19" fmla="*/ 2232848 h 2925577"/>
              <a:gd name="connsiteX20" fmla="*/ 819685 w 3462287"/>
              <a:gd name="connsiteY20" fmla="*/ 2185223 h 2925577"/>
              <a:gd name="connsiteX21" fmla="*/ 962560 w 3462287"/>
              <a:gd name="connsiteY21" fmla="*/ 2175698 h 2925577"/>
              <a:gd name="connsiteX22" fmla="*/ 1267360 w 3462287"/>
              <a:gd name="connsiteY22" fmla="*/ 2185223 h 2925577"/>
              <a:gd name="connsiteX23" fmla="*/ 1610260 w 3462287"/>
              <a:gd name="connsiteY23" fmla="*/ 2204273 h 2925577"/>
              <a:gd name="connsiteX24" fmla="*/ 2248435 w 3462287"/>
              <a:gd name="connsiteY24" fmla="*/ 2185223 h 2925577"/>
              <a:gd name="connsiteX25" fmla="*/ 2562760 w 3462287"/>
              <a:gd name="connsiteY25" fmla="*/ 2185223 h 2925577"/>
              <a:gd name="connsiteX26" fmla="*/ 2829460 w 3462287"/>
              <a:gd name="connsiteY26" fmla="*/ 2147123 h 2925577"/>
              <a:gd name="connsiteX27" fmla="*/ 3000910 w 3462287"/>
              <a:gd name="connsiteY27" fmla="*/ 2023298 h 2925577"/>
              <a:gd name="connsiteX28" fmla="*/ 3143785 w 3462287"/>
              <a:gd name="connsiteY28" fmla="*/ 1794698 h 2925577"/>
              <a:gd name="connsiteX29" fmla="*/ 3258085 w 3462287"/>
              <a:gd name="connsiteY29" fmla="*/ 1556573 h 2925577"/>
              <a:gd name="connsiteX30" fmla="*/ 3353335 w 3462287"/>
              <a:gd name="connsiteY30" fmla="*/ 1204148 h 2925577"/>
              <a:gd name="connsiteX31" fmla="*/ 3439060 w 3462287"/>
              <a:gd name="connsiteY31" fmla="*/ 899348 h 2925577"/>
              <a:gd name="connsiteX32" fmla="*/ 3458110 w 3462287"/>
              <a:gd name="connsiteY32" fmla="*/ 546923 h 2925577"/>
              <a:gd name="connsiteX0" fmla="*/ 3458110 w 3462287"/>
              <a:gd name="connsiteY0" fmla="*/ 546923 h 2925577"/>
              <a:gd name="connsiteX1" fmla="*/ 3448585 w 3462287"/>
              <a:gd name="connsiteY1" fmla="*/ 251648 h 2925577"/>
              <a:gd name="connsiteX2" fmla="*/ 3324760 w 3462287"/>
              <a:gd name="connsiteY2" fmla="*/ 175448 h 2925577"/>
              <a:gd name="connsiteX3" fmla="*/ 3124735 w 3462287"/>
              <a:gd name="connsiteY3" fmla="*/ 99248 h 2925577"/>
              <a:gd name="connsiteX4" fmla="*/ 2000785 w 3462287"/>
              <a:gd name="connsiteY4" fmla="*/ 3998 h 2925577"/>
              <a:gd name="connsiteX5" fmla="*/ 810160 w 3462287"/>
              <a:gd name="connsiteY5" fmla="*/ 23048 h 2925577"/>
              <a:gd name="connsiteX6" fmla="*/ 333910 w 3462287"/>
              <a:gd name="connsiteY6" fmla="*/ 70673 h 2925577"/>
              <a:gd name="connsiteX7" fmla="*/ 124360 w 3462287"/>
              <a:gd name="connsiteY7" fmla="*/ 184973 h 2925577"/>
              <a:gd name="connsiteX8" fmla="*/ 29110 w 3462287"/>
              <a:gd name="connsiteY8" fmla="*/ 404048 h 2925577"/>
              <a:gd name="connsiteX9" fmla="*/ 535 w 3462287"/>
              <a:gd name="connsiteY9" fmla="*/ 1242248 h 2925577"/>
              <a:gd name="connsiteX10" fmla="*/ 48160 w 3462287"/>
              <a:gd name="connsiteY10" fmla="*/ 1766123 h 2925577"/>
              <a:gd name="connsiteX11" fmla="*/ 105310 w 3462287"/>
              <a:gd name="connsiteY11" fmla="*/ 2004248 h 2925577"/>
              <a:gd name="connsiteX12" fmla="*/ 248185 w 3462287"/>
              <a:gd name="connsiteY12" fmla="*/ 2118548 h 2925577"/>
              <a:gd name="connsiteX13" fmla="*/ 429160 w 3462287"/>
              <a:gd name="connsiteY13" fmla="*/ 2185223 h 2925577"/>
              <a:gd name="connsiteX14" fmla="*/ 486310 w 3462287"/>
              <a:gd name="connsiteY14" fmla="*/ 2480498 h 2925577"/>
              <a:gd name="connsiteX15" fmla="*/ 533935 w 3462287"/>
              <a:gd name="connsiteY15" fmla="*/ 2775773 h 2925577"/>
              <a:gd name="connsiteX16" fmla="*/ 552985 w 3462287"/>
              <a:gd name="connsiteY16" fmla="*/ 2918648 h 2925577"/>
              <a:gd name="connsiteX17" fmla="*/ 638710 w 3462287"/>
              <a:gd name="connsiteY17" fmla="*/ 2566223 h 2925577"/>
              <a:gd name="connsiteX18" fmla="*/ 676810 w 3462287"/>
              <a:gd name="connsiteY18" fmla="*/ 2404298 h 2925577"/>
              <a:gd name="connsiteX19" fmla="*/ 733960 w 3462287"/>
              <a:gd name="connsiteY19" fmla="*/ 2232848 h 2925577"/>
              <a:gd name="connsiteX20" fmla="*/ 819685 w 3462287"/>
              <a:gd name="connsiteY20" fmla="*/ 2185223 h 2925577"/>
              <a:gd name="connsiteX21" fmla="*/ 962560 w 3462287"/>
              <a:gd name="connsiteY21" fmla="*/ 2175698 h 2925577"/>
              <a:gd name="connsiteX22" fmla="*/ 1267360 w 3462287"/>
              <a:gd name="connsiteY22" fmla="*/ 2185223 h 2925577"/>
              <a:gd name="connsiteX23" fmla="*/ 1610260 w 3462287"/>
              <a:gd name="connsiteY23" fmla="*/ 2204273 h 2925577"/>
              <a:gd name="connsiteX24" fmla="*/ 2248435 w 3462287"/>
              <a:gd name="connsiteY24" fmla="*/ 2185223 h 2925577"/>
              <a:gd name="connsiteX25" fmla="*/ 2562760 w 3462287"/>
              <a:gd name="connsiteY25" fmla="*/ 2185223 h 2925577"/>
              <a:gd name="connsiteX26" fmla="*/ 2829460 w 3462287"/>
              <a:gd name="connsiteY26" fmla="*/ 2147123 h 2925577"/>
              <a:gd name="connsiteX27" fmla="*/ 3000910 w 3462287"/>
              <a:gd name="connsiteY27" fmla="*/ 2023298 h 2925577"/>
              <a:gd name="connsiteX28" fmla="*/ 3143785 w 3462287"/>
              <a:gd name="connsiteY28" fmla="*/ 1794698 h 2925577"/>
              <a:gd name="connsiteX29" fmla="*/ 3258085 w 3462287"/>
              <a:gd name="connsiteY29" fmla="*/ 1556573 h 2925577"/>
              <a:gd name="connsiteX30" fmla="*/ 3353335 w 3462287"/>
              <a:gd name="connsiteY30" fmla="*/ 1204148 h 2925577"/>
              <a:gd name="connsiteX31" fmla="*/ 3439060 w 3462287"/>
              <a:gd name="connsiteY31" fmla="*/ 899348 h 2925577"/>
              <a:gd name="connsiteX32" fmla="*/ 3458110 w 3462287"/>
              <a:gd name="connsiteY32" fmla="*/ 546923 h 2925577"/>
              <a:gd name="connsiteX0" fmla="*/ 3458110 w 3458646"/>
              <a:gd name="connsiteY0" fmla="*/ 546923 h 2925577"/>
              <a:gd name="connsiteX1" fmla="*/ 3448585 w 3458646"/>
              <a:gd name="connsiteY1" fmla="*/ 251648 h 2925577"/>
              <a:gd name="connsiteX2" fmla="*/ 3400960 w 3458646"/>
              <a:gd name="connsiteY2" fmla="*/ 156398 h 2925577"/>
              <a:gd name="connsiteX3" fmla="*/ 3124735 w 3458646"/>
              <a:gd name="connsiteY3" fmla="*/ 99248 h 2925577"/>
              <a:gd name="connsiteX4" fmla="*/ 2000785 w 3458646"/>
              <a:gd name="connsiteY4" fmla="*/ 3998 h 2925577"/>
              <a:gd name="connsiteX5" fmla="*/ 810160 w 3458646"/>
              <a:gd name="connsiteY5" fmla="*/ 23048 h 2925577"/>
              <a:gd name="connsiteX6" fmla="*/ 333910 w 3458646"/>
              <a:gd name="connsiteY6" fmla="*/ 70673 h 2925577"/>
              <a:gd name="connsiteX7" fmla="*/ 124360 w 3458646"/>
              <a:gd name="connsiteY7" fmla="*/ 184973 h 2925577"/>
              <a:gd name="connsiteX8" fmla="*/ 29110 w 3458646"/>
              <a:gd name="connsiteY8" fmla="*/ 404048 h 2925577"/>
              <a:gd name="connsiteX9" fmla="*/ 535 w 3458646"/>
              <a:gd name="connsiteY9" fmla="*/ 1242248 h 2925577"/>
              <a:gd name="connsiteX10" fmla="*/ 48160 w 3458646"/>
              <a:gd name="connsiteY10" fmla="*/ 1766123 h 2925577"/>
              <a:gd name="connsiteX11" fmla="*/ 105310 w 3458646"/>
              <a:gd name="connsiteY11" fmla="*/ 2004248 h 2925577"/>
              <a:gd name="connsiteX12" fmla="*/ 248185 w 3458646"/>
              <a:gd name="connsiteY12" fmla="*/ 2118548 h 2925577"/>
              <a:gd name="connsiteX13" fmla="*/ 429160 w 3458646"/>
              <a:gd name="connsiteY13" fmla="*/ 2185223 h 2925577"/>
              <a:gd name="connsiteX14" fmla="*/ 486310 w 3458646"/>
              <a:gd name="connsiteY14" fmla="*/ 2480498 h 2925577"/>
              <a:gd name="connsiteX15" fmla="*/ 533935 w 3458646"/>
              <a:gd name="connsiteY15" fmla="*/ 2775773 h 2925577"/>
              <a:gd name="connsiteX16" fmla="*/ 552985 w 3458646"/>
              <a:gd name="connsiteY16" fmla="*/ 2918648 h 2925577"/>
              <a:gd name="connsiteX17" fmla="*/ 638710 w 3458646"/>
              <a:gd name="connsiteY17" fmla="*/ 2566223 h 2925577"/>
              <a:gd name="connsiteX18" fmla="*/ 676810 w 3458646"/>
              <a:gd name="connsiteY18" fmla="*/ 2404298 h 2925577"/>
              <a:gd name="connsiteX19" fmla="*/ 733960 w 3458646"/>
              <a:gd name="connsiteY19" fmla="*/ 2232848 h 2925577"/>
              <a:gd name="connsiteX20" fmla="*/ 819685 w 3458646"/>
              <a:gd name="connsiteY20" fmla="*/ 2185223 h 2925577"/>
              <a:gd name="connsiteX21" fmla="*/ 962560 w 3458646"/>
              <a:gd name="connsiteY21" fmla="*/ 2175698 h 2925577"/>
              <a:gd name="connsiteX22" fmla="*/ 1267360 w 3458646"/>
              <a:gd name="connsiteY22" fmla="*/ 2185223 h 2925577"/>
              <a:gd name="connsiteX23" fmla="*/ 1610260 w 3458646"/>
              <a:gd name="connsiteY23" fmla="*/ 2204273 h 2925577"/>
              <a:gd name="connsiteX24" fmla="*/ 2248435 w 3458646"/>
              <a:gd name="connsiteY24" fmla="*/ 2185223 h 2925577"/>
              <a:gd name="connsiteX25" fmla="*/ 2562760 w 3458646"/>
              <a:gd name="connsiteY25" fmla="*/ 2185223 h 2925577"/>
              <a:gd name="connsiteX26" fmla="*/ 2829460 w 3458646"/>
              <a:gd name="connsiteY26" fmla="*/ 2147123 h 2925577"/>
              <a:gd name="connsiteX27" fmla="*/ 3000910 w 3458646"/>
              <a:gd name="connsiteY27" fmla="*/ 2023298 h 2925577"/>
              <a:gd name="connsiteX28" fmla="*/ 3143785 w 3458646"/>
              <a:gd name="connsiteY28" fmla="*/ 1794698 h 2925577"/>
              <a:gd name="connsiteX29" fmla="*/ 3258085 w 3458646"/>
              <a:gd name="connsiteY29" fmla="*/ 1556573 h 2925577"/>
              <a:gd name="connsiteX30" fmla="*/ 3353335 w 3458646"/>
              <a:gd name="connsiteY30" fmla="*/ 1204148 h 2925577"/>
              <a:gd name="connsiteX31" fmla="*/ 3439060 w 3458646"/>
              <a:gd name="connsiteY31" fmla="*/ 899348 h 2925577"/>
              <a:gd name="connsiteX32" fmla="*/ 3458110 w 3458646"/>
              <a:gd name="connsiteY32" fmla="*/ 546923 h 2925577"/>
              <a:gd name="connsiteX0" fmla="*/ 3458110 w 3459978"/>
              <a:gd name="connsiteY0" fmla="*/ 546923 h 2925577"/>
              <a:gd name="connsiteX1" fmla="*/ 3448585 w 3459978"/>
              <a:gd name="connsiteY1" fmla="*/ 251648 h 2925577"/>
              <a:gd name="connsiteX2" fmla="*/ 3400960 w 3459978"/>
              <a:gd name="connsiteY2" fmla="*/ 156398 h 2925577"/>
              <a:gd name="connsiteX3" fmla="*/ 3124735 w 3459978"/>
              <a:gd name="connsiteY3" fmla="*/ 99248 h 2925577"/>
              <a:gd name="connsiteX4" fmla="*/ 2000785 w 3459978"/>
              <a:gd name="connsiteY4" fmla="*/ 3998 h 2925577"/>
              <a:gd name="connsiteX5" fmla="*/ 810160 w 3459978"/>
              <a:gd name="connsiteY5" fmla="*/ 23048 h 2925577"/>
              <a:gd name="connsiteX6" fmla="*/ 333910 w 3459978"/>
              <a:gd name="connsiteY6" fmla="*/ 70673 h 2925577"/>
              <a:gd name="connsiteX7" fmla="*/ 124360 w 3459978"/>
              <a:gd name="connsiteY7" fmla="*/ 184973 h 2925577"/>
              <a:gd name="connsiteX8" fmla="*/ 29110 w 3459978"/>
              <a:gd name="connsiteY8" fmla="*/ 404048 h 2925577"/>
              <a:gd name="connsiteX9" fmla="*/ 535 w 3459978"/>
              <a:gd name="connsiteY9" fmla="*/ 1242248 h 2925577"/>
              <a:gd name="connsiteX10" fmla="*/ 48160 w 3459978"/>
              <a:gd name="connsiteY10" fmla="*/ 1766123 h 2925577"/>
              <a:gd name="connsiteX11" fmla="*/ 105310 w 3459978"/>
              <a:gd name="connsiteY11" fmla="*/ 2004248 h 2925577"/>
              <a:gd name="connsiteX12" fmla="*/ 248185 w 3459978"/>
              <a:gd name="connsiteY12" fmla="*/ 2118548 h 2925577"/>
              <a:gd name="connsiteX13" fmla="*/ 429160 w 3459978"/>
              <a:gd name="connsiteY13" fmla="*/ 2185223 h 2925577"/>
              <a:gd name="connsiteX14" fmla="*/ 486310 w 3459978"/>
              <a:gd name="connsiteY14" fmla="*/ 2480498 h 2925577"/>
              <a:gd name="connsiteX15" fmla="*/ 533935 w 3459978"/>
              <a:gd name="connsiteY15" fmla="*/ 2775773 h 2925577"/>
              <a:gd name="connsiteX16" fmla="*/ 552985 w 3459978"/>
              <a:gd name="connsiteY16" fmla="*/ 2918648 h 2925577"/>
              <a:gd name="connsiteX17" fmla="*/ 638710 w 3459978"/>
              <a:gd name="connsiteY17" fmla="*/ 2566223 h 2925577"/>
              <a:gd name="connsiteX18" fmla="*/ 676810 w 3459978"/>
              <a:gd name="connsiteY18" fmla="*/ 2404298 h 2925577"/>
              <a:gd name="connsiteX19" fmla="*/ 733960 w 3459978"/>
              <a:gd name="connsiteY19" fmla="*/ 2232848 h 2925577"/>
              <a:gd name="connsiteX20" fmla="*/ 819685 w 3459978"/>
              <a:gd name="connsiteY20" fmla="*/ 2185223 h 2925577"/>
              <a:gd name="connsiteX21" fmla="*/ 962560 w 3459978"/>
              <a:gd name="connsiteY21" fmla="*/ 2175698 h 2925577"/>
              <a:gd name="connsiteX22" fmla="*/ 1267360 w 3459978"/>
              <a:gd name="connsiteY22" fmla="*/ 2185223 h 2925577"/>
              <a:gd name="connsiteX23" fmla="*/ 1610260 w 3459978"/>
              <a:gd name="connsiteY23" fmla="*/ 2204273 h 2925577"/>
              <a:gd name="connsiteX24" fmla="*/ 2248435 w 3459978"/>
              <a:gd name="connsiteY24" fmla="*/ 2185223 h 2925577"/>
              <a:gd name="connsiteX25" fmla="*/ 2562760 w 3459978"/>
              <a:gd name="connsiteY25" fmla="*/ 2185223 h 2925577"/>
              <a:gd name="connsiteX26" fmla="*/ 2829460 w 3459978"/>
              <a:gd name="connsiteY26" fmla="*/ 2147123 h 2925577"/>
              <a:gd name="connsiteX27" fmla="*/ 3000910 w 3459978"/>
              <a:gd name="connsiteY27" fmla="*/ 2023298 h 2925577"/>
              <a:gd name="connsiteX28" fmla="*/ 3143785 w 3459978"/>
              <a:gd name="connsiteY28" fmla="*/ 1794698 h 2925577"/>
              <a:gd name="connsiteX29" fmla="*/ 3258085 w 3459978"/>
              <a:gd name="connsiteY29" fmla="*/ 1556573 h 2925577"/>
              <a:gd name="connsiteX30" fmla="*/ 3353335 w 3459978"/>
              <a:gd name="connsiteY30" fmla="*/ 1204148 h 2925577"/>
              <a:gd name="connsiteX31" fmla="*/ 3420010 w 3459978"/>
              <a:gd name="connsiteY31" fmla="*/ 899348 h 2925577"/>
              <a:gd name="connsiteX32" fmla="*/ 3458110 w 3459978"/>
              <a:gd name="connsiteY32" fmla="*/ 546923 h 2925577"/>
              <a:gd name="connsiteX0" fmla="*/ 3458110 w 3459978"/>
              <a:gd name="connsiteY0" fmla="*/ 518348 h 2925577"/>
              <a:gd name="connsiteX1" fmla="*/ 3448585 w 3459978"/>
              <a:gd name="connsiteY1" fmla="*/ 251648 h 2925577"/>
              <a:gd name="connsiteX2" fmla="*/ 3400960 w 3459978"/>
              <a:gd name="connsiteY2" fmla="*/ 156398 h 2925577"/>
              <a:gd name="connsiteX3" fmla="*/ 3124735 w 3459978"/>
              <a:gd name="connsiteY3" fmla="*/ 99248 h 2925577"/>
              <a:gd name="connsiteX4" fmla="*/ 2000785 w 3459978"/>
              <a:gd name="connsiteY4" fmla="*/ 3998 h 2925577"/>
              <a:gd name="connsiteX5" fmla="*/ 810160 w 3459978"/>
              <a:gd name="connsiteY5" fmla="*/ 23048 h 2925577"/>
              <a:gd name="connsiteX6" fmla="*/ 333910 w 3459978"/>
              <a:gd name="connsiteY6" fmla="*/ 70673 h 2925577"/>
              <a:gd name="connsiteX7" fmla="*/ 124360 w 3459978"/>
              <a:gd name="connsiteY7" fmla="*/ 184973 h 2925577"/>
              <a:gd name="connsiteX8" fmla="*/ 29110 w 3459978"/>
              <a:gd name="connsiteY8" fmla="*/ 404048 h 2925577"/>
              <a:gd name="connsiteX9" fmla="*/ 535 w 3459978"/>
              <a:gd name="connsiteY9" fmla="*/ 1242248 h 2925577"/>
              <a:gd name="connsiteX10" fmla="*/ 48160 w 3459978"/>
              <a:gd name="connsiteY10" fmla="*/ 1766123 h 2925577"/>
              <a:gd name="connsiteX11" fmla="*/ 105310 w 3459978"/>
              <a:gd name="connsiteY11" fmla="*/ 2004248 h 2925577"/>
              <a:gd name="connsiteX12" fmla="*/ 248185 w 3459978"/>
              <a:gd name="connsiteY12" fmla="*/ 2118548 h 2925577"/>
              <a:gd name="connsiteX13" fmla="*/ 429160 w 3459978"/>
              <a:gd name="connsiteY13" fmla="*/ 2185223 h 2925577"/>
              <a:gd name="connsiteX14" fmla="*/ 486310 w 3459978"/>
              <a:gd name="connsiteY14" fmla="*/ 2480498 h 2925577"/>
              <a:gd name="connsiteX15" fmla="*/ 533935 w 3459978"/>
              <a:gd name="connsiteY15" fmla="*/ 2775773 h 2925577"/>
              <a:gd name="connsiteX16" fmla="*/ 552985 w 3459978"/>
              <a:gd name="connsiteY16" fmla="*/ 2918648 h 2925577"/>
              <a:gd name="connsiteX17" fmla="*/ 638710 w 3459978"/>
              <a:gd name="connsiteY17" fmla="*/ 2566223 h 2925577"/>
              <a:gd name="connsiteX18" fmla="*/ 676810 w 3459978"/>
              <a:gd name="connsiteY18" fmla="*/ 2404298 h 2925577"/>
              <a:gd name="connsiteX19" fmla="*/ 733960 w 3459978"/>
              <a:gd name="connsiteY19" fmla="*/ 2232848 h 2925577"/>
              <a:gd name="connsiteX20" fmla="*/ 819685 w 3459978"/>
              <a:gd name="connsiteY20" fmla="*/ 2185223 h 2925577"/>
              <a:gd name="connsiteX21" fmla="*/ 962560 w 3459978"/>
              <a:gd name="connsiteY21" fmla="*/ 2175698 h 2925577"/>
              <a:gd name="connsiteX22" fmla="*/ 1267360 w 3459978"/>
              <a:gd name="connsiteY22" fmla="*/ 2185223 h 2925577"/>
              <a:gd name="connsiteX23" fmla="*/ 1610260 w 3459978"/>
              <a:gd name="connsiteY23" fmla="*/ 2204273 h 2925577"/>
              <a:gd name="connsiteX24" fmla="*/ 2248435 w 3459978"/>
              <a:gd name="connsiteY24" fmla="*/ 2185223 h 2925577"/>
              <a:gd name="connsiteX25" fmla="*/ 2562760 w 3459978"/>
              <a:gd name="connsiteY25" fmla="*/ 2185223 h 2925577"/>
              <a:gd name="connsiteX26" fmla="*/ 2829460 w 3459978"/>
              <a:gd name="connsiteY26" fmla="*/ 2147123 h 2925577"/>
              <a:gd name="connsiteX27" fmla="*/ 3000910 w 3459978"/>
              <a:gd name="connsiteY27" fmla="*/ 2023298 h 2925577"/>
              <a:gd name="connsiteX28" fmla="*/ 3143785 w 3459978"/>
              <a:gd name="connsiteY28" fmla="*/ 1794698 h 2925577"/>
              <a:gd name="connsiteX29" fmla="*/ 3258085 w 3459978"/>
              <a:gd name="connsiteY29" fmla="*/ 1556573 h 2925577"/>
              <a:gd name="connsiteX30" fmla="*/ 3353335 w 3459978"/>
              <a:gd name="connsiteY30" fmla="*/ 1204148 h 2925577"/>
              <a:gd name="connsiteX31" fmla="*/ 3420010 w 3459978"/>
              <a:gd name="connsiteY31" fmla="*/ 899348 h 2925577"/>
              <a:gd name="connsiteX32" fmla="*/ 3458110 w 3459978"/>
              <a:gd name="connsiteY32" fmla="*/ 518348 h 2925577"/>
              <a:gd name="connsiteX0" fmla="*/ 3458110 w 3460957"/>
              <a:gd name="connsiteY0" fmla="*/ 518348 h 2925577"/>
              <a:gd name="connsiteX1" fmla="*/ 3448585 w 3460957"/>
              <a:gd name="connsiteY1" fmla="*/ 251648 h 2925577"/>
              <a:gd name="connsiteX2" fmla="*/ 3372385 w 3460957"/>
              <a:gd name="connsiteY2" fmla="*/ 146873 h 2925577"/>
              <a:gd name="connsiteX3" fmla="*/ 3124735 w 3460957"/>
              <a:gd name="connsiteY3" fmla="*/ 99248 h 2925577"/>
              <a:gd name="connsiteX4" fmla="*/ 2000785 w 3460957"/>
              <a:gd name="connsiteY4" fmla="*/ 3998 h 2925577"/>
              <a:gd name="connsiteX5" fmla="*/ 810160 w 3460957"/>
              <a:gd name="connsiteY5" fmla="*/ 23048 h 2925577"/>
              <a:gd name="connsiteX6" fmla="*/ 333910 w 3460957"/>
              <a:gd name="connsiteY6" fmla="*/ 70673 h 2925577"/>
              <a:gd name="connsiteX7" fmla="*/ 124360 w 3460957"/>
              <a:gd name="connsiteY7" fmla="*/ 184973 h 2925577"/>
              <a:gd name="connsiteX8" fmla="*/ 29110 w 3460957"/>
              <a:gd name="connsiteY8" fmla="*/ 404048 h 2925577"/>
              <a:gd name="connsiteX9" fmla="*/ 535 w 3460957"/>
              <a:gd name="connsiteY9" fmla="*/ 1242248 h 2925577"/>
              <a:gd name="connsiteX10" fmla="*/ 48160 w 3460957"/>
              <a:gd name="connsiteY10" fmla="*/ 1766123 h 2925577"/>
              <a:gd name="connsiteX11" fmla="*/ 105310 w 3460957"/>
              <a:gd name="connsiteY11" fmla="*/ 2004248 h 2925577"/>
              <a:gd name="connsiteX12" fmla="*/ 248185 w 3460957"/>
              <a:gd name="connsiteY12" fmla="*/ 2118548 h 2925577"/>
              <a:gd name="connsiteX13" fmla="*/ 429160 w 3460957"/>
              <a:gd name="connsiteY13" fmla="*/ 2185223 h 2925577"/>
              <a:gd name="connsiteX14" fmla="*/ 486310 w 3460957"/>
              <a:gd name="connsiteY14" fmla="*/ 2480498 h 2925577"/>
              <a:gd name="connsiteX15" fmla="*/ 533935 w 3460957"/>
              <a:gd name="connsiteY15" fmla="*/ 2775773 h 2925577"/>
              <a:gd name="connsiteX16" fmla="*/ 552985 w 3460957"/>
              <a:gd name="connsiteY16" fmla="*/ 2918648 h 2925577"/>
              <a:gd name="connsiteX17" fmla="*/ 638710 w 3460957"/>
              <a:gd name="connsiteY17" fmla="*/ 2566223 h 2925577"/>
              <a:gd name="connsiteX18" fmla="*/ 676810 w 3460957"/>
              <a:gd name="connsiteY18" fmla="*/ 2404298 h 2925577"/>
              <a:gd name="connsiteX19" fmla="*/ 733960 w 3460957"/>
              <a:gd name="connsiteY19" fmla="*/ 2232848 h 2925577"/>
              <a:gd name="connsiteX20" fmla="*/ 819685 w 3460957"/>
              <a:gd name="connsiteY20" fmla="*/ 2185223 h 2925577"/>
              <a:gd name="connsiteX21" fmla="*/ 962560 w 3460957"/>
              <a:gd name="connsiteY21" fmla="*/ 2175698 h 2925577"/>
              <a:gd name="connsiteX22" fmla="*/ 1267360 w 3460957"/>
              <a:gd name="connsiteY22" fmla="*/ 2185223 h 2925577"/>
              <a:gd name="connsiteX23" fmla="*/ 1610260 w 3460957"/>
              <a:gd name="connsiteY23" fmla="*/ 2204273 h 2925577"/>
              <a:gd name="connsiteX24" fmla="*/ 2248435 w 3460957"/>
              <a:gd name="connsiteY24" fmla="*/ 2185223 h 2925577"/>
              <a:gd name="connsiteX25" fmla="*/ 2562760 w 3460957"/>
              <a:gd name="connsiteY25" fmla="*/ 2185223 h 2925577"/>
              <a:gd name="connsiteX26" fmla="*/ 2829460 w 3460957"/>
              <a:gd name="connsiteY26" fmla="*/ 2147123 h 2925577"/>
              <a:gd name="connsiteX27" fmla="*/ 3000910 w 3460957"/>
              <a:gd name="connsiteY27" fmla="*/ 2023298 h 2925577"/>
              <a:gd name="connsiteX28" fmla="*/ 3143785 w 3460957"/>
              <a:gd name="connsiteY28" fmla="*/ 1794698 h 2925577"/>
              <a:gd name="connsiteX29" fmla="*/ 3258085 w 3460957"/>
              <a:gd name="connsiteY29" fmla="*/ 1556573 h 2925577"/>
              <a:gd name="connsiteX30" fmla="*/ 3353335 w 3460957"/>
              <a:gd name="connsiteY30" fmla="*/ 1204148 h 2925577"/>
              <a:gd name="connsiteX31" fmla="*/ 3420010 w 3460957"/>
              <a:gd name="connsiteY31" fmla="*/ 899348 h 2925577"/>
              <a:gd name="connsiteX32" fmla="*/ 3458110 w 3460957"/>
              <a:gd name="connsiteY32" fmla="*/ 518348 h 2925577"/>
              <a:gd name="connsiteX0" fmla="*/ 3458110 w 3460957"/>
              <a:gd name="connsiteY0" fmla="*/ 518348 h 2925577"/>
              <a:gd name="connsiteX1" fmla="*/ 3448585 w 3460957"/>
              <a:gd name="connsiteY1" fmla="*/ 251648 h 2925577"/>
              <a:gd name="connsiteX2" fmla="*/ 3372385 w 3460957"/>
              <a:gd name="connsiteY2" fmla="*/ 146873 h 2925577"/>
              <a:gd name="connsiteX3" fmla="*/ 3124735 w 3460957"/>
              <a:gd name="connsiteY3" fmla="*/ 99248 h 2925577"/>
              <a:gd name="connsiteX4" fmla="*/ 2000785 w 3460957"/>
              <a:gd name="connsiteY4" fmla="*/ 3998 h 2925577"/>
              <a:gd name="connsiteX5" fmla="*/ 810160 w 3460957"/>
              <a:gd name="connsiteY5" fmla="*/ 23048 h 2925577"/>
              <a:gd name="connsiteX6" fmla="*/ 333910 w 3460957"/>
              <a:gd name="connsiteY6" fmla="*/ 70673 h 2925577"/>
              <a:gd name="connsiteX7" fmla="*/ 124360 w 3460957"/>
              <a:gd name="connsiteY7" fmla="*/ 184973 h 2925577"/>
              <a:gd name="connsiteX8" fmla="*/ 29110 w 3460957"/>
              <a:gd name="connsiteY8" fmla="*/ 404048 h 2925577"/>
              <a:gd name="connsiteX9" fmla="*/ 535 w 3460957"/>
              <a:gd name="connsiteY9" fmla="*/ 1242248 h 2925577"/>
              <a:gd name="connsiteX10" fmla="*/ 48160 w 3460957"/>
              <a:gd name="connsiteY10" fmla="*/ 1766123 h 2925577"/>
              <a:gd name="connsiteX11" fmla="*/ 105310 w 3460957"/>
              <a:gd name="connsiteY11" fmla="*/ 2004248 h 2925577"/>
              <a:gd name="connsiteX12" fmla="*/ 248185 w 3460957"/>
              <a:gd name="connsiteY12" fmla="*/ 2118548 h 2925577"/>
              <a:gd name="connsiteX13" fmla="*/ 429160 w 3460957"/>
              <a:gd name="connsiteY13" fmla="*/ 2185223 h 2925577"/>
              <a:gd name="connsiteX14" fmla="*/ 486310 w 3460957"/>
              <a:gd name="connsiteY14" fmla="*/ 2480498 h 2925577"/>
              <a:gd name="connsiteX15" fmla="*/ 533935 w 3460957"/>
              <a:gd name="connsiteY15" fmla="*/ 2775773 h 2925577"/>
              <a:gd name="connsiteX16" fmla="*/ 552985 w 3460957"/>
              <a:gd name="connsiteY16" fmla="*/ 2918648 h 2925577"/>
              <a:gd name="connsiteX17" fmla="*/ 638710 w 3460957"/>
              <a:gd name="connsiteY17" fmla="*/ 2566223 h 2925577"/>
              <a:gd name="connsiteX18" fmla="*/ 632360 w 3460957"/>
              <a:gd name="connsiteY18" fmla="*/ 2404298 h 2925577"/>
              <a:gd name="connsiteX19" fmla="*/ 733960 w 3460957"/>
              <a:gd name="connsiteY19" fmla="*/ 2232848 h 2925577"/>
              <a:gd name="connsiteX20" fmla="*/ 819685 w 3460957"/>
              <a:gd name="connsiteY20" fmla="*/ 2185223 h 2925577"/>
              <a:gd name="connsiteX21" fmla="*/ 962560 w 3460957"/>
              <a:gd name="connsiteY21" fmla="*/ 2175698 h 2925577"/>
              <a:gd name="connsiteX22" fmla="*/ 1267360 w 3460957"/>
              <a:gd name="connsiteY22" fmla="*/ 2185223 h 2925577"/>
              <a:gd name="connsiteX23" fmla="*/ 1610260 w 3460957"/>
              <a:gd name="connsiteY23" fmla="*/ 2204273 h 2925577"/>
              <a:gd name="connsiteX24" fmla="*/ 2248435 w 3460957"/>
              <a:gd name="connsiteY24" fmla="*/ 2185223 h 2925577"/>
              <a:gd name="connsiteX25" fmla="*/ 2562760 w 3460957"/>
              <a:gd name="connsiteY25" fmla="*/ 2185223 h 2925577"/>
              <a:gd name="connsiteX26" fmla="*/ 2829460 w 3460957"/>
              <a:gd name="connsiteY26" fmla="*/ 2147123 h 2925577"/>
              <a:gd name="connsiteX27" fmla="*/ 3000910 w 3460957"/>
              <a:gd name="connsiteY27" fmla="*/ 2023298 h 2925577"/>
              <a:gd name="connsiteX28" fmla="*/ 3143785 w 3460957"/>
              <a:gd name="connsiteY28" fmla="*/ 1794698 h 2925577"/>
              <a:gd name="connsiteX29" fmla="*/ 3258085 w 3460957"/>
              <a:gd name="connsiteY29" fmla="*/ 1556573 h 2925577"/>
              <a:gd name="connsiteX30" fmla="*/ 3353335 w 3460957"/>
              <a:gd name="connsiteY30" fmla="*/ 1204148 h 2925577"/>
              <a:gd name="connsiteX31" fmla="*/ 3420010 w 3460957"/>
              <a:gd name="connsiteY31" fmla="*/ 899348 h 2925577"/>
              <a:gd name="connsiteX32" fmla="*/ 3458110 w 3460957"/>
              <a:gd name="connsiteY32" fmla="*/ 518348 h 2925577"/>
              <a:gd name="connsiteX0" fmla="*/ 3458110 w 3460957"/>
              <a:gd name="connsiteY0" fmla="*/ 518348 h 2925577"/>
              <a:gd name="connsiteX1" fmla="*/ 3448585 w 3460957"/>
              <a:gd name="connsiteY1" fmla="*/ 251648 h 2925577"/>
              <a:gd name="connsiteX2" fmla="*/ 3372385 w 3460957"/>
              <a:gd name="connsiteY2" fmla="*/ 146873 h 2925577"/>
              <a:gd name="connsiteX3" fmla="*/ 3124735 w 3460957"/>
              <a:gd name="connsiteY3" fmla="*/ 99248 h 2925577"/>
              <a:gd name="connsiteX4" fmla="*/ 2000785 w 3460957"/>
              <a:gd name="connsiteY4" fmla="*/ 3998 h 2925577"/>
              <a:gd name="connsiteX5" fmla="*/ 810160 w 3460957"/>
              <a:gd name="connsiteY5" fmla="*/ 23048 h 2925577"/>
              <a:gd name="connsiteX6" fmla="*/ 333910 w 3460957"/>
              <a:gd name="connsiteY6" fmla="*/ 70673 h 2925577"/>
              <a:gd name="connsiteX7" fmla="*/ 124360 w 3460957"/>
              <a:gd name="connsiteY7" fmla="*/ 184973 h 2925577"/>
              <a:gd name="connsiteX8" fmla="*/ 29110 w 3460957"/>
              <a:gd name="connsiteY8" fmla="*/ 404048 h 2925577"/>
              <a:gd name="connsiteX9" fmla="*/ 535 w 3460957"/>
              <a:gd name="connsiteY9" fmla="*/ 1242248 h 2925577"/>
              <a:gd name="connsiteX10" fmla="*/ 48160 w 3460957"/>
              <a:gd name="connsiteY10" fmla="*/ 1766123 h 2925577"/>
              <a:gd name="connsiteX11" fmla="*/ 105310 w 3460957"/>
              <a:gd name="connsiteY11" fmla="*/ 2004248 h 2925577"/>
              <a:gd name="connsiteX12" fmla="*/ 248185 w 3460957"/>
              <a:gd name="connsiteY12" fmla="*/ 2118548 h 2925577"/>
              <a:gd name="connsiteX13" fmla="*/ 429160 w 3460957"/>
              <a:gd name="connsiteY13" fmla="*/ 2185223 h 2925577"/>
              <a:gd name="connsiteX14" fmla="*/ 486310 w 3460957"/>
              <a:gd name="connsiteY14" fmla="*/ 2480498 h 2925577"/>
              <a:gd name="connsiteX15" fmla="*/ 533935 w 3460957"/>
              <a:gd name="connsiteY15" fmla="*/ 2775773 h 2925577"/>
              <a:gd name="connsiteX16" fmla="*/ 552985 w 3460957"/>
              <a:gd name="connsiteY16" fmla="*/ 2918648 h 2925577"/>
              <a:gd name="connsiteX17" fmla="*/ 638710 w 3460957"/>
              <a:gd name="connsiteY17" fmla="*/ 2566223 h 2925577"/>
              <a:gd name="connsiteX18" fmla="*/ 632360 w 3460957"/>
              <a:gd name="connsiteY18" fmla="*/ 2404298 h 2925577"/>
              <a:gd name="connsiteX19" fmla="*/ 733960 w 3460957"/>
              <a:gd name="connsiteY19" fmla="*/ 2232848 h 2925577"/>
              <a:gd name="connsiteX20" fmla="*/ 819685 w 3460957"/>
              <a:gd name="connsiteY20" fmla="*/ 2185223 h 2925577"/>
              <a:gd name="connsiteX21" fmla="*/ 962560 w 3460957"/>
              <a:gd name="connsiteY21" fmla="*/ 2175698 h 2925577"/>
              <a:gd name="connsiteX22" fmla="*/ 1267360 w 3460957"/>
              <a:gd name="connsiteY22" fmla="*/ 2185223 h 2925577"/>
              <a:gd name="connsiteX23" fmla="*/ 1610260 w 3460957"/>
              <a:gd name="connsiteY23" fmla="*/ 2204273 h 2925577"/>
              <a:gd name="connsiteX24" fmla="*/ 2248435 w 3460957"/>
              <a:gd name="connsiteY24" fmla="*/ 2185223 h 2925577"/>
              <a:gd name="connsiteX25" fmla="*/ 2562760 w 3460957"/>
              <a:gd name="connsiteY25" fmla="*/ 2185223 h 2925577"/>
              <a:gd name="connsiteX26" fmla="*/ 2829460 w 3460957"/>
              <a:gd name="connsiteY26" fmla="*/ 2147123 h 2925577"/>
              <a:gd name="connsiteX27" fmla="*/ 3000910 w 3460957"/>
              <a:gd name="connsiteY27" fmla="*/ 2023298 h 2925577"/>
              <a:gd name="connsiteX28" fmla="*/ 3143785 w 3460957"/>
              <a:gd name="connsiteY28" fmla="*/ 1794698 h 2925577"/>
              <a:gd name="connsiteX29" fmla="*/ 3258085 w 3460957"/>
              <a:gd name="connsiteY29" fmla="*/ 1556573 h 2925577"/>
              <a:gd name="connsiteX30" fmla="*/ 3353335 w 3460957"/>
              <a:gd name="connsiteY30" fmla="*/ 1204148 h 2925577"/>
              <a:gd name="connsiteX31" fmla="*/ 3420010 w 3460957"/>
              <a:gd name="connsiteY31" fmla="*/ 899348 h 2925577"/>
              <a:gd name="connsiteX32" fmla="*/ 3458110 w 3460957"/>
              <a:gd name="connsiteY32" fmla="*/ 518348 h 2925577"/>
              <a:gd name="connsiteX0" fmla="*/ 3458110 w 3460957"/>
              <a:gd name="connsiteY0" fmla="*/ 518348 h 2924938"/>
              <a:gd name="connsiteX1" fmla="*/ 3448585 w 3460957"/>
              <a:gd name="connsiteY1" fmla="*/ 251648 h 2924938"/>
              <a:gd name="connsiteX2" fmla="*/ 3372385 w 3460957"/>
              <a:gd name="connsiteY2" fmla="*/ 146873 h 2924938"/>
              <a:gd name="connsiteX3" fmla="*/ 3124735 w 3460957"/>
              <a:gd name="connsiteY3" fmla="*/ 99248 h 2924938"/>
              <a:gd name="connsiteX4" fmla="*/ 2000785 w 3460957"/>
              <a:gd name="connsiteY4" fmla="*/ 3998 h 2924938"/>
              <a:gd name="connsiteX5" fmla="*/ 810160 w 3460957"/>
              <a:gd name="connsiteY5" fmla="*/ 23048 h 2924938"/>
              <a:gd name="connsiteX6" fmla="*/ 333910 w 3460957"/>
              <a:gd name="connsiteY6" fmla="*/ 70673 h 2924938"/>
              <a:gd name="connsiteX7" fmla="*/ 124360 w 3460957"/>
              <a:gd name="connsiteY7" fmla="*/ 184973 h 2924938"/>
              <a:gd name="connsiteX8" fmla="*/ 29110 w 3460957"/>
              <a:gd name="connsiteY8" fmla="*/ 404048 h 2924938"/>
              <a:gd name="connsiteX9" fmla="*/ 535 w 3460957"/>
              <a:gd name="connsiteY9" fmla="*/ 1242248 h 2924938"/>
              <a:gd name="connsiteX10" fmla="*/ 48160 w 3460957"/>
              <a:gd name="connsiteY10" fmla="*/ 1766123 h 2924938"/>
              <a:gd name="connsiteX11" fmla="*/ 105310 w 3460957"/>
              <a:gd name="connsiteY11" fmla="*/ 2004248 h 2924938"/>
              <a:gd name="connsiteX12" fmla="*/ 248185 w 3460957"/>
              <a:gd name="connsiteY12" fmla="*/ 2118548 h 2924938"/>
              <a:gd name="connsiteX13" fmla="*/ 429160 w 3460957"/>
              <a:gd name="connsiteY13" fmla="*/ 2185223 h 2924938"/>
              <a:gd name="connsiteX14" fmla="*/ 486310 w 3460957"/>
              <a:gd name="connsiteY14" fmla="*/ 2480498 h 2924938"/>
              <a:gd name="connsiteX15" fmla="*/ 533935 w 3460957"/>
              <a:gd name="connsiteY15" fmla="*/ 2775773 h 2924938"/>
              <a:gd name="connsiteX16" fmla="*/ 552985 w 3460957"/>
              <a:gd name="connsiteY16" fmla="*/ 2918648 h 2924938"/>
              <a:gd name="connsiteX17" fmla="*/ 594260 w 3460957"/>
              <a:gd name="connsiteY17" fmla="*/ 2578923 h 2924938"/>
              <a:gd name="connsiteX18" fmla="*/ 632360 w 3460957"/>
              <a:gd name="connsiteY18" fmla="*/ 2404298 h 2924938"/>
              <a:gd name="connsiteX19" fmla="*/ 733960 w 3460957"/>
              <a:gd name="connsiteY19" fmla="*/ 2232848 h 2924938"/>
              <a:gd name="connsiteX20" fmla="*/ 819685 w 3460957"/>
              <a:gd name="connsiteY20" fmla="*/ 2185223 h 2924938"/>
              <a:gd name="connsiteX21" fmla="*/ 962560 w 3460957"/>
              <a:gd name="connsiteY21" fmla="*/ 2175698 h 2924938"/>
              <a:gd name="connsiteX22" fmla="*/ 1267360 w 3460957"/>
              <a:gd name="connsiteY22" fmla="*/ 2185223 h 2924938"/>
              <a:gd name="connsiteX23" fmla="*/ 1610260 w 3460957"/>
              <a:gd name="connsiteY23" fmla="*/ 2204273 h 2924938"/>
              <a:gd name="connsiteX24" fmla="*/ 2248435 w 3460957"/>
              <a:gd name="connsiteY24" fmla="*/ 2185223 h 2924938"/>
              <a:gd name="connsiteX25" fmla="*/ 2562760 w 3460957"/>
              <a:gd name="connsiteY25" fmla="*/ 2185223 h 2924938"/>
              <a:gd name="connsiteX26" fmla="*/ 2829460 w 3460957"/>
              <a:gd name="connsiteY26" fmla="*/ 2147123 h 2924938"/>
              <a:gd name="connsiteX27" fmla="*/ 3000910 w 3460957"/>
              <a:gd name="connsiteY27" fmla="*/ 2023298 h 2924938"/>
              <a:gd name="connsiteX28" fmla="*/ 3143785 w 3460957"/>
              <a:gd name="connsiteY28" fmla="*/ 1794698 h 2924938"/>
              <a:gd name="connsiteX29" fmla="*/ 3258085 w 3460957"/>
              <a:gd name="connsiteY29" fmla="*/ 1556573 h 2924938"/>
              <a:gd name="connsiteX30" fmla="*/ 3353335 w 3460957"/>
              <a:gd name="connsiteY30" fmla="*/ 1204148 h 2924938"/>
              <a:gd name="connsiteX31" fmla="*/ 3420010 w 3460957"/>
              <a:gd name="connsiteY31" fmla="*/ 899348 h 2924938"/>
              <a:gd name="connsiteX32" fmla="*/ 3458110 w 3460957"/>
              <a:gd name="connsiteY32" fmla="*/ 518348 h 2924938"/>
              <a:gd name="connsiteX0" fmla="*/ 3458110 w 3460957"/>
              <a:gd name="connsiteY0" fmla="*/ 518348 h 2819686"/>
              <a:gd name="connsiteX1" fmla="*/ 3448585 w 3460957"/>
              <a:gd name="connsiteY1" fmla="*/ 251648 h 2819686"/>
              <a:gd name="connsiteX2" fmla="*/ 3372385 w 3460957"/>
              <a:gd name="connsiteY2" fmla="*/ 146873 h 2819686"/>
              <a:gd name="connsiteX3" fmla="*/ 3124735 w 3460957"/>
              <a:gd name="connsiteY3" fmla="*/ 99248 h 2819686"/>
              <a:gd name="connsiteX4" fmla="*/ 2000785 w 3460957"/>
              <a:gd name="connsiteY4" fmla="*/ 3998 h 2819686"/>
              <a:gd name="connsiteX5" fmla="*/ 810160 w 3460957"/>
              <a:gd name="connsiteY5" fmla="*/ 23048 h 2819686"/>
              <a:gd name="connsiteX6" fmla="*/ 333910 w 3460957"/>
              <a:gd name="connsiteY6" fmla="*/ 70673 h 2819686"/>
              <a:gd name="connsiteX7" fmla="*/ 124360 w 3460957"/>
              <a:gd name="connsiteY7" fmla="*/ 184973 h 2819686"/>
              <a:gd name="connsiteX8" fmla="*/ 29110 w 3460957"/>
              <a:gd name="connsiteY8" fmla="*/ 404048 h 2819686"/>
              <a:gd name="connsiteX9" fmla="*/ 535 w 3460957"/>
              <a:gd name="connsiteY9" fmla="*/ 1242248 h 2819686"/>
              <a:gd name="connsiteX10" fmla="*/ 48160 w 3460957"/>
              <a:gd name="connsiteY10" fmla="*/ 1766123 h 2819686"/>
              <a:gd name="connsiteX11" fmla="*/ 105310 w 3460957"/>
              <a:gd name="connsiteY11" fmla="*/ 2004248 h 2819686"/>
              <a:gd name="connsiteX12" fmla="*/ 248185 w 3460957"/>
              <a:gd name="connsiteY12" fmla="*/ 2118548 h 2819686"/>
              <a:gd name="connsiteX13" fmla="*/ 429160 w 3460957"/>
              <a:gd name="connsiteY13" fmla="*/ 2185223 h 2819686"/>
              <a:gd name="connsiteX14" fmla="*/ 486310 w 3460957"/>
              <a:gd name="connsiteY14" fmla="*/ 2480498 h 2819686"/>
              <a:gd name="connsiteX15" fmla="*/ 533935 w 3460957"/>
              <a:gd name="connsiteY15" fmla="*/ 2775773 h 2819686"/>
              <a:gd name="connsiteX16" fmla="*/ 552985 w 3460957"/>
              <a:gd name="connsiteY16" fmla="*/ 2797998 h 2819686"/>
              <a:gd name="connsiteX17" fmla="*/ 594260 w 3460957"/>
              <a:gd name="connsiteY17" fmla="*/ 2578923 h 2819686"/>
              <a:gd name="connsiteX18" fmla="*/ 632360 w 3460957"/>
              <a:gd name="connsiteY18" fmla="*/ 2404298 h 2819686"/>
              <a:gd name="connsiteX19" fmla="*/ 733960 w 3460957"/>
              <a:gd name="connsiteY19" fmla="*/ 2232848 h 2819686"/>
              <a:gd name="connsiteX20" fmla="*/ 819685 w 3460957"/>
              <a:gd name="connsiteY20" fmla="*/ 2185223 h 2819686"/>
              <a:gd name="connsiteX21" fmla="*/ 962560 w 3460957"/>
              <a:gd name="connsiteY21" fmla="*/ 2175698 h 2819686"/>
              <a:gd name="connsiteX22" fmla="*/ 1267360 w 3460957"/>
              <a:gd name="connsiteY22" fmla="*/ 2185223 h 2819686"/>
              <a:gd name="connsiteX23" fmla="*/ 1610260 w 3460957"/>
              <a:gd name="connsiteY23" fmla="*/ 2204273 h 2819686"/>
              <a:gd name="connsiteX24" fmla="*/ 2248435 w 3460957"/>
              <a:gd name="connsiteY24" fmla="*/ 2185223 h 2819686"/>
              <a:gd name="connsiteX25" fmla="*/ 2562760 w 3460957"/>
              <a:gd name="connsiteY25" fmla="*/ 2185223 h 2819686"/>
              <a:gd name="connsiteX26" fmla="*/ 2829460 w 3460957"/>
              <a:gd name="connsiteY26" fmla="*/ 2147123 h 2819686"/>
              <a:gd name="connsiteX27" fmla="*/ 3000910 w 3460957"/>
              <a:gd name="connsiteY27" fmla="*/ 2023298 h 2819686"/>
              <a:gd name="connsiteX28" fmla="*/ 3143785 w 3460957"/>
              <a:gd name="connsiteY28" fmla="*/ 1794698 h 2819686"/>
              <a:gd name="connsiteX29" fmla="*/ 3258085 w 3460957"/>
              <a:gd name="connsiteY29" fmla="*/ 1556573 h 2819686"/>
              <a:gd name="connsiteX30" fmla="*/ 3353335 w 3460957"/>
              <a:gd name="connsiteY30" fmla="*/ 1204148 h 2819686"/>
              <a:gd name="connsiteX31" fmla="*/ 3420010 w 3460957"/>
              <a:gd name="connsiteY31" fmla="*/ 899348 h 2819686"/>
              <a:gd name="connsiteX32" fmla="*/ 3458110 w 3460957"/>
              <a:gd name="connsiteY32" fmla="*/ 518348 h 2819686"/>
              <a:gd name="connsiteX0" fmla="*/ 3458170 w 3461017"/>
              <a:gd name="connsiteY0" fmla="*/ 518348 h 2819686"/>
              <a:gd name="connsiteX1" fmla="*/ 3448645 w 3461017"/>
              <a:gd name="connsiteY1" fmla="*/ 251648 h 2819686"/>
              <a:gd name="connsiteX2" fmla="*/ 3372445 w 3461017"/>
              <a:gd name="connsiteY2" fmla="*/ 146873 h 2819686"/>
              <a:gd name="connsiteX3" fmla="*/ 3124795 w 3461017"/>
              <a:gd name="connsiteY3" fmla="*/ 99248 h 2819686"/>
              <a:gd name="connsiteX4" fmla="*/ 2000845 w 3461017"/>
              <a:gd name="connsiteY4" fmla="*/ 3998 h 2819686"/>
              <a:gd name="connsiteX5" fmla="*/ 810220 w 3461017"/>
              <a:gd name="connsiteY5" fmla="*/ 23048 h 2819686"/>
              <a:gd name="connsiteX6" fmla="*/ 333970 w 3461017"/>
              <a:gd name="connsiteY6" fmla="*/ 70673 h 2819686"/>
              <a:gd name="connsiteX7" fmla="*/ 133945 w 3461017"/>
              <a:gd name="connsiteY7" fmla="*/ 162748 h 2819686"/>
              <a:gd name="connsiteX8" fmla="*/ 29170 w 3461017"/>
              <a:gd name="connsiteY8" fmla="*/ 404048 h 2819686"/>
              <a:gd name="connsiteX9" fmla="*/ 595 w 3461017"/>
              <a:gd name="connsiteY9" fmla="*/ 1242248 h 2819686"/>
              <a:gd name="connsiteX10" fmla="*/ 48220 w 3461017"/>
              <a:gd name="connsiteY10" fmla="*/ 1766123 h 2819686"/>
              <a:gd name="connsiteX11" fmla="*/ 105370 w 3461017"/>
              <a:gd name="connsiteY11" fmla="*/ 2004248 h 2819686"/>
              <a:gd name="connsiteX12" fmla="*/ 248245 w 3461017"/>
              <a:gd name="connsiteY12" fmla="*/ 2118548 h 2819686"/>
              <a:gd name="connsiteX13" fmla="*/ 429220 w 3461017"/>
              <a:gd name="connsiteY13" fmla="*/ 2185223 h 2819686"/>
              <a:gd name="connsiteX14" fmla="*/ 486370 w 3461017"/>
              <a:gd name="connsiteY14" fmla="*/ 2480498 h 2819686"/>
              <a:gd name="connsiteX15" fmla="*/ 533995 w 3461017"/>
              <a:gd name="connsiteY15" fmla="*/ 2775773 h 2819686"/>
              <a:gd name="connsiteX16" fmla="*/ 553045 w 3461017"/>
              <a:gd name="connsiteY16" fmla="*/ 2797998 h 2819686"/>
              <a:gd name="connsiteX17" fmla="*/ 594320 w 3461017"/>
              <a:gd name="connsiteY17" fmla="*/ 2578923 h 2819686"/>
              <a:gd name="connsiteX18" fmla="*/ 632420 w 3461017"/>
              <a:gd name="connsiteY18" fmla="*/ 2404298 h 2819686"/>
              <a:gd name="connsiteX19" fmla="*/ 734020 w 3461017"/>
              <a:gd name="connsiteY19" fmla="*/ 2232848 h 2819686"/>
              <a:gd name="connsiteX20" fmla="*/ 819745 w 3461017"/>
              <a:gd name="connsiteY20" fmla="*/ 2185223 h 2819686"/>
              <a:gd name="connsiteX21" fmla="*/ 962620 w 3461017"/>
              <a:gd name="connsiteY21" fmla="*/ 2175698 h 2819686"/>
              <a:gd name="connsiteX22" fmla="*/ 1267420 w 3461017"/>
              <a:gd name="connsiteY22" fmla="*/ 2185223 h 2819686"/>
              <a:gd name="connsiteX23" fmla="*/ 1610320 w 3461017"/>
              <a:gd name="connsiteY23" fmla="*/ 2204273 h 2819686"/>
              <a:gd name="connsiteX24" fmla="*/ 2248495 w 3461017"/>
              <a:gd name="connsiteY24" fmla="*/ 2185223 h 2819686"/>
              <a:gd name="connsiteX25" fmla="*/ 2562820 w 3461017"/>
              <a:gd name="connsiteY25" fmla="*/ 2185223 h 2819686"/>
              <a:gd name="connsiteX26" fmla="*/ 2829520 w 3461017"/>
              <a:gd name="connsiteY26" fmla="*/ 2147123 h 2819686"/>
              <a:gd name="connsiteX27" fmla="*/ 3000970 w 3461017"/>
              <a:gd name="connsiteY27" fmla="*/ 2023298 h 2819686"/>
              <a:gd name="connsiteX28" fmla="*/ 3143845 w 3461017"/>
              <a:gd name="connsiteY28" fmla="*/ 1794698 h 2819686"/>
              <a:gd name="connsiteX29" fmla="*/ 3258145 w 3461017"/>
              <a:gd name="connsiteY29" fmla="*/ 1556573 h 2819686"/>
              <a:gd name="connsiteX30" fmla="*/ 3353395 w 3461017"/>
              <a:gd name="connsiteY30" fmla="*/ 1204148 h 2819686"/>
              <a:gd name="connsiteX31" fmla="*/ 3420070 w 3461017"/>
              <a:gd name="connsiteY31" fmla="*/ 899348 h 2819686"/>
              <a:gd name="connsiteX32" fmla="*/ 3458170 w 3461017"/>
              <a:gd name="connsiteY32" fmla="*/ 518348 h 2819686"/>
              <a:gd name="connsiteX0" fmla="*/ 3458130 w 3460977"/>
              <a:gd name="connsiteY0" fmla="*/ 518348 h 2819686"/>
              <a:gd name="connsiteX1" fmla="*/ 3448605 w 3460977"/>
              <a:gd name="connsiteY1" fmla="*/ 251648 h 2819686"/>
              <a:gd name="connsiteX2" fmla="*/ 3372405 w 3460977"/>
              <a:gd name="connsiteY2" fmla="*/ 146873 h 2819686"/>
              <a:gd name="connsiteX3" fmla="*/ 3124755 w 3460977"/>
              <a:gd name="connsiteY3" fmla="*/ 99248 h 2819686"/>
              <a:gd name="connsiteX4" fmla="*/ 2000805 w 3460977"/>
              <a:gd name="connsiteY4" fmla="*/ 3998 h 2819686"/>
              <a:gd name="connsiteX5" fmla="*/ 810180 w 3460977"/>
              <a:gd name="connsiteY5" fmla="*/ 23048 h 2819686"/>
              <a:gd name="connsiteX6" fmla="*/ 333930 w 3460977"/>
              <a:gd name="connsiteY6" fmla="*/ 70673 h 2819686"/>
              <a:gd name="connsiteX7" fmla="*/ 127555 w 3460977"/>
              <a:gd name="connsiteY7" fmla="*/ 162748 h 2819686"/>
              <a:gd name="connsiteX8" fmla="*/ 29130 w 3460977"/>
              <a:gd name="connsiteY8" fmla="*/ 404048 h 2819686"/>
              <a:gd name="connsiteX9" fmla="*/ 555 w 3460977"/>
              <a:gd name="connsiteY9" fmla="*/ 1242248 h 2819686"/>
              <a:gd name="connsiteX10" fmla="*/ 48180 w 3460977"/>
              <a:gd name="connsiteY10" fmla="*/ 1766123 h 2819686"/>
              <a:gd name="connsiteX11" fmla="*/ 105330 w 3460977"/>
              <a:gd name="connsiteY11" fmla="*/ 2004248 h 2819686"/>
              <a:gd name="connsiteX12" fmla="*/ 248205 w 3460977"/>
              <a:gd name="connsiteY12" fmla="*/ 2118548 h 2819686"/>
              <a:gd name="connsiteX13" fmla="*/ 429180 w 3460977"/>
              <a:gd name="connsiteY13" fmla="*/ 2185223 h 2819686"/>
              <a:gd name="connsiteX14" fmla="*/ 486330 w 3460977"/>
              <a:gd name="connsiteY14" fmla="*/ 2480498 h 2819686"/>
              <a:gd name="connsiteX15" fmla="*/ 533955 w 3460977"/>
              <a:gd name="connsiteY15" fmla="*/ 2775773 h 2819686"/>
              <a:gd name="connsiteX16" fmla="*/ 553005 w 3460977"/>
              <a:gd name="connsiteY16" fmla="*/ 2797998 h 2819686"/>
              <a:gd name="connsiteX17" fmla="*/ 594280 w 3460977"/>
              <a:gd name="connsiteY17" fmla="*/ 2578923 h 2819686"/>
              <a:gd name="connsiteX18" fmla="*/ 632380 w 3460977"/>
              <a:gd name="connsiteY18" fmla="*/ 2404298 h 2819686"/>
              <a:gd name="connsiteX19" fmla="*/ 733980 w 3460977"/>
              <a:gd name="connsiteY19" fmla="*/ 2232848 h 2819686"/>
              <a:gd name="connsiteX20" fmla="*/ 819705 w 3460977"/>
              <a:gd name="connsiteY20" fmla="*/ 2185223 h 2819686"/>
              <a:gd name="connsiteX21" fmla="*/ 962580 w 3460977"/>
              <a:gd name="connsiteY21" fmla="*/ 2175698 h 2819686"/>
              <a:gd name="connsiteX22" fmla="*/ 1267380 w 3460977"/>
              <a:gd name="connsiteY22" fmla="*/ 2185223 h 2819686"/>
              <a:gd name="connsiteX23" fmla="*/ 1610280 w 3460977"/>
              <a:gd name="connsiteY23" fmla="*/ 2204273 h 2819686"/>
              <a:gd name="connsiteX24" fmla="*/ 2248455 w 3460977"/>
              <a:gd name="connsiteY24" fmla="*/ 2185223 h 2819686"/>
              <a:gd name="connsiteX25" fmla="*/ 2562780 w 3460977"/>
              <a:gd name="connsiteY25" fmla="*/ 2185223 h 2819686"/>
              <a:gd name="connsiteX26" fmla="*/ 2829480 w 3460977"/>
              <a:gd name="connsiteY26" fmla="*/ 2147123 h 2819686"/>
              <a:gd name="connsiteX27" fmla="*/ 3000930 w 3460977"/>
              <a:gd name="connsiteY27" fmla="*/ 2023298 h 2819686"/>
              <a:gd name="connsiteX28" fmla="*/ 3143805 w 3460977"/>
              <a:gd name="connsiteY28" fmla="*/ 1794698 h 2819686"/>
              <a:gd name="connsiteX29" fmla="*/ 3258105 w 3460977"/>
              <a:gd name="connsiteY29" fmla="*/ 1556573 h 2819686"/>
              <a:gd name="connsiteX30" fmla="*/ 3353355 w 3460977"/>
              <a:gd name="connsiteY30" fmla="*/ 1204148 h 2819686"/>
              <a:gd name="connsiteX31" fmla="*/ 3420030 w 3460977"/>
              <a:gd name="connsiteY31" fmla="*/ 899348 h 2819686"/>
              <a:gd name="connsiteX32" fmla="*/ 3458130 w 3460977"/>
              <a:gd name="connsiteY32" fmla="*/ 518348 h 2819686"/>
              <a:gd name="connsiteX0" fmla="*/ 3458130 w 3460977"/>
              <a:gd name="connsiteY0" fmla="*/ 518117 h 2819455"/>
              <a:gd name="connsiteX1" fmla="*/ 3448605 w 3460977"/>
              <a:gd name="connsiteY1" fmla="*/ 251417 h 2819455"/>
              <a:gd name="connsiteX2" fmla="*/ 3372405 w 3460977"/>
              <a:gd name="connsiteY2" fmla="*/ 146642 h 2819455"/>
              <a:gd name="connsiteX3" fmla="*/ 3124755 w 3460977"/>
              <a:gd name="connsiteY3" fmla="*/ 99017 h 2819455"/>
              <a:gd name="connsiteX4" fmla="*/ 2000805 w 3460977"/>
              <a:gd name="connsiteY4" fmla="*/ 3767 h 2819455"/>
              <a:gd name="connsiteX5" fmla="*/ 810180 w 3460977"/>
              <a:gd name="connsiteY5" fmla="*/ 22817 h 2819455"/>
              <a:gd name="connsiteX6" fmla="*/ 359330 w 3460977"/>
              <a:gd name="connsiteY6" fmla="*/ 57742 h 2819455"/>
              <a:gd name="connsiteX7" fmla="*/ 127555 w 3460977"/>
              <a:gd name="connsiteY7" fmla="*/ 162517 h 2819455"/>
              <a:gd name="connsiteX8" fmla="*/ 29130 w 3460977"/>
              <a:gd name="connsiteY8" fmla="*/ 403817 h 2819455"/>
              <a:gd name="connsiteX9" fmla="*/ 555 w 3460977"/>
              <a:gd name="connsiteY9" fmla="*/ 1242017 h 2819455"/>
              <a:gd name="connsiteX10" fmla="*/ 48180 w 3460977"/>
              <a:gd name="connsiteY10" fmla="*/ 1765892 h 2819455"/>
              <a:gd name="connsiteX11" fmla="*/ 105330 w 3460977"/>
              <a:gd name="connsiteY11" fmla="*/ 2004017 h 2819455"/>
              <a:gd name="connsiteX12" fmla="*/ 248205 w 3460977"/>
              <a:gd name="connsiteY12" fmla="*/ 2118317 h 2819455"/>
              <a:gd name="connsiteX13" fmla="*/ 429180 w 3460977"/>
              <a:gd name="connsiteY13" fmla="*/ 2184992 h 2819455"/>
              <a:gd name="connsiteX14" fmla="*/ 486330 w 3460977"/>
              <a:gd name="connsiteY14" fmla="*/ 2480267 h 2819455"/>
              <a:gd name="connsiteX15" fmla="*/ 533955 w 3460977"/>
              <a:gd name="connsiteY15" fmla="*/ 2775542 h 2819455"/>
              <a:gd name="connsiteX16" fmla="*/ 553005 w 3460977"/>
              <a:gd name="connsiteY16" fmla="*/ 2797767 h 2819455"/>
              <a:gd name="connsiteX17" fmla="*/ 594280 w 3460977"/>
              <a:gd name="connsiteY17" fmla="*/ 2578692 h 2819455"/>
              <a:gd name="connsiteX18" fmla="*/ 632380 w 3460977"/>
              <a:gd name="connsiteY18" fmla="*/ 2404067 h 2819455"/>
              <a:gd name="connsiteX19" fmla="*/ 733980 w 3460977"/>
              <a:gd name="connsiteY19" fmla="*/ 2232617 h 2819455"/>
              <a:gd name="connsiteX20" fmla="*/ 819705 w 3460977"/>
              <a:gd name="connsiteY20" fmla="*/ 2184992 h 2819455"/>
              <a:gd name="connsiteX21" fmla="*/ 962580 w 3460977"/>
              <a:gd name="connsiteY21" fmla="*/ 2175467 h 2819455"/>
              <a:gd name="connsiteX22" fmla="*/ 1267380 w 3460977"/>
              <a:gd name="connsiteY22" fmla="*/ 2184992 h 2819455"/>
              <a:gd name="connsiteX23" fmla="*/ 1610280 w 3460977"/>
              <a:gd name="connsiteY23" fmla="*/ 2204042 h 2819455"/>
              <a:gd name="connsiteX24" fmla="*/ 2248455 w 3460977"/>
              <a:gd name="connsiteY24" fmla="*/ 2184992 h 2819455"/>
              <a:gd name="connsiteX25" fmla="*/ 2562780 w 3460977"/>
              <a:gd name="connsiteY25" fmla="*/ 2184992 h 2819455"/>
              <a:gd name="connsiteX26" fmla="*/ 2829480 w 3460977"/>
              <a:gd name="connsiteY26" fmla="*/ 2146892 h 2819455"/>
              <a:gd name="connsiteX27" fmla="*/ 3000930 w 3460977"/>
              <a:gd name="connsiteY27" fmla="*/ 2023067 h 2819455"/>
              <a:gd name="connsiteX28" fmla="*/ 3143805 w 3460977"/>
              <a:gd name="connsiteY28" fmla="*/ 1794467 h 2819455"/>
              <a:gd name="connsiteX29" fmla="*/ 3258105 w 3460977"/>
              <a:gd name="connsiteY29" fmla="*/ 1556342 h 2819455"/>
              <a:gd name="connsiteX30" fmla="*/ 3353355 w 3460977"/>
              <a:gd name="connsiteY30" fmla="*/ 1203917 h 2819455"/>
              <a:gd name="connsiteX31" fmla="*/ 3420030 w 3460977"/>
              <a:gd name="connsiteY31" fmla="*/ 899117 h 2819455"/>
              <a:gd name="connsiteX32" fmla="*/ 3458130 w 3460977"/>
              <a:gd name="connsiteY32" fmla="*/ 518117 h 2819455"/>
              <a:gd name="connsiteX0" fmla="*/ 3458111 w 3460958"/>
              <a:gd name="connsiteY0" fmla="*/ 518117 h 2819455"/>
              <a:gd name="connsiteX1" fmla="*/ 3448586 w 3460958"/>
              <a:gd name="connsiteY1" fmla="*/ 251417 h 2819455"/>
              <a:gd name="connsiteX2" fmla="*/ 3372386 w 3460958"/>
              <a:gd name="connsiteY2" fmla="*/ 146642 h 2819455"/>
              <a:gd name="connsiteX3" fmla="*/ 3124736 w 3460958"/>
              <a:gd name="connsiteY3" fmla="*/ 99017 h 2819455"/>
              <a:gd name="connsiteX4" fmla="*/ 2000786 w 3460958"/>
              <a:gd name="connsiteY4" fmla="*/ 3767 h 2819455"/>
              <a:gd name="connsiteX5" fmla="*/ 810161 w 3460958"/>
              <a:gd name="connsiteY5" fmla="*/ 22817 h 2819455"/>
              <a:gd name="connsiteX6" fmla="*/ 359311 w 3460958"/>
              <a:gd name="connsiteY6" fmla="*/ 57742 h 2819455"/>
              <a:gd name="connsiteX7" fmla="*/ 124361 w 3460958"/>
              <a:gd name="connsiteY7" fmla="*/ 149817 h 2819455"/>
              <a:gd name="connsiteX8" fmla="*/ 29111 w 3460958"/>
              <a:gd name="connsiteY8" fmla="*/ 403817 h 2819455"/>
              <a:gd name="connsiteX9" fmla="*/ 536 w 3460958"/>
              <a:gd name="connsiteY9" fmla="*/ 1242017 h 2819455"/>
              <a:gd name="connsiteX10" fmla="*/ 48161 w 3460958"/>
              <a:gd name="connsiteY10" fmla="*/ 1765892 h 2819455"/>
              <a:gd name="connsiteX11" fmla="*/ 105311 w 3460958"/>
              <a:gd name="connsiteY11" fmla="*/ 2004017 h 2819455"/>
              <a:gd name="connsiteX12" fmla="*/ 248186 w 3460958"/>
              <a:gd name="connsiteY12" fmla="*/ 2118317 h 2819455"/>
              <a:gd name="connsiteX13" fmla="*/ 429161 w 3460958"/>
              <a:gd name="connsiteY13" fmla="*/ 2184992 h 2819455"/>
              <a:gd name="connsiteX14" fmla="*/ 486311 w 3460958"/>
              <a:gd name="connsiteY14" fmla="*/ 2480267 h 2819455"/>
              <a:gd name="connsiteX15" fmla="*/ 533936 w 3460958"/>
              <a:gd name="connsiteY15" fmla="*/ 2775542 h 2819455"/>
              <a:gd name="connsiteX16" fmla="*/ 552986 w 3460958"/>
              <a:gd name="connsiteY16" fmla="*/ 2797767 h 2819455"/>
              <a:gd name="connsiteX17" fmla="*/ 594261 w 3460958"/>
              <a:gd name="connsiteY17" fmla="*/ 2578692 h 2819455"/>
              <a:gd name="connsiteX18" fmla="*/ 632361 w 3460958"/>
              <a:gd name="connsiteY18" fmla="*/ 2404067 h 2819455"/>
              <a:gd name="connsiteX19" fmla="*/ 733961 w 3460958"/>
              <a:gd name="connsiteY19" fmla="*/ 2232617 h 2819455"/>
              <a:gd name="connsiteX20" fmla="*/ 819686 w 3460958"/>
              <a:gd name="connsiteY20" fmla="*/ 2184992 h 2819455"/>
              <a:gd name="connsiteX21" fmla="*/ 962561 w 3460958"/>
              <a:gd name="connsiteY21" fmla="*/ 2175467 h 2819455"/>
              <a:gd name="connsiteX22" fmla="*/ 1267361 w 3460958"/>
              <a:gd name="connsiteY22" fmla="*/ 2184992 h 2819455"/>
              <a:gd name="connsiteX23" fmla="*/ 1610261 w 3460958"/>
              <a:gd name="connsiteY23" fmla="*/ 2204042 h 2819455"/>
              <a:gd name="connsiteX24" fmla="*/ 2248436 w 3460958"/>
              <a:gd name="connsiteY24" fmla="*/ 2184992 h 2819455"/>
              <a:gd name="connsiteX25" fmla="*/ 2562761 w 3460958"/>
              <a:gd name="connsiteY25" fmla="*/ 2184992 h 2819455"/>
              <a:gd name="connsiteX26" fmla="*/ 2829461 w 3460958"/>
              <a:gd name="connsiteY26" fmla="*/ 2146892 h 2819455"/>
              <a:gd name="connsiteX27" fmla="*/ 3000911 w 3460958"/>
              <a:gd name="connsiteY27" fmla="*/ 2023067 h 2819455"/>
              <a:gd name="connsiteX28" fmla="*/ 3143786 w 3460958"/>
              <a:gd name="connsiteY28" fmla="*/ 1794467 h 2819455"/>
              <a:gd name="connsiteX29" fmla="*/ 3258086 w 3460958"/>
              <a:gd name="connsiteY29" fmla="*/ 1556342 h 2819455"/>
              <a:gd name="connsiteX30" fmla="*/ 3353336 w 3460958"/>
              <a:gd name="connsiteY30" fmla="*/ 1203917 h 2819455"/>
              <a:gd name="connsiteX31" fmla="*/ 3420011 w 3460958"/>
              <a:gd name="connsiteY31" fmla="*/ 899117 h 2819455"/>
              <a:gd name="connsiteX32" fmla="*/ 3458111 w 3460958"/>
              <a:gd name="connsiteY32" fmla="*/ 518117 h 2819455"/>
              <a:gd name="connsiteX0" fmla="*/ 3458111 w 3462026"/>
              <a:gd name="connsiteY0" fmla="*/ 518117 h 2819455"/>
              <a:gd name="connsiteX1" fmla="*/ 3448586 w 3462026"/>
              <a:gd name="connsiteY1" fmla="*/ 251417 h 2819455"/>
              <a:gd name="connsiteX2" fmla="*/ 3350161 w 3462026"/>
              <a:gd name="connsiteY2" fmla="*/ 130767 h 2819455"/>
              <a:gd name="connsiteX3" fmla="*/ 3124736 w 3462026"/>
              <a:gd name="connsiteY3" fmla="*/ 99017 h 2819455"/>
              <a:gd name="connsiteX4" fmla="*/ 2000786 w 3462026"/>
              <a:gd name="connsiteY4" fmla="*/ 3767 h 2819455"/>
              <a:gd name="connsiteX5" fmla="*/ 810161 w 3462026"/>
              <a:gd name="connsiteY5" fmla="*/ 22817 h 2819455"/>
              <a:gd name="connsiteX6" fmla="*/ 359311 w 3462026"/>
              <a:gd name="connsiteY6" fmla="*/ 57742 h 2819455"/>
              <a:gd name="connsiteX7" fmla="*/ 124361 w 3462026"/>
              <a:gd name="connsiteY7" fmla="*/ 149817 h 2819455"/>
              <a:gd name="connsiteX8" fmla="*/ 29111 w 3462026"/>
              <a:gd name="connsiteY8" fmla="*/ 403817 h 2819455"/>
              <a:gd name="connsiteX9" fmla="*/ 536 w 3462026"/>
              <a:gd name="connsiteY9" fmla="*/ 1242017 h 2819455"/>
              <a:gd name="connsiteX10" fmla="*/ 48161 w 3462026"/>
              <a:gd name="connsiteY10" fmla="*/ 1765892 h 2819455"/>
              <a:gd name="connsiteX11" fmla="*/ 105311 w 3462026"/>
              <a:gd name="connsiteY11" fmla="*/ 2004017 h 2819455"/>
              <a:gd name="connsiteX12" fmla="*/ 248186 w 3462026"/>
              <a:gd name="connsiteY12" fmla="*/ 2118317 h 2819455"/>
              <a:gd name="connsiteX13" fmla="*/ 429161 w 3462026"/>
              <a:gd name="connsiteY13" fmla="*/ 2184992 h 2819455"/>
              <a:gd name="connsiteX14" fmla="*/ 486311 w 3462026"/>
              <a:gd name="connsiteY14" fmla="*/ 2480267 h 2819455"/>
              <a:gd name="connsiteX15" fmla="*/ 533936 w 3462026"/>
              <a:gd name="connsiteY15" fmla="*/ 2775542 h 2819455"/>
              <a:gd name="connsiteX16" fmla="*/ 552986 w 3462026"/>
              <a:gd name="connsiteY16" fmla="*/ 2797767 h 2819455"/>
              <a:gd name="connsiteX17" fmla="*/ 594261 w 3462026"/>
              <a:gd name="connsiteY17" fmla="*/ 2578692 h 2819455"/>
              <a:gd name="connsiteX18" fmla="*/ 632361 w 3462026"/>
              <a:gd name="connsiteY18" fmla="*/ 2404067 h 2819455"/>
              <a:gd name="connsiteX19" fmla="*/ 733961 w 3462026"/>
              <a:gd name="connsiteY19" fmla="*/ 2232617 h 2819455"/>
              <a:gd name="connsiteX20" fmla="*/ 819686 w 3462026"/>
              <a:gd name="connsiteY20" fmla="*/ 2184992 h 2819455"/>
              <a:gd name="connsiteX21" fmla="*/ 962561 w 3462026"/>
              <a:gd name="connsiteY21" fmla="*/ 2175467 h 2819455"/>
              <a:gd name="connsiteX22" fmla="*/ 1267361 w 3462026"/>
              <a:gd name="connsiteY22" fmla="*/ 2184992 h 2819455"/>
              <a:gd name="connsiteX23" fmla="*/ 1610261 w 3462026"/>
              <a:gd name="connsiteY23" fmla="*/ 2204042 h 2819455"/>
              <a:gd name="connsiteX24" fmla="*/ 2248436 w 3462026"/>
              <a:gd name="connsiteY24" fmla="*/ 2184992 h 2819455"/>
              <a:gd name="connsiteX25" fmla="*/ 2562761 w 3462026"/>
              <a:gd name="connsiteY25" fmla="*/ 2184992 h 2819455"/>
              <a:gd name="connsiteX26" fmla="*/ 2829461 w 3462026"/>
              <a:gd name="connsiteY26" fmla="*/ 2146892 h 2819455"/>
              <a:gd name="connsiteX27" fmla="*/ 3000911 w 3462026"/>
              <a:gd name="connsiteY27" fmla="*/ 2023067 h 2819455"/>
              <a:gd name="connsiteX28" fmla="*/ 3143786 w 3462026"/>
              <a:gd name="connsiteY28" fmla="*/ 1794467 h 2819455"/>
              <a:gd name="connsiteX29" fmla="*/ 3258086 w 3462026"/>
              <a:gd name="connsiteY29" fmla="*/ 1556342 h 2819455"/>
              <a:gd name="connsiteX30" fmla="*/ 3353336 w 3462026"/>
              <a:gd name="connsiteY30" fmla="*/ 1203917 h 2819455"/>
              <a:gd name="connsiteX31" fmla="*/ 3420011 w 3462026"/>
              <a:gd name="connsiteY31" fmla="*/ 899117 h 2819455"/>
              <a:gd name="connsiteX32" fmla="*/ 3458111 w 3462026"/>
              <a:gd name="connsiteY32" fmla="*/ 518117 h 2819455"/>
              <a:gd name="connsiteX0" fmla="*/ 3458111 w 3462026"/>
              <a:gd name="connsiteY0" fmla="*/ 518117 h 2819455"/>
              <a:gd name="connsiteX1" fmla="*/ 3448586 w 3462026"/>
              <a:gd name="connsiteY1" fmla="*/ 251417 h 2819455"/>
              <a:gd name="connsiteX2" fmla="*/ 3350161 w 3462026"/>
              <a:gd name="connsiteY2" fmla="*/ 130767 h 2819455"/>
              <a:gd name="connsiteX3" fmla="*/ 3124736 w 3462026"/>
              <a:gd name="connsiteY3" fmla="*/ 99017 h 2819455"/>
              <a:gd name="connsiteX4" fmla="*/ 2000786 w 3462026"/>
              <a:gd name="connsiteY4" fmla="*/ 3767 h 2819455"/>
              <a:gd name="connsiteX5" fmla="*/ 810161 w 3462026"/>
              <a:gd name="connsiteY5" fmla="*/ 22817 h 2819455"/>
              <a:gd name="connsiteX6" fmla="*/ 359311 w 3462026"/>
              <a:gd name="connsiteY6" fmla="*/ 57742 h 2819455"/>
              <a:gd name="connsiteX7" fmla="*/ 124361 w 3462026"/>
              <a:gd name="connsiteY7" fmla="*/ 149817 h 2819455"/>
              <a:gd name="connsiteX8" fmla="*/ 29111 w 3462026"/>
              <a:gd name="connsiteY8" fmla="*/ 403817 h 2819455"/>
              <a:gd name="connsiteX9" fmla="*/ 536 w 3462026"/>
              <a:gd name="connsiteY9" fmla="*/ 1242017 h 2819455"/>
              <a:gd name="connsiteX10" fmla="*/ 48161 w 3462026"/>
              <a:gd name="connsiteY10" fmla="*/ 1765892 h 2819455"/>
              <a:gd name="connsiteX11" fmla="*/ 105311 w 3462026"/>
              <a:gd name="connsiteY11" fmla="*/ 2004017 h 2819455"/>
              <a:gd name="connsiteX12" fmla="*/ 248186 w 3462026"/>
              <a:gd name="connsiteY12" fmla="*/ 2118317 h 2819455"/>
              <a:gd name="connsiteX13" fmla="*/ 429161 w 3462026"/>
              <a:gd name="connsiteY13" fmla="*/ 2184992 h 2819455"/>
              <a:gd name="connsiteX14" fmla="*/ 486311 w 3462026"/>
              <a:gd name="connsiteY14" fmla="*/ 2480267 h 2819455"/>
              <a:gd name="connsiteX15" fmla="*/ 533936 w 3462026"/>
              <a:gd name="connsiteY15" fmla="*/ 2775542 h 2819455"/>
              <a:gd name="connsiteX16" fmla="*/ 552986 w 3462026"/>
              <a:gd name="connsiteY16" fmla="*/ 2797767 h 2819455"/>
              <a:gd name="connsiteX17" fmla="*/ 594261 w 3462026"/>
              <a:gd name="connsiteY17" fmla="*/ 2578692 h 2819455"/>
              <a:gd name="connsiteX18" fmla="*/ 632361 w 3462026"/>
              <a:gd name="connsiteY18" fmla="*/ 2404067 h 2819455"/>
              <a:gd name="connsiteX19" fmla="*/ 733961 w 3462026"/>
              <a:gd name="connsiteY19" fmla="*/ 2232617 h 2819455"/>
              <a:gd name="connsiteX20" fmla="*/ 819686 w 3462026"/>
              <a:gd name="connsiteY20" fmla="*/ 2184992 h 2819455"/>
              <a:gd name="connsiteX21" fmla="*/ 962561 w 3462026"/>
              <a:gd name="connsiteY21" fmla="*/ 2175467 h 2819455"/>
              <a:gd name="connsiteX22" fmla="*/ 1267361 w 3462026"/>
              <a:gd name="connsiteY22" fmla="*/ 2184992 h 2819455"/>
              <a:gd name="connsiteX23" fmla="*/ 1610261 w 3462026"/>
              <a:gd name="connsiteY23" fmla="*/ 2204042 h 2819455"/>
              <a:gd name="connsiteX24" fmla="*/ 2248436 w 3462026"/>
              <a:gd name="connsiteY24" fmla="*/ 2184992 h 2819455"/>
              <a:gd name="connsiteX25" fmla="*/ 2562761 w 3462026"/>
              <a:gd name="connsiteY25" fmla="*/ 2184992 h 2819455"/>
              <a:gd name="connsiteX26" fmla="*/ 2829461 w 3462026"/>
              <a:gd name="connsiteY26" fmla="*/ 2146892 h 2819455"/>
              <a:gd name="connsiteX27" fmla="*/ 3000911 w 3462026"/>
              <a:gd name="connsiteY27" fmla="*/ 2023067 h 2819455"/>
              <a:gd name="connsiteX28" fmla="*/ 3143786 w 3462026"/>
              <a:gd name="connsiteY28" fmla="*/ 1794467 h 2819455"/>
              <a:gd name="connsiteX29" fmla="*/ 3258086 w 3462026"/>
              <a:gd name="connsiteY29" fmla="*/ 1556342 h 2819455"/>
              <a:gd name="connsiteX30" fmla="*/ 3353336 w 3462026"/>
              <a:gd name="connsiteY30" fmla="*/ 1203917 h 2819455"/>
              <a:gd name="connsiteX31" fmla="*/ 3420011 w 3462026"/>
              <a:gd name="connsiteY31" fmla="*/ 899117 h 2819455"/>
              <a:gd name="connsiteX32" fmla="*/ 3458111 w 3462026"/>
              <a:gd name="connsiteY32" fmla="*/ 518117 h 2819455"/>
              <a:gd name="connsiteX0" fmla="*/ 3458111 w 3462026"/>
              <a:gd name="connsiteY0" fmla="*/ 518117 h 2819455"/>
              <a:gd name="connsiteX1" fmla="*/ 3448586 w 3462026"/>
              <a:gd name="connsiteY1" fmla="*/ 251417 h 2819455"/>
              <a:gd name="connsiteX2" fmla="*/ 3350161 w 3462026"/>
              <a:gd name="connsiteY2" fmla="*/ 130767 h 2819455"/>
              <a:gd name="connsiteX3" fmla="*/ 3124736 w 3462026"/>
              <a:gd name="connsiteY3" fmla="*/ 99017 h 2819455"/>
              <a:gd name="connsiteX4" fmla="*/ 2000786 w 3462026"/>
              <a:gd name="connsiteY4" fmla="*/ 3767 h 2819455"/>
              <a:gd name="connsiteX5" fmla="*/ 810161 w 3462026"/>
              <a:gd name="connsiteY5" fmla="*/ 22817 h 2819455"/>
              <a:gd name="connsiteX6" fmla="*/ 359311 w 3462026"/>
              <a:gd name="connsiteY6" fmla="*/ 57742 h 2819455"/>
              <a:gd name="connsiteX7" fmla="*/ 124361 w 3462026"/>
              <a:gd name="connsiteY7" fmla="*/ 149817 h 2819455"/>
              <a:gd name="connsiteX8" fmla="*/ 29111 w 3462026"/>
              <a:gd name="connsiteY8" fmla="*/ 403817 h 2819455"/>
              <a:gd name="connsiteX9" fmla="*/ 536 w 3462026"/>
              <a:gd name="connsiteY9" fmla="*/ 1242017 h 2819455"/>
              <a:gd name="connsiteX10" fmla="*/ 48161 w 3462026"/>
              <a:gd name="connsiteY10" fmla="*/ 1765892 h 2819455"/>
              <a:gd name="connsiteX11" fmla="*/ 105311 w 3462026"/>
              <a:gd name="connsiteY11" fmla="*/ 2004017 h 2819455"/>
              <a:gd name="connsiteX12" fmla="*/ 248186 w 3462026"/>
              <a:gd name="connsiteY12" fmla="*/ 2118317 h 2819455"/>
              <a:gd name="connsiteX13" fmla="*/ 429161 w 3462026"/>
              <a:gd name="connsiteY13" fmla="*/ 2184992 h 2819455"/>
              <a:gd name="connsiteX14" fmla="*/ 486311 w 3462026"/>
              <a:gd name="connsiteY14" fmla="*/ 2480267 h 2819455"/>
              <a:gd name="connsiteX15" fmla="*/ 533936 w 3462026"/>
              <a:gd name="connsiteY15" fmla="*/ 2775542 h 2819455"/>
              <a:gd name="connsiteX16" fmla="*/ 552986 w 3462026"/>
              <a:gd name="connsiteY16" fmla="*/ 2797767 h 2819455"/>
              <a:gd name="connsiteX17" fmla="*/ 594261 w 3462026"/>
              <a:gd name="connsiteY17" fmla="*/ 2578692 h 2819455"/>
              <a:gd name="connsiteX18" fmla="*/ 632361 w 3462026"/>
              <a:gd name="connsiteY18" fmla="*/ 2404067 h 2819455"/>
              <a:gd name="connsiteX19" fmla="*/ 733961 w 3462026"/>
              <a:gd name="connsiteY19" fmla="*/ 2232617 h 2819455"/>
              <a:gd name="connsiteX20" fmla="*/ 819686 w 3462026"/>
              <a:gd name="connsiteY20" fmla="*/ 2184992 h 2819455"/>
              <a:gd name="connsiteX21" fmla="*/ 962561 w 3462026"/>
              <a:gd name="connsiteY21" fmla="*/ 2175467 h 2819455"/>
              <a:gd name="connsiteX22" fmla="*/ 1267361 w 3462026"/>
              <a:gd name="connsiteY22" fmla="*/ 2184992 h 2819455"/>
              <a:gd name="connsiteX23" fmla="*/ 1610261 w 3462026"/>
              <a:gd name="connsiteY23" fmla="*/ 2204042 h 2819455"/>
              <a:gd name="connsiteX24" fmla="*/ 2248436 w 3462026"/>
              <a:gd name="connsiteY24" fmla="*/ 2184992 h 2819455"/>
              <a:gd name="connsiteX25" fmla="*/ 2562761 w 3462026"/>
              <a:gd name="connsiteY25" fmla="*/ 2184992 h 2819455"/>
              <a:gd name="connsiteX26" fmla="*/ 2829461 w 3462026"/>
              <a:gd name="connsiteY26" fmla="*/ 2146892 h 2819455"/>
              <a:gd name="connsiteX27" fmla="*/ 3000911 w 3462026"/>
              <a:gd name="connsiteY27" fmla="*/ 2023067 h 2819455"/>
              <a:gd name="connsiteX28" fmla="*/ 3143786 w 3462026"/>
              <a:gd name="connsiteY28" fmla="*/ 1794467 h 2819455"/>
              <a:gd name="connsiteX29" fmla="*/ 3258086 w 3462026"/>
              <a:gd name="connsiteY29" fmla="*/ 1556342 h 2819455"/>
              <a:gd name="connsiteX30" fmla="*/ 3353336 w 3462026"/>
              <a:gd name="connsiteY30" fmla="*/ 1203917 h 2819455"/>
              <a:gd name="connsiteX31" fmla="*/ 3420011 w 3462026"/>
              <a:gd name="connsiteY31" fmla="*/ 899117 h 2819455"/>
              <a:gd name="connsiteX32" fmla="*/ 3458111 w 3462026"/>
              <a:gd name="connsiteY32" fmla="*/ 518117 h 2819455"/>
              <a:gd name="connsiteX0" fmla="*/ 3458111 w 3462026"/>
              <a:gd name="connsiteY0" fmla="*/ 518117 h 2819455"/>
              <a:gd name="connsiteX1" fmla="*/ 3448586 w 3462026"/>
              <a:gd name="connsiteY1" fmla="*/ 251417 h 2819455"/>
              <a:gd name="connsiteX2" fmla="*/ 3350161 w 3462026"/>
              <a:gd name="connsiteY2" fmla="*/ 130767 h 2819455"/>
              <a:gd name="connsiteX3" fmla="*/ 3124736 w 3462026"/>
              <a:gd name="connsiteY3" fmla="*/ 99017 h 2819455"/>
              <a:gd name="connsiteX4" fmla="*/ 2000786 w 3462026"/>
              <a:gd name="connsiteY4" fmla="*/ 3767 h 2819455"/>
              <a:gd name="connsiteX5" fmla="*/ 810161 w 3462026"/>
              <a:gd name="connsiteY5" fmla="*/ 22817 h 2819455"/>
              <a:gd name="connsiteX6" fmla="*/ 359311 w 3462026"/>
              <a:gd name="connsiteY6" fmla="*/ 57742 h 2819455"/>
              <a:gd name="connsiteX7" fmla="*/ 124361 w 3462026"/>
              <a:gd name="connsiteY7" fmla="*/ 149817 h 2819455"/>
              <a:gd name="connsiteX8" fmla="*/ 29111 w 3462026"/>
              <a:gd name="connsiteY8" fmla="*/ 403817 h 2819455"/>
              <a:gd name="connsiteX9" fmla="*/ 536 w 3462026"/>
              <a:gd name="connsiteY9" fmla="*/ 1242017 h 2819455"/>
              <a:gd name="connsiteX10" fmla="*/ 48161 w 3462026"/>
              <a:gd name="connsiteY10" fmla="*/ 1765892 h 2819455"/>
              <a:gd name="connsiteX11" fmla="*/ 105311 w 3462026"/>
              <a:gd name="connsiteY11" fmla="*/ 2004017 h 2819455"/>
              <a:gd name="connsiteX12" fmla="*/ 248186 w 3462026"/>
              <a:gd name="connsiteY12" fmla="*/ 2118317 h 2819455"/>
              <a:gd name="connsiteX13" fmla="*/ 429161 w 3462026"/>
              <a:gd name="connsiteY13" fmla="*/ 2184992 h 2819455"/>
              <a:gd name="connsiteX14" fmla="*/ 486311 w 3462026"/>
              <a:gd name="connsiteY14" fmla="*/ 2480267 h 2819455"/>
              <a:gd name="connsiteX15" fmla="*/ 533936 w 3462026"/>
              <a:gd name="connsiteY15" fmla="*/ 2775542 h 2819455"/>
              <a:gd name="connsiteX16" fmla="*/ 552986 w 3462026"/>
              <a:gd name="connsiteY16" fmla="*/ 2797767 h 2819455"/>
              <a:gd name="connsiteX17" fmla="*/ 594261 w 3462026"/>
              <a:gd name="connsiteY17" fmla="*/ 2578692 h 2819455"/>
              <a:gd name="connsiteX18" fmla="*/ 632361 w 3462026"/>
              <a:gd name="connsiteY18" fmla="*/ 2404067 h 2819455"/>
              <a:gd name="connsiteX19" fmla="*/ 733961 w 3462026"/>
              <a:gd name="connsiteY19" fmla="*/ 2232617 h 2819455"/>
              <a:gd name="connsiteX20" fmla="*/ 819686 w 3462026"/>
              <a:gd name="connsiteY20" fmla="*/ 2184992 h 2819455"/>
              <a:gd name="connsiteX21" fmla="*/ 962561 w 3462026"/>
              <a:gd name="connsiteY21" fmla="*/ 2175467 h 2819455"/>
              <a:gd name="connsiteX22" fmla="*/ 1267361 w 3462026"/>
              <a:gd name="connsiteY22" fmla="*/ 2184992 h 2819455"/>
              <a:gd name="connsiteX23" fmla="*/ 1610261 w 3462026"/>
              <a:gd name="connsiteY23" fmla="*/ 2204042 h 2819455"/>
              <a:gd name="connsiteX24" fmla="*/ 2248436 w 3462026"/>
              <a:gd name="connsiteY24" fmla="*/ 2184992 h 2819455"/>
              <a:gd name="connsiteX25" fmla="*/ 2562761 w 3462026"/>
              <a:gd name="connsiteY25" fmla="*/ 2184992 h 2819455"/>
              <a:gd name="connsiteX26" fmla="*/ 2829461 w 3462026"/>
              <a:gd name="connsiteY26" fmla="*/ 2146892 h 2819455"/>
              <a:gd name="connsiteX27" fmla="*/ 3000911 w 3462026"/>
              <a:gd name="connsiteY27" fmla="*/ 2023067 h 2819455"/>
              <a:gd name="connsiteX28" fmla="*/ 3143786 w 3462026"/>
              <a:gd name="connsiteY28" fmla="*/ 1794467 h 2819455"/>
              <a:gd name="connsiteX29" fmla="*/ 3258086 w 3462026"/>
              <a:gd name="connsiteY29" fmla="*/ 1556342 h 2819455"/>
              <a:gd name="connsiteX30" fmla="*/ 3353336 w 3462026"/>
              <a:gd name="connsiteY30" fmla="*/ 1203917 h 2819455"/>
              <a:gd name="connsiteX31" fmla="*/ 3420011 w 3462026"/>
              <a:gd name="connsiteY31" fmla="*/ 899117 h 2819455"/>
              <a:gd name="connsiteX32" fmla="*/ 3458111 w 3462026"/>
              <a:gd name="connsiteY32" fmla="*/ 518117 h 2819455"/>
              <a:gd name="connsiteX0" fmla="*/ 3458111 w 3461387"/>
              <a:gd name="connsiteY0" fmla="*/ 518117 h 2819455"/>
              <a:gd name="connsiteX1" fmla="*/ 3448586 w 3461387"/>
              <a:gd name="connsiteY1" fmla="*/ 251417 h 2819455"/>
              <a:gd name="connsiteX2" fmla="*/ 3362861 w 3461387"/>
              <a:gd name="connsiteY2" fmla="*/ 133942 h 2819455"/>
              <a:gd name="connsiteX3" fmla="*/ 3124736 w 3461387"/>
              <a:gd name="connsiteY3" fmla="*/ 99017 h 2819455"/>
              <a:gd name="connsiteX4" fmla="*/ 2000786 w 3461387"/>
              <a:gd name="connsiteY4" fmla="*/ 3767 h 2819455"/>
              <a:gd name="connsiteX5" fmla="*/ 810161 w 3461387"/>
              <a:gd name="connsiteY5" fmla="*/ 22817 h 2819455"/>
              <a:gd name="connsiteX6" fmla="*/ 359311 w 3461387"/>
              <a:gd name="connsiteY6" fmla="*/ 57742 h 2819455"/>
              <a:gd name="connsiteX7" fmla="*/ 124361 w 3461387"/>
              <a:gd name="connsiteY7" fmla="*/ 149817 h 2819455"/>
              <a:gd name="connsiteX8" fmla="*/ 29111 w 3461387"/>
              <a:gd name="connsiteY8" fmla="*/ 403817 h 2819455"/>
              <a:gd name="connsiteX9" fmla="*/ 536 w 3461387"/>
              <a:gd name="connsiteY9" fmla="*/ 1242017 h 2819455"/>
              <a:gd name="connsiteX10" fmla="*/ 48161 w 3461387"/>
              <a:gd name="connsiteY10" fmla="*/ 1765892 h 2819455"/>
              <a:gd name="connsiteX11" fmla="*/ 105311 w 3461387"/>
              <a:gd name="connsiteY11" fmla="*/ 2004017 h 2819455"/>
              <a:gd name="connsiteX12" fmla="*/ 248186 w 3461387"/>
              <a:gd name="connsiteY12" fmla="*/ 2118317 h 2819455"/>
              <a:gd name="connsiteX13" fmla="*/ 429161 w 3461387"/>
              <a:gd name="connsiteY13" fmla="*/ 2184992 h 2819455"/>
              <a:gd name="connsiteX14" fmla="*/ 486311 w 3461387"/>
              <a:gd name="connsiteY14" fmla="*/ 2480267 h 2819455"/>
              <a:gd name="connsiteX15" fmla="*/ 533936 w 3461387"/>
              <a:gd name="connsiteY15" fmla="*/ 2775542 h 2819455"/>
              <a:gd name="connsiteX16" fmla="*/ 552986 w 3461387"/>
              <a:gd name="connsiteY16" fmla="*/ 2797767 h 2819455"/>
              <a:gd name="connsiteX17" fmla="*/ 594261 w 3461387"/>
              <a:gd name="connsiteY17" fmla="*/ 2578692 h 2819455"/>
              <a:gd name="connsiteX18" fmla="*/ 632361 w 3461387"/>
              <a:gd name="connsiteY18" fmla="*/ 2404067 h 2819455"/>
              <a:gd name="connsiteX19" fmla="*/ 733961 w 3461387"/>
              <a:gd name="connsiteY19" fmla="*/ 2232617 h 2819455"/>
              <a:gd name="connsiteX20" fmla="*/ 819686 w 3461387"/>
              <a:gd name="connsiteY20" fmla="*/ 2184992 h 2819455"/>
              <a:gd name="connsiteX21" fmla="*/ 962561 w 3461387"/>
              <a:gd name="connsiteY21" fmla="*/ 2175467 h 2819455"/>
              <a:gd name="connsiteX22" fmla="*/ 1267361 w 3461387"/>
              <a:gd name="connsiteY22" fmla="*/ 2184992 h 2819455"/>
              <a:gd name="connsiteX23" fmla="*/ 1610261 w 3461387"/>
              <a:gd name="connsiteY23" fmla="*/ 2204042 h 2819455"/>
              <a:gd name="connsiteX24" fmla="*/ 2248436 w 3461387"/>
              <a:gd name="connsiteY24" fmla="*/ 2184992 h 2819455"/>
              <a:gd name="connsiteX25" fmla="*/ 2562761 w 3461387"/>
              <a:gd name="connsiteY25" fmla="*/ 2184992 h 2819455"/>
              <a:gd name="connsiteX26" fmla="*/ 2829461 w 3461387"/>
              <a:gd name="connsiteY26" fmla="*/ 2146892 h 2819455"/>
              <a:gd name="connsiteX27" fmla="*/ 3000911 w 3461387"/>
              <a:gd name="connsiteY27" fmla="*/ 2023067 h 2819455"/>
              <a:gd name="connsiteX28" fmla="*/ 3143786 w 3461387"/>
              <a:gd name="connsiteY28" fmla="*/ 1794467 h 2819455"/>
              <a:gd name="connsiteX29" fmla="*/ 3258086 w 3461387"/>
              <a:gd name="connsiteY29" fmla="*/ 1556342 h 2819455"/>
              <a:gd name="connsiteX30" fmla="*/ 3353336 w 3461387"/>
              <a:gd name="connsiteY30" fmla="*/ 1203917 h 2819455"/>
              <a:gd name="connsiteX31" fmla="*/ 3420011 w 3461387"/>
              <a:gd name="connsiteY31" fmla="*/ 899117 h 2819455"/>
              <a:gd name="connsiteX32" fmla="*/ 3458111 w 3461387"/>
              <a:gd name="connsiteY32" fmla="*/ 518117 h 2819455"/>
              <a:gd name="connsiteX0" fmla="*/ 3458111 w 3461061"/>
              <a:gd name="connsiteY0" fmla="*/ 518117 h 2819455"/>
              <a:gd name="connsiteX1" fmla="*/ 3448586 w 3461061"/>
              <a:gd name="connsiteY1" fmla="*/ 251417 h 2819455"/>
              <a:gd name="connsiteX2" fmla="*/ 3370004 w 3461061"/>
              <a:gd name="connsiteY2" fmla="*/ 138704 h 2819455"/>
              <a:gd name="connsiteX3" fmla="*/ 3124736 w 3461061"/>
              <a:gd name="connsiteY3" fmla="*/ 99017 h 2819455"/>
              <a:gd name="connsiteX4" fmla="*/ 2000786 w 3461061"/>
              <a:gd name="connsiteY4" fmla="*/ 3767 h 2819455"/>
              <a:gd name="connsiteX5" fmla="*/ 810161 w 3461061"/>
              <a:gd name="connsiteY5" fmla="*/ 22817 h 2819455"/>
              <a:gd name="connsiteX6" fmla="*/ 359311 w 3461061"/>
              <a:gd name="connsiteY6" fmla="*/ 57742 h 2819455"/>
              <a:gd name="connsiteX7" fmla="*/ 124361 w 3461061"/>
              <a:gd name="connsiteY7" fmla="*/ 149817 h 2819455"/>
              <a:gd name="connsiteX8" fmla="*/ 29111 w 3461061"/>
              <a:gd name="connsiteY8" fmla="*/ 403817 h 2819455"/>
              <a:gd name="connsiteX9" fmla="*/ 536 w 3461061"/>
              <a:gd name="connsiteY9" fmla="*/ 1242017 h 2819455"/>
              <a:gd name="connsiteX10" fmla="*/ 48161 w 3461061"/>
              <a:gd name="connsiteY10" fmla="*/ 1765892 h 2819455"/>
              <a:gd name="connsiteX11" fmla="*/ 105311 w 3461061"/>
              <a:gd name="connsiteY11" fmla="*/ 2004017 h 2819455"/>
              <a:gd name="connsiteX12" fmla="*/ 248186 w 3461061"/>
              <a:gd name="connsiteY12" fmla="*/ 2118317 h 2819455"/>
              <a:gd name="connsiteX13" fmla="*/ 429161 w 3461061"/>
              <a:gd name="connsiteY13" fmla="*/ 2184992 h 2819455"/>
              <a:gd name="connsiteX14" fmla="*/ 486311 w 3461061"/>
              <a:gd name="connsiteY14" fmla="*/ 2480267 h 2819455"/>
              <a:gd name="connsiteX15" fmla="*/ 533936 w 3461061"/>
              <a:gd name="connsiteY15" fmla="*/ 2775542 h 2819455"/>
              <a:gd name="connsiteX16" fmla="*/ 552986 w 3461061"/>
              <a:gd name="connsiteY16" fmla="*/ 2797767 h 2819455"/>
              <a:gd name="connsiteX17" fmla="*/ 594261 w 3461061"/>
              <a:gd name="connsiteY17" fmla="*/ 2578692 h 2819455"/>
              <a:gd name="connsiteX18" fmla="*/ 632361 w 3461061"/>
              <a:gd name="connsiteY18" fmla="*/ 2404067 h 2819455"/>
              <a:gd name="connsiteX19" fmla="*/ 733961 w 3461061"/>
              <a:gd name="connsiteY19" fmla="*/ 2232617 h 2819455"/>
              <a:gd name="connsiteX20" fmla="*/ 819686 w 3461061"/>
              <a:gd name="connsiteY20" fmla="*/ 2184992 h 2819455"/>
              <a:gd name="connsiteX21" fmla="*/ 962561 w 3461061"/>
              <a:gd name="connsiteY21" fmla="*/ 2175467 h 2819455"/>
              <a:gd name="connsiteX22" fmla="*/ 1267361 w 3461061"/>
              <a:gd name="connsiteY22" fmla="*/ 2184992 h 2819455"/>
              <a:gd name="connsiteX23" fmla="*/ 1610261 w 3461061"/>
              <a:gd name="connsiteY23" fmla="*/ 2204042 h 2819455"/>
              <a:gd name="connsiteX24" fmla="*/ 2248436 w 3461061"/>
              <a:gd name="connsiteY24" fmla="*/ 2184992 h 2819455"/>
              <a:gd name="connsiteX25" fmla="*/ 2562761 w 3461061"/>
              <a:gd name="connsiteY25" fmla="*/ 2184992 h 2819455"/>
              <a:gd name="connsiteX26" fmla="*/ 2829461 w 3461061"/>
              <a:gd name="connsiteY26" fmla="*/ 2146892 h 2819455"/>
              <a:gd name="connsiteX27" fmla="*/ 3000911 w 3461061"/>
              <a:gd name="connsiteY27" fmla="*/ 2023067 h 2819455"/>
              <a:gd name="connsiteX28" fmla="*/ 3143786 w 3461061"/>
              <a:gd name="connsiteY28" fmla="*/ 1794467 h 2819455"/>
              <a:gd name="connsiteX29" fmla="*/ 3258086 w 3461061"/>
              <a:gd name="connsiteY29" fmla="*/ 1556342 h 2819455"/>
              <a:gd name="connsiteX30" fmla="*/ 3353336 w 3461061"/>
              <a:gd name="connsiteY30" fmla="*/ 1203917 h 2819455"/>
              <a:gd name="connsiteX31" fmla="*/ 3420011 w 3461061"/>
              <a:gd name="connsiteY31" fmla="*/ 899117 h 2819455"/>
              <a:gd name="connsiteX32" fmla="*/ 3458111 w 3461061"/>
              <a:gd name="connsiteY32" fmla="*/ 518117 h 2819455"/>
              <a:gd name="connsiteX0" fmla="*/ 3458111 w 3460763"/>
              <a:gd name="connsiteY0" fmla="*/ 518117 h 2819455"/>
              <a:gd name="connsiteX1" fmla="*/ 3448586 w 3460763"/>
              <a:gd name="connsiteY1" fmla="*/ 251417 h 2819455"/>
              <a:gd name="connsiteX2" fmla="*/ 3377148 w 3460763"/>
              <a:gd name="connsiteY2" fmla="*/ 148229 h 2819455"/>
              <a:gd name="connsiteX3" fmla="*/ 3124736 w 3460763"/>
              <a:gd name="connsiteY3" fmla="*/ 99017 h 2819455"/>
              <a:gd name="connsiteX4" fmla="*/ 2000786 w 3460763"/>
              <a:gd name="connsiteY4" fmla="*/ 3767 h 2819455"/>
              <a:gd name="connsiteX5" fmla="*/ 810161 w 3460763"/>
              <a:gd name="connsiteY5" fmla="*/ 22817 h 2819455"/>
              <a:gd name="connsiteX6" fmla="*/ 359311 w 3460763"/>
              <a:gd name="connsiteY6" fmla="*/ 57742 h 2819455"/>
              <a:gd name="connsiteX7" fmla="*/ 124361 w 3460763"/>
              <a:gd name="connsiteY7" fmla="*/ 149817 h 2819455"/>
              <a:gd name="connsiteX8" fmla="*/ 29111 w 3460763"/>
              <a:gd name="connsiteY8" fmla="*/ 403817 h 2819455"/>
              <a:gd name="connsiteX9" fmla="*/ 536 w 3460763"/>
              <a:gd name="connsiteY9" fmla="*/ 1242017 h 2819455"/>
              <a:gd name="connsiteX10" fmla="*/ 48161 w 3460763"/>
              <a:gd name="connsiteY10" fmla="*/ 1765892 h 2819455"/>
              <a:gd name="connsiteX11" fmla="*/ 105311 w 3460763"/>
              <a:gd name="connsiteY11" fmla="*/ 2004017 h 2819455"/>
              <a:gd name="connsiteX12" fmla="*/ 248186 w 3460763"/>
              <a:gd name="connsiteY12" fmla="*/ 2118317 h 2819455"/>
              <a:gd name="connsiteX13" fmla="*/ 429161 w 3460763"/>
              <a:gd name="connsiteY13" fmla="*/ 2184992 h 2819455"/>
              <a:gd name="connsiteX14" fmla="*/ 486311 w 3460763"/>
              <a:gd name="connsiteY14" fmla="*/ 2480267 h 2819455"/>
              <a:gd name="connsiteX15" fmla="*/ 533936 w 3460763"/>
              <a:gd name="connsiteY15" fmla="*/ 2775542 h 2819455"/>
              <a:gd name="connsiteX16" fmla="*/ 552986 w 3460763"/>
              <a:gd name="connsiteY16" fmla="*/ 2797767 h 2819455"/>
              <a:gd name="connsiteX17" fmla="*/ 594261 w 3460763"/>
              <a:gd name="connsiteY17" fmla="*/ 2578692 h 2819455"/>
              <a:gd name="connsiteX18" fmla="*/ 632361 w 3460763"/>
              <a:gd name="connsiteY18" fmla="*/ 2404067 h 2819455"/>
              <a:gd name="connsiteX19" fmla="*/ 733961 w 3460763"/>
              <a:gd name="connsiteY19" fmla="*/ 2232617 h 2819455"/>
              <a:gd name="connsiteX20" fmla="*/ 819686 w 3460763"/>
              <a:gd name="connsiteY20" fmla="*/ 2184992 h 2819455"/>
              <a:gd name="connsiteX21" fmla="*/ 962561 w 3460763"/>
              <a:gd name="connsiteY21" fmla="*/ 2175467 h 2819455"/>
              <a:gd name="connsiteX22" fmla="*/ 1267361 w 3460763"/>
              <a:gd name="connsiteY22" fmla="*/ 2184992 h 2819455"/>
              <a:gd name="connsiteX23" fmla="*/ 1610261 w 3460763"/>
              <a:gd name="connsiteY23" fmla="*/ 2204042 h 2819455"/>
              <a:gd name="connsiteX24" fmla="*/ 2248436 w 3460763"/>
              <a:gd name="connsiteY24" fmla="*/ 2184992 h 2819455"/>
              <a:gd name="connsiteX25" fmla="*/ 2562761 w 3460763"/>
              <a:gd name="connsiteY25" fmla="*/ 2184992 h 2819455"/>
              <a:gd name="connsiteX26" fmla="*/ 2829461 w 3460763"/>
              <a:gd name="connsiteY26" fmla="*/ 2146892 h 2819455"/>
              <a:gd name="connsiteX27" fmla="*/ 3000911 w 3460763"/>
              <a:gd name="connsiteY27" fmla="*/ 2023067 h 2819455"/>
              <a:gd name="connsiteX28" fmla="*/ 3143786 w 3460763"/>
              <a:gd name="connsiteY28" fmla="*/ 1794467 h 2819455"/>
              <a:gd name="connsiteX29" fmla="*/ 3258086 w 3460763"/>
              <a:gd name="connsiteY29" fmla="*/ 1556342 h 2819455"/>
              <a:gd name="connsiteX30" fmla="*/ 3353336 w 3460763"/>
              <a:gd name="connsiteY30" fmla="*/ 1203917 h 2819455"/>
              <a:gd name="connsiteX31" fmla="*/ 3420011 w 3460763"/>
              <a:gd name="connsiteY31" fmla="*/ 899117 h 2819455"/>
              <a:gd name="connsiteX32" fmla="*/ 3458111 w 3460763"/>
              <a:gd name="connsiteY32" fmla="*/ 518117 h 2819455"/>
              <a:gd name="connsiteX0" fmla="*/ 3458111 w 3460763"/>
              <a:gd name="connsiteY0" fmla="*/ 518117 h 2819455"/>
              <a:gd name="connsiteX1" fmla="*/ 3448586 w 3460763"/>
              <a:gd name="connsiteY1" fmla="*/ 251417 h 2819455"/>
              <a:gd name="connsiteX2" fmla="*/ 3377148 w 3460763"/>
              <a:gd name="connsiteY2" fmla="*/ 148229 h 2819455"/>
              <a:gd name="connsiteX3" fmla="*/ 3124736 w 3460763"/>
              <a:gd name="connsiteY3" fmla="*/ 99017 h 2819455"/>
              <a:gd name="connsiteX4" fmla="*/ 2000786 w 3460763"/>
              <a:gd name="connsiteY4" fmla="*/ 3767 h 2819455"/>
              <a:gd name="connsiteX5" fmla="*/ 810161 w 3460763"/>
              <a:gd name="connsiteY5" fmla="*/ 22817 h 2819455"/>
              <a:gd name="connsiteX6" fmla="*/ 359311 w 3460763"/>
              <a:gd name="connsiteY6" fmla="*/ 57742 h 2819455"/>
              <a:gd name="connsiteX7" fmla="*/ 124361 w 3460763"/>
              <a:gd name="connsiteY7" fmla="*/ 149817 h 2819455"/>
              <a:gd name="connsiteX8" fmla="*/ 29111 w 3460763"/>
              <a:gd name="connsiteY8" fmla="*/ 403817 h 2819455"/>
              <a:gd name="connsiteX9" fmla="*/ 536 w 3460763"/>
              <a:gd name="connsiteY9" fmla="*/ 1242017 h 2819455"/>
              <a:gd name="connsiteX10" fmla="*/ 48161 w 3460763"/>
              <a:gd name="connsiteY10" fmla="*/ 1765892 h 2819455"/>
              <a:gd name="connsiteX11" fmla="*/ 105311 w 3460763"/>
              <a:gd name="connsiteY11" fmla="*/ 2004017 h 2819455"/>
              <a:gd name="connsiteX12" fmla="*/ 248186 w 3460763"/>
              <a:gd name="connsiteY12" fmla="*/ 2118317 h 2819455"/>
              <a:gd name="connsiteX13" fmla="*/ 429161 w 3460763"/>
              <a:gd name="connsiteY13" fmla="*/ 2184992 h 2819455"/>
              <a:gd name="connsiteX14" fmla="*/ 486311 w 3460763"/>
              <a:gd name="connsiteY14" fmla="*/ 2480267 h 2819455"/>
              <a:gd name="connsiteX15" fmla="*/ 533936 w 3460763"/>
              <a:gd name="connsiteY15" fmla="*/ 2775542 h 2819455"/>
              <a:gd name="connsiteX16" fmla="*/ 552986 w 3460763"/>
              <a:gd name="connsiteY16" fmla="*/ 2797767 h 2819455"/>
              <a:gd name="connsiteX17" fmla="*/ 594261 w 3460763"/>
              <a:gd name="connsiteY17" fmla="*/ 2578692 h 2819455"/>
              <a:gd name="connsiteX18" fmla="*/ 632361 w 3460763"/>
              <a:gd name="connsiteY18" fmla="*/ 2404067 h 2819455"/>
              <a:gd name="connsiteX19" fmla="*/ 733961 w 3460763"/>
              <a:gd name="connsiteY19" fmla="*/ 2232617 h 2819455"/>
              <a:gd name="connsiteX20" fmla="*/ 819686 w 3460763"/>
              <a:gd name="connsiteY20" fmla="*/ 2184992 h 2819455"/>
              <a:gd name="connsiteX21" fmla="*/ 962561 w 3460763"/>
              <a:gd name="connsiteY21" fmla="*/ 2175467 h 2819455"/>
              <a:gd name="connsiteX22" fmla="*/ 1267361 w 3460763"/>
              <a:gd name="connsiteY22" fmla="*/ 2184992 h 2819455"/>
              <a:gd name="connsiteX23" fmla="*/ 1610261 w 3460763"/>
              <a:gd name="connsiteY23" fmla="*/ 2204042 h 2819455"/>
              <a:gd name="connsiteX24" fmla="*/ 2248436 w 3460763"/>
              <a:gd name="connsiteY24" fmla="*/ 2184992 h 2819455"/>
              <a:gd name="connsiteX25" fmla="*/ 2562761 w 3460763"/>
              <a:gd name="connsiteY25" fmla="*/ 2184992 h 2819455"/>
              <a:gd name="connsiteX26" fmla="*/ 2829461 w 3460763"/>
              <a:gd name="connsiteY26" fmla="*/ 2146892 h 2819455"/>
              <a:gd name="connsiteX27" fmla="*/ 3000911 w 3460763"/>
              <a:gd name="connsiteY27" fmla="*/ 2023067 h 2819455"/>
              <a:gd name="connsiteX28" fmla="*/ 3143786 w 3460763"/>
              <a:gd name="connsiteY28" fmla="*/ 1794467 h 2819455"/>
              <a:gd name="connsiteX29" fmla="*/ 3258086 w 3460763"/>
              <a:gd name="connsiteY29" fmla="*/ 1556342 h 2819455"/>
              <a:gd name="connsiteX30" fmla="*/ 3353336 w 3460763"/>
              <a:gd name="connsiteY30" fmla="*/ 1203917 h 2819455"/>
              <a:gd name="connsiteX31" fmla="*/ 3420011 w 3460763"/>
              <a:gd name="connsiteY31" fmla="*/ 899117 h 2819455"/>
              <a:gd name="connsiteX32" fmla="*/ 3458111 w 3460763"/>
              <a:gd name="connsiteY32" fmla="*/ 518117 h 2819455"/>
              <a:gd name="connsiteX0" fmla="*/ 3458111 w 3460670"/>
              <a:gd name="connsiteY0" fmla="*/ 518117 h 2819455"/>
              <a:gd name="connsiteX1" fmla="*/ 3448586 w 3460670"/>
              <a:gd name="connsiteY1" fmla="*/ 251417 h 2819455"/>
              <a:gd name="connsiteX2" fmla="*/ 3379529 w 3460670"/>
              <a:gd name="connsiteY2" fmla="*/ 148229 h 2819455"/>
              <a:gd name="connsiteX3" fmla="*/ 3124736 w 3460670"/>
              <a:gd name="connsiteY3" fmla="*/ 99017 h 2819455"/>
              <a:gd name="connsiteX4" fmla="*/ 2000786 w 3460670"/>
              <a:gd name="connsiteY4" fmla="*/ 3767 h 2819455"/>
              <a:gd name="connsiteX5" fmla="*/ 810161 w 3460670"/>
              <a:gd name="connsiteY5" fmla="*/ 22817 h 2819455"/>
              <a:gd name="connsiteX6" fmla="*/ 359311 w 3460670"/>
              <a:gd name="connsiteY6" fmla="*/ 57742 h 2819455"/>
              <a:gd name="connsiteX7" fmla="*/ 124361 w 3460670"/>
              <a:gd name="connsiteY7" fmla="*/ 149817 h 2819455"/>
              <a:gd name="connsiteX8" fmla="*/ 29111 w 3460670"/>
              <a:gd name="connsiteY8" fmla="*/ 403817 h 2819455"/>
              <a:gd name="connsiteX9" fmla="*/ 536 w 3460670"/>
              <a:gd name="connsiteY9" fmla="*/ 1242017 h 2819455"/>
              <a:gd name="connsiteX10" fmla="*/ 48161 w 3460670"/>
              <a:gd name="connsiteY10" fmla="*/ 1765892 h 2819455"/>
              <a:gd name="connsiteX11" fmla="*/ 105311 w 3460670"/>
              <a:gd name="connsiteY11" fmla="*/ 2004017 h 2819455"/>
              <a:gd name="connsiteX12" fmla="*/ 248186 w 3460670"/>
              <a:gd name="connsiteY12" fmla="*/ 2118317 h 2819455"/>
              <a:gd name="connsiteX13" fmla="*/ 429161 w 3460670"/>
              <a:gd name="connsiteY13" fmla="*/ 2184992 h 2819455"/>
              <a:gd name="connsiteX14" fmla="*/ 486311 w 3460670"/>
              <a:gd name="connsiteY14" fmla="*/ 2480267 h 2819455"/>
              <a:gd name="connsiteX15" fmla="*/ 533936 w 3460670"/>
              <a:gd name="connsiteY15" fmla="*/ 2775542 h 2819455"/>
              <a:gd name="connsiteX16" fmla="*/ 552986 w 3460670"/>
              <a:gd name="connsiteY16" fmla="*/ 2797767 h 2819455"/>
              <a:gd name="connsiteX17" fmla="*/ 594261 w 3460670"/>
              <a:gd name="connsiteY17" fmla="*/ 2578692 h 2819455"/>
              <a:gd name="connsiteX18" fmla="*/ 632361 w 3460670"/>
              <a:gd name="connsiteY18" fmla="*/ 2404067 h 2819455"/>
              <a:gd name="connsiteX19" fmla="*/ 733961 w 3460670"/>
              <a:gd name="connsiteY19" fmla="*/ 2232617 h 2819455"/>
              <a:gd name="connsiteX20" fmla="*/ 819686 w 3460670"/>
              <a:gd name="connsiteY20" fmla="*/ 2184992 h 2819455"/>
              <a:gd name="connsiteX21" fmla="*/ 962561 w 3460670"/>
              <a:gd name="connsiteY21" fmla="*/ 2175467 h 2819455"/>
              <a:gd name="connsiteX22" fmla="*/ 1267361 w 3460670"/>
              <a:gd name="connsiteY22" fmla="*/ 2184992 h 2819455"/>
              <a:gd name="connsiteX23" fmla="*/ 1610261 w 3460670"/>
              <a:gd name="connsiteY23" fmla="*/ 2204042 h 2819455"/>
              <a:gd name="connsiteX24" fmla="*/ 2248436 w 3460670"/>
              <a:gd name="connsiteY24" fmla="*/ 2184992 h 2819455"/>
              <a:gd name="connsiteX25" fmla="*/ 2562761 w 3460670"/>
              <a:gd name="connsiteY25" fmla="*/ 2184992 h 2819455"/>
              <a:gd name="connsiteX26" fmla="*/ 2829461 w 3460670"/>
              <a:gd name="connsiteY26" fmla="*/ 2146892 h 2819455"/>
              <a:gd name="connsiteX27" fmla="*/ 3000911 w 3460670"/>
              <a:gd name="connsiteY27" fmla="*/ 2023067 h 2819455"/>
              <a:gd name="connsiteX28" fmla="*/ 3143786 w 3460670"/>
              <a:gd name="connsiteY28" fmla="*/ 1794467 h 2819455"/>
              <a:gd name="connsiteX29" fmla="*/ 3258086 w 3460670"/>
              <a:gd name="connsiteY29" fmla="*/ 1556342 h 2819455"/>
              <a:gd name="connsiteX30" fmla="*/ 3353336 w 3460670"/>
              <a:gd name="connsiteY30" fmla="*/ 1203917 h 2819455"/>
              <a:gd name="connsiteX31" fmla="*/ 3420011 w 3460670"/>
              <a:gd name="connsiteY31" fmla="*/ 899117 h 2819455"/>
              <a:gd name="connsiteX32" fmla="*/ 3458111 w 3460670"/>
              <a:gd name="connsiteY32" fmla="*/ 518117 h 2819455"/>
              <a:gd name="connsiteX0" fmla="*/ 3458111 w 3460670"/>
              <a:gd name="connsiteY0" fmla="*/ 518117 h 2819455"/>
              <a:gd name="connsiteX1" fmla="*/ 3448586 w 3460670"/>
              <a:gd name="connsiteY1" fmla="*/ 251417 h 2819455"/>
              <a:gd name="connsiteX2" fmla="*/ 3379529 w 3460670"/>
              <a:gd name="connsiteY2" fmla="*/ 143467 h 2819455"/>
              <a:gd name="connsiteX3" fmla="*/ 3124736 w 3460670"/>
              <a:gd name="connsiteY3" fmla="*/ 99017 h 2819455"/>
              <a:gd name="connsiteX4" fmla="*/ 2000786 w 3460670"/>
              <a:gd name="connsiteY4" fmla="*/ 3767 h 2819455"/>
              <a:gd name="connsiteX5" fmla="*/ 810161 w 3460670"/>
              <a:gd name="connsiteY5" fmla="*/ 22817 h 2819455"/>
              <a:gd name="connsiteX6" fmla="*/ 359311 w 3460670"/>
              <a:gd name="connsiteY6" fmla="*/ 57742 h 2819455"/>
              <a:gd name="connsiteX7" fmla="*/ 124361 w 3460670"/>
              <a:gd name="connsiteY7" fmla="*/ 149817 h 2819455"/>
              <a:gd name="connsiteX8" fmla="*/ 29111 w 3460670"/>
              <a:gd name="connsiteY8" fmla="*/ 403817 h 2819455"/>
              <a:gd name="connsiteX9" fmla="*/ 536 w 3460670"/>
              <a:gd name="connsiteY9" fmla="*/ 1242017 h 2819455"/>
              <a:gd name="connsiteX10" fmla="*/ 48161 w 3460670"/>
              <a:gd name="connsiteY10" fmla="*/ 1765892 h 2819455"/>
              <a:gd name="connsiteX11" fmla="*/ 105311 w 3460670"/>
              <a:gd name="connsiteY11" fmla="*/ 2004017 h 2819455"/>
              <a:gd name="connsiteX12" fmla="*/ 248186 w 3460670"/>
              <a:gd name="connsiteY12" fmla="*/ 2118317 h 2819455"/>
              <a:gd name="connsiteX13" fmla="*/ 429161 w 3460670"/>
              <a:gd name="connsiteY13" fmla="*/ 2184992 h 2819455"/>
              <a:gd name="connsiteX14" fmla="*/ 486311 w 3460670"/>
              <a:gd name="connsiteY14" fmla="*/ 2480267 h 2819455"/>
              <a:gd name="connsiteX15" fmla="*/ 533936 w 3460670"/>
              <a:gd name="connsiteY15" fmla="*/ 2775542 h 2819455"/>
              <a:gd name="connsiteX16" fmla="*/ 552986 w 3460670"/>
              <a:gd name="connsiteY16" fmla="*/ 2797767 h 2819455"/>
              <a:gd name="connsiteX17" fmla="*/ 594261 w 3460670"/>
              <a:gd name="connsiteY17" fmla="*/ 2578692 h 2819455"/>
              <a:gd name="connsiteX18" fmla="*/ 632361 w 3460670"/>
              <a:gd name="connsiteY18" fmla="*/ 2404067 h 2819455"/>
              <a:gd name="connsiteX19" fmla="*/ 733961 w 3460670"/>
              <a:gd name="connsiteY19" fmla="*/ 2232617 h 2819455"/>
              <a:gd name="connsiteX20" fmla="*/ 819686 w 3460670"/>
              <a:gd name="connsiteY20" fmla="*/ 2184992 h 2819455"/>
              <a:gd name="connsiteX21" fmla="*/ 962561 w 3460670"/>
              <a:gd name="connsiteY21" fmla="*/ 2175467 h 2819455"/>
              <a:gd name="connsiteX22" fmla="*/ 1267361 w 3460670"/>
              <a:gd name="connsiteY22" fmla="*/ 2184992 h 2819455"/>
              <a:gd name="connsiteX23" fmla="*/ 1610261 w 3460670"/>
              <a:gd name="connsiteY23" fmla="*/ 2204042 h 2819455"/>
              <a:gd name="connsiteX24" fmla="*/ 2248436 w 3460670"/>
              <a:gd name="connsiteY24" fmla="*/ 2184992 h 2819455"/>
              <a:gd name="connsiteX25" fmla="*/ 2562761 w 3460670"/>
              <a:gd name="connsiteY25" fmla="*/ 2184992 h 2819455"/>
              <a:gd name="connsiteX26" fmla="*/ 2829461 w 3460670"/>
              <a:gd name="connsiteY26" fmla="*/ 2146892 h 2819455"/>
              <a:gd name="connsiteX27" fmla="*/ 3000911 w 3460670"/>
              <a:gd name="connsiteY27" fmla="*/ 2023067 h 2819455"/>
              <a:gd name="connsiteX28" fmla="*/ 3143786 w 3460670"/>
              <a:gd name="connsiteY28" fmla="*/ 1794467 h 2819455"/>
              <a:gd name="connsiteX29" fmla="*/ 3258086 w 3460670"/>
              <a:gd name="connsiteY29" fmla="*/ 1556342 h 2819455"/>
              <a:gd name="connsiteX30" fmla="*/ 3353336 w 3460670"/>
              <a:gd name="connsiteY30" fmla="*/ 1203917 h 2819455"/>
              <a:gd name="connsiteX31" fmla="*/ 3420011 w 3460670"/>
              <a:gd name="connsiteY31" fmla="*/ 899117 h 2819455"/>
              <a:gd name="connsiteX32" fmla="*/ 3458111 w 3460670"/>
              <a:gd name="connsiteY32" fmla="*/ 518117 h 2819455"/>
              <a:gd name="connsiteX0" fmla="*/ 3458111 w 3460670"/>
              <a:gd name="connsiteY0" fmla="*/ 518117 h 2819455"/>
              <a:gd name="connsiteX1" fmla="*/ 3448586 w 3460670"/>
              <a:gd name="connsiteY1" fmla="*/ 251417 h 2819455"/>
              <a:gd name="connsiteX2" fmla="*/ 3379529 w 3460670"/>
              <a:gd name="connsiteY2" fmla="*/ 143467 h 2819455"/>
              <a:gd name="connsiteX3" fmla="*/ 3124736 w 3460670"/>
              <a:gd name="connsiteY3" fmla="*/ 99017 h 2819455"/>
              <a:gd name="connsiteX4" fmla="*/ 2000786 w 3460670"/>
              <a:gd name="connsiteY4" fmla="*/ 3767 h 2819455"/>
              <a:gd name="connsiteX5" fmla="*/ 810161 w 3460670"/>
              <a:gd name="connsiteY5" fmla="*/ 22817 h 2819455"/>
              <a:gd name="connsiteX6" fmla="*/ 359311 w 3460670"/>
              <a:gd name="connsiteY6" fmla="*/ 57742 h 2819455"/>
              <a:gd name="connsiteX7" fmla="*/ 124361 w 3460670"/>
              <a:gd name="connsiteY7" fmla="*/ 149817 h 2819455"/>
              <a:gd name="connsiteX8" fmla="*/ 29111 w 3460670"/>
              <a:gd name="connsiteY8" fmla="*/ 403817 h 2819455"/>
              <a:gd name="connsiteX9" fmla="*/ 536 w 3460670"/>
              <a:gd name="connsiteY9" fmla="*/ 1242017 h 2819455"/>
              <a:gd name="connsiteX10" fmla="*/ 48161 w 3460670"/>
              <a:gd name="connsiteY10" fmla="*/ 1765892 h 2819455"/>
              <a:gd name="connsiteX11" fmla="*/ 105311 w 3460670"/>
              <a:gd name="connsiteY11" fmla="*/ 2004017 h 2819455"/>
              <a:gd name="connsiteX12" fmla="*/ 248186 w 3460670"/>
              <a:gd name="connsiteY12" fmla="*/ 2118317 h 2819455"/>
              <a:gd name="connsiteX13" fmla="*/ 429161 w 3460670"/>
              <a:gd name="connsiteY13" fmla="*/ 2184992 h 2819455"/>
              <a:gd name="connsiteX14" fmla="*/ 486311 w 3460670"/>
              <a:gd name="connsiteY14" fmla="*/ 2480267 h 2819455"/>
              <a:gd name="connsiteX15" fmla="*/ 533936 w 3460670"/>
              <a:gd name="connsiteY15" fmla="*/ 2775542 h 2819455"/>
              <a:gd name="connsiteX16" fmla="*/ 552986 w 3460670"/>
              <a:gd name="connsiteY16" fmla="*/ 2797767 h 2819455"/>
              <a:gd name="connsiteX17" fmla="*/ 594261 w 3460670"/>
              <a:gd name="connsiteY17" fmla="*/ 2578692 h 2819455"/>
              <a:gd name="connsiteX18" fmla="*/ 632361 w 3460670"/>
              <a:gd name="connsiteY18" fmla="*/ 2404067 h 2819455"/>
              <a:gd name="connsiteX19" fmla="*/ 733961 w 3460670"/>
              <a:gd name="connsiteY19" fmla="*/ 2232617 h 2819455"/>
              <a:gd name="connsiteX20" fmla="*/ 819686 w 3460670"/>
              <a:gd name="connsiteY20" fmla="*/ 2184992 h 2819455"/>
              <a:gd name="connsiteX21" fmla="*/ 962561 w 3460670"/>
              <a:gd name="connsiteY21" fmla="*/ 2175467 h 2819455"/>
              <a:gd name="connsiteX22" fmla="*/ 1267361 w 3460670"/>
              <a:gd name="connsiteY22" fmla="*/ 2184992 h 2819455"/>
              <a:gd name="connsiteX23" fmla="*/ 1610261 w 3460670"/>
              <a:gd name="connsiteY23" fmla="*/ 2204042 h 2819455"/>
              <a:gd name="connsiteX24" fmla="*/ 2248436 w 3460670"/>
              <a:gd name="connsiteY24" fmla="*/ 2184992 h 2819455"/>
              <a:gd name="connsiteX25" fmla="*/ 2562761 w 3460670"/>
              <a:gd name="connsiteY25" fmla="*/ 2184992 h 2819455"/>
              <a:gd name="connsiteX26" fmla="*/ 2829461 w 3460670"/>
              <a:gd name="connsiteY26" fmla="*/ 2146892 h 2819455"/>
              <a:gd name="connsiteX27" fmla="*/ 3000911 w 3460670"/>
              <a:gd name="connsiteY27" fmla="*/ 2023067 h 2819455"/>
              <a:gd name="connsiteX28" fmla="*/ 3143786 w 3460670"/>
              <a:gd name="connsiteY28" fmla="*/ 1794467 h 2819455"/>
              <a:gd name="connsiteX29" fmla="*/ 3258086 w 3460670"/>
              <a:gd name="connsiteY29" fmla="*/ 1556342 h 2819455"/>
              <a:gd name="connsiteX30" fmla="*/ 3353336 w 3460670"/>
              <a:gd name="connsiteY30" fmla="*/ 1203917 h 2819455"/>
              <a:gd name="connsiteX31" fmla="*/ 3420011 w 3460670"/>
              <a:gd name="connsiteY31" fmla="*/ 899117 h 2819455"/>
              <a:gd name="connsiteX32" fmla="*/ 3458111 w 3460670"/>
              <a:gd name="connsiteY32" fmla="*/ 518117 h 28194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3460670" h="2819455">
                <a:moveTo>
                  <a:pt x="3458111" y="518117"/>
                </a:moveTo>
                <a:cubicBezTo>
                  <a:pt x="3462873" y="410167"/>
                  <a:pt x="3461683" y="313859"/>
                  <a:pt x="3448586" y="251417"/>
                </a:cubicBezTo>
                <a:cubicBezTo>
                  <a:pt x="3435489" y="188975"/>
                  <a:pt x="3433504" y="172835"/>
                  <a:pt x="3379529" y="143467"/>
                </a:cubicBezTo>
                <a:cubicBezTo>
                  <a:pt x="3325554" y="114099"/>
                  <a:pt x="3354526" y="122300"/>
                  <a:pt x="3124736" y="99017"/>
                </a:cubicBezTo>
                <a:cubicBezTo>
                  <a:pt x="2894946" y="75734"/>
                  <a:pt x="2386548" y="16467"/>
                  <a:pt x="2000786" y="3767"/>
                </a:cubicBezTo>
                <a:cubicBezTo>
                  <a:pt x="1615024" y="-8933"/>
                  <a:pt x="1083740" y="13821"/>
                  <a:pt x="810161" y="22817"/>
                </a:cubicBezTo>
                <a:cubicBezTo>
                  <a:pt x="536582" y="31813"/>
                  <a:pt x="473611" y="36575"/>
                  <a:pt x="359311" y="57742"/>
                </a:cubicBezTo>
                <a:cubicBezTo>
                  <a:pt x="245011" y="78909"/>
                  <a:pt x="179394" y="92138"/>
                  <a:pt x="124361" y="149817"/>
                </a:cubicBezTo>
                <a:cubicBezTo>
                  <a:pt x="69328" y="207496"/>
                  <a:pt x="49748" y="221784"/>
                  <a:pt x="29111" y="403817"/>
                </a:cubicBezTo>
                <a:cubicBezTo>
                  <a:pt x="8474" y="585850"/>
                  <a:pt x="-2639" y="1015005"/>
                  <a:pt x="536" y="1242017"/>
                </a:cubicBezTo>
                <a:cubicBezTo>
                  <a:pt x="3711" y="1469029"/>
                  <a:pt x="30698" y="1638892"/>
                  <a:pt x="48161" y="1765892"/>
                </a:cubicBezTo>
                <a:cubicBezTo>
                  <a:pt x="65623" y="1892892"/>
                  <a:pt x="71974" y="1945280"/>
                  <a:pt x="105311" y="2004017"/>
                </a:cubicBezTo>
                <a:cubicBezTo>
                  <a:pt x="138648" y="2062754"/>
                  <a:pt x="194211" y="2088155"/>
                  <a:pt x="248186" y="2118317"/>
                </a:cubicBezTo>
                <a:cubicBezTo>
                  <a:pt x="302161" y="2148480"/>
                  <a:pt x="389473" y="2124667"/>
                  <a:pt x="429161" y="2184992"/>
                </a:cubicBezTo>
                <a:cubicBezTo>
                  <a:pt x="468849" y="2245317"/>
                  <a:pt x="468849" y="2381842"/>
                  <a:pt x="486311" y="2480267"/>
                </a:cubicBezTo>
                <a:cubicBezTo>
                  <a:pt x="503774" y="2578692"/>
                  <a:pt x="522824" y="2722625"/>
                  <a:pt x="533936" y="2775542"/>
                </a:cubicBezTo>
                <a:cubicBezTo>
                  <a:pt x="545049" y="2828459"/>
                  <a:pt x="542932" y="2830575"/>
                  <a:pt x="552986" y="2797767"/>
                </a:cubicBezTo>
                <a:cubicBezTo>
                  <a:pt x="563040" y="2764959"/>
                  <a:pt x="581032" y="2644309"/>
                  <a:pt x="594261" y="2578692"/>
                </a:cubicBezTo>
                <a:cubicBezTo>
                  <a:pt x="607490" y="2513075"/>
                  <a:pt x="609078" y="2461746"/>
                  <a:pt x="632361" y="2404067"/>
                </a:cubicBezTo>
                <a:cubicBezTo>
                  <a:pt x="655644" y="2346388"/>
                  <a:pt x="702740" y="2269130"/>
                  <a:pt x="733961" y="2232617"/>
                </a:cubicBezTo>
                <a:cubicBezTo>
                  <a:pt x="765182" y="2196105"/>
                  <a:pt x="781586" y="2194517"/>
                  <a:pt x="819686" y="2184992"/>
                </a:cubicBezTo>
                <a:cubicBezTo>
                  <a:pt x="857786" y="2175467"/>
                  <a:pt x="887949" y="2175467"/>
                  <a:pt x="962561" y="2175467"/>
                </a:cubicBezTo>
                <a:cubicBezTo>
                  <a:pt x="1037173" y="2175467"/>
                  <a:pt x="1159411" y="2180230"/>
                  <a:pt x="1267361" y="2184992"/>
                </a:cubicBezTo>
                <a:cubicBezTo>
                  <a:pt x="1375311" y="2189754"/>
                  <a:pt x="1446749" y="2204042"/>
                  <a:pt x="1610261" y="2204042"/>
                </a:cubicBezTo>
                <a:cubicBezTo>
                  <a:pt x="1773773" y="2204042"/>
                  <a:pt x="2089686" y="2188167"/>
                  <a:pt x="2248436" y="2184992"/>
                </a:cubicBezTo>
                <a:cubicBezTo>
                  <a:pt x="2407186" y="2181817"/>
                  <a:pt x="2465924" y="2191342"/>
                  <a:pt x="2562761" y="2184992"/>
                </a:cubicBezTo>
                <a:cubicBezTo>
                  <a:pt x="2659598" y="2178642"/>
                  <a:pt x="2756436" y="2173880"/>
                  <a:pt x="2829461" y="2146892"/>
                </a:cubicBezTo>
                <a:cubicBezTo>
                  <a:pt x="2902486" y="2119905"/>
                  <a:pt x="2948524" y="2081804"/>
                  <a:pt x="3000911" y="2023067"/>
                </a:cubicBezTo>
                <a:cubicBezTo>
                  <a:pt x="3053298" y="1964330"/>
                  <a:pt x="3100924" y="1872254"/>
                  <a:pt x="3143786" y="1794467"/>
                </a:cubicBezTo>
                <a:cubicBezTo>
                  <a:pt x="3186648" y="1716680"/>
                  <a:pt x="3223161" y="1654767"/>
                  <a:pt x="3258086" y="1556342"/>
                </a:cubicBezTo>
                <a:cubicBezTo>
                  <a:pt x="3293011" y="1457917"/>
                  <a:pt x="3323174" y="1313454"/>
                  <a:pt x="3353336" y="1203917"/>
                </a:cubicBezTo>
                <a:cubicBezTo>
                  <a:pt x="3383498" y="1094380"/>
                  <a:pt x="3402549" y="1013417"/>
                  <a:pt x="3420011" y="899117"/>
                </a:cubicBezTo>
                <a:cubicBezTo>
                  <a:pt x="3437473" y="784817"/>
                  <a:pt x="3453349" y="626067"/>
                  <a:pt x="3458111" y="518117"/>
                </a:cubicBezTo>
                <a:close/>
              </a:path>
            </a:pathLst>
          </a:custGeom>
          <a:solidFill>
            <a:srgbClr val="FF5052"/>
          </a:solidFill>
          <a:ln w="57150" cap="rnd">
            <a:solidFill>
              <a:srgbClr val="D24345"/>
            </a:solidFill>
            <a:round/>
          </a:ln>
          <a:effectLst>
            <a:outerShdw blurRad="63500" sx="102000" sy="102000" algn="ctr" rotWithShape="0">
              <a:schemeClr val="bg2">
                <a:lumMod val="25000"/>
                <a:alpha val="40000"/>
              </a:schemeClr>
            </a:outerShdw>
          </a:effectLst>
          <a:scene3d>
            <a:camera prst="orthographicFront"/>
            <a:lightRig rig="threePt" dir="t"/>
          </a:scene3d>
          <a:sp3d extrusionH="6350" contourW="38100">
            <a:extrusionClr>
              <a:schemeClr val="tx1"/>
            </a:extrusionClr>
            <a:contourClr>
              <a:schemeClr val="bg1"/>
            </a:contourClr>
          </a:sp3d>
        </p:spPr>
        <p:style>
          <a:lnRef idx="2">
            <a:schemeClr val="accent1">
              <a:shade val="50000"/>
            </a:schemeClr>
          </a:lnRef>
          <a:fillRef idx="1">
            <a:schemeClr val="accent1"/>
          </a:fillRef>
          <a:effectRef idx="0">
            <a:schemeClr val="accent1"/>
          </a:effectRef>
          <a:fontRef idx="minor">
            <a:schemeClr val="lt1"/>
          </a:fontRef>
        </p:style>
        <p:txBody>
          <a:bodyPr tIns="0" rIns="180000" bIns="640080" rtlCol="0" anchor="ctr"/>
          <a:lstStyle/>
          <a:p>
            <a:pPr algn="ctr"/>
            <a:r>
              <a:rPr lang="he-IL" sz="2800" dirty="0">
                <a:latin typeface="Calibri" panose="020F0502020204030204" pitchFamily="34" charset="0"/>
                <a:cs typeface="Calibri" panose="020F0502020204030204" pitchFamily="34" charset="0"/>
              </a:rPr>
              <a:t>שִׂימוּ אֶת הַמַטְבְּעוֹת בַּמַעֲטָפָה.</a:t>
            </a:r>
          </a:p>
        </p:txBody>
      </p:sp>
      <p:sp>
        <p:nvSpPr>
          <p:cNvPr id="2" name="תיבת טקסט 1">
            <a:extLst>
              <a:ext uri="{FF2B5EF4-FFF2-40B4-BE49-F238E27FC236}">
                <a16:creationId xmlns:a16="http://schemas.microsoft.com/office/drawing/2014/main" id="{ED640C5E-6204-4D11-9EFA-4DA0342CE711}"/>
              </a:ext>
            </a:extLst>
          </p:cNvPr>
          <p:cNvSpPr txBox="1"/>
          <p:nvPr/>
        </p:nvSpPr>
        <p:spPr>
          <a:xfrm>
            <a:off x="9923505" y="91979"/>
            <a:ext cx="2024913" cy="523220"/>
          </a:xfrm>
          <a:prstGeom prst="rect">
            <a:avLst/>
          </a:prstGeom>
          <a:noFill/>
        </p:spPr>
        <p:txBody>
          <a:bodyPr wrap="none" rtlCol="1">
            <a:spAutoFit/>
          </a:bodyPr>
          <a:lstStyle/>
          <a:p>
            <a:r>
              <a:rPr lang="he-IL" sz="2800" dirty="0">
                <a:latin typeface="Calibri" panose="020F0502020204030204" pitchFamily="34" charset="0"/>
                <a:cs typeface="Calibri" panose="020F0502020204030204" pitchFamily="34" charset="0"/>
              </a:rPr>
              <a:t>לַפְּעִילוּת צָרִיךְ:</a:t>
            </a:r>
          </a:p>
        </p:txBody>
      </p:sp>
      <p:sp>
        <p:nvSpPr>
          <p:cNvPr id="120" name="תיבת טקסט 119">
            <a:extLst>
              <a:ext uri="{FF2B5EF4-FFF2-40B4-BE49-F238E27FC236}">
                <a16:creationId xmlns:a16="http://schemas.microsoft.com/office/drawing/2014/main" id="{287D00DB-4EB2-425D-911C-63520B3507AB}"/>
              </a:ext>
            </a:extLst>
          </p:cNvPr>
          <p:cNvSpPr txBox="1"/>
          <p:nvPr/>
        </p:nvSpPr>
        <p:spPr>
          <a:xfrm>
            <a:off x="1784025" y="275223"/>
            <a:ext cx="878767" cy="369332"/>
          </a:xfrm>
          <a:prstGeom prst="rect">
            <a:avLst/>
          </a:prstGeom>
          <a:noFill/>
        </p:spPr>
        <p:txBody>
          <a:bodyPr wrap="none" rtlCol="1">
            <a:spAutoFit/>
          </a:bodyPr>
          <a:lstStyle/>
          <a:p>
            <a:r>
              <a:rPr lang="he-IL" dirty="0">
                <a:latin typeface="Calibri" panose="020F0502020204030204" pitchFamily="34" charset="0"/>
                <a:cs typeface="Calibri" panose="020F0502020204030204" pitchFamily="34" charset="0"/>
              </a:rPr>
              <a:t>דַף גְזִירָה</a:t>
            </a:r>
          </a:p>
        </p:txBody>
      </p:sp>
      <p:sp>
        <p:nvSpPr>
          <p:cNvPr id="121" name="תיבת טקסט 120">
            <a:extLst>
              <a:ext uri="{FF2B5EF4-FFF2-40B4-BE49-F238E27FC236}">
                <a16:creationId xmlns:a16="http://schemas.microsoft.com/office/drawing/2014/main" id="{2648F287-A2A3-4C30-8CAC-A174373C9D20}"/>
              </a:ext>
            </a:extLst>
          </p:cNvPr>
          <p:cNvSpPr txBox="1"/>
          <p:nvPr/>
        </p:nvSpPr>
        <p:spPr>
          <a:xfrm>
            <a:off x="5014269" y="586437"/>
            <a:ext cx="866006" cy="646331"/>
          </a:xfrm>
          <a:prstGeom prst="rect">
            <a:avLst/>
          </a:prstGeom>
          <a:noFill/>
        </p:spPr>
        <p:txBody>
          <a:bodyPr wrap="none" rtlCol="1">
            <a:spAutoFit/>
          </a:bodyPr>
          <a:lstStyle/>
          <a:p>
            <a:r>
              <a:rPr lang="he-IL" sz="1800" dirty="0">
                <a:effectLst/>
                <a:latin typeface="Calibri" panose="020F0502020204030204" pitchFamily="34" charset="0"/>
                <a:ea typeface="Calibri" panose="020F0502020204030204" pitchFamily="34" charset="0"/>
                <a:cs typeface="Calibri" panose="020F0502020204030204" pitchFamily="34" charset="0"/>
              </a:rPr>
              <a:t>מִסְפָּרַיִם</a:t>
            </a:r>
            <a:endParaRPr lang="en-IL" sz="1800" dirty="0">
              <a:effectLst/>
              <a:latin typeface="Calibri" panose="020F0502020204030204" pitchFamily="34" charset="0"/>
              <a:ea typeface="Calibri" panose="020F0502020204030204" pitchFamily="34" charset="0"/>
              <a:cs typeface="Calibri" panose="020F0502020204030204" pitchFamily="34" charset="0"/>
            </a:endParaRPr>
          </a:p>
          <a:p>
            <a:endParaRPr lang="he-IL" dirty="0">
              <a:latin typeface="Calibri" panose="020F0502020204030204" pitchFamily="34" charset="0"/>
              <a:cs typeface="Calibri" panose="020F0502020204030204" pitchFamily="34" charset="0"/>
            </a:endParaRPr>
          </a:p>
        </p:txBody>
      </p:sp>
      <p:pic>
        <p:nvPicPr>
          <p:cNvPr id="123" name="תמונה 122" descr="תמונה שמכילה מספריים, כלי, סכין&#10;&#10;התיאור נוצר באופן אוטומטי">
            <a:extLst>
              <a:ext uri="{FF2B5EF4-FFF2-40B4-BE49-F238E27FC236}">
                <a16:creationId xmlns:a16="http://schemas.microsoft.com/office/drawing/2014/main" id="{D675071D-C734-4E34-A36F-49DAAF4EF748}"/>
              </a:ext>
            </a:extLst>
          </p:cNvPr>
          <p:cNvPicPr>
            <a:picLocks noChangeAspect="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flipH="1">
            <a:off x="4588993" y="1066983"/>
            <a:ext cx="1507007" cy="1507007"/>
          </a:xfrm>
          <a:prstGeom prst="rect">
            <a:avLst/>
          </a:prstGeom>
        </p:spPr>
      </p:pic>
      <p:sp>
        <p:nvSpPr>
          <p:cNvPr id="124" name="תיבת טקסט 123">
            <a:extLst>
              <a:ext uri="{FF2B5EF4-FFF2-40B4-BE49-F238E27FC236}">
                <a16:creationId xmlns:a16="http://schemas.microsoft.com/office/drawing/2014/main" id="{DAF0D96C-D852-4423-82ED-1EF032809026}"/>
              </a:ext>
            </a:extLst>
          </p:cNvPr>
          <p:cNvSpPr txBox="1"/>
          <p:nvPr/>
        </p:nvSpPr>
        <p:spPr>
          <a:xfrm>
            <a:off x="8249449" y="771103"/>
            <a:ext cx="848309" cy="369332"/>
          </a:xfrm>
          <a:prstGeom prst="rect">
            <a:avLst/>
          </a:prstGeom>
          <a:noFill/>
        </p:spPr>
        <p:txBody>
          <a:bodyPr wrap="none" rtlCol="1">
            <a:spAutoFit/>
          </a:bodyPr>
          <a:lstStyle/>
          <a:p>
            <a:r>
              <a:rPr lang="he-IL" dirty="0">
                <a:latin typeface="Calibri" panose="020F0502020204030204" pitchFamily="34" charset="0"/>
                <a:cs typeface="Calibri" panose="020F0502020204030204" pitchFamily="34" charset="0"/>
              </a:rPr>
              <a:t>מַעֲטָפָה</a:t>
            </a:r>
          </a:p>
        </p:txBody>
      </p:sp>
      <p:grpSp>
        <p:nvGrpSpPr>
          <p:cNvPr id="127" name="קבוצה 126">
            <a:extLst>
              <a:ext uri="{FF2B5EF4-FFF2-40B4-BE49-F238E27FC236}">
                <a16:creationId xmlns:a16="http://schemas.microsoft.com/office/drawing/2014/main" id="{E6A032D7-7691-4B4D-9292-69B3A652D5F9}"/>
              </a:ext>
            </a:extLst>
          </p:cNvPr>
          <p:cNvGrpSpPr/>
          <p:nvPr/>
        </p:nvGrpSpPr>
        <p:grpSpPr>
          <a:xfrm>
            <a:off x="8034251" y="1379344"/>
            <a:ext cx="1658389" cy="860936"/>
            <a:chOff x="8034251" y="1379344"/>
            <a:chExt cx="1658389" cy="860936"/>
          </a:xfrm>
        </p:grpSpPr>
        <p:sp>
          <p:nvSpPr>
            <p:cNvPr id="125" name="מלבן 124">
              <a:extLst>
                <a:ext uri="{FF2B5EF4-FFF2-40B4-BE49-F238E27FC236}">
                  <a16:creationId xmlns:a16="http://schemas.microsoft.com/office/drawing/2014/main" id="{464BBC7C-006E-4B44-B1FF-1057212D6809}"/>
                </a:ext>
              </a:extLst>
            </p:cNvPr>
            <p:cNvSpPr/>
            <p:nvPr/>
          </p:nvSpPr>
          <p:spPr>
            <a:xfrm>
              <a:off x="8034251" y="1400695"/>
              <a:ext cx="1658389" cy="839585"/>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latin typeface="Calibri" panose="020F0502020204030204" pitchFamily="34" charset="0"/>
                <a:cs typeface="Calibri" panose="020F0502020204030204" pitchFamily="34" charset="0"/>
              </a:endParaRPr>
            </a:p>
          </p:txBody>
        </p:sp>
        <p:sp>
          <p:nvSpPr>
            <p:cNvPr id="126" name="משולש שווה-שוקיים 125">
              <a:extLst>
                <a:ext uri="{FF2B5EF4-FFF2-40B4-BE49-F238E27FC236}">
                  <a16:creationId xmlns:a16="http://schemas.microsoft.com/office/drawing/2014/main" id="{2ACB2B65-6CA0-44F4-A92E-F1EE7B1ED9AB}"/>
                </a:ext>
              </a:extLst>
            </p:cNvPr>
            <p:cNvSpPr/>
            <p:nvPr/>
          </p:nvSpPr>
          <p:spPr>
            <a:xfrm flipV="1">
              <a:off x="8034251" y="1379344"/>
              <a:ext cx="1658389" cy="683816"/>
            </a:xfrm>
            <a:prstGeom prst="triangl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latin typeface="Calibri" panose="020F0502020204030204" pitchFamily="34" charset="0"/>
                <a:cs typeface="Calibri" panose="020F0502020204030204" pitchFamily="34" charset="0"/>
              </a:endParaRPr>
            </a:p>
          </p:txBody>
        </p:sp>
      </p:grpSp>
      <p:pic>
        <p:nvPicPr>
          <p:cNvPr id="16" name="תמונה 15">
            <a:extLst>
              <a:ext uri="{FF2B5EF4-FFF2-40B4-BE49-F238E27FC236}">
                <a16:creationId xmlns:a16="http://schemas.microsoft.com/office/drawing/2014/main" id="{59472ECB-90A0-4EBB-93F1-84E46B352365}"/>
              </a:ext>
            </a:extLst>
          </p:cNvPr>
          <p:cNvPicPr>
            <a:picLocks noChangeAspect="1"/>
          </p:cNvPicPr>
          <p:nvPr/>
        </p:nvPicPr>
        <p:blipFill>
          <a:blip r:embed="rId5"/>
          <a:stretch>
            <a:fillRect/>
          </a:stretch>
        </p:blipFill>
        <p:spPr>
          <a:xfrm>
            <a:off x="1098994" y="657312"/>
            <a:ext cx="2150144" cy="2838660"/>
          </a:xfrm>
          <a:prstGeom prst="rect">
            <a:avLst/>
          </a:prstGeom>
        </p:spPr>
      </p:pic>
    </p:spTree>
    <p:extLst>
      <p:ext uri="{BB962C8B-B14F-4D97-AF65-F5344CB8AC3E}">
        <p14:creationId xmlns:p14="http://schemas.microsoft.com/office/powerpoint/2010/main" val="344421176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4">
            <a:extLst>
              <a:ext uri="{FF2B5EF4-FFF2-40B4-BE49-F238E27FC236}">
                <a16:creationId xmlns:a16="http://schemas.microsoft.com/office/drawing/2014/main" id="{D8C2E646-0292-4B84-88F3-8A837F5EFB5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8" r="8"/>
          <a:stretch/>
        </p:blipFill>
        <p:spPr bwMode="auto">
          <a:xfrm>
            <a:off x="10345239" y="1632190"/>
            <a:ext cx="1110212" cy="1119876"/>
          </a:xfrm>
          <a:prstGeom prst="rect">
            <a:avLst/>
          </a:prstGeom>
          <a:noFill/>
          <a:ln>
            <a:noFill/>
          </a:ln>
          <a:extLst>
            <a:ext uri="{909E8E84-426E-40DD-AFC4-6F175D3DCCD1}">
              <a14:hiddenFill xmlns:a14="http://schemas.microsoft.com/office/drawing/2010/main">
                <a:solidFill>
                  <a:srgbClr val="FFFFFF"/>
                </a:solidFill>
              </a14:hiddenFill>
            </a:ext>
          </a:extLst>
        </p:spPr>
      </p:pic>
      <p:sp>
        <p:nvSpPr>
          <p:cNvPr id="4" name="תיבת טקסט 3">
            <a:extLst>
              <a:ext uri="{FF2B5EF4-FFF2-40B4-BE49-F238E27FC236}">
                <a16:creationId xmlns:a16="http://schemas.microsoft.com/office/drawing/2014/main" id="{E9D299D3-6461-4504-976A-53BA7D38B460}"/>
              </a:ext>
            </a:extLst>
          </p:cNvPr>
          <p:cNvSpPr txBox="1"/>
          <p:nvPr/>
        </p:nvSpPr>
        <p:spPr>
          <a:xfrm>
            <a:off x="6826217" y="1930518"/>
            <a:ext cx="3303902" cy="523220"/>
          </a:xfrm>
          <a:prstGeom prst="rect">
            <a:avLst/>
          </a:prstGeom>
          <a:noFill/>
        </p:spPr>
        <p:txBody>
          <a:bodyPr wrap="square" rtlCol="1">
            <a:spAutoFit/>
          </a:bodyPr>
          <a:lstStyle/>
          <a:p>
            <a:r>
              <a:rPr lang="he-IL" sz="2800" dirty="0">
                <a:latin typeface="Calibri" panose="020F0502020204030204" pitchFamily="34" charset="0"/>
                <a:cs typeface="Calibri" panose="020F0502020204030204" pitchFamily="34" charset="0"/>
              </a:rPr>
              <a:t>זֶה מַטְבֵּעַ שֶל שֶקֶל אֶחָד.</a:t>
            </a:r>
          </a:p>
        </p:txBody>
      </p:sp>
      <p:pic>
        <p:nvPicPr>
          <p:cNvPr id="5" name="Picture 6" descr="2 ₪">
            <a:extLst>
              <a:ext uri="{FF2B5EF4-FFF2-40B4-BE49-F238E27FC236}">
                <a16:creationId xmlns:a16="http://schemas.microsoft.com/office/drawing/2014/main" id="{CCD37880-ED62-45A3-88FC-A6E286B5918E}"/>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60756" t="21466" r="12516" b="25848"/>
          <a:stretch/>
        </p:blipFill>
        <p:spPr bwMode="auto">
          <a:xfrm>
            <a:off x="10345239" y="3689660"/>
            <a:ext cx="1110212" cy="1147157"/>
          </a:xfrm>
          <a:prstGeom prst="rect">
            <a:avLst/>
          </a:prstGeom>
          <a:noFill/>
          <a:ln>
            <a:noFill/>
          </a:ln>
          <a:extLst>
            <a:ext uri="{909E8E84-426E-40DD-AFC4-6F175D3DCCD1}">
              <a14:hiddenFill xmlns:a14="http://schemas.microsoft.com/office/drawing/2010/main">
                <a:solidFill>
                  <a:srgbClr val="FFFFFF"/>
                </a:solidFill>
              </a14:hiddenFill>
            </a:ext>
          </a:extLst>
        </p:spPr>
      </p:pic>
      <p:sp>
        <p:nvSpPr>
          <p:cNvPr id="6" name="תיבת טקסט 5">
            <a:extLst>
              <a:ext uri="{FF2B5EF4-FFF2-40B4-BE49-F238E27FC236}">
                <a16:creationId xmlns:a16="http://schemas.microsoft.com/office/drawing/2014/main" id="{A41C58A4-CA6E-4C9A-89D9-2E8559648C5C}"/>
              </a:ext>
            </a:extLst>
          </p:cNvPr>
          <p:cNvSpPr txBox="1"/>
          <p:nvPr/>
        </p:nvSpPr>
        <p:spPr>
          <a:xfrm>
            <a:off x="6901832" y="4001628"/>
            <a:ext cx="3228287" cy="954107"/>
          </a:xfrm>
          <a:prstGeom prst="rect">
            <a:avLst/>
          </a:prstGeom>
          <a:noFill/>
        </p:spPr>
        <p:txBody>
          <a:bodyPr wrap="square" rtlCol="1">
            <a:spAutoFit/>
          </a:bodyPr>
          <a:lstStyle/>
          <a:p>
            <a:r>
              <a:rPr lang="he-IL" sz="2800" dirty="0">
                <a:latin typeface="Calibri" panose="020F0502020204030204" pitchFamily="34" charset="0"/>
                <a:cs typeface="Calibri" panose="020F0502020204030204" pitchFamily="34" charset="0"/>
              </a:rPr>
              <a:t>זֶה מַטְבֵּעַ שֶל 2 שְקָלִים.</a:t>
            </a:r>
            <a:br>
              <a:rPr lang="en-US" sz="2800" dirty="0">
                <a:latin typeface="Calibri" panose="020F0502020204030204" pitchFamily="34" charset="0"/>
                <a:cs typeface="Calibri" panose="020F0502020204030204" pitchFamily="34" charset="0"/>
              </a:rPr>
            </a:br>
            <a:endParaRPr lang="he-IL" sz="2800" dirty="0">
              <a:latin typeface="Calibri" panose="020F0502020204030204" pitchFamily="34" charset="0"/>
              <a:cs typeface="Calibri" panose="020F0502020204030204" pitchFamily="34" charset="0"/>
            </a:endParaRPr>
          </a:p>
        </p:txBody>
      </p:sp>
      <p:pic>
        <p:nvPicPr>
          <p:cNvPr id="7" name="Picture 6" descr="2 ₪">
            <a:extLst>
              <a:ext uri="{FF2B5EF4-FFF2-40B4-BE49-F238E27FC236}">
                <a16:creationId xmlns:a16="http://schemas.microsoft.com/office/drawing/2014/main" id="{91A3219C-7CFD-46E4-B7D3-7D72B93432C5}"/>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29858" t="22777" r="41523" b="24536"/>
          <a:stretch/>
        </p:blipFill>
        <p:spPr bwMode="auto">
          <a:xfrm>
            <a:off x="4021681" y="3689659"/>
            <a:ext cx="1188721" cy="1147158"/>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8" name="Picture 4" descr="פרח השושן&#10;">
            <a:extLst>
              <a:ext uri="{FF2B5EF4-FFF2-40B4-BE49-F238E27FC236}">
                <a16:creationId xmlns:a16="http://schemas.microsoft.com/office/drawing/2014/main" id="{526C9373-00C0-40FF-A4C1-957A849009C3}"/>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36362" t="29283" r="41052" b="25067"/>
          <a:stretch/>
        </p:blipFill>
        <p:spPr bwMode="auto">
          <a:xfrm>
            <a:off x="4060936" y="1604001"/>
            <a:ext cx="1110212" cy="1176253"/>
          </a:xfrm>
          <a:prstGeom prst="rect">
            <a:avLst/>
          </a:prstGeom>
          <a:noFill/>
          <a:ln>
            <a:noFill/>
          </a:ln>
          <a:extLst>
            <a:ext uri="{909E8E84-426E-40DD-AFC4-6F175D3DCCD1}">
              <a14:hiddenFill xmlns:a14="http://schemas.microsoft.com/office/drawing/2010/main">
                <a:solidFill>
                  <a:srgbClr val="FFFFFF"/>
                </a:solidFill>
              </a14:hiddenFill>
            </a:ext>
          </a:extLst>
        </p:spPr>
      </p:pic>
      <p:sp>
        <p:nvSpPr>
          <p:cNvPr id="10" name="תיבת טקסט 9">
            <a:extLst>
              <a:ext uri="{FF2B5EF4-FFF2-40B4-BE49-F238E27FC236}">
                <a16:creationId xmlns:a16="http://schemas.microsoft.com/office/drawing/2014/main" id="{A051AFDD-F5E5-4AD5-BE2A-F835F64FA754}"/>
              </a:ext>
            </a:extLst>
          </p:cNvPr>
          <p:cNvSpPr txBox="1"/>
          <p:nvPr/>
        </p:nvSpPr>
        <p:spPr>
          <a:xfrm>
            <a:off x="789634" y="1930518"/>
            <a:ext cx="3056182" cy="523220"/>
          </a:xfrm>
          <a:prstGeom prst="rect">
            <a:avLst/>
          </a:prstGeom>
          <a:noFill/>
        </p:spPr>
        <p:txBody>
          <a:bodyPr wrap="square" rtlCol="1">
            <a:spAutoFit/>
          </a:bodyPr>
          <a:lstStyle/>
          <a:p>
            <a:r>
              <a:rPr lang="he-IL" sz="2800" dirty="0">
                <a:latin typeface="Calibri" panose="020F0502020204030204" pitchFamily="34" charset="0"/>
                <a:cs typeface="Calibri" panose="020F0502020204030204" pitchFamily="34" charset="0"/>
              </a:rPr>
              <a:t>תַבְלִיט שֶל הַפֶּרַח שוֹשָן</a:t>
            </a:r>
          </a:p>
        </p:txBody>
      </p:sp>
      <p:sp>
        <p:nvSpPr>
          <p:cNvPr id="11" name="תיבת טקסט 10">
            <a:extLst>
              <a:ext uri="{FF2B5EF4-FFF2-40B4-BE49-F238E27FC236}">
                <a16:creationId xmlns:a16="http://schemas.microsoft.com/office/drawing/2014/main" id="{95D406B4-172B-4B9B-9629-3494C6EBE882}"/>
              </a:ext>
            </a:extLst>
          </p:cNvPr>
          <p:cNvSpPr txBox="1"/>
          <p:nvPr/>
        </p:nvSpPr>
        <p:spPr>
          <a:xfrm>
            <a:off x="789635" y="3786184"/>
            <a:ext cx="3056182" cy="954107"/>
          </a:xfrm>
          <a:prstGeom prst="rect">
            <a:avLst/>
          </a:prstGeom>
          <a:noFill/>
        </p:spPr>
        <p:txBody>
          <a:bodyPr wrap="square" rtlCol="1">
            <a:spAutoFit/>
          </a:bodyPr>
          <a:lstStyle/>
          <a:p>
            <a:r>
              <a:rPr lang="he-IL" sz="2800" dirty="0">
                <a:latin typeface="Calibri" panose="020F0502020204030204" pitchFamily="34" charset="0"/>
                <a:cs typeface="Calibri" panose="020F0502020204030204" pitchFamily="34" charset="0"/>
              </a:rPr>
              <a:t>תַבְלִיט שֶל קַרְנֵי שֶפַע </a:t>
            </a:r>
          </a:p>
          <a:p>
            <a:r>
              <a:rPr lang="he-IL" sz="2800" dirty="0">
                <a:latin typeface="Calibri" panose="020F0502020204030204" pitchFamily="34" charset="0"/>
                <a:cs typeface="Calibri" panose="020F0502020204030204" pitchFamily="34" charset="0"/>
              </a:rPr>
              <a:t>עִם חִטָה, גֶפֶן וְרִמוֹן</a:t>
            </a:r>
          </a:p>
        </p:txBody>
      </p:sp>
      <p:sp>
        <p:nvSpPr>
          <p:cNvPr id="12" name="תיבת טקסט 11">
            <a:extLst>
              <a:ext uri="{FF2B5EF4-FFF2-40B4-BE49-F238E27FC236}">
                <a16:creationId xmlns:a16="http://schemas.microsoft.com/office/drawing/2014/main" id="{3D227B64-7F48-4A71-A881-A777DE000CCE}"/>
              </a:ext>
            </a:extLst>
          </p:cNvPr>
          <p:cNvSpPr txBox="1"/>
          <p:nvPr/>
        </p:nvSpPr>
        <p:spPr>
          <a:xfrm>
            <a:off x="8267159" y="258213"/>
            <a:ext cx="2078080" cy="1569660"/>
          </a:xfrm>
          <a:prstGeom prst="rect">
            <a:avLst/>
          </a:prstGeom>
          <a:noFill/>
        </p:spPr>
        <p:txBody>
          <a:bodyPr wrap="square" rtlCol="1">
            <a:spAutoFit/>
          </a:bodyPr>
          <a:lstStyle/>
          <a:p>
            <a:pPr algn="ctr"/>
            <a:r>
              <a:rPr lang="he-IL" sz="3200" dirty="0">
                <a:solidFill>
                  <a:srgbClr val="C486B4"/>
                </a:solidFill>
                <a:latin typeface="Calibri" panose="020F0502020204030204" pitchFamily="34" charset="0"/>
                <a:cs typeface="Calibri" panose="020F0502020204030204" pitchFamily="34" charset="0"/>
              </a:rPr>
              <a:t>צַד קִדְמִי</a:t>
            </a:r>
          </a:p>
          <a:p>
            <a:pPr algn="ctr"/>
            <a:r>
              <a:rPr lang="he-IL" sz="3200" dirty="0">
                <a:solidFill>
                  <a:srgbClr val="C486B4"/>
                </a:solidFill>
                <a:latin typeface="Calibri" panose="020F0502020204030204" pitchFamily="34" charset="0"/>
                <a:cs typeface="Calibri" panose="020F0502020204030204" pitchFamily="34" charset="0"/>
              </a:rPr>
              <a:t>(צַד הָעֵרֶךְ)</a:t>
            </a:r>
          </a:p>
          <a:p>
            <a:pPr algn="ctr"/>
            <a:endParaRPr lang="he-IL" sz="3200" dirty="0">
              <a:solidFill>
                <a:srgbClr val="C486B4"/>
              </a:solidFill>
              <a:latin typeface="Calibri" panose="020F0502020204030204" pitchFamily="34" charset="0"/>
              <a:cs typeface="Calibri" panose="020F0502020204030204" pitchFamily="34" charset="0"/>
            </a:endParaRPr>
          </a:p>
        </p:txBody>
      </p:sp>
      <p:sp>
        <p:nvSpPr>
          <p:cNvPr id="13" name="תיבת טקסט 12">
            <a:extLst>
              <a:ext uri="{FF2B5EF4-FFF2-40B4-BE49-F238E27FC236}">
                <a16:creationId xmlns:a16="http://schemas.microsoft.com/office/drawing/2014/main" id="{6350E6C1-967B-4498-9A41-BBA3CB34F99F}"/>
              </a:ext>
            </a:extLst>
          </p:cNvPr>
          <p:cNvSpPr txBox="1"/>
          <p:nvPr/>
        </p:nvSpPr>
        <p:spPr>
          <a:xfrm>
            <a:off x="2010470" y="258213"/>
            <a:ext cx="2441057" cy="1077218"/>
          </a:xfrm>
          <a:prstGeom prst="rect">
            <a:avLst/>
          </a:prstGeom>
          <a:noFill/>
        </p:spPr>
        <p:txBody>
          <a:bodyPr wrap="square" rtlCol="1">
            <a:spAutoFit/>
          </a:bodyPr>
          <a:lstStyle/>
          <a:p>
            <a:pPr algn="ctr"/>
            <a:r>
              <a:rPr lang="he-IL" sz="3200" dirty="0">
                <a:solidFill>
                  <a:srgbClr val="C486B4"/>
                </a:solidFill>
                <a:latin typeface="Calibri" panose="020F0502020204030204" pitchFamily="34" charset="0"/>
                <a:cs typeface="Calibri" panose="020F0502020204030204" pitchFamily="34" charset="0"/>
              </a:rPr>
              <a:t>צַד אֲחוֹרִי</a:t>
            </a:r>
          </a:p>
          <a:p>
            <a:pPr algn="ctr"/>
            <a:r>
              <a:rPr lang="he-IL" sz="3200" dirty="0">
                <a:solidFill>
                  <a:srgbClr val="C486B4"/>
                </a:solidFill>
                <a:latin typeface="Calibri" panose="020F0502020204030204" pitchFamily="34" charset="0"/>
                <a:cs typeface="Calibri" panose="020F0502020204030204" pitchFamily="34" charset="0"/>
              </a:rPr>
              <a:t>(צַד הַנוֹשֵׂא)</a:t>
            </a:r>
          </a:p>
        </p:txBody>
      </p:sp>
      <p:sp>
        <p:nvSpPr>
          <p:cNvPr id="14" name="לחצו עלי">
            <a:extLst>
              <a:ext uri="{FF2B5EF4-FFF2-40B4-BE49-F238E27FC236}">
                <a16:creationId xmlns:a16="http://schemas.microsoft.com/office/drawing/2014/main" id="{796A6315-624B-402D-AC0D-154DB15197B3}"/>
              </a:ext>
            </a:extLst>
          </p:cNvPr>
          <p:cNvSpPr/>
          <p:nvPr/>
        </p:nvSpPr>
        <p:spPr>
          <a:xfrm>
            <a:off x="4248347" y="5439416"/>
            <a:ext cx="3695306" cy="1160371"/>
          </a:xfrm>
          <a:custGeom>
            <a:avLst/>
            <a:gdLst>
              <a:gd name="connsiteX0" fmla="*/ 254115 w 3369197"/>
              <a:gd name="connsiteY0" fmla="*/ 6913 h 1475174"/>
              <a:gd name="connsiteX1" fmla="*/ 171565 w 3369197"/>
              <a:gd name="connsiteY1" fmla="*/ 563 h 1475174"/>
              <a:gd name="connsiteX2" fmla="*/ 95365 w 3369197"/>
              <a:gd name="connsiteY2" fmla="*/ 19613 h 1475174"/>
              <a:gd name="connsiteX3" fmla="*/ 19165 w 3369197"/>
              <a:gd name="connsiteY3" fmla="*/ 64063 h 1475174"/>
              <a:gd name="connsiteX4" fmla="*/ 115 w 3369197"/>
              <a:gd name="connsiteY4" fmla="*/ 191063 h 1475174"/>
              <a:gd name="connsiteX5" fmla="*/ 12815 w 3369197"/>
              <a:gd name="connsiteY5" fmla="*/ 362513 h 1475174"/>
              <a:gd name="connsiteX6" fmla="*/ 44565 w 3369197"/>
              <a:gd name="connsiteY6" fmla="*/ 692713 h 1475174"/>
              <a:gd name="connsiteX7" fmla="*/ 95365 w 3369197"/>
              <a:gd name="connsiteY7" fmla="*/ 1162613 h 1475174"/>
              <a:gd name="connsiteX8" fmla="*/ 108065 w 3369197"/>
              <a:gd name="connsiteY8" fmla="*/ 1327713 h 1475174"/>
              <a:gd name="connsiteX9" fmla="*/ 120765 w 3369197"/>
              <a:gd name="connsiteY9" fmla="*/ 1410263 h 1475174"/>
              <a:gd name="connsiteX10" fmla="*/ 171565 w 3369197"/>
              <a:gd name="connsiteY10" fmla="*/ 1454713 h 1475174"/>
              <a:gd name="connsiteX11" fmla="*/ 355715 w 3369197"/>
              <a:gd name="connsiteY11" fmla="*/ 1473763 h 1475174"/>
              <a:gd name="connsiteX12" fmla="*/ 558915 w 3369197"/>
              <a:gd name="connsiteY12" fmla="*/ 1473763 h 1475174"/>
              <a:gd name="connsiteX13" fmla="*/ 1187565 w 3369197"/>
              <a:gd name="connsiteY13" fmla="*/ 1467413 h 1475174"/>
              <a:gd name="connsiteX14" fmla="*/ 2482965 w 3369197"/>
              <a:gd name="connsiteY14" fmla="*/ 1467413 h 1475174"/>
              <a:gd name="connsiteX15" fmla="*/ 3137015 w 3369197"/>
              <a:gd name="connsiteY15" fmla="*/ 1467413 h 1475174"/>
              <a:gd name="connsiteX16" fmla="*/ 3187815 w 3369197"/>
              <a:gd name="connsiteY16" fmla="*/ 1454713 h 1475174"/>
              <a:gd name="connsiteX17" fmla="*/ 3264015 w 3369197"/>
              <a:gd name="connsiteY17" fmla="*/ 1422963 h 1475174"/>
              <a:gd name="connsiteX18" fmla="*/ 3302115 w 3369197"/>
              <a:gd name="connsiteY18" fmla="*/ 1384863 h 1475174"/>
              <a:gd name="connsiteX19" fmla="*/ 3340215 w 3369197"/>
              <a:gd name="connsiteY19" fmla="*/ 1207063 h 1475174"/>
              <a:gd name="connsiteX20" fmla="*/ 3365615 w 3369197"/>
              <a:gd name="connsiteY20" fmla="*/ 260913 h 1475174"/>
              <a:gd name="connsiteX21" fmla="*/ 3365615 w 3369197"/>
              <a:gd name="connsiteY21" fmla="*/ 191063 h 1475174"/>
              <a:gd name="connsiteX22" fmla="*/ 3333865 w 3369197"/>
              <a:gd name="connsiteY22" fmla="*/ 70413 h 1475174"/>
              <a:gd name="connsiteX23" fmla="*/ 3308465 w 3369197"/>
              <a:gd name="connsiteY23" fmla="*/ 38663 h 1475174"/>
              <a:gd name="connsiteX24" fmla="*/ 3257665 w 3369197"/>
              <a:gd name="connsiteY24" fmla="*/ 19613 h 1475174"/>
              <a:gd name="connsiteX25" fmla="*/ 3225915 w 3369197"/>
              <a:gd name="connsiteY25" fmla="*/ 13263 h 1475174"/>
              <a:gd name="connsiteX26" fmla="*/ 3111615 w 3369197"/>
              <a:gd name="connsiteY26" fmla="*/ 6913 h 1475174"/>
              <a:gd name="connsiteX27" fmla="*/ 3041765 w 3369197"/>
              <a:gd name="connsiteY27" fmla="*/ 6913 h 1475174"/>
              <a:gd name="connsiteX28" fmla="*/ 254115 w 3369197"/>
              <a:gd name="connsiteY28" fmla="*/ 6913 h 1475174"/>
              <a:gd name="connsiteX0" fmla="*/ 254115 w 3366916"/>
              <a:gd name="connsiteY0" fmla="*/ 6913 h 1475174"/>
              <a:gd name="connsiteX1" fmla="*/ 171565 w 3366916"/>
              <a:gd name="connsiteY1" fmla="*/ 563 h 1475174"/>
              <a:gd name="connsiteX2" fmla="*/ 95365 w 3366916"/>
              <a:gd name="connsiteY2" fmla="*/ 19613 h 1475174"/>
              <a:gd name="connsiteX3" fmla="*/ 19165 w 3366916"/>
              <a:gd name="connsiteY3" fmla="*/ 64063 h 1475174"/>
              <a:gd name="connsiteX4" fmla="*/ 115 w 3366916"/>
              <a:gd name="connsiteY4" fmla="*/ 191063 h 1475174"/>
              <a:gd name="connsiteX5" fmla="*/ 12815 w 3366916"/>
              <a:gd name="connsiteY5" fmla="*/ 362513 h 1475174"/>
              <a:gd name="connsiteX6" fmla="*/ 44565 w 3366916"/>
              <a:gd name="connsiteY6" fmla="*/ 692713 h 1475174"/>
              <a:gd name="connsiteX7" fmla="*/ 95365 w 3366916"/>
              <a:gd name="connsiteY7" fmla="*/ 1162613 h 1475174"/>
              <a:gd name="connsiteX8" fmla="*/ 108065 w 3366916"/>
              <a:gd name="connsiteY8" fmla="*/ 1327713 h 1475174"/>
              <a:gd name="connsiteX9" fmla="*/ 120765 w 3366916"/>
              <a:gd name="connsiteY9" fmla="*/ 1410263 h 1475174"/>
              <a:gd name="connsiteX10" fmla="*/ 171565 w 3366916"/>
              <a:gd name="connsiteY10" fmla="*/ 1454713 h 1475174"/>
              <a:gd name="connsiteX11" fmla="*/ 355715 w 3366916"/>
              <a:gd name="connsiteY11" fmla="*/ 1473763 h 1475174"/>
              <a:gd name="connsiteX12" fmla="*/ 558915 w 3366916"/>
              <a:gd name="connsiteY12" fmla="*/ 1473763 h 1475174"/>
              <a:gd name="connsiteX13" fmla="*/ 1187565 w 3366916"/>
              <a:gd name="connsiteY13" fmla="*/ 1467413 h 1475174"/>
              <a:gd name="connsiteX14" fmla="*/ 2482965 w 3366916"/>
              <a:gd name="connsiteY14" fmla="*/ 1467413 h 1475174"/>
              <a:gd name="connsiteX15" fmla="*/ 3137015 w 3366916"/>
              <a:gd name="connsiteY15" fmla="*/ 1467413 h 1475174"/>
              <a:gd name="connsiteX16" fmla="*/ 3187815 w 3366916"/>
              <a:gd name="connsiteY16" fmla="*/ 1454713 h 1475174"/>
              <a:gd name="connsiteX17" fmla="*/ 3264015 w 3366916"/>
              <a:gd name="connsiteY17" fmla="*/ 1422963 h 1475174"/>
              <a:gd name="connsiteX18" fmla="*/ 3302115 w 3366916"/>
              <a:gd name="connsiteY18" fmla="*/ 1384863 h 1475174"/>
              <a:gd name="connsiteX19" fmla="*/ 3340215 w 3366916"/>
              <a:gd name="connsiteY19" fmla="*/ 1207063 h 1475174"/>
              <a:gd name="connsiteX20" fmla="*/ 3365615 w 3366916"/>
              <a:gd name="connsiteY20" fmla="*/ 260913 h 1475174"/>
              <a:gd name="connsiteX21" fmla="*/ 3360162 w 3366916"/>
              <a:gd name="connsiteY21" fmla="*/ 143441 h 1475174"/>
              <a:gd name="connsiteX22" fmla="*/ 3333865 w 3366916"/>
              <a:gd name="connsiteY22" fmla="*/ 70413 h 1475174"/>
              <a:gd name="connsiteX23" fmla="*/ 3308465 w 3366916"/>
              <a:gd name="connsiteY23" fmla="*/ 38663 h 1475174"/>
              <a:gd name="connsiteX24" fmla="*/ 3257665 w 3366916"/>
              <a:gd name="connsiteY24" fmla="*/ 19613 h 1475174"/>
              <a:gd name="connsiteX25" fmla="*/ 3225915 w 3366916"/>
              <a:gd name="connsiteY25" fmla="*/ 13263 h 1475174"/>
              <a:gd name="connsiteX26" fmla="*/ 3111615 w 3366916"/>
              <a:gd name="connsiteY26" fmla="*/ 6913 h 1475174"/>
              <a:gd name="connsiteX27" fmla="*/ 3041765 w 3366916"/>
              <a:gd name="connsiteY27" fmla="*/ 6913 h 1475174"/>
              <a:gd name="connsiteX28" fmla="*/ 254115 w 3366916"/>
              <a:gd name="connsiteY28" fmla="*/ 6913 h 1475174"/>
              <a:gd name="connsiteX0" fmla="*/ 254115 w 3368387"/>
              <a:gd name="connsiteY0" fmla="*/ 6913 h 1475174"/>
              <a:gd name="connsiteX1" fmla="*/ 171565 w 3368387"/>
              <a:gd name="connsiteY1" fmla="*/ 563 h 1475174"/>
              <a:gd name="connsiteX2" fmla="*/ 95365 w 3368387"/>
              <a:gd name="connsiteY2" fmla="*/ 19613 h 1475174"/>
              <a:gd name="connsiteX3" fmla="*/ 19165 w 3368387"/>
              <a:gd name="connsiteY3" fmla="*/ 64063 h 1475174"/>
              <a:gd name="connsiteX4" fmla="*/ 115 w 3368387"/>
              <a:gd name="connsiteY4" fmla="*/ 191063 h 1475174"/>
              <a:gd name="connsiteX5" fmla="*/ 12815 w 3368387"/>
              <a:gd name="connsiteY5" fmla="*/ 362513 h 1475174"/>
              <a:gd name="connsiteX6" fmla="*/ 44565 w 3368387"/>
              <a:gd name="connsiteY6" fmla="*/ 692713 h 1475174"/>
              <a:gd name="connsiteX7" fmla="*/ 95365 w 3368387"/>
              <a:gd name="connsiteY7" fmla="*/ 1162613 h 1475174"/>
              <a:gd name="connsiteX8" fmla="*/ 108065 w 3368387"/>
              <a:gd name="connsiteY8" fmla="*/ 1327713 h 1475174"/>
              <a:gd name="connsiteX9" fmla="*/ 120765 w 3368387"/>
              <a:gd name="connsiteY9" fmla="*/ 1410263 h 1475174"/>
              <a:gd name="connsiteX10" fmla="*/ 171565 w 3368387"/>
              <a:gd name="connsiteY10" fmla="*/ 1454713 h 1475174"/>
              <a:gd name="connsiteX11" fmla="*/ 355715 w 3368387"/>
              <a:gd name="connsiteY11" fmla="*/ 1473763 h 1475174"/>
              <a:gd name="connsiteX12" fmla="*/ 558915 w 3368387"/>
              <a:gd name="connsiteY12" fmla="*/ 1473763 h 1475174"/>
              <a:gd name="connsiteX13" fmla="*/ 1187565 w 3368387"/>
              <a:gd name="connsiteY13" fmla="*/ 1467413 h 1475174"/>
              <a:gd name="connsiteX14" fmla="*/ 2482965 w 3368387"/>
              <a:gd name="connsiteY14" fmla="*/ 1467413 h 1475174"/>
              <a:gd name="connsiteX15" fmla="*/ 3137015 w 3368387"/>
              <a:gd name="connsiteY15" fmla="*/ 1467413 h 1475174"/>
              <a:gd name="connsiteX16" fmla="*/ 3187815 w 3368387"/>
              <a:gd name="connsiteY16" fmla="*/ 1454713 h 1475174"/>
              <a:gd name="connsiteX17" fmla="*/ 3264015 w 3368387"/>
              <a:gd name="connsiteY17" fmla="*/ 1422963 h 1475174"/>
              <a:gd name="connsiteX18" fmla="*/ 3302115 w 3368387"/>
              <a:gd name="connsiteY18" fmla="*/ 1384863 h 1475174"/>
              <a:gd name="connsiteX19" fmla="*/ 3340215 w 3368387"/>
              <a:gd name="connsiteY19" fmla="*/ 1207063 h 1475174"/>
              <a:gd name="connsiteX20" fmla="*/ 3367306 w 3368387"/>
              <a:gd name="connsiteY20" fmla="*/ 326797 h 1475174"/>
              <a:gd name="connsiteX21" fmla="*/ 3360162 w 3368387"/>
              <a:gd name="connsiteY21" fmla="*/ 143441 h 1475174"/>
              <a:gd name="connsiteX22" fmla="*/ 3333865 w 3368387"/>
              <a:gd name="connsiteY22" fmla="*/ 70413 h 1475174"/>
              <a:gd name="connsiteX23" fmla="*/ 3308465 w 3368387"/>
              <a:gd name="connsiteY23" fmla="*/ 38663 h 1475174"/>
              <a:gd name="connsiteX24" fmla="*/ 3257665 w 3368387"/>
              <a:gd name="connsiteY24" fmla="*/ 19613 h 1475174"/>
              <a:gd name="connsiteX25" fmla="*/ 3225915 w 3368387"/>
              <a:gd name="connsiteY25" fmla="*/ 13263 h 1475174"/>
              <a:gd name="connsiteX26" fmla="*/ 3111615 w 3368387"/>
              <a:gd name="connsiteY26" fmla="*/ 6913 h 1475174"/>
              <a:gd name="connsiteX27" fmla="*/ 3041765 w 3368387"/>
              <a:gd name="connsiteY27" fmla="*/ 6913 h 1475174"/>
              <a:gd name="connsiteX28" fmla="*/ 254115 w 3368387"/>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137015 w 3368651"/>
              <a:gd name="connsiteY15" fmla="*/ 1467413 h 1475174"/>
              <a:gd name="connsiteX16" fmla="*/ 3187815 w 3368651"/>
              <a:gd name="connsiteY16" fmla="*/ 1454713 h 1475174"/>
              <a:gd name="connsiteX17" fmla="*/ 3264015 w 3368651"/>
              <a:gd name="connsiteY17" fmla="*/ 1422963 h 1475174"/>
              <a:gd name="connsiteX18" fmla="*/ 3302115 w 3368651"/>
              <a:gd name="connsiteY18" fmla="*/ 1384863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137015 w 3368651"/>
              <a:gd name="connsiteY15" fmla="*/ 1467413 h 1475174"/>
              <a:gd name="connsiteX16" fmla="*/ 3187815 w 3368651"/>
              <a:gd name="connsiteY16" fmla="*/ 1454713 h 1475174"/>
              <a:gd name="connsiteX17" fmla="*/ 3264015 w 3368651"/>
              <a:gd name="connsiteY17" fmla="*/ 1422963 h 1475174"/>
              <a:gd name="connsiteX18" fmla="*/ 3314918 w 3368651"/>
              <a:gd name="connsiteY18" fmla="*/ 1343591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041074 w 3368651"/>
              <a:gd name="connsiteY15" fmla="*/ 1465035 h 1475174"/>
              <a:gd name="connsiteX16" fmla="*/ 3187815 w 3368651"/>
              <a:gd name="connsiteY16" fmla="*/ 1454713 h 1475174"/>
              <a:gd name="connsiteX17" fmla="*/ 3264015 w 3368651"/>
              <a:gd name="connsiteY17" fmla="*/ 1422963 h 1475174"/>
              <a:gd name="connsiteX18" fmla="*/ 3314918 w 3368651"/>
              <a:gd name="connsiteY18" fmla="*/ 1343591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304121 w 3368651"/>
              <a:gd name="connsiteY0" fmla="*/ 3518 h 1476542"/>
              <a:gd name="connsiteX1" fmla="*/ 171565 w 3368651"/>
              <a:gd name="connsiteY1" fmla="*/ 1931 h 1476542"/>
              <a:gd name="connsiteX2" fmla="*/ 95365 w 3368651"/>
              <a:gd name="connsiteY2" fmla="*/ 20981 h 1476542"/>
              <a:gd name="connsiteX3" fmla="*/ 19165 w 3368651"/>
              <a:gd name="connsiteY3" fmla="*/ 65431 h 1476542"/>
              <a:gd name="connsiteX4" fmla="*/ 115 w 3368651"/>
              <a:gd name="connsiteY4" fmla="*/ 192431 h 1476542"/>
              <a:gd name="connsiteX5" fmla="*/ 12815 w 3368651"/>
              <a:gd name="connsiteY5" fmla="*/ 363881 h 1476542"/>
              <a:gd name="connsiteX6" fmla="*/ 44565 w 3368651"/>
              <a:gd name="connsiteY6" fmla="*/ 694081 h 1476542"/>
              <a:gd name="connsiteX7" fmla="*/ 95365 w 3368651"/>
              <a:gd name="connsiteY7" fmla="*/ 1163981 h 1476542"/>
              <a:gd name="connsiteX8" fmla="*/ 108065 w 3368651"/>
              <a:gd name="connsiteY8" fmla="*/ 1329081 h 1476542"/>
              <a:gd name="connsiteX9" fmla="*/ 120765 w 3368651"/>
              <a:gd name="connsiteY9" fmla="*/ 1411631 h 1476542"/>
              <a:gd name="connsiteX10" fmla="*/ 171565 w 3368651"/>
              <a:gd name="connsiteY10" fmla="*/ 1456081 h 1476542"/>
              <a:gd name="connsiteX11" fmla="*/ 355715 w 3368651"/>
              <a:gd name="connsiteY11" fmla="*/ 1475131 h 1476542"/>
              <a:gd name="connsiteX12" fmla="*/ 558915 w 3368651"/>
              <a:gd name="connsiteY12" fmla="*/ 1475131 h 1476542"/>
              <a:gd name="connsiteX13" fmla="*/ 1187565 w 3368651"/>
              <a:gd name="connsiteY13" fmla="*/ 1468781 h 1476542"/>
              <a:gd name="connsiteX14" fmla="*/ 2482965 w 3368651"/>
              <a:gd name="connsiteY14" fmla="*/ 1468781 h 1476542"/>
              <a:gd name="connsiteX15" fmla="*/ 3041074 w 3368651"/>
              <a:gd name="connsiteY15" fmla="*/ 1466403 h 1476542"/>
              <a:gd name="connsiteX16" fmla="*/ 3187815 w 3368651"/>
              <a:gd name="connsiteY16" fmla="*/ 1456081 h 1476542"/>
              <a:gd name="connsiteX17" fmla="*/ 3264015 w 3368651"/>
              <a:gd name="connsiteY17" fmla="*/ 1424331 h 1476542"/>
              <a:gd name="connsiteX18" fmla="*/ 3314918 w 3368651"/>
              <a:gd name="connsiteY18" fmla="*/ 1344959 h 1476542"/>
              <a:gd name="connsiteX19" fmla="*/ 3336349 w 3368651"/>
              <a:gd name="connsiteY19" fmla="*/ 1156840 h 1476542"/>
              <a:gd name="connsiteX20" fmla="*/ 3367306 w 3368651"/>
              <a:gd name="connsiteY20" fmla="*/ 328165 h 1476542"/>
              <a:gd name="connsiteX21" fmla="*/ 3360162 w 3368651"/>
              <a:gd name="connsiteY21" fmla="*/ 144809 h 1476542"/>
              <a:gd name="connsiteX22" fmla="*/ 3333865 w 3368651"/>
              <a:gd name="connsiteY22" fmla="*/ 71781 h 1476542"/>
              <a:gd name="connsiteX23" fmla="*/ 3308465 w 3368651"/>
              <a:gd name="connsiteY23" fmla="*/ 40031 h 1476542"/>
              <a:gd name="connsiteX24" fmla="*/ 3257665 w 3368651"/>
              <a:gd name="connsiteY24" fmla="*/ 20981 h 1476542"/>
              <a:gd name="connsiteX25" fmla="*/ 3225915 w 3368651"/>
              <a:gd name="connsiteY25" fmla="*/ 14631 h 1476542"/>
              <a:gd name="connsiteX26" fmla="*/ 3111615 w 3368651"/>
              <a:gd name="connsiteY26" fmla="*/ 8281 h 1476542"/>
              <a:gd name="connsiteX27" fmla="*/ 3041765 w 3368651"/>
              <a:gd name="connsiteY27" fmla="*/ 8281 h 1476542"/>
              <a:gd name="connsiteX28" fmla="*/ 304121 w 3368651"/>
              <a:gd name="connsiteY28" fmla="*/ 3518 h 1476542"/>
              <a:gd name="connsiteX0" fmla="*/ 304121 w 3368651"/>
              <a:gd name="connsiteY0" fmla="*/ 7213 h 1480237"/>
              <a:gd name="connsiteX1" fmla="*/ 188234 w 3368651"/>
              <a:gd name="connsiteY1" fmla="*/ 864 h 1480237"/>
              <a:gd name="connsiteX2" fmla="*/ 95365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04121 w 3368651"/>
              <a:gd name="connsiteY28" fmla="*/ 7213 h 1480237"/>
              <a:gd name="connsiteX0" fmla="*/ 304121 w 3368651"/>
              <a:gd name="connsiteY0" fmla="*/ 7213 h 1480237"/>
              <a:gd name="connsiteX1" fmla="*/ 188234 w 3368651"/>
              <a:gd name="connsiteY1" fmla="*/ 864 h 1480237"/>
              <a:gd name="connsiteX2" fmla="*/ 81078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04121 w 3368651"/>
              <a:gd name="connsiteY28" fmla="*/ 7213 h 1480237"/>
              <a:gd name="connsiteX0" fmla="*/ 325552 w 3368651"/>
              <a:gd name="connsiteY0" fmla="*/ 7213 h 1480237"/>
              <a:gd name="connsiteX1" fmla="*/ 188234 w 3368651"/>
              <a:gd name="connsiteY1" fmla="*/ 864 h 1480237"/>
              <a:gd name="connsiteX2" fmla="*/ 81078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25552 w 3368651"/>
              <a:gd name="connsiteY28" fmla="*/ 7213 h 1480237"/>
              <a:gd name="connsiteX0" fmla="*/ 325447 w 3368546"/>
              <a:gd name="connsiteY0" fmla="*/ 7213 h 1480237"/>
              <a:gd name="connsiteX1" fmla="*/ 188129 w 3368546"/>
              <a:gd name="connsiteY1" fmla="*/ 864 h 1480237"/>
              <a:gd name="connsiteX2" fmla="*/ 80973 w 3368546"/>
              <a:gd name="connsiteY2" fmla="*/ 24676 h 1480237"/>
              <a:gd name="connsiteX3" fmla="*/ 14297 w 3368546"/>
              <a:gd name="connsiteY3" fmla="*/ 81033 h 1480237"/>
              <a:gd name="connsiteX4" fmla="*/ 10 w 3368546"/>
              <a:gd name="connsiteY4" fmla="*/ 196126 h 1480237"/>
              <a:gd name="connsiteX5" fmla="*/ 12710 w 3368546"/>
              <a:gd name="connsiteY5" fmla="*/ 367576 h 1480237"/>
              <a:gd name="connsiteX6" fmla="*/ 44460 w 3368546"/>
              <a:gd name="connsiteY6" fmla="*/ 697776 h 1480237"/>
              <a:gd name="connsiteX7" fmla="*/ 95260 w 3368546"/>
              <a:gd name="connsiteY7" fmla="*/ 1167676 h 1480237"/>
              <a:gd name="connsiteX8" fmla="*/ 107960 w 3368546"/>
              <a:gd name="connsiteY8" fmla="*/ 1332776 h 1480237"/>
              <a:gd name="connsiteX9" fmla="*/ 120660 w 3368546"/>
              <a:gd name="connsiteY9" fmla="*/ 1415326 h 1480237"/>
              <a:gd name="connsiteX10" fmla="*/ 171460 w 3368546"/>
              <a:gd name="connsiteY10" fmla="*/ 1459776 h 1480237"/>
              <a:gd name="connsiteX11" fmla="*/ 355610 w 3368546"/>
              <a:gd name="connsiteY11" fmla="*/ 1478826 h 1480237"/>
              <a:gd name="connsiteX12" fmla="*/ 558810 w 3368546"/>
              <a:gd name="connsiteY12" fmla="*/ 1478826 h 1480237"/>
              <a:gd name="connsiteX13" fmla="*/ 1187460 w 3368546"/>
              <a:gd name="connsiteY13" fmla="*/ 1472476 h 1480237"/>
              <a:gd name="connsiteX14" fmla="*/ 2482860 w 3368546"/>
              <a:gd name="connsiteY14" fmla="*/ 1472476 h 1480237"/>
              <a:gd name="connsiteX15" fmla="*/ 3040969 w 3368546"/>
              <a:gd name="connsiteY15" fmla="*/ 1470098 h 1480237"/>
              <a:gd name="connsiteX16" fmla="*/ 3187710 w 3368546"/>
              <a:gd name="connsiteY16" fmla="*/ 1459776 h 1480237"/>
              <a:gd name="connsiteX17" fmla="*/ 3263910 w 3368546"/>
              <a:gd name="connsiteY17" fmla="*/ 1428026 h 1480237"/>
              <a:gd name="connsiteX18" fmla="*/ 3314813 w 3368546"/>
              <a:gd name="connsiteY18" fmla="*/ 1348654 h 1480237"/>
              <a:gd name="connsiteX19" fmla="*/ 3336244 w 3368546"/>
              <a:gd name="connsiteY19" fmla="*/ 1160535 h 1480237"/>
              <a:gd name="connsiteX20" fmla="*/ 3367201 w 3368546"/>
              <a:gd name="connsiteY20" fmla="*/ 331860 h 1480237"/>
              <a:gd name="connsiteX21" fmla="*/ 3360057 w 3368546"/>
              <a:gd name="connsiteY21" fmla="*/ 148504 h 1480237"/>
              <a:gd name="connsiteX22" fmla="*/ 3333760 w 3368546"/>
              <a:gd name="connsiteY22" fmla="*/ 75476 h 1480237"/>
              <a:gd name="connsiteX23" fmla="*/ 3308360 w 3368546"/>
              <a:gd name="connsiteY23" fmla="*/ 43726 h 1480237"/>
              <a:gd name="connsiteX24" fmla="*/ 3257560 w 3368546"/>
              <a:gd name="connsiteY24" fmla="*/ 24676 h 1480237"/>
              <a:gd name="connsiteX25" fmla="*/ 3225810 w 3368546"/>
              <a:gd name="connsiteY25" fmla="*/ 18326 h 1480237"/>
              <a:gd name="connsiteX26" fmla="*/ 3111510 w 3368546"/>
              <a:gd name="connsiteY26" fmla="*/ 11976 h 1480237"/>
              <a:gd name="connsiteX27" fmla="*/ 3041660 w 3368546"/>
              <a:gd name="connsiteY27" fmla="*/ 11976 h 1480237"/>
              <a:gd name="connsiteX28" fmla="*/ 325447 w 3368546"/>
              <a:gd name="connsiteY28" fmla="*/ 7213 h 1480237"/>
              <a:gd name="connsiteX0" fmla="*/ 325447 w 3368546"/>
              <a:gd name="connsiteY0" fmla="*/ 5196 h 1478220"/>
              <a:gd name="connsiteX1" fmla="*/ 173842 w 3368546"/>
              <a:gd name="connsiteY1" fmla="*/ 1228 h 1478220"/>
              <a:gd name="connsiteX2" fmla="*/ 80973 w 3368546"/>
              <a:gd name="connsiteY2" fmla="*/ 22659 h 1478220"/>
              <a:gd name="connsiteX3" fmla="*/ 14297 w 3368546"/>
              <a:gd name="connsiteY3" fmla="*/ 79016 h 1478220"/>
              <a:gd name="connsiteX4" fmla="*/ 10 w 3368546"/>
              <a:gd name="connsiteY4" fmla="*/ 194109 h 1478220"/>
              <a:gd name="connsiteX5" fmla="*/ 12710 w 3368546"/>
              <a:gd name="connsiteY5" fmla="*/ 365559 h 1478220"/>
              <a:gd name="connsiteX6" fmla="*/ 44460 w 3368546"/>
              <a:gd name="connsiteY6" fmla="*/ 695759 h 1478220"/>
              <a:gd name="connsiteX7" fmla="*/ 95260 w 3368546"/>
              <a:gd name="connsiteY7" fmla="*/ 1165659 h 1478220"/>
              <a:gd name="connsiteX8" fmla="*/ 107960 w 3368546"/>
              <a:gd name="connsiteY8" fmla="*/ 1330759 h 1478220"/>
              <a:gd name="connsiteX9" fmla="*/ 120660 w 3368546"/>
              <a:gd name="connsiteY9" fmla="*/ 1413309 h 1478220"/>
              <a:gd name="connsiteX10" fmla="*/ 171460 w 3368546"/>
              <a:gd name="connsiteY10" fmla="*/ 1457759 h 1478220"/>
              <a:gd name="connsiteX11" fmla="*/ 355610 w 3368546"/>
              <a:gd name="connsiteY11" fmla="*/ 1476809 h 1478220"/>
              <a:gd name="connsiteX12" fmla="*/ 558810 w 3368546"/>
              <a:gd name="connsiteY12" fmla="*/ 1476809 h 1478220"/>
              <a:gd name="connsiteX13" fmla="*/ 1187460 w 3368546"/>
              <a:gd name="connsiteY13" fmla="*/ 1470459 h 1478220"/>
              <a:gd name="connsiteX14" fmla="*/ 2482860 w 3368546"/>
              <a:gd name="connsiteY14" fmla="*/ 1470459 h 1478220"/>
              <a:gd name="connsiteX15" fmla="*/ 3040969 w 3368546"/>
              <a:gd name="connsiteY15" fmla="*/ 1468081 h 1478220"/>
              <a:gd name="connsiteX16" fmla="*/ 3187710 w 3368546"/>
              <a:gd name="connsiteY16" fmla="*/ 1457759 h 1478220"/>
              <a:gd name="connsiteX17" fmla="*/ 3263910 w 3368546"/>
              <a:gd name="connsiteY17" fmla="*/ 1426009 h 1478220"/>
              <a:gd name="connsiteX18" fmla="*/ 3314813 w 3368546"/>
              <a:gd name="connsiteY18" fmla="*/ 1346637 h 1478220"/>
              <a:gd name="connsiteX19" fmla="*/ 3336244 w 3368546"/>
              <a:gd name="connsiteY19" fmla="*/ 1158518 h 1478220"/>
              <a:gd name="connsiteX20" fmla="*/ 3367201 w 3368546"/>
              <a:gd name="connsiteY20" fmla="*/ 329843 h 1478220"/>
              <a:gd name="connsiteX21" fmla="*/ 3360057 w 3368546"/>
              <a:gd name="connsiteY21" fmla="*/ 146487 h 1478220"/>
              <a:gd name="connsiteX22" fmla="*/ 3333760 w 3368546"/>
              <a:gd name="connsiteY22" fmla="*/ 73459 h 1478220"/>
              <a:gd name="connsiteX23" fmla="*/ 3308360 w 3368546"/>
              <a:gd name="connsiteY23" fmla="*/ 41709 h 1478220"/>
              <a:gd name="connsiteX24" fmla="*/ 3257560 w 3368546"/>
              <a:gd name="connsiteY24" fmla="*/ 22659 h 1478220"/>
              <a:gd name="connsiteX25" fmla="*/ 3225810 w 3368546"/>
              <a:gd name="connsiteY25" fmla="*/ 16309 h 1478220"/>
              <a:gd name="connsiteX26" fmla="*/ 3111510 w 3368546"/>
              <a:gd name="connsiteY26" fmla="*/ 9959 h 1478220"/>
              <a:gd name="connsiteX27" fmla="*/ 3041660 w 3368546"/>
              <a:gd name="connsiteY27" fmla="*/ 9959 h 1478220"/>
              <a:gd name="connsiteX28" fmla="*/ 325447 w 3368546"/>
              <a:gd name="connsiteY28" fmla="*/ 5196 h 1478220"/>
              <a:gd name="connsiteX0" fmla="*/ 344497 w 3368546"/>
              <a:gd name="connsiteY0" fmla="*/ 1551 h 1484100"/>
              <a:gd name="connsiteX1" fmla="*/ 173842 w 3368546"/>
              <a:gd name="connsiteY1" fmla="*/ 7108 h 1484100"/>
              <a:gd name="connsiteX2" fmla="*/ 80973 w 3368546"/>
              <a:gd name="connsiteY2" fmla="*/ 28539 h 1484100"/>
              <a:gd name="connsiteX3" fmla="*/ 14297 w 3368546"/>
              <a:gd name="connsiteY3" fmla="*/ 84896 h 1484100"/>
              <a:gd name="connsiteX4" fmla="*/ 10 w 3368546"/>
              <a:gd name="connsiteY4" fmla="*/ 199989 h 1484100"/>
              <a:gd name="connsiteX5" fmla="*/ 12710 w 3368546"/>
              <a:gd name="connsiteY5" fmla="*/ 371439 h 1484100"/>
              <a:gd name="connsiteX6" fmla="*/ 44460 w 3368546"/>
              <a:gd name="connsiteY6" fmla="*/ 701639 h 1484100"/>
              <a:gd name="connsiteX7" fmla="*/ 95260 w 3368546"/>
              <a:gd name="connsiteY7" fmla="*/ 1171539 h 1484100"/>
              <a:gd name="connsiteX8" fmla="*/ 107960 w 3368546"/>
              <a:gd name="connsiteY8" fmla="*/ 1336639 h 1484100"/>
              <a:gd name="connsiteX9" fmla="*/ 120660 w 3368546"/>
              <a:gd name="connsiteY9" fmla="*/ 1419189 h 1484100"/>
              <a:gd name="connsiteX10" fmla="*/ 171460 w 3368546"/>
              <a:gd name="connsiteY10" fmla="*/ 1463639 h 1484100"/>
              <a:gd name="connsiteX11" fmla="*/ 355610 w 3368546"/>
              <a:gd name="connsiteY11" fmla="*/ 1482689 h 1484100"/>
              <a:gd name="connsiteX12" fmla="*/ 558810 w 3368546"/>
              <a:gd name="connsiteY12" fmla="*/ 1482689 h 1484100"/>
              <a:gd name="connsiteX13" fmla="*/ 1187460 w 3368546"/>
              <a:gd name="connsiteY13" fmla="*/ 1476339 h 1484100"/>
              <a:gd name="connsiteX14" fmla="*/ 2482860 w 3368546"/>
              <a:gd name="connsiteY14" fmla="*/ 1476339 h 1484100"/>
              <a:gd name="connsiteX15" fmla="*/ 3040969 w 3368546"/>
              <a:gd name="connsiteY15" fmla="*/ 1473961 h 1484100"/>
              <a:gd name="connsiteX16" fmla="*/ 3187710 w 3368546"/>
              <a:gd name="connsiteY16" fmla="*/ 1463639 h 1484100"/>
              <a:gd name="connsiteX17" fmla="*/ 3263910 w 3368546"/>
              <a:gd name="connsiteY17" fmla="*/ 1431889 h 1484100"/>
              <a:gd name="connsiteX18" fmla="*/ 3314813 w 3368546"/>
              <a:gd name="connsiteY18" fmla="*/ 1352517 h 1484100"/>
              <a:gd name="connsiteX19" fmla="*/ 3336244 w 3368546"/>
              <a:gd name="connsiteY19" fmla="*/ 1164398 h 1484100"/>
              <a:gd name="connsiteX20" fmla="*/ 3367201 w 3368546"/>
              <a:gd name="connsiteY20" fmla="*/ 335723 h 1484100"/>
              <a:gd name="connsiteX21" fmla="*/ 3360057 w 3368546"/>
              <a:gd name="connsiteY21" fmla="*/ 152367 h 1484100"/>
              <a:gd name="connsiteX22" fmla="*/ 3333760 w 3368546"/>
              <a:gd name="connsiteY22" fmla="*/ 79339 h 1484100"/>
              <a:gd name="connsiteX23" fmla="*/ 3308360 w 3368546"/>
              <a:gd name="connsiteY23" fmla="*/ 47589 h 1484100"/>
              <a:gd name="connsiteX24" fmla="*/ 3257560 w 3368546"/>
              <a:gd name="connsiteY24" fmla="*/ 28539 h 1484100"/>
              <a:gd name="connsiteX25" fmla="*/ 3225810 w 3368546"/>
              <a:gd name="connsiteY25" fmla="*/ 22189 h 1484100"/>
              <a:gd name="connsiteX26" fmla="*/ 3111510 w 3368546"/>
              <a:gd name="connsiteY26" fmla="*/ 15839 h 1484100"/>
              <a:gd name="connsiteX27" fmla="*/ 3041660 w 3368546"/>
              <a:gd name="connsiteY27" fmla="*/ 15839 h 1484100"/>
              <a:gd name="connsiteX28" fmla="*/ 344497 w 3368546"/>
              <a:gd name="connsiteY28" fmla="*/ 1551 h 1484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3368546" h="1484100">
                <a:moveTo>
                  <a:pt x="344497" y="1551"/>
                </a:moveTo>
                <a:cubicBezTo>
                  <a:pt x="316451" y="-2683"/>
                  <a:pt x="217763" y="2610"/>
                  <a:pt x="173842" y="7108"/>
                </a:cubicBezTo>
                <a:cubicBezTo>
                  <a:pt x="129921" y="11606"/>
                  <a:pt x="107564" y="15574"/>
                  <a:pt x="80973" y="28539"/>
                </a:cubicBezTo>
                <a:cubicBezTo>
                  <a:pt x="54382" y="41504"/>
                  <a:pt x="27791" y="56321"/>
                  <a:pt x="14297" y="84896"/>
                </a:cubicBezTo>
                <a:cubicBezTo>
                  <a:pt x="803" y="113471"/>
                  <a:pt x="274" y="152232"/>
                  <a:pt x="10" y="199989"/>
                </a:cubicBezTo>
                <a:cubicBezTo>
                  <a:pt x="-254" y="247746"/>
                  <a:pt x="5302" y="287831"/>
                  <a:pt x="12710" y="371439"/>
                </a:cubicBezTo>
                <a:cubicBezTo>
                  <a:pt x="20118" y="455047"/>
                  <a:pt x="30702" y="568289"/>
                  <a:pt x="44460" y="701639"/>
                </a:cubicBezTo>
                <a:cubicBezTo>
                  <a:pt x="58218" y="834989"/>
                  <a:pt x="84677" y="1065706"/>
                  <a:pt x="95260" y="1171539"/>
                </a:cubicBezTo>
                <a:cubicBezTo>
                  <a:pt x="105843" y="1277372"/>
                  <a:pt x="103727" y="1295364"/>
                  <a:pt x="107960" y="1336639"/>
                </a:cubicBezTo>
                <a:cubicBezTo>
                  <a:pt x="112193" y="1377914"/>
                  <a:pt x="110077" y="1398022"/>
                  <a:pt x="120660" y="1419189"/>
                </a:cubicBezTo>
                <a:cubicBezTo>
                  <a:pt x="131243" y="1440356"/>
                  <a:pt x="132302" y="1453056"/>
                  <a:pt x="171460" y="1463639"/>
                </a:cubicBezTo>
                <a:cubicBezTo>
                  <a:pt x="210618" y="1474222"/>
                  <a:pt x="291052" y="1479514"/>
                  <a:pt x="355610" y="1482689"/>
                </a:cubicBezTo>
                <a:cubicBezTo>
                  <a:pt x="420168" y="1485864"/>
                  <a:pt x="558810" y="1482689"/>
                  <a:pt x="558810" y="1482689"/>
                </a:cubicBezTo>
                <a:lnTo>
                  <a:pt x="1187460" y="1476339"/>
                </a:lnTo>
                <a:lnTo>
                  <a:pt x="2482860" y="1476339"/>
                </a:lnTo>
                <a:lnTo>
                  <a:pt x="3040969" y="1473961"/>
                </a:lnTo>
                <a:cubicBezTo>
                  <a:pt x="3158444" y="1471844"/>
                  <a:pt x="3150553" y="1470651"/>
                  <a:pt x="3187710" y="1463639"/>
                </a:cubicBezTo>
                <a:cubicBezTo>
                  <a:pt x="3224867" y="1456627"/>
                  <a:pt x="3242726" y="1450409"/>
                  <a:pt x="3263910" y="1431889"/>
                </a:cubicBezTo>
                <a:cubicBezTo>
                  <a:pt x="3285094" y="1413369"/>
                  <a:pt x="3302757" y="1397099"/>
                  <a:pt x="3314813" y="1352517"/>
                </a:cubicBezTo>
                <a:cubicBezTo>
                  <a:pt x="3326869" y="1307935"/>
                  <a:pt x="3327513" y="1333864"/>
                  <a:pt x="3336244" y="1164398"/>
                </a:cubicBezTo>
                <a:cubicBezTo>
                  <a:pt x="3344975" y="994932"/>
                  <a:pt x="3363232" y="504395"/>
                  <a:pt x="3367201" y="335723"/>
                </a:cubicBezTo>
                <a:cubicBezTo>
                  <a:pt x="3371170" y="167051"/>
                  <a:pt x="3365630" y="195097"/>
                  <a:pt x="3360057" y="152367"/>
                </a:cubicBezTo>
                <a:cubicBezTo>
                  <a:pt x="3354484" y="109637"/>
                  <a:pt x="3342376" y="96802"/>
                  <a:pt x="3333760" y="79339"/>
                </a:cubicBezTo>
                <a:cubicBezTo>
                  <a:pt x="3325144" y="61876"/>
                  <a:pt x="3321060" y="56056"/>
                  <a:pt x="3308360" y="47589"/>
                </a:cubicBezTo>
                <a:cubicBezTo>
                  <a:pt x="3295660" y="39122"/>
                  <a:pt x="3271318" y="32772"/>
                  <a:pt x="3257560" y="28539"/>
                </a:cubicBezTo>
                <a:cubicBezTo>
                  <a:pt x="3243802" y="24306"/>
                  <a:pt x="3250152" y="24306"/>
                  <a:pt x="3225810" y="22189"/>
                </a:cubicBezTo>
                <a:cubicBezTo>
                  <a:pt x="3201468" y="20072"/>
                  <a:pt x="3142202" y="16897"/>
                  <a:pt x="3111510" y="15839"/>
                </a:cubicBezTo>
                <a:cubicBezTo>
                  <a:pt x="3080818" y="14781"/>
                  <a:pt x="3041660" y="15839"/>
                  <a:pt x="3041660" y="15839"/>
                </a:cubicBezTo>
                <a:lnTo>
                  <a:pt x="344497" y="1551"/>
                </a:lnTo>
                <a:close/>
              </a:path>
            </a:pathLst>
          </a:custGeom>
          <a:solidFill>
            <a:srgbClr val="3E4F93"/>
          </a:solidFill>
          <a:ln w="57150" cap="rnd">
            <a:solidFill>
              <a:srgbClr val="33487A"/>
            </a:solidFill>
            <a:round/>
          </a:ln>
          <a:effectLst>
            <a:outerShdw blurRad="63500" sx="102000" sy="102000" algn="ctr" rotWithShape="0">
              <a:schemeClr val="bg2">
                <a:lumMod val="25000"/>
                <a:alpha val="40000"/>
              </a:schemeClr>
            </a:outerShdw>
          </a:effectLst>
          <a:scene3d>
            <a:camera prst="orthographicFront"/>
            <a:lightRig rig="threePt" dir="t"/>
          </a:scene3d>
          <a:sp3d extrusionH="6350" contourW="38100">
            <a:extrusionClr>
              <a:schemeClr val="tx1"/>
            </a:extrusionClr>
            <a:contourClr>
              <a:schemeClr val="bg1"/>
            </a:contourClr>
          </a:sp3d>
        </p:spPr>
        <p:style>
          <a:lnRef idx="2">
            <a:schemeClr val="accent1">
              <a:shade val="50000"/>
            </a:schemeClr>
          </a:lnRef>
          <a:fillRef idx="1">
            <a:schemeClr val="accent1"/>
          </a:fillRef>
          <a:effectRef idx="0">
            <a:schemeClr val="accent1"/>
          </a:effectRef>
          <a:fontRef idx="minor">
            <a:schemeClr val="lt1"/>
          </a:fontRef>
        </p:style>
        <p:txBody>
          <a:bodyPr tIns="0" rtlCol="0" anchor="ctr"/>
          <a:lstStyle/>
          <a:p>
            <a:pPr algn="ctr"/>
            <a:r>
              <a:rPr lang="he-IL" sz="2800" dirty="0">
                <a:solidFill>
                  <a:schemeClr val="bg1"/>
                </a:solidFill>
                <a:latin typeface="Calibri" panose="020F0502020204030204" pitchFamily="34" charset="0"/>
                <a:cs typeface="Calibri" panose="020F0502020204030204" pitchFamily="34" charset="0"/>
              </a:rPr>
              <a:t>לַחֲצוּ עָלַי </a:t>
            </a:r>
          </a:p>
          <a:p>
            <a:pPr algn="ctr"/>
            <a:r>
              <a:rPr lang="he-IL" sz="2800" dirty="0">
                <a:solidFill>
                  <a:schemeClr val="bg1"/>
                </a:solidFill>
                <a:latin typeface="Calibri" panose="020F0502020204030204" pitchFamily="34" charset="0"/>
                <a:cs typeface="Calibri" panose="020F0502020204030204" pitchFamily="34" charset="0"/>
              </a:rPr>
              <a:t>לְהַצָגַת מַטְבֵּעַ נוֹסָף.</a:t>
            </a:r>
            <a:endParaRPr lang="en-IL" sz="2800"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422181404"/>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14"/>
                    </p:tgtEl>
                  </p:cond>
                </p:stCondLst>
                <p:endSync evt="end" delay="0">
                  <p:rtn val="all"/>
                </p:endSync>
                <p:childTnLst>
                  <p:par>
                    <p:cTn id="3" fill="hold">
                      <p:stCondLst>
                        <p:cond delay="0"/>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7"/>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1"/>
                                        </p:tgtEl>
                                        <p:attrNameLst>
                                          <p:attrName>style.visibility</p:attrName>
                                        </p:attrNameLst>
                                      </p:cBhvr>
                                      <p:to>
                                        <p:strVal val="visible"/>
                                      </p:to>
                                    </p:set>
                                  </p:childTnLst>
                                </p:cTn>
                              </p:par>
                              <p:par>
                                <p:cTn id="13" presetID="1" presetClass="exit" presetSubtype="0" fill="hold" grpId="0" nodeType="withEffect">
                                  <p:stCondLst>
                                    <p:cond delay="0"/>
                                  </p:stCondLst>
                                  <p:childTnLst>
                                    <p:set>
                                      <p:cBhvr>
                                        <p:cTn id="14" dur="1" fill="hold">
                                          <p:stCondLst>
                                            <p:cond delay="0"/>
                                          </p:stCondLst>
                                        </p:cTn>
                                        <p:tgtEl>
                                          <p:spTgt spid="14"/>
                                        </p:tgtEl>
                                        <p:attrNameLst>
                                          <p:attrName>style.visibility</p:attrName>
                                        </p:attrNameLst>
                                      </p:cBhvr>
                                      <p:to>
                                        <p:strVal val="hidden"/>
                                      </p:to>
                                    </p:set>
                                  </p:childTnLst>
                                </p:cTn>
                              </p:par>
                            </p:childTnLst>
                          </p:cTn>
                        </p:par>
                      </p:childTnLst>
                    </p:cTn>
                  </p:par>
                </p:childTnLst>
              </p:cTn>
              <p:nextCondLst>
                <p:cond evt="onClick" delay="0">
                  <p:tgtEl>
                    <p:spTgt spid="14"/>
                  </p:tgtEl>
                </p:cond>
              </p:nextCondLst>
            </p:seq>
          </p:childTnLst>
        </p:cTn>
      </p:par>
    </p:tnLst>
    <p:bldLst>
      <p:bldP spid="6" grpId="0"/>
      <p:bldP spid="11" grpId="0"/>
      <p:bldP spid="14"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4">
            <a:extLst>
              <a:ext uri="{FF2B5EF4-FFF2-40B4-BE49-F238E27FC236}">
                <a16:creationId xmlns:a16="http://schemas.microsoft.com/office/drawing/2014/main" id="{D8C2E646-0292-4B84-88F3-8A837F5EFB5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t="1884" b="1884"/>
          <a:stretch/>
        </p:blipFill>
        <p:spPr bwMode="auto">
          <a:xfrm>
            <a:off x="10345239" y="1632190"/>
            <a:ext cx="1110212" cy="1119876"/>
          </a:xfrm>
          <a:prstGeom prst="rect">
            <a:avLst/>
          </a:prstGeom>
          <a:noFill/>
          <a:ln>
            <a:noFill/>
          </a:ln>
          <a:extLst>
            <a:ext uri="{909E8E84-426E-40DD-AFC4-6F175D3DCCD1}">
              <a14:hiddenFill xmlns:a14="http://schemas.microsoft.com/office/drawing/2010/main">
                <a:solidFill>
                  <a:srgbClr val="FFFFFF"/>
                </a:solidFill>
              </a14:hiddenFill>
            </a:ext>
          </a:extLst>
        </p:spPr>
      </p:pic>
      <p:sp>
        <p:nvSpPr>
          <p:cNvPr id="4" name="תיבת טקסט 3">
            <a:extLst>
              <a:ext uri="{FF2B5EF4-FFF2-40B4-BE49-F238E27FC236}">
                <a16:creationId xmlns:a16="http://schemas.microsoft.com/office/drawing/2014/main" id="{E9D299D3-6461-4504-976A-53BA7D38B460}"/>
              </a:ext>
            </a:extLst>
          </p:cNvPr>
          <p:cNvSpPr txBox="1"/>
          <p:nvPr/>
        </p:nvSpPr>
        <p:spPr>
          <a:xfrm>
            <a:off x="6826217" y="1930518"/>
            <a:ext cx="3303902" cy="523220"/>
          </a:xfrm>
          <a:prstGeom prst="rect">
            <a:avLst/>
          </a:prstGeom>
          <a:noFill/>
        </p:spPr>
        <p:txBody>
          <a:bodyPr wrap="square" rtlCol="1">
            <a:spAutoFit/>
          </a:bodyPr>
          <a:lstStyle/>
          <a:p>
            <a:r>
              <a:rPr lang="he-IL" sz="2800" dirty="0">
                <a:latin typeface="Calibri" panose="020F0502020204030204" pitchFamily="34" charset="0"/>
                <a:cs typeface="Calibri" panose="020F0502020204030204" pitchFamily="34" charset="0"/>
              </a:rPr>
              <a:t>זֶה מַטְבֵּעַ שֶל 5 שְקָלִים.</a:t>
            </a:r>
          </a:p>
        </p:txBody>
      </p:sp>
      <p:pic>
        <p:nvPicPr>
          <p:cNvPr id="5" name="Picture 6">
            <a:extLst>
              <a:ext uri="{FF2B5EF4-FFF2-40B4-BE49-F238E27FC236}">
                <a16:creationId xmlns:a16="http://schemas.microsoft.com/office/drawing/2014/main" id="{CCD37880-ED62-45A3-88FC-A6E286B5918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t="2287" b="2287"/>
          <a:stretch/>
        </p:blipFill>
        <p:spPr bwMode="auto">
          <a:xfrm>
            <a:off x="10345239" y="3689660"/>
            <a:ext cx="1110212" cy="1147157"/>
          </a:xfrm>
          <a:prstGeom prst="rect">
            <a:avLst/>
          </a:prstGeom>
          <a:noFill/>
          <a:ln>
            <a:noFill/>
          </a:ln>
          <a:extLst>
            <a:ext uri="{909E8E84-426E-40DD-AFC4-6F175D3DCCD1}">
              <a14:hiddenFill xmlns:a14="http://schemas.microsoft.com/office/drawing/2010/main">
                <a:solidFill>
                  <a:srgbClr val="FFFFFF"/>
                </a:solidFill>
              </a14:hiddenFill>
            </a:ext>
          </a:extLst>
        </p:spPr>
      </p:pic>
      <p:sp>
        <p:nvSpPr>
          <p:cNvPr id="6" name="תיבת טקסט 5">
            <a:extLst>
              <a:ext uri="{FF2B5EF4-FFF2-40B4-BE49-F238E27FC236}">
                <a16:creationId xmlns:a16="http://schemas.microsoft.com/office/drawing/2014/main" id="{A41C58A4-CA6E-4C9A-89D9-2E8559648C5C}"/>
              </a:ext>
            </a:extLst>
          </p:cNvPr>
          <p:cNvSpPr txBox="1"/>
          <p:nvPr/>
        </p:nvSpPr>
        <p:spPr>
          <a:xfrm>
            <a:off x="6699080" y="4001628"/>
            <a:ext cx="3431039" cy="523220"/>
          </a:xfrm>
          <a:prstGeom prst="rect">
            <a:avLst/>
          </a:prstGeom>
          <a:noFill/>
        </p:spPr>
        <p:txBody>
          <a:bodyPr wrap="square" rtlCol="1">
            <a:spAutoFit/>
          </a:bodyPr>
          <a:lstStyle/>
          <a:p>
            <a:r>
              <a:rPr lang="he-IL" sz="2800" dirty="0">
                <a:latin typeface="Calibri" panose="020F0502020204030204" pitchFamily="34" charset="0"/>
                <a:cs typeface="Calibri" panose="020F0502020204030204" pitchFamily="34" charset="0"/>
              </a:rPr>
              <a:t>זֶה מַטְבֵּעַ שֶל 10 שְקָלִים.</a:t>
            </a:r>
          </a:p>
        </p:txBody>
      </p:sp>
      <p:pic>
        <p:nvPicPr>
          <p:cNvPr id="7" name="Picture 6">
            <a:extLst>
              <a:ext uri="{FF2B5EF4-FFF2-40B4-BE49-F238E27FC236}">
                <a16:creationId xmlns:a16="http://schemas.microsoft.com/office/drawing/2014/main" id="{91A3219C-7CFD-46E4-B7D3-7D72B93432C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t="5438" b="5438"/>
          <a:stretch/>
        </p:blipFill>
        <p:spPr bwMode="auto">
          <a:xfrm>
            <a:off x="4021681" y="3689659"/>
            <a:ext cx="1188721" cy="1147158"/>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8" name="Picture 4">
            <a:extLst>
              <a:ext uri="{FF2B5EF4-FFF2-40B4-BE49-F238E27FC236}">
                <a16:creationId xmlns:a16="http://schemas.microsoft.com/office/drawing/2014/main" id="{526C9373-00C0-40FF-A4C1-957A849009C3}"/>
              </a:ext>
            </a:extLst>
          </p:cNvPr>
          <p:cNvPicPr>
            <a:picLocks noChangeAspect="1" noChangeArrowheads="1"/>
          </p:cNvPicPr>
          <p:nvPr/>
        </p:nvPicPr>
        <p:blipFill>
          <a:blip r:embed="rId5">
            <a:extLst>
              <a:ext uri="{28A0092B-C50C-407E-A947-70E740481C1C}">
                <a14:useLocalDpi xmlns:a14="http://schemas.microsoft.com/office/drawing/2010/main" val="0"/>
              </a:ext>
            </a:extLst>
          </a:blip>
          <a:srcRect t="2777" b="2777"/>
          <a:stretch/>
        </p:blipFill>
        <p:spPr bwMode="auto">
          <a:xfrm>
            <a:off x="4060936" y="1604001"/>
            <a:ext cx="1110212" cy="1176253"/>
          </a:xfrm>
          <a:prstGeom prst="rect">
            <a:avLst/>
          </a:prstGeom>
          <a:noFill/>
          <a:ln>
            <a:noFill/>
          </a:ln>
          <a:extLst>
            <a:ext uri="{909E8E84-426E-40DD-AFC4-6F175D3DCCD1}">
              <a14:hiddenFill xmlns:a14="http://schemas.microsoft.com/office/drawing/2010/main">
                <a:solidFill>
                  <a:srgbClr val="FFFFFF"/>
                </a:solidFill>
              </a14:hiddenFill>
            </a:ext>
          </a:extLst>
        </p:spPr>
      </p:pic>
      <p:sp>
        <p:nvSpPr>
          <p:cNvPr id="10" name="תיבת טקסט 9">
            <a:extLst>
              <a:ext uri="{FF2B5EF4-FFF2-40B4-BE49-F238E27FC236}">
                <a16:creationId xmlns:a16="http://schemas.microsoft.com/office/drawing/2014/main" id="{A051AFDD-F5E5-4AD5-BE2A-F835F64FA754}"/>
              </a:ext>
            </a:extLst>
          </p:cNvPr>
          <p:cNvSpPr txBox="1"/>
          <p:nvPr/>
        </p:nvSpPr>
        <p:spPr>
          <a:xfrm>
            <a:off x="789634" y="1930518"/>
            <a:ext cx="3056182" cy="523220"/>
          </a:xfrm>
          <a:prstGeom prst="rect">
            <a:avLst/>
          </a:prstGeom>
          <a:noFill/>
        </p:spPr>
        <p:txBody>
          <a:bodyPr wrap="square" rtlCol="1">
            <a:spAutoFit/>
          </a:bodyPr>
          <a:lstStyle/>
          <a:p>
            <a:r>
              <a:rPr lang="he-IL" sz="2800" dirty="0">
                <a:latin typeface="Calibri" panose="020F0502020204030204" pitchFamily="34" charset="0"/>
                <a:cs typeface="Calibri" panose="020F0502020204030204" pitchFamily="34" charset="0"/>
              </a:rPr>
              <a:t>עַמוּד עַתִיק</a:t>
            </a:r>
          </a:p>
        </p:txBody>
      </p:sp>
      <p:sp>
        <p:nvSpPr>
          <p:cNvPr id="11" name="תיבת טקסט 10">
            <a:extLst>
              <a:ext uri="{FF2B5EF4-FFF2-40B4-BE49-F238E27FC236}">
                <a16:creationId xmlns:a16="http://schemas.microsoft.com/office/drawing/2014/main" id="{95D406B4-172B-4B9B-9629-3494C6EBE882}"/>
              </a:ext>
            </a:extLst>
          </p:cNvPr>
          <p:cNvSpPr txBox="1"/>
          <p:nvPr/>
        </p:nvSpPr>
        <p:spPr>
          <a:xfrm>
            <a:off x="1133763" y="4001628"/>
            <a:ext cx="2712053" cy="523220"/>
          </a:xfrm>
          <a:prstGeom prst="rect">
            <a:avLst/>
          </a:prstGeom>
          <a:noFill/>
        </p:spPr>
        <p:txBody>
          <a:bodyPr wrap="square" rtlCol="1">
            <a:spAutoFit/>
          </a:bodyPr>
          <a:lstStyle/>
          <a:p>
            <a:r>
              <a:rPr lang="he-IL" sz="2800" dirty="0">
                <a:latin typeface="Calibri" panose="020F0502020204030204" pitchFamily="34" charset="0"/>
                <a:cs typeface="Calibri" panose="020F0502020204030204" pitchFamily="34" charset="0"/>
              </a:rPr>
              <a:t>עֵץ תָמָר</a:t>
            </a:r>
          </a:p>
        </p:txBody>
      </p:sp>
      <p:sp>
        <p:nvSpPr>
          <p:cNvPr id="12" name="תיבת טקסט 11">
            <a:extLst>
              <a:ext uri="{FF2B5EF4-FFF2-40B4-BE49-F238E27FC236}">
                <a16:creationId xmlns:a16="http://schemas.microsoft.com/office/drawing/2014/main" id="{3D227B64-7F48-4A71-A881-A777DE000CCE}"/>
              </a:ext>
            </a:extLst>
          </p:cNvPr>
          <p:cNvSpPr txBox="1"/>
          <p:nvPr/>
        </p:nvSpPr>
        <p:spPr>
          <a:xfrm>
            <a:off x="8267159" y="258213"/>
            <a:ext cx="2078080" cy="1077218"/>
          </a:xfrm>
          <a:prstGeom prst="rect">
            <a:avLst/>
          </a:prstGeom>
          <a:noFill/>
        </p:spPr>
        <p:txBody>
          <a:bodyPr wrap="square" rtlCol="1">
            <a:spAutoFit/>
          </a:bodyPr>
          <a:lstStyle/>
          <a:p>
            <a:pPr algn="ctr"/>
            <a:r>
              <a:rPr lang="he-IL" sz="3200" dirty="0">
                <a:solidFill>
                  <a:srgbClr val="C486B4"/>
                </a:solidFill>
                <a:latin typeface="Calibri" panose="020F0502020204030204" pitchFamily="34" charset="0"/>
                <a:cs typeface="Calibri" panose="020F0502020204030204" pitchFamily="34" charset="0"/>
              </a:rPr>
              <a:t>צַד קִדְמִי</a:t>
            </a:r>
          </a:p>
          <a:p>
            <a:pPr algn="ctr"/>
            <a:r>
              <a:rPr lang="he-IL" sz="3200" dirty="0">
                <a:solidFill>
                  <a:srgbClr val="C486B4"/>
                </a:solidFill>
                <a:latin typeface="Calibri" panose="020F0502020204030204" pitchFamily="34" charset="0"/>
                <a:cs typeface="Calibri" panose="020F0502020204030204" pitchFamily="34" charset="0"/>
              </a:rPr>
              <a:t>(צַד הָעֵרֶךְ)</a:t>
            </a:r>
          </a:p>
        </p:txBody>
      </p:sp>
      <p:sp>
        <p:nvSpPr>
          <p:cNvPr id="13" name="תיבת טקסט 12">
            <a:extLst>
              <a:ext uri="{FF2B5EF4-FFF2-40B4-BE49-F238E27FC236}">
                <a16:creationId xmlns:a16="http://schemas.microsoft.com/office/drawing/2014/main" id="{6350E6C1-967B-4498-9A41-BBA3CB34F99F}"/>
              </a:ext>
            </a:extLst>
          </p:cNvPr>
          <p:cNvSpPr txBox="1"/>
          <p:nvPr/>
        </p:nvSpPr>
        <p:spPr>
          <a:xfrm>
            <a:off x="2440749" y="258213"/>
            <a:ext cx="2441057" cy="1077218"/>
          </a:xfrm>
          <a:prstGeom prst="rect">
            <a:avLst/>
          </a:prstGeom>
          <a:noFill/>
        </p:spPr>
        <p:txBody>
          <a:bodyPr wrap="square" rtlCol="1">
            <a:spAutoFit/>
          </a:bodyPr>
          <a:lstStyle/>
          <a:p>
            <a:pPr algn="ctr"/>
            <a:r>
              <a:rPr lang="he-IL" sz="3200" dirty="0">
                <a:solidFill>
                  <a:srgbClr val="C486B4"/>
                </a:solidFill>
                <a:latin typeface="Calibri" panose="020F0502020204030204" pitchFamily="34" charset="0"/>
                <a:cs typeface="Calibri" panose="020F0502020204030204" pitchFamily="34" charset="0"/>
              </a:rPr>
              <a:t>צַד אֲחוֹרִי</a:t>
            </a:r>
          </a:p>
          <a:p>
            <a:pPr algn="ctr"/>
            <a:r>
              <a:rPr lang="he-IL" sz="3200" dirty="0">
                <a:solidFill>
                  <a:srgbClr val="C486B4"/>
                </a:solidFill>
                <a:latin typeface="Calibri" panose="020F0502020204030204" pitchFamily="34" charset="0"/>
                <a:cs typeface="Calibri" panose="020F0502020204030204" pitchFamily="34" charset="0"/>
              </a:rPr>
              <a:t>(צַד הַנוֹשֵׂא)</a:t>
            </a:r>
          </a:p>
        </p:txBody>
      </p:sp>
      <p:sp>
        <p:nvSpPr>
          <p:cNvPr id="14" name="לחצו עלי">
            <a:extLst>
              <a:ext uri="{FF2B5EF4-FFF2-40B4-BE49-F238E27FC236}">
                <a16:creationId xmlns:a16="http://schemas.microsoft.com/office/drawing/2014/main" id="{796A6315-624B-402D-AC0D-154DB15197B3}"/>
              </a:ext>
            </a:extLst>
          </p:cNvPr>
          <p:cNvSpPr/>
          <p:nvPr/>
        </p:nvSpPr>
        <p:spPr>
          <a:xfrm>
            <a:off x="4420029" y="5393862"/>
            <a:ext cx="3351943" cy="1160371"/>
          </a:xfrm>
          <a:custGeom>
            <a:avLst/>
            <a:gdLst>
              <a:gd name="connsiteX0" fmla="*/ 254115 w 3369197"/>
              <a:gd name="connsiteY0" fmla="*/ 6913 h 1475174"/>
              <a:gd name="connsiteX1" fmla="*/ 171565 w 3369197"/>
              <a:gd name="connsiteY1" fmla="*/ 563 h 1475174"/>
              <a:gd name="connsiteX2" fmla="*/ 95365 w 3369197"/>
              <a:gd name="connsiteY2" fmla="*/ 19613 h 1475174"/>
              <a:gd name="connsiteX3" fmla="*/ 19165 w 3369197"/>
              <a:gd name="connsiteY3" fmla="*/ 64063 h 1475174"/>
              <a:gd name="connsiteX4" fmla="*/ 115 w 3369197"/>
              <a:gd name="connsiteY4" fmla="*/ 191063 h 1475174"/>
              <a:gd name="connsiteX5" fmla="*/ 12815 w 3369197"/>
              <a:gd name="connsiteY5" fmla="*/ 362513 h 1475174"/>
              <a:gd name="connsiteX6" fmla="*/ 44565 w 3369197"/>
              <a:gd name="connsiteY6" fmla="*/ 692713 h 1475174"/>
              <a:gd name="connsiteX7" fmla="*/ 95365 w 3369197"/>
              <a:gd name="connsiteY7" fmla="*/ 1162613 h 1475174"/>
              <a:gd name="connsiteX8" fmla="*/ 108065 w 3369197"/>
              <a:gd name="connsiteY8" fmla="*/ 1327713 h 1475174"/>
              <a:gd name="connsiteX9" fmla="*/ 120765 w 3369197"/>
              <a:gd name="connsiteY9" fmla="*/ 1410263 h 1475174"/>
              <a:gd name="connsiteX10" fmla="*/ 171565 w 3369197"/>
              <a:gd name="connsiteY10" fmla="*/ 1454713 h 1475174"/>
              <a:gd name="connsiteX11" fmla="*/ 355715 w 3369197"/>
              <a:gd name="connsiteY11" fmla="*/ 1473763 h 1475174"/>
              <a:gd name="connsiteX12" fmla="*/ 558915 w 3369197"/>
              <a:gd name="connsiteY12" fmla="*/ 1473763 h 1475174"/>
              <a:gd name="connsiteX13" fmla="*/ 1187565 w 3369197"/>
              <a:gd name="connsiteY13" fmla="*/ 1467413 h 1475174"/>
              <a:gd name="connsiteX14" fmla="*/ 2482965 w 3369197"/>
              <a:gd name="connsiteY14" fmla="*/ 1467413 h 1475174"/>
              <a:gd name="connsiteX15" fmla="*/ 3137015 w 3369197"/>
              <a:gd name="connsiteY15" fmla="*/ 1467413 h 1475174"/>
              <a:gd name="connsiteX16" fmla="*/ 3187815 w 3369197"/>
              <a:gd name="connsiteY16" fmla="*/ 1454713 h 1475174"/>
              <a:gd name="connsiteX17" fmla="*/ 3264015 w 3369197"/>
              <a:gd name="connsiteY17" fmla="*/ 1422963 h 1475174"/>
              <a:gd name="connsiteX18" fmla="*/ 3302115 w 3369197"/>
              <a:gd name="connsiteY18" fmla="*/ 1384863 h 1475174"/>
              <a:gd name="connsiteX19" fmla="*/ 3340215 w 3369197"/>
              <a:gd name="connsiteY19" fmla="*/ 1207063 h 1475174"/>
              <a:gd name="connsiteX20" fmla="*/ 3365615 w 3369197"/>
              <a:gd name="connsiteY20" fmla="*/ 260913 h 1475174"/>
              <a:gd name="connsiteX21" fmla="*/ 3365615 w 3369197"/>
              <a:gd name="connsiteY21" fmla="*/ 191063 h 1475174"/>
              <a:gd name="connsiteX22" fmla="*/ 3333865 w 3369197"/>
              <a:gd name="connsiteY22" fmla="*/ 70413 h 1475174"/>
              <a:gd name="connsiteX23" fmla="*/ 3308465 w 3369197"/>
              <a:gd name="connsiteY23" fmla="*/ 38663 h 1475174"/>
              <a:gd name="connsiteX24" fmla="*/ 3257665 w 3369197"/>
              <a:gd name="connsiteY24" fmla="*/ 19613 h 1475174"/>
              <a:gd name="connsiteX25" fmla="*/ 3225915 w 3369197"/>
              <a:gd name="connsiteY25" fmla="*/ 13263 h 1475174"/>
              <a:gd name="connsiteX26" fmla="*/ 3111615 w 3369197"/>
              <a:gd name="connsiteY26" fmla="*/ 6913 h 1475174"/>
              <a:gd name="connsiteX27" fmla="*/ 3041765 w 3369197"/>
              <a:gd name="connsiteY27" fmla="*/ 6913 h 1475174"/>
              <a:gd name="connsiteX28" fmla="*/ 254115 w 3369197"/>
              <a:gd name="connsiteY28" fmla="*/ 6913 h 1475174"/>
              <a:gd name="connsiteX0" fmla="*/ 254115 w 3366916"/>
              <a:gd name="connsiteY0" fmla="*/ 6913 h 1475174"/>
              <a:gd name="connsiteX1" fmla="*/ 171565 w 3366916"/>
              <a:gd name="connsiteY1" fmla="*/ 563 h 1475174"/>
              <a:gd name="connsiteX2" fmla="*/ 95365 w 3366916"/>
              <a:gd name="connsiteY2" fmla="*/ 19613 h 1475174"/>
              <a:gd name="connsiteX3" fmla="*/ 19165 w 3366916"/>
              <a:gd name="connsiteY3" fmla="*/ 64063 h 1475174"/>
              <a:gd name="connsiteX4" fmla="*/ 115 w 3366916"/>
              <a:gd name="connsiteY4" fmla="*/ 191063 h 1475174"/>
              <a:gd name="connsiteX5" fmla="*/ 12815 w 3366916"/>
              <a:gd name="connsiteY5" fmla="*/ 362513 h 1475174"/>
              <a:gd name="connsiteX6" fmla="*/ 44565 w 3366916"/>
              <a:gd name="connsiteY6" fmla="*/ 692713 h 1475174"/>
              <a:gd name="connsiteX7" fmla="*/ 95365 w 3366916"/>
              <a:gd name="connsiteY7" fmla="*/ 1162613 h 1475174"/>
              <a:gd name="connsiteX8" fmla="*/ 108065 w 3366916"/>
              <a:gd name="connsiteY8" fmla="*/ 1327713 h 1475174"/>
              <a:gd name="connsiteX9" fmla="*/ 120765 w 3366916"/>
              <a:gd name="connsiteY9" fmla="*/ 1410263 h 1475174"/>
              <a:gd name="connsiteX10" fmla="*/ 171565 w 3366916"/>
              <a:gd name="connsiteY10" fmla="*/ 1454713 h 1475174"/>
              <a:gd name="connsiteX11" fmla="*/ 355715 w 3366916"/>
              <a:gd name="connsiteY11" fmla="*/ 1473763 h 1475174"/>
              <a:gd name="connsiteX12" fmla="*/ 558915 w 3366916"/>
              <a:gd name="connsiteY12" fmla="*/ 1473763 h 1475174"/>
              <a:gd name="connsiteX13" fmla="*/ 1187565 w 3366916"/>
              <a:gd name="connsiteY13" fmla="*/ 1467413 h 1475174"/>
              <a:gd name="connsiteX14" fmla="*/ 2482965 w 3366916"/>
              <a:gd name="connsiteY14" fmla="*/ 1467413 h 1475174"/>
              <a:gd name="connsiteX15" fmla="*/ 3137015 w 3366916"/>
              <a:gd name="connsiteY15" fmla="*/ 1467413 h 1475174"/>
              <a:gd name="connsiteX16" fmla="*/ 3187815 w 3366916"/>
              <a:gd name="connsiteY16" fmla="*/ 1454713 h 1475174"/>
              <a:gd name="connsiteX17" fmla="*/ 3264015 w 3366916"/>
              <a:gd name="connsiteY17" fmla="*/ 1422963 h 1475174"/>
              <a:gd name="connsiteX18" fmla="*/ 3302115 w 3366916"/>
              <a:gd name="connsiteY18" fmla="*/ 1384863 h 1475174"/>
              <a:gd name="connsiteX19" fmla="*/ 3340215 w 3366916"/>
              <a:gd name="connsiteY19" fmla="*/ 1207063 h 1475174"/>
              <a:gd name="connsiteX20" fmla="*/ 3365615 w 3366916"/>
              <a:gd name="connsiteY20" fmla="*/ 260913 h 1475174"/>
              <a:gd name="connsiteX21" fmla="*/ 3360162 w 3366916"/>
              <a:gd name="connsiteY21" fmla="*/ 143441 h 1475174"/>
              <a:gd name="connsiteX22" fmla="*/ 3333865 w 3366916"/>
              <a:gd name="connsiteY22" fmla="*/ 70413 h 1475174"/>
              <a:gd name="connsiteX23" fmla="*/ 3308465 w 3366916"/>
              <a:gd name="connsiteY23" fmla="*/ 38663 h 1475174"/>
              <a:gd name="connsiteX24" fmla="*/ 3257665 w 3366916"/>
              <a:gd name="connsiteY24" fmla="*/ 19613 h 1475174"/>
              <a:gd name="connsiteX25" fmla="*/ 3225915 w 3366916"/>
              <a:gd name="connsiteY25" fmla="*/ 13263 h 1475174"/>
              <a:gd name="connsiteX26" fmla="*/ 3111615 w 3366916"/>
              <a:gd name="connsiteY26" fmla="*/ 6913 h 1475174"/>
              <a:gd name="connsiteX27" fmla="*/ 3041765 w 3366916"/>
              <a:gd name="connsiteY27" fmla="*/ 6913 h 1475174"/>
              <a:gd name="connsiteX28" fmla="*/ 254115 w 3366916"/>
              <a:gd name="connsiteY28" fmla="*/ 6913 h 1475174"/>
              <a:gd name="connsiteX0" fmla="*/ 254115 w 3368387"/>
              <a:gd name="connsiteY0" fmla="*/ 6913 h 1475174"/>
              <a:gd name="connsiteX1" fmla="*/ 171565 w 3368387"/>
              <a:gd name="connsiteY1" fmla="*/ 563 h 1475174"/>
              <a:gd name="connsiteX2" fmla="*/ 95365 w 3368387"/>
              <a:gd name="connsiteY2" fmla="*/ 19613 h 1475174"/>
              <a:gd name="connsiteX3" fmla="*/ 19165 w 3368387"/>
              <a:gd name="connsiteY3" fmla="*/ 64063 h 1475174"/>
              <a:gd name="connsiteX4" fmla="*/ 115 w 3368387"/>
              <a:gd name="connsiteY4" fmla="*/ 191063 h 1475174"/>
              <a:gd name="connsiteX5" fmla="*/ 12815 w 3368387"/>
              <a:gd name="connsiteY5" fmla="*/ 362513 h 1475174"/>
              <a:gd name="connsiteX6" fmla="*/ 44565 w 3368387"/>
              <a:gd name="connsiteY6" fmla="*/ 692713 h 1475174"/>
              <a:gd name="connsiteX7" fmla="*/ 95365 w 3368387"/>
              <a:gd name="connsiteY7" fmla="*/ 1162613 h 1475174"/>
              <a:gd name="connsiteX8" fmla="*/ 108065 w 3368387"/>
              <a:gd name="connsiteY8" fmla="*/ 1327713 h 1475174"/>
              <a:gd name="connsiteX9" fmla="*/ 120765 w 3368387"/>
              <a:gd name="connsiteY9" fmla="*/ 1410263 h 1475174"/>
              <a:gd name="connsiteX10" fmla="*/ 171565 w 3368387"/>
              <a:gd name="connsiteY10" fmla="*/ 1454713 h 1475174"/>
              <a:gd name="connsiteX11" fmla="*/ 355715 w 3368387"/>
              <a:gd name="connsiteY11" fmla="*/ 1473763 h 1475174"/>
              <a:gd name="connsiteX12" fmla="*/ 558915 w 3368387"/>
              <a:gd name="connsiteY12" fmla="*/ 1473763 h 1475174"/>
              <a:gd name="connsiteX13" fmla="*/ 1187565 w 3368387"/>
              <a:gd name="connsiteY13" fmla="*/ 1467413 h 1475174"/>
              <a:gd name="connsiteX14" fmla="*/ 2482965 w 3368387"/>
              <a:gd name="connsiteY14" fmla="*/ 1467413 h 1475174"/>
              <a:gd name="connsiteX15" fmla="*/ 3137015 w 3368387"/>
              <a:gd name="connsiteY15" fmla="*/ 1467413 h 1475174"/>
              <a:gd name="connsiteX16" fmla="*/ 3187815 w 3368387"/>
              <a:gd name="connsiteY16" fmla="*/ 1454713 h 1475174"/>
              <a:gd name="connsiteX17" fmla="*/ 3264015 w 3368387"/>
              <a:gd name="connsiteY17" fmla="*/ 1422963 h 1475174"/>
              <a:gd name="connsiteX18" fmla="*/ 3302115 w 3368387"/>
              <a:gd name="connsiteY18" fmla="*/ 1384863 h 1475174"/>
              <a:gd name="connsiteX19" fmla="*/ 3340215 w 3368387"/>
              <a:gd name="connsiteY19" fmla="*/ 1207063 h 1475174"/>
              <a:gd name="connsiteX20" fmla="*/ 3367306 w 3368387"/>
              <a:gd name="connsiteY20" fmla="*/ 326797 h 1475174"/>
              <a:gd name="connsiteX21" fmla="*/ 3360162 w 3368387"/>
              <a:gd name="connsiteY21" fmla="*/ 143441 h 1475174"/>
              <a:gd name="connsiteX22" fmla="*/ 3333865 w 3368387"/>
              <a:gd name="connsiteY22" fmla="*/ 70413 h 1475174"/>
              <a:gd name="connsiteX23" fmla="*/ 3308465 w 3368387"/>
              <a:gd name="connsiteY23" fmla="*/ 38663 h 1475174"/>
              <a:gd name="connsiteX24" fmla="*/ 3257665 w 3368387"/>
              <a:gd name="connsiteY24" fmla="*/ 19613 h 1475174"/>
              <a:gd name="connsiteX25" fmla="*/ 3225915 w 3368387"/>
              <a:gd name="connsiteY25" fmla="*/ 13263 h 1475174"/>
              <a:gd name="connsiteX26" fmla="*/ 3111615 w 3368387"/>
              <a:gd name="connsiteY26" fmla="*/ 6913 h 1475174"/>
              <a:gd name="connsiteX27" fmla="*/ 3041765 w 3368387"/>
              <a:gd name="connsiteY27" fmla="*/ 6913 h 1475174"/>
              <a:gd name="connsiteX28" fmla="*/ 254115 w 3368387"/>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137015 w 3368651"/>
              <a:gd name="connsiteY15" fmla="*/ 1467413 h 1475174"/>
              <a:gd name="connsiteX16" fmla="*/ 3187815 w 3368651"/>
              <a:gd name="connsiteY16" fmla="*/ 1454713 h 1475174"/>
              <a:gd name="connsiteX17" fmla="*/ 3264015 w 3368651"/>
              <a:gd name="connsiteY17" fmla="*/ 1422963 h 1475174"/>
              <a:gd name="connsiteX18" fmla="*/ 3302115 w 3368651"/>
              <a:gd name="connsiteY18" fmla="*/ 1384863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137015 w 3368651"/>
              <a:gd name="connsiteY15" fmla="*/ 1467413 h 1475174"/>
              <a:gd name="connsiteX16" fmla="*/ 3187815 w 3368651"/>
              <a:gd name="connsiteY16" fmla="*/ 1454713 h 1475174"/>
              <a:gd name="connsiteX17" fmla="*/ 3264015 w 3368651"/>
              <a:gd name="connsiteY17" fmla="*/ 1422963 h 1475174"/>
              <a:gd name="connsiteX18" fmla="*/ 3314918 w 3368651"/>
              <a:gd name="connsiteY18" fmla="*/ 1343591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041074 w 3368651"/>
              <a:gd name="connsiteY15" fmla="*/ 1465035 h 1475174"/>
              <a:gd name="connsiteX16" fmla="*/ 3187815 w 3368651"/>
              <a:gd name="connsiteY16" fmla="*/ 1454713 h 1475174"/>
              <a:gd name="connsiteX17" fmla="*/ 3264015 w 3368651"/>
              <a:gd name="connsiteY17" fmla="*/ 1422963 h 1475174"/>
              <a:gd name="connsiteX18" fmla="*/ 3314918 w 3368651"/>
              <a:gd name="connsiteY18" fmla="*/ 1343591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304121 w 3368651"/>
              <a:gd name="connsiteY0" fmla="*/ 3518 h 1476542"/>
              <a:gd name="connsiteX1" fmla="*/ 171565 w 3368651"/>
              <a:gd name="connsiteY1" fmla="*/ 1931 h 1476542"/>
              <a:gd name="connsiteX2" fmla="*/ 95365 w 3368651"/>
              <a:gd name="connsiteY2" fmla="*/ 20981 h 1476542"/>
              <a:gd name="connsiteX3" fmla="*/ 19165 w 3368651"/>
              <a:gd name="connsiteY3" fmla="*/ 65431 h 1476542"/>
              <a:gd name="connsiteX4" fmla="*/ 115 w 3368651"/>
              <a:gd name="connsiteY4" fmla="*/ 192431 h 1476542"/>
              <a:gd name="connsiteX5" fmla="*/ 12815 w 3368651"/>
              <a:gd name="connsiteY5" fmla="*/ 363881 h 1476542"/>
              <a:gd name="connsiteX6" fmla="*/ 44565 w 3368651"/>
              <a:gd name="connsiteY6" fmla="*/ 694081 h 1476542"/>
              <a:gd name="connsiteX7" fmla="*/ 95365 w 3368651"/>
              <a:gd name="connsiteY7" fmla="*/ 1163981 h 1476542"/>
              <a:gd name="connsiteX8" fmla="*/ 108065 w 3368651"/>
              <a:gd name="connsiteY8" fmla="*/ 1329081 h 1476542"/>
              <a:gd name="connsiteX9" fmla="*/ 120765 w 3368651"/>
              <a:gd name="connsiteY9" fmla="*/ 1411631 h 1476542"/>
              <a:gd name="connsiteX10" fmla="*/ 171565 w 3368651"/>
              <a:gd name="connsiteY10" fmla="*/ 1456081 h 1476542"/>
              <a:gd name="connsiteX11" fmla="*/ 355715 w 3368651"/>
              <a:gd name="connsiteY11" fmla="*/ 1475131 h 1476542"/>
              <a:gd name="connsiteX12" fmla="*/ 558915 w 3368651"/>
              <a:gd name="connsiteY12" fmla="*/ 1475131 h 1476542"/>
              <a:gd name="connsiteX13" fmla="*/ 1187565 w 3368651"/>
              <a:gd name="connsiteY13" fmla="*/ 1468781 h 1476542"/>
              <a:gd name="connsiteX14" fmla="*/ 2482965 w 3368651"/>
              <a:gd name="connsiteY14" fmla="*/ 1468781 h 1476542"/>
              <a:gd name="connsiteX15" fmla="*/ 3041074 w 3368651"/>
              <a:gd name="connsiteY15" fmla="*/ 1466403 h 1476542"/>
              <a:gd name="connsiteX16" fmla="*/ 3187815 w 3368651"/>
              <a:gd name="connsiteY16" fmla="*/ 1456081 h 1476542"/>
              <a:gd name="connsiteX17" fmla="*/ 3264015 w 3368651"/>
              <a:gd name="connsiteY17" fmla="*/ 1424331 h 1476542"/>
              <a:gd name="connsiteX18" fmla="*/ 3314918 w 3368651"/>
              <a:gd name="connsiteY18" fmla="*/ 1344959 h 1476542"/>
              <a:gd name="connsiteX19" fmla="*/ 3336349 w 3368651"/>
              <a:gd name="connsiteY19" fmla="*/ 1156840 h 1476542"/>
              <a:gd name="connsiteX20" fmla="*/ 3367306 w 3368651"/>
              <a:gd name="connsiteY20" fmla="*/ 328165 h 1476542"/>
              <a:gd name="connsiteX21" fmla="*/ 3360162 w 3368651"/>
              <a:gd name="connsiteY21" fmla="*/ 144809 h 1476542"/>
              <a:gd name="connsiteX22" fmla="*/ 3333865 w 3368651"/>
              <a:gd name="connsiteY22" fmla="*/ 71781 h 1476542"/>
              <a:gd name="connsiteX23" fmla="*/ 3308465 w 3368651"/>
              <a:gd name="connsiteY23" fmla="*/ 40031 h 1476542"/>
              <a:gd name="connsiteX24" fmla="*/ 3257665 w 3368651"/>
              <a:gd name="connsiteY24" fmla="*/ 20981 h 1476542"/>
              <a:gd name="connsiteX25" fmla="*/ 3225915 w 3368651"/>
              <a:gd name="connsiteY25" fmla="*/ 14631 h 1476542"/>
              <a:gd name="connsiteX26" fmla="*/ 3111615 w 3368651"/>
              <a:gd name="connsiteY26" fmla="*/ 8281 h 1476542"/>
              <a:gd name="connsiteX27" fmla="*/ 3041765 w 3368651"/>
              <a:gd name="connsiteY27" fmla="*/ 8281 h 1476542"/>
              <a:gd name="connsiteX28" fmla="*/ 304121 w 3368651"/>
              <a:gd name="connsiteY28" fmla="*/ 3518 h 1476542"/>
              <a:gd name="connsiteX0" fmla="*/ 304121 w 3368651"/>
              <a:gd name="connsiteY0" fmla="*/ 7213 h 1480237"/>
              <a:gd name="connsiteX1" fmla="*/ 188234 w 3368651"/>
              <a:gd name="connsiteY1" fmla="*/ 864 h 1480237"/>
              <a:gd name="connsiteX2" fmla="*/ 95365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04121 w 3368651"/>
              <a:gd name="connsiteY28" fmla="*/ 7213 h 1480237"/>
              <a:gd name="connsiteX0" fmla="*/ 304121 w 3368651"/>
              <a:gd name="connsiteY0" fmla="*/ 7213 h 1480237"/>
              <a:gd name="connsiteX1" fmla="*/ 188234 w 3368651"/>
              <a:gd name="connsiteY1" fmla="*/ 864 h 1480237"/>
              <a:gd name="connsiteX2" fmla="*/ 81078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04121 w 3368651"/>
              <a:gd name="connsiteY28" fmla="*/ 7213 h 1480237"/>
              <a:gd name="connsiteX0" fmla="*/ 325552 w 3368651"/>
              <a:gd name="connsiteY0" fmla="*/ 7213 h 1480237"/>
              <a:gd name="connsiteX1" fmla="*/ 188234 w 3368651"/>
              <a:gd name="connsiteY1" fmla="*/ 864 h 1480237"/>
              <a:gd name="connsiteX2" fmla="*/ 81078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25552 w 3368651"/>
              <a:gd name="connsiteY28" fmla="*/ 7213 h 1480237"/>
              <a:gd name="connsiteX0" fmla="*/ 325447 w 3368546"/>
              <a:gd name="connsiteY0" fmla="*/ 7213 h 1480237"/>
              <a:gd name="connsiteX1" fmla="*/ 188129 w 3368546"/>
              <a:gd name="connsiteY1" fmla="*/ 864 h 1480237"/>
              <a:gd name="connsiteX2" fmla="*/ 80973 w 3368546"/>
              <a:gd name="connsiteY2" fmla="*/ 24676 h 1480237"/>
              <a:gd name="connsiteX3" fmla="*/ 14297 w 3368546"/>
              <a:gd name="connsiteY3" fmla="*/ 81033 h 1480237"/>
              <a:gd name="connsiteX4" fmla="*/ 10 w 3368546"/>
              <a:gd name="connsiteY4" fmla="*/ 196126 h 1480237"/>
              <a:gd name="connsiteX5" fmla="*/ 12710 w 3368546"/>
              <a:gd name="connsiteY5" fmla="*/ 367576 h 1480237"/>
              <a:gd name="connsiteX6" fmla="*/ 44460 w 3368546"/>
              <a:gd name="connsiteY6" fmla="*/ 697776 h 1480237"/>
              <a:gd name="connsiteX7" fmla="*/ 95260 w 3368546"/>
              <a:gd name="connsiteY7" fmla="*/ 1167676 h 1480237"/>
              <a:gd name="connsiteX8" fmla="*/ 107960 w 3368546"/>
              <a:gd name="connsiteY8" fmla="*/ 1332776 h 1480237"/>
              <a:gd name="connsiteX9" fmla="*/ 120660 w 3368546"/>
              <a:gd name="connsiteY9" fmla="*/ 1415326 h 1480237"/>
              <a:gd name="connsiteX10" fmla="*/ 171460 w 3368546"/>
              <a:gd name="connsiteY10" fmla="*/ 1459776 h 1480237"/>
              <a:gd name="connsiteX11" fmla="*/ 355610 w 3368546"/>
              <a:gd name="connsiteY11" fmla="*/ 1478826 h 1480237"/>
              <a:gd name="connsiteX12" fmla="*/ 558810 w 3368546"/>
              <a:gd name="connsiteY12" fmla="*/ 1478826 h 1480237"/>
              <a:gd name="connsiteX13" fmla="*/ 1187460 w 3368546"/>
              <a:gd name="connsiteY13" fmla="*/ 1472476 h 1480237"/>
              <a:gd name="connsiteX14" fmla="*/ 2482860 w 3368546"/>
              <a:gd name="connsiteY14" fmla="*/ 1472476 h 1480237"/>
              <a:gd name="connsiteX15" fmla="*/ 3040969 w 3368546"/>
              <a:gd name="connsiteY15" fmla="*/ 1470098 h 1480237"/>
              <a:gd name="connsiteX16" fmla="*/ 3187710 w 3368546"/>
              <a:gd name="connsiteY16" fmla="*/ 1459776 h 1480237"/>
              <a:gd name="connsiteX17" fmla="*/ 3263910 w 3368546"/>
              <a:gd name="connsiteY17" fmla="*/ 1428026 h 1480237"/>
              <a:gd name="connsiteX18" fmla="*/ 3314813 w 3368546"/>
              <a:gd name="connsiteY18" fmla="*/ 1348654 h 1480237"/>
              <a:gd name="connsiteX19" fmla="*/ 3336244 w 3368546"/>
              <a:gd name="connsiteY19" fmla="*/ 1160535 h 1480237"/>
              <a:gd name="connsiteX20" fmla="*/ 3367201 w 3368546"/>
              <a:gd name="connsiteY20" fmla="*/ 331860 h 1480237"/>
              <a:gd name="connsiteX21" fmla="*/ 3360057 w 3368546"/>
              <a:gd name="connsiteY21" fmla="*/ 148504 h 1480237"/>
              <a:gd name="connsiteX22" fmla="*/ 3333760 w 3368546"/>
              <a:gd name="connsiteY22" fmla="*/ 75476 h 1480237"/>
              <a:gd name="connsiteX23" fmla="*/ 3308360 w 3368546"/>
              <a:gd name="connsiteY23" fmla="*/ 43726 h 1480237"/>
              <a:gd name="connsiteX24" fmla="*/ 3257560 w 3368546"/>
              <a:gd name="connsiteY24" fmla="*/ 24676 h 1480237"/>
              <a:gd name="connsiteX25" fmla="*/ 3225810 w 3368546"/>
              <a:gd name="connsiteY25" fmla="*/ 18326 h 1480237"/>
              <a:gd name="connsiteX26" fmla="*/ 3111510 w 3368546"/>
              <a:gd name="connsiteY26" fmla="*/ 11976 h 1480237"/>
              <a:gd name="connsiteX27" fmla="*/ 3041660 w 3368546"/>
              <a:gd name="connsiteY27" fmla="*/ 11976 h 1480237"/>
              <a:gd name="connsiteX28" fmla="*/ 325447 w 3368546"/>
              <a:gd name="connsiteY28" fmla="*/ 7213 h 1480237"/>
              <a:gd name="connsiteX0" fmla="*/ 325447 w 3368546"/>
              <a:gd name="connsiteY0" fmla="*/ 5196 h 1478220"/>
              <a:gd name="connsiteX1" fmla="*/ 173842 w 3368546"/>
              <a:gd name="connsiteY1" fmla="*/ 1228 h 1478220"/>
              <a:gd name="connsiteX2" fmla="*/ 80973 w 3368546"/>
              <a:gd name="connsiteY2" fmla="*/ 22659 h 1478220"/>
              <a:gd name="connsiteX3" fmla="*/ 14297 w 3368546"/>
              <a:gd name="connsiteY3" fmla="*/ 79016 h 1478220"/>
              <a:gd name="connsiteX4" fmla="*/ 10 w 3368546"/>
              <a:gd name="connsiteY4" fmla="*/ 194109 h 1478220"/>
              <a:gd name="connsiteX5" fmla="*/ 12710 w 3368546"/>
              <a:gd name="connsiteY5" fmla="*/ 365559 h 1478220"/>
              <a:gd name="connsiteX6" fmla="*/ 44460 w 3368546"/>
              <a:gd name="connsiteY6" fmla="*/ 695759 h 1478220"/>
              <a:gd name="connsiteX7" fmla="*/ 95260 w 3368546"/>
              <a:gd name="connsiteY7" fmla="*/ 1165659 h 1478220"/>
              <a:gd name="connsiteX8" fmla="*/ 107960 w 3368546"/>
              <a:gd name="connsiteY8" fmla="*/ 1330759 h 1478220"/>
              <a:gd name="connsiteX9" fmla="*/ 120660 w 3368546"/>
              <a:gd name="connsiteY9" fmla="*/ 1413309 h 1478220"/>
              <a:gd name="connsiteX10" fmla="*/ 171460 w 3368546"/>
              <a:gd name="connsiteY10" fmla="*/ 1457759 h 1478220"/>
              <a:gd name="connsiteX11" fmla="*/ 355610 w 3368546"/>
              <a:gd name="connsiteY11" fmla="*/ 1476809 h 1478220"/>
              <a:gd name="connsiteX12" fmla="*/ 558810 w 3368546"/>
              <a:gd name="connsiteY12" fmla="*/ 1476809 h 1478220"/>
              <a:gd name="connsiteX13" fmla="*/ 1187460 w 3368546"/>
              <a:gd name="connsiteY13" fmla="*/ 1470459 h 1478220"/>
              <a:gd name="connsiteX14" fmla="*/ 2482860 w 3368546"/>
              <a:gd name="connsiteY14" fmla="*/ 1470459 h 1478220"/>
              <a:gd name="connsiteX15" fmla="*/ 3040969 w 3368546"/>
              <a:gd name="connsiteY15" fmla="*/ 1468081 h 1478220"/>
              <a:gd name="connsiteX16" fmla="*/ 3187710 w 3368546"/>
              <a:gd name="connsiteY16" fmla="*/ 1457759 h 1478220"/>
              <a:gd name="connsiteX17" fmla="*/ 3263910 w 3368546"/>
              <a:gd name="connsiteY17" fmla="*/ 1426009 h 1478220"/>
              <a:gd name="connsiteX18" fmla="*/ 3314813 w 3368546"/>
              <a:gd name="connsiteY18" fmla="*/ 1346637 h 1478220"/>
              <a:gd name="connsiteX19" fmla="*/ 3336244 w 3368546"/>
              <a:gd name="connsiteY19" fmla="*/ 1158518 h 1478220"/>
              <a:gd name="connsiteX20" fmla="*/ 3367201 w 3368546"/>
              <a:gd name="connsiteY20" fmla="*/ 329843 h 1478220"/>
              <a:gd name="connsiteX21" fmla="*/ 3360057 w 3368546"/>
              <a:gd name="connsiteY21" fmla="*/ 146487 h 1478220"/>
              <a:gd name="connsiteX22" fmla="*/ 3333760 w 3368546"/>
              <a:gd name="connsiteY22" fmla="*/ 73459 h 1478220"/>
              <a:gd name="connsiteX23" fmla="*/ 3308360 w 3368546"/>
              <a:gd name="connsiteY23" fmla="*/ 41709 h 1478220"/>
              <a:gd name="connsiteX24" fmla="*/ 3257560 w 3368546"/>
              <a:gd name="connsiteY24" fmla="*/ 22659 h 1478220"/>
              <a:gd name="connsiteX25" fmla="*/ 3225810 w 3368546"/>
              <a:gd name="connsiteY25" fmla="*/ 16309 h 1478220"/>
              <a:gd name="connsiteX26" fmla="*/ 3111510 w 3368546"/>
              <a:gd name="connsiteY26" fmla="*/ 9959 h 1478220"/>
              <a:gd name="connsiteX27" fmla="*/ 3041660 w 3368546"/>
              <a:gd name="connsiteY27" fmla="*/ 9959 h 1478220"/>
              <a:gd name="connsiteX28" fmla="*/ 325447 w 3368546"/>
              <a:gd name="connsiteY28" fmla="*/ 5196 h 1478220"/>
              <a:gd name="connsiteX0" fmla="*/ 344497 w 3368546"/>
              <a:gd name="connsiteY0" fmla="*/ 1551 h 1484100"/>
              <a:gd name="connsiteX1" fmla="*/ 173842 w 3368546"/>
              <a:gd name="connsiteY1" fmla="*/ 7108 h 1484100"/>
              <a:gd name="connsiteX2" fmla="*/ 80973 w 3368546"/>
              <a:gd name="connsiteY2" fmla="*/ 28539 h 1484100"/>
              <a:gd name="connsiteX3" fmla="*/ 14297 w 3368546"/>
              <a:gd name="connsiteY3" fmla="*/ 84896 h 1484100"/>
              <a:gd name="connsiteX4" fmla="*/ 10 w 3368546"/>
              <a:gd name="connsiteY4" fmla="*/ 199989 h 1484100"/>
              <a:gd name="connsiteX5" fmla="*/ 12710 w 3368546"/>
              <a:gd name="connsiteY5" fmla="*/ 371439 h 1484100"/>
              <a:gd name="connsiteX6" fmla="*/ 44460 w 3368546"/>
              <a:gd name="connsiteY6" fmla="*/ 701639 h 1484100"/>
              <a:gd name="connsiteX7" fmla="*/ 95260 w 3368546"/>
              <a:gd name="connsiteY7" fmla="*/ 1171539 h 1484100"/>
              <a:gd name="connsiteX8" fmla="*/ 107960 w 3368546"/>
              <a:gd name="connsiteY8" fmla="*/ 1336639 h 1484100"/>
              <a:gd name="connsiteX9" fmla="*/ 120660 w 3368546"/>
              <a:gd name="connsiteY9" fmla="*/ 1419189 h 1484100"/>
              <a:gd name="connsiteX10" fmla="*/ 171460 w 3368546"/>
              <a:gd name="connsiteY10" fmla="*/ 1463639 h 1484100"/>
              <a:gd name="connsiteX11" fmla="*/ 355610 w 3368546"/>
              <a:gd name="connsiteY11" fmla="*/ 1482689 h 1484100"/>
              <a:gd name="connsiteX12" fmla="*/ 558810 w 3368546"/>
              <a:gd name="connsiteY12" fmla="*/ 1482689 h 1484100"/>
              <a:gd name="connsiteX13" fmla="*/ 1187460 w 3368546"/>
              <a:gd name="connsiteY13" fmla="*/ 1476339 h 1484100"/>
              <a:gd name="connsiteX14" fmla="*/ 2482860 w 3368546"/>
              <a:gd name="connsiteY14" fmla="*/ 1476339 h 1484100"/>
              <a:gd name="connsiteX15" fmla="*/ 3040969 w 3368546"/>
              <a:gd name="connsiteY15" fmla="*/ 1473961 h 1484100"/>
              <a:gd name="connsiteX16" fmla="*/ 3187710 w 3368546"/>
              <a:gd name="connsiteY16" fmla="*/ 1463639 h 1484100"/>
              <a:gd name="connsiteX17" fmla="*/ 3263910 w 3368546"/>
              <a:gd name="connsiteY17" fmla="*/ 1431889 h 1484100"/>
              <a:gd name="connsiteX18" fmla="*/ 3314813 w 3368546"/>
              <a:gd name="connsiteY18" fmla="*/ 1352517 h 1484100"/>
              <a:gd name="connsiteX19" fmla="*/ 3336244 w 3368546"/>
              <a:gd name="connsiteY19" fmla="*/ 1164398 h 1484100"/>
              <a:gd name="connsiteX20" fmla="*/ 3367201 w 3368546"/>
              <a:gd name="connsiteY20" fmla="*/ 335723 h 1484100"/>
              <a:gd name="connsiteX21" fmla="*/ 3360057 w 3368546"/>
              <a:gd name="connsiteY21" fmla="*/ 152367 h 1484100"/>
              <a:gd name="connsiteX22" fmla="*/ 3333760 w 3368546"/>
              <a:gd name="connsiteY22" fmla="*/ 79339 h 1484100"/>
              <a:gd name="connsiteX23" fmla="*/ 3308360 w 3368546"/>
              <a:gd name="connsiteY23" fmla="*/ 47589 h 1484100"/>
              <a:gd name="connsiteX24" fmla="*/ 3257560 w 3368546"/>
              <a:gd name="connsiteY24" fmla="*/ 28539 h 1484100"/>
              <a:gd name="connsiteX25" fmla="*/ 3225810 w 3368546"/>
              <a:gd name="connsiteY25" fmla="*/ 22189 h 1484100"/>
              <a:gd name="connsiteX26" fmla="*/ 3111510 w 3368546"/>
              <a:gd name="connsiteY26" fmla="*/ 15839 h 1484100"/>
              <a:gd name="connsiteX27" fmla="*/ 3041660 w 3368546"/>
              <a:gd name="connsiteY27" fmla="*/ 15839 h 1484100"/>
              <a:gd name="connsiteX28" fmla="*/ 344497 w 3368546"/>
              <a:gd name="connsiteY28" fmla="*/ 1551 h 1484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3368546" h="1484100">
                <a:moveTo>
                  <a:pt x="344497" y="1551"/>
                </a:moveTo>
                <a:cubicBezTo>
                  <a:pt x="316451" y="-2683"/>
                  <a:pt x="217763" y="2610"/>
                  <a:pt x="173842" y="7108"/>
                </a:cubicBezTo>
                <a:cubicBezTo>
                  <a:pt x="129921" y="11606"/>
                  <a:pt x="107564" y="15574"/>
                  <a:pt x="80973" y="28539"/>
                </a:cubicBezTo>
                <a:cubicBezTo>
                  <a:pt x="54382" y="41504"/>
                  <a:pt x="27791" y="56321"/>
                  <a:pt x="14297" y="84896"/>
                </a:cubicBezTo>
                <a:cubicBezTo>
                  <a:pt x="803" y="113471"/>
                  <a:pt x="274" y="152232"/>
                  <a:pt x="10" y="199989"/>
                </a:cubicBezTo>
                <a:cubicBezTo>
                  <a:pt x="-254" y="247746"/>
                  <a:pt x="5302" y="287831"/>
                  <a:pt x="12710" y="371439"/>
                </a:cubicBezTo>
                <a:cubicBezTo>
                  <a:pt x="20118" y="455047"/>
                  <a:pt x="30702" y="568289"/>
                  <a:pt x="44460" y="701639"/>
                </a:cubicBezTo>
                <a:cubicBezTo>
                  <a:pt x="58218" y="834989"/>
                  <a:pt x="84677" y="1065706"/>
                  <a:pt x="95260" y="1171539"/>
                </a:cubicBezTo>
                <a:cubicBezTo>
                  <a:pt x="105843" y="1277372"/>
                  <a:pt x="103727" y="1295364"/>
                  <a:pt x="107960" y="1336639"/>
                </a:cubicBezTo>
                <a:cubicBezTo>
                  <a:pt x="112193" y="1377914"/>
                  <a:pt x="110077" y="1398022"/>
                  <a:pt x="120660" y="1419189"/>
                </a:cubicBezTo>
                <a:cubicBezTo>
                  <a:pt x="131243" y="1440356"/>
                  <a:pt x="132302" y="1453056"/>
                  <a:pt x="171460" y="1463639"/>
                </a:cubicBezTo>
                <a:cubicBezTo>
                  <a:pt x="210618" y="1474222"/>
                  <a:pt x="291052" y="1479514"/>
                  <a:pt x="355610" y="1482689"/>
                </a:cubicBezTo>
                <a:cubicBezTo>
                  <a:pt x="420168" y="1485864"/>
                  <a:pt x="558810" y="1482689"/>
                  <a:pt x="558810" y="1482689"/>
                </a:cubicBezTo>
                <a:lnTo>
                  <a:pt x="1187460" y="1476339"/>
                </a:lnTo>
                <a:lnTo>
                  <a:pt x="2482860" y="1476339"/>
                </a:lnTo>
                <a:lnTo>
                  <a:pt x="3040969" y="1473961"/>
                </a:lnTo>
                <a:cubicBezTo>
                  <a:pt x="3158444" y="1471844"/>
                  <a:pt x="3150553" y="1470651"/>
                  <a:pt x="3187710" y="1463639"/>
                </a:cubicBezTo>
                <a:cubicBezTo>
                  <a:pt x="3224867" y="1456627"/>
                  <a:pt x="3242726" y="1450409"/>
                  <a:pt x="3263910" y="1431889"/>
                </a:cubicBezTo>
                <a:cubicBezTo>
                  <a:pt x="3285094" y="1413369"/>
                  <a:pt x="3302757" y="1397099"/>
                  <a:pt x="3314813" y="1352517"/>
                </a:cubicBezTo>
                <a:cubicBezTo>
                  <a:pt x="3326869" y="1307935"/>
                  <a:pt x="3327513" y="1333864"/>
                  <a:pt x="3336244" y="1164398"/>
                </a:cubicBezTo>
                <a:cubicBezTo>
                  <a:pt x="3344975" y="994932"/>
                  <a:pt x="3363232" y="504395"/>
                  <a:pt x="3367201" y="335723"/>
                </a:cubicBezTo>
                <a:cubicBezTo>
                  <a:pt x="3371170" y="167051"/>
                  <a:pt x="3365630" y="195097"/>
                  <a:pt x="3360057" y="152367"/>
                </a:cubicBezTo>
                <a:cubicBezTo>
                  <a:pt x="3354484" y="109637"/>
                  <a:pt x="3342376" y="96802"/>
                  <a:pt x="3333760" y="79339"/>
                </a:cubicBezTo>
                <a:cubicBezTo>
                  <a:pt x="3325144" y="61876"/>
                  <a:pt x="3321060" y="56056"/>
                  <a:pt x="3308360" y="47589"/>
                </a:cubicBezTo>
                <a:cubicBezTo>
                  <a:pt x="3295660" y="39122"/>
                  <a:pt x="3271318" y="32772"/>
                  <a:pt x="3257560" y="28539"/>
                </a:cubicBezTo>
                <a:cubicBezTo>
                  <a:pt x="3243802" y="24306"/>
                  <a:pt x="3250152" y="24306"/>
                  <a:pt x="3225810" y="22189"/>
                </a:cubicBezTo>
                <a:cubicBezTo>
                  <a:pt x="3201468" y="20072"/>
                  <a:pt x="3142202" y="16897"/>
                  <a:pt x="3111510" y="15839"/>
                </a:cubicBezTo>
                <a:cubicBezTo>
                  <a:pt x="3080818" y="14781"/>
                  <a:pt x="3041660" y="15839"/>
                  <a:pt x="3041660" y="15839"/>
                </a:cubicBezTo>
                <a:lnTo>
                  <a:pt x="344497" y="1551"/>
                </a:lnTo>
                <a:close/>
              </a:path>
            </a:pathLst>
          </a:custGeom>
          <a:solidFill>
            <a:srgbClr val="3E4F93"/>
          </a:solidFill>
          <a:ln w="57150" cap="rnd">
            <a:solidFill>
              <a:srgbClr val="33487A"/>
            </a:solidFill>
            <a:round/>
          </a:ln>
          <a:effectLst>
            <a:outerShdw blurRad="63500" sx="102000" sy="102000" algn="ctr" rotWithShape="0">
              <a:schemeClr val="bg2">
                <a:lumMod val="25000"/>
                <a:alpha val="40000"/>
              </a:schemeClr>
            </a:outerShdw>
          </a:effectLst>
          <a:scene3d>
            <a:camera prst="orthographicFront"/>
            <a:lightRig rig="threePt" dir="t"/>
          </a:scene3d>
          <a:sp3d extrusionH="6350" contourW="38100">
            <a:extrusionClr>
              <a:schemeClr val="tx1"/>
            </a:extrusionClr>
            <a:contourClr>
              <a:schemeClr val="bg1"/>
            </a:contourClr>
          </a:sp3d>
        </p:spPr>
        <p:style>
          <a:lnRef idx="2">
            <a:schemeClr val="accent1">
              <a:shade val="50000"/>
            </a:schemeClr>
          </a:lnRef>
          <a:fillRef idx="1">
            <a:schemeClr val="accent1"/>
          </a:fillRef>
          <a:effectRef idx="0">
            <a:schemeClr val="accent1"/>
          </a:effectRef>
          <a:fontRef idx="minor">
            <a:schemeClr val="lt1"/>
          </a:fontRef>
        </p:style>
        <p:txBody>
          <a:bodyPr tIns="0" rtlCol="0" anchor="ctr"/>
          <a:lstStyle/>
          <a:p>
            <a:pPr algn="ctr"/>
            <a:r>
              <a:rPr lang="he-IL" sz="2800" dirty="0">
                <a:solidFill>
                  <a:schemeClr val="bg1"/>
                </a:solidFill>
                <a:latin typeface="Calibri" panose="020F0502020204030204" pitchFamily="34" charset="0"/>
                <a:cs typeface="Calibri" panose="020F0502020204030204" pitchFamily="34" charset="0"/>
              </a:rPr>
              <a:t>לַחֲצוּ עָלַי </a:t>
            </a:r>
          </a:p>
          <a:p>
            <a:pPr algn="ctr"/>
            <a:r>
              <a:rPr lang="he-IL" sz="2800" dirty="0">
                <a:solidFill>
                  <a:schemeClr val="bg1"/>
                </a:solidFill>
                <a:latin typeface="Calibri" panose="020F0502020204030204" pitchFamily="34" charset="0"/>
                <a:cs typeface="Calibri" panose="020F0502020204030204" pitchFamily="34" charset="0"/>
              </a:rPr>
              <a:t>לְהַצָגַת מַטְבֵּעַ נוֹסָף.</a:t>
            </a:r>
            <a:endParaRPr lang="en-IL" sz="2800"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4285716981"/>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14"/>
                    </p:tgtEl>
                  </p:cond>
                </p:stCondLst>
                <p:endSync evt="end" delay="0">
                  <p:rtn val="all"/>
                </p:endSync>
                <p:childTnLst>
                  <p:par>
                    <p:cTn id="3" fill="hold">
                      <p:stCondLst>
                        <p:cond delay="0"/>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7"/>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1"/>
                                        </p:tgtEl>
                                        <p:attrNameLst>
                                          <p:attrName>style.visibility</p:attrName>
                                        </p:attrNameLst>
                                      </p:cBhvr>
                                      <p:to>
                                        <p:strVal val="visible"/>
                                      </p:to>
                                    </p:set>
                                  </p:childTnLst>
                                </p:cTn>
                              </p:par>
                              <p:par>
                                <p:cTn id="13" presetID="1" presetClass="exit" presetSubtype="0" fill="hold" grpId="0" nodeType="withEffect">
                                  <p:stCondLst>
                                    <p:cond delay="0"/>
                                  </p:stCondLst>
                                  <p:childTnLst>
                                    <p:set>
                                      <p:cBhvr>
                                        <p:cTn id="14" dur="1" fill="hold">
                                          <p:stCondLst>
                                            <p:cond delay="0"/>
                                          </p:stCondLst>
                                        </p:cTn>
                                        <p:tgtEl>
                                          <p:spTgt spid="14"/>
                                        </p:tgtEl>
                                        <p:attrNameLst>
                                          <p:attrName>style.visibility</p:attrName>
                                        </p:attrNameLst>
                                      </p:cBhvr>
                                      <p:to>
                                        <p:strVal val="hidden"/>
                                      </p:to>
                                    </p:set>
                                  </p:childTnLst>
                                </p:cTn>
                              </p:par>
                            </p:childTnLst>
                          </p:cTn>
                        </p:par>
                      </p:childTnLst>
                    </p:cTn>
                  </p:par>
                </p:childTnLst>
              </p:cTn>
              <p:nextCondLst>
                <p:cond evt="onClick" delay="0">
                  <p:tgtEl>
                    <p:spTgt spid="14"/>
                  </p:tgtEl>
                </p:cond>
              </p:nextCondLst>
            </p:seq>
          </p:childTnLst>
        </p:cTn>
      </p:par>
    </p:tnLst>
    <p:bldLst>
      <p:bldP spid="6" grpId="0"/>
      <p:bldP spid="11" grpId="0"/>
      <p:bldP spid="14"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4">
            <a:extLst>
              <a:ext uri="{FF2B5EF4-FFF2-40B4-BE49-F238E27FC236}">
                <a16:creationId xmlns:a16="http://schemas.microsoft.com/office/drawing/2014/main" id="{D8C2E646-0292-4B84-88F3-8A837F5EFB5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682" r="682"/>
          <a:stretch/>
        </p:blipFill>
        <p:spPr bwMode="auto">
          <a:xfrm>
            <a:off x="10290375" y="2018405"/>
            <a:ext cx="1276785" cy="1287899"/>
          </a:xfrm>
          <a:prstGeom prst="rect">
            <a:avLst/>
          </a:prstGeom>
          <a:noFill/>
          <a:ln>
            <a:noFill/>
          </a:ln>
          <a:extLst>
            <a:ext uri="{909E8E84-426E-40DD-AFC4-6F175D3DCCD1}">
              <a14:hiddenFill xmlns:a14="http://schemas.microsoft.com/office/drawing/2010/main">
                <a:solidFill>
                  <a:srgbClr val="FFFFFF"/>
                </a:solidFill>
              </a14:hiddenFill>
            </a:ext>
          </a:extLst>
        </p:spPr>
      </p:pic>
      <mc:AlternateContent xmlns:mc="http://schemas.openxmlformats.org/markup-compatibility/2006" xmlns:a14="http://schemas.microsoft.com/office/drawing/2010/main">
        <mc:Choice Requires="a14">
          <p:sp>
            <p:nvSpPr>
              <p:cNvPr id="4" name="תיבת טקסט 3">
                <a:extLst>
                  <a:ext uri="{FF2B5EF4-FFF2-40B4-BE49-F238E27FC236}">
                    <a16:creationId xmlns:a16="http://schemas.microsoft.com/office/drawing/2014/main" id="{E9D299D3-6461-4504-976A-53BA7D38B460}"/>
                  </a:ext>
                </a:extLst>
              </p:cNvPr>
              <p:cNvSpPr txBox="1"/>
              <p:nvPr/>
            </p:nvSpPr>
            <p:spPr>
              <a:xfrm>
                <a:off x="6096000" y="2181583"/>
                <a:ext cx="4034119" cy="961545"/>
              </a:xfrm>
              <a:prstGeom prst="rect">
                <a:avLst/>
              </a:prstGeom>
              <a:noFill/>
            </p:spPr>
            <p:txBody>
              <a:bodyPr wrap="square" rtlCol="1">
                <a:spAutoFit/>
              </a:bodyPr>
              <a:lstStyle/>
              <a:p>
                <a:r>
                  <a:rPr lang="he-IL" sz="2800" dirty="0">
                    <a:latin typeface="Calibri" panose="020F0502020204030204" pitchFamily="34" charset="0"/>
                    <a:cs typeface="Calibri" panose="020F0502020204030204" pitchFamily="34" charset="0"/>
                  </a:rPr>
                  <a:t> מַטְבֵּעַ שֶל  </a:t>
                </a:r>
                <a14:m>
                  <m:oMath xmlns:m="http://schemas.openxmlformats.org/officeDocument/2006/math">
                    <m:f>
                      <m:fPr>
                        <m:ctrlPr>
                          <a:rPr lang="en-US" sz="4000" i="1">
                            <a:latin typeface="Cambria Math" panose="02040503050406030204" pitchFamily="18" charset="0"/>
                          </a:rPr>
                        </m:ctrlPr>
                      </m:fPr>
                      <m:num>
                        <m:r>
                          <a:rPr lang="en-US" sz="4000" i="1">
                            <a:latin typeface="Cambria Math" panose="02040503050406030204" pitchFamily="18" charset="0"/>
                          </a:rPr>
                          <m:t>1</m:t>
                        </m:r>
                      </m:num>
                      <m:den>
                        <m:r>
                          <a:rPr lang="en-US" sz="4000" i="1">
                            <a:latin typeface="Cambria Math" panose="02040503050406030204" pitchFamily="18" charset="0"/>
                          </a:rPr>
                          <m:t>2</m:t>
                        </m:r>
                      </m:den>
                    </m:f>
                  </m:oMath>
                </a14:m>
                <a:r>
                  <a:rPr lang="he-IL" sz="2800" dirty="0">
                    <a:latin typeface="Calibri" panose="020F0502020204030204" pitchFamily="34" charset="0"/>
                    <a:cs typeface="Calibri" panose="020F0502020204030204" pitchFamily="34" charset="0"/>
                  </a:rPr>
                  <a:t>   (חֲצִי) שֶקֶל</a:t>
                </a:r>
              </a:p>
            </p:txBody>
          </p:sp>
        </mc:Choice>
        <mc:Fallback xmlns="">
          <p:sp>
            <p:nvSpPr>
              <p:cNvPr id="4" name="תיבת טקסט 3">
                <a:extLst>
                  <a:ext uri="{FF2B5EF4-FFF2-40B4-BE49-F238E27FC236}">
                    <a16:creationId xmlns:a16="http://schemas.microsoft.com/office/drawing/2014/main" id="{E9D299D3-6461-4504-976A-53BA7D38B460}"/>
                  </a:ext>
                </a:extLst>
              </p:cNvPr>
              <p:cNvSpPr txBox="1">
                <a:spLocks noRot="1" noChangeAspect="1" noMove="1" noResize="1" noEditPoints="1" noAdjustHandles="1" noChangeArrowheads="1" noChangeShapeType="1" noTextEdit="1"/>
              </p:cNvSpPr>
              <p:nvPr/>
            </p:nvSpPr>
            <p:spPr>
              <a:xfrm>
                <a:off x="6096000" y="2181583"/>
                <a:ext cx="4034119" cy="961545"/>
              </a:xfrm>
              <a:prstGeom prst="rect">
                <a:avLst/>
              </a:prstGeom>
              <a:blipFill>
                <a:blip r:embed="rId3"/>
                <a:stretch>
                  <a:fillRect r="-2870"/>
                </a:stretch>
              </a:blipFill>
            </p:spPr>
            <p:txBody>
              <a:bodyPr/>
              <a:lstStyle/>
              <a:p>
                <a:r>
                  <a:rPr lang="en-IL">
                    <a:noFill/>
                  </a:rPr>
                  <a:t> </a:t>
                </a:r>
              </a:p>
            </p:txBody>
          </p:sp>
        </mc:Fallback>
      </mc:AlternateContent>
      <p:pic>
        <p:nvPicPr>
          <p:cNvPr id="8" name="Picture 4">
            <a:extLst>
              <a:ext uri="{FF2B5EF4-FFF2-40B4-BE49-F238E27FC236}">
                <a16:creationId xmlns:a16="http://schemas.microsoft.com/office/drawing/2014/main" id="{526C9373-00C0-40FF-A4C1-957A849009C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l="2807" r="2807"/>
          <a:stretch/>
        </p:blipFill>
        <p:spPr bwMode="auto">
          <a:xfrm>
            <a:off x="3838975" y="2018405"/>
            <a:ext cx="1276785" cy="1352735"/>
          </a:xfrm>
          <a:prstGeom prst="rect">
            <a:avLst/>
          </a:prstGeom>
          <a:noFill/>
          <a:ln>
            <a:noFill/>
          </a:ln>
          <a:extLst>
            <a:ext uri="{909E8E84-426E-40DD-AFC4-6F175D3DCCD1}">
              <a14:hiddenFill xmlns:a14="http://schemas.microsoft.com/office/drawing/2010/main">
                <a:solidFill>
                  <a:srgbClr val="FFFFFF"/>
                </a:solidFill>
              </a14:hiddenFill>
            </a:ext>
          </a:extLst>
        </p:spPr>
      </p:pic>
      <p:sp>
        <p:nvSpPr>
          <p:cNvPr id="10" name="תיבת טקסט 9">
            <a:extLst>
              <a:ext uri="{FF2B5EF4-FFF2-40B4-BE49-F238E27FC236}">
                <a16:creationId xmlns:a16="http://schemas.microsoft.com/office/drawing/2014/main" id="{A051AFDD-F5E5-4AD5-BE2A-F835F64FA754}"/>
              </a:ext>
            </a:extLst>
          </p:cNvPr>
          <p:cNvSpPr txBox="1"/>
          <p:nvPr/>
        </p:nvSpPr>
        <p:spPr>
          <a:xfrm>
            <a:off x="1743999" y="2460475"/>
            <a:ext cx="1879856" cy="523220"/>
          </a:xfrm>
          <a:prstGeom prst="rect">
            <a:avLst/>
          </a:prstGeom>
          <a:noFill/>
        </p:spPr>
        <p:txBody>
          <a:bodyPr wrap="square" rtlCol="1">
            <a:spAutoFit/>
          </a:bodyPr>
          <a:lstStyle/>
          <a:p>
            <a:r>
              <a:rPr lang="he-IL" sz="2800" dirty="0">
                <a:latin typeface="Calibri" panose="020F0502020204030204" pitchFamily="34" charset="0"/>
                <a:cs typeface="Calibri" panose="020F0502020204030204" pitchFamily="34" charset="0"/>
              </a:rPr>
              <a:t>נֵבֶל עַתִיק</a:t>
            </a:r>
          </a:p>
        </p:txBody>
      </p:sp>
      <p:sp>
        <p:nvSpPr>
          <p:cNvPr id="12" name="תיבת טקסט 11">
            <a:extLst>
              <a:ext uri="{FF2B5EF4-FFF2-40B4-BE49-F238E27FC236}">
                <a16:creationId xmlns:a16="http://schemas.microsoft.com/office/drawing/2014/main" id="{3D227B64-7F48-4A71-A881-A777DE000CCE}"/>
              </a:ext>
            </a:extLst>
          </p:cNvPr>
          <p:cNvSpPr txBox="1"/>
          <p:nvPr/>
        </p:nvSpPr>
        <p:spPr>
          <a:xfrm>
            <a:off x="8267159" y="796822"/>
            <a:ext cx="2078080" cy="1077218"/>
          </a:xfrm>
          <a:prstGeom prst="rect">
            <a:avLst/>
          </a:prstGeom>
          <a:noFill/>
        </p:spPr>
        <p:txBody>
          <a:bodyPr wrap="square" rtlCol="1">
            <a:spAutoFit/>
          </a:bodyPr>
          <a:lstStyle/>
          <a:p>
            <a:pPr algn="ctr"/>
            <a:r>
              <a:rPr lang="he-IL" sz="3200" dirty="0">
                <a:solidFill>
                  <a:srgbClr val="C486B4"/>
                </a:solidFill>
                <a:latin typeface="Calibri" panose="020F0502020204030204" pitchFamily="34" charset="0"/>
                <a:cs typeface="Calibri" panose="020F0502020204030204" pitchFamily="34" charset="0"/>
              </a:rPr>
              <a:t>צַד קִדְמִי</a:t>
            </a:r>
          </a:p>
          <a:p>
            <a:pPr algn="ctr"/>
            <a:r>
              <a:rPr lang="he-IL" sz="3200" dirty="0">
                <a:solidFill>
                  <a:srgbClr val="C486B4"/>
                </a:solidFill>
                <a:latin typeface="Calibri" panose="020F0502020204030204" pitchFamily="34" charset="0"/>
                <a:cs typeface="Calibri" panose="020F0502020204030204" pitchFamily="34" charset="0"/>
              </a:rPr>
              <a:t>(צַד הָעֵרֶךְ)</a:t>
            </a:r>
          </a:p>
        </p:txBody>
      </p:sp>
      <p:sp>
        <p:nvSpPr>
          <p:cNvPr id="13" name="תיבת טקסט 12">
            <a:extLst>
              <a:ext uri="{FF2B5EF4-FFF2-40B4-BE49-F238E27FC236}">
                <a16:creationId xmlns:a16="http://schemas.microsoft.com/office/drawing/2014/main" id="{6350E6C1-967B-4498-9A41-BBA3CB34F99F}"/>
              </a:ext>
            </a:extLst>
          </p:cNvPr>
          <p:cNvSpPr txBox="1"/>
          <p:nvPr/>
        </p:nvSpPr>
        <p:spPr>
          <a:xfrm>
            <a:off x="2440749" y="796822"/>
            <a:ext cx="2441057" cy="1077218"/>
          </a:xfrm>
          <a:prstGeom prst="rect">
            <a:avLst/>
          </a:prstGeom>
          <a:noFill/>
        </p:spPr>
        <p:txBody>
          <a:bodyPr wrap="square" rtlCol="1">
            <a:spAutoFit/>
          </a:bodyPr>
          <a:lstStyle/>
          <a:p>
            <a:pPr algn="ctr"/>
            <a:r>
              <a:rPr lang="he-IL" sz="3200" dirty="0">
                <a:solidFill>
                  <a:srgbClr val="C486B4"/>
                </a:solidFill>
                <a:latin typeface="Calibri" panose="020F0502020204030204" pitchFamily="34" charset="0"/>
                <a:cs typeface="Calibri" panose="020F0502020204030204" pitchFamily="34" charset="0"/>
              </a:rPr>
              <a:t>צַד אֲחוֹרִי</a:t>
            </a:r>
          </a:p>
          <a:p>
            <a:pPr algn="ctr"/>
            <a:r>
              <a:rPr lang="he-IL" sz="3200" dirty="0">
                <a:solidFill>
                  <a:srgbClr val="C486B4"/>
                </a:solidFill>
                <a:latin typeface="Calibri" panose="020F0502020204030204" pitchFamily="34" charset="0"/>
                <a:cs typeface="Calibri" panose="020F0502020204030204" pitchFamily="34" charset="0"/>
              </a:rPr>
              <a:t>(צַד הַנוֹשֵׂא)</a:t>
            </a:r>
          </a:p>
        </p:txBody>
      </p:sp>
      <p:pic>
        <p:nvPicPr>
          <p:cNvPr id="17" name="תמונה 16" descr="תמונה שמכילה טקסט, גרפיקה וקטורית&#10;&#10;התיאור נוצר באופן אוטומטי">
            <a:extLst>
              <a:ext uri="{FF2B5EF4-FFF2-40B4-BE49-F238E27FC236}">
                <a16:creationId xmlns:a16="http://schemas.microsoft.com/office/drawing/2014/main" id="{D2DAFFDD-854B-4258-B5DB-96C4704B9306}"/>
              </a:ext>
            </a:extLst>
          </p:cNvPr>
          <p:cNvPicPr>
            <a:picLocks noChangeAspect="1"/>
          </p:cNvPicPr>
          <p:nvPr/>
        </p:nvPicPr>
        <p:blipFill rotWithShape="1">
          <a:blip r:embed="rId5">
            <a:extLst>
              <a:ext uri="{28A0092B-C50C-407E-A947-70E740481C1C}">
                <a14:useLocalDpi xmlns:a14="http://schemas.microsoft.com/office/drawing/2010/main" val="0"/>
              </a:ext>
            </a:extLst>
          </a:blip>
          <a:srcRect l="11640" t="10895" r="24100" b="8665"/>
          <a:stretch/>
        </p:blipFill>
        <p:spPr>
          <a:xfrm flipH="1">
            <a:off x="123349" y="4451063"/>
            <a:ext cx="1771125" cy="2217124"/>
          </a:xfrm>
          <a:prstGeom prst="rect">
            <a:avLst/>
          </a:prstGeom>
        </p:spPr>
      </p:pic>
      <p:sp>
        <p:nvSpPr>
          <p:cNvPr id="18" name="צורה חופשית: צורה 17">
            <a:extLst>
              <a:ext uri="{FF2B5EF4-FFF2-40B4-BE49-F238E27FC236}">
                <a16:creationId xmlns:a16="http://schemas.microsoft.com/office/drawing/2014/main" id="{F85CC337-9054-4F43-B0CB-342553634FC6}"/>
              </a:ext>
            </a:extLst>
          </p:cNvPr>
          <p:cNvSpPr/>
          <p:nvPr/>
        </p:nvSpPr>
        <p:spPr>
          <a:xfrm flipH="1">
            <a:off x="1964276" y="3784862"/>
            <a:ext cx="4174586" cy="2387338"/>
          </a:xfrm>
          <a:custGeom>
            <a:avLst/>
            <a:gdLst>
              <a:gd name="connsiteX0" fmla="*/ 1770191 w 4098323"/>
              <a:gd name="connsiteY0" fmla="*/ 119 h 2204040"/>
              <a:gd name="connsiteX1" fmla="*/ 2650509 w 4098323"/>
              <a:gd name="connsiteY1" fmla="*/ 22816 h 2204040"/>
              <a:gd name="connsiteX2" fmla="*/ 3101359 w 4098323"/>
              <a:gd name="connsiteY2" fmla="*/ 57741 h 2204040"/>
              <a:gd name="connsiteX3" fmla="*/ 3336309 w 4098323"/>
              <a:gd name="connsiteY3" fmla="*/ 149815 h 2204040"/>
              <a:gd name="connsiteX4" fmla="*/ 3431559 w 4098323"/>
              <a:gd name="connsiteY4" fmla="*/ 403815 h 2204040"/>
              <a:gd name="connsiteX5" fmla="*/ 3457929 w 4098323"/>
              <a:gd name="connsiteY5" fmla="*/ 925040 h 2204040"/>
              <a:gd name="connsiteX6" fmla="*/ 3458705 w 4098323"/>
              <a:gd name="connsiteY6" fmla="*/ 970345 h 2204040"/>
              <a:gd name="connsiteX7" fmla="*/ 3460487 w 4098323"/>
              <a:gd name="connsiteY7" fmla="*/ 970345 h 2204040"/>
              <a:gd name="connsiteX8" fmla="*/ 3463859 w 4098323"/>
              <a:gd name="connsiteY8" fmla="*/ 993719 h 2204040"/>
              <a:gd name="connsiteX9" fmla="*/ 3511485 w 4098323"/>
              <a:gd name="connsiteY9" fmla="*/ 1079444 h 2204040"/>
              <a:gd name="connsiteX10" fmla="*/ 3682935 w 4098323"/>
              <a:gd name="connsiteY10" fmla="*/ 1181044 h 2204040"/>
              <a:gd name="connsiteX11" fmla="*/ 3857559 w 4098323"/>
              <a:gd name="connsiteY11" fmla="*/ 1219144 h 2204040"/>
              <a:gd name="connsiteX12" fmla="*/ 4076635 w 4098323"/>
              <a:gd name="connsiteY12" fmla="*/ 1260419 h 2204040"/>
              <a:gd name="connsiteX13" fmla="*/ 4054409 w 4098323"/>
              <a:gd name="connsiteY13" fmla="*/ 1279469 h 2204040"/>
              <a:gd name="connsiteX14" fmla="*/ 3759135 w 4098323"/>
              <a:gd name="connsiteY14" fmla="*/ 1327094 h 2204040"/>
              <a:gd name="connsiteX15" fmla="*/ 3463859 w 4098323"/>
              <a:gd name="connsiteY15" fmla="*/ 1384244 h 2204040"/>
              <a:gd name="connsiteX16" fmla="*/ 3454043 w 4098323"/>
              <a:gd name="connsiteY16" fmla="*/ 1395861 h 2204040"/>
              <a:gd name="connsiteX17" fmla="*/ 3453809 w 4098323"/>
              <a:gd name="connsiteY17" fmla="*/ 1401782 h 2204040"/>
              <a:gd name="connsiteX18" fmla="*/ 3412509 w 4098323"/>
              <a:gd name="connsiteY18" fmla="*/ 1765890 h 2204040"/>
              <a:gd name="connsiteX19" fmla="*/ 3355359 w 4098323"/>
              <a:gd name="connsiteY19" fmla="*/ 2004015 h 2204040"/>
              <a:gd name="connsiteX20" fmla="*/ 3212485 w 4098323"/>
              <a:gd name="connsiteY20" fmla="*/ 2118315 h 2204040"/>
              <a:gd name="connsiteX21" fmla="*/ 3068939 w 4098323"/>
              <a:gd name="connsiteY21" fmla="*/ 2153364 h 2204040"/>
              <a:gd name="connsiteX22" fmla="*/ 3068009 w 4098323"/>
              <a:gd name="connsiteY22" fmla="*/ 2153940 h 2204040"/>
              <a:gd name="connsiteX23" fmla="*/ 2637024 w 4098323"/>
              <a:gd name="connsiteY23" fmla="*/ 2153940 h 2204040"/>
              <a:gd name="connsiteX24" fmla="*/ 2637024 w 4098323"/>
              <a:gd name="connsiteY24" fmla="*/ 2184419 h 2204040"/>
              <a:gd name="connsiteX25" fmla="*/ 2583239 w 4098323"/>
              <a:gd name="connsiteY25" fmla="*/ 2176656 h 2204040"/>
              <a:gd name="connsiteX26" fmla="*/ 2498109 w 4098323"/>
              <a:gd name="connsiteY26" fmla="*/ 2175465 h 2204040"/>
              <a:gd name="connsiteX27" fmla="*/ 2193309 w 4098323"/>
              <a:gd name="connsiteY27" fmla="*/ 2184990 h 2204040"/>
              <a:gd name="connsiteX28" fmla="*/ 1850409 w 4098323"/>
              <a:gd name="connsiteY28" fmla="*/ 2204040 h 2204040"/>
              <a:gd name="connsiteX29" fmla="*/ 1212234 w 4098323"/>
              <a:gd name="connsiteY29" fmla="*/ 2184990 h 2204040"/>
              <a:gd name="connsiteX30" fmla="*/ 897909 w 4098323"/>
              <a:gd name="connsiteY30" fmla="*/ 2184990 h 2204040"/>
              <a:gd name="connsiteX31" fmla="*/ 631209 w 4098323"/>
              <a:gd name="connsiteY31" fmla="*/ 2146890 h 2204040"/>
              <a:gd name="connsiteX32" fmla="*/ 459759 w 4098323"/>
              <a:gd name="connsiteY32" fmla="*/ 2023065 h 2204040"/>
              <a:gd name="connsiteX33" fmla="*/ 316884 w 4098323"/>
              <a:gd name="connsiteY33" fmla="*/ 1794465 h 2204040"/>
              <a:gd name="connsiteX34" fmla="*/ 202584 w 4098323"/>
              <a:gd name="connsiteY34" fmla="*/ 1556340 h 2204040"/>
              <a:gd name="connsiteX35" fmla="*/ 107334 w 4098323"/>
              <a:gd name="connsiteY35" fmla="*/ 1203915 h 2204040"/>
              <a:gd name="connsiteX36" fmla="*/ 40659 w 4098323"/>
              <a:gd name="connsiteY36" fmla="*/ 899115 h 2204040"/>
              <a:gd name="connsiteX37" fmla="*/ 2559 w 4098323"/>
              <a:gd name="connsiteY37" fmla="*/ 518116 h 2204040"/>
              <a:gd name="connsiteX38" fmla="*/ 12084 w 4098323"/>
              <a:gd name="connsiteY38" fmla="*/ 251416 h 2204040"/>
              <a:gd name="connsiteX39" fmla="*/ 81141 w 4098323"/>
              <a:gd name="connsiteY39" fmla="*/ 143466 h 2204040"/>
              <a:gd name="connsiteX40" fmla="*/ 335934 w 4098323"/>
              <a:gd name="connsiteY40" fmla="*/ 99016 h 2204040"/>
              <a:gd name="connsiteX41" fmla="*/ 1459884 w 4098323"/>
              <a:gd name="connsiteY41" fmla="*/ 3766 h 2204040"/>
              <a:gd name="connsiteX42" fmla="*/ 1770191 w 4098323"/>
              <a:gd name="connsiteY42" fmla="*/ 119 h 2204040"/>
              <a:gd name="connsiteX0" fmla="*/ 1770191 w 4098323"/>
              <a:gd name="connsiteY0" fmla="*/ 119 h 2204040"/>
              <a:gd name="connsiteX1" fmla="*/ 2650509 w 4098323"/>
              <a:gd name="connsiteY1" fmla="*/ 22816 h 2204040"/>
              <a:gd name="connsiteX2" fmla="*/ 3101359 w 4098323"/>
              <a:gd name="connsiteY2" fmla="*/ 57741 h 2204040"/>
              <a:gd name="connsiteX3" fmla="*/ 3336309 w 4098323"/>
              <a:gd name="connsiteY3" fmla="*/ 149815 h 2204040"/>
              <a:gd name="connsiteX4" fmla="*/ 3431559 w 4098323"/>
              <a:gd name="connsiteY4" fmla="*/ 403815 h 2204040"/>
              <a:gd name="connsiteX5" fmla="*/ 3457929 w 4098323"/>
              <a:gd name="connsiteY5" fmla="*/ 925040 h 2204040"/>
              <a:gd name="connsiteX6" fmla="*/ 3458705 w 4098323"/>
              <a:gd name="connsiteY6" fmla="*/ 970345 h 2204040"/>
              <a:gd name="connsiteX7" fmla="*/ 3460487 w 4098323"/>
              <a:gd name="connsiteY7" fmla="*/ 970345 h 2204040"/>
              <a:gd name="connsiteX8" fmla="*/ 3463859 w 4098323"/>
              <a:gd name="connsiteY8" fmla="*/ 993719 h 2204040"/>
              <a:gd name="connsiteX9" fmla="*/ 3511485 w 4098323"/>
              <a:gd name="connsiteY9" fmla="*/ 1079444 h 2204040"/>
              <a:gd name="connsiteX10" fmla="*/ 3682935 w 4098323"/>
              <a:gd name="connsiteY10" fmla="*/ 1181044 h 2204040"/>
              <a:gd name="connsiteX11" fmla="*/ 3857559 w 4098323"/>
              <a:gd name="connsiteY11" fmla="*/ 1219144 h 2204040"/>
              <a:gd name="connsiteX12" fmla="*/ 4076635 w 4098323"/>
              <a:gd name="connsiteY12" fmla="*/ 1260419 h 2204040"/>
              <a:gd name="connsiteX13" fmla="*/ 4054409 w 4098323"/>
              <a:gd name="connsiteY13" fmla="*/ 1279469 h 2204040"/>
              <a:gd name="connsiteX14" fmla="*/ 3759135 w 4098323"/>
              <a:gd name="connsiteY14" fmla="*/ 1327094 h 2204040"/>
              <a:gd name="connsiteX15" fmla="*/ 3463859 w 4098323"/>
              <a:gd name="connsiteY15" fmla="*/ 1384244 h 2204040"/>
              <a:gd name="connsiteX16" fmla="*/ 3454043 w 4098323"/>
              <a:gd name="connsiteY16" fmla="*/ 1395861 h 2204040"/>
              <a:gd name="connsiteX17" fmla="*/ 3453809 w 4098323"/>
              <a:gd name="connsiteY17" fmla="*/ 1401782 h 2204040"/>
              <a:gd name="connsiteX18" fmla="*/ 3412509 w 4098323"/>
              <a:gd name="connsiteY18" fmla="*/ 1765890 h 2204040"/>
              <a:gd name="connsiteX19" fmla="*/ 3355359 w 4098323"/>
              <a:gd name="connsiteY19" fmla="*/ 2004015 h 2204040"/>
              <a:gd name="connsiteX20" fmla="*/ 3212485 w 4098323"/>
              <a:gd name="connsiteY20" fmla="*/ 2118315 h 2204040"/>
              <a:gd name="connsiteX21" fmla="*/ 3068939 w 4098323"/>
              <a:gd name="connsiteY21" fmla="*/ 2153364 h 2204040"/>
              <a:gd name="connsiteX22" fmla="*/ 3068009 w 4098323"/>
              <a:gd name="connsiteY22" fmla="*/ 2153940 h 2204040"/>
              <a:gd name="connsiteX23" fmla="*/ 2760849 w 4098323"/>
              <a:gd name="connsiteY23" fmla="*/ 2172990 h 2204040"/>
              <a:gd name="connsiteX24" fmla="*/ 2637024 w 4098323"/>
              <a:gd name="connsiteY24" fmla="*/ 2184419 h 2204040"/>
              <a:gd name="connsiteX25" fmla="*/ 2583239 w 4098323"/>
              <a:gd name="connsiteY25" fmla="*/ 2176656 h 2204040"/>
              <a:gd name="connsiteX26" fmla="*/ 2498109 w 4098323"/>
              <a:gd name="connsiteY26" fmla="*/ 2175465 h 2204040"/>
              <a:gd name="connsiteX27" fmla="*/ 2193309 w 4098323"/>
              <a:gd name="connsiteY27" fmla="*/ 2184990 h 2204040"/>
              <a:gd name="connsiteX28" fmla="*/ 1850409 w 4098323"/>
              <a:gd name="connsiteY28" fmla="*/ 2204040 h 2204040"/>
              <a:gd name="connsiteX29" fmla="*/ 1212234 w 4098323"/>
              <a:gd name="connsiteY29" fmla="*/ 2184990 h 2204040"/>
              <a:gd name="connsiteX30" fmla="*/ 897909 w 4098323"/>
              <a:gd name="connsiteY30" fmla="*/ 2184990 h 2204040"/>
              <a:gd name="connsiteX31" fmla="*/ 631209 w 4098323"/>
              <a:gd name="connsiteY31" fmla="*/ 2146890 h 2204040"/>
              <a:gd name="connsiteX32" fmla="*/ 459759 w 4098323"/>
              <a:gd name="connsiteY32" fmla="*/ 2023065 h 2204040"/>
              <a:gd name="connsiteX33" fmla="*/ 316884 w 4098323"/>
              <a:gd name="connsiteY33" fmla="*/ 1794465 h 2204040"/>
              <a:gd name="connsiteX34" fmla="*/ 202584 w 4098323"/>
              <a:gd name="connsiteY34" fmla="*/ 1556340 h 2204040"/>
              <a:gd name="connsiteX35" fmla="*/ 107334 w 4098323"/>
              <a:gd name="connsiteY35" fmla="*/ 1203915 h 2204040"/>
              <a:gd name="connsiteX36" fmla="*/ 40659 w 4098323"/>
              <a:gd name="connsiteY36" fmla="*/ 899115 h 2204040"/>
              <a:gd name="connsiteX37" fmla="*/ 2559 w 4098323"/>
              <a:gd name="connsiteY37" fmla="*/ 518116 h 2204040"/>
              <a:gd name="connsiteX38" fmla="*/ 12084 w 4098323"/>
              <a:gd name="connsiteY38" fmla="*/ 251416 h 2204040"/>
              <a:gd name="connsiteX39" fmla="*/ 81141 w 4098323"/>
              <a:gd name="connsiteY39" fmla="*/ 143466 h 2204040"/>
              <a:gd name="connsiteX40" fmla="*/ 335934 w 4098323"/>
              <a:gd name="connsiteY40" fmla="*/ 99016 h 2204040"/>
              <a:gd name="connsiteX41" fmla="*/ 1459884 w 4098323"/>
              <a:gd name="connsiteY41" fmla="*/ 3766 h 2204040"/>
              <a:gd name="connsiteX42" fmla="*/ 1770191 w 4098323"/>
              <a:gd name="connsiteY42" fmla="*/ 119 h 22040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Lst>
            <a:rect l="l" t="t" r="r" b="b"/>
            <a:pathLst>
              <a:path w="4098323" h="2204040">
                <a:moveTo>
                  <a:pt x="1770191" y="119"/>
                </a:moveTo>
                <a:cubicBezTo>
                  <a:pt x="2095182" y="1583"/>
                  <a:pt x="2445325" y="16069"/>
                  <a:pt x="2650509" y="22816"/>
                </a:cubicBezTo>
                <a:cubicBezTo>
                  <a:pt x="2924088" y="31812"/>
                  <a:pt x="2987059" y="36574"/>
                  <a:pt x="3101359" y="57741"/>
                </a:cubicBezTo>
                <a:cubicBezTo>
                  <a:pt x="3215659" y="78908"/>
                  <a:pt x="3281277" y="92136"/>
                  <a:pt x="3336309" y="149815"/>
                </a:cubicBezTo>
                <a:cubicBezTo>
                  <a:pt x="3391343" y="207495"/>
                  <a:pt x="3410923" y="221782"/>
                  <a:pt x="3431559" y="403815"/>
                </a:cubicBezTo>
                <a:cubicBezTo>
                  <a:pt x="3444457" y="517586"/>
                  <a:pt x="3453635" y="727889"/>
                  <a:pt x="3457929" y="925040"/>
                </a:cubicBezTo>
                <a:cubicBezTo>
                  <a:pt x="3458188" y="940142"/>
                  <a:pt x="3458446" y="955243"/>
                  <a:pt x="3458705" y="970345"/>
                </a:cubicBezTo>
                <a:lnTo>
                  <a:pt x="3460487" y="970345"/>
                </a:lnTo>
                <a:lnTo>
                  <a:pt x="3463859" y="993719"/>
                </a:lnTo>
                <a:cubicBezTo>
                  <a:pt x="3473385" y="1031819"/>
                  <a:pt x="3474973" y="1048223"/>
                  <a:pt x="3511485" y="1079444"/>
                </a:cubicBezTo>
                <a:cubicBezTo>
                  <a:pt x="3547997" y="1110665"/>
                  <a:pt x="3625255" y="1157761"/>
                  <a:pt x="3682935" y="1181044"/>
                </a:cubicBezTo>
                <a:cubicBezTo>
                  <a:pt x="3740613" y="1204327"/>
                  <a:pt x="3791943" y="1205915"/>
                  <a:pt x="3857559" y="1219144"/>
                </a:cubicBezTo>
                <a:cubicBezTo>
                  <a:pt x="3923177" y="1232373"/>
                  <a:pt x="4043827" y="1250365"/>
                  <a:pt x="4076635" y="1260419"/>
                </a:cubicBezTo>
                <a:cubicBezTo>
                  <a:pt x="4109443" y="1270473"/>
                  <a:pt x="4107327" y="1268356"/>
                  <a:pt x="4054409" y="1279469"/>
                </a:cubicBezTo>
                <a:cubicBezTo>
                  <a:pt x="4001493" y="1290581"/>
                  <a:pt x="3857559" y="1309631"/>
                  <a:pt x="3759135" y="1327094"/>
                </a:cubicBezTo>
                <a:cubicBezTo>
                  <a:pt x="3660709" y="1344556"/>
                  <a:pt x="3524185" y="1344556"/>
                  <a:pt x="3463859" y="1384244"/>
                </a:cubicBezTo>
                <a:lnTo>
                  <a:pt x="3454043" y="1395861"/>
                </a:lnTo>
                <a:lnTo>
                  <a:pt x="3453809" y="1401782"/>
                </a:lnTo>
                <a:cubicBezTo>
                  <a:pt x="3444061" y="1551280"/>
                  <a:pt x="3425607" y="1670640"/>
                  <a:pt x="3412509" y="1765890"/>
                </a:cubicBezTo>
                <a:cubicBezTo>
                  <a:pt x="3395047" y="1892890"/>
                  <a:pt x="3388697" y="1945278"/>
                  <a:pt x="3355359" y="2004015"/>
                </a:cubicBezTo>
                <a:cubicBezTo>
                  <a:pt x="3322023" y="2062752"/>
                  <a:pt x="3266459" y="2088153"/>
                  <a:pt x="3212485" y="2118315"/>
                </a:cubicBezTo>
                <a:cubicBezTo>
                  <a:pt x="3172003" y="2140937"/>
                  <a:pt x="3112770" y="2133198"/>
                  <a:pt x="3068939" y="2153364"/>
                </a:cubicBezTo>
                <a:lnTo>
                  <a:pt x="3068009" y="2153940"/>
                </a:lnTo>
                <a:lnTo>
                  <a:pt x="2760849" y="2172990"/>
                </a:lnTo>
                <a:lnTo>
                  <a:pt x="2637024" y="2184419"/>
                </a:lnTo>
                <a:lnTo>
                  <a:pt x="2583239" y="2176656"/>
                </a:lnTo>
                <a:cubicBezTo>
                  <a:pt x="2561609" y="2175465"/>
                  <a:pt x="2535415" y="2175465"/>
                  <a:pt x="2498109" y="2175465"/>
                </a:cubicBezTo>
                <a:cubicBezTo>
                  <a:pt x="2423497" y="2175465"/>
                  <a:pt x="2301259" y="2180228"/>
                  <a:pt x="2193309" y="2184990"/>
                </a:cubicBezTo>
                <a:cubicBezTo>
                  <a:pt x="2085359" y="2189752"/>
                  <a:pt x="2013921" y="2204040"/>
                  <a:pt x="1850409" y="2204040"/>
                </a:cubicBezTo>
                <a:cubicBezTo>
                  <a:pt x="1686897" y="2204040"/>
                  <a:pt x="1370984" y="2188165"/>
                  <a:pt x="1212234" y="2184990"/>
                </a:cubicBezTo>
                <a:cubicBezTo>
                  <a:pt x="1053484" y="2181815"/>
                  <a:pt x="994746" y="2191340"/>
                  <a:pt x="897909" y="2184990"/>
                </a:cubicBezTo>
                <a:cubicBezTo>
                  <a:pt x="801072" y="2178640"/>
                  <a:pt x="704234" y="2173878"/>
                  <a:pt x="631209" y="2146890"/>
                </a:cubicBezTo>
                <a:cubicBezTo>
                  <a:pt x="558184" y="2119903"/>
                  <a:pt x="512146" y="2081802"/>
                  <a:pt x="459759" y="2023065"/>
                </a:cubicBezTo>
                <a:cubicBezTo>
                  <a:pt x="407372" y="1964328"/>
                  <a:pt x="359746" y="1872252"/>
                  <a:pt x="316884" y="1794465"/>
                </a:cubicBezTo>
                <a:cubicBezTo>
                  <a:pt x="274022" y="1716678"/>
                  <a:pt x="237509" y="1654765"/>
                  <a:pt x="202584" y="1556340"/>
                </a:cubicBezTo>
                <a:cubicBezTo>
                  <a:pt x="167659" y="1457915"/>
                  <a:pt x="137496" y="1313452"/>
                  <a:pt x="107334" y="1203915"/>
                </a:cubicBezTo>
                <a:cubicBezTo>
                  <a:pt x="77172" y="1094378"/>
                  <a:pt x="58121" y="1013415"/>
                  <a:pt x="40659" y="899115"/>
                </a:cubicBezTo>
                <a:cubicBezTo>
                  <a:pt x="23197" y="784815"/>
                  <a:pt x="7321" y="626065"/>
                  <a:pt x="2559" y="518116"/>
                </a:cubicBezTo>
                <a:cubicBezTo>
                  <a:pt x="-2203" y="410166"/>
                  <a:pt x="-1013" y="313857"/>
                  <a:pt x="12084" y="251416"/>
                </a:cubicBezTo>
                <a:cubicBezTo>
                  <a:pt x="25181" y="188974"/>
                  <a:pt x="27166" y="172834"/>
                  <a:pt x="81141" y="143466"/>
                </a:cubicBezTo>
                <a:cubicBezTo>
                  <a:pt x="135116" y="114098"/>
                  <a:pt x="106144" y="122299"/>
                  <a:pt x="335934" y="99016"/>
                </a:cubicBezTo>
                <a:cubicBezTo>
                  <a:pt x="565724" y="75733"/>
                  <a:pt x="1074122" y="16466"/>
                  <a:pt x="1459884" y="3766"/>
                </a:cubicBezTo>
                <a:cubicBezTo>
                  <a:pt x="1556325" y="591"/>
                  <a:pt x="1661860" y="-369"/>
                  <a:pt x="1770191" y="119"/>
                </a:cubicBezTo>
                <a:close/>
              </a:path>
            </a:pathLst>
          </a:custGeom>
          <a:solidFill>
            <a:srgbClr val="FF5052"/>
          </a:solidFill>
          <a:ln w="57150" cap="rnd">
            <a:solidFill>
              <a:srgbClr val="D24345"/>
            </a:solidFill>
            <a:round/>
          </a:ln>
          <a:effectLst>
            <a:outerShdw blurRad="63500" sx="102000" sy="102000" algn="ctr" rotWithShape="0">
              <a:schemeClr val="bg2">
                <a:lumMod val="25000"/>
                <a:alpha val="40000"/>
              </a:schemeClr>
            </a:outerShdw>
          </a:effectLst>
          <a:scene3d>
            <a:camera prst="orthographicFront"/>
            <a:lightRig rig="threePt" dir="t"/>
          </a:scene3d>
          <a:sp3d extrusionH="6350" contourW="38100">
            <a:extrusionClr>
              <a:schemeClr val="tx1"/>
            </a:extrusionClr>
            <a:contourClr>
              <a:schemeClr val="bg1"/>
            </a:contourClr>
          </a:sp3d>
        </p:spPr>
        <p:style>
          <a:lnRef idx="2">
            <a:schemeClr val="accent1">
              <a:shade val="50000"/>
            </a:schemeClr>
          </a:lnRef>
          <a:fillRef idx="1">
            <a:schemeClr val="accent1"/>
          </a:fillRef>
          <a:effectRef idx="0">
            <a:schemeClr val="accent1"/>
          </a:effectRef>
          <a:fontRef idx="minor">
            <a:schemeClr val="lt1"/>
          </a:fontRef>
        </p:style>
        <p:txBody>
          <a:bodyPr lIns="972000" tIns="457200" rIns="432000" bIns="640080" rtlCol="0" anchor="ctr"/>
          <a:lstStyle/>
          <a:p>
            <a:pPr algn="ctr"/>
            <a:r>
              <a:rPr lang="he-IL" sz="2800" dirty="0">
                <a:solidFill>
                  <a:schemeClr val="bg1"/>
                </a:solidFill>
                <a:latin typeface="Calibri" panose="020F0502020204030204" pitchFamily="34" charset="0"/>
                <a:cs typeface="Calibri" panose="020F0502020204030204" pitchFamily="34" charset="0"/>
              </a:rPr>
              <a:t>מוּזָר. </a:t>
            </a:r>
          </a:p>
          <a:p>
            <a:pPr algn="ctr"/>
            <a:r>
              <a:rPr lang="he-IL" sz="2800" dirty="0">
                <a:solidFill>
                  <a:schemeClr val="bg1"/>
                </a:solidFill>
                <a:latin typeface="Calibri" panose="020F0502020204030204" pitchFamily="34" charset="0"/>
                <a:cs typeface="Calibri" panose="020F0502020204030204" pitchFamily="34" charset="0"/>
              </a:rPr>
              <a:t>הַמַטְבֵּעַ הַזֶה גָדוֹל </a:t>
            </a:r>
          </a:p>
          <a:p>
            <a:pPr algn="ctr"/>
            <a:r>
              <a:rPr lang="he-IL" sz="2800" dirty="0">
                <a:solidFill>
                  <a:schemeClr val="bg1"/>
                </a:solidFill>
                <a:latin typeface="Calibri" panose="020F0502020204030204" pitchFamily="34" charset="0"/>
                <a:cs typeface="Calibri" panose="020F0502020204030204" pitchFamily="34" charset="0"/>
              </a:rPr>
              <a:t>מִמַטְבֵּעַ שֶל שֶקֶל, </a:t>
            </a:r>
          </a:p>
          <a:p>
            <a:pPr algn="ctr"/>
            <a:r>
              <a:rPr lang="he-IL" sz="2800" dirty="0">
                <a:solidFill>
                  <a:schemeClr val="bg1"/>
                </a:solidFill>
                <a:latin typeface="Calibri" panose="020F0502020204030204" pitchFamily="34" charset="0"/>
                <a:cs typeface="Calibri" panose="020F0502020204030204" pitchFamily="34" charset="0"/>
              </a:rPr>
              <a:t>אֲבָל הָעֵרֶךְ שֶלוֹ </a:t>
            </a:r>
          </a:p>
          <a:p>
            <a:pPr algn="ctr"/>
            <a:r>
              <a:rPr lang="he-IL" sz="2800" dirty="0">
                <a:solidFill>
                  <a:schemeClr val="bg1"/>
                </a:solidFill>
                <a:latin typeface="Calibri" panose="020F0502020204030204" pitchFamily="34" charset="0"/>
                <a:cs typeface="Calibri" panose="020F0502020204030204" pitchFamily="34" charset="0"/>
              </a:rPr>
              <a:t>קָטָן מֵעֵרֶךְ שֶל שֶקֶל.</a:t>
            </a:r>
          </a:p>
        </p:txBody>
      </p:sp>
    </p:spTree>
    <p:extLst>
      <p:ext uri="{BB962C8B-B14F-4D97-AF65-F5344CB8AC3E}">
        <p14:creationId xmlns:p14="http://schemas.microsoft.com/office/powerpoint/2010/main" val="389087098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Picture 6" descr="2 ₪">
            <a:extLst>
              <a:ext uri="{FF2B5EF4-FFF2-40B4-BE49-F238E27FC236}">
                <a16:creationId xmlns:a16="http://schemas.microsoft.com/office/drawing/2014/main" id="{752CFE97-DE38-4CB2-B20F-CDB8ACFA60D1}"/>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60756" t="21466" r="12516" b="25848"/>
          <a:stretch/>
        </p:blipFill>
        <p:spPr bwMode="auto">
          <a:xfrm>
            <a:off x="1087127" y="4382813"/>
            <a:ext cx="720040" cy="744001"/>
          </a:xfrm>
          <a:prstGeom prst="rect">
            <a:avLst/>
          </a:prstGeom>
          <a:noFill/>
          <a:ln>
            <a:noFill/>
          </a:ln>
          <a:extLst>
            <a:ext uri="{909E8E84-426E-40DD-AFC4-6F175D3DCCD1}">
              <a14:hiddenFill xmlns:a14="http://schemas.microsoft.com/office/drawing/2010/main">
                <a:solidFill>
                  <a:srgbClr val="FFFFFF"/>
                </a:solidFill>
              </a14:hiddenFill>
            </a:ext>
          </a:extLst>
        </p:spPr>
      </p:pic>
      <mc:AlternateContent xmlns:mc="http://schemas.openxmlformats.org/markup-compatibility/2006" xmlns:a14="http://schemas.microsoft.com/office/drawing/2010/main">
        <mc:Choice Requires="a14">
          <p:sp>
            <p:nvSpPr>
              <p:cNvPr id="10" name="תיבת טקסט 9">
                <a:extLst>
                  <a:ext uri="{FF2B5EF4-FFF2-40B4-BE49-F238E27FC236}">
                    <a16:creationId xmlns:a16="http://schemas.microsoft.com/office/drawing/2014/main" id="{5182715B-DD2B-4558-828D-8F70457DF317}"/>
                  </a:ext>
                </a:extLst>
              </p:cNvPr>
              <p:cNvSpPr txBox="1"/>
              <p:nvPr/>
            </p:nvSpPr>
            <p:spPr>
              <a:xfrm>
                <a:off x="667812" y="2164300"/>
                <a:ext cx="8057656" cy="700705"/>
              </a:xfrm>
              <a:prstGeom prst="rect">
                <a:avLst/>
              </a:prstGeom>
              <a:noFill/>
            </p:spPr>
            <p:txBody>
              <a:bodyPr wrap="square" rtlCol="1">
                <a:spAutoFit/>
              </a:bodyPr>
              <a:lstStyle/>
              <a:p>
                <a:pPr algn="ctr"/>
                <a:r>
                  <a:rPr lang="he-IL" sz="2800" dirty="0">
                    <a:latin typeface="Calibri" panose="020F0502020204030204" pitchFamily="34" charset="0"/>
                    <a:cs typeface="Calibri" panose="020F0502020204030204" pitchFamily="34" charset="0"/>
                  </a:rPr>
                  <a:t>מַטְבֵּעַ שֶל 1 שֶקֶל שָוֶה בְּעֶרְכּוֹ לִ־2 מַטְבְּעוֹת שֶל </a:t>
                </a:r>
                <a14:m>
                  <m:oMath xmlns:m="http://schemas.openxmlformats.org/officeDocument/2006/math">
                    <m:f>
                      <m:fPr>
                        <m:ctrlPr>
                          <a:rPr lang="he-IL" sz="2800" i="1">
                            <a:latin typeface="Cambria Math" panose="02040503050406030204" pitchFamily="18" charset="0"/>
                            <a:cs typeface="Calibri" panose="020F0502020204030204" pitchFamily="34" charset="0"/>
                          </a:rPr>
                        </m:ctrlPr>
                      </m:fPr>
                      <m:num>
                        <m:r>
                          <a:rPr lang="he-IL" sz="2800" i="1">
                            <a:latin typeface="Cambria Math" panose="02040503050406030204" pitchFamily="18" charset="0"/>
                            <a:cs typeface="Calibri" panose="020F0502020204030204" pitchFamily="34" charset="0"/>
                          </a:rPr>
                          <m:t>1</m:t>
                        </m:r>
                      </m:num>
                      <m:den>
                        <m:r>
                          <a:rPr lang="he-IL" sz="2800" i="1">
                            <a:latin typeface="Cambria Math" panose="02040503050406030204" pitchFamily="18" charset="0"/>
                            <a:cs typeface="Calibri" panose="020F0502020204030204" pitchFamily="34" charset="0"/>
                          </a:rPr>
                          <m:t>2</m:t>
                        </m:r>
                      </m:den>
                    </m:f>
                  </m:oMath>
                </a14:m>
                <a:r>
                  <a:rPr lang="he-IL" sz="2800" dirty="0">
                    <a:latin typeface="Calibri" panose="020F0502020204030204" pitchFamily="34" charset="0"/>
                    <a:cs typeface="Calibri" panose="020F0502020204030204" pitchFamily="34" charset="0"/>
                  </a:rPr>
                  <a:t> שֶקֶל (חֲצִי). </a:t>
                </a:r>
              </a:p>
            </p:txBody>
          </p:sp>
        </mc:Choice>
        <mc:Fallback xmlns="">
          <p:sp>
            <p:nvSpPr>
              <p:cNvPr id="10" name="תיבת טקסט 9">
                <a:extLst>
                  <a:ext uri="{FF2B5EF4-FFF2-40B4-BE49-F238E27FC236}">
                    <a16:creationId xmlns:a16="http://schemas.microsoft.com/office/drawing/2014/main" id="{5182715B-DD2B-4558-828D-8F70457DF317}"/>
                  </a:ext>
                </a:extLst>
              </p:cNvPr>
              <p:cNvSpPr txBox="1">
                <a:spLocks noRot="1" noChangeAspect="1" noMove="1" noResize="1" noEditPoints="1" noAdjustHandles="1" noChangeArrowheads="1" noChangeShapeType="1" noTextEdit="1"/>
              </p:cNvSpPr>
              <p:nvPr/>
            </p:nvSpPr>
            <p:spPr>
              <a:xfrm>
                <a:off x="667812" y="2164300"/>
                <a:ext cx="8057656" cy="700705"/>
              </a:xfrm>
              <a:prstGeom prst="rect">
                <a:avLst/>
              </a:prstGeom>
              <a:blipFill>
                <a:blip r:embed="rId3"/>
                <a:stretch>
                  <a:fillRect l="-1514" b="-12174"/>
                </a:stretch>
              </a:blipFill>
            </p:spPr>
            <p:txBody>
              <a:bodyPr/>
              <a:lstStyle/>
              <a:p>
                <a:r>
                  <a:rPr lang="en-IL">
                    <a:noFill/>
                  </a:rPr>
                  <a:t> </a:t>
                </a:r>
              </a:p>
            </p:txBody>
          </p:sp>
        </mc:Fallback>
      </mc:AlternateContent>
      <p:pic>
        <p:nvPicPr>
          <p:cNvPr id="25" name="Picture 4">
            <a:extLst>
              <a:ext uri="{FF2B5EF4-FFF2-40B4-BE49-F238E27FC236}">
                <a16:creationId xmlns:a16="http://schemas.microsoft.com/office/drawing/2014/main" id="{5CD4A90B-DBD7-4665-AAA0-8A5AFE4D456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l="159" r="159"/>
          <a:stretch/>
        </p:blipFill>
        <p:spPr bwMode="auto">
          <a:xfrm>
            <a:off x="5556244" y="1392065"/>
            <a:ext cx="660756" cy="666508"/>
          </a:xfrm>
          <a:prstGeom prst="rect">
            <a:avLst/>
          </a:prstGeom>
          <a:noFill/>
          <a:ln>
            <a:noFill/>
          </a:ln>
          <a:extLst>
            <a:ext uri="{909E8E84-426E-40DD-AFC4-6F175D3DCCD1}">
              <a14:hiddenFill xmlns:a14="http://schemas.microsoft.com/office/drawing/2010/main">
                <a:solidFill>
                  <a:srgbClr val="FFFFFF"/>
                </a:solidFill>
              </a14:hiddenFill>
            </a:ext>
          </a:extLst>
        </p:spPr>
      </p:pic>
      <p:sp>
        <p:nvSpPr>
          <p:cNvPr id="39" name="לחצו עלי">
            <a:extLst>
              <a:ext uri="{FF2B5EF4-FFF2-40B4-BE49-F238E27FC236}">
                <a16:creationId xmlns:a16="http://schemas.microsoft.com/office/drawing/2014/main" id="{CD462391-6F53-4687-914B-F354A492F96C}"/>
              </a:ext>
            </a:extLst>
          </p:cNvPr>
          <p:cNvSpPr/>
          <p:nvPr/>
        </p:nvSpPr>
        <p:spPr>
          <a:xfrm>
            <a:off x="9106389" y="5377470"/>
            <a:ext cx="2666402" cy="1091466"/>
          </a:xfrm>
          <a:custGeom>
            <a:avLst/>
            <a:gdLst>
              <a:gd name="connsiteX0" fmla="*/ 254115 w 3369197"/>
              <a:gd name="connsiteY0" fmla="*/ 6913 h 1475174"/>
              <a:gd name="connsiteX1" fmla="*/ 171565 w 3369197"/>
              <a:gd name="connsiteY1" fmla="*/ 563 h 1475174"/>
              <a:gd name="connsiteX2" fmla="*/ 95365 w 3369197"/>
              <a:gd name="connsiteY2" fmla="*/ 19613 h 1475174"/>
              <a:gd name="connsiteX3" fmla="*/ 19165 w 3369197"/>
              <a:gd name="connsiteY3" fmla="*/ 64063 h 1475174"/>
              <a:gd name="connsiteX4" fmla="*/ 115 w 3369197"/>
              <a:gd name="connsiteY4" fmla="*/ 191063 h 1475174"/>
              <a:gd name="connsiteX5" fmla="*/ 12815 w 3369197"/>
              <a:gd name="connsiteY5" fmla="*/ 362513 h 1475174"/>
              <a:gd name="connsiteX6" fmla="*/ 44565 w 3369197"/>
              <a:gd name="connsiteY6" fmla="*/ 692713 h 1475174"/>
              <a:gd name="connsiteX7" fmla="*/ 95365 w 3369197"/>
              <a:gd name="connsiteY7" fmla="*/ 1162613 h 1475174"/>
              <a:gd name="connsiteX8" fmla="*/ 108065 w 3369197"/>
              <a:gd name="connsiteY8" fmla="*/ 1327713 h 1475174"/>
              <a:gd name="connsiteX9" fmla="*/ 120765 w 3369197"/>
              <a:gd name="connsiteY9" fmla="*/ 1410263 h 1475174"/>
              <a:gd name="connsiteX10" fmla="*/ 171565 w 3369197"/>
              <a:gd name="connsiteY10" fmla="*/ 1454713 h 1475174"/>
              <a:gd name="connsiteX11" fmla="*/ 355715 w 3369197"/>
              <a:gd name="connsiteY11" fmla="*/ 1473763 h 1475174"/>
              <a:gd name="connsiteX12" fmla="*/ 558915 w 3369197"/>
              <a:gd name="connsiteY12" fmla="*/ 1473763 h 1475174"/>
              <a:gd name="connsiteX13" fmla="*/ 1187565 w 3369197"/>
              <a:gd name="connsiteY13" fmla="*/ 1467413 h 1475174"/>
              <a:gd name="connsiteX14" fmla="*/ 2482965 w 3369197"/>
              <a:gd name="connsiteY14" fmla="*/ 1467413 h 1475174"/>
              <a:gd name="connsiteX15" fmla="*/ 3137015 w 3369197"/>
              <a:gd name="connsiteY15" fmla="*/ 1467413 h 1475174"/>
              <a:gd name="connsiteX16" fmla="*/ 3187815 w 3369197"/>
              <a:gd name="connsiteY16" fmla="*/ 1454713 h 1475174"/>
              <a:gd name="connsiteX17" fmla="*/ 3264015 w 3369197"/>
              <a:gd name="connsiteY17" fmla="*/ 1422963 h 1475174"/>
              <a:gd name="connsiteX18" fmla="*/ 3302115 w 3369197"/>
              <a:gd name="connsiteY18" fmla="*/ 1384863 h 1475174"/>
              <a:gd name="connsiteX19" fmla="*/ 3340215 w 3369197"/>
              <a:gd name="connsiteY19" fmla="*/ 1207063 h 1475174"/>
              <a:gd name="connsiteX20" fmla="*/ 3365615 w 3369197"/>
              <a:gd name="connsiteY20" fmla="*/ 260913 h 1475174"/>
              <a:gd name="connsiteX21" fmla="*/ 3365615 w 3369197"/>
              <a:gd name="connsiteY21" fmla="*/ 191063 h 1475174"/>
              <a:gd name="connsiteX22" fmla="*/ 3333865 w 3369197"/>
              <a:gd name="connsiteY22" fmla="*/ 70413 h 1475174"/>
              <a:gd name="connsiteX23" fmla="*/ 3308465 w 3369197"/>
              <a:gd name="connsiteY23" fmla="*/ 38663 h 1475174"/>
              <a:gd name="connsiteX24" fmla="*/ 3257665 w 3369197"/>
              <a:gd name="connsiteY24" fmla="*/ 19613 h 1475174"/>
              <a:gd name="connsiteX25" fmla="*/ 3225915 w 3369197"/>
              <a:gd name="connsiteY25" fmla="*/ 13263 h 1475174"/>
              <a:gd name="connsiteX26" fmla="*/ 3111615 w 3369197"/>
              <a:gd name="connsiteY26" fmla="*/ 6913 h 1475174"/>
              <a:gd name="connsiteX27" fmla="*/ 3041765 w 3369197"/>
              <a:gd name="connsiteY27" fmla="*/ 6913 h 1475174"/>
              <a:gd name="connsiteX28" fmla="*/ 254115 w 3369197"/>
              <a:gd name="connsiteY28" fmla="*/ 6913 h 1475174"/>
              <a:gd name="connsiteX0" fmla="*/ 254115 w 3366916"/>
              <a:gd name="connsiteY0" fmla="*/ 6913 h 1475174"/>
              <a:gd name="connsiteX1" fmla="*/ 171565 w 3366916"/>
              <a:gd name="connsiteY1" fmla="*/ 563 h 1475174"/>
              <a:gd name="connsiteX2" fmla="*/ 95365 w 3366916"/>
              <a:gd name="connsiteY2" fmla="*/ 19613 h 1475174"/>
              <a:gd name="connsiteX3" fmla="*/ 19165 w 3366916"/>
              <a:gd name="connsiteY3" fmla="*/ 64063 h 1475174"/>
              <a:gd name="connsiteX4" fmla="*/ 115 w 3366916"/>
              <a:gd name="connsiteY4" fmla="*/ 191063 h 1475174"/>
              <a:gd name="connsiteX5" fmla="*/ 12815 w 3366916"/>
              <a:gd name="connsiteY5" fmla="*/ 362513 h 1475174"/>
              <a:gd name="connsiteX6" fmla="*/ 44565 w 3366916"/>
              <a:gd name="connsiteY6" fmla="*/ 692713 h 1475174"/>
              <a:gd name="connsiteX7" fmla="*/ 95365 w 3366916"/>
              <a:gd name="connsiteY7" fmla="*/ 1162613 h 1475174"/>
              <a:gd name="connsiteX8" fmla="*/ 108065 w 3366916"/>
              <a:gd name="connsiteY8" fmla="*/ 1327713 h 1475174"/>
              <a:gd name="connsiteX9" fmla="*/ 120765 w 3366916"/>
              <a:gd name="connsiteY9" fmla="*/ 1410263 h 1475174"/>
              <a:gd name="connsiteX10" fmla="*/ 171565 w 3366916"/>
              <a:gd name="connsiteY10" fmla="*/ 1454713 h 1475174"/>
              <a:gd name="connsiteX11" fmla="*/ 355715 w 3366916"/>
              <a:gd name="connsiteY11" fmla="*/ 1473763 h 1475174"/>
              <a:gd name="connsiteX12" fmla="*/ 558915 w 3366916"/>
              <a:gd name="connsiteY12" fmla="*/ 1473763 h 1475174"/>
              <a:gd name="connsiteX13" fmla="*/ 1187565 w 3366916"/>
              <a:gd name="connsiteY13" fmla="*/ 1467413 h 1475174"/>
              <a:gd name="connsiteX14" fmla="*/ 2482965 w 3366916"/>
              <a:gd name="connsiteY14" fmla="*/ 1467413 h 1475174"/>
              <a:gd name="connsiteX15" fmla="*/ 3137015 w 3366916"/>
              <a:gd name="connsiteY15" fmla="*/ 1467413 h 1475174"/>
              <a:gd name="connsiteX16" fmla="*/ 3187815 w 3366916"/>
              <a:gd name="connsiteY16" fmla="*/ 1454713 h 1475174"/>
              <a:gd name="connsiteX17" fmla="*/ 3264015 w 3366916"/>
              <a:gd name="connsiteY17" fmla="*/ 1422963 h 1475174"/>
              <a:gd name="connsiteX18" fmla="*/ 3302115 w 3366916"/>
              <a:gd name="connsiteY18" fmla="*/ 1384863 h 1475174"/>
              <a:gd name="connsiteX19" fmla="*/ 3340215 w 3366916"/>
              <a:gd name="connsiteY19" fmla="*/ 1207063 h 1475174"/>
              <a:gd name="connsiteX20" fmla="*/ 3365615 w 3366916"/>
              <a:gd name="connsiteY20" fmla="*/ 260913 h 1475174"/>
              <a:gd name="connsiteX21" fmla="*/ 3360162 w 3366916"/>
              <a:gd name="connsiteY21" fmla="*/ 143441 h 1475174"/>
              <a:gd name="connsiteX22" fmla="*/ 3333865 w 3366916"/>
              <a:gd name="connsiteY22" fmla="*/ 70413 h 1475174"/>
              <a:gd name="connsiteX23" fmla="*/ 3308465 w 3366916"/>
              <a:gd name="connsiteY23" fmla="*/ 38663 h 1475174"/>
              <a:gd name="connsiteX24" fmla="*/ 3257665 w 3366916"/>
              <a:gd name="connsiteY24" fmla="*/ 19613 h 1475174"/>
              <a:gd name="connsiteX25" fmla="*/ 3225915 w 3366916"/>
              <a:gd name="connsiteY25" fmla="*/ 13263 h 1475174"/>
              <a:gd name="connsiteX26" fmla="*/ 3111615 w 3366916"/>
              <a:gd name="connsiteY26" fmla="*/ 6913 h 1475174"/>
              <a:gd name="connsiteX27" fmla="*/ 3041765 w 3366916"/>
              <a:gd name="connsiteY27" fmla="*/ 6913 h 1475174"/>
              <a:gd name="connsiteX28" fmla="*/ 254115 w 3366916"/>
              <a:gd name="connsiteY28" fmla="*/ 6913 h 1475174"/>
              <a:gd name="connsiteX0" fmla="*/ 254115 w 3368387"/>
              <a:gd name="connsiteY0" fmla="*/ 6913 h 1475174"/>
              <a:gd name="connsiteX1" fmla="*/ 171565 w 3368387"/>
              <a:gd name="connsiteY1" fmla="*/ 563 h 1475174"/>
              <a:gd name="connsiteX2" fmla="*/ 95365 w 3368387"/>
              <a:gd name="connsiteY2" fmla="*/ 19613 h 1475174"/>
              <a:gd name="connsiteX3" fmla="*/ 19165 w 3368387"/>
              <a:gd name="connsiteY3" fmla="*/ 64063 h 1475174"/>
              <a:gd name="connsiteX4" fmla="*/ 115 w 3368387"/>
              <a:gd name="connsiteY4" fmla="*/ 191063 h 1475174"/>
              <a:gd name="connsiteX5" fmla="*/ 12815 w 3368387"/>
              <a:gd name="connsiteY5" fmla="*/ 362513 h 1475174"/>
              <a:gd name="connsiteX6" fmla="*/ 44565 w 3368387"/>
              <a:gd name="connsiteY6" fmla="*/ 692713 h 1475174"/>
              <a:gd name="connsiteX7" fmla="*/ 95365 w 3368387"/>
              <a:gd name="connsiteY7" fmla="*/ 1162613 h 1475174"/>
              <a:gd name="connsiteX8" fmla="*/ 108065 w 3368387"/>
              <a:gd name="connsiteY8" fmla="*/ 1327713 h 1475174"/>
              <a:gd name="connsiteX9" fmla="*/ 120765 w 3368387"/>
              <a:gd name="connsiteY9" fmla="*/ 1410263 h 1475174"/>
              <a:gd name="connsiteX10" fmla="*/ 171565 w 3368387"/>
              <a:gd name="connsiteY10" fmla="*/ 1454713 h 1475174"/>
              <a:gd name="connsiteX11" fmla="*/ 355715 w 3368387"/>
              <a:gd name="connsiteY11" fmla="*/ 1473763 h 1475174"/>
              <a:gd name="connsiteX12" fmla="*/ 558915 w 3368387"/>
              <a:gd name="connsiteY12" fmla="*/ 1473763 h 1475174"/>
              <a:gd name="connsiteX13" fmla="*/ 1187565 w 3368387"/>
              <a:gd name="connsiteY13" fmla="*/ 1467413 h 1475174"/>
              <a:gd name="connsiteX14" fmla="*/ 2482965 w 3368387"/>
              <a:gd name="connsiteY14" fmla="*/ 1467413 h 1475174"/>
              <a:gd name="connsiteX15" fmla="*/ 3137015 w 3368387"/>
              <a:gd name="connsiteY15" fmla="*/ 1467413 h 1475174"/>
              <a:gd name="connsiteX16" fmla="*/ 3187815 w 3368387"/>
              <a:gd name="connsiteY16" fmla="*/ 1454713 h 1475174"/>
              <a:gd name="connsiteX17" fmla="*/ 3264015 w 3368387"/>
              <a:gd name="connsiteY17" fmla="*/ 1422963 h 1475174"/>
              <a:gd name="connsiteX18" fmla="*/ 3302115 w 3368387"/>
              <a:gd name="connsiteY18" fmla="*/ 1384863 h 1475174"/>
              <a:gd name="connsiteX19" fmla="*/ 3340215 w 3368387"/>
              <a:gd name="connsiteY19" fmla="*/ 1207063 h 1475174"/>
              <a:gd name="connsiteX20" fmla="*/ 3367306 w 3368387"/>
              <a:gd name="connsiteY20" fmla="*/ 326797 h 1475174"/>
              <a:gd name="connsiteX21" fmla="*/ 3360162 w 3368387"/>
              <a:gd name="connsiteY21" fmla="*/ 143441 h 1475174"/>
              <a:gd name="connsiteX22" fmla="*/ 3333865 w 3368387"/>
              <a:gd name="connsiteY22" fmla="*/ 70413 h 1475174"/>
              <a:gd name="connsiteX23" fmla="*/ 3308465 w 3368387"/>
              <a:gd name="connsiteY23" fmla="*/ 38663 h 1475174"/>
              <a:gd name="connsiteX24" fmla="*/ 3257665 w 3368387"/>
              <a:gd name="connsiteY24" fmla="*/ 19613 h 1475174"/>
              <a:gd name="connsiteX25" fmla="*/ 3225915 w 3368387"/>
              <a:gd name="connsiteY25" fmla="*/ 13263 h 1475174"/>
              <a:gd name="connsiteX26" fmla="*/ 3111615 w 3368387"/>
              <a:gd name="connsiteY26" fmla="*/ 6913 h 1475174"/>
              <a:gd name="connsiteX27" fmla="*/ 3041765 w 3368387"/>
              <a:gd name="connsiteY27" fmla="*/ 6913 h 1475174"/>
              <a:gd name="connsiteX28" fmla="*/ 254115 w 3368387"/>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137015 w 3368651"/>
              <a:gd name="connsiteY15" fmla="*/ 1467413 h 1475174"/>
              <a:gd name="connsiteX16" fmla="*/ 3187815 w 3368651"/>
              <a:gd name="connsiteY16" fmla="*/ 1454713 h 1475174"/>
              <a:gd name="connsiteX17" fmla="*/ 3264015 w 3368651"/>
              <a:gd name="connsiteY17" fmla="*/ 1422963 h 1475174"/>
              <a:gd name="connsiteX18" fmla="*/ 3302115 w 3368651"/>
              <a:gd name="connsiteY18" fmla="*/ 1384863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137015 w 3368651"/>
              <a:gd name="connsiteY15" fmla="*/ 1467413 h 1475174"/>
              <a:gd name="connsiteX16" fmla="*/ 3187815 w 3368651"/>
              <a:gd name="connsiteY16" fmla="*/ 1454713 h 1475174"/>
              <a:gd name="connsiteX17" fmla="*/ 3264015 w 3368651"/>
              <a:gd name="connsiteY17" fmla="*/ 1422963 h 1475174"/>
              <a:gd name="connsiteX18" fmla="*/ 3314918 w 3368651"/>
              <a:gd name="connsiteY18" fmla="*/ 1343591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041074 w 3368651"/>
              <a:gd name="connsiteY15" fmla="*/ 1465035 h 1475174"/>
              <a:gd name="connsiteX16" fmla="*/ 3187815 w 3368651"/>
              <a:gd name="connsiteY16" fmla="*/ 1454713 h 1475174"/>
              <a:gd name="connsiteX17" fmla="*/ 3264015 w 3368651"/>
              <a:gd name="connsiteY17" fmla="*/ 1422963 h 1475174"/>
              <a:gd name="connsiteX18" fmla="*/ 3314918 w 3368651"/>
              <a:gd name="connsiteY18" fmla="*/ 1343591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304121 w 3368651"/>
              <a:gd name="connsiteY0" fmla="*/ 3518 h 1476542"/>
              <a:gd name="connsiteX1" fmla="*/ 171565 w 3368651"/>
              <a:gd name="connsiteY1" fmla="*/ 1931 h 1476542"/>
              <a:gd name="connsiteX2" fmla="*/ 95365 w 3368651"/>
              <a:gd name="connsiteY2" fmla="*/ 20981 h 1476542"/>
              <a:gd name="connsiteX3" fmla="*/ 19165 w 3368651"/>
              <a:gd name="connsiteY3" fmla="*/ 65431 h 1476542"/>
              <a:gd name="connsiteX4" fmla="*/ 115 w 3368651"/>
              <a:gd name="connsiteY4" fmla="*/ 192431 h 1476542"/>
              <a:gd name="connsiteX5" fmla="*/ 12815 w 3368651"/>
              <a:gd name="connsiteY5" fmla="*/ 363881 h 1476542"/>
              <a:gd name="connsiteX6" fmla="*/ 44565 w 3368651"/>
              <a:gd name="connsiteY6" fmla="*/ 694081 h 1476542"/>
              <a:gd name="connsiteX7" fmla="*/ 95365 w 3368651"/>
              <a:gd name="connsiteY7" fmla="*/ 1163981 h 1476542"/>
              <a:gd name="connsiteX8" fmla="*/ 108065 w 3368651"/>
              <a:gd name="connsiteY8" fmla="*/ 1329081 h 1476542"/>
              <a:gd name="connsiteX9" fmla="*/ 120765 w 3368651"/>
              <a:gd name="connsiteY9" fmla="*/ 1411631 h 1476542"/>
              <a:gd name="connsiteX10" fmla="*/ 171565 w 3368651"/>
              <a:gd name="connsiteY10" fmla="*/ 1456081 h 1476542"/>
              <a:gd name="connsiteX11" fmla="*/ 355715 w 3368651"/>
              <a:gd name="connsiteY11" fmla="*/ 1475131 h 1476542"/>
              <a:gd name="connsiteX12" fmla="*/ 558915 w 3368651"/>
              <a:gd name="connsiteY12" fmla="*/ 1475131 h 1476542"/>
              <a:gd name="connsiteX13" fmla="*/ 1187565 w 3368651"/>
              <a:gd name="connsiteY13" fmla="*/ 1468781 h 1476542"/>
              <a:gd name="connsiteX14" fmla="*/ 2482965 w 3368651"/>
              <a:gd name="connsiteY14" fmla="*/ 1468781 h 1476542"/>
              <a:gd name="connsiteX15" fmla="*/ 3041074 w 3368651"/>
              <a:gd name="connsiteY15" fmla="*/ 1466403 h 1476542"/>
              <a:gd name="connsiteX16" fmla="*/ 3187815 w 3368651"/>
              <a:gd name="connsiteY16" fmla="*/ 1456081 h 1476542"/>
              <a:gd name="connsiteX17" fmla="*/ 3264015 w 3368651"/>
              <a:gd name="connsiteY17" fmla="*/ 1424331 h 1476542"/>
              <a:gd name="connsiteX18" fmla="*/ 3314918 w 3368651"/>
              <a:gd name="connsiteY18" fmla="*/ 1344959 h 1476542"/>
              <a:gd name="connsiteX19" fmla="*/ 3336349 w 3368651"/>
              <a:gd name="connsiteY19" fmla="*/ 1156840 h 1476542"/>
              <a:gd name="connsiteX20" fmla="*/ 3367306 w 3368651"/>
              <a:gd name="connsiteY20" fmla="*/ 328165 h 1476542"/>
              <a:gd name="connsiteX21" fmla="*/ 3360162 w 3368651"/>
              <a:gd name="connsiteY21" fmla="*/ 144809 h 1476542"/>
              <a:gd name="connsiteX22" fmla="*/ 3333865 w 3368651"/>
              <a:gd name="connsiteY22" fmla="*/ 71781 h 1476542"/>
              <a:gd name="connsiteX23" fmla="*/ 3308465 w 3368651"/>
              <a:gd name="connsiteY23" fmla="*/ 40031 h 1476542"/>
              <a:gd name="connsiteX24" fmla="*/ 3257665 w 3368651"/>
              <a:gd name="connsiteY24" fmla="*/ 20981 h 1476542"/>
              <a:gd name="connsiteX25" fmla="*/ 3225915 w 3368651"/>
              <a:gd name="connsiteY25" fmla="*/ 14631 h 1476542"/>
              <a:gd name="connsiteX26" fmla="*/ 3111615 w 3368651"/>
              <a:gd name="connsiteY26" fmla="*/ 8281 h 1476542"/>
              <a:gd name="connsiteX27" fmla="*/ 3041765 w 3368651"/>
              <a:gd name="connsiteY27" fmla="*/ 8281 h 1476542"/>
              <a:gd name="connsiteX28" fmla="*/ 304121 w 3368651"/>
              <a:gd name="connsiteY28" fmla="*/ 3518 h 1476542"/>
              <a:gd name="connsiteX0" fmla="*/ 304121 w 3368651"/>
              <a:gd name="connsiteY0" fmla="*/ 7213 h 1480237"/>
              <a:gd name="connsiteX1" fmla="*/ 188234 w 3368651"/>
              <a:gd name="connsiteY1" fmla="*/ 864 h 1480237"/>
              <a:gd name="connsiteX2" fmla="*/ 95365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04121 w 3368651"/>
              <a:gd name="connsiteY28" fmla="*/ 7213 h 1480237"/>
              <a:gd name="connsiteX0" fmla="*/ 304121 w 3368651"/>
              <a:gd name="connsiteY0" fmla="*/ 7213 h 1480237"/>
              <a:gd name="connsiteX1" fmla="*/ 188234 w 3368651"/>
              <a:gd name="connsiteY1" fmla="*/ 864 h 1480237"/>
              <a:gd name="connsiteX2" fmla="*/ 81078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04121 w 3368651"/>
              <a:gd name="connsiteY28" fmla="*/ 7213 h 1480237"/>
              <a:gd name="connsiteX0" fmla="*/ 325552 w 3368651"/>
              <a:gd name="connsiteY0" fmla="*/ 7213 h 1480237"/>
              <a:gd name="connsiteX1" fmla="*/ 188234 w 3368651"/>
              <a:gd name="connsiteY1" fmla="*/ 864 h 1480237"/>
              <a:gd name="connsiteX2" fmla="*/ 81078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25552 w 3368651"/>
              <a:gd name="connsiteY28" fmla="*/ 7213 h 1480237"/>
              <a:gd name="connsiteX0" fmla="*/ 325447 w 3368546"/>
              <a:gd name="connsiteY0" fmla="*/ 7213 h 1480237"/>
              <a:gd name="connsiteX1" fmla="*/ 188129 w 3368546"/>
              <a:gd name="connsiteY1" fmla="*/ 864 h 1480237"/>
              <a:gd name="connsiteX2" fmla="*/ 80973 w 3368546"/>
              <a:gd name="connsiteY2" fmla="*/ 24676 h 1480237"/>
              <a:gd name="connsiteX3" fmla="*/ 14297 w 3368546"/>
              <a:gd name="connsiteY3" fmla="*/ 81033 h 1480237"/>
              <a:gd name="connsiteX4" fmla="*/ 10 w 3368546"/>
              <a:gd name="connsiteY4" fmla="*/ 196126 h 1480237"/>
              <a:gd name="connsiteX5" fmla="*/ 12710 w 3368546"/>
              <a:gd name="connsiteY5" fmla="*/ 367576 h 1480237"/>
              <a:gd name="connsiteX6" fmla="*/ 44460 w 3368546"/>
              <a:gd name="connsiteY6" fmla="*/ 697776 h 1480237"/>
              <a:gd name="connsiteX7" fmla="*/ 95260 w 3368546"/>
              <a:gd name="connsiteY7" fmla="*/ 1167676 h 1480237"/>
              <a:gd name="connsiteX8" fmla="*/ 107960 w 3368546"/>
              <a:gd name="connsiteY8" fmla="*/ 1332776 h 1480237"/>
              <a:gd name="connsiteX9" fmla="*/ 120660 w 3368546"/>
              <a:gd name="connsiteY9" fmla="*/ 1415326 h 1480237"/>
              <a:gd name="connsiteX10" fmla="*/ 171460 w 3368546"/>
              <a:gd name="connsiteY10" fmla="*/ 1459776 h 1480237"/>
              <a:gd name="connsiteX11" fmla="*/ 355610 w 3368546"/>
              <a:gd name="connsiteY11" fmla="*/ 1478826 h 1480237"/>
              <a:gd name="connsiteX12" fmla="*/ 558810 w 3368546"/>
              <a:gd name="connsiteY12" fmla="*/ 1478826 h 1480237"/>
              <a:gd name="connsiteX13" fmla="*/ 1187460 w 3368546"/>
              <a:gd name="connsiteY13" fmla="*/ 1472476 h 1480237"/>
              <a:gd name="connsiteX14" fmla="*/ 2482860 w 3368546"/>
              <a:gd name="connsiteY14" fmla="*/ 1472476 h 1480237"/>
              <a:gd name="connsiteX15" fmla="*/ 3040969 w 3368546"/>
              <a:gd name="connsiteY15" fmla="*/ 1470098 h 1480237"/>
              <a:gd name="connsiteX16" fmla="*/ 3187710 w 3368546"/>
              <a:gd name="connsiteY16" fmla="*/ 1459776 h 1480237"/>
              <a:gd name="connsiteX17" fmla="*/ 3263910 w 3368546"/>
              <a:gd name="connsiteY17" fmla="*/ 1428026 h 1480237"/>
              <a:gd name="connsiteX18" fmla="*/ 3314813 w 3368546"/>
              <a:gd name="connsiteY18" fmla="*/ 1348654 h 1480237"/>
              <a:gd name="connsiteX19" fmla="*/ 3336244 w 3368546"/>
              <a:gd name="connsiteY19" fmla="*/ 1160535 h 1480237"/>
              <a:gd name="connsiteX20" fmla="*/ 3367201 w 3368546"/>
              <a:gd name="connsiteY20" fmla="*/ 331860 h 1480237"/>
              <a:gd name="connsiteX21" fmla="*/ 3360057 w 3368546"/>
              <a:gd name="connsiteY21" fmla="*/ 148504 h 1480237"/>
              <a:gd name="connsiteX22" fmla="*/ 3333760 w 3368546"/>
              <a:gd name="connsiteY22" fmla="*/ 75476 h 1480237"/>
              <a:gd name="connsiteX23" fmla="*/ 3308360 w 3368546"/>
              <a:gd name="connsiteY23" fmla="*/ 43726 h 1480237"/>
              <a:gd name="connsiteX24" fmla="*/ 3257560 w 3368546"/>
              <a:gd name="connsiteY24" fmla="*/ 24676 h 1480237"/>
              <a:gd name="connsiteX25" fmla="*/ 3225810 w 3368546"/>
              <a:gd name="connsiteY25" fmla="*/ 18326 h 1480237"/>
              <a:gd name="connsiteX26" fmla="*/ 3111510 w 3368546"/>
              <a:gd name="connsiteY26" fmla="*/ 11976 h 1480237"/>
              <a:gd name="connsiteX27" fmla="*/ 3041660 w 3368546"/>
              <a:gd name="connsiteY27" fmla="*/ 11976 h 1480237"/>
              <a:gd name="connsiteX28" fmla="*/ 325447 w 3368546"/>
              <a:gd name="connsiteY28" fmla="*/ 7213 h 1480237"/>
              <a:gd name="connsiteX0" fmla="*/ 325447 w 3368546"/>
              <a:gd name="connsiteY0" fmla="*/ 5196 h 1478220"/>
              <a:gd name="connsiteX1" fmla="*/ 173842 w 3368546"/>
              <a:gd name="connsiteY1" fmla="*/ 1228 h 1478220"/>
              <a:gd name="connsiteX2" fmla="*/ 80973 w 3368546"/>
              <a:gd name="connsiteY2" fmla="*/ 22659 h 1478220"/>
              <a:gd name="connsiteX3" fmla="*/ 14297 w 3368546"/>
              <a:gd name="connsiteY3" fmla="*/ 79016 h 1478220"/>
              <a:gd name="connsiteX4" fmla="*/ 10 w 3368546"/>
              <a:gd name="connsiteY4" fmla="*/ 194109 h 1478220"/>
              <a:gd name="connsiteX5" fmla="*/ 12710 w 3368546"/>
              <a:gd name="connsiteY5" fmla="*/ 365559 h 1478220"/>
              <a:gd name="connsiteX6" fmla="*/ 44460 w 3368546"/>
              <a:gd name="connsiteY6" fmla="*/ 695759 h 1478220"/>
              <a:gd name="connsiteX7" fmla="*/ 95260 w 3368546"/>
              <a:gd name="connsiteY7" fmla="*/ 1165659 h 1478220"/>
              <a:gd name="connsiteX8" fmla="*/ 107960 w 3368546"/>
              <a:gd name="connsiteY8" fmla="*/ 1330759 h 1478220"/>
              <a:gd name="connsiteX9" fmla="*/ 120660 w 3368546"/>
              <a:gd name="connsiteY9" fmla="*/ 1413309 h 1478220"/>
              <a:gd name="connsiteX10" fmla="*/ 171460 w 3368546"/>
              <a:gd name="connsiteY10" fmla="*/ 1457759 h 1478220"/>
              <a:gd name="connsiteX11" fmla="*/ 355610 w 3368546"/>
              <a:gd name="connsiteY11" fmla="*/ 1476809 h 1478220"/>
              <a:gd name="connsiteX12" fmla="*/ 558810 w 3368546"/>
              <a:gd name="connsiteY12" fmla="*/ 1476809 h 1478220"/>
              <a:gd name="connsiteX13" fmla="*/ 1187460 w 3368546"/>
              <a:gd name="connsiteY13" fmla="*/ 1470459 h 1478220"/>
              <a:gd name="connsiteX14" fmla="*/ 2482860 w 3368546"/>
              <a:gd name="connsiteY14" fmla="*/ 1470459 h 1478220"/>
              <a:gd name="connsiteX15" fmla="*/ 3040969 w 3368546"/>
              <a:gd name="connsiteY15" fmla="*/ 1468081 h 1478220"/>
              <a:gd name="connsiteX16" fmla="*/ 3187710 w 3368546"/>
              <a:gd name="connsiteY16" fmla="*/ 1457759 h 1478220"/>
              <a:gd name="connsiteX17" fmla="*/ 3263910 w 3368546"/>
              <a:gd name="connsiteY17" fmla="*/ 1426009 h 1478220"/>
              <a:gd name="connsiteX18" fmla="*/ 3314813 w 3368546"/>
              <a:gd name="connsiteY18" fmla="*/ 1346637 h 1478220"/>
              <a:gd name="connsiteX19" fmla="*/ 3336244 w 3368546"/>
              <a:gd name="connsiteY19" fmla="*/ 1158518 h 1478220"/>
              <a:gd name="connsiteX20" fmla="*/ 3367201 w 3368546"/>
              <a:gd name="connsiteY20" fmla="*/ 329843 h 1478220"/>
              <a:gd name="connsiteX21" fmla="*/ 3360057 w 3368546"/>
              <a:gd name="connsiteY21" fmla="*/ 146487 h 1478220"/>
              <a:gd name="connsiteX22" fmla="*/ 3333760 w 3368546"/>
              <a:gd name="connsiteY22" fmla="*/ 73459 h 1478220"/>
              <a:gd name="connsiteX23" fmla="*/ 3308360 w 3368546"/>
              <a:gd name="connsiteY23" fmla="*/ 41709 h 1478220"/>
              <a:gd name="connsiteX24" fmla="*/ 3257560 w 3368546"/>
              <a:gd name="connsiteY24" fmla="*/ 22659 h 1478220"/>
              <a:gd name="connsiteX25" fmla="*/ 3225810 w 3368546"/>
              <a:gd name="connsiteY25" fmla="*/ 16309 h 1478220"/>
              <a:gd name="connsiteX26" fmla="*/ 3111510 w 3368546"/>
              <a:gd name="connsiteY26" fmla="*/ 9959 h 1478220"/>
              <a:gd name="connsiteX27" fmla="*/ 3041660 w 3368546"/>
              <a:gd name="connsiteY27" fmla="*/ 9959 h 1478220"/>
              <a:gd name="connsiteX28" fmla="*/ 325447 w 3368546"/>
              <a:gd name="connsiteY28" fmla="*/ 5196 h 1478220"/>
              <a:gd name="connsiteX0" fmla="*/ 344497 w 3368546"/>
              <a:gd name="connsiteY0" fmla="*/ 1551 h 1484100"/>
              <a:gd name="connsiteX1" fmla="*/ 173842 w 3368546"/>
              <a:gd name="connsiteY1" fmla="*/ 7108 h 1484100"/>
              <a:gd name="connsiteX2" fmla="*/ 80973 w 3368546"/>
              <a:gd name="connsiteY2" fmla="*/ 28539 h 1484100"/>
              <a:gd name="connsiteX3" fmla="*/ 14297 w 3368546"/>
              <a:gd name="connsiteY3" fmla="*/ 84896 h 1484100"/>
              <a:gd name="connsiteX4" fmla="*/ 10 w 3368546"/>
              <a:gd name="connsiteY4" fmla="*/ 199989 h 1484100"/>
              <a:gd name="connsiteX5" fmla="*/ 12710 w 3368546"/>
              <a:gd name="connsiteY5" fmla="*/ 371439 h 1484100"/>
              <a:gd name="connsiteX6" fmla="*/ 44460 w 3368546"/>
              <a:gd name="connsiteY6" fmla="*/ 701639 h 1484100"/>
              <a:gd name="connsiteX7" fmla="*/ 95260 w 3368546"/>
              <a:gd name="connsiteY7" fmla="*/ 1171539 h 1484100"/>
              <a:gd name="connsiteX8" fmla="*/ 107960 w 3368546"/>
              <a:gd name="connsiteY8" fmla="*/ 1336639 h 1484100"/>
              <a:gd name="connsiteX9" fmla="*/ 120660 w 3368546"/>
              <a:gd name="connsiteY9" fmla="*/ 1419189 h 1484100"/>
              <a:gd name="connsiteX10" fmla="*/ 171460 w 3368546"/>
              <a:gd name="connsiteY10" fmla="*/ 1463639 h 1484100"/>
              <a:gd name="connsiteX11" fmla="*/ 355610 w 3368546"/>
              <a:gd name="connsiteY11" fmla="*/ 1482689 h 1484100"/>
              <a:gd name="connsiteX12" fmla="*/ 558810 w 3368546"/>
              <a:gd name="connsiteY12" fmla="*/ 1482689 h 1484100"/>
              <a:gd name="connsiteX13" fmla="*/ 1187460 w 3368546"/>
              <a:gd name="connsiteY13" fmla="*/ 1476339 h 1484100"/>
              <a:gd name="connsiteX14" fmla="*/ 2482860 w 3368546"/>
              <a:gd name="connsiteY14" fmla="*/ 1476339 h 1484100"/>
              <a:gd name="connsiteX15" fmla="*/ 3040969 w 3368546"/>
              <a:gd name="connsiteY15" fmla="*/ 1473961 h 1484100"/>
              <a:gd name="connsiteX16" fmla="*/ 3187710 w 3368546"/>
              <a:gd name="connsiteY16" fmla="*/ 1463639 h 1484100"/>
              <a:gd name="connsiteX17" fmla="*/ 3263910 w 3368546"/>
              <a:gd name="connsiteY17" fmla="*/ 1431889 h 1484100"/>
              <a:gd name="connsiteX18" fmla="*/ 3314813 w 3368546"/>
              <a:gd name="connsiteY18" fmla="*/ 1352517 h 1484100"/>
              <a:gd name="connsiteX19" fmla="*/ 3336244 w 3368546"/>
              <a:gd name="connsiteY19" fmla="*/ 1164398 h 1484100"/>
              <a:gd name="connsiteX20" fmla="*/ 3367201 w 3368546"/>
              <a:gd name="connsiteY20" fmla="*/ 335723 h 1484100"/>
              <a:gd name="connsiteX21" fmla="*/ 3360057 w 3368546"/>
              <a:gd name="connsiteY21" fmla="*/ 152367 h 1484100"/>
              <a:gd name="connsiteX22" fmla="*/ 3333760 w 3368546"/>
              <a:gd name="connsiteY22" fmla="*/ 79339 h 1484100"/>
              <a:gd name="connsiteX23" fmla="*/ 3308360 w 3368546"/>
              <a:gd name="connsiteY23" fmla="*/ 47589 h 1484100"/>
              <a:gd name="connsiteX24" fmla="*/ 3257560 w 3368546"/>
              <a:gd name="connsiteY24" fmla="*/ 28539 h 1484100"/>
              <a:gd name="connsiteX25" fmla="*/ 3225810 w 3368546"/>
              <a:gd name="connsiteY25" fmla="*/ 22189 h 1484100"/>
              <a:gd name="connsiteX26" fmla="*/ 3111510 w 3368546"/>
              <a:gd name="connsiteY26" fmla="*/ 15839 h 1484100"/>
              <a:gd name="connsiteX27" fmla="*/ 3041660 w 3368546"/>
              <a:gd name="connsiteY27" fmla="*/ 15839 h 1484100"/>
              <a:gd name="connsiteX28" fmla="*/ 344497 w 3368546"/>
              <a:gd name="connsiteY28" fmla="*/ 1551 h 1484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3368546" h="1484100">
                <a:moveTo>
                  <a:pt x="344497" y="1551"/>
                </a:moveTo>
                <a:cubicBezTo>
                  <a:pt x="316451" y="-2683"/>
                  <a:pt x="217763" y="2610"/>
                  <a:pt x="173842" y="7108"/>
                </a:cubicBezTo>
                <a:cubicBezTo>
                  <a:pt x="129921" y="11606"/>
                  <a:pt x="107564" y="15574"/>
                  <a:pt x="80973" y="28539"/>
                </a:cubicBezTo>
                <a:cubicBezTo>
                  <a:pt x="54382" y="41504"/>
                  <a:pt x="27791" y="56321"/>
                  <a:pt x="14297" y="84896"/>
                </a:cubicBezTo>
                <a:cubicBezTo>
                  <a:pt x="803" y="113471"/>
                  <a:pt x="274" y="152232"/>
                  <a:pt x="10" y="199989"/>
                </a:cubicBezTo>
                <a:cubicBezTo>
                  <a:pt x="-254" y="247746"/>
                  <a:pt x="5302" y="287831"/>
                  <a:pt x="12710" y="371439"/>
                </a:cubicBezTo>
                <a:cubicBezTo>
                  <a:pt x="20118" y="455047"/>
                  <a:pt x="30702" y="568289"/>
                  <a:pt x="44460" y="701639"/>
                </a:cubicBezTo>
                <a:cubicBezTo>
                  <a:pt x="58218" y="834989"/>
                  <a:pt x="84677" y="1065706"/>
                  <a:pt x="95260" y="1171539"/>
                </a:cubicBezTo>
                <a:cubicBezTo>
                  <a:pt x="105843" y="1277372"/>
                  <a:pt x="103727" y="1295364"/>
                  <a:pt x="107960" y="1336639"/>
                </a:cubicBezTo>
                <a:cubicBezTo>
                  <a:pt x="112193" y="1377914"/>
                  <a:pt x="110077" y="1398022"/>
                  <a:pt x="120660" y="1419189"/>
                </a:cubicBezTo>
                <a:cubicBezTo>
                  <a:pt x="131243" y="1440356"/>
                  <a:pt x="132302" y="1453056"/>
                  <a:pt x="171460" y="1463639"/>
                </a:cubicBezTo>
                <a:cubicBezTo>
                  <a:pt x="210618" y="1474222"/>
                  <a:pt x="291052" y="1479514"/>
                  <a:pt x="355610" y="1482689"/>
                </a:cubicBezTo>
                <a:cubicBezTo>
                  <a:pt x="420168" y="1485864"/>
                  <a:pt x="558810" y="1482689"/>
                  <a:pt x="558810" y="1482689"/>
                </a:cubicBezTo>
                <a:lnTo>
                  <a:pt x="1187460" y="1476339"/>
                </a:lnTo>
                <a:lnTo>
                  <a:pt x="2482860" y="1476339"/>
                </a:lnTo>
                <a:lnTo>
                  <a:pt x="3040969" y="1473961"/>
                </a:lnTo>
                <a:cubicBezTo>
                  <a:pt x="3158444" y="1471844"/>
                  <a:pt x="3150553" y="1470651"/>
                  <a:pt x="3187710" y="1463639"/>
                </a:cubicBezTo>
                <a:cubicBezTo>
                  <a:pt x="3224867" y="1456627"/>
                  <a:pt x="3242726" y="1450409"/>
                  <a:pt x="3263910" y="1431889"/>
                </a:cubicBezTo>
                <a:cubicBezTo>
                  <a:pt x="3285094" y="1413369"/>
                  <a:pt x="3302757" y="1397099"/>
                  <a:pt x="3314813" y="1352517"/>
                </a:cubicBezTo>
                <a:cubicBezTo>
                  <a:pt x="3326869" y="1307935"/>
                  <a:pt x="3327513" y="1333864"/>
                  <a:pt x="3336244" y="1164398"/>
                </a:cubicBezTo>
                <a:cubicBezTo>
                  <a:pt x="3344975" y="994932"/>
                  <a:pt x="3363232" y="504395"/>
                  <a:pt x="3367201" y="335723"/>
                </a:cubicBezTo>
                <a:cubicBezTo>
                  <a:pt x="3371170" y="167051"/>
                  <a:pt x="3365630" y="195097"/>
                  <a:pt x="3360057" y="152367"/>
                </a:cubicBezTo>
                <a:cubicBezTo>
                  <a:pt x="3354484" y="109637"/>
                  <a:pt x="3342376" y="96802"/>
                  <a:pt x="3333760" y="79339"/>
                </a:cubicBezTo>
                <a:cubicBezTo>
                  <a:pt x="3325144" y="61876"/>
                  <a:pt x="3321060" y="56056"/>
                  <a:pt x="3308360" y="47589"/>
                </a:cubicBezTo>
                <a:cubicBezTo>
                  <a:pt x="3295660" y="39122"/>
                  <a:pt x="3271318" y="32772"/>
                  <a:pt x="3257560" y="28539"/>
                </a:cubicBezTo>
                <a:cubicBezTo>
                  <a:pt x="3243802" y="24306"/>
                  <a:pt x="3250152" y="24306"/>
                  <a:pt x="3225810" y="22189"/>
                </a:cubicBezTo>
                <a:cubicBezTo>
                  <a:pt x="3201468" y="20072"/>
                  <a:pt x="3142202" y="16897"/>
                  <a:pt x="3111510" y="15839"/>
                </a:cubicBezTo>
                <a:cubicBezTo>
                  <a:pt x="3080818" y="14781"/>
                  <a:pt x="3041660" y="15839"/>
                  <a:pt x="3041660" y="15839"/>
                </a:cubicBezTo>
                <a:lnTo>
                  <a:pt x="344497" y="1551"/>
                </a:lnTo>
                <a:close/>
              </a:path>
            </a:pathLst>
          </a:custGeom>
          <a:solidFill>
            <a:srgbClr val="3E4F93"/>
          </a:solidFill>
          <a:ln w="57150" cap="rnd">
            <a:solidFill>
              <a:srgbClr val="33487A"/>
            </a:solidFill>
            <a:round/>
          </a:ln>
          <a:effectLst>
            <a:outerShdw blurRad="63500" sx="102000" sy="102000" algn="ctr" rotWithShape="0">
              <a:schemeClr val="bg2">
                <a:lumMod val="25000"/>
                <a:alpha val="40000"/>
              </a:schemeClr>
            </a:outerShdw>
          </a:effectLst>
          <a:scene3d>
            <a:camera prst="orthographicFront"/>
            <a:lightRig rig="threePt" dir="t"/>
          </a:scene3d>
          <a:sp3d extrusionH="6350" contourW="38100">
            <a:extrusionClr>
              <a:schemeClr val="tx1"/>
            </a:extrusionClr>
            <a:contourClr>
              <a:schemeClr val="bg1"/>
            </a:contourClr>
          </a:sp3d>
        </p:spPr>
        <p:style>
          <a:lnRef idx="2">
            <a:schemeClr val="accent1">
              <a:shade val="50000"/>
            </a:schemeClr>
          </a:lnRef>
          <a:fillRef idx="1">
            <a:schemeClr val="accent1"/>
          </a:fillRef>
          <a:effectRef idx="0">
            <a:schemeClr val="accent1"/>
          </a:effectRef>
          <a:fontRef idx="minor">
            <a:schemeClr val="lt1"/>
          </a:fontRef>
        </p:style>
        <p:txBody>
          <a:bodyPr tIns="0" rtlCol="0" anchor="ctr"/>
          <a:lstStyle/>
          <a:p>
            <a:pPr algn="ctr"/>
            <a:r>
              <a:rPr lang="he-IL" sz="2800" dirty="0">
                <a:solidFill>
                  <a:schemeClr val="bg1"/>
                </a:solidFill>
                <a:latin typeface="Calibri" panose="020F0502020204030204" pitchFamily="34" charset="0"/>
                <a:cs typeface="Calibri" panose="020F0502020204030204" pitchFamily="34" charset="0"/>
              </a:rPr>
              <a:t>לַחֲצוּ עָלַי לְהַדְגָמָה.</a:t>
            </a:r>
            <a:endParaRPr lang="en-IL" sz="2800" dirty="0">
              <a:latin typeface="Calibri" panose="020F0502020204030204" pitchFamily="34" charset="0"/>
              <a:cs typeface="Calibri" panose="020F0502020204030204" pitchFamily="34" charset="0"/>
            </a:endParaRPr>
          </a:p>
        </p:txBody>
      </p:sp>
      <p:pic>
        <p:nvPicPr>
          <p:cNvPr id="20" name="תמונה 19" descr="תמונה שמכילה טקסט, אוסף תמונות&#10;&#10;התיאור נוצר באופן אוטומטי">
            <a:extLst>
              <a:ext uri="{FF2B5EF4-FFF2-40B4-BE49-F238E27FC236}">
                <a16:creationId xmlns:a16="http://schemas.microsoft.com/office/drawing/2014/main" id="{9397F091-E8FF-41DD-AB8E-15156A08B7CA}"/>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flipH="1">
            <a:off x="10562345" y="166421"/>
            <a:ext cx="1363824" cy="1714412"/>
          </a:xfrm>
          <a:prstGeom prst="rect">
            <a:avLst/>
          </a:prstGeom>
        </p:spPr>
      </p:pic>
      <mc:AlternateContent xmlns:mc="http://schemas.openxmlformats.org/markup-compatibility/2006" xmlns:a14="http://schemas.microsoft.com/office/drawing/2010/main">
        <mc:Choice Requires="a14">
          <p:sp>
            <p:nvSpPr>
              <p:cNvPr id="27" name="צורה חופשית: צורה 26">
                <a:extLst>
                  <a:ext uri="{FF2B5EF4-FFF2-40B4-BE49-F238E27FC236}">
                    <a16:creationId xmlns:a16="http://schemas.microsoft.com/office/drawing/2014/main" id="{072651F4-38C6-45ED-B17F-BA274AE24E31}"/>
                  </a:ext>
                </a:extLst>
              </p:cNvPr>
              <p:cNvSpPr/>
              <p:nvPr/>
            </p:nvSpPr>
            <p:spPr>
              <a:xfrm>
                <a:off x="6893791" y="285312"/>
                <a:ext cx="3536625" cy="1306927"/>
              </a:xfrm>
              <a:custGeom>
                <a:avLst/>
                <a:gdLst>
                  <a:gd name="connsiteX0" fmla="*/ 1770191 w 4098323"/>
                  <a:gd name="connsiteY0" fmla="*/ 119 h 2204040"/>
                  <a:gd name="connsiteX1" fmla="*/ 2650509 w 4098323"/>
                  <a:gd name="connsiteY1" fmla="*/ 22816 h 2204040"/>
                  <a:gd name="connsiteX2" fmla="*/ 3101359 w 4098323"/>
                  <a:gd name="connsiteY2" fmla="*/ 57741 h 2204040"/>
                  <a:gd name="connsiteX3" fmla="*/ 3336309 w 4098323"/>
                  <a:gd name="connsiteY3" fmla="*/ 149815 h 2204040"/>
                  <a:gd name="connsiteX4" fmla="*/ 3431559 w 4098323"/>
                  <a:gd name="connsiteY4" fmla="*/ 403815 h 2204040"/>
                  <a:gd name="connsiteX5" fmla="*/ 3457929 w 4098323"/>
                  <a:gd name="connsiteY5" fmla="*/ 925040 h 2204040"/>
                  <a:gd name="connsiteX6" fmla="*/ 3458705 w 4098323"/>
                  <a:gd name="connsiteY6" fmla="*/ 970345 h 2204040"/>
                  <a:gd name="connsiteX7" fmla="*/ 3460487 w 4098323"/>
                  <a:gd name="connsiteY7" fmla="*/ 970345 h 2204040"/>
                  <a:gd name="connsiteX8" fmla="*/ 3463859 w 4098323"/>
                  <a:gd name="connsiteY8" fmla="*/ 993719 h 2204040"/>
                  <a:gd name="connsiteX9" fmla="*/ 3511485 w 4098323"/>
                  <a:gd name="connsiteY9" fmla="*/ 1079444 h 2204040"/>
                  <a:gd name="connsiteX10" fmla="*/ 3682935 w 4098323"/>
                  <a:gd name="connsiteY10" fmla="*/ 1181044 h 2204040"/>
                  <a:gd name="connsiteX11" fmla="*/ 3857559 w 4098323"/>
                  <a:gd name="connsiteY11" fmla="*/ 1219144 h 2204040"/>
                  <a:gd name="connsiteX12" fmla="*/ 4076635 w 4098323"/>
                  <a:gd name="connsiteY12" fmla="*/ 1260419 h 2204040"/>
                  <a:gd name="connsiteX13" fmla="*/ 4054409 w 4098323"/>
                  <a:gd name="connsiteY13" fmla="*/ 1279469 h 2204040"/>
                  <a:gd name="connsiteX14" fmla="*/ 3759135 w 4098323"/>
                  <a:gd name="connsiteY14" fmla="*/ 1327094 h 2204040"/>
                  <a:gd name="connsiteX15" fmla="*/ 3463859 w 4098323"/>
                  <a:gd name="connsiteY15" fmla="*/ 1384244 h 2204040"/>
                  <a:gd name="connsiteX16" fmla="*/ 3454043 w 4098323"/>
                  <a:gd name="connsiteY16" fmla="*/ 1395861 h 2204040"/>
                  <a:gd name="connsiteX17" fmla="*/ 3453809 w 4098323"/>
                  <a:gd name="connsiteY17" fmla="*/ 1401782 h 2204040"/>
                  <a:gd name="connsiteX18" fmla="*/ 3412509 w 4098323"/>
                  <a:gd name="connsiteY18" fmla="*/ 1765890 h 2204040"/>
                  <a:gd name="connsiteX19" fmla="*/ 3355359 w 4098323"/>
                  <a:gd name="connsiteY19" fmla="*/ 2004015 h 2204040"/>
                  <a:gd name="connsiteX20" fmla="*/ 3212485 w 4098323"/>
                  <a:gd name="connsiteY20" fmla="*/ 2118315 h 2204040"/>
                  <a:gd name="connsiteX21" fmla="*/ 3068939 w 4098323"/>
                  <a:gd name="connsiteY21" fmla="*/ 2153364 h 2204040"/>
                  <a:gd name="connsiteX22" fmla="*/ 3068009 w 4098323"/>
                  <a:gd name="connsiteY22" fmla="*/ 2153940 h 2204040"/>
                  <a:gd name="connsiteX23" fmla="*/ 2637024 w 4098323"/>
                  <a:gd name="connsiteY23" fmla="*/ 2153940 h 2204040"/>
                  <a:gd name="connsiteX24" fmla="*/ 2637024 w 4098323"/>
                  <a:gd name="connsiteY24" fmla="*/ 2184419 h 2204040"/>
                  <a:gd name="connsiteX25" fmla="*/ 2583239 w 4098323"/>
                  <a:gd name="connsiteY25" fmla="*/ 2176656 h 2204040"/>
                  <a:gd name="connsiteX26" fmla="*/ 2498109 w 4098323"/>
                  <a:gd name="connsiteY26" fmla="*/ 2175465 h 2204040"/>
                  <a:gd name="connsiteX27" fmla="*/ 2193309 w 4098323"/>
                  <a:gd name="connsiteY27" fmla="*/ 2184990 h 2204040"/>
                  <a:gd name="connsiteX28" fmla="*/ 1850409 w 4098323"/>
                  <a:gd name="connsiteY28" fmla="*/ 2204040 h 2204040"/>
                  <a:gd name="connsiteX29" fmla="*/ 1212234 w 4098323"/>
                  <a:gd name="connsiteY29" fmla="*/ 2184990 h 2204040"/>
                  <a:gd name="connsiteX30" fmla="*/ 897909 w 4098323"/>
                  <a:gd name="connsiteY30" fmla="*/ 2184990 h 2204040"/>
                  <a:gd name="connsiteX31" fmla="*/ 631209 w 4098323"/>
                  <a:gd name="connsiteY31" fmla="*/ 2146890 h 2204040"/>
                  <a:gd name="connsiteX32" fmla="*/ 459759 w 4098323"/>
                  <a:gd name="connsiteY32" fmla="*/ 2023065 h 2204040"/>
                  <a:gd name="connsiteX33" fmla="*/ 316884 w 4098323"/>
                  <a:gd name="connsiteY33" fmla="*/ 1794465 h 2204040"/>
                  <a:gd name="connsiteX34" fmla="*/ 202584 w 4098323"/>
                  <a:gd name="connsiteY34" fmla="*/ 1556340 h 2204040"/>
                  <a:gd name="connsiteX35" fmla="*/ 107334 w 4098323"/>
                  <a:gd name="connsiteY35" fmla="*/ 1203915 h 2204040"/>
                  <a:gd name="connsiteX36" fmla="*/ 40659 w 4098323"/>
                  <a:gd name="connsiteY36" fmla="*/ 899115 h 2204040"/>
                  <a:gd name="connsiteX37" fmla="*/ 2559 w 4098323"/>
                  <a:gd name="connsiteY37" fmla="*/ 518116 h 2204040"/>
                  <a:gd name="connsiteX38" fmla="*/ 12084 w 4098323"/>
                  <a:gd name="connsiteY38" fmla="*/ 251416 h 2204040"/>
                  <a:gd name="connsiteX39" fmla="*/ 81141 w 4098323"/>
                  <a:gd name="connsiteY39" fmla="*/ 143466 h 2204040"/>
                  <a:gd name="connsiteX40" fmla="*/ 335934 w 4098323"/>
                  <a:gd name="connsiteY40" fmla="*/ 99016 h 2204040"/>
                  <a:gd name="connsiteX41" fmla="*/ 1459884 w 4098323"/>
                  <a:gd name="connsiteY41" fmla="*/ 3766 h 2204040"/>
                  <a:gd name="connsiteX42" fmla="*/ 1770191 w 4098323"/>
                  <a:gd name="connsiteY42" fmla="*/ 119 h 2204040"/>
                  <a:gd name="connsiteX0" fmla="*/ 1770191 w 4098323"/>
                  <a:gd name="connsiteY0" fmla="*/ 119 h 2204040"/>
                  <a:gd name="connsiteX1" fmla="*/ 2650509 w 4098323"/>
                  <a:gd name="connsiteY1" fmla="*/ 22816 h 2204040"/>
                  <a:gd name="connsiteX2" fmla="*/ 3101359 w 4098323"/>
                  <a:gd name="connsiteY2" fmla="*/ 57741 h 2204040"/>
                  <a:gd name="connsiteX3" fmla="*/ 3336309 w 4098323"/>
                  <a:gd name="connsiteY3" fmla="*/ 149815 h 2204040"/>
                  <a:gd name="connsiteX4" fmla="*/ 3431559 w 4098323"/>
                  <a:gd name="connsiteY4" fmla="*/ 403815 h 2204040"/>
                  <a:gd name="connsiteX5" fmla="*/ 3457929 w 4098323"/>
                  <a:gd name="connsiteY5" fmla="*/ 925040 h 2204040"/>
                  <a:gd name="connsiteX6" fmla="*/ 3458705 w 4098323"/>
                  <a:gd name="connsiteY6" fmla="*/ 970345 h 2204040"/>
                  <a:gd name="connsiteX7" fmla="*/ 3460487 w 4098323"/>
                  <a:gd name="connsiteY7" fmla="*/ 970345 h 2204040"/>
                  <a:gd name="connsiteX8" fmla="*/ 3463859 w 4098323"/>
                  <a:gd name="connsiteY8" fmla="*/ 993719 h 2204040"/>
                  <a:gd name="connsiteX9" fmla="*/ 3511485 w 4098323"/>
                  <a:gd name="connsiteY9" fmla="*/ 1079444 h 2204040"/>
                  <a:gd name="connsiteX10" fmla="*/ 3682935 w 4098323"/>
                  <a:gd name="connsiteY10" fmla="*/ 1181044 h 2204040"/>
                  <a:gd name="connsiteX11" fmla="*/ 3857559 w 4098323"/>
                  <a:gd name="connsiteY11" fmla="*/ 1219144 h 2204040"/>
                  <a:gd name="connsiteX12" fmla="*/ 4076635 w 4098323"/>
                  <a:gd name="connsiteY12" fmla="*/ 1260419 h 2204040"/>
                  <a:gd name="connsiteX13" fmla="*/ 4054409 w 4098323"/>
                  <a:gd name="connsiteY13" fmla="*/ 1279469 h 2204040"/>
                  <a:gd name="connsiteX14" fmla="*/ 3759135 w 4098323"/>
                  <a:gd name="connsiteY14" fmla="*/ 1327094 h 2204040"/>
                  <a:gd name="connsiteX15" fmla="*/ 3463859 w 4098323"/>
                  <a:gd name="connsiteY15" fmla="*/ 1384244 h 2204040"/>
                  <a:gd name="connsiteX16" fmla="*/ 3454043 w 4098323"/>
                  <a:gd name="connsiteY16" fmla="*/ 1395861 h 2204040"/>
                  <a:gd name="connsiteX17" fmla="*/ 3453809 w 4098323"/>
                  <a:gd name="connsiteY17" fmla="*/ 1401782 h 2204040"/>
                  <a:gd name="connsiteX18" fmla="*/ 3412509 w 4098323"/>
                  <a:gd name="connsiteY18" fmla="*/ 1765890 h 2204040"/>
                  <a:gd name="connsiteX19" fmla="*/ 3355359 w 4098323"/>
                  <a:gd name="connsiteY19" fmla="*/ 2004015 h 2204040"/>
                  <a:gd name="connsiteX20" fmla="*/ 3212485 w 4098323"/>
                  <a:gd name="connsiteY20" fmla="*/ 2118315 h 2204040"/>
                  <a:gd name="connsiteX21" fmla="*/ 3068939 w 4098323"/>
                  <a:gd name="connsiteY21" fmla="*/ 2153364 h 2204040"/>
                  <a:gd name="connsiteX22" fmla="*/ 3068009 w 4098323"/>
                  <a:gd name="connsiteY22" fmla="*/ 2153940 h 2204040"/>
                  <a:gd name="connsiteX23" fmla="*/ 2760849 w 4098323"/>
                  <a:gd name="connsiteY23" fmla="*/ 2172990 h 2204040"/>
                  <a:gd name="connsiteX24" fmla="*/ 2637024 w 4098323"/>
                  <a:gd name="connsiteY24" fmla="*/ 2184419 h 2204040"/>
                  <a:gd name="connsiteX25" fmla="*/ 2583239 w 4098323"/>
                  <a:gd name="connsiteY25" fmla="*/ 2176656 h 2204040"/>
                  <a:gd name="connsiteX26" fmla="*/ 2498109 w 4098323"/>
                  <a:gd name="connsiteY26" fmla="*/ 2175465 h 2204040"/>
                  <a:gd name="connsiteX27" fmla="*/ 2193309 w 4098323"/>
                  <a:gd name="connsiteY27" fmla="*/ 2184990 h 2204040"/>
                  <a:gd name="connsiteX28" fmla="*/ 1850409 w 4098323"/>
                  <a:gd name="connsiteY28" fmla="*/ 2204040 h 2204040"/>
                  <a:gd name="connsiteX29" fmla="*/ 1212234 w 4098323"/>
                  <a:gd name="connsiteY29" fmla="*/ 2184990 h 2204040"/>
                  <a:gd name="connsiteX30" fmla="*/ 897909 w 4098323"/>
                  <a:gd name="connsiteY30" fmla="*/ 2184990 h 2204040"/>
                  <a:gd name="connsiteX31" fmla="*/ 631209 w 4098323"/>
                  <a:gd name="connsiteY31" fmla="*/ 2146890 h 2204040"/>
                  <a:gd name="connsiteX32" fmla="*/ 459759 w 4098323"/>
                  <a:gd name="connsiteY32" fmla="*/ 2023065 h 2204040"/>
                  <a:gd name="connsiteX33" fmla="*/ 316884 w 4098323"/>
                  <a:gd name="connsiteY33" fmla="*/ 1794465 h 2204040"/>
                  <a:gd name="connsiteX34" fmla="*/ 202584 w 4098323"/>
                  <a:gd name="connsiteY34" fmla="*/ 1556340 h 2204040"/>
                  <a:gd name="connsiteX35" fmla="*/ 107334 w 4098323"/>
                  <a:gd name="connsiteY35" fmla="*/ 1203915 h 2204040"/>
                  <a:gd name="connsiteX36" fmla="*/ 40659 w 4098323"/>
                  <a:gd name="connsiteY36" fmla="*/ 899115 h 2204040"/>
                  <a:gd name="connsiteX37" fmla="*/ 2559 w 4098323"/>
                  <a:gd name="connsiteY37" fmla="*/ 518116 h 2204040"/>
                  <a:gd name="connsiteX38" fmla="*/ 12084 w 4098323"/>
                  <a:gd name="connsiteY38" fmla="*/ 251416 h 2204040"/>
                  <a:gd name="connsiteX39" fmla="*/ 81141 w 4098323"/>
                  <a:gd name="connsiteY39" fmla="*/ 143466 h 2204040"/>
                  <a:gd name="connsiteX40" fmla="*/ 335934 w 4098323"/>
                  <a:gd name="connsiteY40" fmla="*/ 99016 h 2204040"/>
                  <a:gd name="connsiteX41" fmla="*/ 1459884 w 4098323"/>
                  <a:gd name="connsiteY41" fmla="*/ 3766 h 2204040"/>
                  <a:gd name="connsiteX42" fmla="*/ 1770191 w 4098323"/>
                  <a:gd name="connsiteY42" fmla="*/ 119 h 22040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Lst>
                <a:rect l="l" t="t" r="r" b="b"/>
                <a:pathLst>
                  <a:path w="4098323" h="2204040">
                    <a:moveTo>
                      <a:pt x="1770191" y="119"/>
                    </a:moveTo>
                    <a:cubicBezTo>
                      <a:pt x="2095182" y="1583"/>
                      <a:pt x="2445325" y="16069"/>
                      <a:pt x="2650509" y="22816"/>
                    </a:cubicBezTo>
                    <a:cubicBezTo>
                      <a:pt x="2924088" y="31812"/>
                      <a:pt x="2987059" y="36574"/>
                      <a:pt x="3101359" y="57741"/>
                    </a:cubicBezTo>
                    <a:cubicBezTo>
                      <a:pt x="3215659" y="78908"/>
                      <a:pt x="3281277" y="92136"/>
                      <a:pt x="3336309" y="149815"/>
                    </a:cubicBezTo>
                    <a:cubicBezTo>
                      <a:pt x="3391343" y="207495"/>
                      <a:pt x="3410923" y="221782"/>
                      <a:pt x="3431559" y="403815"/>
                    </a:cubicBezTo>
                    <a:cubicBezTo>
                      <a:pt x="3444457" y="517586"/>
                      <a:pt x="3453635" y="727889"/>
                      <a:pt x="3457929" y="925040"/>
                    </a:cubicBezTo>
                    <a:cubicBezTo>
                      <a:pt x="3458188" y="940142"/>
                      <a:pt x="3458446" y="955243"/>
                      <a:pt x="3458705" y="970345"/>
                    </a:cubicBezTo>
                    <a:lnTo>
                      <a:pt x="3460487" y="970345"/>
                    </a:lnTo>
                    <a:lnTo>
                      <a:pt x="3463859" y="993719"/>
                    </a:lnTo>
                    <a:cubicBezTo>
                      <a:pt x="3473385" y="1031819"/>
                      <a:pt x="3474973" y="1048223"/>
                      <a:pt x="3511485" y="1079444"/>
                    </a:cubicBezTo>
                    <a:cubicBezTo>
                      <a:pt x="3547997" y="1110665"/>
                      <a:pt x="3625255" y="1157761"/>
                      <a:pt x="3682935" y="1181044"/>
                    </a:cubicBezTo>
                    <a:cubicBezTo>
                      <a:pt x="3740613" y="1204327"/>
                      <a:pt x="3791943" y="1205915"/>
                      <a:pt x="3857559" y="1219144"/>
                    </a:cubicBezTo>
                    <a:cubicBezTo>
                      <a:pt x="3923177" y="1232373"/>
                      <a:pt x="4043827" y="1250365"/>
                      <a:pt x="4076635" y="1260419"/>
                    </a:cubicBezTo>
                    <a:cubicBezTo>
                      <a:pt x="4109443" y="1270473"/>
                      <a:pt x="4107327" y="1268356"/>
                      <a:pt x="4054409" y="1279469"/>
                    </a:cubicBezTo>
                    <a:cubicBezTo>
                      <a:pt x="4001493" y="1290581"/>
                      <a:pt x="3857559" y="1309631"/>
                      <a:pt x="3759135" y="1327094"/>
                    </a:cubicBezTo>
                    <a:cubicBezTo>
                      <a:pt x="3660709" y="1344556"/>
                      <a:pt x="3524185" y="1344556"/>
                      <a:pt x="3463859" y="1384244"/>
                    </a:cubicBezTo>
                    <a:lnTo>
                      <a:pt x="3454043" y="1395861"/>
                    </a:lnTo>
                    <a:lnTo>
                      <a:pt x="3453809" y="1401782"/>
                    </a:lnTo>
                    <a:cubicBezTo>
                      <a:pt x="3444061" y="1551280"/>
                      <a:pt x="3425607" y="1670640"/>
                      <a:pt x="3412509" y="1765890"/>
                    </a:cubicBezTo>
                    <a:cubicBezTo>
                      <a:pt x="3395047" y="1892890"/>
                      <a:pt x="3388697" y="1945278"/>
                      <a:pt x="3355359" y="2004015"/>
                    </a:cubicBezTo>
                    <a:cubicBezTo>
                      <a:pt x="3322023" y="2062752"/>
                      <a:pt x="3266459" y="2088153"/>
                      <a:pt x="3212485" y="2118315"/>
                    </a:cubicBezTo>
                    <a:cubicBezTo>
                      <a:pt x="3172003" y="2140937"/>
                      <a:pt x="3112770" y="2133198"/>
                      <a:pt x="3068939" y="2153364"/>
                    </a:cubicBezTo>
                    <a:lnTo>
                      <a:pt x="3068009" y="2153940"/>
                    </a:lnTo>
                    <a:lnTo>
                      <a:pt x="2760849" y="2172990"/>
                    </a:lnTo>
                    <a:lnTo>
                      <a:pt x="2637024" y="2184419"/>
                    </a:lnTo>
                    <a:lnTo>
                      <a:pt x="2583239" y="2176656"/>
                    </a:lnTo>
                    <a:cubicBezTo>
                      <a:pt x="2561609" y="2175465"/>
                      <a:pt x="2535415" y="2175465"/>
                      <a:pt x="2498109" y="2175465"/>
                    </a:cubicBezTo>
                    <a:cubicBezTo>
                      <a:pt x="2423497" y="2175465"/>
                      <a:pt x="2301259" y="2180228"/>
                      <a:pt x="2193309" y="2184990"/>
                    </a:cubicBezTo>
                    <a:cubicBezTo>
                      <a:pt x="2085359" y="2189752"/>
                      <a:pt x="2013921" y="2204040"/>
                      <a:pt x="1850409" y="2204040"/>
                    </a:cubicBezTo>
                    <a:cubicBezTo>
                      <a:pt x="1686897" y="2204040"/>
                      <a:pt x="1370984" y="2188165"/>
                      <a:pt x="1212234" y="2184990"/>
                    </a:cubicBezTo>
                    <a:cubicBezTo>
                      <a:pt x="1053484" y="2181815"/>
                      <a:pt x="994746" y="2191340"/>
                      <a:pt x="897909" y="2184990"/>
                    </a:cubicBezTo>
                    <a:cubicBezTo>
                      <a:pt x="801072" y="2178640"/>
                      <a:pt x="704234" y="2173878"/>
                      <a:pt x="631209" y="2146890"/>
                    </a:cubicBezTo>
                    <a:cubicBezTo>
                      <a:pt x="558184" y="2119903"/>
                      <a:pt x="512146" y="2081802"/>
                      <a:pt x="459759" y="2023065"/>
                    </a:cubicBezTo>
                    <a:cubicBezTo>
                      <a:pt x="407372" y="1964328"/>
                      <a:pt x="359746" y="1872252"/>
                      <a:pt x="316884" y="1794465"/>
                    </a:cubicBezTo>
                    <a:cubicBezTo>
                      <a:pt x="274022" y="1716678"/>
                      <a:pt x="237509" y="1654765"/>
                      <a:pt x="202584" y="1556340"/>
                    </a:cubicBezTo>
                    <a:cubicBezTo>
                      <a:pt x="167659" y="1457915"/>
                      <a:pt x="137496" y="1313452"/>
                      <a:pt x="107334" y="1203915"/>
                    </a:cubicBezTo>
                    <a:cubicBezTo>
                      <a:pt x="77172" y="1094378"/>
                      <a:pt x="58121" y="1013415"/>
                      <a:pt x="40659" y="899115"/>
                    </a:cubicBezTo>
                    <a:cubicBezTo>
                      <a:pt x="23197" y="784815"/>
                      <a:pt x="7321" y="626065"/>
                      <a:pt x="2559" y="518116"/>
                    </a:cubicBezTo>
                    <a:cubicBezTo>
                      <a:pt x="-2203" y="410166"/>
                      <a:pt x="-1013" y="313857"/>
                      <a:pt x="12084" y="251416"/>
                    </a:cubicBezTo>
                    <a:cubicBezTo>
                      <a:pt x="25181" y="188974"/>
                      <a:pt x="27166" y="172834"/>
                      <a:pt x="81141" y="143466"/>
                    </a:cubicBezTo>
                    <a:cubicBezTo>
                      <a:pt x="135116" y="114098"/>
                      <a:pt x="106144" y="122299"/>
                      <a:pt x="335934" y="99016"/>
                    </a:cubicBezTo>
                    <a:cubicBezTo>
                      <a:pt x="565724" y="75733"/>
                      <a:pt x="1074122" y="16466"/>
                      <a:pt x="1459884" y="3766"/>
                    </a:cubicBezTo>
                    <a:cubicBezTo>
                      <a:pt x="1556325" y="591"/>
                      <a:pt x="1661860" y="-369"/>
                      <a:pt x="1770191" y="119"/>
                    </a:cubicBezTo>
                    <a:close/>
                  </a:path>
                </a:pathLst>
              </a:custGeom>
              <a:solidFill>
                <a:srgbClr val="FF5052"/>
              </a:solidFill>
              <a:ln w="57150" cap="rnd">
                <a:solidFill>
                  <a:srgbClr val="D24345"/>
                </a:solidFill>
                <a:round/>
              </a:ln>
              <a:effectLst>
                <a:outerShdw blurRad="63500" sx="102000" sy="102000" algn="ctr" rotWithShape="0">
                  <a:schemeClr val="bg2">
                    <a:lumMod val="25000"/>
                    <a:alpha val="40000"/>
                  </a:schemeClr>
                </a:outerShdw>
              </a:effectLst>
              <a:scene3d>
                <a:camera prst="orthographicFront"/>
                <a:lightRig rig="threePt" dir="t"/>
              </a:scene3d>
              <a:sp3d extrusionH="6350" contourW="38100">
                <a:extrusionClr>
                  <a:schemeClr val="tx1"/>
                </a:extrusionClr>
                <a:contourClr>
                  <a:schemeClr val="bg1"/>
                </a:contourClr>
              </a:sp3d>
            </p:spPr>
            <p:style>
              <a:lnRef idx="2">
                <a:schemeClr val="accent1">
                  <a:shade val="50000"/>
                </a:schemeClr>
              </a:lnRef>
              <a:fillRef idx="1">
                <a:schemeClr val="accent1"/>
              </a:fillRef>
              <a:effectRef idx="0">
                <a:schemeClr val="accent1"/>
              </a:effectRef>
              <a:fontRef idx="minor">
                <a:schemeClr val="lt1"/>
              </a:fontRef>
            </p:style>
            <p:txBody>
              <a:bodyPr lIns="72000" tIns="457200" rIns="612000" bIns="640080" rtlCol="0" anchor="ctr"/>
              <a:lstStyle/>
              <a:p>
                <a:pPr algn="ctr"/>
                <a:r>
                  <a:rPr lang="he-IL" sz="2800" dirty="0">
                    <a:solidFill>
                      <a:schemeClr val="bg1"/>
                    </a:solidFill>
                    <a:latin typeface="Calibri" panose="020F0502020204030204" pitchFamily="34" charset="0"/>
                    <a:cs typeface="Calibri" panose="020F0502020204030204" pitchFamily="34" charset="0"/>
                  </a:rPr>
                  <a:t>2 </a:t>
                </a:r>
                <a:r>
                  <a:rPr lang="he-IL" sz="2800" dirty="0">
                    <a:latin typeface="Calibri" panose="020F0502020204030204" pitchFamily="34" charset="0"/>
                    <a:cs typeface="Calibri" panose="020F0502020204030204" pitchFamily="34" charset="0"/>
                  </a:rPr>
                  <a:t>מַטְבְּעוֹת</a:t>
                </a:r>
                <a:r>
                  <a:rPr lang="he-IL" sz="2800" dirty="0">
                    <a:solidFill>
                      <a:schemeClr val="bg1"/>
                    </a:solidFill>
                    <a:latin typeface="Calibri" panose="020F0502020204030204" pitchFamily="34" charset="0"/>
                    <a:cs typeface="Calibri" panose="020F0502020204030204" pitchFamily="34" charset="0"/>
                  </a:rPr>
                  <a:t> שֶל </a:t>
                </a:r>
                <a14:m>
                  <m:oMath xmlns:m="http://schemas.openxmlformats.org/officeDocument/2006/math">
                    <m:f>
                      <m:fPr>
                        <m:ctrlPr>
                          <a:rPr lang="he-IL" sz="2800" i="1" smtClean="0">
                            <a:latin typeface="Cambria Math" panose="02040503050406030204" pitchFamily="18" charset="0"/>
                            <a:cs typeface="Calibri" panose="020F0502020204030204" pitchFamily="34" charset="0"/>
                          </a:rPr>
                        </m:ctrlPr>
                      </m:fPr>
                      <m:num>
                        <m:r>
                          <a:rPr lang="he-IL" sz="2800" b="0" i="1" smtClean="0">
                            <a:latin typeface="Cambria Math" panose="02040503050406030204" pitchFamily="18" charset="0"/>
                            <a:cs typeface="Calibri" panose="020F0502020204030204" pitchFamily="34" charset="0"/>
                          </a:rPr>
                          <m:t>1</m:t>
                        </m:r>
                      </m:num>
                      <m:den>
                        <m:r>
                          <a:rPr lang="he-IL" sz="2800" b="0" i="1" smtClean="0">
                            <a:latin typeface="Cambria Math" panose="02040503050406030204" pitchFamily="18" charset="0"/>
                            <a:cs typeface="Calibri" panose="020F0502020204030204" pitchFamily="34" charset="0"/>
                          </a:rPr>
                          <m:t>2</m:t>
                        </m:r>
                      </m:den>
                    </m:f>
                  </m:oMath>
                </a14:m>
                <a:r>
                  <a:rPr lang="he-IL" sz="2800" dirty="0">
                    <a:latin typeface="Calibri" panose="020F0502020204030204" pitchFamily="34" charset="0"/>
                    <a:cs typeface="Calibri" panose="020F0502020204030204" pitchFamily="34" charset="0"/>
                  </a:rPr>
                  <a:t>  שֶקֶל</a:t>
                </a:r>
                <a:r>
                  <a:rPr lang="he-IL" sz="2800" dirty="0">
                    <a:solidFill>
                      <a:schemeClr val="bg1"/>
                    </a:solidFill>
                    <a:latin typeface="Calibri" panose="020F0502020204030204" pitchFamily="34" charset="0"/>
                    <a:cs typeface="Calibri" panose="020F0502020204030204" pitchFamily="34" charset="0"/>
                  </a:rPr>
                  <a:t> שָוִים לְשֶקֶל אֶחָד.</a:t>
                </a:r>
              </a:p>
            </p:txBody>
          </p:sp>
        </mc:Choice>
        <mc:Fallback xmlns="">
          <p:sp>
            <p:nvSpPr>
              <p:cNvPr id="27" name="צורה חופשית: צורה 26">
                <a:extLst>
                  <a:ext uri="{FF2B5EF4-FFF2-40B4-BE49-F238E27FC236}">
                    <a16:creationId xmlns:a16="http://schemas.microsoft.com/office/drawing/2014/main" id="{072651F4-38C6-45ED-B17F-BA274AE24E31}"/>
                  </a:ext>
                </a:extLst>
              </p:cNvPr>
              <p:cNvSpPr>
                <a:spLocks noRot="1" noChangeAspect="1" noMove="1" noResize="1" noEditPoints="1" noAdjustHandles="1" noChangeArrowheads="1" noChangeShapeType="1" noTextEdit="1"/>
              </p:cNvSpPr>
              <p:nvPr/>
            </p:nvSpPr>
            <p:spPr>
              <a:xfrm>
                <a:off x="6893791" y="285312"/>
                <a:ext cx="3536625" cy="1306927"/>
              </a:xfrm>
              <a:custGeom>
                <a:avLst/>
                <a:gdLst>
                  <a:gd name="connsiteX0" fmla="*/ 1770191 w 4098323"/>
                  <a:gd name="connsiteY0" fmla="*/ 119 h 2204040"/>
                  <a:gd name="connsiteX1" fmla="*/ 2650509 w 4098323"/>
                  <a:gd name="connsiteY1" fmla="*/ 22816 h 2204040"/>
                  <a:gd name="connsiteX2" fmla="*/ 3101359 w 4098323"/>
                  <a:gd name="connsiteY2" fmla="*/ 57741 h 2204040"/>
                  <a:gd name="connsiteX3" fmla="*/ 3336309 w 4098323"/>
                  <a:gd name="connsiteY3" fmla="*/ 149815 h 2204040"/>
                  <a:gd name="connsiteX4" fmla="*/ 3431559 w 4098323"/>
                  <a:gd name="connsiteY4" fmla="*/ 403815 h 2204040"/>
                  <a:gd name="connsiteX5" fmla="*/ 3457929 w 4098323"/>
                  <a:gd name="connsiteY5" fmla="*/ 925040 h 2204040"/>
                  <a:gd name="connsiteX6" fmla="*/ 3458705 w 4098323"/>
                  <a:gd name="connsiteY6" fmla="*/ 970345 h 2204040"/>
                  <a:gd name="connsiteX7" fmla="*/ 3460487 w 4098323"/>
                  <a:gd name="connsiteY7" fmla="*/ 970345 h 2204040"/>
                  <a:gd name="connsiteX8" fmla="*/ 3463859 w 4098323"/>
                  <a:gd name="connsiteY8" fmla="*/ 993719 h 2204040"/>
                  <a:gd name="connsiteX9" fmla="*/ 3511485 w 4098323"/>
                  <a:gd name="connsiteY9" fmla="*/ 1079444 h 2204040"/>
                  <a:gd name="connsiteX10" fmla="*/ 3682935 w 4098323"/>
                  <a:gd name="connsiteY10" fmla="*/ 1181044 h 2204040"/>
                  <a:gd name="connsiteX11" fmla="*/ 3857559 w 4098323"/>
                  <a:gd name="connsiteY11" fmla="*/ 1219144 h 2204040"/>
                  <a:gd name="connsiteX12" fmla="*/ 4076635 w 4098323"/>
                  <a:gd name="connsiteY12" fmla="*/ 1260419 h 2204040"/>
                  <a:gd name="connsiteX13" fmla="*/ 4054409 w 4098323"/>
                  <a:gd name="connsiteY13" fmla="*/ 1279469 h 2204040"/>
                  <a:gd name="connsiteX14" fmla="*/ 3759135 w 4098323"/>
                  <a:gd name="connsiteY14" fmla="*/ 1327094 h 2204040"/>
                  <a:gd name="connsiteX15" fmla="*/ 3463859 w 4098323"/>
                  <a:gd name="connsiteY15" fmla="*/ 1384244 h 2204040"/>
                  <a:gd name="connsiteX16" fmla="*/ 3454043 w 4098323"/>
                  <a:gd name="connsiteY16" fmla="*/ 1395861 h 2204040"/>
                  <a:gd name="connsiteX17" fmla="*/ 3453809 w 4098323"/>
                  <a:gd name="connsiteY17" fmla="*/ 1401782 h 2204040"/>
                  <a:gd name="connsiteX18" fmla="*/ 3412509 w 4098323"/>
                  <a:gd name="connsiteY18" fmla="*/ 1765890 h 2204040"/>
                  <a:gd name="connsiteX19" fmla="*/ 3355359 w 4098323"/>
                  <a:gd name="connsiteY19" fmla="*/ 2004015 h 2204040"/>
                  <a:gd name="connsiteX20" fmla="*/ 3212485 w 4098323"/>
                  <a:gd name="connsiteY20" fmla="*/ 2118315 h 2204040"/>
                  <a:gd name="connsiteX21" fmla="*/ 3068939 w 4098323"/>
                  <a:gd name="connsiteY21" fmla="*/ 2153364 h 2204040"/>
                  <a:gd name="connsiteX22" fmla="*/ 3068009 w 4098323"/>
                  <a:gd name="connsiteY22" fmla="*/ 2153940 h 2204040"/>
                  <a:gd name="connsiteX23" fmla="*/ 2637024 w 4098323"/>
                  <a:gd name="connsiteY23" fmla="*/ 2153940 h 2204040"/>
                  <a:gd name="connsiteX24" fmla="*/ 2637024 w 4098323"/>
                  <a:gd name="connsiteY24" fmla="*/ 2184419 h 2204040"/>
                  <a:gd name="connsiteX25" fmla="*/ 2583239 w 4098323"/>
                  <a:gd name="connsiteY25" fmla="*/ 2176656 h 2204040"/>
                  <a:gd name="connsiteX26" fmla="*/ 2498109 w 4098323"/>
                  <a:gd name="connsiteY26" fmla="*/ 2175465 h 2204040"/>
                  <a:gd name="connsiteX27" fmla="*/ 2193309 w 4098323"/>
                  <a:gd name="connsiteY27" fmla="*/ 2184990 h 2204040"/>
                  <a:gd name="connsiteX28" fmla="*/ 1850409 w 4098323"/>
                  <a:gd name="connsiteY28" fmla="*/ 2204040 h 2204040"/>
                  <a:gd name="connsiteX29" fmla="*/ 1212234 w 4098323"/>
                  <a:gd name="connsiteY29" fmla="*/ 2184990 h 2204040"/>
                  <a:gd name="connsiteX30" fmla="*/ 897909 w 4098323"/>
                  <a:gd name="connsiteY30" fmla="*/ 2184990 h 2204040"/>
                  <a:gd name="connsiteX31" fmla="*/ 631209 w 4098323"/>
                  <a:gd name="connsiteY31" fmla="*/ 2146890 h 2204040"/>
                  <a:gd name="connsiteX32" fmla="*/ 459759 w 4098323"/>
                  <a:gd name="connsiteY32" fmla="*/ 2023065 h 2204040"/>
                  <a:gd name="connsiteX33" fmla="*/ 316884 w 4098323"/>
                  <a:gd name="connsiteY33" fmla="*/ 1794465 h 2204040"/>
                  <a:gd name="connsiteX34" fmla="*/ 202584 w 4098323"/>
                  <a:gd name="connsiteY34" fmla="*/ 1556340 h 2204040"/>
                  <a:gd name="connsiteX35" fmla="*/ 107334 w 4098323"/>
                  <a:gd name="connsiteY35" fmla="*/ 1203915 h 2204040"/>
                  <a:gd name="connsiteX36" fmla="*/ 40659 w 4098323"/>
                  <a:gd name="connsiteY36" fmla="*/ 899115 h 2204040"/>
                  <a:gd name="connsiteX37" fmla="*/ 2559 w 4098323"/>
                  <a:gd name="connsiteY37" fmla="*/ 518116 h 2204040"/>
                  <a:gd name="connsiteX38" fmla="*/ 12084 w 4098323"/>
                  <a:gd name="connsiteY38" fmla="*/ 251416 h 2204040"/>
                  <a:gd name="connsiteX39" fmla="*/ 81141 w 4098323"/>
                  <a:gd name="connsiteY39" fmla="*/ 143466 h 2204040"/>
                  <a:gd name="connsiteX40" fmla="*/ 335934 w 4098323"/>
                  <a:gd name="connsiteY40" fmla="*/ 99016 h 2204040"/>
                  <a:gd name="connsiteX41" fmla="*/ 1459884 w 4098323"/>
                  <a:gd name="connsiteY41" fmla="*/ 3766 h 2204040"/>
                  <a:gd name="connsiteX42" fmla="*/ 1770191 w 4098323"/>
                  <a:gd name="connsiteY42" fmla="*/ 119 h 2204040"/>
                  <a:gd name="connsiteX0" fmla="*/ 1770191 w 4098323"/>
                  <a:gd name="connsiteY0" fmla="*/ 119 h 2204040"/>
                  <a:gd name="connsiteX1" fmla="*/ 2650509 w 4098323"/>
                  <a:gd name="connsiteY1" fmla="*/ 22816 h 2204040"/>
                  <a:gd name="connsiteX2" fmla="*/ 3101359 w 4098323"/>
                  <a:gd name="connsiteY2" fmla="*/ 57741 h 2204040"/>
                  <a:gd name="connsiteX3" fmla="*/ 3336309 w 4098323"/>
                  <a:gd name="connsiteY3" fmla="*/ 149815 h 2204040"/>
                  <a:gd name="connsiteX4" fmla="*/ 3431559 w 4098323"/>
                  <a:gd name="connsiteY4" fmla="*/ 403815 h 2204040"/>
                  <a:gd name="connsiteX5" fmla="*/ 3457929 w 4098323"/>
                  <a:gd name="connsiteY5" fmla="*/ 925040 h 2204040"/>
                  <a:gd name="connsiteX6" fmla="*/ 3458705 w 4098323"/>
                  <a:gd name="connsiteY6" fmla="*/ 970345 h 2204040"/>
                  <a:gd name="connsiteX7" fmla="*/ 3460487 w 4098323"/>
                  <a:gd name="connsiteY7" fmla="*/ 970345 h 2204040"/>
                  <a:gd name="connsiteX8" fmla="*/ 3463859 w 4098323"/>
                  <a:gd name="connsiteY8" fmla="*/ 993719 h 2204040"/>
                  <a:gd name="connsiteX9" fmla="*/ 3511485 w 4098323"/>
                  <a:gd name="connsiteY9" fmla="*/ 1079444 h 2204040"/>
                  <a:gd name="connsiteX10" fmla="*/ 3682935 w 4098323"/>
                  <a:gd name="connsiteY10" fmla="*/ 1181044 h 2204040"/>
                  <a:gd name="connsiteX11" fmla="*/ 3857559 w 4098323"/>
                  <a:gd name="connsiteY11" fmla="*/ 1219144 h 2204040"/>
                  <a:gd name="connsiteX12" fmla="*/ 4076635 w 4098323"/>
                  <a:gd name="connsiteY12" fmla="*/ 1260419 h 2204040"/>
                  <a:gd name="connsiteX13" fmla="*/ 4054409 w 4098323"/>
                  <a:gd name="connsiteY13" fmla="*/ 1279469 h 2204040"/>
                  <a:gd name="connsiteX14" fmla="*/ 3759135 w 4098323"/>
                  <a:gd name="connsiteY14" fmla="*/ 1327094 h 2204040"/>
                  <a:gd name="connsiteX15" fmla="*/ 3463859 w 4098323"/>
                  <a:gd name="connsiteY15" fmla="*/ 1384244 h 2204040"/>
                  <a:gd name="connsiteX16" fmla="*/ 3454043 w 4098323"/>
                  <a:gd name="connsiteY16" fmla="*/ 1395861 h 2204040"/>
                  <a:gd name="connsiteX17" fmla="*/ 3453809 w 4098323"/>
                  <a:gd name="connsiteY17" fmla="*/ 1401782 h 2204040"/>
                  <a:gd name="connsiteX18" fmla="*/ 3412509 w 4098323"/>
                  <a:gd name="connsiteY18" fmla="*/ 1765890 h 2204040"/>
                  <a:gd name="connsiteX19" fmla="*/ 3355359 w 4098323"/>
                  <a:gd name="connsiteY19" fmla="*/ 2004015 h 2204040"/>
                  <a:gd name="connsiteX20" fmla="*/ 3212485 w 4098323"/>
                  <a:gd name="connsiteY20" fmla="*/ 2118315 h 2204040"/>
                  <a:gd name="connsiteX21" fmla="*/ 3068939 w 4098323"/>
                  <a:gd name="connsiteY21" fmla="*/ 2153364 h 2204040"/>
                  <a:gd name="connsiteX22" fmla="*/ 3068009 w 4098323"/>
                  <a:gd name="connsiteY22" fmla="*/ 2153940 h 2204040"/>
                  <a:gd name="connsiteX23" fmla="*/ 2760849 w 4098323"/>
                  <a:gd name="connsiteY23" fmla="*/ 2172990 h 2204040"/>
                  <a:gd name="connsiteX24" fmla="*/ 2637024 w 4098323"/>
                  <a:gd name="connsiteY24" fmla="*/ 2184419 h 2204040"/>
                  <a:gd name="connsiteX25" fmla="*/ 2583239 w 4098323"/>
                  <a:gd name="connsiteY25" fmla="*/ 2176656 h 2204040"/>
                  <a:gd name="connsiteX26" fmla="*/ 2498109 w 4098323"/>
                  <a:gd name="connsiteY26" fmla="*/ 2175465 h 2204040"/>
                  <a:gd name="connsiteX27" fmla="*/ 2193309 w 4098323"/>
                  <a:gd name="connsiteY27" fmla="*/ 2184990 h 2204040"/>
                  <a:gd name="connsiteX28" fmla="*/ 1850409 w 4098323"/>
                  <a:gd name="connsiteY28" fmla="*/ 2204040 h 2204040"/>
                  <a:gd name="connsiteX29" fmla="*/ 1212234 w 4098323"/>
                  <a:gd name="connsiteY29" fmla="*/ 2184990 h 2204040"/>
                  <a:gd name="connsiteX30" fmla="*/ 897909 w 4098323"/>
                  <a:gd name="connsiteY30" fmla="*/ 2184990 h 2204040"/>
                  <a:gd name="connsiteX31" fmla="*/ 631209 w 4098323"/>
                  <a:gd name="connsiteY31" fmla="*/ 2146890 h 2204040"/>
                  <a:gd name="connsiteX32" fmla="*/ 459759 w 4098323"/>
                  <a:gd name="connsiteY32" fmla="*/ 2023065 h 2204040"/>
                  <a:gd name="connsiteX33" fmla="*/ 316884 w 4098323"/>
                  <a:gd name="connsiteY33" fmla="*/ 1794465 h 2204040"/>
                  <a:gd name="connsiteX34" fmla="*/ 202584 w 4098323"/>
                  <a:gd name="connsiteY34" fmla="*/ 1556340 h 2204040"/>
                  <a:gd name="connsiteX35" fmla="*/ 107334 w 4098323"/>
                  <a:gd name="connsiteY35" fmla="*/ 1203915 h 2204040"/>
                  <a:gd name="connsiteX36" fmla="*/ 40659 w 4098323"/>
                  <a:gd name="connsiteY36" fmla="*/ 899115 h 2204040"/>
                  <a:gd name="connsiteX37" fmla="*/ 2559 w 4098323"/>
                  <a:gd name="connsiteY37" fmla="*/ 518116 h 2204040"/>
                  <a:gd name="connsiteX38" fmla="*/ 12084 w 4098323"/>
                  <a:gd name="connsiteY38" fmla="*/ 251416 h 2204040"/>
                  <a:gd name="connsiteX39" fmla="*/ 81141 w 4098323"/>
                  <a:gd name="connsiteY39" fmla="*/ 143466 h 2204040"/>
                  <a:gd name="connsiteX40" fmla="*/ 335934 w 4098323"/>
                  <a:gd name="connsiteY40" fmla="*/ 99016 h 2204040"/>
                  <a:gd name="connsiteX41" fmla="*/ 1459884 w 4098323"/>
                  <a:gd name="connsiteY41" fmla="*/ 3766 h 2204040"/>
                  <a:gd name="connsiteX42" fmla="*/ 1770191 w 4098323"/>
                  <a:gd name="connsiteY42" fmla="*/ 119 h 22040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Lst>
                <a:rect l="l" t="t" r="r" b="b"/>
                <a:pathLst>
                  <a:path w="4098323" h="2204040">
                    <a:moveTo>
                      <a:pt x="1770191" y="119"/>
                    </a:moveTo>
                    <a:cubicBezTo>
                      <a:pt x="2095182" y="1583"/>
                      <a:pt x="2445325" y="16069"/>
                      <a:pt x="2650509" y="22816"/>
                    </a:cubicBezTo>
                    <a:cubicBezTo>
                      <a:pt x="2924088" y="31812"/>
                      <a:pt x="2987059" y="36574"/>
                      <a:pt x="3101359" y="57741"/>
                    </a:cubicBezTo>
                    <a:cubicBezTo>
                      <a:pt x="3215659" y="78908"/>
                      <a:pt x="3281277" y="92136"/>
                      <a:pt x="3336309" y="149815"/>
                    </a:cubicBezTo>
                    <a:cubicBezTo>
                      <a:pt x="3391343" y="207495"/>
                      <a:pt x="3410923" y="221782"/>
                      <a:pt x="3431559" y="403815"/>
                    </a:cubicBezTo>
                    <a:cubicBezTo>
                      <a:pt x="3444457" y="517586"/>
                      <a:pt x="3453635" y="727889"/>
                      <a:pt x="3457929" y="925040"/>
                    </a:cubicBezTo>
                    <a:cubicBezTo>
                      <a:pt x="3458188" y="940142"/>
                      <a:pt x="3458446" y="955243"/>
                      <a:pt x="3458705" y="970345"/>
                    </a:cubicBezTo>
                    <a:lnTo>
                      <a:pt x="3460487" y="970345"/>
                    </a:lnTo>
                    <a:lnTo>
                      <a:pt x="3463859" y="993719"/>
                    </a:lnTo>
                    <a:cubicBezTo>
                      <a:pt x="3473385" y="1031819"/>
                      <a:pt x="3474973" y="1048223"/>
                      <a:pt x="3511485" y="1079444"/>
                    </a:cubicBezTo>
                    <a:cubicBezTo>
                      <a:pt x="3547997" y="1110665"/>
                      <a:pt x="3625255" y="1157761"/>
                      <a:pt x="3682935" y="1181044"/>
                    </a:cubicBezTo>
                    <a:cubicBezTo>
                      <a:pt x="3740613" y="1204327"/>
                      <a:pt x="3791943" y="1205915"/>
                      <a:pt x="3857559" y="1219144"/>
                    </a:cubicBezTo>
                    <a:cubicBezTo>
                      <a:pt x="3923177" y="1232373"/>
                      <a:pt x="4043827" y="1250365"/>
                      <a:pt x="4076635" y="1260419"/>
                    </a:cubicBezTo>
                    <a:cubicBezTo>
                      <a:pt x="4109443" y="1270473"/>
                      <a:pt x="4107327" y="1268356"/>
                      <a:pt x="4054409" y="1279469"/>
                    </a:cubicBezTo>
                    <a:cubicBezTo>
                      <a:pt x="4001493" y="1290581"/>
                      <a:pt x="3857559" y="1309631"/>
                      <a:pt x="3759135" y="1327094"/>
                    </a:cubicBezTo>
                    <a:cubicBezTo>
                      <a:pt x="3660709" y="1344556"/>
                      <a:pt x="3524185" y="1344556"/>
                      <a:pt x="3463859" y="1384244"/>
                    </a:cubicBezTo>
                    <a:lnTo>
                      <a:pt x="3454043" y="1395861"/>
                    </a:lnTo>
                    <a:lnTo>
                      <a:pt x="3453809" y="1401782"/>
                    </a:lnTo>
                    <a:cubicBezTo>
                      <a:pt x="3444061" y="1551280"/>
                      <a:pt x="3425607" y="1670640"/>
                      <a:pt x="3412509" y="1765890"/>
                    </a:cubicBezTo>
                    <a:cubicBezTo>
                      <a:pt x="3395047" y="1892890"/>
                      <a:pt x="3388697" y="1945278"/>
                      <a:pt x="3355359" y="2004015"/>
                    </a:cubicBezTo>
                    <a:cubicBezTo>
                      <a:pt x="3322023" y="2062752"/>
                      <a:pt x="3266459" y="2088153"/>
                      <a:pt x="3212485" y="2118315"/>
                    </a:cubicBezTo>
                    <a:cubicBezTo>
                      <a:pt x="3172003" y="2140937"/>
                      <a:pt x="3112770" y="2133198"/>
                      <a:pt x="3068939" y="2153364"/>
                    </a:cubicBezTo>
                    <a:lnTo>
                      <a:pt x="3068009" y="2153940"/>
                    </a:lnTo>
                    <a:lnTo>
                      <a:pt x="2760849" y="2172990"/>
                    </a:lnTo>
                    <a:lnTo>
                      <a:pt x="2637024" y="2184419"/>
                    </a:lnTo>
                    <a:lnTo>
                      <a:pt x="2583239" y="2176656"/>
                    </a:lnTo>
                    <a:cubicBezTo>
                      <a:pt x="2561609" y="2175465"/>
                      <a:pt x="2535415" y="2175465"/>
                      <a:pt x="2498109" y="2175465"/>
                    </a:cubicBezTo>
                    <a:cubicBezTo>
                      <a:pt x="2423497" y="2175465"/>
                      <a:pt x="2301259" y="2180228"/>
                      <a:pt x="2193309" y="2184990"/>
                    </a:cubicBezTo>
                    <a:cubicBezTo>
                      <a:pt x="2085359" y="2189752"/>
                      <a:pt x="2013921" y="2204040"/>
                      <a:pt x="1850409" y="2204040"/>
                    </a:cubicBezTo>
                    <a:cubicBezTo>
                      <a:pt x="1686897" y="2204040"/>
                      <a:pt x="1370984" y="2188165"/>
                      <a:pt x="1212234" y="2184990"/>
                    </a:cubicBezTo>
                    <a:cubicBezTo>
                      <a:pt x="1053484" y="2181815"/>
                      <a:pt x="994746" y="2191340"/>
                      <a:pt x="897909" y="2184990"/>
                    </a:cubicBezTo>
                    <a:cubicBezTo>
                      <a:pt x="801072" y="2178640"/>
                      <a:pt x="704234" y="2173878"/>
                      <a:pt x="631209" y="2146890"/>
                    </a:cubicBezTo>
                    <a:cubicBezTo>
                      <a:pt x="558184" y="2119903"/>
                      <a:pt x="512146" y="2081802"/>
                      <a:pt x="459759" y="2023065"/>
                    </a:cubicBezTo>
                    <a:cubicBezTo>
                      <a:pt x="407372" y="1964328"/>
                      <a:pt x="359746" y="1872252"/>
                      <a:pt x="316884" y="1794465"/>
                    </a:cubicBezTo>
                    <a:cubicBezTo>
                      <a:pt x="274022" y="1716678"/>
                      <a:pt x="237509" y="1654765"/>
                      <a:pt x="202584" y="1556340"/>
                    </a:cubicBezTo>
                    <a:cubicBezTo>
                      <a:pt x="167659" y="1457915"/>
                      <a:pt x="137496" y="1313452"/>
                      <a:pt x="107334" y="1203915"/>
                    </a:cubicBezTo>
                    <a:cubicBezTo>
                      <a:pt x="77172" y="1094378"/>
                      <a:pt x="58121" y="1013415"/>
                      <a:pt x="40659" y="899115"/>
                    </a:cubicBezTo>
                    <a:cubicBezTo>
                      <a:pt x="23197" y="784815"/>
                      <a:pt x="7321" y="626065"/>
                      <a:pt x="2559" y="518116"/>
                    </a:cubicBezTo>
                    <a:cubicBezTo>
                      <a:pt x="-2203" y="410166"/>
                      <a:pt x="-1013" y="313857"/>
                      <a:pt x="12084" y="251416"/>
                    </a:cubicBezTo>
                    <a:cubicBezTo>
                      <a:pt x="25181" y="188974"/>
                      <a:pt x="27166" y="172834"/>
                      <a:pt x="81141" y="143466"/>
                    </a:cubicBezTo>
                    <a:cubicBezTo>
                      <a:pt x="135116" y="114098"/>
                      <a:pt x="106144" y="122299"/>
                      <a:pt x="335934" y="99016"/>
                    </a:cubicBezTo>
                    <a:cubicBezTo>
                      <a:pt x="565724" y="75733"/>
                      <a:pt x="1074122" y="16466"/>
                      <a:pt x="1459884" y="3766"/>
                    </a:cubicBezTo>
                    <a:cubicBezTo>
                      <a:pt x="1556325" y="591"/>
                      <a:pt x="1661860" y="-369"/>
                      <a:pt x="1770191" y="119"/>
                    </a:cubicBezTo>
                    <a:close/>
                  </a:path>
                </a:pathLst>
              </a:custGeom>
              <a:blipFill>
                <a:blip r:embed="rId6"/>
                <a:stretch>
                  <a:fillRect l="-1435"/>
                </a:stretch>
              </a:blipFill>
              <a:ln w="57150" cap="rnd">
                <a:solidFill>
                  <a:srgbClr val="D24345"/>
                </a:solidFill>
                <a:round/>
              </a:ln>
              <a:effectLst>
                <a:outerShdw blurRad="63500" sx="102000" sy="102000" algn="ctr" rotWithShape="0">
                  <a:schemeClr val="bg2">
                    <a:lumMod val="25000"/>
                    <a:alpha val="40000"/>
                  </a:schemeClr>
                </a:outerShdw>
              </a:effectLst>
            </p:spPr>
            <p:txBody>
              <a:bodyPr/>
              <a:lstStyle/>
              <a:p>
                <a:r>
                  <a:rPr lang="en-IL">
                    <a:noFill/>
                  </a:rPr>
                  <a:t> </a:t>
                </a:r>
              </a:p>
            </p:txBody>
          </p:sp>
        </mc:Fallback>
      </mc:AlternateContent>
      <p:pic>
        <p:nvPicPr>
          <p:cNvPr id="11" name="Picture 4">
            <a:extLst>
              <a:ext uri="{FF2B5EF4-FFF2-40B4-BE49-F238E27FC236}">
                <a16:creationId xmlns:a16="http://schemas.microsoft.com/office/drawing/2014/main" id="{B681F9FD-9E73-465B-A52E-919E49AB963F}"/>
              </a:ext>
            </a:extLst>
          </p:cNvPr>
          <p:cNvPicPr>
            <a:picLocks noChangeAspect="1" noChangeArrowheads="1"/>
          </p:cNvPicPr>
          <p:nvPr/>
        </p:nvPicPr>
        <p:blipFill>
          <a:blip r:embed="rId7">
            <a:extLst>
              <a:ext uri="{28A0092B-C50C-407E-A947-70E740481C1C}">
                <a14:useLocalDpi xmlns:a14="http://schemas.microsoft.com/office/drawing/2010/main" val="0"/>
              </a:ext>
            </a:extLst>
          </a:blip>
          <a:srcRect l="682" r="682"/>
          <a:stretch/>
        </p:blipFill>
        <p:spPr bwMode="auto">
          <a:xfrm>
            <a:off x="2085976" y="1246455"/>
            <a:ext cx="909924" cy="917844"/>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13" name="Picture 4">
            <a:extLst>
              <a:ext uri="{FF2B5EF4-FFF2-40B4-BE49-F238E27FC236}">
                <a16:creationId xmlns:a16="http://schemas.microsoft.com/office/drawing/2014/main" id="{191BF451-3341-4563-8C63-A1896706710B}"/>
              </a:ext>
            </a:extLst>
          </p:cNvPr>
          <p:cNvPicPr>
            <a:picLocks noChangeAspect="1" noChangeArrowheads="1"/>
          </p:cNvPicPr>
          <p:nvPr/>
        </p:nvPicPr>
        <p:blipFill>
          <a:blip r:embed="rId7">
            <a:extLst>
              <a:ext uri="{28A0092B-C50C-407E-A947-70E740481C1C}">
                <a14:useLocalDpi xmlns:a14="http://schemas.microsoft.com/office/drawing/2010/main" val="0"/>
              </a:ext>
            </a:extLst>
          </a:blip>
          <a:srcRect l="682" r="682"/>
          <a:stretch/>
        </p:blipFill>
        <p:spPr bwMode="auto">
          <a:xfrm>
            <a:off x="3109353" y="1243937"/>
            <a:ext cx="909924" cy="917844"/>
          </a:xfrm>
          <a:prstGeom prst="rect">
            <a:avLst/>
          </a:prstGeom>
          <a:noFill/>
          <a:ln>
            <a:noFill/>
          </a:ln>
          <a:extLst>
            <a:ext uri="{909E8E84-426E-40DD-AFC4-6F175D3DCCD1}">
              <a14:hiddenFill xmlns:a14="http://schemas.microsoft.com/office/drawing/2010/main">
                <a:solidFill>
                  <a:srgbClr val="FFFFFF"/>
                </a:solidFill>
              </a14:hiddenFill>
            </a:ext>
          </a:extLst>
        </p:spPr>
      </p:pic>
      <mc:AlternateContent xmlns:mc="http://schemas.openxmlformats.org/markup-compatibility/2006" xmlns:a14="http://schemas.microsoft.com/office/drawing/2010/main">
        <mc:Choice Requires="a14">
          <p:sp>
            <p:nvSpPr>
              <p:cNvPr id="15" name="תיבת טקסט 14">
                <a:extLst>
                  <a:ext uri="{FF2B5EF4-FFF2-40B4-BE49-F238E27FC236}">
                    <a16:creationId xmlns:a16="http://schemas.microsoft.com/office/drawing/2014/main" id="{3A00BC41-A505-4B1A-9ECF-DAE26C5D3DA3}"/>
                  </a:ext>
                </a:extLst>
              </p:cNvPr>
              <p:cNvSpPr txBox="1"/>
              <p:nvPr/>
            </p:nvSpPr>
            <p:spPr>
              <a:xfrm>
                <a:off x="877060" y="2980975"/>
                <a:ext cx="7910003" cy="700705"/>
              </a:xfrm>
              <a:prstGeom prst="rect">
                <a:avLst/>
              </a:prstGeom>
              <a:noFill/>
            </p:spPr>
            <p:txBody>
              <a:bodyPr wrap="square" rtlCol="1">
                <a:spAutoFit/>
              </a:bodyPr>
              <a:lstStyle/>
              <a:p>
                <a:pPr algn="ctr"/>
                <a:r>
                  <a:rPr lang="he-IL" sz="2800" dirty="0">
                    <a:latin typeface="Calibri" panose="020F0502020204030204" pitchFamily="34" charset="0"/>
                    <a:cs typeface="Calibri" panose="020F0502020204030204" pitchFamily="34" charset="0"/>
                  </a:rPr>
                  <a:t>כַּמָה מַטְבְּעוֹת שֶל </a:t>
                </a:r>
                <a14:m>
                  <m:oMath xmlns:m="http://schemas.openxmlformats.org/officeDocument/2006/math">
                    <m:f>
                      <m:fPr>
                        <m:ctrlPr>
                          <a:rPr lang="he-IL" sz="2800" i="1" smtClean="0">
                            <a:latin typeface="Cambria Math" panose="02040503050406030204" pitchFamily="18" charset="0"/>
                            <a:cs typeface="Calibri" panose="020F0502020204030204" pitchFamily="34" charset="0"/>
                          </a:rPr>
                        </m:ctrlPr>
                      </m:fPr>
                      <m:num>
                        <m:r>
                          <a:rPr lang="he-IL" sz="2800" b="0" i="1" smtClean="0">
                            <a:latin typeface="Cambria Math" panose="02040503050406030204" pitchFamily="18" charset="0"/>
                            <a:cs typeface="Calibri" panose="020F0502020204030204" pitchFamily="34" charset="0"/>
                          </a:rPr>
                          <m:t>1</m:t>
                        </m:r>
                      </m:num>
                      <m:den>
                        <m:r>
                          <a:rPr lang="he-IL" sz="2800" b="0" i="1" smtClean="0">
                            <a:latin typeface="Cambria Math" panose="02040503050406030204" pitchFamily="18" charset="0"/>
                            <a:cs typeface="Calibri" panose="020F0502020204030204" pitchFamily="34" charset="0"/>
                          </a:rPr>
                          <m:t>2</m:t>
                        </m:r>
                      </m:den>
                    </m:f>
                  </m:oMath>
                </a14:m>
                <a:r>
                  <a:rPr lang="he-IL" sz="2800" dirty="0">
                    <a:latin typeface="Calibri" panose="020F0502020204030204" pitchFamily="34" charset="0"/>
                    <a:cs typeface="Calibri" panose="020F0502020204030204" pitchFamily="34" charset="0"/>
                  </a:rPr>
                  <a:t>  שֶקֶל (חֲצִי) שָוִים בְּעֶרְכָּם לִ־2 שְקָלִים? </a:t>
                </a:r>
              </a:p>
            </p:txBody>
          </p:sp>
        </mc:Choice>
        <mc:Fallback xmlns="">
          <p:sp>
            <p:nvSpPr>
              <p:cNvPr id="15" name="תיבת טקסט 14">
                <a:extLst>
                  <a:ext uri="{FF2B5EF4-FFF2-40B4-BE49-F238E27FC236}">
                    <a16:creationId xmlns:a16="http://schemas.microsoft.com/office/drawing/2014/main" id="{3A00BC41-A505-4B1A-9ECF-DAE26C5D3DA3}"/>
                  </a:ext>
                </a:extLst>
              </p:cNvPr>
              <p:cNvSpPr txBox="1">
                <a:spLocks noRot="1" noChangeAspect="1" noMove="1" noResize="1" noEditPoints="1" noAdjustHandles="1" noChangeArrowheads="1" noChangeShapeType="1" noTextEdit="1"/>
              </p:cNvSpPr>
              <p:nvPr/>
            </p:nvSpPr>
            <p:spPr>
              <a:xfrm>
                <a:off x="877060" y="2980975"/>
                <a:ext cx="7910003" cy="700705"/>
              </a:xfrm>
              <a:prstGeom prst="rect">
                <a:avLst/>
              </a:prstGeom>
              <a:blipFill>
                <a:blip r:embed="rId8"/>
                <a:stretch>
                  <a:fillRect l="-771" b="-12174"/>
                </a:stretch>
              </a:blipFill>
            </p:spPr>
            <p:txBody>
              <a:bodyPr/>
              <a:lstStyle/>
              <a:p>
                <a:r>
                  <a:rPr lang="en-IL">
                    <a:noFill/>
                  </a:rPr>
                  <a:t> </a:t>
                </a:r>
              </a:p>
            </p:txBody>
          </p:sp>
        </mc:Fallback>
      </mc:AlternateContent>
      <p:sp>
        <p:nvSpPr>
          <p:cNvPr id="16" name="לחצו עלי">
            <a:extLst>
              <a:ext uri="{FF2B5EF4-FFF2-40B4-BE49-F238E27FC236}">
                <a16:creationId xmlns:a16="http://schemas.microsoft.com/office/drawing/2014/main" id="{AE9E4976-96C3-4B65-A206-AD549C501AEF}"/>
              </a:ext>
            </a:extLst>
          </p:cNvPr>
          <p:cNvSpPr/>
          <p:nvPr/>
        </p:nvSpPr>
        <p:spPr>
          <a:xfrm>
            <a:off x="9097215" y="5341837"/>
            <a:ext cx="2666402" cy="1127099"/>
          </a:xfrm>
          <a:custGeom>
            <a:avLst/>
            <a:gdLst>
              <a:gd name="connsiteX0" fmla="*/ 254115 w 3369197"/>
              <a:gd name="connsiteY0" fmla="*/ 6913 h 1475174"/>
              <a:gd name="connsiteX1" fmla="*/ 171565 w 3369197"/>
              <a:gd name="connsiteY1" fmla="*/ 563 h 1475174"/>
              <a:gd name="connsiteX2" fmla="*/ 95365 w 3369197"/>
              <a:gd name="connsiteY2" fmla="*/ 19613 h 1475174"/>
              <a:gd name="connsiteX3" fmla="*/ 19165 w 3369197"/>
              <a:gd name="connsiteY3" fmla="*/ 64063 h 1475174"/>
              <a:gd name="connsiteX4" fmla="*/ 115 w 3369197"/>
              <a:gd name="connsiteY4" fmla="*/ 191063 h 1475174"/>
              <a:gd name="connsiteX5" fmla="*/ 12815 w 3369197"/>
              <a:gd name="connsiteY5" fmla="*/ 362513 h 1475174"/>
              <a:gd name="connsiteX6" fmla="*/ 44565 w 3369197"/>
              <a:gd name="connsiteY6" fmla="*/ 692713 h 1475174"/>
              <a:gd name="connsiteX7" fmla="*/ 95365 w 3369197"/>
              <a:gd name="connsiteY7" fmla="*/ 1162613 h 1475174"/>
              <a:gd name="connsiteX8" fmla="*/ 108065 w 3369197"/>
              <a:gd name="connsiteY8" fmla="*/ 1327713 h 1475174"/>
              <a:gd name="connsiteX9" fmla="*/ 120765 w 3369197"/>
              <a:gd name="connsiteY9" fmla="*/ 1410263 h 1475174"/>
              <a:gd name="connsiteX10" fmla="*/ 171565 w 3369197"/>
              <a:gd name="connsiteY10" fmla="*/ 1454713 h 1475174"/>
              <a:gd name="connsiteX11" fmla="*/ 355715 w 3369197"/>
              <a:gd name="connsiteY11" fmla="*/ 1473763 h 1475174"/>
              <a:gd name="connsiteX12" fmla="*/ 558915 w 3369197"/>
              <a:gd name="connsiteY12" fmla="*/ 1473763 h 1475174"/>
              <a:gd name="connsiteX13" fmla="*/ 1187565 w 3369197"/>
              <a:gd name="connsiteY13" fmla="*/ 1467413 h 1475174"/>
              <a:gd name="connsiteX14" fmla="*/ 2482965 w 3369197"/>
              <a:gd name="connsiteY14" fmla="*/ 1467413 h 1475174"/>
              <a:gd name="connsiteX15" fmla="*/ 3137015 w 3369197"/>
              <a:gd name="connsiteY15" fmla="*/ 1467413 h 1475174"/>
              <a:gd name="connsiteX16" fmla="*/ 3187815 w 3369197"/>
              <a:gd name="connsiteY16" fmla="*/ 1454713 h 1475174"/>
              <a:gd name="connsiteX17" fmla="*/ 3264015 w 3369197"/>
              <a:gd name="connsiteY17" fmla="*/ 1422963 h 1475174"/>
              <a:gd name="connsiteX18" fmla="*/ 3302115 w 3369197"/>
              <a:gd name="connsiteY18" fmla="*/ 1384863 h 1475174"/>
              <a:gd name="connsiteX19" fmla="*/ 3340215 w 3369197"/>
              <a:gd name="connsiteY19" fmla="*/ 1207063 h 1475174"/>
              <a:gd name="connsiteX20" fmla="*/ 3365615 w 3369197"/>
              <a:gd name="connsiteY20" fmla="*/ 260913 h 1475174"/>
              <a:gd name="connsiteX21" fmla="*/ 3365615 w 3369197"/>
              <a:gd name="connsiteY21" fmla="*/ 191063 h 1475174"/>
              <a:gd name="connsiteX22" fmla="*/ 3333865 w 3369197"/>
              <a:gd name="connsiteY22" fmla="*/ 70413 h 1475174"/>
              <a:gd name="connsiteX23" fmla="*/ 3308465 w 3369197"/>
              <a:gd name="connsiteY23" fmla="*/ 38663 h 1475174"/>
              <a:gd name="connsiteX24" fmla="*/ 3257665 w 3369197"/>
              <a:gd name="connsiteY24" fmla="*/ 19613 h 1475174"/>
              <a:gd name="connsiteX25" fmla="*/ 3225915 w 3369197"/>
              <a:gd name="connsiteY25" fmla="*/ 13263 h 1475174"/>
              <a:gd name="connsiteX26" fmla="*/ 3111615 w 3369197"/>
              <a:gd name="connsiteY26" fmla="*/ 6913 h 1475174"/>
              <a:gd name="connsiteX27" fmla="*/ 3041765 w 3369197"/>
              <a:gd name="connsiteY27" fmla="*/ 6913 h 1475174"/>
              <a:gd name="connsiteX28" fmla="*/ 254115 w 3369197"/>
              <a:gd name="connsiteY28" fmla="*/ 6913 h 1475174"/>
              <a:gd name="connsiteX0" fmla="*/ 254115 w 3366916"/>
              <a:gd name="connsiteY0" fmla="*/ 6913 h 1475174"/>
              <a:gd name="connsiteX1" fmla="*/ 171565 w 3366916"/>
              <a:gd name="connsiteY1" fmla="*/ 563 h 1475174"/>
              <a:gd name="connsiteX2" fmla="*/ 95365 w 3366916"/>
              <a:gd name="connsiteY2" fmla="*/ 19613 h 1475174"/>
              <a:gd name="connsiteX3" fmla="*/ 19165 w 3366916"/>
              <a:gd name="connsiteY3" fmla="*/ 64063 h 1475174"/>
              <a:gd name="connsiteX4" fmla="*/ 115 w 3366916"/>
              <a:gd name="connsiteY4" fmla="*/ 191063 h 1475174"/>
              <a:gd name="connsiteX5" fmla="*/ 12815 w 3366916"/>
              <a:gd name="connsiteY5" fmla="*/ 362513 h 1475174"/>
              <a:gd name="connsiteX6" fmla="*/ 44565 w 3366916"/>
              <a:gd name="connsiteY6" fmla="*/ 692713 h 1475174"/>
              <a:gd name="connsiteX7" fmla="*/ 95365 w 3366916"/>
              <a:gd name="connsiteY7" fmla="*/ 1162613 h 1475174"/>
              <a:gd name="connsiteX8" fmla="*/ 108065 w 3366916"/>
              <a:gd name="connsiteY8" fmla="*/ 1327713 h 1475174"/>
              <a:gd name="connsiteX9" fmla="*/ 120765 w 3366916"/>
              <a:gd name="connsiteY9" fmla="*/ 1410263 h 1475174"/>
              <a:gd name="connsiteX10" fmla="*/ 171565 w 3366916"/>
              <a:gd name="connsiteY10" fmla="*/ 1454713 h 1475174"/>
              <a:gd name="connsiteX11" fmla="*/ 355715 w 3366916"/>
              <a:gd name="connsiteY11" fmla="*/ 1473763 h 1475174"/>
              <a:gd name="connsiteX12" fmla="*/ 558915 w 3366916"/>
              <a:gd name="connsiteY12" fmla="*/ 1473763 h 1475174"/>
              <a:gd name="connsiteX13" fmla="*/ 1187565 w 3366916"/>
              <a:gd name="connsiteY13" fmla="*/ 1467413 h 1475174"/>
              <a:gd name="connsiteX14" fmla="*/ 2482965 w 3366916"/>
              <a:gd name="connsiteY14" fmla="*/ 1467413 h 1475174"/>
              <a:gd name="connsiteX15" fmla="*/ 3137015 w 3366916"/>
              <a:gd name="connsiteY15" fmla="*/ 1467413 h 1475174"/>
              <a:gd name="connsiteX16" fmla="*/ 3187815 w 3366916"/>
              <a:gd name="connsiteY16" fmla="*/ 1454713 h 1475174"/>
              <a:gd name="connsiteX17" fmla="*/ 3264015 w 3366916"/>
              <a:gd name="connsiteY17" fmla="*/ 1422963 h 1475174"/>
              <a:gd name="connsiteX18" fmla="*/ 3302115 w 3366916"/>
              <a:gd name="connsiteY18" fmla="*/ 1384863 h 1475174"/>
              <a:gd name="connsiteX19" fmla="*/ 3340215 w 3366916"/>
              <a:gd name="connsiteY19" fmla="*/ 1207063 h 1475174"/>
              <a:gd name="connsiteX20" fmla="*/ 3365615 w 3366916"/>
              <a:gd name="connsiteY20" fmla="*/ 260913 h 1475174"/>
              <a:gd name="connsiteX21" fmla="*/ 3360162 w 3366916"/>
              <a:gd name="connsiteY21" fmla="*/ 143441 h 1475174"/>
              <a:gd name="connsiteX22" fmla="*/ 3333865 w 3366916"/>
              <a:gd name="connsiteY22" fmla="*/ 70413 h 1475174"/>
              <a:gd name="connsiteX23" fmla="*/ 3308465 w 3366916"/>
              <a:gd name="connsiteY23" fmla="*/ 38663 h 1475174"/>
              <a:gd name="connsiteX24" fmla="*/ 3257665 w 3366916"/>
              <a:gd name="connsiteY24" fmla="*/ 19613 h 1475174"/>
              <a:gd name="connsiteX25" fmla="*/ 3225915 w 3366916"/>
              <a:gd name="connsiteY25" fmla="*/ 13263 h 1475174"/>
              <a:gd name="connsiteX26" fmla="*/ 3111615 w 3366916"/>
              <a:gd name="connsiteY26" fmla="*/ 6913 h 1475174"/>
              <a:gd name="connsiteX27" fmla="*/ 3041765 w 3366916"/>
              <a:gd name="connsiteY27" fmla="*/ 6913 h 1475174"/>
              <a:gd name="connsiteX28" fmla="*/ 254115 w 3366916"/>
              <a:gd name="connsiteY28" fmla="*/ 6913 h 1475174"/>
              <a:gd name="connsiteX0" fmla="*/ 254115 w 3368387"/>
              <a:gd name="connsiteY0" fmla="*/ 6913 h 1475174"/>
              <a:gd name="connsiteX1" fmla="*/ 171565 w 3368387"/>
              <a:gd name="connsiteY1" fmla="*/ 563 h 1475174"/>
              <a:gd name="connsiteX2" fmla="*/ 95365 w 3368387"/>
              <a:gd name="connsiteY2" fmla="*/ 19613 h 1475174"/>
              <a:gd name="connsiteX3" fmla="*/ 19165 w 3368387"/>
              <a:gd name="connsiteY3" fmla="*/ 64063 h 1475174"/>
              <a:gd name="connsiteX4" fmla="*/ 115 w 3368387"/>
              <a:gd name="connsiteY4" fmla="*/ 191063 h 1475174"/>
              <a:gd name="connsiteX5" fmla="*/ 12815 w 3368387"/>
              <a:gd name="connsiteY5" fmla="*/ 362513 h 1475174"/>
              <a:gd name="connsiteX6" fmla="*/ 44565 w 3368387"/>
              <a:gd name="connsiteY6" fmla="*/ 692713 h 1475174"/>
              <a:gd name="connsiteX7" fmla="*/ 95365 w 3368387"/>
              <a:gd name="connsiteY7" fmla="*/ 1162613 h 1475174"/>
              <a:gd name="connsiteX8" fmla="*/ 108065 w 3368387"/>
              <a:gd name="connsiteY8" fmla="*/ 1327713 h 1475174"/>
              <a:gd name="connsiteX9" fmla="*/ 120765 w 3368387"/>
              <a:gd name="connsiteY9" fmla="*/ 1410263 h 1475174"/>
              <a:gd name="connsiteX10" fmla="*/ 171565 w 3368387"/>
              <a:gd name="connsiteY10" fmla="*/ 1454713 h 1475174"/>
              <a:gd name="connsiteX11" fmla="*/ 355715 w 3368387"/>
              <a:gd name="connsiteY11" fmla="*/ 1473763 h 1475174"/>
              <a:gd name="connsiteX12" fmla="*/ 558915 w 3368387"/>
              <a:gd name="connsiteY12" fmla="*/ 1473763 h 1475174"/>
              <a:gd name="connsiteX13" fmla="*/ 1187565 w 3368387"/>
              <a:gd name="connsiteY13" fmla="*/ 1467413 h 1475174"/>
              <a:gd name="connsiteX14" fmla="*/ 2482965 w 3368387"/>
              <a:gd name="connsiteY14" fmla="*/ 1467413 h 1475174"/>
              <a:gd name="connsiteX15" fmla="*/ 3137015 w 3368387"/>
              <a:gd name="connsiteY15" fmla="*/ 1467413 h 1475174"/>
              <a:gd name="connsiteX16" fmla="*/ 3187815 w 3368387"/>
              <a:gd name="connsiteY16" fmla="*/ 1454713 h 1475174"/>
              <a:gd name="connsiteX17" fmla="*/ 3264015 w 3368387"/>
              <a:gd name="connsiteY17" fmla="*/ 1422963 h 1475174"/>
              <a:gd name="connsiteX18" fmla="*/ 3302115 w 3368387"/>
              <a:gd name="connsiteY18" fmla="*/ 1384863 h 1475174"/>
              <a:gd name="connsiteX19" fmla="*/ 3340215 w 3368387"/>
              <a:gd name="connsiteY19" fmla="*/ 1207063 h 1475174"/>
              <a:gd name="connsiteX20" fmla="*/ 3367306 w 3368387"/>
              <a:gd name="connsiteY20" fmla="*/ 326797 h 1475174"/>
              <a:gd name="connsiteX21" fmla="*/ 3360162 w 3368387"/>
              <a:gd name="connsiteY21" fmla="*/ 143441 h 1475174"/>
              <a:gd name="connsiteX22" fmla="*/ 3333865 w 3368387"/>
              <a:gd name="connsiteY22" fmla="*/ 70413 h 1475174"/>
              <a:gd name="connsiteX23" fmla="*/ 3308465 w 3368387"/>
              <a:gd name="connsiteY23" fmla="*/ 38663 h 1475174"/>
              <a:gd name="connsiteX24" fmla="*/ 3257665 w 3368387"/>
              <a:gd name="connsiteY24" fmla="*/ 19613 h 1475174"/>
              <a:gd name="connsiteX25" fmla="*/ 3225915 w 3368387"/>
              <a:gd name="connsiteY25" fmla="*/ 13263 h 1475174"/>
              <a:gd name="connsiteX26" fmla="*/ 3111615 w 3368387"/>
              <a:gd name="connsiteY26" fmla="*/ 6913 h 1475174"/>
              <a:gd name="connsiteX27" fmla="*/ 3041765 w 3368387"/>
              <a:gd name="connsiteY27" fmla="*/ 6913 h 1475174"/>
              <a:gd name="connsiteX28" fmla="*/ 254115 w 3368387"/>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137015 w 3368651"/>
              <a:gd name="connsiteY15" fmla="*/ 1467413 h 1475174"/>
              <a:gd name="connsiteX16" fmla="*/ 3187815 w 3368651"/>
              <a:gd name="connsiteY16" fmla="*/ 1454713 h 1475174"/>
              <a:gd name="connsiteX17" fmla="*/ 3264015 w 3368651"/>
              <a:gd name="connsiteY17" fmla="*/ 1422963 h 1475174"/>
              <a:gd name="connsiteX18" fmla="*/ 3302115 w 3368651"/>
              <a:gd name="connsiteY18" fmla="*/ 1384863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137015 w 3368651"/>
              <a:gd name="connsiteY15" fmla="*/ 1467413 h 1475174"/>
              <a:gd name="connsiteX16" fmla="*/ 3187815 w 3368651"/>
              <a:gd name="connsiteY16" fmla="*/ 1454713 h 1475174"/>
              <a:gd name="connsiteX17" fmla="*/ 3264015 w 3368651"/>
              <a:gd name="connsiteY17" fmla="*/ 1422963 h 1475174"/>
              <a:gd name="connsiteX18" fmla="*/ 3314918 w 3368651"/>
              <a:gd name="connsiteY18" fmla="*/ 1343591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041074 w 3368651"/>
              <a:gd name="connsiteY15" fmla="*/ 1465035 h 1475174"/>
              <a:gd name="connsiteX16" fmla="*/ 3187815 w 3368651"/>
              <a:gd name="connsiteY16" fmla="*/ 1454713 h 1475174"/>
              <a:gd name="connsiteX17" fmla="*/ 3264015 w 3368651"/>
              <a:gd name="connsiteY17" fmla="*/ 1422963 h 1475174"/>
              <a:gd name="connsiteX18" fmla="*/ 3314918 w 3368651"/>
              <a:gd name="connsiteY18" fmla="*/ 1343591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304121 w 3368651"/>
              <a:gd name="connsiteY0" fmla="*/ 3518 h 1476542"/>
              <a:gd name="connsiteX1" fmla="*/ 171565 w 3368651"/>
              <a:gd name="connsiteY1" fmla="*/ 1931 h 1476542"/>
              <a:gd name="connsiteX2" fmla="*/ 95365 w 3368651"/>
              <a:gd name="connsiteY2" fmla="*/ 20981 h 1476542"/>
              <a:gd name="connsiteX3" fmla="*/ 19165 w 3368651"/>
              <a:gd name="connsiteY3" fmla="*/ 65431 h 1476542"/>
              <a:gd name="connsiteX4" fmla="*/ 115 w 3368651"/>
              <a:gd name="connsiteY4" fmla="*/ 192431 h 1476542"/>
              <a:gd name="connsiteX5" fmla="*/ 12815 w 3368651"/>
              <a:gd name="connsiteY5" fmla="*/ 363881 h 1476542"/>
              <a:gd name="connsiteX6" fmla="*/ 44565 w 3368651"/>
              <a:gd name="connsiteY6" fmla="*/ 694081 h 1476542"/>
              <a:gd name="connsiteX7" fmla="*/ 95365 w 3368651"/>
              <a:gd name="connsiteY7" fmla="*/ 1163981 h 1476542"/>
              <a:gd name="connsiteX8" fmla="*/ 108065 w 3368651"/>
              <a:gd name="connsiteY8" fmla="*/ 1329081 h 1476542"/>
              <a:gd name="connsiteX9" fmla="*/ 120765 w 3368651"/>
              <a:gd name="connsiteY9" fmla="*/ 1411631 h 1476542"/>
              <a:gd name="connsiteX10" fmla="*/ 171565 w 3368651"/>
              <a:gd name="connsiteY10" fmla="*/ 1456081 h 1476542"/>
              <a:gd name="connsiteX11" fmla="*/ 355715 w 3368651"/>
              <a:gd name="connsiteY11" fmla="*/ 1475131 h 1476542"/>
              <a:gd name="connsiteX12" fmla="*/ 558915 w 3368651"/>
              <a:gd name="connsiteY12" fmla="*/ 1475131 h 1476542"/>
              <a:gd name="connsiteX13" fmla="*/ 1187565 w 3368651"/>
              <a:gd name="connsiteY13" fmla="*/ 1468781 h 1476542"/>
              <a:gd name="connsiteX14" fmla="*/ 2482965 w 3368651"/>
              <a:gd name="connsiteY14" fmla="*/ 1468781 h 1476542"/>
              <a:gd name="connsiteX15" fmla="*/ 3041074 w 3368651"/>
              <a:gd name="connsiteY15" fmla="*/ 1466403 h 1476542"/>
              <a:gd name="connsiteX16" fmla="*/ 3187815 w 3368651"/>
              <a:gd name="connsiteY16" fmla="*/ 1456081 h 1476542"/>
              <a:gd name="connsiteX17" fmla="*/ 3264015 w 3368651"/>
              <a:gd name="connsiteY17" fmla="*/ 1424331 h 1476542"/>
              <a:gd name="connsiteX18" fmla="*/ 3314918 w 3368651"/>
              <a:gd name="connsiteY18" fmla="*/ 1344959 h 1476542"/>
              <a:gd name="connsiteX19" fmla="*/ 3336349 w 3368651"/>
              <a:gd name="connsiteY19" fmla="*/ 1156840 h 1476542"/>
              <a:gd name="connsiteX20" fmla="*/ 3367306 w 3368651"/>
              <a:gd name="connsiteY20" fmla="*/ 328165 h 1476542"/>
              <a:gd name="connsiteX21" fmla="*/ 3360162 w 3368651"/>
              <a:gd name="connsiteY21" fmla="*/ 144809 h 1476542"/>
              <a:gd name="connsiteX22" fmla="*/ 3333865 w 3368651"/>
              <a:gd name="connsiteY22" fmla="*/ 71781 h 1476542"/>
              <a:gd name="connsiteX23" fmla="*/ 3308465 w 3368651"/>
              <a:gd name="connsiteY23" fmla="*/ 40031 h 1476542"/>
              <a:gd name="connsiteX24" fmla="*/ 3257665 w 3368651"/>
              <a:gd name="connsiteY24" fmla="*/ 20981 h 1476542"/>
              <a:gd name="connsiteX25" fmla="*/ 3225915 w 3368651"/>
              <a:gd name="connsiteY25" fmla="*/ 14631 h 1476542"/>
              <a:gd name="connsiteX26" fmla="*/ 3111615 w 3368651"/>
              <a:gd name="connsiteY26" fmla="*/ 8281 h 1476542"/>
              <a:gd name="connsiteX27" fmla="*/ 3041765 w 3368651"/>
              <a:gd name="connsiteY27" fmla="*/ 8281 h 1476542"/>
              <a:gd name="connsiteX28" fmla="*/ 304121 w 3368651"/>
              <a:gd name="connsiteY28" fmla="*/ 3518 h 1476542"/>
              <a:gd name="connsiteX0" fmla="*/ 304121 w 3368651"/>
              <a:gd name="connsiteY0" fmla="*/ 7213 h 1480237"/>
              <a:gd name="connsiteX1" fmla="*/ 188234 w 3368651"/>
              <a:gd name="connsiteY1" fmla="*/ 864 h 1480237"/>
              <a:gd name="connsiteX2" fmla="*/ 95365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04121 w 3368651"/>
              <a:gd name="connsiteY28" fmla="*/ 7213 h 1480237"/>
              <a:gd name="connsiteX0" fmla="*/ 304121 w 3368651"/>
              <a:gd name="connsiteY0" fmla="*/ 7213 h 1480237"/>
              <a:gd name="connsiteX1" fmla="*/ 188234 w 3368651"/>
              <a:gd name="connsiteY1" fmla="*/ 864 h 1480237"/>
              <a:gd name="connsiteX2" fmla="*/ 81078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04121 w 3368651"/>
              <a:gd name="connsiteY28" fmla="*/ 7213 h 1480237"/>
              <a:gd name="connsiteX0" fmla="*/ 325552 w 3368651"/>
              <a:gd name="connsiteY0" fmla="*/ 7213 h 1480237"/>
              <a:gd name="connsiteX1" fmla="*/ 188234 w 3368651"/>
              <a:gd name="connsiteY1" fmla="*/ 864 h 1480237"/>
              <a:gd name="connsiteX2" fmla="*/ 81078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25552 w 3368651"/>
              <a:gd name="connsiteY28" fmla="*/ 7213 h 1480237"/>
              <a:gd name="connsiteX0" fmla="*/ 325447 w 3368546"/>
              <a:gd name="connsiteY0" fmla="*/ 7213 h 1480237"/>
              <a:gd name="connsiteX1" fmla="*/ 188129 w 3368546"/>
              <a:gd name="connsiteY1" fmla="*/ 864 h 1480237"/>
              <a:gd name="connsiteX2" fmla="*/ 80973 w 3368546"/>
              <a:gd name="connsiteY2" fmla="*/ 24676 h 1480237"/>
              <a:gd name="connsiteX3" fmla="*/ 14297 w 3368546"/>
              <a:gd name="connsiteY3" fmla="*/ 81033 h 1480237"/>
              <a:gd name="connsiteX4" fmla="*/ 10 w 3368546"/>
              <a:gd name="connsiteY4" fmla="*/ 196126 h 1480237"/>
              <a:gd name="connsiteX5" fmla="*/ 12710 w 3368546"/>
              <a:gd name="connsiteY5" fmla="*/ 367576 h 1480237"/>
              <a:gd name="connsiteX6" fmla="*/ 44460 w 3368546"/>
              <a:gd name="connsiteY6" fmla="*/ 697776 h 1480237"/>
              <a:gd name="connsiteX7" fmla="*/ 95260 w 3368546"/>
              <a:gd name="connsiteY7" fmla="*/ 1167676 h 1480237"/>
              <a:gd name="connsiteX8" fmla="*/ 107960 w 3368546"/>
              <a:gd name="connsiteY8" fmla="*/ 1332776 h 1480237"/>
              <a:gd name="connsiteX9" fmla="*/ 120660 w 3368546"/>
              <a:gd name="connsiteY9" fmla="*/ 1415326 h 1480237"/>
              <a:gd name="connsiteX10" fmla="*/ 171460 w 3368546"/>
              <a:gd name="connsiteY10" fmla="*/ 1459776 h 1480237"/>
              <a:gd name="connsiteX11" fmla="*/ 355610 w 3368546"/>
              <a:gd name="connsiteY11" fmla="*/ 1478826 h 1480237"/>
              <a:gd name="connsiteX12" fmla="*/ 558810 w 3368546"/>
              <a:gd name="connsiteY12" fmla="*/ 1478826 h 1480237"/>
              <a:gd name="connsiteX13" fmla="*/ 1187460 w 3368546"/>
              <a:gd name="connsiteY13" fmla="*/ 1472476 h 1480237"/>
              <a:gd name="connsiteX14" fmla="*/ 2482860 w 3368546"/>
              <a:gd name="connsiteY14" fmla="*/ 1472476 h 1480237"/>
              <a:gd name="connsiteX15" fmla="*/ 3040969 w 3368546"/>
              <a:gd name="connsiteY15" fmla="*/ 1470098 h 1480237"/>
              <a:gd name="connsiteX16" fmla="*/ 3187710 w 3368546"/>
              <a:gd name="connsiteY16" fmla="*/ 1459776 h 1480237"/>
              <a:gd name="connsiteX17" fmla="*/ 3263910 w 3368546"/>
              <a:gd name="connsiteY17" fmla="*/ 1428026 h 1480237"/>
              <a:gd name="connsiteX18" fmla="*/ 3314813 w 3368546"/>
              <a:gd name="connsiteY18" fmla="*/ 1348654 h 1480237"/>
              <a:gd name="connsiteX19" fmla="*/ 3336244 w 3368546"/>
              <a:gd name="connsiteY19" fmla="*/ 1160535 h 1480237"/>
              <a:gd name="connsiteX20" fmla="*/ 3367201 w 3368546"/>
              <a:gd name="connsiteY20" fmla="*/ 331860 h 1480237"/>
              <a:gd name="connsiteX21" fmla="*/ 3360057 w 3368546"/>
              <a:gd name="connsiteY21" fmla="*/ 148504 h 1480237"/>
              <a:gd name="connsiteX22" fmla="*/ 3333760 w 3368546"/>
              <a:gd name="connsiteY22" fmla="*/ 75476 h 1480237"/>
              <a:gd name="connsiteX23" fmla="*/ 3308360 w 3368546"/>
              <a:gd name="connsiteY23" fmla="*/ 43726 h 1480237"/>
              <a:gd name="connsiteX24" fmla="*/ 3257560 w 3368546"/>
              <a:gd name="connsiteY24" fmla="*/ 24676 h 1480237"/>
              <a:gd name="connsiteX25" fmla="*/ 3225810 w 3368546"/>
              <a:gd name="connsiteY25" fmla="*/ 18326 h 1480237"/>
              <a:gd name="connsiteX26" fmla="*/ 3111510 w 3368546"/>
              <a:gd name="connsiteY26" fmla="*/ 11976 h 1480237"/>
              <a:gd name="connsiteX27" fmla="*/ 3041660 w 3368546"/>
              <a:gd name="connsiteY27" fmla="*/ 11976 h 1480237"/>
              <a:gd name="connsiteX28" fmla="*/ 325447 w 3368546"/>
              <a:gd name="connsiteY28" fmla="*/ 7213 h 1480237"/>
              <a:gd name="connsiteX0" fmla="*/ 325447 w 3368546"/>
              <a:gd name="connsiteY0" fmla="*/ 5196 h 1478220"/>
              <a:gd name="connsiteX1" fmla="*/ 173842 w 3368546"/>
              <a:gd name="connsiteY1" fmla="*/ 1228 h 1478220"/>
              <a:gd name="connsiteX2" fmla="*/ 80973 w 3368546"/>
              <a:gd name="connsiteY2" fmla="*/ 22659 h 1478220"/>
              <a:gd name="connsiteX3" fmla="*/ 14297 w 3368546"/>
              <a:gd name="connsiteY3" fmla="*/ 79016 h 1478220"/>
              <a:gd name="connsiteX4" fmla="*/ 10 w 3368546"/>
              <a:gd name="connsiteY4" fmla="*/ 194109 h 1478220"/>
              <a:gd name="connsiteX5" fmla="*/ 12710 w 3368546"/>
              <a:gd name="connsiteY5" fmla="*/ 365559 h 1478220"/>
              <a:gd name="connsiteX6" fmla="*/ 44460 w 3368546"/>
              <a:gd name="connsiteY6" fmla="*/ 695759 h 1478220"/>
              <a:gd name="connsiteX7" fmla="*/ 95260 w 3368546"/>
              <a:gd name="connsiteY7" fmla="*/ 1165659 h 1478220"/>
              <a:gd name="connsiteX8" fmla="*/ 107960 w 3368546"/>
              <a:gd name="connsiteY8" fmla="*/ 1330759 h 1478220"/>
              <a:gd name="connsiteX9" fmla="*/ 120660 w 3368546"/>
              <a:gd name="connsiteY9" fmla="*/ 1413309 h 1478220"/>
              <a:gd name="connsiteX10" fmla="*/ 171460 w 3368546"/>
              <a:gd name="connsiteY10" fmla="*/ 1457759 h 1478220"/>
              <a:gd name="connsiteX11" fmla="*/ 355610 w 3368546"/>
              <a:gd name="connsiteY11" fmla="*/ 1476809 h 1478220"/>
              <a:gd name="connsiteX12" fmla="*/ 558810 w 3368546"/>
              <a:gd name="connsiteY12" fmla="*/ 1476809 h 1478220"/>
              <a:gd name="connsiteX13" fmla="*/ 1187460 w 3368546"/>
              <a:gd name="connsiteY13" fmla="*/ 1470459 h 1478220"/>
              <a:gd name="connsiteX14" fmla="*/ 2482860 w 3368546"/>
              <a:gd name="connsiteY14" fmla="*/ 1470459 h 1478220"/>
              <a:gd name="connsiteX15" fmla="*/ 3040969 w 3368546"/>
              <a:gd name="connsiteY15" fmla="*/ 1468081 h 1478220"/>
              <a:gd name="connsiteX16" fmla="*/ 3187710 w 3368546"/>
              <a:gd name="connsiteY16" fmla="*/ 1457759 h 1478220"/>
              <a:gd name="connsiteX17" fmla="*/ 3263910 w 3368546"/>
              <a:gd name="connsiteY17" fmla="*/ 1426009 h 1478220"/>
              <a:gd name="connsiteX18" fmla="*/ 3314813 w 3368546"/>
              <a:gd name="connsiteY18" fmla="*/ 1346637 h 1478220"/>
              <a:gd name="connsiteX19" fmla="*/ 3336244 w 3368546"/>
              <a:gd name="connsiteY19" fmla="*/ 1158518 h 1478220"/>
              <a:gd name="connsiteX20" fmla="*/ 3367201 w 3368546"/>
              <a:gd name="connsiteY20" fmla="*/ 329843 h 1478220"/>
              <a:gd name="connsiteX21" fmla="*/ 3360057 w 3368546"/>
              <a:gd name="connsiteY21" fmla="*/ 146487 h 1478220"/>
              <a:gd name="connsiteX22" fmla="*/ 3333760 w 3368546"/>
              <a:gd name="connsiteY22" fmla="*/ 73459 h 1478220"/>
              <a:gd name="connsiteX23" fmla="*/ 3308360 w 3368546"/>
              <a:gd name="connsiteY23" fmla="*/ 41709 h 1478220"/>
              <a:gd name="connsiteX24" fmla="*/ 3257560 w 3368546"/>
              <a:gd name="connsiteY24" fmla="*/ 22659 h 1478220"/>
              <a:gd name="connsiteX25" fmla="*/ 3225810 w 3368546"/>
              <a:gd name="connsiteY25" fmla="*/ 16309 h 1478220"/>
              <a:gd name="connsiteX26" fmla="*/ 3111510 w 3368546"/>
              <a:gd name="connsiteY26" fmla="*/ 9959 h 1478220"/>
              <a:gd name="connsiteX27" fmla="*/ 3041660 w 3368546"/>
              <a:gd name="connsiteY27" fmla="*/ 9959 h 1478220"/>
              <a:gd name="connsiteX28" fmla="*/ 325447 w 3368546"/>
              <a:gd name="connsiteY28" fmla="*/ 5196 h 1478220"/>
              <a:gd name="connsiteX0" fmla="*/ 344497 w 3368546"/>
              <a:gd name="connsiteY0" fmla="*/ 1551 h 1484100"/>
              <a:gd name="connsiteX1" fmla="*/ 173842 w 3368546"/>
              <a:gd name="connsiteY1" fmla="*/ 7108 h 1484100"/>
              <a:gd name="connsiteX2" fmla="*/ 80973 w 3368546"/>
              <a:gd name="connsiteY2" fmla="*/ 28539 h 1484100"/>
              <a:gd name="connsiteX3" fmla="*/ 14297 w 3368546"/>
              <a:gd name="connsiteY3" fmla="*/ 84896 h 1484100"/>
              <a:gd name="connsiteX4" fmla="*/ 10 w 3368546"/>
              <a:gd name="connsiteY4" fmla="*/ 199989 h 1484100"/>
              <a:gd name="connsiteX5" fmla="*/ 12710 w 3368546"/>
              <a:gd name="connsiteY5" fmla="*/ 371439 h 1484100"/>
              <a:gd name="connsiteX6" fmla="*/ 44460 w 3368546"/>
              <a:gd name="connsiteY6" fmla="*/ 701639 h 1484100"/>
              <a:gd name="connsiteX7" fmla="*/ 95260 w 3368546"/>
              <a:gd name="connsiteY7" fmla="*/ 1171539 h 1484100"/>
              <a:gd name="connsiteX8" fmla="*/ 107960 w 3368546"/>
              <a:gd name="connsiteY8" fmla="*/ 1336639 h 1484100"/>
              <a:gd name="connsiteX9" fmla="*/ 120660 w 3368546"/>
              <a:gd name="connsiteY9" fmla="*/ 1419189 h 1484100"/>
              <a:gd name="connsiteX10" fmla="*/ 171460 w 3368546"/>
              <a:gd name="connsiteY10" fmla="*/ 1463639 h 1484100"/>
              <a:gd name="connsiteX11" fmla="*/ 355610 w 3368546"/>
              <a:gd name="connsiteY11" fmla="*/ 1482689 h 1484100"/>
              <a:gd name="connsiteX12" fmla="*/ 558810 w 3368546"/>
              <a:gd name="connsiteY12" fmla="*/ 1482689 h 1484100"/>
              <a:gd name="connsiteX13" fmla="*/ 1187460 w 3368546"/>
              <a:gd name="connsiteY13" fmla="*/ 1476339 h 1484100"/>
              <a:gd name="connsiteX14" fmla="*/ 2482860 w 3368546"/>
              <a:gd name="connsiteY14" fmla="*/ 1476339 h 1484100"/>
              <a:gd name="connsiteX15" fmla="*/ 3040969 w 3368546"/>
              <a:gd name="connsiteY15" fmla="*/ 1473961 h 1484100"/>
              <a:gd name="connsiteX16" fmla="*/ 3187710 w 3368546"/>
              <a:gd name="connsiteY16" fmla="*/ 1463639 h 1484100"/>
              <a:gd name="connsiteX17" fmla="*/ 3263910 w 3368546"/>
              <a:gd name="connsiteY17" fmla="*/ 1431889 h 1484100"/>
              <a:gd name="connsiteX18" fmla="*/ 3314813 w 3368546"/>
              <a:gd name="connsiteY18" fmla="*/ 1352517 h 1484100"/>
              <a:gd name="connsiteX19" fmla="*/ 3336244 w 3368546"/>
              <a:gd name="connsiteY19" fmla="*/ 1164398 h 1484100"/>
              <a:gd name="connsiteX20" fmla="*/ 3367201 w 3368546"/>
              <a:gd name="connsiteY20" fmla="*/ 335723 h 1484100"/>
              <a:gd name="connsiteX21" fmla="*/ 3360057 w 3368546"/>
              <a:gd name="connsiteY21" fmla="*/ 152367 h 1484100"/>
              <a:gd name="connsiteX22" fmla="*/ 3333760 w 3368546"/>
              <a:gd name="connsiteY22" fmla="*/ 79339 h 1484100"/>
              <a:gd name="connsiteX23" fmla="*/ 3308360 w 3368546"/>
              <a:gd name="connsiteY23" fmla="*/ 47589 h 1484100"/>
              <a:gd name="connsiteX24" fmla="*/ 3257560 w 3368546"/>
              <a:gd name="connsiteY24" fmla="*/ 28539 h 1484100"/>
              <a:gd name="connsiteX25" fmla="*/ 3225810 w 3368546"/>
              <a:gd name="connsiteY25" fmla="*/ 22189 h 1484100"/>
              <a:gd name="connsiteX26" fmla="*/ 3111510 w 3368546"/>
              <a:gd name="connsiteY26" fmla="*/ 15839 h 1484100"/>
              <a:gd name="connsiteX27" fmla="*/ 3041660 w 3368546"/>
              <a:gd name="connsiteY27" fmla="*/ 15839 h 1484100"/>
              <a:gd name="connsiteX28" fmla="*/ 344497 w 3368546"/>
              <a:gd name="connsiteY28" fmla="*/ 1551 h 1484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3368546" h="1484100">
                <a:moveTo>
                  <a:pt x="344497" y="1551"/>
                </a:moveTo>
                <a:cubicBezTo>
                  <a:pt x="316451" y="-2683"/>
                  <a:pt x="217763" y="2610"/>
                  <a:pt x="173842" y="7108"/>
                </a:cubicBezTo>
                <a:cubicBezTo>
                  <a:pt x="129921" y="11606"/>
                  <a:pt x="107564" y="15574"/>
                  <a:pt x="80973" y="28539"/>
                </a:cubicBezTo>
                <a:cubicBezTo>
                  <a:pt x="54382" y="41504"/>
                  <a:pt x="27791" y="56321"/>
                  <a:pt x="14297" y="84896"/>
                </a:cubicBezTo>
                <a:cubicBezTo>
                  <a:pt x="803" y="113471"/>
                  <a:pt x="274" y="152232"/>
                  <a:pt x="10" y="199989"/>
                </a:cubicBezTo>
                <a:cubicBezTo>
                  <a:pt x="-254" y="247746"/>
                  <a:pt x="5302" y="287831"/>
                  <a:pt x="12710" y="371439"/>
                </a:cubicBezTo>
                <a:cubicBezTo>
                  <a:pt x="20118" y="455047"/>
                  <a:pt x="30702" y="568289"/>
                  <a:pt x="44460" y="701639"/>
                </a:cubicBezTo>
                <a:cubicBezTo>
                  <a:pt x="58218" y="834989"/>
                  <a:pt x="84677" y="1065706"/>
                  <a:pt x="95260" y="1171539"/>
                </a:cubicBezTo>
                <a:cubicBezTo>
                  <a:pt x="105843" y="1277372"/>
                  <a:pt x="103727" y="1295364"/>
                  <a:pt x="107960" y="1336639"/>
                </a:cubicBezTo>
                <a:cubicBezTo>
                  <a:pt x="112193" y="1377914"/>
                  <a:pt x="110077" y="1398022"/>
                  <a:pt x="120660" y="1419189"/>
                </a:cubicBezTo>
                <a:cubicBezTo>
                  <a:pt x="131243" y="1440356"/>
                  <a:pt x="132302" y="1453056"/>
                  <a:pt x="171460" y="1463639"/>
                </a:cubicBezTo>
                <a:cubicBezTo>
                  <a:pt x="210618" y="1474222"/>
                  <a:pt x="291052" y="1479514"/>
                  <a:pt x="355610" y="1482689"/>
                </a:cubicBezTo>
                <a:cubicBezTo>
                  <a:pt x="420168" y="1485864"/>
                  <a:pt x="558810" y="1482689"/>
                  <a:pt x="558810" y="1482689"/>
                </a:cubicBezTo>
                <a:lnTo>
                  <a:pt x="1187460" y="1476339"/>
                </a:lnTo>
                <a:lnTo>
                  <a:pt x="2482860" y="1476339"/>
                </a:lnTo>
                <a:lnTo>
                  <a:pt x="3040969" y="1473961"/>
                </a:lnTo>
                <a:cubicBezTo>
                  <a:pt x="3158444" y="1471844"/>
                  <a:pt x="3150553" y="1470651"/>
                  <a:pt x="3187710" y="1463639"/>
                </a:cubicBezTo>
                <a:cubicBezTo>
                  <a:pt x="3224867" y="1456627"/>
                  <a:pt x="3242726" y="1450409"/>
                  <a:pt x="3263910" y="1431889"/>
                </a:cubicBezTo>
                <a:cubicBezTo>
                  <a:pt x="3285094" y="1413369"/>
                  <a:pt x="3302757" y="1397099"/>
                  <a:pt x="3314813" y="1352517"/>
                </a:cubicBezTo>
                <a:cubicBezTo>
                  <a:pt x="3326869" y="1307935"/>
                  <a:pt x="3327513" y="1333864"/>
                  <a:pt x="3336244" y="1164398"/>
                </a:cubicBezTo>
                <a:cubicBezTo>
                  <a:pt x="3344975" y="994932"/>
                  <a:pt x="3363232" y="504395"/>
                  <a:pt x="3367201" y="335723"/>
                </a:cubicBezTo>
                <a:cubicBezTo>
                  <a:pt x="3371170" y="167051"/>
                  <a:pt x="3365630" y="195097"/>
                  <a:pt x="3360057" y="152367"/>
                </a:cubicBezTo>
                <a:cubicBezTo>
                  <a:pt x="3354484" y="109637"/>
                  <a:pt x="3342376" y="96802"/>
                  <a:pt x="3333760" y="79339"/>
                </a:cubicBezTo>
                <a:cubicBezTo>
                  <a:pt x="3325144" y="61876"/>
                  <a:pt x="3321060" y="56056"/>
                  <a:pt x="3308360" y="47589"/>
                </a:cubicBezTo>
                <a:cubicBezTo>
                  <a:pt x="3295660" y="39122"/>
                  <a:pt x="3271318" y="32772"/>
                  <a:pt x="3257560" y="28539"/>
                </a:cubicBezTo>
                <a:cubicBezTo>
                  <a:pt x="3243802" y="24306"/>
                  <a:pt x="3250152" y="24306"/>
                  <a:pt x="3225810" y="22189"/>
                </a:cubicBezTo>
                <a:cubicBezTo>
                  <a:pt x="3201468" y="20072"/>
                  <a:pt x="3142202" y="16897"/>
                  <a:pt x="3111510" y="15839"/>
                </a:cubicBezTo>
                <a:cubicBezTo>
                  <a:pt x="3080818" y="14781"/>
                  <a:pt x="3041660" y="15839"/>
                  <a:pt x="3041660" y="15839"/>
                </a:cubicBezTo>
                <a:lnTo>
                  <a:pt x="344497" y="1551"/>
                </a:lnTo>
                <a:close/>
              </a:path>
            </a:pathLst>
          </a:custGeom>
          <a:solidFill>
            <a:srgbClr val="3E4F93"/>
          </a:solidFill>
          <a:ln w="57150" cap="rnd">
            <a:solidFill>
              <a:srgbClr val="33487A"/>
            </a:solidFill>
            <a:round/>
          </a:ln>
          <a:effectLst>
            <a:outerShdw blurRad="63500" sx="102000" sy="102000" algn="ctr" rotWithShape="0">
              <a:schemeClr val="bg2">
                <a:lumMod val="25000"/>
                <a:alpha val="40000"/>
              </a:schemeClr>
            </a:outerShdw>
          </a:effectLst>
          <a:scene3d>
            <a:camera prst="orthographicFront"/>
            <a:lightRig rig="threePt" dir="t"/>
          </a:scene3d>
          <a:sp3d extrusionH="6350" contourW="38100">
            <a:extrusionClr>
              <a:schemeClr val="tx1"/>
            </a:extrusionClr>
            <a:contourClr>
              <a:schemeClr val="bg1"/>
            </a:contourClr>
          </a:sp3d>
        </p:spPr>
        <p:style>
          <a:lnRef idx="2">
            <a:schemeClr val="accent1">
              <a:shade val="50000"/>
            </a:schemeClr>
          </a:lnRef>
          <a:fillRef idx="1">
            <a:schemeClr val="accent1"/>
          </a:fillRef>
          <a:effectRef idx="0">
            <a:schemeClr val="accent1"/>
          </a:effectRef>
          <a:fontRef idx="minor">
            <a:schemeClr val="lt1"/>
          </a:fontRef>
        </p:style>
        <p:txBody>
          <a:bodyPr tIns="0" rtlCol="0" anchor="ctr"/>
          <a:lstStyle/>
          <a:p>
            <a:pPr algn="ctr"/>
            <a:r>
              <a:rPr lang="he-IL" sz="2800" dirty="0">
                <a:solidFill>
                  <a:schemeClr val="bg1"/>
                </a:solidFill>
                <a:latin typeface="Calibri" panose="020F0502020204030204" pitchFamily="34" charset="0"/>
                <a:cs typeface="Calibri" panose="020F0502020204030204" pitchFamily="34" charset="0"/>
              </a:rPr>
              <a:t>לַחֲצוּ עָלַי </a:t>
            </a:r>
          </a:p>
          <a:p>
            <a:pPr algn="ctr"/>
            <a:r>
              <a:rPr lang="he-IL" sz="2800" dirty="0">
                <a:solidFill>
                  <a:schemeClr val="bg1"/>
                </a:solidFill>
                <a:latin typeface="Calibri" panose="020F0502020204030204" pitchFamily="34" charset="0"/>
                <a:cs typeface="Calibri" panose="020F0502020204030204" pitchFamily="34" charset="0"/>
              </a:rPr>
              <a:t>לְהַצָגַת הַתְשוּבָה.</a:t>
            </a:r>
            <a:endParaRPr lang="en-IL" sz="2800" dirty="0">
              <a:latin typeface="Calibri" panose="020F0502020204030204" pitchFamily="34" charset="0"/>
              <a:cs typeface="Calibri" panose="020F0502020204030204" pitchFamily="34" charset="0"/>
            </a:endParaRPr>
          </a:p>
        </p:txBody>
      </p:sp>
      <p:pic>
        <p:nvPicPr>
          <p:cNvPr id="18" name="Picture 4">
            <a:extLst>
              <a:ext uri="{FF2B5EF4-FFF2-40B4-BE49-F238E27FC236}">
                <a16:creationId xmlns:a16="http://schemas.microsoft.com/office/drawing/2014/main" id="{CF61A93F-AD10-4D74-B406-89BB33CB40C1}"/>
              </a:ext>
            </a:extLst>
          </p:cNvPr>
          <p:cNvPicPr>
            <a:picLocks noChangeAspect="1" noChangeArrowheads="1"/>
          </p:cNvPicPr>
          <p:nvPr/>
        </p:nvPicPr>
        <p:blipFill>
          <a:blip r:embed="rId7">
            <a:extLst>
              <a:ext uri="{28A0092B-C50C-407E-A947-70E740481C1C}">
                <a14:useLocalDpi xmlns:a14="http://schemas.microsoft.com/office/drawing/2010/main" val="0"/>
              </a:ext>
            </a:extLst>
          </a:blip>
          <a:srcRect l="682" r="682"/>
          <a:stretch/>
        </p:blipFill>
        <p:spPr bwMode="auto">
          <a:xfrm>
            <a:off x="4909546" y="4364965"/>
            <a:ext cx="973959" cy="982436"/>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19" name="Picture 4">
            <a:extLst>
              <a:ext uri="{FF2B5EF4-FFF2-40B4-BE49-F238E27FC236}">
                <a16:creationId xmlns:a16="http://schemas.microsoft.com/office/drawing/2014/main" id="{9322D813-F84C-4EE7-BC21-9BC2D6713754}"/>
              </a:ext>
            </a:extLst>
          </p:cNvPr>
          <p:cNvPicPr>
            <a:picLocks noChangeAspect="1" noChangeArrowheads="1"/>
          </p:cNvPicPr>
          <p:nvPr/>
        </p:nvPicPr>
        <p:blipFill>
          <a:blip r:embed="rId7">
            <a:extLst>
              <a:ext uri="{28A0092B-C50C-407E-A947-70E740481C1C}">
                <a14:useLocalDpi xmlns:a14="http://schemas.microsoft.com/office/drawing/2010/main" val="0"/>
              </a:ext>
            </a:extLst>
          </a:blip>
          <a:srcRect l="682" r="682"/>
          <a:stretch/>
        </p:blipFill>
        <p:spPr bwMode="auto">
          <a:xfrm>
            <a:off x="5919832" y="4364965"/>
            <a:ext cx="973959" cy="982436"/>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21" name="Picture 4">
            <a:extLst>
              <a:ext uri="{FF2B5EF4-FFF2-40B4-BE49-F238E27FC236}">
                <a16:creationId xmlns:a16="http://schemas.microsoft.com/office/drawing/2014/main" id="{99D58B56-553D-4CD0-9303-EB82209C4D0D}"/>
              </a:ext>
            </a:extLst>
          </p:cNvPr>
          <p:cNvPicPr>
            <a:picLocks noChangeAspect="1" noChangeArrowheads="1"/>
          </p:cNvPicPr>
          <p:nvPr/>
        </p:nvPicPr>
        <p:blipFill>
          <a:blip r:embed="rId7">
            <a:extLst>
              <a:ext uri="{28A0092B-C50C-407E-A947-70E740481C1C}">
                <a14:useLocalDpi xmlns:a14="http://schemas.microsoft.com/office/drawing/2010/main" val="0"/>
              </a:ext>
            </a:extLst>
          </a:blip>
          <a:srcRect l="682" r="682"/>
          <a:stretch/>
        </p:blipFill>
        <p:spPr bwMode="auto">
          <a:xfrm>
            <a:off x="2888976" y="4364965"/>
            <a:ext cx="973959" cy="982436"/>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22" name="Picture 4">
            <a:extLst>
              <a:ext uri="{FF2B5EF4-FFF2-40B4-BE49-F238E27FC236}">
                <a16:creationId xmlns:a16="http://schemas.microsoft.com/office/drawing/2014/main" id="{A318FB42-3AE5-4C76-8760-9D07EDC6D5A0}"/>
              </a:ext>
            </a:extLst>
          </p:cNvPr>
          <p:cNvPicPr>
            <a:picLocks noChangeAspect="1" noChangeArrowheads="1"/>
          </p:cNvPicPr>
          <p:nvPr/>
        </p:nvPicPr>
        <p:blipFill>
          <a:blip r:embed="rId7">
            <a:extLst>
              <a:ext uri="{28A0092B-C50C-407E-A947-70E740481C1C}">
                <a14:useLocalDpi xmlns:a14="http://schemas.microsoft.com/office/drawing/2010/main" val="0"/>
              </a:ext>
            </a:extLst>
          </a:blip>
          <a:srcRect l="682" r="682"/>
          <a:stretch/>
        </p:blipFill>
        <p:spPr bwMode="auto">
          <a:xfrm>
            <a:off x="3899261" y="4364965"/>
            <a:ext cx="973959" cy="982436"/>
          </a:xfrm>
          <a:prstGeom prst="rect">
            <a:avLst/>
          </a:prstGeom>
          <a:noFill/>
          <a:ln>
            <a:noFill/>
          </a:ln>
          <a:extLst>
            <a:ext uri="{909E8E84-426E-40DD-AFC4-6F175D3DCCD1}">
              <a14:hiddenFill xmlns:a14="http://schemas.microsoft.com/office/drawing/2010/main">
                <a:solidFill>
                  <a:srgbClr val="FFFFFF"/>
                </a:solidFill>
              </a14:hiddenFill>
            </a:ext>
          </a:extLst>
        </p:spPr>
      </p:pic>
      <mc:AlternateContent xmlns:mc="http://schemas.openxmlformats.org/markup-compatibility/2006" xmlns:a14="http://schemas.microsoft.com/office/drawing/2010/main">
        <mc:Choice Requires="a14">
          <p:sp>
            <p:nvSpPr>
              <p:cNvPr id="23" name="תיבת טקסט 22">
                <a:extLst>
                  <a:ext uri="{FF2B5EF4-FFF2-40B4-BE49-F238E27FC236}">
                    <a16:creationId xmlns:a16="http://schemas.microsoft.com/office/drawing/2014/main" id="{AED5E6B6-89E2-4DB7-9D10-FA8388FEF6AB}"/>
                  </a:ext>
                </a:extLst>
              </p:cNvPr>
              <p:cNvSpPr txBox="1"/>
              <p:nvPr/>
            </p:nvSpPr>
            <p:spPr>
              <a:xfrm>
                <a:off x="262450" y="5617194"/>
                <a:ext cx="8399653" cy="700705"/>
              </a:xfrm>
              <a:prstGeom prst="rect">
                <a:avLst/>
              </a:prstGeom>
              <a:noFill/>
            </p:spPr>
            <p:txBody>
              <a:bodyPr wrap="square" rtlCol="1">
                <a:spAutoFit/>
              </a:bodyPr>
              <a:lstStyle/>
              <a:p>
                <a:pPr algn="ctr"/>
                <a:r>
                  <a:rPr lang="he-IL" sz="2800" dirty="0">
                    <a:latin typeface="Calibri" panose="020F0502020204030204" pitchFamily="34" charset="0"/>
                    <a:cs typeface="Calibri" panose="020F0502020204030204" pitchFamily="34" charset="0"/>
                  </a:rPr>
                  <a:t>מַטְבֵּעַ אֶחָד שֶל 2 שְקָלִים שָוֶה בְּעֶרְכּוֹ לְעֵרֶךְ 4 מַטְבְּעוֹת שֶל </a:t>
                </a:r>
                <a14:m>
                  <m:oMath xmlns:m="http://schemas.openxmlformats.org/officeDocument/2006/math">
                    <m:f>
                      <m:fPr>
                        <m:ctrlPr>
                          <a:rPr lang="he-IL" sz="2800" i="1">
                            <a:latin typeface="Cambria Math" panose="02040503050406030204" pitchFamily="18" charset="0"/>
                            <a:cs typeface="Calibri" panose="020F0502020204030204" pitchFamily="34" charset="0"/>
                          </a:rPr>
                        </m:ctrlPr>
                      </m:fPr>
                      <m:num>
                        <m:r>
                          <a:rPr lang="he-IL" sz="2800" i="1">
                            <a:latin typeface="Cambria Math" panose="02040503050406030204" pitchFamily="18" charset="0"/>
                            <a:cs typeface="Calibri" panose="020F0502020204030204" pitchFamily="34" charset="0"/>
                          </a:rPr>
                          <m:t>1</m:t>
                        </m:r>
                      </m:num>
                      <m:den>
                        <m:r>
                          <a:rPr lang="he-IL" sz="2800" i="1">
                            <a:latin typeface="Cambria Math" panose="02040503050406030204" pitchFamily="18" charset="0"/>
                            <a:cs typeface="Calibri" panose="020F0502020204030204" pitchFamily="34" charset="0"/>
                          </a:rPr>
                          <m:t>2</m:t>
                        </m:r>
                      </m:den>
                    </m:f>
                  </m:oMath>
                </a14:m>
                <a:r>
                  <a:rPr lang="he-IL" sz="2800" dirty="0">
                    <a:latin typeface="Calibri" panose="020F0502020204030204" pitchFamily="34" charset="0"/>
                    <a:cs typeface="Calibri" panose="020F0502020204030204" pitchFamily="34" charset="0"/>
                  </a:rPr>
                  <a:t> שֶקֶל. </a:t>
                </a:r>
              </a:p>
            </p:txBody>
          </p:sp>
        </mc:Choice>
        <mc:Fallback xmlns="">
          <p:sp>
            <p:nvSpPr>
              <p:cNvPr id="23" name="תיבת טקסט 22">
                <a:extLst>
                  <a:ext uri="{FF2B5EF4-FFF2-40B4-BE49-F238E27FC236}">
                    <a16:creationId xmlns:a16="http://schemas.microsoft.com/office/drawing/2014/main" id="{AED5E6B6-89E2-4DB7-9D10-FA8388FEF6AB}"/>
                  </a:ext>
                </a:extLst>
              </p:cNvPr>
              <p:cNvSpPr txBox="1">
                <a:spLocks noRot="1" noChangeAspect="1" noMove="1" noResize="1" noEditPoints="1" noAdjustHandles="1" noChangeArrowheads="1" noChangeShapeType="1" noTextEdit="1"/>
              </p:cNvSpPr>
              <p:nvPr/>
            </p:nvSpPr>
            <p:spPr>
              <a:xfrm>
                <a:off x="262450" y="5617194"/>
                <a:ext cx="8399653" cy="700705"/>
              </a:xfrm>
              <a:prstGeom prst="rect">
                <a:avLst/>
              </a:prstGeom>
              <a:blipFill>
                <a:blip r:embed="rId9"/>
                <a:stretch>
                  <a:fillRect l="-3048" r="-1161" b="-12174"/>
                </a:stretch>
              </a:blipFill>
            </p:spPr>
            <p:txBody>
              <a:bodyPr/>
              <a:lstStyle/>
              <a:p>
                <a:r>
                  <a:rPr lang="en-IL">
                    <a:noFill/>
                  </a:rPr>
                  <a:t> </a:t>
                </a:r>
              </a:p>
            </p:txBody>
          </p:sp>
        </mc:Fallback>
      </mc:AlternateContent>
      <p:sp>
        <p:nvSpPr>
          <p:cNvPr id="24" name="סוגר מסולסל שמאלי 23">
            <a:extLst>
              <a:ext uri="{FF2B5EF4-FFF2-40B4-BE49-F238E27FC236}">
                <a16:creationId xmlns:a16="http://schemas.microsoft.com/office/drawing/2014/main" id="{762A98AB-8CEA-4993-801D-E160B137A69E}"/>
              </a:ext>
            </a:extLst>
          </p:cNvPr>
          <p:cNvSpPr/>
          <p:nvPr/>
        </p:nvSpPr>
        <p:spPr>
          <a:xfrm rot="5400000">
            <a:off x="5751077" y="3780261"/>
            <a:ext cx="116657" cy="869615"/>
          </a:xfrm>
          <a:prstGeom prst="leftBrace">
            <a:avLst/>
          </a:prstGeom>
        </p:spPr>
        <p:style>
          <a:lnRef idx="1">
            <a:schemeClr val="accent1"/>
          </a:lnRef>
          <a:fillRef idx="0">
            <a:schemeClr val="accent1"/>
          </a:fillRef>
          <a:effectRef idx="0">
            <a:schemeClr val="accent1"/>
          </a:effectRef>
          <a:fontRef idx="minor">
            <a:schemeClr val="tx1"/>
          </a:fontRef>
        </p:style>
        <p:txBody>
          <a:bodyPr rtlCol="1" anchor="ctr"/>
          <a:lstStyle/>
          <a:p>
            <a:pPr algn="ctr"/>
            <a:endParaRPr lang="he-IL" dirty="0"/>
          </a:p>
        </p:txBody>
      </p:sp>
      <p:sp>
        <p:nvSpPr>
          <p:cNvPr id="26" name="תיבת טקסט 25">
            <a:extLst>
              <a:ext uri="{FF2B5EF4-FFF2-40B4-BE49-F238E27FC236}">
                <a16:creationId xmlns:a16="http://schemas.microsoft.com/office/drawing/2014/main" id="{CC0652A8-047C-4E24-8D84-491BD2FD06A5}"/>
              </a:ext>
            </a:extLst>
          </p:cNvPr>
          <p:cNvSpPr txBox="1"/>
          <p:nvPr/>
        </p:nvSpPr>
        <p:spPr>
          <a:xfrm>
            <a:off x="5636940" y="3787407"/>
            <a:ext cx="344930" cy="369332"/>
          </a:xfrm>
          <a:prstGeom prst="rect">
            <a:avLst/>
          </a:prstGeom>
          <a:noFill/>
        </p:spPr>
        <p:txBody>
          <a:bodyPr wrap="square" rtlCol="1">
            <a:spAutoFit/>
          </a:bodyPr>
          <a:lstStyle/>
          <a:p>
            <a:r>
              <a:rPr lang="en-US" dirty="0">
                <a:solidFill>
                  <a:schemeClr val="tx2">
                    <a:lumMod val="75000"/>
                  </a:schemeClr>
                </a:solidFill>
              </a:rPr>
              <a:t>1</a:t>
            </a:r>
            <a:endParaRPr lang="he-IL" dirty="0">
              <a:solidFill>
                <a:schemeClr val="tx2">
                  <a:lumMod val="75000"/>
                </a:schemeClr>
              </a:solidFill>
            </a:endParaRPr>
          </a:p>
        </p:txBody>
      </p:sp>
      <p:sp>
        <p:nvSpPr>
          <p:cNvPr id="28" name="סוגר מסולסל שמאלי 27">
            <a:extLst>
              <a:ext uri="{FF2B5EF4-FFF2-40B4-BE49-F238E27FC236}">
                <a16:creationId xmlns:a16="http://schemas.microsoft.com/office/drawing/2014/main" id="{22F3E954-AEF8-4F4F-9FD7-3F796FC59D62}"/>
              </a:ext>
            </a:extLst>
          </p:cNvPr>
          <p:cNvSpPr/>
          <p:nvPr/>
        </p:nvSpPr>
        <p:spPr>
          <a:xfrm rot="5400000">
            <a:off x="3642959" y="3784268"/>
            <a:ext cx="116657" cy="869615"/>
          </a:xfrm>
          <a:prstGeom prst="leftBrace">
            <a:avLst/>
          </a:prstGeom>
        </p:spPr>
        <p:style>
          <a:lnRef idx="1">
            <a:schemeClr val="accent1"/>
          </a:lnRef>
          <a:fillRef idx="0">
            <a:schemeClr val="accent1"/>
          </a:fillRef>
          <a:effectRef idx="0">
            <a:schemeClr val="accent1"/>
          </a:effectRef>
          <a:fontRef idx="minor">
            <a:schemeClr val="tx1"/>
          </a:fontRef>
        </p:style>
        <p:txBody>
          <a:bodyPr rtlCol="1" anchor="ctr"/>
          <a:lstStyle/>
          <a:p>
            <a:pPr algn="ctr"/>
            <a:endParaRPr lang="he-IL"/>
          </a:p>
        </p:txBody>
      </p:sp>
      <p:sp>
        <p:nvSpPr>
          <p:cNvPr id="29" name="תיבת טקסט 28">
            <a:extLst>
              <a:ext uri="{FF2B5EF4-FFF2-40B4-BE49-F238E27FC236}">
                <a16:creationId xmlns:a16="http://schemas.microsoft.com/office/drawing/2014/main" id="{F2294C99-CA6B-452E-B5DA-BCE9CFEBCA2D}"/>
              </a:ext>
            </a:extLst>
          </p:cNvPr>
          <p:cNvSpPr txBox="1"/>
          <p:nvPr/>
        </p:nvSpPr>
        <p:spPr>
          <a:xfrm>
            <a:off x="3538961" y="3761517"/>
            <a:ext cx="344930" cy="369332"/>
          </a:xfrm>
          <a:prstGeom prst="rect">
            <a:avLst/>
          </a:prstGeom>
          <a:noFill/>
        </p:spPr>
        <p:txBody>
          <a:bodyPr wrap="square" rtlCol="1">
            <a:spAutoFit/>
          </a:bodyPr>
          <a:lstStyle/>
          <a:p>
            <a:r>
              <a:rPr lang="en-US" dirty="0">
                <a:solidFill>
                  <a:schemeClr val="tx2">
                    <a:lumMod val="75000"/>
                  </a:schemeClr>
                </a:solidFill>
              </a:rPr>
              <a:t>1</a:t>
            </a:r>
            <a:endParaRPr lang="he-IL" dirty="0">
              <a:solidFill>
                <a:schemeClr val="tx2">
                  <a:lumMod val="75000"/>
                </a:schemeClr>
              </a:solidFill>
            </a:endParaRPr>
          </a:p>
        </p:txBody>
      </p:sp>
    </p:spTree>
    <p:extLst>
      <p:ext uri="{BB962C8B-B14F-4D97-AF65-F5344CB8AC3E}">
        <p14:creationId xmlns:p14="http://schemas.microsoft.com/office/powerpoint/2010/main" val="2346836399"/>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39"/>
                    </p:tgtEl>
                  </p:cond>
                </p:stCondLst>
                <p:endSync evt="end" delay="0">
                  <p:rtn val="all"/>
                </p:endSync>
                <p:childTnLst>
                  <p:par>
                    <p:cTn id="3" fill="hold">
                      <p:stCondLst>
                        <p:cond delay="0"/>
                      </p:stCondLst>
                      <p:childTnLst>
                        <p:par>
                          <p:cTn id="4" fill="hold">
                            <p:stCondLst>
                              <p:cond delay="0"/>
                            </p:stCondLst>
                            <p:childTnLst>
                              <p:par>
                                <p:cTn id="5" presetID="1" presetClass="exit" presetSubtype="0" fill="hold" grpId="0" nodeType="withEffect">
                                  <p:stCondLst>
                                    <p:cond delay="0"/>
                                  </p:stCondLst>
                                  <p:childTnLst>
                                    <p:set>
                                      <p:cBhvr>
                                        <p:cTn id="6" dur="1" fill="hold">
                                          <p:stCondLst>
                                            <p:cond delay="0"/>
                                          </p:stCondLst>
                                        </p:cTn>
                                        <p:tgtEl>
                                          <p:spTgt spid="39"/>
                                        </p:tgtEl>
                                        <p:attrNameLst>
                                          <p:attrName>style.visibility</p:attrName>
                                        </p:attrNameLst>
                                      </p:cBhvr>
                                      <p:to>
                                        <p:strVal val="hidden"/>
                                      </p:to>
                                    </p:set>
                                  </p:childTnLst>
                                </p:cTn>
                              </p:par>
                              <p:par>
                                <p:cTn id="7" presetID="1" presetClass="entr" presetSubtype="0" fill="hold" nodeType="withEffect">
                                  <p:stCondLst>
                                    <p:cond delay="0"/>
                                  </p:stCondLst>
                                  <p:childTnLst>
                                    <p:set>
                                      <p:cBhvr>
                                        <p:cTn id="8" dur="1" fill="hold">
                                          <p:stCondLst>
                                            <p:cond delay="9"/>
                                          </p:stCondLst>
                                        </p:cTn>
                                        <p:tgtEl>
                                          <p:spTgt spid="25"/>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9"/>
                                          </p:stCondLst>
                                        </p:cTn>
                                        <p:tgtEl>
                                          <p:spTgt spid="11"/>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9"/>
                                          </p:stCondLst>
                                        </p:cTn>
                                        <p:tgtEl>
                                          <p:spTgt spid="13"/>
                                        </p:tgtEl>
                                        <p:attrNameLst>
                                          <p:attrName>style.visibility</p:attrName>
                                        </p:attrNameLst>
                                      </p:cBhvr>
                                      <p:to>
                                        <p:strVal val="visible"/>
                                      </p:to>
                                    </p:set>
                                  </p:childTnLst>
                                </p:cTn>
                              </p:par>
                            </p:childTnLst>
                          </p:cTn>
                        </p:par>
                        <p:par>
                          <p:cTn id="13" fill="hold">
                            <p:stCondLst>
                              <p:cond delay="10"/>
                            </p:stCondLst>
                            <p:childTnLst>
                              <p:par>
                                <p:cTn id="14" presetID="1" presetClass="entr" presetSubtype="0" fill="hold" grpId="0" nodeType="afterEffect">
                                  <p:stCondLst>
                                    <p:cond delay="0"/>
                                  </p:stCondLst>
                                  <p:childTnLst>
                                    <p:set>
                                      <p:cBhvr>
                                        <p:cTn id="15" dur="1" fill="hold">
                                          <p:stCondLst>
                                            <p:cond delay="0"/>
                                          </p:stCondLst>
                                        </p:cTn>
                                        <p:tgtEl>
                                          <p:spTgt spid="10"/>
                                        </p:tgtEl>
                                        <p:attrNameLst>
                                          <p:attrName>style.visibility</p:attrName>
                                        </p:attrNameLst>
                                      </p:cBhvr>
                                      <p:to>
                                        <p:strVal val="visible"/>
                                      </p:to>
                                    </p:set>
                                  </p:childTnLst>
                                </p:cTn>
                              </p:par>
                            </p:childTnLst>
                          </p:cTn>
                        </p:par>
                        <p:par>
                          <p:cTn id="16" fill="hold">
                            <p:stCondLst>
                              <p:cond delay="10"/>
                            </p:stCondLst>
                            <p:childTnLst>
                              <p:par>
                                <p:cTn id="17" presetID="1" presetClass="entr" presetSubtype="0" fill="hold" grpId="0" nodeType="afterEffect">
                                  <p:stCondLst>
                                    <p:cond delay="0"/>
                                  </p:stCondLst>
                                  <p:childTnLst>
                                    <p:set>
                                      <p:cBhvr>
                                        <p:cTn id="18" dur="1" fill="hold">
                                          <p:stCondLst>
                                            <p:cond delay="9"/>
                                          </p:stCondLst>
                                        </p:cTn>
                                        <p:tgtEl>
                                          <p:spTgt spid="15"/>
                                        </p:tgtEl>
                                        <p:attrNameLst>
                                          <p:attrName>style.visibility</p:attrName>
                                        </p:attrNameLst>
                                      </p:cBhvr>
                                      <p:to>
                                        <p:strVal val="visible"/>
                                      </p:to>
                                    </p:set>
                                  </p:childTnLst>
                                </p:cTn>
                              </p:par>
                              <p:par>
                                <p:cTn id="19" presetID="1" presetClass="entr" presetSubtype="0" fill="hold" grpId="1" nodeType="withEffect">
                                  <p:stCondLst>
                                    <p:cond delay="0"/>
                                  </p:stCondLst>
                                  <p:childTnLst>
                                    <p:set>
                                      <p:cBhvr>
                                        <p:cTn id="20" dur="1" fill="hold">
                                          <p:stCondLst>
                                            <p:cond delay="0"/>
                                          </p:stCondLst>
                                        </p:cTn>
                                        <p:tgtEl>
                                          <p:spTgt spid="16"/>
                                        </p:tgtEl>
                                        <p:attrNameLst>
                                          <p:attrName>style.visibility</p:attrName>
                                        </p:attrNameLst>
                                      </p:cBhvr>
                                      <p:to>
                                        <p:strVal val="visible"/>
                                      </p:to>
                                    </p:set>
                                  </p:childTnLst>
                                </p:cTn>
                              </p:par>
                            </p:childTnLst>
                          </p:cTn>
                        </p:par>
                      </p:childTnLst>
                    </p:cTn>
                  </p:par>
                </p:childTnLst>
              </p:cTn>
              <p:nextCondLst>
                <p:cond evt="onClick" delay="0">
                  <p:tgtEl>
                    <p:spTgt spid="39"/>
                  </p:tgtEl>
                </p:cond>
              </p:nextCondLst>
            </p:seq>
            <p:seq concurrent="1" nextAc="seek">
              <p:cTn id="21" restart="whenNotActive" fill="hold" evtFilter="cancelBubble" nodeType="interactiveSeq">
                <p:stCondLst>
                  <p:cond evt="onClick" delay="0">
                    <p:tgtEl>
                      <p:spTgt spid="16"/>
                    </p:tgtEl>
                  </p:cond>
                </p:stCondLst>
                <p:endSync evt="end" delay="0">
                  <p:rtn val="all"/>
                </p:endSync>
                <p:childTnLst>
                  <p:par>
                    <p:cTn id="22" fill="hold">
                      <p:stCondLst>
                        <p:cond delay="0"/>
                      </p:stCondLst>
                      <p:childTnLst>
                        <p:par>
                          <p:cTn id="23" fill="hold">
                            <p:stCondLst>
                              <p:cond delay="0"/>
                            </p:stCondLst>
                            <p:childTnLst>
                              <p:par>
                                <p:cTn id="24" presetID="1" presetClass="exit" presetSubtype="0" fill="hold" grpId="0" nodeType="withEffect">
                                  <p:stCondLst>
                                    <p:cond delay="0"/>
                                  </p:stCondLst>
                                  <p:childTnLst>
                                    <p:set>
                                      <p:cBhvr>
                                        <p:cTn id="25" dur="1" fill="hold">
                                          <p:stCondLst>
                                            <p:cond delay="0"/>
                                          </p:stCondLst>
                                        </p:cTn>
                                        <p:tgtEl>
                                          <p:spTgt spid="16"/>
                                        </p:tgtEl>
                                        <p:attrNameLst>
                                          <p:attrName>style.visibility</p:attrName>
                                        </p:attrNameLst>
                                      </p:cBhvr>
                                      <p:to>
                                        <p:strVal val="hidden"/>
                                      </p:to>
                                    </p:set>
                                  </p:childTnLst>
                                </p:cTn>
                              </p:par>
                              <p:par>
                                <p:cTn id="26" presetID="1" presetClass="entr" presetSubtype="0" fill="hold" nodeType="withEffect">
                                  <p:stCondLst>
                                    <p:cond delay="0"/>
                                  </p:stCondLst>
                                  <p:childTnLst>
                                    <p:set>
                                      <p:cBhvr>
                                        <p:cTn id="27" dur="1" fill="hold">
                                          <p:stCondLst>
                                            <p:cond delay="0"/>
                                          </p:stCondLst>
                                        </p:cTn>
                                        <p:tgtEl>
                                          <p:spTgt spid="17"/>
                                        </p:tgtEl>
                                        <p:attrNameLst>
                                          <p:attrName>style.visibility</p:attrName>
                                        </p:attrNameLst>
                                      </p:cBhvr>
                                      <p:to>
                                        <p:strVal val="visible"/>
                                      </p:to>
                                    </p:set>
                                  </p:childTnLst>
                                </p:cTn>
                              </p:par>
                              <p:par>
                                <p:cTn id="28" presetID="1" presetClass="entr" presetSubtype="0" fill="hold" nodeType="withEffect">
                                  <p:stCondLst>
                                    <p:cond delay="0"/>
                                  </p:stCondLst>
                                  <p:childTnLst>
                                    <p:set>
                                      <p:cBhvr>
                                        <p:cTn id="29" dur="1" fill="hold">
                                          <p:stCondLst>
                                            <p:cond delay="0"/>
                                          </p:stCondLst>
                                        </p:cTn>
                                        <p:tgtEl>
                                          <p:spTgt spid="21"/>
                                        </p:tgtEl>
                                        <p:attrNameLst>
                                          <p:attrName>style.visibility</p:attrName>
                                        </p:attrNameLst>
                                      </p:cBhvr>
                                      <p:to>
                                        <p:strVal val="visible"/>
                                      </p:to>
                                    </p:set>
                                  </p:childTnLst>
                                </p:cTn>
                              </p:par>
                              <p:par>
                                <p:cTn id="30" presetID="1" presetClass="entr" presetSubtype="0" fill="hold" nodeType="withEffect">
                                  <p:stCondLst>
                                    <p:cond delay="0"/>
                                  </p:stCondLst>
                                  <p:childTnLst>
                                    <p:set>
                                      <p:cBhvr>
                                        <p:cTn id="31" dur="1" fill="hold">
                                          <p:stCondLst>
                                            <p:cond delay="0"/>
                                          </p:stCondLst>
                                        </p:cTn>
                                        <p:tgtEl>
                                          <p:spTgt spid="22"/>
                                        </p:tgtEl>
                                        <p:attrNameLst>
                                          <p:attrName>style.visibility</p:attrName>
                                        </p:attrNameLst>
                                      </p:cBhvr>
                                      <p:to>
                                        <p:strVal val="visible"/>
                                      </p:to>
                                    </p:set>
                                  </p:childTnLst>
                                </p:cTn>
                              </p:par>
                              <p:par>
                                <p:cTn id="32" presetID="1" presetClass="entr" presetSubtype="0" fill="hold" nodeType="withEffect">
                                  <p:stCondLst>
                                    <p:cond delay="0"/>
                                  </p:stCondLst>
                                  <p:childTnLst>
                                    <p:set>
                                      <p:cBhvr>
                                        <p:cTn id="33" dur="1" fill="hold">
                                          <p:stCondLst>
                                            <p:cond delay="0"/>
                                          </p:stCondLst>
                                        </p:cTn>
                                        <p:tgtEl>
                                          <p:spTgt spid="18"/>
                                        </p:tgtEl>
                                        <p:attrNameLst>
                                          <p:attrName>style.visibility</p:attrName>
                                        </p:attrNameLst>
                                      </p:cBhvr>
                                      <p:to>
                                        <p:strVal val="visible"/>
                                      </p:to>
                                    </p:set>
                                  </p:childTnLst>
                                </p:cTn>
                              </p:par>
                              <p:par>
                                <p:cTn id="34" presetID="1" presetClass="entr" presetSubtype="0" fill="hold" nodeType="withEffect">
                                  <p:stCondLst>
                                    <p:cond delay="0"/>
                                  </p:stCondLst>
                                  <p:childTnLst>
                                    <p:set>
                                      <p:cBhvr>
                                        <p:cTn id="35" dur="1" fill="hold">
                                          <p:stCondLst>
                                            <p:cond delay="0"/>
                                          </p:stCondLst>
                                        </p:cTn>
                                        <p:tgtEl>
                                          <p:spTgt spid="19"/>
                                        </p:tgtEl>
                                        <p:attrNameLst>
                                          <p:attrName>style.visibility</p:attrName>
                                        </p:attrNameLst>
                                      </p:cBhvr>
                                      <p:to>
                                        <p:strVal val="visible"/>
                                      </p:to>
                                    </p:set>
                                  </p:childTnLst>
                                </p:cTn>
                              </p:par>
                            </p:childTnLst>
                          </p:cTn>
                        </p:par>
                        <p:par>
                          <p:cTn id="36" fill="hold">
                            <p:stCondLst>
                              <p:cond delay="0"/>
                            </p:stCondLst>
                            <p:childTnLst>
                              <p:par>
                                <p:cTn id="37" presetID="1" presetClass="entr" presetSubtype="0" fill="hold" grpId="0" nodeType="afterEffect">
                                  <p:stCondLst>
                                    <p:cond delay="0"/>
                                  </p:stCondLst>
                                  <p:childTnLst>
                                    <p:set>
                                      <p:cBhvr>
                                        <p:cTn id="38" dur="1" fill="hold">
                                          <p:stCondLst>
                                            <p:cond delay="0"/>
                                          </p:stCondLst>
                                        </p:cTn>
                                        <p:tgtEl>
                                          <p:spTgt spid="23"/>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26"/>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24"/>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29"/>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28"/>
                                        </p:tgtEl>
                                        <p:attrNameLst>
                                          <p:attrName>style.visibility</p:attrName>
                                        </p:attrNameLst>
                                      </p:cBhvr>
                                      <p:to>
                                        <p:strVal val="visible"/>
                                      </p:to>
                                    </p:set>
                                  </p:childTnLst>
                                </p:cTn>
                              </p:par>
                            </p:childTnLst>
                          </p:cTn>
                        </p:par>
                      </p:childTnLst>
                    </p:cTn>
                  </p:par>
                </p:childTnLst>
              </p:cTn>
              <p:nextCondLst>
                <p:cond evt="onClick" delay="0">
                  <p:tgtEl>
                    <p:spTgt spid="16"/>
                  </p:tgtEl>
                </p:cond>
              </p:nextCondLst>
            </p:seq>
          </p:childTnLst>
        </p:cTn>
      </p:par>
    </p:tnLst>
    <p:bldLst>
      <p:bldP spid="10" grpId="0"/>
      <p:bldP spid="39" grpId="0" animBg="1"/>
      <p:bldP spid="15" grpId="0"/>
      <p:bldP spid="16" grpId="0" animBg="1"/>
      <p:bldP spid="16" grpId="1" animBg="1"/>
      <p:bldP spid="23" grpId="0"/>
      <p:bldP spid="24" grpId="0" animBg="1"/>
      <p:bldP spid="26" grpId="0"/>
      <p:bldP spid="28" grpId="0" animBg="1"/>
      <p:bldP spid="29"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 name="Picture 8" descr="5 ₪">
            <a:extLst>
              <a:ext uri="{FF2B5EF4-FFF2-40B4-BE49-F238E27FC236}">
                <a16:creationId xmlns:a16="http://schemas.microsoft.com/office/drawing/2014/main" id="{8C4A4074-B151-44A4-9425-72B54B8C56E4}"/>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61224" t="26361" r="13889" b="23671"/>
          <a:stretch/>
        </p:blipFill>
        <p:spPr bwMode="auto">
          <a:xfrm>
            <a:off x="7640224" y="2812253"/>
            <a:ext cx="1055958" cy="1111340"/>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40" name="Picture 4">
            <a:extLst>
              <a:ext uri="{FF2B5EF4-FFF2-40B4-BE49-F238E27FC236}">
                <a16:creationId xmlns:a16="http://schemas.microsoft.com/office/drawing/2014/main" id="{48E35C8B-6766-4CC5-B48A-37EF751429A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432" r="432"/>
          <a:stretch/>
        </p:blipFill>
        <p:spPr bwMode="auto">
          <a:xfrm>
            <a:off x="1781685" y="3079191"/>
            <a:ext cx="660756" cy="666508"/>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42" name="Picture 4">
            <a:extLst>
              <a:ext uri="{FF2B5EF4-FFF2-40B4-BE49-F238E27FC236}">
                <a16:creationId xmlns:a16="http://schemas.microsoft.com/office/drawing/2014/main" id="{6896775A-6A0A-4C73-99B6-0A9101BBFF5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432" r="432"/>
          <a:stretch/>
        </p:blipFill>
        <p:spPr bwMode="auto">
          <a:xfrm>
            <a:off x="2684940" y="3077679"/>
            <a:ext cx="660756" cy="666508"/>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43" name="Picture 4">
            <a:extLst>
              <a:ext uri="{FF2B5EF4-FFF2-40B4-BE49-F238E27FC236}">
                <a16:creationId xmlns:a16="http://schemas.microsoft.com/office/drawing/2014/main" id="{5ACC5474-CF66-4D4E-880E-9D8745CE719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432" r="432"/>
          <a:stretch/>
        </p:blipFill>
        <p:spPr bwMode="auto">
          <a:xfrm>
            <a:off x="3588195" y="3076168"/>
            <a:ext cx="660756" cy="666508"/>
          </a:xfrm>
          <a:prstGeom prst="rect">
            <a:avLst/>
          </a:prstGeom>
          <a:noFill/>
          <a:ln>
            <a:noFill/>
          </a:ln>
          <a:extLst>
            <a:ext uri="{909E8E84-426E-40DD-AFC4-6F175D3DCCD1}">
              <a14:hiddenFill xmlns:a14="http://schemas.microsoft.com/office/drawing/2010/main">
                <a:solidFill>
                  <a:srgbClr val="FFFFFF"/>
                </a:solidFill>
              </a14:hiddenFill>
            </a:ext>
          </a:extLst>
        </p:spPr>
      </p:pic>
      <p:sp>
        <p:nvSpPr>
          <p:cNvPr id="46" name="תיבת טקסט 45">
            <a:extLst>
              <a:ext uri="{FF2B5EF4-FFF2-40B4-BE49-F238E27FC236}">
                <a16:creationId xmlns:a16="http://schemas.microsoft.com/office/drawing/2014/main" id="{8F133624-8CF4-49D4-A6DC-A6098F8707D9}"/>
              </a:ext>
            </a:extLst>
          </p:cNvPr>
          <p:cNvSpPr txBox="1"/>
          <p:nvPr/>
        </p:nvSpPr>
        <p:spPr>
          <a:xfrm>
            <a:off x="2201592" y="4496307"/>
            <a:ext cx="3198106" cy="523220"/>
          </a:xfrm>
          <a:prstGeom prst="rect">
            <a:avLst/>
          </a:prstGeom>
          <a:noFill/>
        </p:spPr>
        <p:txBody>
          <a:bodyPr wrap="square" rtlCol="1">
            <a:spAutoFit/>
          </a:bodyPr>
          <a:lstStyle/>
          <a:p>
            <a:r>
              <a:rPr lang="en-US" sz="2800" dirty="0">
                <a:solidFill>
                  <a:srgbClr val="45579E"/>
                </a:solidFill>
                <a:latin typeface="Calibri" panose="020F0502020204030204" pitchFamily="34" charset="0"/>
                <a:cs typeface="Calibri" panose="020F0502020204030204" pitchFamily="34" charset="0"/>
              </a:rPr>
              <a:t>1 + 1 + 1 + 1 + 1  =  5</a:t>
            </a:r>
            <a:endParaRPr lang="he-IL" sz="2800" dirty="0">
              <a:solidFill>
                <a:srgbClr val="45579E"/>
              </a:solidFill>
              <a:latin typeface="Calibri" panose="020F0502020204030204" pitchFamily="34" charset="0"/>
              <a:cs typeface="Calibri" panose="020F0502020204030204" pitchFamily="34" charset="0"/>
            </a:endParaRPr>
          </a:p>
        </p:txBody>
      </p:sp>
      <p:sp>
        <p:nvSpPr>
          <p:cNvPr id="48" name="צורה חופשית: צורה 47">
            <a:extLst>
              <a:ext uri="{FF2B5EF4-FFF2-40B4-BE49-F238E27FC236}">
                <a16:creationId xmlns:a16="http://schemas.microsoft.com/office/drawing/2014/main" id="{5835F82B-9470-4095-955B-D162D78D0691}"/>
              </a:ext>
            </a:extLst>
          </p:cNvPr>
          <p:cNvSpPr/>
          <p:nvPr/>
        </p:nvSpPr>
        <p:spPr>
          <a:xfrm>
            <a:off x="6460958" y="295278"/>
            <a:ext cx="4519637" cy="2077518"/>
          </a:xfrm>
          <a:custGeom>
            <a:avLst/>
            <a:gdLst>
              <a:gd name="connsiteX0" fmla="*/ 1770191 w 4098323"/>
              <a:gd name="connsiteY0" fmla="*/ 119 h 2204040"/>
              <a:gd name="connsiteX1" fmla="*/ 2650509 w 4098323"/>
              <a:gd name="connsiteY1" fmla="*/ 22816 h 2204040"/>
              <a:gd name="connsiteX2" fmla="*/ 3101359 w 4098323"/>
              <a:gd name="connsiteY2" fmla="*/ 57741 h 2204040"/>
              <a:gd name="connsiteX3" fmla="*/ 3336309 w 4098323"/>
              <a:gd name="connsiteY3" fmla="*/ 149815 h 2204040"/>
              <a:gd name="connsiteX4" fmla="*/ 3431559 w 4098323"/>
              <a:gd name="connsiteY4" fmla="*/ 403815 h 2204040"/>
              <a:gd name="connsiteX5" fmla="*/ 3457929 w 4098323"/>
              <a:gd name="connsiteY5" fmla="*/ 925040 h 2204040"/>
              <a:gd name="connsiteX6" fmla="*/ 3458705 w 4098323"/>
              <a:gd name="connsiteY6" fmla="*/ 970345 h 2204040"/>
              <a:gd name="connsiteX7" fmla="*/ 3460487 w 4098323"/>
              <a:gd name="connsiteY7" fmla="*/ 970345 h 2204040"/>
              <a:gd name="connsiteX8" fmla="*/ 3463859 w 4098323"/>
              <a:gd name="connsiteY8" fmla="*/ 993719 h 2204040"/>
              <a:gd name="connsiteX9" fmla="*/ 3511485 w 4098323"/>
              <a:gd name="connsiteY9" fmla="*/ 1079444 h 2204040"/>
              <a:gd name="connsiteX10" fmla="*/ 3682935 w 4098323"/>
              <a:gd name="connsiteY10" fmla="*/ 1181044 h 2204040"/>
              <a:gd name="connsiteX11" fmla="*/ 3857559 w 4098323"/>
              <a:gd name="connsiteY11" fmla="*/ 1219144 h 2204040"/>
              <a:gd name="connsiteX12" fmla="*/ 4076635 w 4098323"/>
              <a:gd name="connsiteY12" fmla="*/ 1260419 h 2204040"/>
              <a:gd name="connsiteX13" fmla="*/ 4054409 w 4098323"/>
              <a:gd name="connsiteY13" fmla="*/ 1279469 h 2204040"/>
              <a:gd name="connsiteX14" fmla="*/ 3759135 w 4098323"/>
              <a:gd name="connsiteY14" fmla="*/ 1327094 h 2204040"/>
              <a:gd name="connsiteX15" fmla="*/ 3463859 w 4098323"/>
              <a:gd name="connsiteY15" fmla="*/ 1384244 h 2204040"/>
              <a:gd name="connsiteX16" fmla="*/ 3454043 w 4098323"/>
              <a:gd name="connsiteY16" fmla="*/ 1395861 h 2204040"/>
              <a:gd name="connsiteX17" fmla="*/ 3453809 w 4098323"/>
              <a:gd name="connsiteY17" fmla="*/ 1401782 h 2204040"/>
              <a:gd name="connsiteX18" fmla="*/ 3412509 w 4098323"/>
              <a:gd name="connsiteY18" fmla="*/ 1765890 h 2204040"/>
              <a:gd name="connsiteX19" fmla="*/ 3355359 w 4098323"/>
              <a:gd name="connsiteY19" fmla="*/ 2004015 h 2204040"/>
              <a:gd name="connsiteX20" fmla="*/ 3212485 w 4098323"/>
              <a:gd name="connsiteY20" fmla="*/ 2118315 h 2204040"/>
              <a:gd name="connsiteX21" fmla="*/ 3068939 w 4098323"/>
              <a:gd name="connsiteY21" fmla="*/ 2153364 h 2204040"/>
              <a:gd name="connsiteX22" fmla="*/ 3068009 w 4098323"/>
              <a:gd name="connsiteY22" fmla="*/ 2153940 h 2204040"/>
              <a:gd name="connsiteX23" fmla="*/ 2637024 w 4098323"/>
              <a:gd name="connsiteY23" fmla="*/ 2153940 h 2204040"/>
              <a:gd name="connsiteX24" fmla="*/ 2637024 w 4098323"/>
              <a:gd name="connsiteY24" fmla="*/ 2184419 h 2204040"/>
              <a:gd name="connsiteX25" fmla="*/ 2583239 w 4098323"/>
              <a:gd name="connsiteY25" fmla="*/ 2176656 h 2204040"/>
              <a:gd name="connsiteX26" fmla="*/ 2498109 w 4098323"/>
              <a:gd name="connsiteY26" fmla="*/ 2175465 h 2204040"/>
              <a:gd name="connsiteX27" fmla="*/ 2193309 w 4098323"/>
              <a:gd name="connsiteY27" fmla="*/ 2184990 h 2204040"/>
              <a:gd name="connsiteX28" fmla="*/ 1850409 w 4098323"/>
              <a:gd name="connsiteY28" fmla="*/ 2204040 h 2204040"/>
              <a:gd name="connsiteX29" fmla="*/ 1212234 w 4098323"/>
              <a:gd name="connsiteY29" fmla="*/ 2184990 h 2204040"/>
              <a:gd name="connsiteX30" fmla="*/ 897909 w 4098323"/>
              <a:gd name="connsiteY30" fmla="*/ 2184990 h 2204040"/>
              <a:gd name="connsiteX31" fmla="*/ 631209 w 4098323"/>
              <a:gd name="connsiteY31" fmla="*/ 2146890 h 2204040"/>
              <a:gd name="connsiteX32" fmla="*/ 459759 w 4098323"/>
              <a:gd name="connsiteY32" fmla="*/ 2023065 h 2204040"/>
              <a:gd name="connsiteX33" fmla="*/ 316884 w 4098323"/>
              <a:gd name="connsiteY33" fmla="*/ 1794465 h 2204040"/>
              <a:gd name="connsiteX34" fmla="*/ 202584 w 4098323"/>
              <a:gd name="connsiteY34" fmla="*/ 1556340 h 2204040"/>
              <a:gd name="connsiteX35" fmla="*/ 107334 w 4098323"/>
              <a:gd name="connsiteY35" fmla="*/ 1203915 h 2204040"/>
              <a:gd name="connsiteX36" fmla="*/ 40659 w 4098323"/>
              <a:gd name="connsiteY36" fmla="*/ 899115 h 2204040"/>
              <a:gd name="connsiteX37" fmla="*/ 2559 w 4098323"/>
              <a:gd name="connsiteY37" fmla="*/ 518116 h 2204040"/>
              <a:gd name="connsiteX38" fmla="*/ 12084 w 4098323"/>
              <a:gd name="connsiteY38" fmla="*/ 251416 h 2204040"/>
              <a:gd name="connsiteX39" fmla="*/ 81141 w 4098323"/>
              <a:gd name="connsiteY39" fmla="*/ 143466 h 2204040"/>
              <a:gd name="connsiteX40" fmla="*/ 335934 w 4098323"/>
              <a:gd name="connsiteY40" fmla="*/ 99016 h 2204040"/>
              <a:gd name="connsiteX41" fmla="*/ 1459884 w 4098323"/>
              <a:gd name="connsiteY41" fmla="*/ 3766 h 2204040"/>
              <a:gd name="connsiteX42" fmla="*/ 1770191 w 4098323"/>
              <a:gd name="connsiteY42" fmla="*/ 119 h 2204040"/>
              <a:gd name="connsiteX0" fmla="*/ 1770191 w 4098323"/>
              <a:gd name="connsiteY0" fmla="*/ 119 h 2204040"/>
              <a:gd name="connsiteX1" fmla="*/ 2650509 w 4098323"/>
              <a:gd name="connsiteY1" fmla="*/ 22816 h 2204040"/>
              <a:gd name="connsiteX2" fmla="*/ 3101359 w 4098323"/>
              <a:gd name="connsiteY2" fmla="*/ 57741 h 2204040"/>
              <a:gd name="connsiteX3" fmla="*/ 3336309 w 4098323"/>
              <a:gd name="connsiteY3" fmla="*/ 149815 h 2204040"/>
              <a:gd name="connsiteX4" fmla="*/ 3431559 w 4098323"/>
              <a:gd name="connsiteY4" fmla="*/ 403815 h 2204040"/>
              <a:gd name="connsiteX5" fmla="*/ 3457929 w 4098323"/>
              <a:gd name="connsiteY5" fmla="*/ 925040 h 2204040"/>
              <a:gd name="connsiteX6" fmla="*/ 3458705 w 4098323"/>
              <a:gd name="connsiteY6" fmla="*/ 970345 h 2204040"/>
              <a:gd name="connsiteX7" fmla="*/ 3460487 w 4098323"/>
              <a:gd name="connsiteY7" fmla="*/ 970345 h 2204040"/>
              <a:gd name="connsiteX8" fmla="*/ 3463859 w 4098323"/>
              <a:gd name="connsiteY8" fmla="*/ 993719 h 2204040"/>
              <a:gd name="connsiteX9" fmla="*/ 3511485 w 4098323"/>
              <a:gd name="connsiteY9" fmla="*/ 1079444 h 2204040"/>
              <a:gd name="connsiteX10" fmla="*/ 3682935 w 4098323"/>
              <a:gd name="connsiteY10" fmla="*/ 1181044 h 2204040"/>
              <a:gd name="connsiteX11" fmla="*/ 3857559 w 4098323"/>
              <a:gd name="connsiteY11" fmla="*/ 1219144 h 2204040"/>
              <a:gd name="connsiteX12" fmla="*/ 4076635 w 4098323"/>
              <a:gd name="connsiteY12" fmla="*/ 1260419 h 2204040"/>
              <a:gd name="connsiteX13" fmla="*/ 4054409 w 4098323"/>
              <a:gd name="connsiteY13" fmla="*/ 1279469 h 2204040"/>
              <a:gd name="connsiteX14" fmla="*/ 3759135 w 4098323"/>
              <a:gd name="connsiteY14" fmla="*/ 1327094 h 2204040"/>
              <a:gd name="connsiteX15" fmla="*/ 3463859 w 4098323"/>
              <a:gd name="connsiteY15" fmla="*/ 1384244 h 2204040"/>
              <a:gd name="connsiteX16" fmla="*/ 3454043 w 4098323"/>
              <a:gd name="connsiteY16" fmla="*/ 1395861 h 2204040"/>
              <a:gd name="connsiteX17" fmla="*/ 3453809 w 4098323"/>
              <a:gd name="connsiteY17" fmla="*/ 1401782 h 2204040"/>
              <a:gd name="connsiteX18" fmla="*/ 3412509 w 4098323"/>
              <a:gd name="connsiteY18" fmla="*/ 1765890 h 2204040"/>
              <a:gd name="connsiteX19" fmla="*/ 3355359 w 4098323"/>
              <a:gd name="connsiteY19" fmla="*/ 2004015 h 2204040"/>
              <a:gd name="connsiteX20" fmla="*/ 3212485 w 4098323"/>
              <a:gd name="connsiteY20" fmla="*/ 2118315 h 2204040"/>
              <a:gd name="connsiteX21" fmla="*/ 3068939 w 4098323"/>
              <a:gd name="connsiteY21" fmla="*/ 2153364 h 2204040"/>
              <a:gd name="connsiteX22" fmla="*/ 3068009 w 4098323"/>
              <a:gd name="connsiteY22" fmla="*/ 2153940 h 2204040"/>
              <a:gd name="connsiteX23" fmla="*/ 2760849 w 4098323"/>
              <a:gd name="connsiteY23" fmla="*/ 2172990 h 2204040"/>
              <a:gd name="connsiteX24" fmla="*/ 2637024 w 4098323"/>
              <a:gd name="connsiteY24" fmla="*/ 2184419 h 2204040"/>
              <a:gd name="connsiteX25" fmla="*/ 2583239 w 4098323"/>
              <a:gd name="connsiteY25" fmla="*/ 2176656 h 2204040"/>
              <a:gd name="connsiteX26" fmla="*/ 2498109 w 4098323"/>
              <a:gd name="connsiteY26" fmla="*/ 2175465 h 2204040"/>
              <a:gd name="connsiteX27" fmla="*/ 2193309 w 4098323"/>
              <a:gd name="connsiteY27" fmla="*/ 2184990 h 2204040"/>
              <a:gd name="connsiteX28" fmla="*/ 1850409 w 4098323"/>
              <a:gd name="connsiteY28" fmla="*/ 2204040 h 2204040"/>
              <a:gd name="connsiteX29" fmla="*/ 1212234 w 4098323"/>
              <a:gd name="connsiteY29" fmla="*/ 2184990 h 2204040"/>
              <a:gd name="connsiteX30" fmla="*/ 897909 w 4098323"/>
              <a:gd name="connsiteY30" fmla="*/ 2184990 h 2204040"/>
              <a:gd name="connsiteX31" fmla="*/ 631209 w 4098323"/>
              <a:gd name="connsiteY31" fmla="*/ 2146890 h 2204040"/>
              <a:gd name="connsiteX32" fmla="*/ 459759 w 4098323"/>
              <a:gd name="connsiteY32" fmla="*/ 2023065 h 2204040"/>
              <a:gd name="connsiteX33" fmla="*/ 316884 w 4098323"/>
              <a:gd name="connsiteY33" fmla="*/ 1794465 h 2204040"/>
              <a:gd name="connsiteX34" fmla="*/ 202584 w 4098323"/>
              <a:gd name="connsiteY34" fmla="*/ 1556340 h 2204040"/>
              <a:gd name="connsiteX35" fmla="*/ 107334 w 4098323"/>
              <a:gd name="connsiteY35" fmla="*/ 1203915 h 2204040"/>
              <a:gd name="connsiteX36" fmla="*/ 40659 w 4098323"/>
              <a:gd name="connsiteY36" fmla="*/ 899115 h 2204040"/>
              <a:gd name="connsiteX37" fmla="*/ 2559 w 4098323"/>
              <a:gd name="connsiteY37" fmla="*/ 518116 h 2204040"/>
              <a:gd name="connsiteX38" fmla="*/ 12084 w 4098323"/>
              <a:gd name="connsiteY38" fmla="*/ 251416 h 2204040"/>
              <a:gd name="connsiteX39" fmla="*/ 81141 w 4098323"/>
              <a:gd name="connsiteY39" fmla="*/ 143466 h 2204040"/>
              <a:gd name="connsiteX40" fmla="*/ 335934 w 4098323"/>
              <a:gd name="connsiteY40" fmla="*/ 99016 h 2204040"/>
              <a:gd name="connsiteX41" fmla="*/ 1459884 w 4098323"/>
              <a:gd name="connsiteY41" fmla="*/ 3766 h 2204040"/>
              <a:gd name="connsiteX42" fmla="*/ 1770191 w 4098323"/>
              <a:gd name="connsiteY42" fmla="*/ 119 h 22040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Lst>
            <a:rect l="l" t="t" r="r" b="b"/>
            <a:pathLst>
              <a:path w="4098323" h="2204040">
                <a:moveTo>
                  <a:pt x="1770191" y="119"/>
                </a:moveTo>
                <a:cubicBezTo>
                  <a:pt x="2095182" y="1583"/>
                  <a:pt x="2445325" y="16069"/>
                  <a:pt x="2650509" y="22816"/>
                </a:cubicBezTo>
                <a:cubicBezTo>
                  <a:pt x="2924088" y="31812"/>
                  <a:pt x="2987059" y="36574"/>
                  <a:pt x="3101359" y="57741"/>
                </a:cubicBezTo>
                <a:cubicBezTo>
                  <a:pt x="3215659" y="78908"/>
                  <a:pt x="3281277" y="92136"/>
                  <a:pt x="3336309" y="149815"/>
                </a:cubicBezTo>
                <a:cubicBezTo>
                  <a:pt x="3391343" y="207495"/>
                  <a:pt x="3410923" y="221782"/>
                  <a:pt x="3431559" y="403815"/>
                </a:cubicBezTo>
                <a:cubicBezTo>
                  <a:pt x="3444457" y="517586"/>
                  <a:pt x="3453635" y="727889"/>
                  <a:pt x="3457929" y="925040"/>
                </a:cubicBezTo>
                <a:cubicBezTo>
                  <a:pt x="3458188" y="940142"/>
                  <a:pt x="3458446" y="955243"/>
                  <a:pt x="3458705" y="970345"/>
                </a:cubicBezTo>
                <a:lnTo>
                  <a:pt x="3460487" y="970345"/>
                </a:lnTo>
                <a:lnTo>
                  <a:pt x="3463859" y="993719"/>
                </a:lnTo>
                <a:cubicBezTo>
                  <a:pt x="3473385" y="1031819"/>
                  <a:pt x="3474973" y="1048223"/>
                  <a:pt x="3511485" y="1079444"/>
                </a:cubicBezTo>
                <a:cubicBezTo>
                  <a:pt x="3547997" y="1110665"/>
                  <a:pt x="3625255" y="1157761"/>
                  <a:pt x="3682935" y="1181044"/>
                </a:cubicBezTo>
                <a:cubicBezTo>
                  <a:pt x="3740613" y="1204327"/>
                  <a:pt x="3791943" y="1205915"/>
                  <a:pt x="3857559" y="1219144"/>
                </a:cubicBezTo>
                <a:cubicBezTo>
                  <a:pt x="3923177" y="1232373"/>
                  <a:pt x="4043827" y="1250365"/>
                  <a:pt x="4076635" y="1260419"/>
                </a:cubicBezTo>
                <a:cubicBezTo>
                  <a:pt x="4109443" y="1270473"/>
                  <a:pt x="4107327" y="1268356"/>
                  <a:pt x="4054409" y="1279469"/>
                </a:cubicBezTo>
                <a:cubicBezTo>
                  <a:pt x="4001493" y="1290581"/>
                  <a:pt x="3857559" y="1309631"/>
                  <a:pt x="3759135" y="1327094"/>
                </a:cubicBezTo>
                <a:cubicBezTo>
                  <a:pt x="3660709" y="1344556"/>
                  <a:pt x="3524185" y="1344556"/>
                  <a:pt x="3463859" y="1384244"/>
                </a:cubicBezTo>
                <a:lnTo>
                  <a:pt x="3454043" y="1395861"/>
                </a:lnTo>
                <a:lnTo>
                  <a:pt x="3453809" y="1401782"/>
                </a:lnTo>
                <a:cubicBezTo>
                  <a:pt x="3444061" y="1551280"/>
                  <a:pt x="3425607" y="1670640"/>
                  <a:pt x="3412509" y="1765890"/>
                </a:cubicBezTo>
                <a:cubicBezTo>
                  <a:pt x="3395047" y="1892890"/>
                  <a:pt x="3388697" y="1945278"/>
                  <a:pt x="3355359" y="2004015"/>
                </a:cubicBezTo>
                <a:cubicBezTo>
                  <a:pt x="3322023" y="2062752"/>
                  <a:pt x="3266459" y="2088153"/>
                  <a:pt x="3212485" y="2118315"/>
                </a:cubicBezTo>
                <a:cubicBezTo>
                  <a:pt x="3172003" y="2140937"/>
                  <a:pt x="3112770" y="2133198"/>
                  <a:pt x="3068939" y="2153364"/>
                </a:cubicBezTo>
                <a:lnTo>
                  <a:pt x="3068009" y="2153940"/>
                </a:lnTo>
                <a:lnTo>
                  <a:pt x="2760849" y="2172990"/>
                </a:lnTo>
                <a:lnTo>
                  <a:pt x="2637024" y="2184419"/>
                </a:lnTo>
                <a:lnTo>
                  <a:pt x="2583239" y="2176656"/>
                </a:lnTo>
                <a:cubicBezTo>
                  <a:pt x="2561609" y="2175465"/>
                  <a:pt x="2535415" y="2175465"/>
                  <a:pt x="2498109" y="2175465"/>
                </a:cubicBezTo>
                <a:cubicBezTo>
                  <a:pt x="2423497" y="2175465"/>
                  <a:pt x="2301259" y="2180228"/>
                  <a:pt x="2193309" y="2184990"/>
                </a:cubicBezTo>
                <a:cubicBezTo>
                  <a:pt x="2085359" y="2189752"/>
                  <a:pt x="2013921" y="2204040"/>
                  <a:pt x="1850409" y="2204040"/>
                </a:cubicBezTo>
                <a:cubicBezTo>
                  <a:pt x="1686897" y="2204040"/>
                  <a:pt x="1370984" y="2188165"/>
                  <a:pt x="1212234" y="2184990"/>
                </a:cubicBezTo>
                <a:cubicBezTo>
                  <a:pt x="1053484" y="2181815"/>
                  <a:pt x="994746" y="2191340"/>
                  <a:pt x="897909" y="2184990"/>
                </a:cubicBezTo>
                <a:cubicBezTo>
                  <a:pt x="801072" y="2178640"/>
                  <a:pt x="704234" y="2173878"/>
                  <a:pt x="631209" y="2146890"/>
                </a:cubicBezTo>
                <a:cubicBezTo>
                  <a:pt x="558184" y="2119903"/>
                  <a:pt x="512146" y="2081802"/>
                  <a:pt x="459759" y="2023065"/>
                </a:cubicBezTo>
                <a:cubicBezTo>
                  <a:pt x="407372" y="1964328"/>
                  <a:pt x="359746" y="1872252"/>
                  <a:pt x="316884" y="1794465"/>
                </a:cubicBezTo>
                <a:cubicBezTo>
                  <a:pt x="274022" y="1716678"/>
                  <a:pt x="237509" y="1654765"/>
                  <a:pt x="202584" y="1556340"/>
                </a:cubicBezTo>
                <a:cubicBezTo>
                  <a:pt x="167659" y="1457915"/>
                  <a:pt x="137496" y="1313452"/>
                  <a:pt x="107334" y="1203915"/>
                </a:cubicBezTo>
                <a:cubicBezTo>
                  <a:pt x="77172" y="1094378"/>
                  <a:pt x="58121" y="1013415"/>
                  <a:pt x="40659" y="899115"/>
                </a:cubicBezTo>
                <a:cubicBezTo>
                  <a:pt x="23197" y="784815"/>
                  <a:pt x="7321" y="626065"/>
                  <a:pt x="2559" y="518116"/>
                </a:cubicBezTo>
                <a:cubicBezTo>
                  <a:pt x="-2203" y="410166"/>
                  <a:pt x="-1013" y="313857"/>
                  <a:pt x="12084" y="251416"/>
                </a:cubicBezTo>
                <a:cubicBezTo>
                  <a:pt x="25181" y="188974"/>
                  <a:pt x="27166" y="172834"/>
                  <a:pt x="81141" y="143466"/>
                </a:cubicBezTo>
                <a:cubicBezTo>
                  <a:pt x="135116" y="114098"/>
                  <a:pt x="106144" y="122299"/>
                  <a:pt x="335934" y="99016"/>
                </a:cubicBezTo>
                <a:cubicBezTo>
                  <a:pt x="565724" y="75733"/>
                  <a:pt x="1074122" y="16466"/>
                  <a:pt x="1459884" y="3766"/>
                </a:cubicBezTo>
                <a:cubicBezTo>
                  <a:pt x="1556325" y="591"/>
                  <a:pt x="1661860" y="-369"/>
                  <a:pt x="1770191" y="119"/>
                </a:cubicBezTo>
                <a:close/>
              </a:path>
            </a:pathLst>
          </a:custGeom>
          <a:solidFill>
            <a:srgbClr val="60C6BC"/>
          </a:solidFill>
          <a:ln w="57150" cap="rnd">
            <a:solidFill>
              <a:srgbClr val="4B9991"/>
            </a:solidFill>
            <a:round/>
          </a:ln>
          <a:effectLst>
            <a:outerShdw blurRad="63500" sx="102000" sy="102000" algn="ctr" rotWithShape="0">
              <a:schemeClr val="bg2">
                <a:lumMod val="25000"/>
                <a:alpha val="40000"/>
              </a:schemeClr>
            </a:outerShdw>
          </a:effectLst>
          <a:scene3d>
            <a:camera prst="orthographicFront"/>
            <a:lightRig rig="threePt" dir="t"/>
          </a:scene3d>
          <a:sp3d extrusionH="6350" contourW="38100">
            <a:extrusionClr>
              <a:schemeClr val="tx1"/>
            </a:extrusionClr>
            <a:contourClr>
              <a:schemeClr val="bg1"/>
            </a:contourClr>
          </a:sp3d>
        </p:spPr>
        <p:style>
          <a:lnRef idx="2">
            <a:schemeClr val="accent1">
              <a:shade val="50000"/>
            </a:schemeClr>
          </a:lnRef>
          <a:fillRef idx="1">
            <a:schemeClr val="accent1"/>
          </a:fillRef>
          <a:effectRef idx="0">
            <a:schemeClr val="accent1"/>
          </a:effectRef>
          <a:fontRef idx="minor">
            <a:schemeClr val="lt1"/>
          </a:fontRef>
        </p:style>
        <p:txBody>
          <a:bodyPr lIns="360000" tIns="792000" rIns="936000" bIns="731520" rtlCol="0" anchor="ctr"/>
          <a:lstStyle/>
          <a:p>
            <a:pPr algn="ctr"/>
            <a:r>
              <a:rPr lang="he-IL" sz="2800" dirty="0">
                <a:solidFill>
                  <a:schemeClr val="bg1"/>
                </a:solidFill>
                <a:latin typeface="Calibri" panose="020F0502020204030204" pitchFamily="34" charset="0"/>
                <a:cs typeface="Calibri" panose="020F0502020204030204" pitchFamily="34" charset="0"/>
              </a:rPr>
              <a:t>מַטְבֵּעַ אֶחָד שֶל 5 </a:t>
            </a:r>
          </a:p>
          <a:p>
            <a:pPr algn="ctr"/>
            <a:r>
              <a:rPr lang="he-IL" sz="2800" dirty="0">
                <a:solidFill>
                  <a:schemeClr val="bg1"/>
                </a:solidFill>
                <a:latin typeface="Calibri" panose="020F0502020204030204" pitchFamily="34" charset="0"/>
                <a:cs typeface="Calibri" panose="020F0502020204030204" pitchFamily="34" charset="0"/>
              </a:rPr>
              <a:t>שְקָלִים שָוֶה לַ־5 מַטְבְּעוֹת</a:t>
            </a:r>
          </a:p>
          <a:p>
            <a:pPr algn="ctr"/>
            <a:r>
              <a:rPr lang="he-IL" sz="2800" dirty="0">
                <a:solidFill>
                  <a:schemeClr val="bg1"/>
                </a:solidFill>
                <a:latin typeface="Calibri" panose="020F0502020204030204" pitchFamily="34" charset="0"/>
                <a:cs typeface="Calibri" panose="020F0502020204030204" pitchFamily="34" charset="0"/>
              </a:rPr>
              <a:t> שֶל 1 שֶקֶל.</a:t>
            </a:r>
          </a:p>
        </p:txBody>
      </p:sp>
      <p:sp>
        <p:nvSpPr>
          <p:cNvPr id="28" name="תיבת טקסט 27">
            <a:extLst>
              <a:ext uri="{FF2B5EF4-FFF2-40B4-BE49-F238E27FC236}">
                <a16:creationId xmlns:a16="http://schemas.microsoft.com/office/drawing/2014/main" id="{84782298-F602-4751-A0E4-4FB8DD952405}"/>
              </a:ext>
            </a:extLst>
          </p:cNvPr>
          <p:cNvSpPr txBox="1"/>
          <p:nvPr/>
        </p:nvSpPr>
        <p:spPr>
          <a:xfrm>
            <a:off x="6647875" y="3868270"/>
            <a:ext cx="2692593" cy="523220"/>
          </a:xfrm>
          <a:prstGeom prst="rect">
            <a:avLst/>
          </a:prstGeom>
          <a:noFill/>
        </p:spPr>
        <p:txBody>
          <a:bodyPr wrap="square" rtlCol="1">
            <a:spAutoFit/>
          </a:bodyPr>
          <a:lstStyle/>
          <a:p>
            <a:r>
              <a:rPr lang="he-IL" sz="2800" dirty="0">
                <a:latin typeface="Calibri" panose="020F0502020204030204" pitchFamily="34" charset="0"/>
                <a:cs typeface="Calibri" panose="020F0502020204030204" pitchFamily="34" charset="0"/>
              </a:rPr>
              <a:t>מַטְבֵּעַ שֶל 5 שְקָלִים</a:t>
            </a:r>
          </a:p>
        </p:txBody>
      </p:sp>
      <p:sp>
        <p:nvSpPr>
          <p:cNvPr id="29" name="תיבת טקסט 28">
            <a:extLst>
              <a:ext uri="{FF2B5EF4-FFF2-40B4-BE49-F238E27FC236}">
                <a16:creationId xmlns:a16="http://schemas.microsoft.com/office/drawing/2014/main" id="{E67331DF-837C-4501-A31C-4A5ED466CF07}"/>
              </a:ext>
            </a:extLst>
          </p:cNvPr>
          <p:cNvSpPr txBox="1"/>
          <p:nvPr/>
        </p:nvSpPr>
        <p:spPr>
          <a:xfrm>
            <a:off x="2015673" y="3880754"/>
            <a:ext cx="3447372" cy="523220"/>
          </a:xfrm>
          <a:prstGeom prst="rect">
            <a:avLst/>
          </a:prstGeom>
          <a:noFill/>
        </p:spPr>
        <p:txBody>
          <a:bodyPr wrap="square" rtlCol="1">
            <a:spAutoFit/>
          </a:bodyPr>
          <a:lstStyle/>
          <a:p>
            <a:r>
              <a:rPr lang="he-IL" sz="2800" dirty="0">
                <a:latin typeface="Calibri" panose="020F0502020204030204" pitchFamily="34" charset="0"/>
                <a:cs typeface="Calibri" panose="020F0502020204030204" pitchFamily="34" charset="0"/>
              </a:rPr>
              <a:t>__ מַטְבְּעוֹת שֶל 1 שֶקֶל</a:t>
            </a:r>
          </a:p>
        </p:txBody>
      </p:sp>
      <p:pic>
        <p:nvPicPr>
          <p:cNvPr id="30" name="Picture 4">
            <a:extLst>
              <a:ext uri="{FF2B5EF4-FFF2-40B4-BE49-F238E27FC236}">
                <a16:creationId xmlns:a16="http://schemas.microsoft.com/office/drawing/2014/main" id="{1A91A476-DDAB-48EF-91F9-03298C52C0C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l="159" r="159"/>
          <a:stretch/>
        </p:blipFill>
        <p:spPr bwMode="auto">
          <a:xfrm>
            <a:off x="5394704" y="3073146"/>
            <a:ext cx="660756" cy="666508"/>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31" name="Picture 4">
            <a:extLst>
              <a:ext uri="{FF2B5EF4-FFF2-40B4-BE49-F238E27FC236}">
                <a16:creationId xmlns:a16="http://schemas.microsoft.com/office/drawing/2014/main" id="{88EC01AD-E078-4818-8B41-D8C2373373C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l="159" r="159"/>
          <a:stretch/>
        </p:blipFill>
        <p:spPr bwMode="auto">
          <a:xfrm>
            <a:off x="4491450" y="3074657"/>
            <a:ext cx="660756" cy="666508"/>
          </a:xfrm>
          <a:prstGeom prst="rect">
            <a:avLst/>
          </a:prstGeom>
          <a:noFill/>
          <a:ln>
            <a:noFill/>
          </a:ln>
          <a:extLst>
            <a:ext uri="{909E8E84-426E-40DD-AFC4-6F175D3DCCD1}">
              <a14:hiddenFill xmlns:a14="http://schemas.microsoft.com/office/drawing/2010/main">
                <a:solidFill>
                  <a:srgbClr val="FFFFFF"/>
                </a:solidFill>
              </a14:hiddenFill>
            </a:ext>
          </a:extLst>
        </p:spPr>
      </p:pic>
      <p:sp>
        <p:nvSpPr>
          <p:cNvPr id="34" name="תיבת טקסט 33">
            <a:extLst>
              <a:ext uri="{FF2B5EF4-FFF2-40B4-BE49-F238E27FC236}">
                <a16:creationId xmlns:a16="http://schemas.microsoft.com/office/drawing/2014/main" id="{E8CCE5FF-7243-4F7B-81FD-A6989C2693C7}"/>
              </a:ext>
            </a:extLst>
          </p:cNvPr>
          <p:cNvSpPr txBox="1"/>
          <p:nvPr/>
        </p:nvSpPr>
        <p:spPr>
          <a:xfrm>
            <a:off x="5856578" y="3788421"/>
            <a:ext cx="397764" cy="707886"/>
          </a:xfrm>
          <a:prstGeom prst="rect">
            <a:avLst/>
          </a:prstGeom>
          <a:noFill/>
        </p:spPr>
        <p:txBody>
          <a:bodyPr wrap="square" rtlCol="0">
            <a:spAutoFit/>
          </a:bodyPr>
          <a:lstStyle/>
          <a:p>
            <a:r>
              <a:rPr lang="he-IL" sz="4000" dirty="0">
                <a:solidFill>
                  <a:srgbClr val="45579E"/>
                </a:solidFill>
                <a:latin typeface="Calibri" panose="020F0502020204030204" pitchFamily="34" charset="0"/>
                <a:cs typeface="Calibri" panose="020F0502020204030204" pitchFamily="34" charset="0"/>
              </a:rPr>
              <a:t>=</a:t>
            </a:r>
            <a:endParaRPr lang="en-IL" sz="4000" dirty="0">
              <a:solidFill>
                <a:srgbClr val="45579E"/>
              </a:solidFill>
              <a:latin typeface="Calibri" panose="020F0502020204030204" pitchFamily="34" charset="0"/>
              <a:cs typeface="Calibri" panose="020F0502020204030204" pitchFamily="34" charset="0"/>
            </a:endParaRPr>
          </a:p>
        </p:txBody>
      </p:sp>
      <p:pic>
        <p:nvPicPr>
          <p:cNvPr id="35" name="תמונה 34">
            <a:extLst>
              <a:ext uri="{FF2B5EF4-FFF2-40B4-BE49-F238E27FC236}">
                <a16:creationId xmlns:a16="http://schemas.microsoft.com/office/drawing/2014/main" id="{4F7ADFDB-72C8-433B-83BE-81ADEA009827}"/>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flipH="1">
            <a:off x="10980595" y="175272"/>
            <a:ext cx="1211405" cy="1948250"/>
          </a:xfrm>
          <a:prstGeom prst="rect">
            <a:avLst/>
          </a:prstGeom>
        </p:spPr>
      </p:pic>
      <p:sp>
        <p:nvSpPr>
          <p:cNvPr id="47" name="לחצו עלי">
            <a:extLst>
              <a:ext uri="{FF2B5EF4-FFF2-40B4-BE49-F238E27FC236}">
                <a16:creationId xmlns:a16="http://schemas.microsoft.com/office/drawing/2014/main" id="{970EB884-B483-4E86-9DA0-3AD33D12CD83}"/>
              </a:ext>
            </a:extLst>
          </p:cNvPr>
          <p:cNvSpPr/>
          <p:nvPr/>
        </p:nvSpPr>
        <p:spPr>
          <a:xfrm>
            <a:off x="5152206" y="5304921"/>
            <a:ext cx="2666402" cy="1127099"/>
          </a:xfrm>
          <a:custGeom>
            <a:avLst/>
            <a:gdLst>
              <a:gd name="connsiteX0" fmla="*/ 254115 w 3369197"/>
              <a:gd name="connsiteY0" fmla="*/ 6913 h 1475174"/>
              <a:gd name="connsiteX1" fmla="*/ 171565 w 3369197"/>
              <a:gd name="connsiteY1" fmla="*/ 563 h 1475174"/>
              <a:gd name="connsiteX2" fmla="*/ 95365 w 3369197"/>
              <a:gd name="connsiteY2" fmla="*/ 19613 h 1475174"/>
              <a:gd name="connsiteX3" fmla="*/ 19165 w 3369197"/>
              <a:gd name="connsiteY3" fmla="*/ 64063 h 1475174"/>
              <a:gd name="connsiteX4" fmla="*/ 115 w 3369197"/>
              <a:gd name="connsiteY4" fmla="*/ 191063 h 1475174"/>
              <a:gd name="connsiteX5" fmla="*/ 12815 w 3369197"/>
              <a:gd name="connsiteY5" fmla="*/ 362513 h 1475174"/>
              <a:gd name="connsiteX6" fmla="*/ 44565 w 3369197"/>
              <a:gd name="connsiteY6" fmla="*/ 692713 h 1475174"/>
              <a:gd name="connsiteX7" fmla="*/ 95365 w 3369197"/>
              <a:gd name="connsiteY7" fmla="*/ 1162613 h 1475174"/>
              <a:gd name="connsiteX8" fmla="*/ 108065 w 3369197"/>
              <a:gd name="connsiteY8" fmla="*/ 1327713 h 1475174"/>
              <a:gd name="connsiteX9" fmla="*/ 120765 w 3369197"/>
              <a:gd name="connsiteY9" fmla="*/ 1410263 h 1475174"/>
              <a:gd name="connsiteX10" fmla="*/ 171565 w 3369197"/>
              <a:gd name="connsiteY10" fmla="*/ 1454713 h 1475174"/>
              <a:gd name="connsiteX11" fmla="*/ 355715 w 3369197"/>
              <a:gd name="connsiteY11" fmla="*/ 1473763 h 1475174"/>
              <a:gd name="connsiteX12" fmla="*/ 558915 w 3369197"/>
              <a:gd name="connsiteY12" fmla="*/ 1473763 h 1475174"/>
              <a:gd name="connsiteX13" fmla="*/ 1187565 w 3369197"/>
              <a:gd name="connsiteY13" fmla="*/ 1467413 h 1475174"/>
              <a:gd name="connsiteX14" fmla="*/ 2482965 w 3369197"/>
              <a:gd name="connsiteY14" fmla="*/ 1467413 h 1475174"/>
              <a:gd name="connsiteX15" fmla="*/ 3137015 w 3369197"/>
              <a:gd name="connsiteY15" fmla="*/ 1467413 h 1475174"/>
              <a:gd name="connsiteX16" fmla="*/ 3187815 w 3369197"/>
              <a:gd name="connsiteY16" fmla="*/ 1454713 h 1475174"/>
              <a:gd name="connsiteX17" fmla="*/ 3264015 w 3369197"/>
              <a:gd name="connsiteY17" fmla="*/ 1422963 h 1475174"/>
              <a:gd name="connsiteX18" fmla="*/ 3302115 w 3369197"/>
              <a:gd name="connsiteY18" fmla="*/ 1384863 h 1475174"/>
              <a:gd name="connsiteX19" fmla="*/ 3340215 w 3369197"/>
              <a:gd name="connsiteY19" fmla="*/ 1207063 h 1475174"/>
              <a:gd name="connsiteX20" fmla="*/ 3365615 w 3369197"/>
              <a:gd name="connsiteY20" fmla="*/ 260913 h 1475174"/>
              <a:gd name="connsiteX21" fmla="*/ 3365615 w 3369197"/>
              <a:gd name="connsiteY21" fmla="*/ 191063 h 1475174"/>
              <a:gd name="connsiteX22" fmla="*/ 3333865 w 3369197"/>
              <a:gd name="connsiteY22" fmla="*/ 70413 h 1475174"/>
              <a:gd name="connsiteX23" fmla="*/ 3308465 w 3369197"/>
              <a:gd name="connsiteY23" fmla="*/ 38663 h 1475174"/>
              <a:gd name="connsiteX24" fmla="*/ 3257665 w 3369197"/>
              <a:gd name="connsiteY24" fmla="*/ 19613 h 1475174"/>
              <a:gd name="connsiteX25" fmla="*/ 3225915 w 3369197"/>
              <a:gd name="connsiteY25" fmla="*/ 13263 h 1475174"/>
              <a:gd name="connsiteX26" fmla="*/ 3111615 w 3369197"/>
              <a:gd name="connsiteY26" fmla="*/ 6913 h 1475174"/>
              <a:gd name="connsiteX27" fmla="*/ 3041765 w 3369197"/>
              <a:gd name="connsiteY27" fmla="*/ 6913 h 1475174"/>
              <a:gd name="connsiteX28" fmla="*/ 254115 w 3369197"/>
              <a:gd name="connsiteY28" fmla="*/ 6913 h 1475174"/>
              <a:gd name="connsiteX0" fmla="*/ 254115 w 3366916"/>
              <a:gd name="connsiteY0" fmla="*/ 6913 h 1475174"/>
              <a:gd name="connsiteX1" fmla="*/ 171565 w 3366916"/>
              <a:gd name="connsiteY1" fmla="*/ 563 h 1475174"/>
              <a:gd name="connsiteX2" fmla="*/ 95365 w 3366916"/>
              <a:gd name="connsiteY2" fmla="*/ 19613 h 1475174"/>
              <a:gd name="connsiteX3" fmla="*/ 19165 w 3366916"/>
              <a:gd name="connsiteY3" fmla="*/ 64063 h 1475174"/>
              <a:gd name="connsiteX4" fmla="*/ 115 w 3366916"/>
              <a:gd name="connsiteY4" fmla="*/ 191063 h 1475174"/>
              <a:gd name="connsiteX5" fmla="*/ 12815 w 3366916"/>
              <a:gd name="connsiteY5" fmla="*/ 362513 h 1475174"/>
              <a:gd name="connsiteX6" fmla="*/ 44565 w 3366916"/>
              <a:gd name="connsiteY6" fmla="*/ 692713 h 1475174"/>
              <a:gd name="connsiteX7" fmla="*/ 95365 w 3366916"/>
              <a:gd name="connsiteY7" fmla="*/ 1162613 h 1475174"/>
              <a:gd name="connsiteX8" fmla="*/ 108065 w 3366916"/>
              <a:gd name="connsiteY8" fmla="*/ 1327713 h 1475174"/>
              <a:gd name="connsiteX9" fmla="*/ 120765 w 3366916"/>
              <a:gd name="connsiteY9" fmla="*/ 1410263 h 1475174"/>
              <a:gd name="connsiteX10" fmla="*/ 171565 w 3366916"/>
              <a:gd name="connsiteY10" fmla="*/ 1454713 h 1475174"/>
              <a:gd name="connsiteX11" fmla="*/ 355715 w 3366916"/>
              <a:gd name="connsiteY11" fmla="*/ 1473763 h 1475174"/>
              <a:gd name="connsiteX12" fmla="*/ 558915 w 3366916"/>
              <a:gd name="connsiteY12" fmla="*/ 1473763 h 1475174"/>
              <a:gd name="connsiteX13" fmla="*/ 1187565 w 3366916"/>
              <a:gd name="connsiteY13" fmla="*/ 1467413 h 1475174"/>
              <a:gd name="connsiteX14" fmla="*/ 2482965 w 3366916"/>
              <a:gd name="connsiteY14" fmla="*/ 1467413 h 1475174"/>
              <a:gd name="connsiteX15" fmla="*/ 3137015 w 3366916"/>
              <a:gd name="connsiteY15" fmla="*/ 1467413 h 1475174"/>
              <a:gd name="connsiteX16" fmla="*/ 3187815 w 3366916"/>
              <a:gd name="connsiteY16" fmla="*/ 1454713 h 1475174"/>
              <a:gd name="connsiteX17" fmla="*/ 3264015 w 3366916"/>
              <a:gd name="connsiteY17" fmla="*/ 1422963 h 1475174"/>
              <a:gd name="connsiteX18" fmla="*/ 3302115 w 3366916"/>
              <a:gd name="connsiteY18" fmla="*/ 1384863 h 1475174"/>
              <a:gd name="connsiteX19" fmla="*/ 3340215 w 3366916"/>
              <a:gd name="connsiteY19" fmla="*/ 1207063 h 1475174"/>
              <a:gd name="connsiteX20" fmla="*/ 3365615 w 3366916"/>
              <a:gd name="connsiteY20" fmla="*/ 260913 h 1475174"/>
              <a:gd name="connsiteX21" fmla="*/ 3360162 w 3366916"/>
              <a:gd name="connsiteY21" fmla="*/ 143441 h 1475174"/>
              <a:gd name="connsiteX22" fmla="*/ 3333865 w 3366916"/>
              <a:gd name="connsiteY22" fmla="*/ 70413 h 1475174"/>
              <a:gd name="connsiteX23" fmla="*/ 3308465 w 3366916"/>
              <a:gd name="connsiteY23" fmla="*/ 38663 h 1475174"/>
              <a:gd name="connsiteX24" fmla="*/ 3257665 w 3366916"/>
              <a:gd name="connsiteY24" fmla="*/ 19613 h 1475174"/>
              <a:gd name="connsiteX25" fmla="*/ 3225915 w 3366916"/>
              <a:gd name="connsiteY25" fmla="*/ 13263 h 1475174"/>
              <a:gd name="connsiteX26" fmla="*/ 3111615 w 3366916"/>
              <a:gd name="connsiteY26" fmla="*/ 6913 h 1475174"/>
              <a:gd name="connsiteX27" fmla="*/ 3041765 w 3366916"/>
              <a:gd name="connsiteY27" fmla="*/ 6913 h 1475174"/>
              <a:gd name="connsiteX28" fmla="*/ 254115 w 3366916"/>
              <a:gd name="connsiteY28" fmla="*/ 6913 h 1475174"/>
              <a:gd name="connsiteX0" fmla="*/ 254115 w 3368387"/>
              <a:gd name="connsiteY0" fmla="*/ 6913 h 1475174"/>
              <a:gd name="connsiteX1" fmla="*/ 171565 w 3368387"/>
              <a:gd name="connsiteY1" fmla="*/ 563 h 1475174"/>
              <a:gd name="connsiteX2" fmla="*/ 95365 w 3368387"/>
              <a:gd name="connsiteY2" fmla="*/ 19613 h 1475174"/>
              <a:gd name="connsiteX3" fmla="*/ 19165 w 3368387"/>
              <a:gd name="connsiteY3" fmla="*/ 64063 h 1475174"/>
              <a:gd name="connsiteX4" fmla="*/ 115 w 3368387"/>
              <a:gd name="connsiteY4" fmla="*/ 191063 h 1475174"/>
              <a:gd name="connsiteX5" fmla="*/ 12815 w 3368387"/>
              <a:gd name="connsiteY5" fmla="*/ 362513 h 1475174"/>
              <a:gd name="connsiteX6" fmla="*/ 44565 w 3368387"/>
              <a:gd name="connsiteY6" fmla="*/ 692713 h 1475174"/>
              <a:gd name="connsiteX7" fmla="*/ 95365 w 3368387"/>
              <a:gd name="connsiteY7" fmla="*/ 1162613 h 1475174"/>
              <a:gd name="connsiteX8" fmla="*/ 108065 w 3368387"/>
              <a:gd name="connsiteY8" fmla="*/ 1327713 h 1475174"/>
              <a:gd name="connsiteX9" fmla="*/ 120765 w 3368387"/>
              <a:gd name="connsiteY9" fmla="*/ 1410263 h 1475174"/>
              <a:gd name="connsiteX10" fmla="*/ 171565 w 3368387"/>
              <a:gd name="connsiteY10" fmla="*/ 1454713 h 1475174"/>
              <a:gd name="connsiteX11" fmla="*/ 355715 w 3368387"/>
              <a:gd name="connsiteY11" fmla="*/ 1473763 h 1475174"/>
              <a:gd name="connsiteX12" fmla="*/ 558915 w 3368387"/>
              <a:gd name="connsiteY12" fmla="*/ 1473763 h 1475174"/>
              <a:gd name="connsiteX13" fmla="*/ 1187565 w 3368387"/>
              <a:gd name="connsiteY13" fmla="*/ 1467413 h 1475174"/>
              <a:gd name="connsiteX14" fmla="*/ 2482965 w 3368387"/>
              <a:gd name="connsiteY14" fmla="*/ 1467413 h 1475174"/>
              <a:gd name="connsiteX15" fmla="*/ 3137015 w 3368387"/>
              <a:gd name="connsiteY15" fmla="*/ 1467413 h 1475174"/>
              <a:gd name="connsiteX16" fmla="*/ 3187815 w 3368387"/>
              <a:gd name="connsiteY16" fmla="*/ 1454713 h 1475174"/>
              <a:gd name="connsiteX17" fmla="*/ 3264015 w 3368387"/>
              <a:gd name="connsiteY17" fmla="*/ 1422963 h 1475174"/>
              <a:gd name="connsiteX18" fmla="*/ 3302115 w 3368387"/>
              <a:gd name="connsiteY18" fmla="*/ 1384863 h 1475174"/>
              <a:gd name="connsiteX19" fmla="*/ 3340215 w 3368387"/>
              <a:gd name="connsiteY19" fmla="*/ 1207063 h 1475174"/>
              <a:gd name="connsiteX20" fmla="*/ 3367306 w 3368387"/>
              <a:gd name="connsiteY20" fmla="*/ 326797 h 1475174"/>
              <a:gd name="connsiteX21" fmla="*/ 3360162 w 3368387"/>
              <a:gd name="connsiteY21" fmla="*/ 143441 h 1475174"/>
              <a:gd name="connsiteX22" fmla="*/ 3333865 w 3368387"/>
              <a:gd name="connsiteY22" fmla="*/ 70413 h 1475174"/>
              <a:gd name="connsiteX23" fmla="*/ 3308465 w 3368387"/>
              <a:gd name="connsiteY23" fmla="*/ 38663 h 1475174"/>
              <a:gd name="connsiteX24" fmla="*/ 3257665 w 3368387"/>
              <a:gd name="connsiteY24" fmla="*/ 19613 h 1475174"/>
              <a:gd name="connsiteX25" fmla="*/ 3225915 w 3368387"/>
              <a:gd name="connsiteY25" fmla="*/ 13263 h 1475174"/>
              <a:gd name="connsiteX26" fmla="*/ 3111615 w 3368387"/>
              <a:gd name="connsiteY26" fmla="*/ 6913 h 1475174"/>
              <a:gd name="connsiteX27" fmla="*/ 3041765 w 3368387"/>
              <a:gd name="connsiteY27" fmla="*/ 6913 h 1475174"/>
              <a:gd name="connsiteX28" fmla="*/ 254115 w 3368387"/>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137015 w 3368651"/>
              <a:gd name="connsiteY15" fmla="*/ 1467413 h 1475174"/>
              <a:gd name="connsiteX16" fmla="*/ 3187815 w 3368651"/>
              <a:gd name="connsiteY16" fmla="*/ 1454713 h 1475174"/>
              <a:gd name="connsiteX17" fmla="*/ 3264015 w 3368651"/>
              <a:gd name="connsiteY17" fmla="*/ 1422963 h 1475174"/>
              <a:gd name="connsiteX18" fmla="*/ 3302115 w 3368651"/>
              <a:gd name="connsiteY18" fmla="*/ 1384863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137015 w 3368651"/>
              <a:gd name="connsiteY15" fmla="*/ 1467413 h 1475174"/>
              <a:gd name="connsiteX16" fmla="*/ 3187815 w 3368651"/>
              <a:gd name="connsiteY16" fmla="*/ 1454713 h 1475174"/>
              <a:gd name="connsiteX17" fmla="*/ 3264015 w 3368651"/>
              <a:gd name="connsiteY17" fmla="*/ 1422963 h 1475174"/>
              <a:gd name="connsiteX18" fmla="*/ 3314918 w 3368651"/>
              <a:gd name="connsiteY18" fmla="*/ 1343591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041074 w 3368651"/>
              <a:gd name="connsiteY15" fmla="*/ 1465035 h 1475174"/>
              <a:gd name="connsiteX16" fmla="*/ 3187815 w 3368651"/>
              <a:gd name="connsiteY16" fmla="*/ 1454713 h 1475174"/>
              <a:gd name="connsiteX17" fmla="*/ 3264015 w 3368651"/>
              <a:gd name="connsiteY17" fmla="*/ 1422963 h 1475174"/>
              <a:gd name="connsiteX18" fmla="*/ 3314918 w 3368651"/>
              <a:gd name="connsiteY18" fmla="*/ 1343591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304121 w 3368651"/>
              <a:gd name="connsiteY0" fmla="*/ 3518 h 1476542"/>
              <a:gd name="connsiteX1" fmla="*/ 171565 w 3368651"/>
              <a:gd name="connsiteY1" fmla="*/ 1931 h 1476542"/>
              <a:gd name="connsiteX2" fmla="*/ 95365 w 3368651"/>
              <a:gd name="connsiteY2" fmla="*/ 20981 h 1476542"/>
              <a:gd name="connsiteX3" fmla="*/ 19165 w 3368651"/>
              <a:gd name="connsiteY3" fmla="*/ 65431 h 1476542"/>
              <a:gd name="connsiteX4" fmla="*/ 115 w 3368651"/>
              <a:gd name="connsiteY4" fmla="*/ 192431 h 1476542"/>
              <a:gd name="connsiteX5" fmla="*/ 12815 w 3368651"/>
              <a:gd name="connsiteY5" fmla="*/ 363881 h 1476542"/>
              <a:gd name="connsiteX6" fmla="*/ 44565 w 3368651"/>
              <a:gd name="connsiteY6" fmla="*/ 694081 h 1476542"/>
              <a:gd name="connsiteX7" fmla="*/ 95365 w 3368651"/>
              <a:gd name="connsiteY7" fmla="*/ 1163981 h 1476542"/>
              <a:gd name="connsiteX8" fmla="*/ 108065 w 3368651"/>
              <a:gd name="connsiteY8" fmla="*/ 1329081 h 1476542"/>
              <a:gd name="connsiteX9" fmla="*/ 120765 w 3368651"/>
              <a:gd name="connsiteY9" fmla="*/ 1411631 h 1476542"/>
              <a:gd name="connsiteX10" fmla="*/ 171565 w 3368651"/>
              <a:gd name="connsiteY10" fmla="*/ 1456081 h 1476542"/>
              <a:gd name="connsiteX11" fmla="*/ 355715 w 3368651"/>
              <a:gd name="connsiteY11" fmla="*/ 1475131 h 1476542"/>
              <a:gd name="connsiteX12" fmla="*/ 558915 w 3368651"/>
              <a:gd name="connsiteY12" fmla="*/ 1475131 h 1476542"/>
              <a:gd name="connsiteX13" fmla="*/ 1187565 w 3368651"/>
              <a:gd name="connsiteY13" fmla="*/ 1468781 h 1476542"/>
              <a:gd name="connsiteX14" fmla="*/ 2482965 w 3368651"/>
              <a:gd name="connsiteY14" fmla="*/ 1468781 h 1476542"/>
              <a:gd name="connsiteX15" fmla="*/ 3041074 w 3368651"/>
              <a:gd name="connsiteY15" fmla="*/ 1466403 h 1476542"/>
              <a:gd name="connsiteX16" fmla="*/ 3187815 w 3368651"/>
              <a:gd name="connsiteY16" fmla="*/ 1456081 h 1476542"/>
              <a:gd name="connsiteX17" fmla="*/ 3264015 w 3368651"/>
              <a:gd name="connsiteY17" fmla="*/ 1424331 h 1476542"/>
              <a:gd name="connsiteX18" fmla="*/ 3314918 w 3368651"/>
              <a:gd name="connsiteY18" fmla="*/ 1344959 h 1476542"/>
              <a:gd name="connsiteX19" fmla="*/ 3336349 w 3368651"/>
              <a:gd name="connsiteY19" fmla="*/ 1156840 h 1476542"/>
              <a:gd name="connsiteX20" fmla="*/ 3367306 w 3368651"/>
              <a:gd name="connsiteY20" fmla="*/ 328165 h 1476542"/>
              <a:gd name="connsiteX21" fmla="*/ 3360162 w 3368651"/>
              <a:gd name="connsiteY21" fmla="*/ 144809 h 1476542"/>
              <a:gd name="connsiteX22" fmla="*/ 3333865 w 3368651"/>
              <a:gd name="connsiteY22" fmla="*/ 71781 h 1476542"/>
              <a:gd name="connsiteX23" fmla="*/ 3308465 w 3368651"/>
              <a:gd name="connsiteY23" fmla="*/ 40031 h 1476542"/>
              <a:gd name="connsiteX24" fmla="*/ 3257665 w 3368651"/>
              <a:gd name="connsiteY24" fmla="*/ 20981 h 1476542"/>
              <a:gd name="connsiteX25" fmla="*/ 3225915 w 3368651"/>
              <a:gd name="connsiteY25" fmla="*/ 14631 h 1476542"/>
              <a:gd name="connsiteX26" fmla="*/ 3111615 w 3368651"/>
              <a:gd name="connsiteY26" fmla="*/ 8281 h 1476542"/>
              <a:gd name="connsiteX27" fmla="*/ 3041765 w 3368651"/>
              <a:gd name="connsiteY27" fmla="*/ 8281 h 1476542"/>
              <a:gd name="connsiteX28" fmla="*/ 304121 w 3368651"/>
              <a:gd name="connsiteY28" fmla="*/ 3518 h 1476542"/>
              <a:gd name="connsiteX0" fmla="*/ 304121 w 3368651"/>
              <a:gd name="connsiteY0" fmla="*/ 7213 h 1480237"/>
              <a:gd name="connsiteX1" fmla="*/ 188234 w 3368651"/>
              <a:gd name="connsiteY1" fmla="*/ 864 h 1480237"/>
              <a:gd name="connsiteX2" fmla="*/ 95365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04121 w 3368651"/>
              <a:gd name="connsiteY28" fmla="*/ 7213 h 1480237"/>
              <a:gd name="connsiteX0" fmla="*/ 304121 w 3368651"/>
              <a:gd name="connsiteY0" fmla="*/ 7213 h 1480237"/>
              <a:gd name="connsiteX1" fmla="*/ 188234 w 3368651"/>
              <a:gd name="connsiteY1" fmla="*/ 864 h 1480237"/>
              <a:gd name="connsiteX2" fmla="*/ 81078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04121 w 3368651"/>
              <a:gd name="connsiteY28" fmla="*/ 7213 h 1480237"/>
              <a:gd name="connsiteX0" fmla="*/ 325552 w 3368651"/>
              <a:gd name="connsiteY0" fmla="*/ 7213 h 1480237"/>
              <a:gd name="connsiteX1" fmla="*/ 188234 w 3368651"/>
              <a:gd name="connsiteY1" fmla="*/ 864 h 1480237"/>
              <a:gd name="connsiteX2" fmla="*/ 81078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25552 w 3368651"/>
              <a:gd name="connsiteY28" fmla="*/ 7213 h 1480237"/>
              <a:gd name="connsiteX0" fmla="*/ 325447 w 3368546"/>
              <a:gd name="connsiteY0" fmla="*/ 7213 h 1480237"/>
              <a:gd name="connsiteX1" fmla="*/ 188129 w 3368546"/>
              <a:gd name="connsiteY1" fmla="*/ 864 h 1480237"/>
              <a:gd name="connsiteX2" fmla="*/ 80973 w 3368546"/>
              <a:gd name="connsiteY2" fmla="*/ 24676 h 1480237"/>
              <a:gd name="connsiteX3" fmla="*/ 14297 w 3368546"/>
              <a:gd name="connsiteY3" fmla="*/ 81033 h 1480237"/>
              <a:gd name="connsiteX4" fmla="*/ 10 w 3368546"/>
              <a:gd name="connsiteY4" fmla="*/ 196126 h 1480237"/>
              <a:gd name="connsiteX5" fmla="*/ 12710 w 3368546"/>
              <a:gd name="connsiteY5" fmla="*/ 367576 h 1480237"/>
              <a:gd name="connsiteX6" fmla="*/ 44460 w 3368546"/>
              <a:gd name="connsiteY6" fmla="*/ 697776 h 1480237"/>
              <a:gd name="connsiteX7" fmla="*/ 95260 w 3368546"/>
              <a:gd name="connsiteY7" fmla="*/ 1167676 h 1480237"/>
              <a:gd name="connsiteX8" fmla="*/ 107960 w 3368546"/>
              <a:gd name="connsiteY8" fmla="*/ 1332776 h 1480237"/>
              <a:gd name="connsiteX9" fmla="*/ 120660 w 3368546"/>
              <a:gd name="connsiteY9" fmla="*/ 1415326 h 1480237"/>
              <a:gd name="connsiteX10" fmla="*/ 171460 w 3368546"/>
              <a:gd name="connsiteY10" fmla="*/ 1459776 h 1480237"/>
              <a:gd name="connsiteX11" fmla="*/ 355610 w 3368546"/>
              <a:gd name="connsiteY11" fmla="*/ 1478826 h 1480237"/>
              <a:gd name="connsiteX12" fmla="*/ 558810 w 3368546"/>
              <a:gd name="connsiteY12" fmla="*/ 1478826 h 1480237"/>
              <a:gd name="connsiteX13" fmla="*/ 1187460 w 3368546"/>
              <a:gd name="connsiteY13" fmla="*/ 1472476 h 1480237"/>
              <a:gd name="connsiteX14" fmla="*/ 2482860 w 3368546"/>
              <a:gd name="connsiteY14" fmla="*/ 1472476 h 1480237"/>
              <a:gd name="connsiteX15" fmla="*/ 3040969 w 3368546"/>
              <a:gd name="connsiteY15" fmla="*/ 1470098 h 1480237"/>
              <a:gd name="connsiteX16" fmla="*/ 3187710 w 3368546"/>
              <a:gd name="connsiteY16" fmla="*/ 1459776 h 1480237"/>
              <a:gd name="connsiteX17" fmla="*/ 3263910 w 3368546"/>
              <a:gd name="connsiteY17" fmla="*/ 1428026 h 1480237"/>
              <a:gd name="connsiteX18" fmla="*/ 3314813 w 3368546"/>
              <a:gd name="connsiteY18" fmla="*/ 1348654 h 1480237"/>
              <a:gd name="connsiteX19" fmla="*/ 3336244 w 3368546"/>
              <a:gd name="connsiteY19" fmla="*/ 1160535 h 1480237"/>
              <a:gd name="connsiteX20" fmla="*/ 3367201 w 3368546"/>
              <a:gd name="connsiteY20" fmla="*/ 331860 h 1480237"/>
              <a:gd name="connsiteX21" fmla="*/ 3360057 w 3368546"/>
              <a:gd name="connsiteY21" fmla="*/ 148504 h 1480237"/>
              <a:gd name="connsiteX22" fmla="*/ 3333760 w 3368546"/>
              <a:gd name="connsiteY22" fmla="*/ 75476 h 1480237"/>
              <a:gd name="connsiteX23" fmla="*/ 3308360 w 3368546"/>
              <a:gd name="connsiteY23" fmla="*/ 43726 h 1480237"/>
              <a:gd name="connsiteX24" fmla="*/ 3257560 w 3368546"/>
              <a:gd name="connsiteY24" fmla="*/ 24676 h 1480237"/>
              <a:gd name="connsiteX25" fmla="*/ 3225810 w 3368546"/>
              <a:gd name="connsiteY25" fmla="*/ 18326 h 1480237"/>
              <a:gd name="connsiteX26" fmla="*/ 3111510 w 3368546"/>
              <a:gd name="connsiteY26" fmla="*/ 11976 h 1480237"/>
              <a:gd name="connsiteX27" fmla="*/ 3041660 w 3368546"/>
              <a:gd name="connsiteY27" fmla="*/ 11976 h 1480237"/>
              <a:gd name="connsiteX28" fmla="*/ 325447 w 3368546"/>
              <a:gd name="connsiteY28" fmla="*/ 7213 h 1480237"/>
              <a:gd name="connsiteX0" fmla="*/ 325447 w 3368546"/>
              <a:gd name="connsiteY0" fmla="*/ 5196 h 1478220"/>
              <a:gd name="connsiteX1" fmla="*/ 173842 w 3368546"/>
              <a:gd name="connsiteY1" fmla="*/ 1228 h 1478220"/>
              <a:gd name="connsiteX2" fmla="*/ 80973 w 3368546"/>
              <a:gd name="connsiteY2" fmla="*/ 22659 h 1478220"/>
              <a:gd name="connsiteX3" fmla="*/ 14297 w 3368546"/>
              <a:gd name="connsiteY3" fmla="*/ 79016 h 1478220"/>
              <a:gd name="connsiteX4" fmla="*/ 10 w 3368546"/>
              <a:gd name="connsiteY4" fmla="*/ 194109 h 1478220"/>
              <a:gd name="connsiteX5" fmla="*/ 12710 w 3368546"/>
              <a:gd name="connsiteY5" fmla="*/ 365559 h 1478220"/>
              <a:gd name="connsiteX6" fmla="*/ 44460 w 3368546"/>
              <a:gd name="connsiteY6" fmla="*/ 695759 h 1478220"/>
              <a:gd name="connsiteX7" fmla="*/ 95260 w 3368546"/>
              <a:gd name="connsiteY7" fmla="*/ 1165659 h 1478220"/>
              <a:gd name="connsiteX8" fmla="*/ 107960 w 3368546"/>
              <a:gd name="connsiteY8" fmla="*/ 1330759 h 1478220"/>
              <a:gd name="connsiteX9" fmla="*/ 120660 w 3368546"/>
              <a:gd name="connsiteY9" fmla="*/ 1413309 h 1478220"/>
              <a:gd name="connsiteX10" fmla="*/ 171460 w 3368546"/>
              <a:gd name="connsiteY10" fmla="*/ 1457759 h 1478220"/>
              <a:gd name="connsiteX11" fmla="*/ 355610 w 3368546"/>
              <a:gd name="connsiteY11" fmla="*/ 1476809 h 1478220"/>
              <a:gd name="connsiteX12" fmla="*/ 558810 w 3368546"/>
              <a:gd name="connsiteY12" fmla="*/ 1476809 h 1478220"/>
              <a:gd name="connsiteX13" fmla="*/ 1187460 w 3368546"/>
              <a:gd name="connsiteY13" fmla="*/ 1470459 h 1478220"/>
              <a:gd name="connsiteX14" fmla="*/ 2482860 w 3368546"/>
              <a:gd name="connsiteY14" fmla="*/ 1470459 h 1478220"/>
              <a:gd name="connsiteX15" fmla="*/ 3040969 w 3368546"/>
              <a:gd name="connsiteY15" fmla="*/ 1468081 h 1478220"/>
              <a:gd name="connsiteX16" fmla="*/ 3187710 w 3368546"/>
              <a:gd name="connsiteY16" fmla="*/ 1457759 h 1478220"/>
              <a:gd name="connsiteX17" fmla="*/ 3263910 w 3368546"/>
              <a:gd name="connsiteY17" fmla="*/ 1426009 h 1478220"/>
              <a:gd name="connsiteX18" fmla="*/ 3314813 w 3368546"/>
              <a:gd name="connsiteY18" fmla="*/ 1346637 h 1478220"/>
              <a:gd name="connsiteX19" fmla="*/ 3336244 w 3368546"/>
              <a:gd name="connsiteY19" fmla="*/ 1158518 h 1478220"/>
              <a:gd name="connsiteX20" fmla="*/ 3367201 w 3368546"/>
              <a:gd name="connsiteY20" fmla="*/ 329843 h 1478220"/>
              <a:gd name="connsiteX21" fmla="*/ 3360057 w 3368546"/>
              <a:gd name="connsiteY21" fmla="*/ 146487 h 1478220"/>
              <a:gd name="connsiteX22" fmla="*/ 3333760 w 3368546"/>
              <a:gd name="connsiteY22" fmla="*/ 73459 h 1478220"/>
              <a:gd name="connsiteX23" fmla="*/ 3308360 w 3368546"/>
              <a:gd name="connsiteY23" fmla="*/ 41709 h 1478220"/>
              <a:gd name="connsiteX24" fmla="*/ 3257560 w 3368546"/>
              <a:gd name="connsiteY24" fmla="*/ 22659 h 1478220"/>
              <a:gd name="connsiteX25" fmla="*/ 3225810 w 3368546"/>
              <a:gd name="connsiteY25" fmla="*/ 16309 h 1478220"/>
              <a:gd name="connsiteX26" fmla="*/ 3111510 w 3368546"/>
              <a:gd name="connsiteY26" fmla="*/ 9959 h 1478220"/>
              <a:gd name="connsiteX27" fmla="*/ 3041660 w 3368546"/>
              <a:gd name="connsiteY27" fmla="*/ 9959 h 1478220"/>
              <a:gd name="connsiteX28" fmla="*/ 325447 w 3368546"/>
              <a:gd name="connsiteY28" fmla="*/ 5196 h 1478220"/>
              <a:gd name="connsiteX0" fmla="*/ 344497 w 3368546"/>
              <a:gd name="connsiteY0" fmla="*/ 1551 h 1484100"/>
              <a:gd name="connsiteX1" fmla="*/ 173842 w 3368546"/>
              <a:gd name="connsiteY1" fmla="*/ 7108 h 1484100"/>
              <a:gd name="connsiteX2" fmla="*/ 80973 w 3368546"/>
              <a:gd name="connsiteY2" fmla="*/ 28539 h 1484100"/>
              <a:gd name="connsiteX3" fmla="*/ 14297 w 3368546"/>
              <a:gd name="connsiteY3" fmla="*/ 84896 h 1484100"/>
              <a:gd name="connsiteX4" fmla="*/ 10 w 3368546"/>
              <a:gd name="connsiteY4" fmla="*/ 199989 h 1484100"/>
              <a:gd name="connsiteX5" fmla="*/ 12710 w 3368546"/>
              <a:gd name="connsiteY5" fmla="*/ 371439 h 1484100"/>
              <a:gd name="connsiteX6" fmla="*/ 44460 w 3368546"/>
              <a:gd name="connsiteY6" fmla="*/ 701639 h 1484100"/>
              <a:gd name="connsiteX7" fmla="*/ 95260 w 3368546"/>
              <a:gd name="connsiteY7" fmla="*/ 1171539 h 1484100"/>
              <a:gd name="connsiteX8" fmla="*/ 107960 w 3368546"/>
              <a:gd name="connsiteY8" fmla="*/ 1336639 h 1484100"/>
              <a:gd name="connsiteX9" fmla="*/ 120660 w 3368546"/>
              <a:gd name="connsiteY9" fmla="*/ 1419189 h 1484100"/>
              <a:gd name="connsiteX10" fmla="*/ 171460 w 3368546"/>
              <a:gd name="connsiteY10" fmla="*/ 1463639 h 1484100"/>
              <a:gd name="connsiteX11" fmla="*/ 355610 w 3368546"/>
              <a:gd name="connsiteY11" fmla="*/ 1482689 h 1484100"/>
              <a:gd name="connsiteX12" fmla="*/ 558810 w 3368546"/>
              <a:gd name="connsiteY12" fmla="*/ 1482689 h 1484100"/>
              <a:gd name="connsiteX13" fmla="*/ 1187460 w 3368546"/>
              <a:gd name="connsiteY13" fmla="*/ 1476339 h 1484100"/>
              <a:gd name="connsiteX14" fmla="*/ 2482860 w 3368546"/>
              <a:gd name="connsiteY14" fmla="*/ 1476339 h 1484100"/>
              <a:gd name="connsiteX15" fmla="*/ 3040969 w 3368546"/>
              <a:gd name="connsiteY15" fmla="*/ 1473961 h 1484100"/>
              <a:gd name="connsiteX16" fmla="*/ 3187710 w 3368546"/>
              <a:gd name="connsiteY16" fmla="*/ 1463639 h 1484100"/>
              <a:gd name="connsiteX17" fmla="*/ 3263910 w 3368546"/>
              <a:gd name="connsiteY17" fmla="*/ 1431889 h 1484100"/>
              <a:gd name="connsiteX18" fmla="*/ 3314813 w 3368546"/>
              <a:gd name="connsiteY18" fmla="*/ 1352517 h 1484100"/>
              <a:gd name="connsiteX19" fmla="*/ 3336244 w 3368546"/>
              <a:gd name="connsiteY19" fmla="*/ 1164398 h 1484100"/>
              <a:gd name="connsiteX20" fmla="*/ 3367201 w 3368546"/>
              <a:gd name="connsiteY20" fmla="*/ 335723 h 1484100"/>
              <a:gd name="connsiteX21" fmla="*/ 3360057 w 3368546"/>
              <a:gd name="connsiteY21" fmla="*/ 152367 h 1484100"/>
              <a:gd name="connsiteX22" fmla="*/ 3333760 w 3368546"/>
              <a:gd name="connsiteY22" fmla="*/ 79339 h 1484100"/>
              <a:gd name="connsiteX23" fmla="*/ 3308360 w 3368546"/>
              <a:gd name="connsiteY23" fmla="*/ 47589 h 1484100"/>
              <a:gd name="connsiteX24" fmla="*/ 3257560 w 3368546"/>
              <a:gd name="connsiteY24" fmla="*/ 28539 h 1484100"/>
              <a:gd name="connsiteX25" fmla="*/ 3225810 w 3368546"/>
              <a:gd name="connsiteY25" fmla="*/ 22189 h 1484100"/>
              <a:gd name="connsiteX26" fmla="*/ 3111510 w 3368546"/>
              <a:gd name="connsiteY26" fmla="*/ 15839 h 1484100"/>
              <a:gd name="connsiteX27" fmla="*/ 3041660 w 3368546"/>
              <a:gd name="connsiteY27" fmla="*/ 15839 h 1484100"/>
              <a:gd name="connsiteX28" fmla="*/ 344497 w 3368546"/>
              <a:gd name="connsiteY28" fmla="*/ 1551 h 1484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3368546" h="1484100">
                <a:moveTo>
                  <a:pt x="344497" y="1551"/>
                </a:moveTo>
                <a:cubicBezTo>
                  <a:pt x="316451" y="-2683"/>
                  <a:pt x="217763" y="2610"/>
                  <a:pt x="173842" y="7108"/>
                </a:cubicBezTo>
                <a:cubicBezTo>
                  <a:pt x="129921" y="11606"/>
                  <a:pt x="107564" y="15574"/>
                  <a:pt x="80973" y="28539"/>
                </a:cubicBezTo>
                <a:cubicBezTo>
                  <a:pt x="54382" y="41504"/>
                  <a:pt x="27791" y="56321"/>
                  <a:pt x="14297" y="84896"/>
                </a:cubicBezTo>
                <a:cubicBezTo>
                  <a:pt x="803" y="113471"/>
                  <a:pt x="274" y="152232"/>
                  <a:pt x="10" y="199989"/>
                </a:cubicBezTo>
                <a:cubicBezTo>
                  <a:pt x="-254" y="247746"/>
                  <a:pt x="5302" y="287831"/>
                  <a:pt x="12710" y="371439"/>
                </a:cubicBezTo>
                <a:cubicBezTo>
                  <a:pt x="20118" y="455047"/>
                  <a:pt x="30702" y="568289"/>
                  <a:pt x="44460" y="701639"/>
                </a:cubicBezTo>
                <a:cubicBezTo>
                  <a:pt x="58218" y="834989"/>
                  <a:pt x="84677" y="1065706"/>
                  <a:pt x="95260" y="1171539"/>
                </a:cubicBezTo>
                <a:cubicBezTo>
                  <a:pt x="105843" y="1277372"/>
                  <a:pt x="103727" y="1295364"/>
                  <a:pt x="107960" y="1336639"/>
                </a:cubicBezTo>
                <a:cubicBezTo>
                  <a:pt x="112193" y="1377914"/>
                  <a:pt x="110077" y="1398022"/>
                  <a:pt x="120660" y="1419189"/>
                </a:cubicBezTo>
                <a:cubicBezTo>
                  <a:pt x="131243" y="1440356"/>
                  <a:pt x="132302" y="1453056"/>
                  <a:pt x="171460" y="1463639"/>
                </a:cubicBezTo>
                <a:cubicBezTo>
                  <a:pt x="210618" y="1474222"/>
                  <a:pt x="291052" y="1479514"/>
                  <a:pt x="355610" y="1482689"/>
                </a:cubicBezTo>
                <a:cubicBezTo>
                  <a:pt x="420168" y="1485864"/>
                  <a:pt x="558810" y="1482689"/>
                  <a:pt x="558810" y="1482689"/>
                </a:cubicBezTo>
                <a:lnTo>
                  <a:pt x="1187460" y="1476339"/>
                </a:lnTo>
                <a:lnTo>
                  <a:pt x="2482860" y="1476339"/>
                </a:lnTo>
                <a:lnTo>
                  <a:pt x="3040969" y="1473961"/>
                </a:lnTo>
                <a:cubicBezTo>
                  <a:pt x="3158444" y="1471844"/>
                  <a:pt x="3150553" y="1470651"/>
                  <a:pt x="3187710" y="1463639"/>
                </a:cubicBezTo>
                <a:cubicBezTo>
                  <a:pt x="3224867" y="1456627"/>
                  <a:pt x="3242726" y="1450409"/>
                  <a:pt x="3263910" y="1431889"/>
                </a:cubicBezTo>
                <a:cubicBezTo>
                  <a:pt x="3285094" y="1413369"/>
                  <a:pt x="3302757" y="1397099"/>
                  <a:pt x="3314813" y="1352517"/>
                </a:cubicBezTo>
                <a:cubicBezTo>
                  <a:pt x="3326869" y="1307935"/>
                  <a:pt x="3327513" y="1333864"/>
                  <a:pt x="3336244" y="1164398"/>
                </a:cubicBezTo>
                <a:cubicBezTo>
                  <a:pt x="3344975" y="994932"/>
                  <a:pt x="3363232" y="504395"/>
                  <a:pt x="3367201" y="335723"/>
                </a:cubicBezTo>
                <a:cubicBezTo>
                  <a:pt x="3371170" y="167051"/>
                  <a:pt x="3365630" y="195097"/>
                  <a:pt x="3360057" y="152367"/>
                </a:cubicBezTo>
                <a:cubicBezTo>
                  <a:pt x="3354484" y="109637"/>
                  <a:pt x="3342376" y="96802"/>
                  <a:pt x="3333760" y="79339"/>
                </a:cubicBezTo>
                <a:cubicBezTo>
                  <a:pt x="3325144" y="61876"/>
                  <a:pt x="3321060" y="56056"/>
                  <a:pt x="3308360" y="47589"/>
                </a:cubicBezTo>
                <a:cubicBezTo>
                  <a:pt x="3295660" y="39122"/>
                  <a:pt x="3271318" y="32772"/>
                  <a:pt x="3257560" y="28539"/>
                </a:cubicBezTo>
                <a:cubicBezTo>
                  <a:pt x="3243802" y="24306"/>
                  <a:pt x="3250152" y="24306"/>
                  <a:pt x="3225810" y="22189"/>
                </a:cubicBezTo>
                <a:cubicBezTo>
                  <a:pt x="3201468" y="20072"/>
                  <a:pt x="3142202" y="16897"/>
                  <a:pt x="3111510" y="15839"/>
                </a:cubicBezTo>
                <a:cubicBezTo>
                  <a:pt x="3080818" y="14781"/>
                  <a:pt x="3041660" y="15839"/>
                  <a:pt x="3041660" y="15839"/>
                </a:cubicBezTo>
                <a:lnTo>
                  <a:pt x="344497" y="1551"/>
                </a:lnTo>
                <a:close/>
              </a:path>
            </a:pathLst>
          </a:custGeom>
          <a:solidFill>
            <a:srgbClr val="3E4F93"/>
          </a:solidFill>
          <a:ln w="57150" cap="rnd">
            <a:solidFill>
              <a:srgbClr val="33487A"/>
            </a:solidFill>
            <a:round/>
          </a:ln>
          <a:effectLst>
            <a:outerShdw blurRad="63500" sx="102000" sy="102000" algn="ctr" rotWithShape="0">
              <a:schemeClr val="bg2">
                <a:lumMod val="25000"/>
                <a:alpha val="40000"/>
              </a:schemeClr>
            </a:outerShdw>
          </a:effectLst>
          <a:scene3d>
            <a:camera prst="orthographicFront"/>
            <a:lightRig rig="threePt" dir="t"/>
          </a:scene3d>
          <a:sp3d extrusionH="6350" contourW="38100">
            <a:extrusionClr>
              <a:schemeClr val="tx1"/>
            </a:extrusionClr>
            <a:contourClr>
              <a:schemeClr val="bg1"/>
            </a:contourClr>
          </a:sp3d>
        </p:spPr>
        <p:style>
          <a:lnRef idx="2">
            <a:schemeClr val="accent1">
              <a:shade val="50000"/>
            </a:schemeClr>
          </a:lnRef>
          <a:fillRef idx="1">
            <a:schemeClr val="accent1"/>
          </a:fillRef>
          <a:effectRef idx="0">
            <a:schemeClr val="accent1"/>
          </a:effectRef>
          <a:fontRef idx="minor">
            <a:schemeClr val="lt1"/>
          </a:fontRef>
        </p:style>
        <p:txBody>
          <a:bodyPr tIns="0" rtlCol="0" anchor="ctr"/>
          <a:lstStyle/>
          <a:p>
            <a:pPr algn="ctr"/>
            <a:r>
              <a:rPr lang="he-IL" sz="2800" dirty="0">
                <a:solidFill>
                  <a:schemeClr val="bg1"/>
                </a:solidFill>
                <a:latin typeface="Calibri" panose="020F0502020204030204" pitchFamily="34" charset="0"/>
                <a:cs typeface="Calibri" panose="020F0502020204030204" pitchFamily="34" charset="0"/>
              </a:rPr>
              <a:t>לַחֲצוּ עָלַי לְהַדְגָמָה.</a:t>
            </a:r>
            <a:endParaRPr lang="en-IL" sz="2800" dirty="0">
              <a:latin typeface="Calibri" panose="020F0502020204030204" pitchFamily="34" charset="0"/>
              <a:cs typeface="Calibri" panose="020F0502020204030204" pitchFamily="34" charset="0"/>
            </a:endParaRPr>
          </a:p>
        </p:txBody>
      </p:sp>
      <p:sp>
        <p:nvSpPr>
          <p:cNvPr id="51" name="תיבת טקסט 50">
            <a:extLst>
              <a:ext uri="{FF2B5EF4-FFF2-40B4-BE49-F238E27FC236}">
                <a16:creationId xmlns:a16="http://schemas.microsoft.com/office/drawing/2014/main" id="{B026D037-A65A-4D9E-9FFB-C96E57CEC250}"/>
              </a:ext>
            </a:extLst>
          </p:cNvPr>
          <p:cNvSpPr txBox="1"/>
          <p:nvPr/>
        </p:nvSpPr>
        <p:spPr>
          <a:xfrm>
            <a:off x="5002189" y="3880754"/>
            <a:ext cx="397764" cy="523220"/>
          </a:xfrm>
          <a:prstGeom prst="rect">
            <a:avLst/>
          </a:prstGeom>
          <a:noFill/>
        </p:spPr>
        <p:txBody>
          <a:bodyPr wrap="square" rtlCol="0">
            <a:spAutoFit/>
          </a:bodyPr>
          <a:lstStyle/>
          <a:p>
            <a:r>
              <a:rPr lang="en-US" sz="2800" dirty="0">
                <a:latin typeface="Calibri" panose="020F0502020204030204" pitchFamily="34" charset="0"/>
                <a:cs typeface="Calibri" panose="020F0502020204030204" pitchFamily="34" charset="0"/>
              </a:rPr>
              <a:t>5</a:t>
            </a:r>
            <a:endParaRPr lang="en-IL" sz="2800"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481926882"/>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47"/>
                    </p:tgtEl>
                  </p:cond>
                </p:stCondLst>
                <p:endSync evt="end" delay="0">
                  <p:rtn val="all"/>
                </p:endSync>
                <p:childTnLst>
                  <p:par>
                    <p:cTn id="3" fill="hold">
                      <p:stCondLst>
                        <p:cond delay="0"/>
                      </p:stCondLst>
                      <p:childTnLst>
                        <p:par>
                          <p:cTn id="4" fill="hold">
                            <p:stCondLst>
                              <p:cond delay="0"/>
                            </p:stCondLst>
                            <p:childTnLst>
                              <p:par>
                                <p:cTn id="5" presetID="1" presetClass="exit" presetSubtype="0" fill="hold" grpId="0" nodeType="withEffect">
                                  <p:stCondLst>
                                    <p:cond delay="0"/>
                                  </p:stCondLst>
                                  <p:childTnLst>
                                    <p:set>
                                      <p:cBhvr>
                                        <p:cTn id="6" dur="1" fill="hold">
                                          <p:stCondLst>
                                            <p:cond delay="0"/>
                                          </p:stCondLst>
                                        </p:cTn>
                                        <p:tgtEl>
                                          <p:spTgt spid="47"/>
                                        </p:tgtEl>
                                        <p:attrNameLst>
                                          <p:attrName>style.visibility</p:attrName>
                                        </p:attrNameLst>
                                      </p:cBhvr>
                                      <p:to>
                                        <p:strVal val="hidden"/>
                                      </p:to>
                                    </p:set>
                                  </p:childTnLst>
                                </p:cTn>
                              </p:par>
                              <p:par>
                                <p:cTn id="7" presetID="1" presetClass="entr" presetSubtype="0" fill="hold" nodeType="withEffect">
                                  <p:stCondLst>
                                    <p:cond delay="0"/>
                                  </p:stCondLst>
                                  <p:childTnLst>
                                    <p:set>
                                      <p:cBhvr>
                                        <p:cTn id="8" dur="1" fill="hold">
                                          <p:stCondLst>
                                            <p:cond delay="0"/>
                                          </p:stCondLst>
                                        </p:cTn>
                                        <p:tgtEl>
                                          <p:spTgt spid="40"/>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9"/>
                                          </p:stCondLst>
                                        </p:cTn>
                                        <p:tgtEl>
                                          <p:spTgt spid="42"/>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9"/>
                                          </p:stCondLst>
                                        </p:cTn>
                                        <p:tgtEl>
                                          <p:spTgt spid="43"/>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9"/>
                                          </p:stCondLst>
                                        </p:cTn>
                                        <p:tgtEl>
                                          <p:spTgt spid="31"/>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9"/>
                                          </p:stCondLst>
                                        </p:cTn>
                                        <p:tgtEl>
                                          <p:spTgt spid="30"/>
                                        </p:tgtEl>
                                        <p:attrNameLst>
                                          <p:attrName>style.visibility</p:attrName>
                                        </p:attrNameLst>
                                      </p:cBhvr>
                                      <p:to>
                                        <p:strVal val="visible"/>
                                      </p:to>
                                    </p:set>
                                  </p:childTnLst>
                                </p:cTn>
                              </p:par>
                            </p:childTnLst>
                          </p:cTn>
                        </p:par>
                        <p:par>
                          <p:cTn id="17" fill="hold">
                            <p:stCondLst>
                              <p:cond delay="10"/>
                            </p:stCondLst>
                            <p:childTnLst>
                              <p:par>
                                <p:cTn id="18" presetID="1" presetClass="entr" presetSubtype="0" fill="hold" grpId="0" nodeType="afterEffect">
                                  <p:stCondLst>
                                    <p:cond delay="500"/>
                                  </p:stCondLst>
                                  <p:childTnLst>
                                    <p:set>
                                      <p:cBhvr>
                                        <p:cTn id="19" dur="1" fill="hold">
                                          <p:stCondLst>
                                            <p:cond delay="9"/>
                                          </p:stCondLst>
                                        </p:cTn>
                                        <p:tgtEl>
                                          <p:spTgt spid="51"/>
                                        </p:tgtEl>
                                        <p:attrNameLst>
                                          <p:attrName>style.visibility</p:attrName>
                                        </p:attrNameLst>
                                      </p:cBhvr>
                                      <p:to>
                                        <p:strVal val="visible"/>
                                      </p:to>
                                    </p:set>
                                  </p:childTnLst>
                                </p:cTn>
                              </p:par>
                            </p:childTnLst>
                          </p:cTn>
                        </p:par>
                        <p:par>
                          <p:cTn id="20" fill="hold">
                            <p:stCondLst>
                              <p:cond delay="520"/>
                            </p:stCondLst>
                            <p:childTnLst>
                              <p:par>
                                <p:cTn id="21" presetID="1" presetClass="entr" presetSubtype="0" fill="hold" grpId="0" nodeType="afterEffect">
                                  <p:stCondLst>
                                    <p:cond delay="0"/>
                                  </p:stCondLst>
                                  <p:childTnLst>
                                    <p:set>
                                      <p:cBhvr>
                                        <p:cTn id="22" dur="1" fill="hold">
                                          <p:stCondLst>
                                            <p:cond delay="9"/>
                                          </p:stCondLst>
                                        </p:cTn>
                                        <p:tgtEl>
                                          <p:spTgt spid="46"/>
                                        </p:tgtEl>
                                        <p:attrNameLst>
                                          <p:attrName>style.visibility</p:attrName>
                                        </p:attrNameLst>
                                      </p:cBhvr>
                                      <p:to>
                                        <p:strVal val="visible"/>
                                      </p:to>
                                    </p:set>
                                  </p:childTnLst>
                                </p:cTn>
                              </p:par>
                            </p:childTnLst>
                          </p:cTn>
                        </p:par>
                      </p:childTnLst>
                    </p:cTn>
                  </p:par>
                </p:childTnLst>
              </p:cTn>
              <p:nextCondLst>
                <p:cond evt="onClick" delay="0">
                  <p:tgtEl>
                    <p:spTgt spid="47"/>
                  </p:tgtEl>
                </p:cond>
              </p:nextCondLst>
            </p:seq>
          </p:childTnLst>
        </p:cTn>
      </p:par>
    </p:tnLst>
    <p:bldLst>
      <p:bldP spid="46" grpId="0"/>
      <p:bldP spid="47" grpId="0" animBg="1"/>
      <p:bldP spid="51"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תמונה 3" descr="תמונה שמכילה טקסט, גרפיקה וקטורית&#10;&#10;התיאור נוצר באופן אוטומטי">
            <a:extLst>
              <a:ext uri="{FF2B5EF4-FFF2-40B4-BE49-F238E27FC236}">
                <a16:creationId xmlns:a16="http://schemas.microsoft.com/office/drawing/2014/main" id="{9C3B6C63-E3B7-41C8-B0B3-3734C71DB62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flipH="1">
            <a:off x="10576800" y="1145816"/>
            <a:ext cx="2086358" cy="2738379"/>
          </a:xfrm>
          <a:prstGeom prst="rect">
            <a:avLst/>
          </a:prstGeom>
        </p:spPr>
      </p:pic>
      <p:sp>
        <p:nvSpPr>
          <p:cNvPr id="6" name="תיבת טקסט 5">
            <a:extLst>
              <a:ext uri="{FF2B5EF4-FFF2-40B4-BE49-F238E27FC236}">
                <a16:creationId xmlns:a16="http://schemas.microsoft.com/office/drawing/2014/main" id="{932AAF11-FEBB-47A8-849D-06C36A303140}"/>
              </a:ext>
            </a:extLst>
          </p:cNvPr>
          <p:cNvSpPr txBox="1"/>
          <p:nvPr/>
        </p:nvSpPr>
        <p:spPr>
          <a:xfrm>
            <a:off x="11009224" y="3561953"/>
            <a:ext cx="875458" cy="369332"/>
          </a:xfrm>
          <a:prstGeom prst="rect">
            <a:avLst/>
          </a:prstGeom>
          <a:noFill/>
        </p:spPr>
        <p:txBody>
          <a:bodyPr wrap="square" rtlCol="1">
            <a:spAutoFit/>
          </a:bodyPr>
          <a:lstStyle/>
          <a:p>
            <a:r>
              <a:rPr lang="he-IL" dirty="0">
                <a:latin typeface="Calibri" panose="020F0502020204030204" pitchFamily="34" charset="0"/>
                <a:cs typeface="Calibri" panose="020F0502020204030204" pitchFamily="34" charset="0"/>
              </a:rPr>
              <a:t>יָעֵל</a:t>
            </a:r>
          </a:p>
        </p:txBody>
      </p:sp>
      <p:grpSp>
        <p:nvGrpSpPr>
          <p:cNvPr id="3" name="קבוצה 2">
            <a:extLst>
              <a:ext uri="{FF2B5EF4-FFF2-40B4-BE49-F238E27FC236}">
                <a16:creationId xmlns:a16="http://schemas.microsoft.com/office/drawing/2014/main" id="{E6162299-D8F9-482D-BFF9-C0876438D176}"/>
              </a:ext>
            </a:extLst>
          </p:cNvPr>
          <p:cNvGrpSpPr/>
          <p:nvPr/>
        </p:nvGrpSpPr>
        <p:grpSpPr>
          <a:xfrm>
            <a:off x="286924" y="2389142"/>
            <a:ext cx="2773768" cy="685266"/>
            <a:chOff x="4638960" y="3262178"/>
            <a:chExt cx="2773768" cy="685266"/>
          </a:xfrm>
        </p:grpSpPr>
        <p:pic>
          <p:nvPicPr>
            <p:cNvPr id="7" name="Picture 6" descr="2 ₪">
              <a:extLst>
                <a:ext uri="{FF2B5EF4-FFF2-40B4-BE49-F238E27FC236}">
                  <a16:creationId xmlns:a16="http://schemas.microsoft.com/office/drawing/2014/main" id="{C8BE11BA-2A28-489D-91AB-2F9E8358857B}"/>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60756" t="21466" r="12516" b="25848"/>
            <a:stretch/>
          </p:blipFill>
          <p:spPr bwMode="auto">
            <a:xfrm>
              <a:off x="4638960" y="3262178"/>
              <a:ext cx="663197" cy="685266"/>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8" name="Picture 6" descr="2 ₪">
              <a:extLst>
                <a:ext uri="{FF2B5EF4-FFF2-40B4-BE49-F238E27FC236}">
                  <a16:creationId xmlns:a16="http://schemas.microsoft.com/office/drawing/2014/main" id="{B81B3C68-8D11-4D6C-AC11-F732ACD3D1BD}"/>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60756" t="21466" r="12516" b="25848"/>
            <a:stretch/>
          </p:blipFill>
          <p:spPr bwMode="auto">
            <a:xfrm>
              <a:off x="5735980" y="3262178"/>
              <a:ext cx="663197" cy="685266"/>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9" name="Picture 4">
              <a:extLst>
                <a:ext uri="{FF2B5EF4-FFF2-40B4-BE49-F238E27FC236}">
                  <a16:creationId xmlns:a16="http://schemas.microsoft.com/office/drawing/2014/main" id="{333DF9AD-0D65-4136-B69A-4F551C3154B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l="159" r="159"/>
            <a:stretch/>
          </p:blipFill>
          <p:spPr bwMode="auto">
            <a:xfrm>
              <a:off x="6833000" y="3362668"/>
              <a:ext cx="579728" cy="584775"/>
            </a:xfrm>
            <a:prstGeom prst="rect">
              <a:avLst/>
            </a:prstGeom>
            <a:noFill/>
            <a:ln>
              <a:noFill/>
            </a:ln>
            <a:extLst>
              <a:ext uri="{909E8E84-426E-40DD-AFC4-6F175D3DCCD1}">
                <a14:hiddenFill xmlns:a14="http://schemas.microsoft.com/office/drawing/2010/main">
                  <a:solidFill>
                    <a:srgbClr val="FFFFFF"/>
                  </a:solidFill>
                </a14:hiddenFill>
              </a:ext>
            </a:extLst>
          </p:spPr>
        </p:pic>
      </p:grpSp>
      <p:sp>
        <p:nvSpPr>
          <p:cNvPr id="26" name="תיבת טקסט 25">
            <a:extLst>
              <a:ext uri="{FF2B5EF4-FFF2-40B4-BE49-F238E27FC236}">
                <a16:creationId xmlns:a16="http://schemas.microsoft.com/office/drawing/2014/main" id="{AC43A5B5-6B3A-4F30-B6C6-DE8B8BE5FF51}"/>
              </a:ext>
            </a:extLst>
          </p:cNvPr>
          <p:cNvSpPr txBox="1"/>
          <p:nvPr/>
        </p:nvSpPr>
        <p:spPr>
          <a:xfrm>
            <a:off x="379717" y="3062376"/>
            <a:ext cx="2446177" cy="584775"/>
          </a:xfrm>
          <a:prstGeom prst="rect">
            <a:avLst/>
          </a:prstGeom>
          <a:noFill/>
        </p:spPr>
        <p:txBody>
          <a:bodyPr wrap="square" rtlCol="1">
            <a:spAutoFit/>
          </a:bodyPr>
          <a:lstStyle/>
          <a:p>
            <a:pPr algn="ctr"/>
            <a:r>
              <a:rPr lang="en-US" sz="3200" dirty="0">
                <a:solidFill>
                  <a:srgbClr val="45579E"/>
                </a:solidFill>
                <a:latin typeface="Calibri" panose="020F0502020204030204" pitchFamily="34" charset="0"/>
                <a:cs typeface="Calibri" panose="020F0502020204030204" pitchFamily="34" charset="0"/>
              </a:rPr>
              <a:t>2 + 2 + 1  =  5</a:t>
            </a:r>
            <a:endParaRPr lang="he-IL" sz="3200" dirty="0">
              <a:solidFill>
                <a:srgbClr val="45579E"/>
              </a:solidFill>
              <a:latin typeface="Calibri" panose="020F0502020204030204" pitchFamily="34" charset="0"/>
              <a:cs typeface="Calibri" panose="020F0502020204030204" pitchFamily="34" charset="0"/>
            </a:endParaRPr>
          </a:p>
        </p:txBody>
      </p:sp>
      <p:pic>
        <p:nvPicPr>
          <p:cNvPr id="18" name="תמונה 17">
            <a:extLst>
              <a:ext uri="{FF2B5EF4-FFF2-40B4-BE49-F238E27FC236}">
                <a16:creationId xmlns:a16="http://schemas.microsoft.com/office/drawing/2014/main" id="{CE82DCDE-5DC9-42C3-AEC7-3D3FCD6D7C03}"/>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147970" y="4735753"/>
            <a:ext cx="952897" cy="1676819"/>
          </a:xfrm>
          <a:prstGeom prst="rect">
            <a:avLst/>
          </a:prstGeom>
        </p:spPr>
      </p:pic>
      <p:sp>
        <p:nvSpPr>
          <p:cNvPr id="2" name="תיבת טקסט 1">
            <a:extLst>
              <a:ext uri="{FF2B5EF4-FFF2-40B4-BE49-F238E27FC236}">
                <a16:creationId xmlns:a16="http://schemas.microsoft.com/office/drawing/2014/main" id="{584050EF-D2EC-4365-AF31-AEC14E20BC1F}"/>
              </a:ext>
            </a:extLst>
          </p:cNvPr>
          <p:cNvSpPr txBox="1"/>
          <p:nvPr/>
        </p:nvSpPr>
        <p:spPr>
          <a:xfrm>
            <a:off x="267348" y="6291222"/>
            <a:ext cx="478093" cy="369332"/>
          </a:xfrm>
          <a:prstGeom prst="rect">
            <a:avLst/>
          </a:prstGeom>
          <a:noFill/>
        </p:spPr>
        <p:txBody>
          <a:bodyPr wrap="square" rtlCol="1">
            <a:spAutoFit/>
          </a:bodyPr>
          <a:lstStyle/>
          <a:p>
            <a:r>
              <a:rPr lang="he-IL" dirty="0">
                <a:latin typeface="Calibri" panose="020F0502020204030204" pitchFamily="34" charset="0"/>
                <a:cs typeface="Calibri" panose="020F0502020204030204" pitchFamily="34" charset="0"/>
              </a:rPr>
              <a:t>שי</a:t>
            </a:r>
          </a:p>
        </p:txBody>
      </p:sp>
      <p:sp>
        <p:nvSpPr>
          <p:cNvPr id="38" name="תיבת טקסט 37">
            <a:extLst>
              <a:ext uri="{FF2B5EF4-FFF2-40B4-BE49-F238E27FC236}">
                <a16:creationId xmlns:a16="http://schemas.microsoft.com/office/drawing/2014/main" id="{07026466-2A04-4F7F-8BBB-D1A5ED71EA46}"/>
              </a:ext>
            </a:extLst>
          </p:cNvPr>
          <p:cNvSpPr txBox="1"/>
          <p:nvPr/>
        </p:nvSpPr>
        <p:spPr>
          <a:xfrm>
            <a:off x="2780907" y="235853"/>
            <a:ext cx="9142338" cy="954107"/>
          </a:xfrm>
          <a:prstGeom prst="rect">
            <a:avLst/>
          </a:prstGeom>
          <a:noFill/>
        </p:spPr>
        <p:txBody>
          <a:bodyPr wrap="square">
            <a:spAutoFit/>
          </a:bodyPr>
          <a:lstStyle/>
          <a:p>
            <a:r>
              <a:rPr lang="he-IL" sz="2800" dirty="0">
                <a:latin typeface="Calibri" panose="020F0502020204030204" pitchFamily="34" charset="0"/>
                <a:cs typeface="Calibri" panose="020F0502020204030204" pitchFamily="34" charset="0"/>
              </a:rPr>
              <a:t>מִצְאוּ דְרָכִים שוֹנוֹת לְהַצָגַת סְכוּם שֶל 5 שְקָלִים.</a:t>
            </a:r>
          </a:p>
          <a:p>
            <a:r>
              <a:rPr lang="he-IL" sz="2800" dirty="0">
                <a:latin typeface="Calibri" panose="020F0502020204030204" pitchFamily="34" charset="0"/>
                <a:cs typeface="Calibri" panose="020F0502020204030204" pitchFamily="34" charset="0"/>
              </a:rPr>
              <a:t>לַחֲצוּ עַל כָּל אֶחָד מֵהַיְלָדִים כְּדֵי לִרְאוֹת הַדְגָמָה שֶל הַהַצָעָה שֶלוֹ.</a:t>
            </a:r>
          </a:p>
        </p:txBody>
      </p:sp>
      <p:sp>
        <p:nvSpPr>
          <p:cNvPr id="15" name="צורה חופשית: צורה 14">
            <a:extLst>
              <a:ext uri="{FF2B5EF4-FFF2-40B4-BE49-F238E27FC236}">
                <a16:creationId xmlns:a16="http://schemas.microsoft.com/office/drawing/2014/main" id="{496E81E2-6ECA-4F4D-BD87-0AEB9849395A}"/>
              </a:ext>
            </a:extLst>
          </p:cNvPr>
          <p:cNvSpPr/>
          <p:nvPr/>
        </p:nvSpPr>
        <p:spPr>
          <a:xfrm>
            <a:off x="7854742" y="1813585"/>
            <a:ext cx="3499859" cy="1673218"/>
          </a:xfrm>
          <a:custGeom>
            <a:avLst/>
            <a:gdLst>
              <a:gd name="connsiteX0" fmla="*/ 1770191 w 4098323"/>
              <a:gd name="connsiteY0" fmla="*/ 119 h 2204040"/>
              <a:gd name="connsiteX1" fmla="*/ 2650509 w 4098323"/>
              <a:gd name="connsiteY1" fmla="*/ 22816 h 2204040"/>
              <a:gd name="connsiteX2" fmla="*/ 3101359 w 4098323"/>
              <a:gd name="connsiteY2" fmla="*/ 57741 h 2204040"/>
              <a:gd name="connsiteX3" fmla="*/ 3336309 w 4098323"/>
              <a:gd name="connsiteY3" fmla="*/ 149815 h 2204040"/>
              <a:gd name="connsiteX4" fmla="*/ 3431559 w 4098323"/>
              <a:gd name="connsiteY4" fmla="*/ 403815 h 2204040"/>
              <a:gd name="connsiteX5" fmla="*/ 3457929 w 4098323"/>
              <a:gd name="connsiteY5" fmla="*/ 925040 h 2204040"/>
              <a:gd name="connsiteX6" fmla="*/ 3458705 w 4098323"/>
              <a:gd name="connsiteY6" fmla="*/ 970345 h 2204040"/>
              <a:gd name="connsiteX7" fmla="*/ 3460487 w 4098323"/>
              <a:gd name="connsiteY7" fmla="*/ 970345 h 2204040"/>
              <a:gd name="connsiteX8" fmla="*/ 3463859 w 4098323"/>
              <a:gd name="connsiteY8" fmla="*/ 993719 h 2204040"/>
              <a:gd name="connsiteX9" fmla="*/ 3511485 w 4098323"/>
              <a:gd name="connsiteY9" fmla="*/ 1079444 h 2204040"/>
              <a:gd name="connsiteX10" fmla="*/ 3682935 w 4098323"/>
              <a:gd name="connsiteY10" fmla="*/ 1181044 h 2204040"/>
              <a:gd name="connsiteX11" fmla="*/ 3857559 w 4098323"/>
              <a:gd name="connsiteY11" fmla="*/ 1219144 h 2204040"/>
              <a:gd name="connsiteX12" fmla="*/ 4076635 w 4098323"/>
              <a:gd name="connsiteY12" fmla="*/ 1260419 h 2204040"/>
              <a:gd name="connsiteX13" fmla="*/ 4054409 w 4098323"/>
              <a:gd name="connsiteY13" fmla="*/ 1279469 h 2204040"/>
              <a:gd name="connsiteX14" fmla="*/ 3759135 w 4098323"/>
              <a:gd name="connsiteY14" fmla="*/ 1327094 h 2204040"/>
              <a:gd name="connsiteX15" fmla="*/ 3463859 w 4098323"/>
              <a:gd name="connsiteY15" fmla="*/ 1384244 h 2204040"/>
              <a:gd name="connsiteX16" fmla="*/ 3454043 w 4098323"/>
              <a:gd name="connsiteY16" fmla="*/ 1395861 h 2204040"/>
              <a:gd name="connsiteX17" fmla="*/ 3453809 w 4098323"/>
              <a:gd name="connsiteY17" fmla="*/ 1401782 h 2204040"/>
              <a:gd name="connsiteX18" fmla="*/ 3412509 w 4098323"/>
              <a:gd name="connsiteY18" fmla="*/ 1765890 h 2204040"/>
              <a:gd name="connsiteX19" fmla="*/ 3355359 w 4098323"/>
              <a:gd name="connsiteY19" fmla="*/ 2004015 h 2204040"/>
              <a:gd name="connsiteX20" fmla="*/ 3212485 w 4098323"/>
              <a:gd name="connsiteY20" fmla="*/ 2118315 h 2204040"/>
              <a:gd name="connsiteX21" fmla="*/ 3068939 w 4098323"/>
              <a:gd name="connsiteY21" fmla="*/ 2153364 h 2204040"/>
              <a:gd name="connsiteX22" fmla="*/ 3068009 w 4098323"/>
              <a:gd name="connsiteY22" fmla="*/ 2153940 h 2204040"/>
              <a:gd name="connsiteX23" fmla="*/ 2637024 w 4098323"/>
              <a:gd name="connsiteY23" fmla="*/ 2153940 h 2204040"/>
              <a:gd name="connsiteX24" fmla="*/ 2637024 w 4098323"/>
              <a:gd name="connsiteY24" fmla="*/ 2184419 h 2204040"/>
              <a:gd name="connsiteX25" fmla="*/ 2583239 w 4098323"/>
              <a:gd name="connsiteY25" fmla="*/ 2176656 h 2204040"/>
              <a:gd name="connsiteX26" fmla="*/ 2498109 w 4098323"/>
              <a:gd name="connsiteY26" fmla="*/ 2175465 h 2204040"/>
              <a:gd name="connsiteX27" fmla="*/ 2193309 w 4098323"/>
              <a:gd name="connsiteY27" fmla="*/ 2184990 h 2204040"/>
              <a:gd name="connsiteX28" fmla="*/ 1850409 w 4098323"/>
              <a:gd name="connsiteY28" fmla="*/ 2204040 h 2204040"/>
              <a:gd name="connsiteX29" fmla="*/ 1212234 w 4098323"/>
              <a:gd name="connsiteY29" fmla="*/ 2184990 h 2204040"/>
              <a:gd name="connsiteX30" fmla="*/ 897909 w 4098323"/>
              <a:gd name="connsiteY30" fmla="*/ 2184990 h 2204040"/>
              <a:gd name="connsiteX31" fmla="*/ 631209 w 4098323"/>
              <a:gd name="connsiteY31" fmla="*/ 2146890 h 2204040"/>
              <a:gd name="connsiteX32" fmla="*/ 459759 w 4098323"/>
              <a:gd name="connsiteY32" fmla="*/ 2023065 h 2204040"/>
              <a:gd name="connsiteX33" fmla="*/ 316884 w 4098323"/>
              <a:gd name="connsiteY33" fmla="*/ 1794465 h 2204040"/>
              <a:gd name="connsiteX34" fmla="*/ 202584 w 4098323"/>
              <a:gd name="connsiteY34" fmla="*/ 1556340 h 2204040"/>
              <a:gd name="connsiteX35" fmla="*/ 107334 w 4098323"/>
              <a:gd name="connsiteY35" fmla="*/ 1203915 h 2204040"/>
              <a:gd name="connsiteX36" fmla="*/ 40659 w 4098323"/>
              <a:gd name="connsiteY36" fmla="*/ 899115 h 2204040"/>
              <a:gd name="connsiteX37" fmla="*/ 2559 w 4098323"/>
              <a:gd name="connsiteY37" fmla="*/ 518116 h 2204040"/>
              <a:gd name="connsiteX38" fmla="*/ 12084 w 4098323"/>
              <a:gd name="connsiteY38" fmla="*/ 251416 h 2204040"/>
              <a:gd name="connsiteX39" fmla="*/ 81141 w 4098323"/>
              <a:gd name="connsiteY39" fmla="*/ 143466 h 2204040"/>
              <a:gd name="connsiteX40" fmla="*/ 335934 w 4098323"/>
              <a:gd name="connsiteY40" fmla="*/ 99016 h 2204040"/>
              <a:gd name="connsiteX41" fmla="*/ 1459884 w 4098323"/>
              <a:gd name="connsiteY41" fmla="*/ 3766 h 2204040"/>
              <a:gd name="connsiteX42" fmla="*/ 1770191 w 4098323"/>
              <a:gd name="connsiteY42" fmla="*/ 119 h 2204040"/>
              <a:gd name="connsiteX0" fmla="*/ 1770191 w 4098323"/>
              <a:gd name="connsiteY0" fmla="*/ 119 h 2204040"/>
              <a:gd name="connsiteX1" fmla="*/ 2650509 w 4098323"/>
              <a:gd name="connsiteY1" fmla="*/ 22816 h 2204040"/>
              <a:gd name="connsiteX2" fmla="*/ 3101359 w 4098323"/>
              <a:gd name="connsiteY2" fmla="*/ 57741 h 2204040"/>
              <a:gd name="connsiteX3" fmla="*/ 3336309 w 4098323"/>
              <a:gd name="connsiteY3" fmla="*/ 149815 h 2204040"/>
              <a:gd name="connsiteX4" fmla="*/ 3431559 w 4098323"/>
              <a:gd name="connsiteY4" fmla="*/ 403815 h 2204040"/>
              <a:gd name="connsiteX5" fmla="*/ 3457929 w 4098323"/>
              <a:gd name="connsiteY5" fmla="*/ 925040 h 2204040"/>
              <a:gd name="connsiteX6" fmla="*/ 3458705 w 4098323"/>
              <a:gd name="connsiteY6" fmla="*/ 970345 h 2204040"/>
              <a:gd name="connsiteX7" fmla="*/ 3460487 w 4098323"/>
              <a:gd name="connsiteY7" fmla="*/ 970345 h 2204040"/>
              <a:gd name="connsiteX8" fmla="*/ 3463859 w 4098323"/>
              <a:gd name="connsiteY8" fmla="*/ 993719 h 2204040"/>
              <a:gd name="connsiteX9" fmla="*/ 3511485 w 4098323"/>
              <a:gd name="connsiteY9" fmla="*/ 1079444 h 2204040"/>
              <a:gd name="connsiteX10" fmla="*/ 3682935 w 4098323"/>
              <a:gd name="connsiteY10" fmla="*/ 1181044 h 2204040"/>
              <a:gd name="connsiteX11" fmla="*/ 3857559 w 4098323"/>
              <a:gd name="connsiteY11" fmla="*/ 1219144 h 2204040"/>
              <a:gd name="connsiteX12" fmla="*/ 4076635 w 4098323"/>
              <a:gd name="connsiteY12" fmla="*/ 1260419 h 2204040"/>
              <a:gd name="connsiteX13" fmla="*/ 4054409 w 4098323"/>
              <a:gd name="connsiteY13" fmla="*/ 1279469 h 2204040"/>
              <a:gd name="connsiteX14" fmla="*/ 3759135 w 4098323"/>
              <a:gd name="connsiteY14" fmla="*/ 1327094 h 2204040"/>
              <a:gd name="connsiteX15" fmla="*/ 3463859 w 4098323"/>
              <a:gd name="connsiteY15" fmla="*/ 1384244 h 2204040"/>
              <a:gd name="connsiteX16" fmla="*/ 3454043 w 4098323"/>
              <a:gd name="connsiteY16" fmla="*/ 1395861 h 2204040"/>
              <a:gd name="connsiteX17" fmla="*/ 3453809 w 4098323"/>
              <a:gd name="connsiteY17" fmla="*/ 1401782 h 2204040"/>
              <a:gd name="connsiteX18" fmla="*/ 3412509 w 4098323"/>
              <a:gd name="connsiteY18" fmla="*/ 1765890 h 2204040"/>
              <a:gd name="connsiteX19" fmla="*/ 3355359 w 4098323"/>
              <a:gd name="connsiteY19" fmla="*/ 2004015 h 2204040"/>
              <a:gd name="connsiteX20" fmla="*/ 3212485 w 4098323"/>
              <a:gd name="connsiteY20" fmla="*/ 2118315 h 2204040"/>
              <a:gd name="connsiteX21" fmla="*/ 3068939 w 4098323"/>
              <a:gd name="connsiteY21" fmla="*/ 2153364 h 2204040"/>
              <a:gd name="connsiteX22" fmla="*/ 3068009 w 4098323"/>
              <a:gd name="connsiteY22" fmla="*/ 2153940 h 2204040"/>
              <a:gd name="connsiteX23" fmla="*/ 2760849 w 4098323"/>
              <a:gd name="connsiteY23" fmla="*/ 2172990 h 2204040"/>
              <a:gd name="connsiteX24" fmla="*/ 2637024 w 4098323"/>
              <a:gd name="connsiteY24" fmla="*/ 2184419 h 2204040"/>
              <a:gd name="connsiteX25" fmla="*/ 2583239 w 4098323"/>
              <a:gd name="connsiteY25" fmla="*/ 2176656 h 2204040"/>
              <a:gd name="connsiteX26" fmla="*/ 2498109 w 4098323"/>
              <a:gd name="connsiteY26" fmla="*/ 2175465 h 2204040"/>
              <a:gd name="connsiteX27" fmla="*/ 2193309 w 4098323"/>
              <a:gd name="connsiteY27" fmla="*/ 2184990 h 2204040"/>
              <a:gd name="connsiteX28" fmla="*/ 1850409 w 4098323"/>
              <a:gd name="connsiteY28" fmla="*/ 2204040 h 2204040"/>
              <a:gd name="connsiteX29" fmla="*/ 1212234 w 4098323"/>
              <a:gd name="connsiteY29" fmla="*/ 2184990 h 2204040"/>
              <a:gd name="connsiteX30" fmla="*/ 897909 w 4098323"/>
              <a:gd name="connsiteY30" fmla="*/ 2184990 h 2204040"/>
              <a:gd name="connsiteX31" fmla="*/ 631209 w 4098323"/>
              <a:gd name="connsiteY31" fmla="*/ 2146890 h 2204040"/>
              <a:gd name="connsiteX32" fmla="*/ 459759 w 4098323"/>
              <a:gd name="connsiteY32" fmla="*/ 2023065 h 2204040"/>
              <a:gd name="connsiteX33" fmla="*/ 316884 w 4098323"/>
              <a:gd name="connsiteY33" fmla="*/ 1794465 h 2204040"/>
              <a:gd name="connsiteX34" fmla="*/ 202584 w 4098323"/>
              <a:gd name="connsiteY34" fmla="*/ 1556340 h 2204040"/>
              <a:gd name="connsiteX35" fmla="*/ 107334 w 4098323"/>
              <a:gd name="connsiteY35" fmla="*/ 1203915 h 2204040"/>
              <a:gd name="connsiteX36" fmla="*/ 40659 w 4098323"/>
              <a:gd name="connsiteY36" fmla="*/ 899115 h 2204040"/>
              <a:gd name="connsiteX37" fmla="*/ 2559 w 4098323"/>
              <a:gd name="connsiteY37" fmla="*/ 518116 h 2204040"/>
              <a:gd name="connsiteX38" fmla="*/ 12084 w 4098323"/>
              <a:gd name="connsiteY38" fmla="*/ 251416 h 2204040"/>
              <a:gd name="connsiteX39" fmla="*/ 81141 w 4098323"/>
              <a:gd name="connsiteY39" fmla="*/ 143466 h 2204040"/>
              <a:gd name="connsiteX40" fmla="*/ 335934 w 4098323"/>
              <a:gd name="connsiteY40" fmla="*/ 99016 h 2204040"/>
              <a:gd name="connsiteX41" fmla="*/ 1459884 w 4098323"/>
              <a:gd name="connsiteY41" fmla="*/ 3766 h 2204040"/>
              <a:gd name="connsiteX42" fmla="*/ 1770191 w 4098323"/>
              <a:gd name="connsiteY42" fmla="*/ 119 h 22040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Lst>
            <a:rect l="l" t="t" r="r" b="b"/>
            <a:pathLst>
              <a:path w="4098323" h="2204040">
                <a:moveTo>
                  <a:pt x="1770191" y="119"/>
                </a:moveTo>
                <a:cubicBezTo>
                  <a:pt x="2095182" y="1583"/>
                  <a:pt x="2445325" y="16069"/>
                  <a:pt x="2650509" y="22816"/>
                </a:cubicBezTo>
                <a:cubicBezTo>
                  <a:pt x="2924088" y="31812"/>
                  <a:pt x="2987059" y="36574"/>
                  <a:pt x="3101359" y="57741"/>
                </a:cubicBezTo>
                <a:cubicBezTo>
                  <a:pt x="3215659" y="78908"/>
                  <a:pt x="3281277" y="92136"/>
                  <a:pt x="3336309" y="149815"/>
                </a:cubicBezTo>
                <a:cubicBezTo>
                  <a:pt x="3391343" y="207495"/>
                  <a:pt x="3410923" y="221782"/>
                  <a:pt x="3431559" y="403815"/>
                </a:cubicBezTo>
                <a:cubicBezTo>
                  <a:pt x="3444457" y="517586"/>
                  <a:pt x="3453635" y="727889"/>
                  <a:pt x="3457929" y="925040"/>
                </a:cubicBezTo>
                <a:cubicBezTo>
                  <a:pt x="3458188" y="940142"/>
                  <a:pt x="3458446" y="955243"/>
                  <a:pt x="3458705" y="970345"/>
                </a:cubicBezTo>
                <a:lnTo>
                  <a:pt x="3460487" y="970345"/>
                </a:lnTo>
                <a:lnTo>
                  <a:pt x="3463859" y="993719"/>
                </a:lnTo>
                <a:cubicBezTo>
                  <a:pt x="3473385" y="1031819"/>
                  <a:pt x="3474973" y="1048223"/>
                  <a:pt x="3511485" y="1079444"/>
                </a:cubicBezTo>
                <a:cubicBezTo>
                  <a:pt x="3547997" y="1110665"/>
                  <a:pt x="3625255" y="1157761"/>
                  <a:pt x="3682935" y="1181044"/>
                </a:cubicBezTo>
                <a:cubicBezTo>
                  <a:pt x="3740613" y="1204327"/>
                  <a:pt x="3791943" y="1205915"/>
                  <a:pt x="3857559" y="1219144"/>
                </a:cubicBezTo>
                <a:cubicBezTo>
                  <a:pt x="3923177" y="1232373"/>
                  <a:pt x="4043827" y="1250365"/>
                  <a:pt x="4076635" y="1260419"/>
                </a:cubicBezTo>
                <a:cubicBezTo>
                  <a:pt x="4109443" y="1270473"/>
                  <a:pt x="4107327" y="1268356"/>
                  <a:pt x="4054409" y="1279469"/>
                </a:cubicBezTo>
                <a:cubicBezTo>
                  <a:pt x="4001493" y="1290581"/>
                  <a:pt x="3857559" y="1309631"/>
                  <a:pt x="3759135" y="1327094"/>
                </a:cubicBezTo>
                <a:cubicBezTo>
                  <a:pt x="3660709" y="1344556"/>
                  <a:pt x="3524185" y="1344556"/>
                  <a:pt x="3463859" y="1384244"/>
                </a:cubicBezTo>
                <a:lnTo>
                  <a:pt x="3454043" y="1395861"/>
                </a:lnTo>
                <a:lnTo>
                  <a:pt x="3453809" y="1401782"/>
                </a:lnTo>
                <a:cubicBezTo>
                  <a:pt x="3444061" y="1551280"/>
                  <a:pt x="3425607" y="1670640"/>
                  <a:pt x="3412509" y="1765890"/>
                </a:cubicBezTo>
                <a:cubicBezTo>
                  <a:pt x="3395047" y="1892890"/>
                  <a:pt x="3388697" y="1945278"/>
                  <a:pt x="3355359" y="2004015"/>
                </a:cubicBezTo>
                <a:cubicBezTo>
                  <a:pt x="3322023" y="2062752"/>
                  <a:pt x="3266459" y="2088153"/>
                  <a:pt x="3212485" y="2118315"/>
                </a:cubicBezTo>
                <a:cubicBezTo>
                  <a:pt x="3172003" y="2140937"/>
                  <a:pt x="3112770" y="2133198"/>
                  <a:pt x="3068939" y="2153364"/>
                </a:cubicBezTo>
                <a:lnTo>
                  <a:pt x="3068009" y="2153940"/>
                </a:lnTo>
                <a:lnTo>
                  <a:pt x="2760849" y="2172990"/>
                </a:lnTo>
                <a:lnTo>
                  <a:pt x="2637024" y="2184419"/>
                </a:lnTo>
                <a:lnTo>
                  <a:pt x="2583239" y="2176656"/>
                </a:lnTo>
                <a:cubicBezTo>
                  <a:pt x="2561609" y="2175465"/>
                  <a:pt x="2535415" y="2175465"/>
                  <a:pt x="2498109" y="2175465"/>
                </a:cubicBezTo>
                <a:cubicBezTo>
                  <a:pt x="2423497" y="2175465"/>
                  <a:pt x="2301259" y="2180228"/>
                  <a:pt x="2193309" y="2184990"/>
                </a:cubicBezTo>
                <a:cubicBezTo>
                  <a:pt x="2085359" y="2189752"/>
                  <a:pt x="2013921" y="2204040"/>
                  <a:pt x="1850409" y="2204040"/>
                </a:cubicBezTo>
                <a:cubicBezTo>
                  <a:pt x="1686897" y="2204040"/>
                  <a:pt x="1370984" y="2188165"/>
                  <a:pt x="1212234" y="2184990"/>
                </a:cubicBezTo>
                <a:cubicBezTo>
                  <a:pt x="1053484" y="2181815"/>
                  <a:pt x="994746" y="2191340"/>
                  <a:pt x="897909" y="2184990"/>
                </a:cubicBezTo>
                <a:cubicBezTo>
                  <a:pt x="801072" y="2178640"/>
                  <a:pt x="704234" y="2173878"/>
                  <a:pt x="631209" y="2146890"/>
                </a:cubicBezTo>
                <a:cubicBezTo>
                  <a:pt x="558184" y="2119903"/>
                  <a:pt x="512146" y="2081802"/>
                  <a:pt x="459759" y="2023065"/>
                </a:cubicBezTo>
                <a:cubicBezTo>
                  <a:pt x="407372" y="1964328"/>
                  <a:pt x="359746" y="1872252"/>
                  <a:pt x="316884" y="1794465"/>
                </a:cubicBezTo>
                <a:cubicBezTo>
                  <a:pt x="274022" y="1716678"/>
                  <a:pt x="237509" y="1654765"/>
                  <a:pt x="202584" y="1556340"/>
                </a:cubicBezTo>
                <a:cubicBezTo>
                  <a:pt x="167659" y="1457915"/>
                  <a:pt x="137496" y="1313452"/>
                  <a:pt x="107334" y="1203915"/>
                </a:cubicBezTo>
                <a:cubicBezTo>
                  <a:pt x="77172" y="1094378"/>
                  <a:pt x="58121" y="1013415"/>
                  <a:pt x="40659" y="899115"/>
                </a:cubicBezTo>
                <a:cubicBezTo>
                  <a:pt x="23197" y="784815"/>
                  <a:pt x="7321" y="626065"/>
                  <a:pt x="2559" y="518116"/>
                </a:cubicBezTo>
                <a:cubicBezTo>
                  <a:pt x="-2203" y="410166"/>
                  <a:pt x="-1013" y="313857"/>
                  <a:pt x="12084" y="251416"/>
                </a:cubicBezTo>
                <a:cubicBezTo>
                  <a:pt x="25181" y="188974"/>
                  <a:pt x="27166" y="172834"/>
                  <a:pt x="81141" y="143466"/>
                </a:cubicBezTo>
                <a:cubicBezTo>
                  <a:pt x="135116" y="114098"/>
                  <a:pt x="106144" y="122299"/>
                  <a:pt x="335934" y="99016"/>
                </a:cubicBezTo>
                <a:cubicBezTo>
                  <a:pt x="565724" y="75733"/>
                  <a:pt x="1074122" y="16466"/>
                  <a:pt x="1459884" y="3766"/>
                </a:cubicBezTo>
                <a:cubicBezTo>
                  <a:pt x="1556325" y="591"/>
                  <a:pt x="1661860" y="-369"/>
                  <a:pt x="1770191" y="119"/>
                </a:cubicBezTo>
                <a:close/>
              </a:path>
            </a:pathLst>
          </a:custGeom>
          <a:solidFill>
            <a:srgbClr val="60C6BC"/>
          </a:solidFill>
          <a:ln w="57150" cap="rnd">
            <a:solidFill>
              <a:srgbClr val="4B9991"/>
            </a:solidFill>
            <a:round/>
          </a:ln>
          <a:effectLst>
            <a:outerShdw blurRad="63500" sx="102000" sy="102000" algn="ctr" rotWithShape="0">
              <a:schemeClr val="bg2">
                <a:lumMod val="25000"/>
                <a:alpha val="40000"/>
              </a:schemeClr>
            </a:outerShdw>
          </a:effectLst>
          <a:scene3d>
            <a:camera prst="orthographicFront"/>
            <a:lightRig rig="threePt" dir="t"/>
          </a:scene3d>
          <a:sp3d extrusionH="6350" contourW="38100">
            <a:extrusionClr>
              <a:schemeClr val="tx1"/>
            </a:extrusionClr>
            <a:contourClr>
              <a:schemeClr val="bg1"/>
            </a:contourClr>
          </a:sp3d>
        </p:spPr>
        <p:style>
          <a:lnRef idx="2">
            <a:schemeClr val="accent1">
              <a:shade val="50000"/>
            </a:schemeClr>
          </a:lnRef>
          <a:fillRef idx="1">
            <a:schemeClr val="accent1"/>
          </a:fillRef>
          <a:effectRef idx="0">
            <a:schemeClr val="accent1"/>
          </a:effectRef>
          <a:fontRef idx="minor">
            <a:schemeClr val="lt1"/>
          </a:fontRef>
        </p:style>
        <p:txBody>
          <a:bodyPr lIns="0" tIns="648000" rIns="457200" bIns="731520" rtlCol="0" anchor="ctr"/>
          <a:lstStyle/>
          <a:p>
            <a:pPr algn="ctr"/>
            <a:r>
              <a:rPr lang="he-IL" sz="2800" dirty="0">
                <a:solidFill>
                  <a:schemeClr val="bg1"/>
                </a:solidFill>
                <a:latin typeface="Calibri" panose="020F0502020204030204" pitchFamily="34" charset="0"/>
                <a:cs typeface="Calibri" panose="020F0502020204030204" pitchFamily="34" charset="0"/>
              </a:rPr>
              <a:t>אֲנִי הִצַגְתִי</a:t>
            </a:r>
          </a:p>
          <a:p>
            <a:pPr algn="ctr"/>
            <a:r>
              <a:rPr lang="he-IL" sz="2800" dirty="0">
                <a:solidFill>
                  <a:schemeClr val="bg1"/>
                </a:solidFill>
                <a:latin typeface="Calibri" panose="020F0502020204030204" pitchFamily="34" charset="0"/>
                <a:cs typeface="Calibri" panose="020F0502020204030204" pitchFamily="34" charset="0"/>
              </a:rPr>
              <a:t> 5 שְקָלִים בְּעֶזְרַת </a:t>
            </a:r>
          </a:p>
          <a:p>
            <a:pPr algn="ctr"/>
            <a:r>
              <a:rPr lang="he-IL" sz="2800" dirty="0">
                <a:solidFill>
                  <a:schemeClr val="bg1"/>
                </a:solidFill>
                <a:latin typeface="Calibri" panose="020F0502020204030204" pitchFamily="34" charset="0"/>
                <a:cs typeface="Calibri" panose="020F0502020204030204" pitchFamily="34" charset="0"/>
              </a:rPr>
              <a:t>4 מַטְבְּעוֹת.</a:t>
            </a:r>
          </a:p>
        </p:txBody>
      </p:sp>
      <p:sp>
        <p:nvSpPr>
          <p:cNvPr id="17" name="בועית דיבור - בן">
            <a:extLst>
              <a:ext uri="{FF2B5EF4-FFF2-40B4-BE49-F238E27FC236}">
                <a16:creationId xmlns:a16="http://schemas.microsoft.com/office/drawing/2014/main" id="{A6AB6642-CA97-448D-A0AB-B126A953BAB8}"/>
              </a:ext>
            </a:extLst>
          </p:cNvPr>
          <p:cNvSpPr/>
          <p:nvPr/>
        </p:nvSpPr>
        <p:spPr>
          <a:xfrm>
            <a:off x="774769" y="3687539"/>
            <a:ext cx="2132134" cy="1600463"/>
          </a:xfrm>
          <a:custGeom>
            <a:avLst/>
            <a:gdLst>
              <a:gd name="connsiteX0" fmla="*/ 3458110 w 3462287"/>
              <a:gd name="connsiteY0" fmla="*/ 546923 h 2925577"/>
              <a:gd name="connsiteX1" fmla="*/ 3448585 w 3462287"/>
              <a:gd name="connsiteY1" fmla="*/ 251648 h 2925577"/>
              <a:gd name="connsiteX2" fmla="*/ 3324760 w 3462287"/>
              <a:gd name="connsiteY2" fmla="*/ 175448 h 2925577"/>
              <a:gd name="connsiteX3" fmla="*/ 3124735 w 3462287"/>
              <a:gd name="connsiteY3" fmla="*/ 99248 h 2925577"/>
              <a:gd name="connsiteX4" fmla="*/ 2000785 w 3462287"/>
              <a:gd name="connsiteY4" fmla="*/ 3998 h 2925577"/>
              <a:gd name="connsiteX5" fmla="*/ 810160 w 3462287"/>
              <a:gd name="connsiteY5" fmla="*/ 23048 h 2925577"/>
              <a:gd name="connsiteX6" fmla="*/ 333910 w 3462287"/>
              <a:gd name="connsiteY6" fmla="*/ 70673 h 2925577"/>
              <a:gd name="connsiteX7" fmla="*/ 124360 w 3462287"/>
              <a:gd name="connsiteY7" fmla="*/ 184973 h 2925577"/>
              <a:gd name="connsiteX8" fmla="*/ 29110 w 3462287"/>
              <a:gd name="connsiteY8" fmla="*/ 404048 h 2925577"/>
              <a:gd name="connsiteX9" fmla="*/ 535 w 3462287"/>
              <a:gd name="connsiteY9" fmla="*/ 1242248 h 2925577"/>
              <a:gd name="connsiteX10" fmla="*/ 48160 w 3462287"/>
              <a:gd name="connsiteY10" fmla="*/ 1766123 h 2925577"/>
              <a:gd name="connsiteX11" fmla="*/ 105310 w 3462287"/>
              <a:gd name="connsiteY11" fmla="*/ 2004248 h 2925577"/>
              <a:gd name="connsiteX12" fmla="*/ 248185 w 3462287"/>
              <a:gd name="connsiteY12" fmla="*/ 2118548 h 2925577"/>
              <a:gd name="connsiteX13" fmla="*/ 400585 w 3462287"/>
              <a:gd name="connsiteY13" fmla="*/ 2109023 h 2925577"/>
              <a:gd name="connsiteX14" fmla="*/ 486310 w 3462287"/>
              <a:gd name="connsiteY14" fmla="*/ 2480498 h 2925577"/>
              <a:gd name="connsiteX15" fmla="*/ 533935 w 3462287"/>
              <a:gd name="connsiteY15" fmla="*/ 2775773 h 2925577"/>
              <a:gd name="connsiteX16" fmla="*/ 552985 w 3462287"/>
              <a:gd name="connsiteY16" fmla="*/ 2918648 h 2925577"/>
              <a:gd name="connsiteX17" fmla="*/ 638710 w 3462287"/>
              <a:gd name="connsiteY17" fmla="*/ 2566223 h 2925577"/>
              <a:gd name="connsiteX18" fmla="*/ 676810 w 3462287"/>
              <a:gd name="connsiteY18" fmla="*/ 2404298 h 2925577"/>
              <a:gd name="connsiteX19" fmla="*/ 733960 w 3462287"/>
              <a:gd name="connsiteY19" fmla="*/ 2232848 h 2925577"/>
              <a:gd name="connsiteX20" fmla="*/ 819685 w 3462287"/>
              <a:gd name="connsiteY20" fmla="*/ 2185223 h 2925577"/>
              <a:gd name="connsiteX21" fmla="*/ 962560 w 3462287"/>
              <a:gd name="connsiteY21" fmla="*/ 2175698 h 2925577"/>
              <a:gd name="connsiteX22" fmla="*/ 1267360 w 3462287"/>
              <a:gd name="connsiteY22" fmla="*/ 2185223 h 2925577"/>
              <a:gd name="connsiteX23" fmla="*/ 1610260 w 3462287"/>
              <a:gd name="connsiteY23" fmla="*/ 2204273 h 2925577"/>
              <a:gd name="connsiteX24" fmla="*/ 2248435 w 3462287"/>
              <a:gd name="connsiteY24" fmla="*/ 2185223 h 2925577"/>
              <a:gd name="connsiteX25" fmla="*/ 2562760 w 3462287"/>
              <a:gd name="connsiteY25" fmla="*/ 2185223 h 2925577"/>
              <a:gd name="connsiteX26" fmla="*/ 2829460 w 3462287"/>
              <a:gd name="connsiteY26" fmla="*/ 2147123 h 2925577"/>
              <a:gd name="connsiteX27" fmla="*/ 3000910 w 3462287"/>
              <a:gd name="connsiteY27" fmla="*/ 2023298 h 2925577"/>
              <a:gd name="connsiteX28" fmla="*/ 3143785 w 3462287"/>
              <a:gd name="connsiteY28" fmla="*/ 1794698 h 2925577"/>
              <a:gd name="connsiteX29" fmla="*/ 3258085 w 3462287"/>
              <a:gd name="connsiteY29" fmla="*/ 1556573 h 2925577"/>
              <a:gd name="connsiteX30" fmla="*/ 3353335 w 3462287"/>
              <a:gd name="connsiteY30" fmla="*/ 1204148 h 2925577"/>
              <a:gd name="connsiteX31" fmla="*/ 3439060 w 3462287"/>
              <a:gd name="connsiteY31" fmla="*/ 899348 h 2925577"/>
              <a:gd name="connsiteX32" fmla="*/ 3458110 w 3462287"/>
              <a:gd name="connsiteY32" fmla="*/ 546923 h 2925577"/>
              <a:gd name="connsiteX0" fmla="*/ 3458110 w 3462287"/>
              <a:gd name="connsiteY0" fmla="*/ 546923 h 2925577"/>
              <a:gd name="connsiteX1" fmla="*/ 3448585 w 3462287"/>
              <a:gd name="connsiteY1" fmla="*/ 251648 h 2925577"/>
              <a:gd name="connsiteX2" fmla="*/ 3324760 w 3462287"/>
              <a:gd name="connsiteY2" fmla="*/ 175448 h 2925577"/>
              <a:gd name="connsiteX3" fmla="*/ 3124735 w 3462287"/>
              <a:gd name="connsiteY3" fmla="*/ 99248 h 2925577"/>
              <a:gd name="connsiteX4" fmla="*/ 2000785 w 3462287"/>
              <a:gd name="connsiteY4" fmla="*/ 3998 h 2925577"/>
              <a:gd name="connsiteX5" fmla="*/ 810160 w 3462287"/>
              <a:gd name="connsiteY5" fmla="*/ 23048 h 2925577"/>
              <a:gd name="connsiteX6" fmla="*/ 333910 w 3462287"/>
              <a:gd name="connsiteY6" fmla="*/ 70673 h 2925577"/>
              <a:gd name="connsiteX7" fmla="*/ 124360 w 3462287"/>
              <a:gd name="connsiteY7" fmla="*/ 184973 h 2925577"/>
              <a:gd name="connsiteX8" fmla="*/ 29110 w 3462287"/>
              <a:gd name="connsiteY8" fmla="*/ 404048 h 2925577"/>
              <a:gd name="connsiteX9" fmla="*/ 535 w 3462287"/>
              <a:gd name="connsiteY9" fmla="*/ 1242248 h 2925577"/>
              <a:gd name="connsiteX10" fmla="*/ 48160 w 3462287"/>
              <a:gd name="connsiteY10" fmla="*/ 1766123 h 2925577"/>
              <a:gd name="connsiteX11" fmla="*/ 105310 w 3462287"/>
              <a:gd name="connsiteY11" fmla="*/ 2004248 h 2925577"/>
              <a:gd name="connsiteX12" fmla="*/ 248185 w 3462287"/>
              <a:gd name="connsiteY12" fmla="*/ 2118548 h 2925577"/>
              <a:gd name="connsiteX13" fmla="*/ 429160 w 3462287"/>
              <a:gd name="connsiteY13" fmla="*/ 2185223 h 2925577"/>
              <a:gd name="connsiteX14" fmla="*/ 486310 w 3462287"/>
              <a:gd name="connsiteY14" fmla="*/ 2480498 h 2925577"/>
              <a:gd name="connsiteX15" fmla="*/ 533935 w 3462287"/>
              <a:gd name="connsiteY15" fmla="*/ 2775773 h 2925577"/>
              <a:gd name="connsiteX16" fmla="*/ 552985 w 3462287"/>
              <a:gd name="connsiteY16" fmla="*/ 2918648 h 2925577"/>
              <a:gd name="connsiteX17" fmla="*/ 638710 w 3462287"/>
              <a:gd name="connsiteY17" fmla="*/ 2566223 h 2925577"/>
              <a:gd name="connsiteX18" fmla="*/ 676810 w 3462287"/>
              <a:gd name="connsiteY18" fmla="*/ 2404298 h 2925577"/>
              <a:gd name="connsiteX19" fmla="*/ 733960 w 3462287"/>
              <a:gd name="connsiteY19" fmla="*/ 2232848 h 2925577"/>
              <a:gd name="connsiteX20" fmla="*/ 819685 w 3462287"/>
              <a:gd name="connsiteY20" fmla="*/ 2185223 h 2925577"/>
              <a:gd name="connsiteX21" fmla="*/ 962560 w 3462287"/>
              <a:gd name="connsiteY21" fmla="*/ 2175698 h 2925577"/>
              <a:gd name="connsiteX22" fmla="*/ 1267360 w 3462287"/>
              <a:gd name="connsiteY22" fmla="*/ 2185223 h 2925577"/>
              <a:gd name="connsiteX23" fmla="*/ 1610260 w 3462287"/>
              <a:gd name="connsiteY23" fmla="*/ 2204273 h 2925577"/>
              <a:gd name="connsiteX24" fmla="*/ 2248435 w 3462287"/>
              <a:gd name="connsiteY24" fmla="*/ 2185223 h 2925577"/>
              <a:gd name="connsiteX25" fmla="*/ 2562760 w 3462287"/>
              <a:gd name="connsiteY25" fmla="*/ 2185223 h 2925577"/>
              <a:gd name="connsiteX26" fmla="*/ 2829460 w 3462287"/>
              <a:gd name="connsiteY26" fmla="*/ 2147123 h 2925577"/>
              <a:gd name="connsiteX27" fmla="*/ 3000910 w 3462287"/>
              <a:gd name="connsiteY27" fmla="*/ 2023298 h 2925577"/>
              <a:gd name="connsiteX28" fmla="*/ 3143785 w 3462287"/>
              <a:gd name="connsiteY28" fmla="*/ 1794698 h 2925577"/>
              <a:gd name="connsiteX29" fmla="*/ 3258085 w 3462287"/>
              <a:gd name="connsiteY29" fmla="*/ 1556573 h 2925577"/>
              <a:gd name="connsiteX30" fmla="*/ 3353335 w 3462287"/>
              <a:gd name="connsiteY30" fmla="*/ 1204148 h 2925577"/>
              <a:gd name="connsiteX31" fmla="*/ 3439060 w 3462287"/>
              <a:gd name="connsiteY31" fmla="*/ 899348 h 2925577"/>
              <a:gd name="connsiteX32" fmla="*/ 3458110 w 3462287"/>
              <a:gd name="connsiteY32" fmla="*/ 546923 h 2925577"/>
              <a:gd name="connsiteX0" fmla="*/ 3458110 w 3458646"/>
              <a:gd name="connsiteY0" fmla="*/ 546923 h 2925577"/>
              <a:gd name="connsiteX1" fmla="*/ 3448585 w 3458646"/>
              <a:gd name="connsiteY1" fmla="*/ 251648 h 2925577"/>
              <a:gd name="connsiteX2" fmla="*/ 3400960 w 3458646"/>
              <a:gd name="connsiteY2" fmla="*/ 156398 h 2925577"/>
              <a:gd name="connsiteX3" fmla="*/ 3124735 w 3458646"/>
              <a:gd name="connsiteY3" fmla="*/ 99248 h 2925577"/>
              <a:gd name="connsiteX4" fmla="*/ 2000785 w 3458646"/>
              <a:gd name="connsiteY4" fmla="*/ 3998 h 2925577"/>
              <a:gd name="connsiteX5" fmla="*/ 810160 w 3458646"/>
              <a:gd name="connsiteY5" fmla="*/ 23048 h 2925577"/>
              <a:gd name="connsiteX6" fmla="*/ 333910 w 3458646"/>
              <a:gd name="connsiteY6" fmla="*/ 70673 h 2925577"/>
              <a:gd name="connsiteX7" fmla="*/ 124360 w 3458646"/>
              <a:gd name="connsiteY7" fmla="*/ 184973 h 2925577"/>
              <a:gd name="connsiteX8" fmla="*/ 29110 w 3458646"/>
              <a:gd name="connsiteY8" fmla="*/ 404048 h 2925577"/>
              <a:gd name="connsiteX9" fmla="*/ 535 w 3458646"/>
              <a:gd name="connsiteY9" fmla="*/ 1242248 h 2925577"/>
              <a:gd name="connsiteX10" fmla="*/ 48160 w 3458646"/>
              <a:gd name="connsiteY10" fmla="*/ 1766123 h 2925577"/>
              <a:gd name="connsiteX11" fmla="*/ 105310 w 3458646"/>
              <a:gd name="connsiteY11" fmla="*/ 2004248 h 2925577"/>
              <a:gd name="connsiteX12" fmla="*/ 248185 w 3458646"/>
              <a:gd name="connsiteY12" fmla="*/ 2118548 h 2925577"/>
              <a:gd name="connsiteX13" fmla="*/ 429160 w 3458646"/>
              <a:gd name="connsiteY13" fmla="*/ 2185223 h 2925577"/>
              <a:gd name="connsiteX14" fmla="*/ 486310 w 3458646"/>
              <a:gd name="connsiteY14" fmla="*/ 2480498 h 2925577"/>
              <a:gd name="connsiteX15" fmla="*/ 533935 w 3458646"/>
              <a:gd name="connsiteY15" fmla="*/ 2775773 h 2925577"/>
              <a:gd name="connsiteX16" fmla="*/ 552985 w 3458646"/>
              <a:gd name="connsiteY16" fmla="*/ 2918648 h 2925577"/>
              <a:gd name="connsiteX17" fmla="*/ 638710 w 3458646"/>
              <a:gd name="connsiteY17" fmla="*/ 2566223 h 2925577"/>
              <a:gd name="connsiteX18" fmla="*/ 676810 w 3458646"/>
              <a:gd name="connsiteY18" fmla="*/ 2404298 h 2925577"/>
              <a:gd name="connsiteX19" fmla="*/ 733960 w 3458646"/>
              <a:gd name="connsiteY19" fmla="*/ 2232848 h 2925577"/>
              <a:gd name="connsiteX20" fmla="*/ 819685 w 3458646"/>
              <a:gd name="connsiteY20" fmla="*/ 2185223 h 2925577"/>
              <a:gd name="connsiteX21" fmla="*/ 962560 w 3458646"/>
              <a:gd name="connsiteY21" fmla="*/ 2175698 h 2925577"/>
              <a:gd name="connsiteX22" fmla="*/ 1267360 w 3458646"/>
              <a:gd name="connsiteY22" fmla="*/ 2185223 h 2925577"/>
              <a:gd name="connsiteX23" fmla="*/ 1610260 w 3458646"/>
              <a:gd name="connsiteY23" fmla="*/ 2204273 h 2925577"/>
              <a:gd name="connsiteX24" fmla="*/ 2248435 w 3458646"/>
              <a:gd name="connsiteY24" fmla="*/ 2185223 h 2925577"/>
              <a:gd name="connsiteX25" fmla="*/ 2562760 w 3458646"/>
              <a:gd name="connsiteY25" fmla="*/ 2185223 h 2925577"/>
              <a:gd name="connsiteX26" fmla="*/ 2829460 w 3458646"/>
              <a:gd name="connsiteY26" fmla="*/ 2147123 h 2925577"/>
              <a:gd name="connsiteX27" fmla="*/ 3000910 w 3458646"/>
              <a:gd name="connsiteY27" fmla="*/ 2023298 h 2925577"/>
              <a:gd name="connsiteX28" fmla="*/ 3143785 w 3458646"/>
              <a:gd name="connsiteY28" fmla="*/ 1794698 h 2925577"/>
              <a:gd name="connsiteX29" fmla="*/ 3258085 w 3458646"/>
              <a:gd name="connsiteY29" fmla="*/ 1556573 h 2925577"/>
              <a:gd name="connsiteX30" fmla="*/ 3353335 w 3458646"/>
              <a:gd name="connsiteY30" fmla="*/ 1204148 h 2925577"/>
              <a:gd name="connsiteX31" fmla="*/ 3439060 w 3458646"/>
              <a:gd name="connsiteY31" fmla="*/ 899348 h 2925577"/>
              <a:gd name="connsiteX32" fmla="*/ 3458110 w 3458646"/>
              <a:gd name="connsiteY32" fmla="*/ 546923 h 2925577"/>
              <a:gd name="connsiteX0" fmla="*/ 3458110 w 3459978"/>
              <a:gd name="connsiteY0" fmla="*/ 546923 h 2925577"/>
              <a:gd name="connsiteX1" fmla="*/ 3448585 w 3459978"/>
              <a:gd name="connsiteY1" fmla="*/ 251648 h 2925577"/>
              <a:gd name="connsiteX2" fmla="*/ 3400960 w 3459978"/>
              <a:gd name="connsiteY2" fmla="*/ 156398 h 2925577"/>
              <a:gd name="connsiteX3" fmla="*/ 3124735 w 3459978"/>
              <a:gd name="connsiteY3" fmla="*/ 99248 h 2925577"/>
              <a:gd name="connsiteX4" fmla="*/ 2000785 w 3459978"/>
              <a:gd name="connsiteY4" fmla="*/ 3998 h 2925577"/>
              <a:gd name="connsiteX5" fmla="*/ 810160 w 3459978"/>
              <a:gd name="connsiteY5" fmla="*/ 23048 h 2925577"/>
              <a:gd name="connsiteX6" fmla="*/ 333910 w 3459978"/>
              <a:gd name="connsiteY6" fmla="*/ 70673 h 2925577"/>
              <a:gd name="connsiteX7" fmla="*/ 124360 w 3459978"/>
              <a:gd name="connsiteY7" fmla="*/ 184973 h 2925577"/>
              <a:gd name="connsiteX8" fmla="*/ 29110 w 3459978"/>
              <a:gd name="connsiteY8" fmla="*/ 404048 h 2925577"/>
              <a:gd name="connsiteX9" fmla="*/ 535 w 3459978"/>
              <a:gd name="connsiteY9" fmla="*/ 1242248 h 2925577"/>
              <a:gd name="connsiteX10" fmla="*/ 48160 w 3459978"/>
              <a:gd name="connsiteY10" fmla="*/ 1766123 h 2925577"/>
              <a:gd name="connsiteX11" fmla="*/ 105310 w 3459978"/>
              <a:gd name="connsiteY11" fmla="*/ 2004248 h 2925577"/>
              <a:gd name="connsiteX12" fmla="*/ 248185 w 3459978"/>
              <a:gd name="connsiteY12" fmla="*/ 2118548 h 2925577"/>
              <a:gd name="connsiteX13" fmla="*/ 429160 w 3459978"/>
              <a:gd name="connsiteY13" fmla="*/ 2185223 h 2925577"/>
              <a:gd name="connsiteX14" fmla="*/ 486310 w 3459978"/>
              <a:gd name="connsiteY14" fmla="*/ 2480498 h 2925577"/>
              <a:gd name="connsiteX15" fmla="*/ 533935 w 3459978"/>
              <a:gd name="connsiteY15" fmla="*/ 2775773 h 2925577"/>
              <a:gd name="connsiteX16" fmla="*/ 552985 w 3459978"/>
              <a:gd name="connsiteY16" fmla="*/ 2918648 h 2925577"/>
              <a:gd name="connsiteX17" fmla="*/ 638710 w 3459978"/>
              <a:gd name="connsiteY17" fmla="*/ 2566223 h 2925577"/>
              <a:gd name="connsiteX18" fmla="*/ 676810 w 3459978"/>
              <a:gd name="connsiteY18" fmla="*/ 2404298 h 2925577"/>
              <a:gd name="connsiteX19" fmla="*/ 733960 w 3459978"/>
              <a:gd name="connsiteY19" fmla="*/ 2232848 h 2925577"/>
              <a:gd name="connsiteX20" fmla="*/ 819685 w 3459978"/>
              <a:gd name="connsiteY20" fmla="*/ 2185223 h 2925577"/>
              <a:gd name="connsiteX21" fmla="*/ 962560 w 3459978"/>
              <a:gd name="connsiteY21" fmla="*/ 2175698 h 2925577"/>
              <a:gd name="connsiteX22" fmla="*/ 1267360 w 3459978"/>
              <a:gd name="connsiteY22" fmla="*/ 2185223 h 2925577"/>
              <a:gd name="connsiteX23" fmla="*/ 1610260 w 3459978"/>
              <a:gd name="connsiteY23" fmla="*/ 2204273 h 2925577"/>
              <a:gd name="connsiteX24" fmla="*/ 2248435 w 3459978"/>
              <a:gd name="connsiteY24" fmla="*/ 2185223 h 2925577"/>
              <a:gd name="connsiteX25" fmla="*/ 2562760 w 3459978"/>
              <a:gd name="connsiteY25" fmla="*/ 2185223 h 2925577"/>
              <a:gd name="connsiteX26" fmla="*/ 2829460 w 3459978"/>
              <a:gd name="connsiteY26" fmla="*/ 2147123 h 2925577"/>
              <a:gd name="connsiteX27" fmla="*/ 3000910 w 3459978"/>
              <a:gd name="connsiteY27" fmla="*/ 2023298 h 2925577"/>
              <a:gd name="connsiteX28" fmla="*/ 3143785 w 3459978"/>
              <a:gd name="connsiteY28" fmla="*/ 1794698 h 2925577"/>
              <a:gd name="connsiteX29" fmla="*/ 3258085 w 3459978"/>
              <a:gd name="connsiteY29" fmla="*/ 1556573 h 2925577"/>
              <a:gd name="connsiteX30" fmla="*/ 3353335 w 3459978"/>
              <a:gd name="connsiteY30" fmla="*/ 1204148 h 2925577"/>
              <a:gd name="connsiteX31" fmla="*/ 3420010 w 3459978"/>
              <a:gd name="connsiteY31" fmla="*/ 899348 h 2925577"/>
              <a:gd name="connsiteX32" fmla="*/ 3458110 w 3459978"/>
              <a:gd name="connsiteY32" fmla="*/ 546923 h 2925577"/>
              <a:gd name="connsiteX0" fmla="*/ 3458110 w 3459978"/>
              <a:gd name="connsiteY0" fmla="*/ 518348 h 2925577"/>
              <a:gd name="connsiteX1" fmla="*/ 3448585 w 3459978"/>
              <a:gd name="connsiteY1" fmla="*/ 251648 h 2925577"/>
              <a:gd name="connsiteX2" fmla="*/ 3400960 w 3459978"/>
              <a:gd name="connsiteY2" fmla="*/ 156398 h 2925577"/>
              <a:gd name="connsiteX3" fmla="*/ 3124735 w 3459978"/>
              <a:gd name="connsiteY3" fmla="*/ 99248 h 2925577"/>
              <a:gd name="connsiteX4" fmla="*/ 2000785 w 3459978"/>
              <a:gd name="connsiteY4" fmla="*/ 3998 h 2925577"/>
              <a:gd name="connsiteX5" fmla="*/ 810160 w 3459978"/>
              <a:gd name="connsiteY5" fmla="*/ 23048 h 2925577"/>
              <a:gd name="connsiteX6" fmla="*/ 333910 w 3459978"/>
              <a:gd name="connsiteY6" fmla="*/ 70673 h 2925577"/>
              <a:gd name="connsiteX7" fmla="*/ 124360 w 3459978"/>
              <a:gd name="connsiteY7" fmla="*/ 184973 h 2925577"/>
              <a:gd name="connsiteX8" fmla="*/ 29110 w 3459978"/>
              <a:gd name="connsiteY8" fmla="*/ 404048 h 2925577"/>
              <a:gd name="connsiteX9" fmla="*/ 535 w 3459978"/>
              <a:gd name="connsiteY9" fmla="*/ 1242248 h 2925577"/>
              <a:gd name="connsiteX10" fmla="*/ 48160 w 3459978"/>
              <a:gd name="connsiteY10" fmla="*/ 1766123 h 2925577"/>
              <a:gd name="connsiteX11" fmla="*/ 105310 w 3459978"/>
              <a:gd name="connsiteY11" fmla="*/ 2004248 h 2925577"/>
              <a:gd name="connsiteX12" fmla="*/ 248185 w 3459978"/>
              <a:gd name="connsiteY12" fmla="*/ 2118548 h 2925577"/>
              <a:gd name="connsiteX13" fmla="*/ 429160 w 3459978"/>
              <a:gd name="connsiteY13" fmla="*/ 2185223 h 2925577"/>
              <a:gd name="connsiteX14" fmla="*/ 486310 w 3459978"/>
              <a:gd name="connsiteY14" fmla="*/ 2480498 h 2925577"/>
              <a:gd name="connsiteX15" fmla="*/ 533935 w 3459978"/>
              <a:gd name="connsiteY15" fmla="*/ 2775773 h 2925577"/>
              <a:gd name="connsiteX16" fmla="*/ 552985 w 3459978"/>
              <a:gd name="connsiteY16" fmla="*/ 2918648 h 2925577"/>
              <a:gd name="connsiteX17" fmla="*/ 638710 w 3459978"/>
              <a:gd name="connsiteY17" fmla="*/ 2566223 h 2925577"/>
              <a:gd name="connsiteX18" fmla="*/ 676810 w 3459978"/>
              <a:gd name="connsiteY18" fmla="*/ 2404298 h 2925577"/>
              <a:gd name="connsiteX19" fmla="*/ 733960 w 3459978"/>
              <a:gd name="connsiteY19" fmla="*/ 2232848 h 2925577"/>
              <a:gd name="connsiteX20" fmla="*/ 819685 w 3459978"/>
              <a:gd name="connsiteY20" fmla="*/ 2185223 h 2925577"/>
              <a:gd name="connsiteX21" fmla="*/ 962560 w 3459978"/>
              <a:gd name="connsiteY21" fmla="*/ 2175698 h 2925577"/>
              <a:gd name="connsiteX22" fmla="*/ 1267360 w 3459978"/>
              <a:gd name="connsiteY22" fmla="*/ 2185223 h 2925577"/>
              <a:gd name="connsiteX23" fmla="*/ 1610260 w 3459978"/>
              <a:gd name="connsiteY23" fmla="*/ 2204273 h 2925577"/>
              <a:gd name="connsiteX24" fmla="*/ 2248435 w 3459978"/>
              <a:gd name="connsiteY24" fmla="*/ 2185223 h 2925577"/>
              <a:gd name="connsiteX25" fmla="*/ 2562760 w 3459978"/>
              <a:gd name="connsiteY25" fmla="*/ 2185223 h 2925577"/>
              <a:gd name="connsiteX26" fmla="*/ 2829460 w 3459978"/>
              <a:gd name="connsiteY26" fmla="*/ 2147123 h 2925577"/>
              <a:gd name="connsiteX27" fmla="*/ 3000910 w 3459978"/>
              <a:gd name="connsiteY27" fmla="*/ 2023298 h 2925577"/>
              <a:gd name="connsiteX28" fmla="*/ 3143785 w 3459978"/>
              <a:gd name="connsiteY28" fmla="*/ 1794698 h 2925577"/>
              <a:gd name="connsiteX29" fmla="*/ 3258085 w 3459978"/>
              <a:gd name="connsiteY29" fmla="*/ 1556573 h 2925577"/>
              <a:gd name="connsiteX30" fmla="*/ 3353335 w 3459978"/>
              <a:gd name="connsiteY30" fmla="*/ 1204148 h 2925577"/>
              <a:gd name="connsiteX31" fmla="*/ 3420010 w 3459978"/>
              <a:gd name="connsiteY31" fmla="*/ 899348 h 2925577"/>
              <a:gd name="connsiteX32" fmla="*/ 3458110 w 3459978"/>
              <a:gd name="connsiteY32" fmla="*/ 518348 h 2925577"/>
              <a:gd name="connsiteX0" fmla="*/ 3458110 w 3460957"/>
              <a:gd name="connsiteY0" fmla="*/ 518348 h 2925577"/>
              <a:gd name="connsiteX1" fmla="*/ 3448585 w 3460957"/>
              <a:gd name="connsiteY1" fmla="*/ 251648 h 2925577"/>
              <a:gd name="connsiteX2" fmla="*/ 3372385 w 3460957"/>
              <a:gd name="connsiteY2" fmla="*/ 146873 h 2925577"/>
              <a:gd name="connsiteX3" fmla="*/ 3124735 w 3460957"/>
              <a:gd name="connsiteY3" fmla="*/ 99248 h 2925577"/>
              <a:gd name="connsiteX4" fmla="*/ 2000785 w 3460957"/>
              <a:gd name="connsiteY4" fmla="*/ 3998 h 2925577"/>
              <a:gd name="connsiteX5" fmla="*/ 810160 w 3460957"/>
              <a:gd name="connsiteY5" fmla="*/ 23048 h 2925577"/>
              <a:gd name="connsiteX6" fmla="*/ 333910 w 3460957"/>
              <a:gd name="connsiteY6" fmla="*/ 70673 h 2925577"/>
              <a:gd name="connsiteX7" fmla="*/ 124360 w 3460957"/>
              <a:gd name="connsiteY7" fmla="*/ 184973 h 2925577"/>
              <a:gd name="connsiteX8" fmla="*/ 29110 w 3460957"/>
              <a:gd name="connsiteY8" fmla="*/ 404048 h 2925577"/>
              <a:gd name="connsiteX9" fmla="*/ 535 w 3460957"/>
              <a:gd name="connsiteY9" fmla="*/ 1242248 h 2925577"/>
              <a:gd name="connsiteX10" fmla="*/ 48160 w 3460957"/>
              <a:gd name="connsiteY10" fmla="*/ 1766123 h 2925577"/>
              <a:gd name="connsiteX11" fmla="*/ 105310 w 3460957"/>
              <a:gd name="connsiteY11" fmla="*/ 2004248 h 2925577"/>
              <a:gd name="connsiteX12" fmla="*/ 248185 w 3460957"/>
              <a:gd name="connsiteY12" fmla="*/ 2118548 h 2925577"/>
              <a:gd name="connsiteX13" fmla="*/ 429160 w 3460957"/>
              <a:gd name="connsiteY13" fmla="*/ 2185223 h 2925577"/>
              <a:gd name="connsiteX14" fmla="*/ 486310 w 3460957"/>
              <a:gd name="connsiteY14" fmla="*/ 2480498 h 2925577"/>
              <a:gd name="connsiteX15" fmla="*/ 533935 w 3460957"/>
              <a:gd name="connsiteY15" fmla="*/ 2775773 h 2925577"/>
              <a:gd name="connsiteX16" fmla="*/ 552985 w 3460957"/>
              <a:gd name="connsiteY16" fmla="*/ 2918648 h 2925577"/>
              <a:gd name="connsiteX17" fmla="*/ 638710 w 3460957"/>
              <a:gd name="connsiteY17" fmla="*/ 2566223 h 2925577"/>
              <a:gd name="connsiteX18" fmla="*/ 676810 w 3460957"/>
              <a:gd name="connsiteY18" fmla="*/ 2404298 h 2925577"/>
              <a:gd name="connsiteX19" fmla="*/ 733960 w 3460957"/>
              <a:gd name="connsiteY19" fmla="*/ 2232848 h 2925577"/>
              <a:gd name="connsiteX20" fmla="*/ 819685 w 3460957"/>
              <a:gd name="connsiteY20" fmla="*/ 2185223 h 2925577"/>
              <a:gd name="connsiteX21" fmla="*/ 962560 w 3460957"/>
              <a:gd name="connsiteY21" fmla="*/ 2175698 h 2925577"/>
              <a:gd name="connsiteX22" fmla="*/ 1267360 w 3460957"/>
              <a:gd name="connsiteY22" fmla="*/ 2185223 h 2925577"/>
              <a:gd name="connsiteX23" fmla="*/ 1610260 w 3460957"/>
              <a:gd name="connsiteY23" fmla="*/ 2204273 h 2925577"/>
              <a:gd name="connsiteX24" fmla="*/ 2248435 w 3460957"/>
              <a:gd name="connsiteY24" fmla="*/ 2185223 h 2925577"/>
              <a:gd name="connsiteX25" fmla="*/ 2562760 w 3460957"/>
              <a:gd name="connsiteY25" fmla="*/ 2185223 h 2925577"/>
              <a:gd name="connsiteX26" fmla="*/ 2829460 w 3460957"/>
              <a:gd name="connsiteY26" fmla="*/ 2147123 h 2925577"/>
              <a:gd name="connsiteX27" fmla="*/ 3000910 w 3460957"/>
              <a:gd name="connsiteY27" fmla="*/ 2023298 h 2925577"/>
              <a:gd name="connsiteX28" fmla="*/ 3143785 w 3460957"/>
              <a:gd name="connsiteY28" fmla="*/ 1794698 h 2925577"/>
              <a:gd name="connsiteX29" fmla="*/ 3258085 w 3460957"/>
              <a:gd name="connsiteY29" fmla="*/ 1556573 h 2925577"/>
              <a:gd name="connsiteX30" fmla="*/ 3353335 w 3460957"/>
              <a:gd name="connsiteY30" fmla="*/ 1204148 h 2925577"/>
              <a:gd name="connsiteX31" fmla="*/ 3420010 w 3460957"/>
              <a:gd name="connsiteY31" fmla="*/ 899348 h 2925577"/>
              <a:gd name="connsiteX32" fmla="*/ 3458110 w 3460957"/>
              <a:gd name="connsiteY32" fmla="*/ 518348 h 2925577"/>
              <a:gd name="connsiteX0" fmla="*/ 3458110 w 3460957"/>
              <a:gd name="connsiteY0" fmla="*/ 518348 h 2925577"/>
              <a:gd name="connsiteX1" fmla="*/ 3448585 w 3460957"/>
              <a:gd name="connsiteY1" fmla="*/ 251648 h 2925577"/>
              <a:gd name="connsiteX2" fmla="*/ 3372385 w 3460957"/>
              <a:gd name="connsiteY2" fmla="*/ 146873 h 2925577"/>
              <a:gd name="connsiteX3" fmla="*/ 3124735 w 3460957"/>
              <a:gd name="connsiteY3" fmla="*/ 99248 h 2925577"/>
              <a:gd name="connsiteX4" fmla="*/ 2000785 w 3460957"/>
              <a:gd name="connsiteY4" fmla="*/ 3998 h 2925577"/>
              <a:gd name="connsiteX5" fmla="*/ 810160 w 3460957"/>
              <a:gd name="connsiteY5" fmla="*/ 23048 h 2925577"/>
              <a:gd name="connsiteX6" fmla="*/ 333910 w 3460957"/>
              <a:gd name="connsiteY6" fmla="*/ 70673 h 2925577"/>
              <a:gd name="connsiteX7" fmla="*/ 124360 w 3460957"/>
              <a:gd name="connsiteY7" fmla="*/ 184973 h 2925577"/>
              <a:gd name="connsiteX8" fmla="*/ 29110 w 3460957"/>
              <a:gd name="connsiteY8" fmla="*/ 404048 h 2925577"/>
              <a:gd name="connsiteX9" fmla="*/ 535 w 3460957"/>
              <a:gd name="connsiteY9" fmla="*/ 1242248 h 2925577"/>
              <a:gd name="connsiteX10" fmla="*/ 48160 w 3460957"/>
              <a:gd name="connsiteY10" fmla="*/ 1766123 h 2925577"/>
              <a:gd name="connsiteX11" fmla="*/ 105310 w 3460957"/>
              <a:gd name="connsiteY11" fmla="*/ 2004248 h 2925577"/>
              <a:gd name="connsiteX12" fmla="*/ 248185 w 3460957"/>
              <a:gd name="connsiteY12" fmla="*/ 2118548 h 2925577"/>
              <a:gd name="connsiteX13" fmla="*/ 429160 w 3460957"/>
              <a:gd name="connsiteY13" fmla="*/ 2185223 h 2925577"/>
              <a:gd name="connsiteX14" fmla="*/ 486310 w 3460957"/>
              <a:gd name="connsiteY14" fmla="*/ 2480498 h 2925577"/>
              <a:gd name="connsiteX15" fmla="*/ 533935 w 3460957"/>
              <a:gd name="connsiteY15" fmla="*/ 2775773 h 2925577"/>
              <a:gd name="connsiteX16" fmla="*/ 552985 w 3460957"/>
              <a:gd name="connsiteY16" fmla="*/ 2918648 h 2925577"/>
              <a:gd name="connsiteX17" fmla="*/ 638710 w 3460957"/>
              <a:gd name="connsiteY17" fmla="*/ 2566223 h 2925577"/>
              <a:gd name="connsiteX18" fmla="*/ 632360 w 3460957"/>
              <a:gd name="connsiteY18" fmla="*/ 2404298 h 2925577"/>
              <a:gd name="connsiteX19" fmla="*/ 733960 w 3460957"/>
              <a:gd name="connsiteY19" fmla="*/ 2232848 h 2925577"/>
              <a:gd name="connsiteX20" fmla="*/ 819685 w 3460957"/>
              <a:gd name="connsiteY20" fmla="*/ 2185223 h 2925577"/>
              <a:gd name="connsiteX21" fmla="*/ 962560 w 3460957"/>
              <a:gd name="connsiteY21" fmla="*/ 2175698 h 2925577"/>
              <a:gd name="connsiteX22" fmla="*/ 1267360 w 3460957"/>
              <a:gd name="connsiteY22" fmla="*/ 2185223 h 2925577"/>
              <a:gd name="connsiteX23" fmla="*/ 1610260 w 3460957"/>
              <a:gd name="connsiteY23" fmla="*/ 2204273 h 2925577"/>
              <a:gd name="connsiteX24" fmla="*/ 2248435 w 3460957"/>
              <a:gd name="connsiteY24" fmla="*/ 2185223 h 2925577"/>
              <a:gd name="connsiteX25" fmla="*/ 2562760 w 3460957"/>
              <a:gd name="connsiteY25" fmla="*/ 2185223 h 2925577"/>
              <a:gd name="connsiteX26" fmla="*/ 2829460 w 3460957"/>
              <a:gd name="connsiteY26" fmla="*/ 2147123 h 2925577"/>
              <a:gd name="connsiteX27" fmla="*/ 3000910 w 3460957"/>
              <a:gd name="connsiteY27" fmla="*/ 2023298 h 2925577"/>
              <a:gd name="connsiteX28" fmla="*/ 3143785 w 3460957"/>
              <a:gd name="connsiteY28" fmla="*/ 1794698 h 2925577"/>
              <a:gd name="connsiteX29" fmla="*/ 3258085 w 3460957"/>
              <a:gd name="connsiteY29" fmla="*/ 1556573 h 2925577"/>
              <a:gd name="connsiteX30" fmla="*/ 3353335 w 3460957"/>
              <a:gd name="connsiteY30" fmla="*/ 1204148 h 2925577"/>
              <a:gd name="connsiteX31" fmla="*/ 3420010 w 3460957"/>
              <a:gd name="connsiteY31" fmla="*/ 899348 h 2925577"/>
              <a:gd name="connsiteX32" fmla="*/ 3458110 w 3460957"/>
              <a:gd name="connsiteY32" fmla="*/ 518348 h 2925577"/>
              <a:gd name="connsiteX0" fmla="*/ 3458110 w 3460957"/>
              <a:gd name="connsiteY0" fmla="*/ 518348 h 2925577"/>
              <a:gd name="connsiteX1" fmla="*/ 3448585 w 3460957"/>
              <a:gd name="connsiteY1" fmla="*/ 251648 h 2925577"/>
              <a:gd name="connsiteX2" fmla="*/ 3372385 w 3460957"/>
              <a:gd name="connsiteY2" fmla="*/ 146873 h 2925577"/>
              <a:gd name="connsiteX3" fmla="*/ 3124735 w 3460957"/>
              <a:gd name="connsiteY3" fmla="*/ 99248 h 2925577"/>
              <a:gd name="connsiteX4" fmla="*/ 2000785 w 3460957"/>
              <a:gd name="connsiteY4" fmla="*/ 3998 h 2925577"/>
              <a:gd name="connsiteX5" fmla="*/ 810160 w 3460957"/>
              <a:gd name="connsiteY5" fmla="*/ 23048 h 2925577"/>
              <a:gd name="connsiteX6" fmla="*/ 333910 w 3460957"/>
              <a:gd name="connsiteY6" fmla="*/ 70673 h 2925577"/>
              <a:gd name="connsiteX7" fmla="*/ 124360 w 3460957"/>
              <a:gd name="connsiteY7" fmla="*/ 184973 h 2925577"/>
              <a:gd name="connsiteX8" fmla="*/ 29110 w 3460957"/>
              <a:gd name="connsiteY8" fmla="*/ 404048 h 2925577"/>
              <a:gd name="connsiteX9" fmla="*/ 535 w 3460957"/>
              <a:gd name="connsiteY9" fmla="*/ 1242248 h 2925577"/>
              <a:gd name="connsiteX10" fmla="*/ 48160 w 3460957"/>
              <a:gd name="connsiteY10" fmla="*/ 1766123 h 2925577"/>
              <a:gd name="connsiteX11" fmla="*/ 105310 w 3460957"/>
              <a:gd name="connsiteY11" fmla="*/ 2004248 h 2925577"/>
              <a:gd name="connsiteX12" fmla="*/ 248185 w 3460957"/>
              <a:gd name="connsiteY12" fmla="*/ 2118548 h 2925577"/>
              <a:gd name="connsiteX13" fmla="*/ 429160 w 3460957"/>
              <a:gd name="connsiteY13" fmla="*/ 2185223 h 2925577"/>
              <a:gd name="connsiteX14" fmla="*/ 486310 w 3460957"/>
              <a:gd name="connsiteY14" fmla="*/ 2480498 h 2925577"/>
              <a:gd name="connsiteX15" fmla="*/ 533935 w 3460957"/>
              <a:gd name="connsiteY15" fmla="*/ 2775773 h 2925577"/>
              <a:gd name="connsiteX16" fmla="*/ 552985 w 3460957"/>
              <a:gd name="connsiteY16" fmla="*/ 2918648 h 2925577"/>
              <a:gd name="connsiteX17" fmla="*/ 638710 w 3460957"/>
              <a:gd name="connsiteY17" fmla="*/ 2566223 h 2925577"/>
              <a:gd name="connsiteX18" fmla="*/ 632360 w 3460957"/>
              <a:gd name="connsiteY18" fmla="*/ 2404298 h 2925577"/>
              <a:gd name="connsiteX19" fmla="*/ 733960 w 3460957"/>
              <a:gd name="connsiteY19" fmla="*/ 2232848 h 2925577"/>
              <a:gd name="connsiteX20" fmla="*/ 819685 w 3460957"/>
              <a:gd name="connsiteY20" fmla="*/ 2185223 h 2925577"/>
              <a:gd name="connsiteX21" fmla="*/ 962560 w 3460957"/>
              <a:gd name="connsiteY21" fmla="*/ 2175698 h 2925577"/>
              <a:gd name="connsiteX22" fmla="*/ 1267360 w 3460957"/>
              <a:gd name="connsiteY22" fmla="*/ 2185223 h 2925577"/>
              <a:gd name="connsiteX23" fmla="*/ 1610260 w 3460957"/>
              <a:gd name="connsiteY23" fmla="*/ 2204273 h 2925577"/>
              <a:gd name="connsiteX24" fmla="*/ 2248435 w 3460957"/>
              <a:gd name="connsiteY24" fmla="*/ 2185223 h 2925577"/>
              <a:gd name="connsiteX25" fmla="*/ 2562760 w 3460957"/>
              <a:gd name="connsiteY25" fmla="*/ 2185223 h 2925577"/>
              <a:gd name="connsiteX26" fmla="*/ 2829460 w 3460957"/>
              <a:gd name="connsiteY26" fmla="*/ 2147123 h 2925577"/>
              <a:gd name="connsiteX27" fmla="*/ 3000910 w 3460957"/>
              <a:gd name="connsiteY27" fmla="*/ 2023298 h 2925577"/>
              <a:gd name="connsiteX28" fmla="*/ 3143785 w 3460957"/>
              <a:gd name="connsiteY28" fmla="*/ 1794698 h 2925577"/>
              <a:gd name="connsiteX29" fmla="*/ 3258085 w 3460957"/>
              <a:gd name="connsiteY29" fmla="*/ 1556573 h 2925577"/>
              <a:gd name="connsiteX30" fmla="*/ 3353335 w 3460957"/>
              <a:gd name="connsiteY30" fmla="*/ 1204148 h 2925577"/>
              <a:gd name="connsiteX31" fmla="*/ 3420010 w 3460957"/>
              <a:gd name="connsiteY31" fmla="*/ 899348 h 2925577"/>
              <a:gd name="connsiteX32" fmla="*/ 3458110 w 3460957"/>
              <a:gd name="connsiteY32" fmla="*/ 518348 h 2925577"/>
              <a:gd name="connsiteX0" fmla="*/ 3458110 w 3460957"/>
              <a:gd name="connsiteY0" fmla="*/ 518348 h 2924938"/>
              <a:gd name="connsiteX1" fmla="*/ 3448585 w 3460957"/>
              <a:gd name="connsiteY1" fmla="*/ 251648 h 2924938"/>
              <a:gd name="connsiteX2" fmla="*/ 3372385 w 3460957"/>
              <a:gd name="connsiteY2" fmla="*/ 146873 h 2924938"/>
              <a:gd name="connsiteX3" fmla="*/ 3124735 w 3460957"/>
              <a:gd name="connsiteY3" fmla="*/ 99248 h 2924938"/>
              <a:gd name="connsiteX4" fmla="*/ 2000785 w 3460957"/>
              <a:gd name="connsiteY4" fmla="*/ 3998 h 2924938"/>
              <a:gd name="connsiteX5" fmla="*/ 810160 w 3460957"/>
              <a:gd name="connsiteY5" fmla="*/ 23048 h 2924938"/>
              <a:gd name="connsiteX6" fmla="*/ 333910 w 3460957"/>
              <a:gd name="connsiteY6" fmla="*/ 70673 h 2924938"/>
              <a:gd name="connsiteX7" fmla="*/ 124360 w 3460957"/>
              <a:gd name="connsiteY7" fmla="*/ 184973 h 2924938"/>
              <a:gd name="connsiteX8" fmla="*/ 29110 w 3460957"/>
              <a:gd name="connsiteY8" fmla="*/ 404048 h 2924938"/>
              <a:gd name="connsiteX9" fmla="*/ 535 w 3460957"/>
              <a:gd name="connsiteY9" fmla="*/ 1242248 h 2924938"/>
              <a:gd name="connsiteX10" fmla="*/ 48160 w 3460957"/>
              <a:gd name="connsiteY10" fmla="*/ 1766123 h 2924938"/>
              <a:gd name="connsiteX11" fmla="*/ 105310 w 3460957"/>
              <a:gd name="connsiteY11" fmla="*/ 2004248 h 2924938"/>
              <a:gd name="connsiteX12" fmla="*/ 248185 w 3460957"/>
              <a:gd name="connsiteY12" fmla="*/ 2118548 h 2924938"/>
              <a:gd name="connsiteX13" fmla="*/ 429160 w 3460957"/>
              <a:gd name="connsiteY13" fmla="*/ 2185223 h 2924938"/>
              <a:gd name="connsiteX14" fmla="*/ 486310 w 3460957"/>
              <a:gd name="connsiteY14" fmla="*/ 2480498 h 2924938"/>
              <a:gd name="connsiteX15" fmla="*/ 533935 w 3460957"/>
              <a:gd name="connsiteY15" fmla="*/ 2775773 h 2924938"/>
              <a:gd name="connsiteX16" fmla="*/ 552985 w 3460957"/>
              <a:gd name="connsiteY16" fmla="*/ 2918648 h 2924938"/>
              <a:gd name="connsiteX17" fmla="*/ 594260 w 3460957"/>
              <a:gd name="connsiteY17" fmla="*/ 2578923 h 2924938"/>
              <a:gd name="connsiteX18" fmla="*/ 632360 w 3460957"/>
              <a:gd name="connsiteY18" fmla="*/ 2404298 h 2924938"/>
              <a:gd name="connsiteX19" fmla="*/ 733960 w 3460957"/>
              <a:gd name="connsiteY19" fmla="*/ 2232848 h 2924938"/>
              <a:gd name="connsiteX20" fmla="*/ 819685 w 3460957"/>
              <a:gd name="connsiteY20" fmla="*/ 2185223 h 2924938"/>
              <a:gd name="connsiteX21" fmla="*/ 962560 w 3460957"/>
              <a:gd name="connsiteY21" fmla="*/ 2175698 h 2924938"/>
              <a:gd name="connsiteX22" fmla="*/ 1267360 w 3460957"/>
              <a:gd name="connsiteY22" fmla="*/ 2185223 h 2924938"/>
              <a:gd name="connsiteX23" fmla="*/ 1610260 w 3460957"/>
              <a:gd name="connsiteY23" fmla="*/ 2204273 h 2924938"/>
              <a:gd name="connsiteX24" fmla="*/ 2248435 w 3460957"/>
              <a:gd name="connsiteY24" fmla="*/ 2185223 h 2924938"/>
              <a:gd name="connsiteX25" fmla="*/ 2562760 w 3460957"/>
              <a:gd name="connsiteY25" fmla="*/ 2185223 h 2924938"/>
              <a:gd name="connsiteX26" fmla="*/ 2829460 w 3460957"/>
              <a:gd name="connsiteY26" fmla="*/ 2147123 h 2924938"/>
              <a:gd name="connsiteX27" fmla="*/ 3000910 w 3460957"/>
              <a:gd name="connsiteY27" fmla="*/ 2023298 h 2924938"/>
              <a:gd name="connsiteX28" fmla="*/ 3143785 w 3460957"/>
              <a:gd name="connsiteY28" fmla="*/ 1794698 h 2924938"/>
              <a:gd name="connsiteX29" fmla="*/ 3258085 w 3460957"/>
              <a:gd name="connsiteY29" fmla="*/ 1556573 h 2924938"/>
              <a:gd name="connsiteX30" fmla="*/ 3353335 w 3460957"/>
              <a:gd name="connsiteY30" fmla="*/ 1204148 h 2924938"/>
              <a:gd name="connsiteX31" fmla="*/ 3420010 w 3460957"/>
              <a:gd name="connsiteY31" fmla="*/ 899348 h 2924938"/>
              <a:gd name="connsiteX32" fmla="*/ 3458110 w 3460957"/>
              <a:gd name="connsiteY32" fmla="*/ 518348 h 2924938"/>
              <a:gd name="connsiteX0" fmla="*/ 3458110 w 3460957"/>
              <a:gd name="connsiteY0" fmla="*/ 518348 h 2819686"/>
              <a:gd name="connsiteX1" fmla="*/ 3448585 w 3460957"/>
              <a:gd name="connsiteY1" fmla="*/ 251648 h 2819686"/>
              <a:gd name="connsiteX2" fmla="*/ 3372385 w 3460957"/>
              <a:gd name="connsiteY2" fmla="*/ 146873 h 2819686"/>
              <a:gd name="connsiteX3" fmla="*/ 3124735 w 3460957"/>
              <a:gd name="connsiteY3" fmla="*/ 99248 h 2819686"/>
              <a:gd name="connsiteX4" fmla="*/ 2000785 w 3460957"/>
              <a:gd name="connsiteY4" fmla="*/ 3998 h 2819686"/>
              <a:gd name="connsiteX5" fmla="*/ 810160 w 3460957"/>
              <a:gd name="connsiteY5" fmla="*/ 23048 h 2819686"/>
              <a:gd name="connsiteX6" fmla="*/ 333910 w 3460957"/>
              <a:gd name="connsiteY6" fmla="*/ 70673 h 2819686"/>
              <a:gd name="connsiteX7" fmla="*/ 124360 w 3460957"/>
              <a:gd name="connsiteY7" fmla="*/ 184973 h 2819686"/>
              <a:gd name="connsiteX8" fmla="*/ 29110 w 3460957"/>
              <a:gd name="connsiteY8" fmla="*/ 404048 h 2819686"/>
              <a:gd name="connsiteX9" fmla="*/ 535 w 3460957"/>
              <a:gd name="connsiteY9" fmla="*/ 1242248 h 2819686"/>
              <a:gd name="connsiteX10" fmla="*/ 48160 w 3460957"/>
              <a:gd name="connsiteY10" fmla="*/ 1766123 h 2819686"/>
              <a:gd name="connsiteX11" fmla="*/ 105310 w 3460957"/>
              <a:gd name="connsiteY11" fmla="*/ 2004248 h 2819686"/>
              <a:gd name="connsiteX12" fmla="*/ 248185 w 3460957"/>
              <a:gd name="connsiteY12" fmla="*/ 2118548 h 2819686"/>
              <a:gd name="connsiteX13" fmla="*/ 429160 w 3460957"/>
              <a:gd name="connsiteY13" fmla="*/ 2185223 h 2819686"/>
              <a:gd name="connsiteX14" fmla="*/ 486310 w 3460957"/>
              <a:gd name="connsiteY14" fmla="*/ 2480498 h 2819686"/>
              <a:gd name="connsiteX15" fmla="*/ 533935 w 3460957"/>
              <a:gd name="connsiteY15" fmla="*/ 2775773 h 2819686"/>
              <a:gd name="connsiteX16" fmla="*/ 552985 w 3460957"/>
              <a:gd name="connsiteY16" fmla="*/ 2797998 h 2819686"/>
              <a:gd name="connsiteX17" fmla="*/ 594260 w 3460957"/>
              <a:gd name="connsiteY17" fmla="*/ 2578923 h 2819686"/>
              <a:gd name="connsiteX18" fmla="*/ 632360 w 3460957"/>
              <a:gd name="connsiteY18" fmla="*/ 2404298 h 2819686"/>
              <a:gd name="connsiteX19" fmla="*/ 733960 w 3460957"/>
              <a:gd name="connsiteY19" fmla="*/ 2232848 h 2819686"/>
              <a:gd name="connsiteX20" fmla="*/ 819685 w 3460957"/>
              <a:gd name="connsiteY20" fmla="*/ 2185223 h 2819686"/>
              <a:gd name="connsiteX21" fmla="*/ 962560 w 3460957"/>
              <a:gd name="connsiteY21" fmla="*/ 2175698 h 2819686"/>
              <a:gd name="connsiteX22" fmla="*/ 1267360 w 3460957"/>
              <a:gd name="connsiteY22" fmla="*/ 2185223 h 2819686"/>
              <a:gd name="connsiteX23" fmla="*/ 1610260 w 3460957"/>
              <a:gd name="connsiteY23" fmla="*/ 2204273 h 2819686"/>
              <a:gd name="connsiteX24" fmla="*/ 2248435 w 3460957"/>
              <a:gd name="connsiteY24" fmla="*/ 2185223 h 2819686"/>
              <a:gd name="connsiteX25" fmla="*/ 2562760 w 3460957"/>
              <a:gd name="connsiteY25" fmla="*/ 2185223 h 2819686"/>
              <a:gd name="connsiteX26" fmla="*/ 2829460 w 3460957"/>
              <a:gd name="connsiteY26" fmla="*/ 2147123 h 2819686"/>
              <a:gd name="connsiteX27" fmla="*/ 3000910 w 3460957"/>
              <a:gd name="connsiteY27" fmla="*/ 2023298 h 2819686"/>
              <a:gd name="connsiteX28" fmla="*/ 3143785 w 3460957"/>
              <a:gd name="connsiteY28" fmla="*/ 1794698 h 2819686"/>
              <a:gd name="connsiteX29" fmla="*/ 3258085 w 3460957"/>
              <a:gd name="connsiteY29" fmla="*/ 1556573 h 2819686"/>
              <a:gd name="connsiteX30" fmla="*/ 3353335 w 3460957"/>
              <a:gd name="connsiteY30" fmla="*/ 1204148 h 2819686"/>
              <a:gd name="connsiteX31" fmla="*/ 3420010 w 3460957"/>
              <a:gd name="connsiteY31" fmla="*/ 899348 h 2819686"/>
              <a:gd name="connsiteX32" fmla="*/ 3458110 w 3460957"/>
              <a:gd name="connsiteY32" fmla="*/ 518348 h 2819686"/>
              <a:gd name="connsiteX0" fmla="*/ 3458170 w 3461017"/>
              <a:gd name="connsiteY0" fmla="*/ 518348 h 2819686"/>
              <a:gd name="connsiteX1" fmla="*/ 3448645 w 3461017"/>
              <a:gd name="connsiteY1" fmla="*/ 251648 h 2819686"/>
              <a:gd name="connsiteX2" fmla="*/ 3372445 w 3461017"/>
              <a:gd name="connsiteY2" fmla="*/ 146873 h 2819686"/>
              <a:gd name="connsiteX3" fmla="*/ 3124795 w 3461017"/>
              <a:gd name="connsiteY3" fmla="*/ 99248 h 2819686"/>
              <a:gd name="connsiteX4" fmla="*/ 2000845 w 3461017"/>
              <a:gd name="connsiteY4" fmla="*/ 3998 h 2819686"/>
              <a:gd name="connsiteX5" fmla="*/ 810220 w 3461017"/>
              <a:gd name="connsiteY5" fmla="*/ 23048 h 2819686"/>
              <a:gd name="connsiteX6" fmla="*/ 333970 w 3461017"/>
              <a:gd name="connsiteY6" fmla="*/ 70673 h 2819686"/>
              <a:gd name="connsiteX7" fmla="*/ 133945 w 3461017"/>
              <a:gd name="connsiteY7" fmla="*/ 162748 h 2819686"/>
              <a:gd name="connsiteX8" fmla="*/ 29170 w 3461017"/>
              <a:gd name="connsiteY8" fmla="*/ 404048 h 2819686"/>
              <a:gd name="connsiteX9" fmla="*/ 595 w 3461017"/>
              <a:gd name="connsiteY9" fmla="*/ 1242248 h 2819686"/>
              <a:gd name="connsiteX10" fmla="*/ 48220 w 3461017"/>
              <a:gd name="connsiteY10" fmla="*/ 1766123 h 2819686"/>
              <a:gd name="connsiteX11" fmla="*/ 105370 w 3461017"/>
              <a:gd name="connsiteY11" fmla="*/ 2004248 h 2819686"/>
              <a:gd name="connsiteX12" fmla="*/ 248245 w 3461017"/>
              <a:gd name="connsiteY12" fmla="*/ 2118548 h 2819686"/>
              <a:gd name="connsiteX13" fmla="*/ 429220 w 3461017"/>
              <a:gd name="connsiteY13" fmla="*/ 2185223 h 2819686"/>
              <a:gd name="connsiteX14" fmla="*/ 486370 w 3461017"/>
              <a:gd name="connsiteY14" fmla="*/ 2480498 h 2819686"/>
              <a:gd name="connsiteX15" fmla="*/ 533995 w 3461017"/>
              <a:gd name="connsiteY15" fmla="*/ 2775773 h 2819686"/>
              <a:gd name="connsiteX16" fmla="*/ 553045 w 3461017"/>
              <a:gd name="connsiteY16" fmla="*/ 2797998 h 2819686"/>
              <a:gd name="connsiteX17" fmla="*/ 594320 w 3461017"/>
              <a:gd name="connsiteY17" fmla="*/ 2578923 h 2819686"/>
              <a:gd name="connsiteX18" fmla="*/ 632420 w 3461017"/>
              <a:gd name="connsiteY18" fmla="*/ 2404298 h 2819686"/>
              <a:gd name="connsiteX19" fmla="*/ 734020 w 3461017"/>
              <a:gd name="connsiteY19" fmla="*/ 2232848 h 2819686"/>
              <a:gd name="connsiteX20" fmla="*/ 819745 w 3461017"/>
              <a:gd name="connsiteY20" fmla="*/ 2185223 h 2819686"/>
              <a:gd name="connsiteX21" fmla="*/ 962620 w 3461017"/>
              <a:gd name="connsiteY21" fmla="*/ 2175698 h 2819686"/>
              <a:gd name="connsiteX22" fmla="*/ 1267420 w 3461017"/>
              <a:gd name="connsiteY22" fmla="*/ 2185223 h 2819686"/>
              <a:gd name="connsiteX23" fmla="*/ 1610320 w 3461017"/>
              <a:gd name="connsiteY23" fmla="*/ 2204273 h 2819686"/>
              <a:gd name="connsiteX24" fmla="*/ 2248495 w 3461017"/>
              <a:gd name="connsiteY24" fmla="*/ 2185223 h 2819686"/>
              <a:gd name="connsiteX25" fmla="*/ 2562820 w 3461017"/>
              <a:gd name="connsiteY25" fmla="*/ 2185223 h 2819686"/>
              <a:gd name="connsiteX26" fmla="*/ 2829520 w 3461017"/>
              <a:gd name="connsiteY26" fmla="*/ 2147123 h 2819686"/>
              <a:gd name="connsiteX27" fmla="*/ 3000970 w 3461017"/>
              <a:gd name="connsiteY27" fmla="*/ 2023298 h 2819686"/>
              <a:gd name="connsiteX28" fmla="*/ 3143845 w 3461017"/>
              <a:gd name="connsiteY28" fmla="*/ 1794698 h 2819686"/>
              <a:gd name="connsiteX29" fmla="*/ 3258145 w 3461017"/>
              <a:gd name="connsiteY29" fmla="*/ 1556573 h 2819686"/>
              <a:gd name="connsiteX30" fmla="*/ 3353395 w 3461017"/>
              <a:gd name="connsiteY30" fmla="*/ 1204148 h 2819686"/>
              <a:gd name="connsiteX31" fmla="*/ 3420070 w 3461017"/>
              <a:gd name="connsiteY31" fmla="*/ 899348 h 2819686"/>
              <a:gd name="connsiteX32" fmla="*/ 3458170 w 3461017"/>
              <a:gd name="connsiteY32" fmla="*/ 518348 h 2819686"/>
              <a:gd name="connsiteX0" fmla="*/ 3458130 w 3460977"/>
              <a:gd name="connsiteY0" fmla="*/ 518348 h 2819686"/>
              <a:gd name="connsiteX1" fmla="*/ 3448605 w 3460977"/>
              <a:gd name="connsiteY1" fmla="*/ 251648 h 2819686"/>
              <a:gd name="connsiteX2" fmla="*/ 3372405 w 3460977"/>
              <a:gd name="connsiteY2" fmla="*/ 146873 h 2819686"/>
              <a:gd name="connsiteX3" fmla="*/ 3124755 w 3460977"/>
              <a:gd name="connsiteY3" fmla="*/ 99248 h 2819686"/>
              <a:gd name="connsiteX4" fmla="*/ 2000805 w 3460977"/>
              <a:gd name="connsiteY4" fmla="*/ 3998 h 2819686"/>
              <a:gd name="connsiteX5" fmla="*/ 810180 w 3460977"/>
              <a:gd name="connsiteY5" fmla="*/ 23048 h 2819686"/>
              <a:gd name="connsiteX6" fmla="*/ 333930 w 3460977"/>
              <a:gd name="connsiteY6" fmla="*/ 70673 h 2819686"/>
              <a:gd name="connsiteX7" fmla="*/ 127555 w 3460977"/>
              <a:gd name="connsiteY7" fmla="*/ 162748 h 2819686"/>
              <a:gd name="connsiteX8" fmla="*/ 29130 w 3460977"/>
              <a:gd name="connsiteY8" fmla="*/ 404048 h 2819686"/>
              <a:gd name="connsiteX9" fmla="*/ 555 w 3460977"/>
              <a:gd name="connsiteY9" fmla="*/ 1242248 h 2819686"/>
              <a:gd name="connsiteX10" fmla="*/ 48180 w 3460977"/>
              <a:gd name="connsiteY10" fmla="*/ 1766123 h 2819686"/>
              <a:gd name="connsiteX11" fmla="*/ 105330 w 3460977"/>
              <a:gd name="connsiteY11" fmla="*/ 2004248 h 2819686"/>
              <a:gd name="connsiteX12" fmla="*/ 248205 w 3460977"/>
              <a:gd name="connsiteY12" fmla="*/ 2118548 h 2819686"/>
              <a:gd name="connsiteX13" fmla="*/ 429180 w 3460977"/>
              <a:gd name="connsiteY13" fmla="*/ 2185223 h 2819686"/>
              <a:gd name="connsiteX14" fmla="*/ 486330 w 3460977"/>
              <a:gd name="connsiteY14" fmla="*/ 2480498 h 2819686"/>
              <a:gd name="connsiteX15" fmla="*/ 533955 w 3460977"/>
              <a:gd name="connsiteY15" fmla="*/ 2775773 h 2819686"/>
              <a:gd name="connsiteX16" fmla="*/ 553005 w 3460977"/>
              <a:gd name="connsiteY16" fmla="*/ 2797998 h 2819686"/>
              <a:gd name="connsiteX17" fmla="*/ 594280 w 3460977"/>
              <a:gd name="connsiteY17" fmla="*/ 2578923 h 2819686"/>
              <a:gd name="connsiteX18" fmla="*/ 632380 w 3460977"/>
              <a:gd name="connsiteY18" fmla="*/ 2404298 h 2819686"/>
              <a:gd name="connsiteX19" fmla="*/ 733980 w 3460977"/>
              <a:gd name="connsiteY19" fmla="*/ 2232848 h 2819686"/>
              <a:gd name="connsiteX20" fmla="*/ 819705 w 3460977"/>
              <a:gd name="connsiteY20" fmla="*/ 2185223 h 2819686"/>
              <a:gd name="connsiteX21" fmla="*/ 962580 w 3460977"/>
              <a:gd name="connsiteY21" fmla="*/ 2175698 h 2819686"/>
              <a:gd name="connsiteX22" fmla="*/ 1267380 w 3460977"/>
              <a:gd name="connsiteY22" fmla="*/ 2185223 h 2819686"/>
              <a:gd name="connsiteX23" fmla="*/ 1610280 w 3460977"/>
              <a:gd name="connsiteY23" fmla="*/ 2204273 h 2819686"/>
              <a:gd name="connsiteX24" fmla="*/ 2248455 w 3460977"/>
              <a:gd name="connsiteY24" fmla="*/ 2185223 h 2819686"/>
              <a:gd name="connsiteX25" fmla="*/ 2562780 w 3460977"/>
              <a:gd name="connsiteY25" fmla="*/ 2185223 h 2819686"/>
              <a:gd name="connsiteX26" fmla="*/ 2829480 w 3460977"/>
              <a:gd name="connsiteY26" fmla="*/ 2147123 h 2819686"/>
              <a:gd name="connsiteX27" fmla="*/ 3000930 w 3460977"/>
              <a:gd name="connsiteY27" fmla="*/ 2023298 h 2819686"/>
              <a:gd name="connsiteX28" fmla="*/ 3143805 w 3460977"/>
              <a:gd name="connsiteY28" fmla="*/ 1794698 h 2819686"/>
              <a:gd name="connsiteX29" fmla="*/ 3258105 w 3460977"/>
              <a:gd name="connsiteY29" fmla="*/ 1556573 h 2819686"/>
              <a:gd name="connsiteX30" fmla="*/ 3353355 w 3460977"/>
              <a:gd name="connsiteY30" fmla="*/ 1204148 h 2819686"/>
              <a:gd name="connsiteX31" fmla="*/ 3420030 w 3460977"/>
              <a:gd name="connsiteY31" fmla="*/ 899348 h 2819686"/>
              <a:gd name="connsiteX32" fmla="*/ 3458130 w 3460977"/>
              <a:gd name="connsiteY32" fmla="*/ 518348 h 2819686"/>
              <a:gd name="connsiteX0" fmla="*/ 3458130 w 3460977"/>
              <a:gd name="connsiteY0" fmla="*/ 518117 h 2819455"/>
              <a:gd name="connsiteX1" fmla="*/ 3448605 w 3460977"/>
              <a:gd name="connsiteY1" fmla="*/ 251417 h 2819455"/>
              <a:gd name="connsiteX2" fmla="*/ 3372405 w 3460977"/>
              <a:gd name="connsiteY2" fmla="*/ 146642 h 2819455"/>
              <a:gd name="connsiteX3" fmla="*/ 3124755 w 3460977"/>
              <a:gd name="connsiteY3" fmla="*/ 99017 h 2819455"/>
              <a:gd name="connsiteX4" fmla="*/ 2000805 w 3460977"/>
              <a:gd name="connsiteY4" fmla="*/ 3767 h 2819455"/>
              <a:gd name="connsiteX5" fmla="*/ 810180 w 3460977"/>
              <a:gd name="connsiteY5" fmla="*/ 22817 h 2819455"/>
              <a:gd name="connsiteX6" fmla="*/ 359330 w 3460977"/>
              <a:gd name="connsiteY6" fmla="*/ 57742 h 2819455"/>
              <a:gd name="connsiteX7" fmla="*/ 127555 w 3460977"/>
              <a:gd name="connsiteY7" fmla="*/ 162517 h 2819455"/>
              <a:gd name="connsiteX8" fmla="*/ 29130 w 3460977"/>
              <a:gd name="connsiteY8" fmla="*/ 403817 h 2819455"/>
              <a:gd name="connsiteX9" fmla="*/ 555 w 3460977"/>
              <a:gd name="connsiteY9" fmla="*/ 1242017 h 2819455"/>
              <a:gd name="connsiteX10" fmla="*/ 48180 w 3460977"/>
              <a:gd name="connsiteY10" fmla="*/ 1765892 h 2819455"/>
              <a:gd name="connsiteX11" fmla="*/ 105330 w 3460977"/>
              <a:gd name="connsiteY11" fmla="*/ 2004017 h 2819455"/>
              <a:gd name="connsiteX12" fmla="*/ 248205 w 3460977"/>
              <a:gd name="connsiteY12" fmla="*/ 2118317 h 2819455"/>
              <a:gd name="connsiteX13" fmla="*/ 429180 w 3460977"/>
              <a:gd name="connsiteY13" fmla="*/ 2184992 h 2819455"/>
              <a:gd name="connsiteX14" fmla="*/ 486330 w 3460977"/>
              <a:gd name="connsiteY14" fmla="*/ 2480267 h 2819455"/>
              <a:gd name="connsiteX15" fmla="*/ 533955 w 3460977"/>
              <a:gd name="connsiteY15" fmla="*/ 2775542 h 2819455"/>
              <a:gd name="connsiteX16" fmla="*/ 553005 w 3460977"/>
              <a:gd name="connsiteY16" fmla="*/ 2797767 h 2819455"/>
              <a:gd name="connsiteX17" fmla="*/ 594280 w 3460977"/>
              <a:gd name="connsiteY17" fmla="*/ 2578692 h 2819455"/>
              <a:gd name="connsiteX18" fmla="*/ 632380 w 3460977"/>
              <a:gd name="connsiteY18" fmla="*/ 2404067 h 2819455"/>
              <a:gd name="connsiteX19" fmla="*/ 733980 w 3460977"/>
              <a:gd name="connsiteY19" fmla="*/ 2232617 h 2819455"/>
              <a:gd name="connsiteX20" fmla="*/ 819705 w 3460977"/>
              <a:gd name="connsiteY20" fmla="*/ 2184992 h 2819455"/>
              <a:gd name="connsiteX21" fmla="*/ 962580 w 3460977"/>
              <a:gd name="connsiteY21" fmla="*/ 2175467 h 2819455"/>
              <a:gd name="connsiteX22" fmla="*/ 1267380 w 3460977"/>
              <a:gd name="connsiteY22" fmla="*/ 2184992 h 2819455"/>
              <a:gd name="connsiteX23" fmla="*/ 1610280 w 3460977"/>
              <a:gd name="connsiteY23" fmla="*/ 2204042 h 2819455"/>
              <a:gd name="connsiteX24" fmla="*/ 2248455 w 3460977"/>
              <a:gd name="connsiteY24" fmla="*/ 2184992 h 2819455"/>
              <a:gd name="connsiteX25" fmla="*/ 2562780 w 3460977"/>
              <a:gd name="connsiteY25" fmla="*/ 2184992 h 2819455"/>
              <a:gd name="connsiteX26" fmla="*/ 2829480 w 3460977"/>
              <a:gd name="connsiteY26" fmla="*/ 2146892 h 2819455"/>
              <a:gd name="connsiteX27" fmla="*/ 3000930 w 3460977"/>
              <a:gd name="connsiteY27" fmla="*/ 2023067 h 2819455"/>
              <a:gd name="connsiteX28" fmla="*/ 3143805 w 3460977"/>
              <a:gd name="connsiteY28" fmla="*/ 1794467 h 2819455"/>
              <a:gd name="connsiteX29" fmla="*/ 3258105 w 3460977"/>
              <a:gd name="connsiteY29" fmla="*/ 1556342 h 2819455"/>
              <a:gd name="connsiteX30" fmla="*/ 3353355 w 3460977"/>
              <a:gd name="connsiteY30" fmla="*/ 1203917 h 2819455"/>
              <a:gd name="connsiteX31" fmla="*/ 3420030 w 3460977"/>
              <a:gd name="connsiteY31" fmla="*/ 899117 h 2819455"/>
              <a:gd name="connsiteX32" fmla="*/ 3458130 w 3460977"/>
              <a:gd name="connsiteY32" fmla="*/ 518117 h 2819455"/>
              <a:gd name="connsiteX0" fmla="*/ 3458111 w 3460958"/>
              <a:gd name="connsiteY0" fmla="*/ 518117 h 2819455"/>
              <a:gd name="connsiteX1" fmla="*/ 3448586 w 3460958"/>
              <a:gd name="connsiteY1" fmla="*/ 251417 h 2819455"/>
              <a:gd name="connsiteX2" fmla="*/ 3372386 w 3460958"/>
              <a:gd name="connsiteY2" fmla="*/ 146642 h 2819455"/>
              <a:gd name="connsiteX3" fmla="*/ 3124736 w 3460958"/>
              <a:gd name="connsiteY3" fmla="*/ 99017 h 2819455"/>
              <a:gd name="connsiteX4" fmla="*/ 2000786 w 3460958"/>
              <a:gd name="connsiteY4" fmla="*/ 3767 h 2819455"/>
              <a:gd name="connsiteX5" fmla="*/ 810161 w 3460958"/>
              <a:gd name="connsiteY5" fmla="*/ 22817 h 2819455"/>
              <a:gd name="connsiteX6" fmla="*/ 359311 w 3460958"/>
              <a:gd name="connsiteY6" fmla="*/ 57742 h 2819455"/>
              <a:gd name="connsiteX7" fmla="*/ 124361 w 3460958"/>
              <a:gd name="connsiteY7" fmla="*/ 149817 h 2819455"/>
              <a:gd name="connsiteX8" fmla="*/ 29111 w 3460958"/>
              <a:gd name="connsiteY8" fmla="*/ 403817 h 2819455"/>
              <a:gd name="connsiteX9" fmla="*/ 536 w 3460958"/>
              <a:gd name="connsiteY9" fmla="*/ 1242017 h 2819455"/>
              <a:gd name="connsiteX10" fmla="*/ 48161 w 3460958"/>
              <a:gd name="connsiteY10" fmla="*/ 1765892 h 2819455"/>
              <a:gd name="connsiteX11" fmla="*/ 105311 w 3460958"/>
              <a:gd name="connsiteY11" fmla="*/ 2004017 h 2819455"/>
              <a:gd name="connsiteX12" fmla="*/ 248186 w 3460958"/>
              <a:gd name="connsiteY12" fmla="*/ 2118317 h 2819455"/>
              <a:gd name="connsiteX13" fmla="*/ 429161 w 3460958"/>
              <a:gd name="connsiteY13" fmla="*/ 2184992 h 2819455"/>
              <a:gd name="connsiteX14" fmla="*/ 486311 w 3460958"/>
              <a:gd name="connsiteY14" fmla="*/ 2480267 h 2819455"/>
              <a:gd name="connsiteX15" fmla="*/ 533936 w 3460958"/>
              <a:gd name="connsiteY15" fmla="*/ 2775542 h 2819455"/>
              <a:gd name="connsiteX16" fmla="*/ 552986 w 3460958"/>
              <a:gd name="connsiteY16" fmla="*/ 2797767 h 2819455"/>
              <a:gd name="connsiteX17" fmla="*/ 594261 w 3460958"/>
              <a:gd name="connsiteY17" fmla="*/ 2578692 h 2819455"/>
              <a:gd name="connsiteX18" fmla="*/ 632361 w 3460958"/>
              <a:gd name="connsiteY18" fmla="*/ 2404067 h 2819455"/>
              <a:gd name="connsiteX19" fmla="*/ 733961 w 3460958"/>
              <a:gd name="connsiteY19" fmla="*/ 2232617 h 2819455"/>
              <a:gd name="connsiteX20" fmla="*/ 819686 w 3460958"/>
              <a:gd name="connsiteY20" fmla="*/ 2184992 h 2819455"/>
              <a:gd name="connsiteX21" fmla="*/ 962561 w 3460958"/>
              <a:gd name="connsiteY21" fmla="*/ 2175467 h 2819455"/>
              <a:gd name="connsiteX22" fmla="*/ 1267361 w 3460958"/>
              <a:gd name="connsiteY22" fmla="*/ 2184992 h 2819455"/>
              <a:gd name="connsiteX23" fmla="*/ 1610261 w 3460958"/>
              <a:gd name="connsiteY23" fmla="*/ 2204042 h 2819455"/>
              <a:gd name="connsiteX24" fmla="*/ 2248436 w 3460958"/>
              <a:gd name="connsiteY24" fmla="*/ 2184992 h 2819455"/>
              <a:gd name="connsiteX25" fmla="*/ 2562761 w 3460958"/>
              <a:gd name="connsiteY25" fmla="*/ 2184992 h 2819455"/>
              <a:gd name="connsiteX26" fmla="*/ 2829461 w 3460958"/>
              <a:gd name="connsiteY26" fmla="*/ 2146892 h 2819455"/>
              <a:gd name="connsiteX27" fmla="*/ 3000911 w 3460958"/>
              <a:gd name="connsiteY27" fmla="*/ 2023067 h 2819455"/>
              <a:gd name="connsiteX28" fmla="*/ 3143786 w 3460958"/>
              <a:gd name="connsiteY28" fmla="*/ 1794467 h 2819455"/>
              <a:gd name="connsiteX29" fmla="*/ 3258086 w 3460958"/>
              <a:gd name="connsiteY29" fmla="*/ 1556342 h 2819455"/>
              <a:gd name="connsiteX30" fmla="*/ 3353336 w 3460958"/>
              <a:gd name="connsiteY30" fmla="*/ 1203917 h 2819455"/>
              <a:gd name="connsiteX31" fmla="*/ 3420011 w 3460958"/>
              <a:gd name="connsiteY31" fmla="*/ 899117 h 2819455"/>
              <a:gd name="connsiteX32" fmla="*/ 3458111 w 3460958"/>
              <a:gd name="connsiteY32" fmla="*/ 518117 h 2819455"/>
              <a:gd name="connsiteX0" fmla="*/ 3458111 w 3462026"/>
              <a:gd name="connsiteY0" fmla="*/ 518117 h 2819455"/>
              <a:gd name="connsiteX1" fmla="*/ 3448586 w 3462026"/>
              <a:gd name="connsiteY1" fmla="*/ 251417 h 2819455"/>
              <a:gd name="connsiteX2" fmla="*/ 3350161 w 3462026"/>
              <a:gd name="connsiteY2" fmla="*/ 130767 h 2819455"/>
              <a:gd name="connsiteX3" fmla="*/ 3124736 w 3462026"/>
              <a:gd name="connsiteY3" fmla="*/ 99017 h 2819455"/>
              <a:gd name="connsiteX4" fmla="*/ 2000786 w 3462026"/>
              <a:gd name="connsiteY4" fmla="*/ 3767 h 2819455"/>
              <a:gd name="connsiteX5" fmla="*/ 810161 w 3462026"/>
              <a:gd name="connsiteY5" fmla="*/ 22817 h 2819455"/>
              <a:gd name="connsiteX6" fmla="*/ 359311 w 3462026"/>
              <a:gd name="connsiteY6" fmla="*/ 57742 h 2819455"/>
              <a:gd name="connsiteX7" fmla="*/ 124361 w 3462026"/>
              <a:gd name="connsiteY7" fmla="*/ 149817 h 2819455"/>
              <a:gd name="connsiteX8" fmla="*/ 29111 w 3462026"/>
              <a:gd name="connsiteY8" fmla="*/ 403817 h 2819455"/>
              <a:gd name="connsiteX9" fmla="*/ 536 w 3462026"/>
              <a:gd name="connsiteY9" fmla="*/ 1242017 h 2819455"/>
              <a:gd name="connsiteX10" fmla="*/ 48161 w 3462026"/>
              <a:gd name="connsiteY10" fmla="*/ 1765892 h 2819455"/>
              <a:gd name="connsiteX11" fmla="*/ 105311 w 3462026"/>
              <a:gd name="connsiteY11" fmla="*/ 2004017 h 2819455"/>
              <a:gd name="connsiteX12" fmla="*/ 248186 w 3462026"/>
              <a:gd name="connsiteY12" fmla="*/ 2118317 h 2819455"/>
              <a:gd name="connsiteX13" fmla="*/ 429161 w 3462026"/>
              <a:gd name="connsiteY13" fmla="*/ 2184992 h 2819455"/>
              <a:gd name="connsiteX14" fmla="*/ 486311 w 3462026"/>
              <a:gd name="connsiteY14" fmla="*/ 2480267 h 2819455"/>
              <a:gd name="connsiteX15" fmla="*/ 533936 w 3462026"/>
              <a:gd name="connsiteY15" fmla="*/ 2775542 h 2819455"/>
              <a:gd name="connsiteX16" fmla="*/ 552986 w 3462026"/>
              <a:gd name="connsiteY16" fmla="*/ 2797767 h 2819455"/>
              <a:gd name="connsiteX17" fmla="*/ 594261 w 3462026"/>
              <a:gd name="connsiteY17" fmla="*/ 2578692 h 2819455"/>
              <a:gd name="connsiteX18" fmla="*/ 632361 w 3462026"/>
              <a:gd name="connsiteY18" fmla="*/ 2404067 h 2819455"/>
              <a:gd name="connsiteX19" fmla="*/ 733961 w 3462026"/>
              <a:gd name="connsiteY19" fmla="*/ 2232617 h 2819455"/>
              <a:gd name="connsiteX20" fmla="*/ 819686 w 3462026"/>
              <a:gd name="connsiteY20" fmla="*/ 2184992 h 2819455"/>
              <a:gd name="connsiteX21" fmla="*/ 962561 w 3462026"/>
              <a:gd name="connsiteY21" fmla="*/ 2175467 h 2819455"/>
              <a:gd name="connsiteX22" fmla="*/ 1267361 w 3462026"/>
              <a:gd name="connsiteY22" fmla="*/ 2184992 h 2819455"/>
              <a:gd name="connsiteX23" fmla="*/ 1610261 w 3462026"/>
              <a:gd name="connsiteY23" fmla="*/ 2204042 h 2819455"/>
              <a:gd name="connsiteX24" fmla="*/ 2248436 w 3462026"/>
              <a:gd name="connsiteY24" fmla="*/ 2184992 h 2819455"/>
              <a:gd name="connsiteX25" fmla="*/ 2562761 w 3462026"/>
              <a:gd name="connsiteY25" fmla="*/ 2184992 h 2819455"/>
              <a:gd name="connsiteX26" fmla="*/ 2829461 w 3462026"/>
              <a:gd name="connsiteY26" fmla="*/ 2146892 h 2819455"/>
              <a:gd name="connsiteX27" fmla="*/ 3000911 w 3462026"/>
              <a:gd name="connsiteY27" fmla="*/ 2023067 h 2819455"/>
              <a:gd name="connsiteX28" fmla="*/ 3143786 w 3462026"/>
              <a:gd name="connsiteY28" fmla="*/ 1794467 h 2819455"/>
              <a:gd name="connsiteX29" fmla="*/ 3258086 w 3462026"/>
              <a:gd name="connsiteY29" fmla="*/ 1556342 h 2819455"/>
              <a:gd name="connsiteX30" fmla="*/ 3353336 w 3462026"/>
              <a:gd name="connsiteY30" fmla="*/ 1203917 h 2819455"/>
              <a:gd name="connsiteX31" fmla="*/ 3420011 w 3462026"/>
              <a:gd name="connsiteY31" fmla="*/ 899117 h 2819455"/>
              <a:gd name="connsiteX32" fmla="*/ 3458111 w 3462026"/>
              <a:gd name="connsiteY32" fmla="*/ 518117 h 2819455"/>
              <a:gd name="connsiteX0" fmla="*/ 3458111 w 3462026"/>
              <a:gd name="connsiteY0" fmla="*/ 518117 h 2819455"/>
              <a:gd name="connsiteX1" fmla="*/ 3448586 w 3462026"/>
              <a:gd name="connsiteY1" fmla="*/ 251417 h 2819455"/>
              <a:gd name="connsiteX2" fmla="*/ 3350161 w 3462026"/>
              <a:gd name="connsiteY2" fmla="*/ 130767 h 2819455"/>
              <a:gd name="connsiteX3" fmla="*/ 3124736 w 3462026"/>
              <a:gd name="connsiteY3" fmla="*/ 99017 h 2819455"/>
              <a:gd name="connsiteX4" fmla="*/ 2000786 w 3462026"/>
              <a:gd name="connsiteY4" fmla="*/ 3767 h 2819455"/>
              <a:gd name="connsiteX5" fmla="*/ 810161 w 3462026"/>
              <a:gd name="connsiteY5" fmla="*/ 22817 h 2819455"/>
              <a:gd name="connsiteX6" fmla="*/ 359311 w 3462026"/>
              <a:gd name="connsiteY6" fmla="*/ 57742 h 2819455"/>
              <a:gd name="connsiteX7" fmla="*/ 124361 w 3462026"/>
              <a:gd name="connsiteY7" fmla="*/ 149817 h 2819455"/>
              <a:gd name="connsiteX8" fmla="*/ 29111 w 3462026"/>
              <a:gd name="connsiteY8" fmla="*/ 403817 h 2819455"/>
              <a:gd name="connsiteX9" fmla="*/ 536 w 3462026"/>
              <a:gd name="connsiteY9" fmla="*/ 1242017 h 2819455"/>
              <a:gd name="connsiteX10" fmla="*/ 48161 w 3462026"/>
              <a:gd name="connsiteY10" fmla="*/ 1765892 h 2819455"/>
              <a:gd name="connsiteX11" fmla="*/ 105311 w 3462026"/>
              <a:gd name="connsiteY11" fmla="*/ 2004017 h 2819455"/>
              <a:gd name="connsiteX12" fmla="*/ 248186 w 3462026"/>
              <a:gd name="connsiteY12" fmla="*/ 2118317 h 2819455"/>
              <a:gd name="connsiteX13" fmla="*/ 429161 w 3462026"/>
              <a:gd name="connsiteY13" fmla="*/ 2184992 h 2819455"/>
              <a:gd name="connsiteX14" fmla="*/ 486311 w 3462026"/>
              <a:gd name="connsiteY14" fmla="*/ 2480267 h 2819455"/>
              <a:gd name="connsiteX15" fmla="*/ 533936 w 3462026"/>
              <a:gd name="connsiteY15" fmla="*/ 2775542 h 2819455"/>
              <a:gd name="connsiteX16" fmla="*/ 552986 w 3462026"/>
              <a:gd name="connsiteY16" fmla="*/ 2797767 h 2819455"/>
              <a:gd name="connsiteX17" fmla="*/ 594261 w 3462026"/>
              <a:gd name="connsiteY17" fmla="*/ 2578692 h 2819455"/>
              <a:gd name="connsiteX18" fmla="*/ 632361 w 3462026"/>
              <a:gd name="connsiteY18" fmla="*/ 2404067 h 2819455"/>
              <a:gd name="connsiteX19" fmla="*/ 733961 w 3462026"/>
              <a:gd name="connsiteY19" fmla="*/ 2232617 h 2819455"/>
              <a:gd name="connsiteX20" fmla="*/ 819686 w 3462026"/>
              <a:gd name="connsiteY20" fmla="*/ 2184992 h 2819455"/>
              <a:gd name="connsiteX21" fmla="*/ 962561 w 3462026"/>
              <a:gd name="connsiteY21" fmla="*/ 2175467 h 2819455"/>
              <a:gd name="connsiteX22" fmla="*/ 1267361 w 3462026"/>
              <a:gd name="connsiteY22" fmla="*/ 2184992 h 2819455"/>
              <a:gd name="connsiteX23" fmla="*/ 1610261 w 3462026"/>
              <a:gd name="connsiteY23" fmla="*/ 2204042 h 2819455"/>
              <a:gd name="connsiteX24" fmla="*/ 2248436 w 3462026"/>
              <a:gd name="connsiteY24" fmla="*/ 2184992 h 2819455"/>
              <a:gd name="connsiteX25" fmla="*/ 2562761 w 3462026"/>
              <a:gd name="connsiteY25" fmla="*/ 2184992 h 2819455"/>
              <a:gd name="connsiteX26" fmla="*/ 2829461 w 3462026"/>
              <a:gd name="connsiteY26" fmla="*/ 2146892 h 2819455"/>
              <a:gd name="connsiteX27" fmla="*/ 3000911 w 3462026"/>
              <a:gd name="connsiteY27" fmla="*/ 2023067 h 2819455"/>
              <a:gd name="connsiteX28" fmla="*/ 3143786 w 3462026"/>
              <a:gd name="connsiteY28" fmla="*/ 1794467 h 2819455"/>
              <a:gd name="connsiteX29" fmla="*/ 3258086 w 3462026"/>
              <a:gd name="connsiteY29" fmla="*/ 1556342 h 2819455"/>
              <a:gd name="connsiteX30" fmla="*/ 3353336 w 3462026"/>
              <a:gd name="connsiteY30" fmla="*/ 1203917 h 2819455"/>
              <a:gd name="connsiteX31" fmla="*/ 3420011 w 3462026"/>
              <a:gd name="connsiteY31" fmla="*/ 899117 h 2819455"/>
              <a:gd name="connsiteX32" fmla="*/ 3458111 w 3462026"/>
              <a:gd name="connsiteY32" fmla="*/ 518117 h 2819455"/>
              <a:gd name="connsiteX0" fmla="*/ 3458111 w 3462026"/>
              <a:gd name="connsiteY0" fmla="*/ 518117 h 2819455"/>
              <a:gd name="connsiteX1" fmla="*/ 3448586 w 3462026"/>
              <a:gd name="connsiteY1" fmla="*/ 251417 h 2819455"/>
              <a:gd name="connsiteX2" fmla="*/ 3350161 w 3462026"/>
              <a:gd name="connsiteY2" fmla="*/ 130767 h 2819455"/>
              <a:gd name="connsiteX3" fmla="*/ 3124736 w 3462026"/>
              <a:gd name="connsiteY3" fmla="*/ 99017 h 2819455"/>
              <a:gd name="connsiteX4" fmla="*/ 2000786 w 3462026"/>
              <a:gd name="connsiteY4" fmla="*/ 3767 h 2819455"/>
              <a:gd name="connsiteX5" fmla="*/ 810161 w 3462026"/>
              <a:gd name="connsiteY5" fmla="*/ 22817 h 2819455"/>
              <a:gd name="connsiteX6" fmla="*/ 359311 w 3462026"/>
              <a:gd name="connsiteY6" fmla="*/ 57742 h 2819455"/>
              <a:gd name="connsiteX7" fmla="*/ 124361 w 3462026"/>
              <a:gd name="connsiteY7" fmla="*/ 149817 h 2819455"/>
              <a:gd name="connsiteX8" fmla="*/ 29111 w 3462026"/>
              <a:gd name="connsiteY8" fmla="*/ 403817 h 2819455"/>
              <a:gd name="connsiteX9" fmla="*/ 536 w 3462026"/>
              <a:gd name="connsiteY9" fmla="*/ 1242017 h 2819455"/>
              <a:gd name="connsiteX10" fmla="*/ 48161 w 3462026"/>
              <a:gd name="connsiteY10" fmla="*/ 1765892 h 2819455"/>
              <a:gd name="connsiteX11" fmla="*/ 105311 w 3462026"/>
              <a:gd name="connsiteY11" fmla="*/ 2004017 h 2819455"/>
              <a:gd name="connsiteX12" fmla="*/ 248186 w 3462026"/>
              <a:gd name="connsiteY12" fmla="*/ 2118317 h 2819455"/>
              <a:gd name="connsiteX13" fmla="*/ 429161 w 3462026"/>
              <a:gd name="connsiteY13" fmla="*/ 2184992 h 2819455"/>
              <a:gd name="connsiteX14" fmla="*/ 486311 w 3462026"/>
              <a:gd name="connsiteY14" fmla="*/ 2480267 h 2819455"/>
              <a:gd name="connsiteX15" fmla="*/ 533936 w 3462026"/>
              <a:gd name="connsiteY15" fmla="*/ 2775542 h 2819455"/>
              <a:gd name="connsiteX16" fmla="*/ 552986 w 3462026"/>
              <a:gd name="connsiteY16" fmla="*/ 2797767 h 2819455"/>
              <a:gd name="connsiteX17" fmla="*/ 594261 w 3462026"/>
              <a:gd name="connsiteY17" fmla="*/ 2578692 h 2819455"/>
              <a:gd name="connsiteX18" fmla="*/ 632361 w 3462026"/>
              <a:gd name="connsiteY18" fmla="*/ 2404067 h 2819455"/>
              <a:gd name="connsiteX19" fmla="*/ 733961 w 3462026"/>
              <a:gd name="connsiteY19" fmla="*/ 2232617 h 2819455"/>
              <a:gd name="connsiteX20" fmla="*/ 819686 w 3462026"/>
              <a:gd name="connsiteY20" fmla="*/ 2184992 h 2819455"/>
              <a:gd name="connsiteX21" fmla="*/ 962561 w 3462026"/>
              <a:gd name="connsiteY21" fmla="*/ 2175467 h 2819455"/>
              <a:gd name="connsiteX22" fmla="*/ 1267361 w 3462026"/>
              <a:gd name="connsiteY22" fmla="*/ 2184992 h 2819455"/>
              <a:gd name="connsiteX23" fmla="*/ 1610261 w 3462026"/>
              <a:gd name="connsiteY23" fmla="*/ 2204042 h 2819455"/>
              <a:gd name="connsiteX24" fmla="*/ 2248436 w 3462026"/>
              <a:gd name="connsiteY24" fmla="*/ 2184992 h 2819455"/>
              <a:gd name="connsiteX25" fmla="*/ 2562761 w 3462026"/>
              <a:gd name="connsiteY25" fmla="*/ 2184992 h 2819455"/>
              <a:gd name="connsiteX26" fmla="*/ 2829461 w 3462026"/>
              <a:gd name="connsiteY26" fmla="*/ 2146892 h 2819455"/>
              <a:gd name="connsiteX27" fmla="*/ 3000911 w 3462026"/>
              <a:gd name="connsiteY27" fmla="*/ 2023067 h 2819455"/>
              <a:gd name="connsiteX28" fmla="*/ 3143786 w 3462026"/>
              <a:gd name="connsiteY28" fmla="*/ 1794467 h 2819455"/>
              <a:gd name="connsiteX29" fmla="*/ 3258086 w 3462026"/>
              <a:gd name="connsiteY29" fmla="*/ 1556342 h 2819455"/>
              <a:gd name="connsiteX30" fmla="*/ 3353336 w 3462026"/>
              <a:gd name="connsiteY30" fmla="*/ 1203917 h 2819455"/>
              <a:gd name="connsiteX31" fmla="*/ 3420011 w 3462026"/>
              <a:gd name="connsiteY31" fmla="*/ 899117 h 2819455"/>
              <a:gd name="connsiteX32" fmla="*/ 3458111 w 3462026"/>
              <a:gd name="connsiteY32" fmla="*/ 518117 h 2819455"/>
              <a:gd name="connsiteX0" fmla="*/ 3458111 w 3462026"/>
              <a:gd name="connsiteY0" fmla="*/ 518117 h 2819455"/>
              <a:gd name="connsiteX1" fmla="*/ 3448586 w 3462026"/>
              <a:gd name="connsiteY1" fmla="*/ 251417 h 2819455"/>
              <a:gd name="connsiteX2" fmla="*/ 3350161 w 3462026"/>
              <a:gd name="connsiteY2" fmla="*/ 130767 h 2819455"/>
              <a:gd name="connsiteX3" fmla="*/ 3124736 w 3462026"/>
              <a:gd name="connsiteY3" fmla="*/ 99017 h 2819455"/>
              <a:gd name="connsiteX4" fmla="*/ 2000786 w 3462026"/>
              <a:gd name="connsiteY4" fmla="*/ 3767 h 2819455"/>
              <a:gd name="connsiteX5" fmla="*/ 810161 w 3462026"/>
              <a:gd name="connsiteY5" fmla="*/ 22817 h 2819455"/>
              <a:gd name="connsiteX6" fmla="*/ 359311 w 3462026"/>
              <a:gd name="connsiteY6" fmla="*/ 57742 h 2819455"/>
              <a:gd name="connsiteX7" fmla="*/ 124361 w 3462026"/>
              <a:gd name="connsiteY7" fmla="*/ 149817 h 2819455"/>
              <a:gd name="connsiteX8" fmla="*/ 29111 w 3462026"/>
              <a:gd name="connsiteY8" fmla="*/ 403817 h 2819455"/>
              <a:gd name="connsiteX9" fmla="*/ 536 w 3462026"/>
              <a:gd name="connsiteY9" fmla="*/ 1242017 h 2819455"/>
              <a:gd name="connsiteX10" fmla="*/ 48161 w 3462026"/>
              <a:gd name="connsiteY10" fmla="*/ 1765892 h 2819455"/>
              <a:gd name="connsiteX11" fmla="*/ 105311 w 3462026"/>
              <a:gd name="connsiteY11" fmla="*/ 2004017 h 2819455"/>
              <a:gd name="connsiteX12" fmla="*/ 248186 w 3462026"/>
              <a:gd name="connsiteY12" fmla="*/ 2118317 h 2819455"/>
              <a:gd name="connsiteX13" fmla="*/ 429161 w 3462026"/>
              <a:gd name="connsiteY13" fmla="*/ 2184992 h 2819455"/>
              <a:gd name="connsiteX14" fmla="*/ 486311 w 3462026"/>
              <a:gd name="connsiteY14" fmla="*/ 2480267 h 2819455"/>
              <a:gd name="connsiteX15" fmla="*/ 533936 w 3462026"/>
              <a:gd name="connsiteY15" fmla="*/ 2775542 h 2819455"/>
              <a:gd name="connsiteX16" fmla="*/ 552986 w 3462026"/>
              <a:gd name="connsiteY16" fmla="*/ 2797767 h 2819455"/>
              <a:gd name="connsiteX17" fmla="*/ 594261 w 3462026"/>
              <a:gd name="connsiteY17" fmla="*/ 2578692 h 2819455"/>
              <a:gd name="connsiteX18" fmla="*/ 632361 w 3462026"/>
              <a:gd name="connsiteY18" fmla="*/ 2404067 h 2819455"/>
              <a:gd name="connsiteX19" fmla="*/ 733961 w 3462026"/>
              <a:gd name="connsiteY19" fmla="*/ 2232617 h 2819455"/>
              <a:gd name="connsiteX20" fmla="*/ 819686 w 3462026"/>
              <a:gd name="connsiteY20" fmla="*/ 2184992 h 2819455"/>
              <a:gd name="connsiteX21" fmla="*/ 962561 w 3462026"/>
              <a:gd name="connsiteY21" fmla="*/ 2175467 h 2819455"/>
              <a:gd name="connsiteX22" fmla="*/ 1267361 w 3462026"/>
              <a:gd name="connsiteY22" fmla="*/ 2184992 h 2819455"/>
              <a:gd name="connsiteX23" fmla="*/ 1610261 w 3462026"/>
              <a:gd name="connsiteY23" fmla="*/ 2204042 h 2819455"/>
              <a:gd name="connsiteX24" fmla="*/ 2248436 w 3462026"/>
              <a:gd name="connsiteY24" fmla="*/ 2184992 h 2819455"/>
              <a:gd name="connsiteX25" fmla="*/ 2562761 w 3462026"/>
              <a:gd name="connsiteY25" fmla="*/ 2184992 h 2819455"/>
              <a:gd name="connsiteX26" fmla="*/ 2829461 w 3462026"/>
              <a:gd name="connsiteY26" fmla="*/ 2146892 h 2819455"/>
              <a:gd name="connsiteX27" fmla="*/ 3000911 w 3462026"/>
              <a:gd name="connsiteY27" fmla="*/ 2023067 h 2819455"/>
              <a:gd name="connsiteX28" fmla="*/ 3143786 w 3462026"/>
              <a:gd name="connsiteY28" fmla="*/ 1794467 h 2819455"/>
              <a:gd name="connsiteX29" fmla="*/ 3258086 w 3462026"/>
              <a:gd name="connsiteY29" fmla="*/ 1556342 h 2819455"/>
              <a:gd name="connsiteX30" fmla="*/ 3353336 w 3462026"/>
              <a:gd name="connsiteY30" fmla="*/ 1203917 h 2819455"/>
              <a:gd name="connsiteX31" fmla="*/ 3420011 w 3462026"/>
              <a:gd name="connsiteY31" fmla="*/ 899117 h 2819455"/>
              <a:gd name="connsiteX32" fmla="*/ 3458111 w 3462026"/>
              <a:gd name="connsiteY32" fmla="*/ 518117 h 2819455"/>
              <a:gd name="connsiteX0" fmla="*/ 3458111 w 3461387"/>
              <a:gd name="connsiteY0" fmla="*/ 518117 h 2819455"/>
              <a:gd name="connsiteX1" fmla="*/ 3448586 w 3461387"/>
              <a:gd name="connsiteY1" fmla="*/ 251417 h 2819455"/>
              <a:gd name="connsiteX2" fmla="*/ 3362861 w 3461387"/>
              <a:gd name="connsiteY2" fmla="*/ 133942 h 2819455"/>
              <a:gd name="connsiteX3" fmla="*/ 3124736 w 3461387"/>
              <a:gd name="connsiteY3" fmla="*/ 99017 h 2819455"/>
              <a:gd name="connsiteX4" fmla="*/ 2000786 w 3461387"/>
              <a:gd name="connsiteY4" fmla="*/ 3767 h 2819455"/>
              <a:gd name="connsiteX5" fmla="*/ 810161 w 3461387"/>
              <a:gd name="connsiteY5" fmla="*/ 22817 h 2819455"/>
              <a:gd name="connsiteX6" fmla="*/ 359311 w 3461387"/>
              <a:gd name="connsiteY6" fmla="*/ 57742 h 2819455"/>
              <a:gd name="connsiteX7" fmla="*/ 124361 w 3461387"/>
              <a:gd name="connsiteY7" fmla="*/ 149817 h 2819455"/>
              <a:gd name="connsiteX8" fmla="*/ 29111 w 3461387"/>
              <a:gd name="connsiteY8" fmla="*/ 403817 h 2819455"/>
              <a:gd name="connsiteX9" fmla="*/ 536 w 3461387"/>
              <a:gd name="connsiteY9" fmla="*/ 1242017 h 2819455"/>
              <a:gd name="connsiteX10" fmla="*/ 48161 w 3461387"/>
              <a:gd name="connsiteY10" fmla="*/ 1765892 h 2819455"/>
              <a:gd name="connsiteX11" fmla="*/ 105311 w 3461387"/>
              <a:gd name="connsiteY11" fmla="*/ 2004017 h 2819455"/>
              <a:gd name="connsiteX12" fmla="*/ 248186 w 3461387"/>
              <a:gd name="connsiteY12" fmla="*/ 2118317 h 2819455"/>
              <a:gd name="connsiteX13" fmla="*/ 429161 w 3461387"/>
              <a:gd name="connsiteY13" fmla="*/ 2184992 h 2819455"/>
              <a:gd name="connsiteX14" fmla="*/ 486311 w 3461387"/>
              <a:gd name="connsiteY14" fmla="*/ 2480267 h 2819455"/>
              <a:gd name="connsiteX15" fmla="*/ 533936 w 3461387"/>
              <a:gd name="connsiteY15" fmla="*/ 2775542 h 2819455"/>
              <a:gd name="connsiteX16" fmla="*/ 552986 w 3461387"/>
              <a:gd name="connsiteY16" fmla="*/ 2797767 h 2819455"/>
              <a:gd name="connsiteX17" fmla="*/ 594261 w 3461387"/>
              <a:gd name="connsiteY17" fmla="*/ 2578692 h 2819455"/>
              <a:gd name="connsiteX18" fmla="*/ 632361 w 3461387"/>
              <a:gd name="connsiteY18" fmla="*/ 2404067 h 2819455"/>
              <a:gd name="connsiteX19" fmla="*/ 733961 w 3461387"/>
              <a:gd name="connsiteY19" fmla="*/ 2232617 h 2819455"/>
              <a:gd name="connsiteX20" fmla="*/ 819686 w 3461387"/>
              <a:gd name="connsiteY20" fmla="*/ 2184992 h 2819455"/>
              <a:gd name="connsiteX21" fmla="*/ 962561 w 3461387"/>
              <a:gd name="connsiteY21" fmla="*/ 2175467 h 2819455"/>
              <a:gd name="connsiteX22" fmla="*/ 1267361 w 3461387"/>
              <a:gd name="connsiteY22" fmla="*/ 2184992 h 2819455"/>
              <a:gd name="connsiteX23" fmla="*/ 1610261 w 3461387"/>
              <a:gd name="connsiteY23" fmla="*/ 2204042 h 2819455"/>
              <a:gd name="connsiteX24" fmla="*/ 2248436 w 3461387"/>
              <a:gd name="connsiteY24" fmla="*/ 2184992 h 2819455"/>
              <a:gd name="connsiteX25" fmla="*/ 2562761 w 3461387"/>
              <a:gd name="connsiteY25" fmla="*/ 2184992 h 2819455"/>
              <a:gd name="connsiteX26" fmla="*/ 2829461 w 3461387"/>
              <a:gd name="connsiteY26" fmla="*/ 2146892 h 2819455"/>
              <a:gd name="connsiteX27" fmla="*/ 3000911 w 3461387"/>
              <a:gd name="connsiteY27" fmla="*/ 2023067 h 2819455"/>
              <a:gd name="connsiteX28" fmla="*/ 3143786 w 3461387"/>
              <a:gd name="connsiteY28" fmla="*/ 1794467 h 2819455"/>
              <a:gd name="connsiteX29" fmla="*/ 3258086 w 3461387"/>
              <a:gd name="connsiteY29" fmla="*/ 1556342 h 2819455"/>
              <a:gd name="connsiteX30" fmla="*/ 3353336 w 3461387"/>
              <a:gd name="connsiteY30" fmla="*/ 1203917 h 2819455"/>
              <a:gd name="connsiteX31" fmla="*/ 3420011 w 3461387"/>
              <a:gd name="connsiteY31" fmla="*/ 899117 h 2819455"/>
              <a:gd name="connsiteX32" fmla="*/ 3458111 w 3461387"/>
              <a:gd name="connsiteY32" fmla="*/ 518117 h 2819455"/>
              <a:gd name="connsiteX0" fmla="*/ 3458111 w 3461061"/>
              <a:gd name="connsiteY0" fmla="*/ 518117 h 2819455"/>
              <a:gd name="connsiteX1" fmla="*/ 3448586 w 3461061"/>
              <a:gd name="connsiteY1" fmla="*/ 251417 h 2819455"/>
              <a:gd name="connsiteX2" fmla="*/ 3370004 w 3461061"/>
              <a:gd name="connsiteY2" fmla="*/ 138704 h 2819455"/>
              <a:gd name="connsiteX3" fmla="*/ 3124736 w 3461061"/>
              <a:gd name="connsiteY3" fmla="*/ 99017 h 2819455"/>
              <a:gd name="connsiteX4" fmla="*/ 2000786 w 3461061"/>
              <a:gd name="connsiteY4" fmla="*/ 3767 h 2819455"/>
              <a:gd name="connsiteX5" fmla="*/ 810161 w 3461061"/>
              <a:gd name="connsiteY5" fmla="*/ 22817 h 2819455"/>
              <a:gd name="connsiteX6" fmla="*/ 359311 w 3461061"/>
              <a:gd name="connsiteY6" fmla="*/ 57742 h 2819455"/>
              <a:gd name="connsiteX7" fmla="*/ 124361 w 3461061"/>
              <a:gd name="connsiteY7" fmla="*/ 149817 h 2819455"/>
              <a:gd name="connsiteX8" fmla="*/ 29111 w 3461061"/>
              <a:gd name="connsiteY8" fmla="*/ 403817 h 2819455"/>
              <a:gd name="connsiteX9" fmla="*/ 536 w 3461061"/>
              <a:gd name="connsiteY9" fmla="*/ 1242017 h 2819455"/>
              <a:gd name="connsiteX10" fmla="*/ 48161 w 3461061"/>
              <a:gd name="connsiteY10" fmla="*/ 1765892 h 2819455"/>
              <a:gd name="connsiteX11" fmla="*/ 105311 w 3461061"/>
              <a:gd name="connsiteY11" fmla="*/ 2004017 h 2819455"/>
              <a:gd name="connsiteX12" fmla="*/ 248186 w 3461061"/>
              <a:gd name="connsiteY12" fmla="*/ 2118317 h 2819455"/>
              <a:gd name="connsiteX13" fmla="*/ 429161 w 3461061"/>
              <a:gd name="connsiteY13" fmla="*/ 2184992 h 2819455"/>
              <a:gd name="connsiteX14" fmla="*/ 486311 w 3461061"/>
              <a:gd name="connsiteY14" fmla="*/ 2480267 h 2819455"/>
              <a:gd name="connsiteX15" fmla="*/ 533936 w 3461061"/>
              <a:gd name="connsiteY15" fmla="*/ 2775542 h 2819455"/>
              <a:gd name="connsiteX16" fmla="*/ 552986 w 3461061"/>
              <a:gd name="connsiteY16" fmla="*/ 2797767 h 2819455"/>
              <a:gd name="connsiteX17" fmla="*/ 594261 w 3461061"/>
              <a:gd name="connsiteY17" fmla="*/ 2578692 h 2819455"/>
              <a:gd name="connsiteX18" fmla="*/ 632361 w 3461061"/>
              <a:gd name="connsiteY18" fmla="*/ 2404067 h 2819455"/>
              <a:gd name="connsiteX19" fmla="*/ 733961 w 3461061"/>
              <a:gd name="connsiteY19" fmla="*/ 2232617 h 2819455"/>
              <a:gd name="connsiteX20" fmla="*/ 819686 w 3461061"/>
              <a:gd name="connsiteY20" fmla="*/ 2184992 h 2819455"/>
              <a:gd name="connsiteX21" fmla="*/ 962561 w 3461061"/>
              <a:gd name="connsiteY21" fmla="*/ 2175467 h 2819455"/>
              <a:gd name="connsiteX22" fmla="*/ 1267361 w 3461061"/>
              <a:gd name="connsiteY22" fmla="*/ 2184992 h 2819455"/>
              <a:gd name="connsiteX23" fmla="*/ 1610261 w 3461061"/>
              <a:gd name="connsiteY23" fmla="*/ 2204042 h 2819455"/>
              <a:gd name="connsiteX24" fmla="*/ 2248436 w 3461061"/>
              <a:gd name="connsiteY24" fmla="*/ 2184992 h 2819455"/>
              <a:gd name="connsiteX25" fmla="*/ 2562761 w 3461061"/>
              <a:gd name="connsiteY25" fmla="*/ 2184992 h 2819455"/>
              <a:gd name="connsiteX26" fmla="*/ 2829461 w 3461061"/>
              <a:gd name="connsiteY26" fmla="*/ 2146892 h 2819455"/>
              <a:gd name="connsiteX27" fmla="*/ 3000911 w 3461061"/>
              <a:gd name="connsiteY27" fmla="*/ 2023067 h 2819455"/>
              <a:gd name="connsiteX28" fmla="*/ 3143786 w 3461061"/>
              <a:gd name="connsiteY28" fmla="*/ 1794467 h 2819455"/>
              <a:gd name="connsiteX29" fmla="*/ 3258086 w 3461061"/>
              <a:gd name="connsiteY29" fmla="*/ 1556342 h 2819455"/>
              <a:gd name="connsiteX30" fmla="*/ 3353336 w 3461061"/>
              <a:gd name="connsiteY30" fmla="*/ 1203917 h 2819455"/>
              <a:gd name="connsiteX31" fmla="*/ 3420011 w 3461061"/>
              <a:gd name="connsiteY31" fmla="*/ 899117 h 2819455"/>
              <a:gd name="connsiteX32" fmla="*/ 3458111 w 3461061"/>
              <a:gd name="connsiteY32" fmla="*/ 518117 h 2819455"/>
              <a:gd name="connsiteX0" fmla="*/ 3458111 w 3460763"/>
              <a:gd name="connsiteY0" fmla="*/ 518117 h 2819455"/>
              <a:gd name="connsiteX1" fmla="*/ 3448586 w 3460763"/>
              <a:gd name="connsiteY1" fmla="*/ 251417 h 2819455"/>
              <a:gd name="connsiteX2" fmla="*/ 3377148 w 3460763"/>
              <a:gd name="connsiteY2" fmla="*/ 148229 h 2819455"/>
              <a:gd name="connsiteX3" fmla="*/ 3124736 w 3460763"/>
              <a:gd name="connsiteY3" fmla="*/ 99017 h 2819455"/>
              <a:gd name="connsiteX4" fmla="*/ 2000786 w 3460763"/>
              <a:gd name="connsiteY4" fmla="*/ 3767 h 2819455"/>
              <a:gd name="connsiteX5" fmla="*/ 810161 w 3460763"/>
              <a:gd name="connsiteY5" fmla="*/ 22817 h 2819455"/>
              <a:gd name="connsiteX6" fmla="*/ 359311 w 3460763"/>
              <a:gd name="connsiteY6" fmla="*/ 57742 h 2819455"/>
              <a:gd name="connsiteX7" fmla="*/ 124361 w 3460763"/>
              <a:gd name="connsiteY7" fmla="*/ 149817 h 2819455"/>
              <a:gd name="connsiteX8" fmla="*/ 29111 w 3460763"/>
              <a:gd name="connsiteY8" fmla="*/ 403817 h 2819455"/>
              <a:gd name="connsiteX9" fmla="*/ 536 w 3460763"/>
              <a:gd name="connsiteY9" fmla="*/ 1242017 h 2819455"/>
              <a:gd name="connsiteX10" fmla="*/ 48161 w 3460763"/>
              <a:gd name="connsiteY10" fmla="*/ 1765892 h 2819455"/>
              <a:gd name="connsiteX11" fmla="*/ 105311 w 3460763"/>
              <a:gd name="connsiteY11" fmla="*/ 2004017 h 2819455"/>
              <a:gd name="connsiteX12" fmla="*/ 248186 w 3460763"/>
              <a:gd name="connsiteY12" fmla="*/ 2118317 h 2819455"/>
              <a:gd name="connsiteX13" fmla="*/ 429161 w 3460763"/>
              <a:gd name="connsiteY13" fmla="*/ 2184992 h 2819455"/>
              <a:gd name="connsiteX14" fmla="*/ 486311 w 3460763"/>
              <a:gd name="connsiteY14" fmla="*/ 2480267 h 2819455"/>
              <a:gd name="connsiteX15" fmla="*/ 533936 w 3460763"/>
              <a:gd name="connsiteY15" fmla="*/ 2775542 h 2819455"/>
              <a:gd name="connsiteX16" fmla="*/ 552986 w 3460763"/>
              <a:gd name="connsiteY16" fmla="*/ 2797767 h 2819455"/>
              <a:gd name="connsiteX17" fmla="*/ 594261 w 3460763"/>
              <a:gd name="connsiteY17" fmla="*/ 2578692 h 2819455"/>
              <a:gd name="connsiteX18" fmla="*/ 632361 w 3460763"/>
              <a:gd name="connsiteY18" fmla="*/ 2404067 h 2819455"/>
              <a:gd name="connsiteX19" fmla="*/ 733961 w 3460763"/>
              <a:gd name="connsiteY19" fmla="*/ 2232617 h 2819455"/>
              <a:gd name="connsiteX20" fmla="*/ 819686 w 3460763"/>
              <a:gd name="connsiteY20" fmla="*/ 2184992 h 2819455"/>
              <a:gd name="connsiteX21" fmla="*/ 962561 w 3460763"/>
              <a:gd name="connsiteY21" fmla="*/ 2175467 h 2819455"/>
              <a:gd name="connsiteX22" fmla="*/ 1267361 w 3460763"/>
              <a:gd name="connsiteY22" fmla="*/ 2184992 h 2819455"/>
              <a:gd name="connsiteX23" fmla="*/ 1610261 w 3460763"/>
              <a:gd name="connsiteY23" fmla="*/ 2204042 h 2819455"/>
              <a:gd name="connsiteX24" fmla="*/ 2248436 w 3460763"/>
              <a:gd name="connsiteY24" fmla="*/ 2184992 h 2819455"/>
              <a:gd name="connsiteX25" fmla="*/ 2562761 w 3460763"/>
              <a:gd name="connsiteY25" fmla="*/ 2184992 h 2819455"/>
              <a:gd name="connsiteX26" fmla="*/ 2829461 w 3460763"/>
              <a:gd name="connsiteY26" fmla="*/ 2146892 h 2819455"/>
              <a:gd name="connsiteX27" fmla="*/ 3000911 w 3460763"/>
              <a:gd name="connsiteY27" fmla="*/ 2023067 h 2819455"/>
              <a:gd name="connsiteX28" fmla="*/ 3143786 w 3460763"/>
              <a:gd name="connsiteY28" fmla="*/ 1794467 h 2819455"/>
              <a:gd name="connsiteX29" fmla="*/ 3258086 w 3460763"/>
              <a:gd name="connsiteY29" fmla="*/ 1556342 h 2819455"/>
              <a:gd name="connsiteX30" fmla="*/ 3353336 w 3460763"/>
              <a:gd name="connsiteY30" fmla="*/ 1203917 h 2819455"/>
              <a:gd name="connsiteX31" fmla="*/ 3420011 w 3460763"/>
              <a:gd name="connsiteY31" fmla="*/ 899117 h 2819455"/>
              <a:gd name="connsiteX32" fmla="*/ 3458111 w 3460763"/>
              <a:gd name="connsiteY32" fmla="*/ 518117 h 2819455"/>
              <a:gd name="connsiteX0" fmla="*/ 3458111 w 3460763"/>
              <a:gd name="connsiteY0" fmla="*/ 518117 h 2819455"/>
              <a:gd name="connsiteX1" fmla="*/ 3448586 w 3460763"/>
              <a:gd name="connsiteY1" fmla="*/ 251417 h 2819455"/>
              <a:gd name="connsiteX2" fmla="*/ 3377148 w 3460763"/>
              <a:gd name="connsiteY2" fmla="*/ 148229 h 2819455"/>
              <a:gd name="connsiteX3" fmla="*/ 3124736 w 3460763"/>
              <a:gd name="connsiteY3" fmla="*/ 99017 h 2819455"/>
              <a:gd name="connsiteX4" fmla="*/ 2000786 w 3460763"/>
              <a:gd name="connsiteY4" fmla="*/ 3767 h 2819455"/>
              <a:gd name="connsiteX5" fmla="*/ 810161 w 3460763"/>
              <a:gd name="connsiteY5" fmla="*/ 22817 h 2819455"/>
              <a:gd name="connsiteX6" fmla="*/ 359311 w 3460763"/>
              <a:gd name="connsiteY6" fmla="*/ 57742 h 2819455"/>
              <a:gd name="connsiteX7" fmla="*/ 124361 w 3460763"/>
              <a:gd name="connsiteY7" fmla="*/ 149817 h 2819455"/>
              <a:gd name="connsiteX8" fmla="*/ 29111 w 3460763"/>
              <a:gd name="connsiteY8" fmla="*/ 403817 h 2819455"/>
              <a:gd name="connsiteX9" fmla="*/ 536 w 3460763"/>
              <a:gd name="connsiteY9" fmla="*/ 1242017 h 2819455"/>
              <a:gd name="connsiteX10" fmla="*/ 48161 w 3460763"/>
              <a:gd name="connsiteY10" fmla="*/ 1765892 h 2819455"/>
              <a:gd name="connsiteX11" fmla="*/ 105311 w 3460763"/>
              <a:gd name="connsiteY11" fmla="*/ 2004017 h 2819455"/>
              <a:gd name="connsiteX12" fmla="*/ 248186 w 3460763"/>
              <a:gd name="connsiteY12" fmla="*/ 2118317 h 2819455"/>
              <a:gd name="connsiteX13" fmla="*/ 429161 w 3460763"/>
              <a:gd name="connsiteY13" fmla="*/ 2184992 h 2819455"/>
              <a:gd name="connsiteX14" fmla="*/ 486311 w 3460763"/>
              <a:gd name="connsiteY14" fmla="*/ 2480267 h 2819455"/>
              <a:gd name="connsiteX15" fmla="*/ 533936 w 3460763"/>
              <a:gd name="connsiteY15" fmla="*/ 2775542 h 2819455"/>
              <a:gd name="connsiteX16" fmla="*/ 552986 w 3460763"/>
              <a:gd name="connsiteY16" fmla="*/ 2797767 h 2819455"/>
              <a:gd name="connsiteX17" fmla="*/ 594261 w 3460763"/>
              <a:gd name="connsiteY17" fmla="*/ 2578692 h 2819455"/>
              <a:gd name="connsiteX18" fmla="*/ 632361 w 3460763"/>
              <a:gd name="connsiteY18" fmla="*/ 2404067 h 2819455"/>
              <a:gd name="connsiteX19" fmla="*/ 733961 w 3460763"/>
              <a:gd name="connsiteY19" fmla="*/ 2232617 h 2819455"/>
              <a:gd name="connsiteX20" fmla="*/ 819686 w 3460763"/>
              <a:gd name="connsiteY20" fmla="*/ 2184992 h 2819455"/>
              <a:gd name="connsiteX21" fmla="*/ 962561 w 3460763"/>
              <a:gd name="connsiteY21" fmla="*/ 2175467 h 2819455"/>
              <a:gd name="connsiteX22" fmla="*/ 1267361 w 3460763"/>
              <a:gd name="connsiteY22" fmla="*/ 2184992 h 2819455"/>
              <a:gd name="connsiteX23" fmla="*/ 1610261 w 3460763"/>
              <a:gd name="connsiteY23" fmla="*/ 2204042 h 2819455"/>
              <a:gd name="connsiteX24" fmla="*/ 2248436 w 3460763"/>
              <a:gd name="connsiteY24" fmla="*/ 2184992 h 2819455"/>
              <a:gd name="connsiteX25" fmla="*/ 2562761 w 3460763"/>
              <a:gd name="connsiteY25" fmla="*/ 2184992 h 2819455"/>
              <a:gd name="connsiteX26" fmla="*/ 2829461 w 3460763"/>
              <a:gd name="connsiteY26" fmla="*/ 2146892 h 2819455"/>
              <a:gd name="connsiteX27" fmla="*/ 3000911 w 3460763"/>
              <a:gd name="connsiteY27" fmla="*/ 2023067 h 2819455"/>
              <a:gd name="connsiteX28" fmla="*/ 3143786 w 3460763"/>
              <a:gd name="connsiteY28" fmla="*/ 1794467 h 2819455"/>
              <a:gd name="connsiteX29" fmla="*/ 3258086 w 3460763"/>
              <a:gd name="connsiteY29" fmla="*/ 1556342 h 2819455"/>
              <a:gd name="connsiteX30" fmla="*/ 3353336 w 3460763"/>
              <a:gd name="connsiteY30" fmla="*/ 1203917 h 2819455"/>
              <a:gd name="connsiteX31" fmla="*/ 3420011 w 3460763"/>
              <a:gd name="connsiteY31" fmla="*/ 899117 h 2819455"/>
              <a:gd name="connsiteX32" fmla="*/ 3458111 w 3460763"/>
              <a:gd name="connsiteY32" fmla="*/ 518117 h 2819455"/>
              <a:gd name="connsiteX0" fmla="*/ 3458111 w 3460670"/>
              <a:gd name="connsiteY0" fmla="*/ 518117 h 2819455"/>
              <a:gd name="connsiteX1" fmla="*/ 3448586 w 3460670"/>
              <a:gd name="connsiteY1" fmla="*/ 251417 h 2819455"/>
              <a:gd name="connsiteX2" fmla="*/ 3379529 w 3460670"/>
              <a:gd name="connsiteY2" fmla="*/ 148229 h 2819455"/>
              <a:gd name="connsiteX3" fmla="*/ 3124736 w 3460670"/>
              <a:gd name="connsiteY3" fmla="*/ 99017 h 2819455"/>
              <a:gd name="connsiteX4" fmla="*/ 2000786 w 3460670"/>
              <a:gd name="connsiteY4" fmla="*/ 3767 h 2819455"/>
              <a:gd name="connsiteX5" fmla="*/ 810161 w 3460670"/>
              <a:gd name="connsiteY5" fmla="*/ 22817 h 2819455"/>
              <a:gd name="connsiteX6" fmla="*/ 359311 w 3460670"/>
              <a:gd name="connsiteY6" fmla="*/ 57742 h 2819455"/>
              <a:gd name="connsiteX7" fmla="*/ 124361 w 3460670"/>
              <a:gd name="connsiteY7" fmla="*/ 149817 h 2819455"/>
              <a:gd name="connsiteX8" fmla="*/ 29111 w 3460670"/>
              <a:gd name="connsiteY8" fmla="*/ 403817 h 2819455"/>
              <a:gd name="connsiteX9" fmla="*/ 536 w 3460670"/>
              <a:gd name="connsiteY9" fmla="*/ 1242017 h 2819455"/>
              <a:gd name="connsiteX10" fmla="*/ 48161 w 3460670"/>
              <a:gd name="connsiteY10" fmla="*/ 1765892 h 2819455"/>
              <a:gd name="connsiteX11" fmla="*/ 105311 w 3460670"/>
              <a:gd name="connsiteY11" fmla="*/ 2004017 h 2819455"/>
              <a:gd name="connsiteX12" fmla="*/ 248186 w 3460670"/>
              <a:gd name="connsiteY12" fmla="*/ 2118317 h 2819455"/>
              <a:gd name="connsiteX13" fmla="*/ 429161 w 3460670"/>
              <a:gd name="connsiteY13" fmla="*/ 2184992 h 2819455"/>
              <a:gd name="connsiteX14" fmla="*/ 486311 w 3460670"/>
              <a:gd name="connsiteY14" fmla="*/ 2480267 h 2819455"/>
              <a:gd name="connsiteX15" fmla="*/ 533936 w 3460670"/>
              <a:gd name="connsiteY15" fmla="*/ 2775542 h 2819455"/>
              <a:gd name="connsiteX16" fmla="*/ 552986 w 3460670"/>
              <a:gd name="connsiteY16" fmla="*/ 2797767 h 2819455"/>
              <a:gd name="connsiteX17" fmla="*/ 594261 w 3460670"/>
              <a:gd name="connsiteY17" fmla="*/ 2578692 h 2819455"/>
              <a:gd name="connsiteX18" fmla="*/ 632361 w 3460670"/>
              <a:gd name="connsiteY18" fmla="*/ 2404067 h 2819455"/>
              <a:gd name="connsiteX19" fmla="*/ 733961 w 3460670"/>
              <a:gd name="connsiteY19" fmla="*/ 2232617 h 2819455"/>
              <a:gd name="connsiteX20" fmla="*/ 819686 w 3460670"/>
              <a:gd name="connsiteY20" fmla="*/ 2184992 h 2819455"/>
              <a:gd name="connsiteX21" fmla="*/ 962561 w 3460670"/>
              <a:gd name="connsiteY21" fmla="*/ 2175467 h 2819455"/>
              <a:gd name="connsiteX22" fmla="*/ 1267361 w 3460670"/>
              <a:gd name="connsiteY22" fmla="*/ 2184992 h 2819455"/>
              <a:gd name="connsiteX23" fmla="*/ 1610261 w 3460670"/>
              <a:gd name="connsiteY23" fmla="*/ 2204042 h 2819455"/>
              <a:gd name="connsiteX24" fmla="*/ 2248436 w 3460670"/>
              <a:gd name="connsiteY24" fmla="*/ 2184992 h 2819455"/>
              <a:gd name="connsiteX25" fmla="*/ 2562761 w 3460670"/>
              <a:gd name="connsiteY25" fmla="*/ 2184992 h 2819455"/>
              <a:gd name="connsiteX26" fmla="*/ 2829461 w 3460670"/>
              <a:gd name="connsiteY26" fmla="*/ 2146892 h 2819455"/>
              <a:gd name="connsiteX27" fmla="*/ 3000911 w 3460670"/>
              <a:gd name="connsiteY27" fmla="*/ 2023067 h 2819455"/>
              <a:gd name="connsiteX28" fmla="*/ 3143786 w 3460670"/>
              <a:gd name="connsiteY28" fmla="*/ 1794467 h 2819455"/>
              <a:gd name="connsiteX29" fmla="*/ 3258086 w 3460670"/>
              <a:gd name="connsiteY29" fmla="*/ 1556342 h 2819455"/>
              <a:gd name="connsiteX30" fmla="*/ 3353336 w 3460670"/>
              <a:gd name="connsiteY30" fmla="*/ 1203917 h 2819455"/>
              <a:gd name="connsiteX31" fmla="*/ 3420011 w 3460670"/>
              <a:gd name="connsiteY31" fmla="*/ 899117 h 2819455"/>
              <a:gd name="connsiteX32" fmla="*/ 3458111 w 3460670"/>
              <a:gd name="connsiteY32" fmla="*/ 518117 h 2819455"/>
              <a:gd name="connsiteX0" fmla="*/ 3458111 w 3460670"/>
              <a:gd name="connsiteY0" fmla="*/ 518117 h 2819455"/>
              <a:gd name="connsiteX1" fmla="*/ 3448586 w 3460670"/>
              <a:gd name="connsiteY1" fmla="*/ 251417 h 2819455"/>
              <a:gd name="connsiteX2" fmla="*/ 3379529 w 3460670"/>
              <a:gd name="connsiteY2" fmla="*/ 143467 h 2819455"/>
              <a:gd name="connsiteX3" fmla="*/ 3124736 w 3460670"/>
              <a:gd name="connsiteY3" fmla="*/ 99017 h 2819455"/>
              <a:gd name="connsiteX4" fmla="*/ 2000786 w 3460670"/>
              <a:gd name="connsiteY4" fmla="*/ 3767 h 2819455"/>
              <a:gd name="connsiteX5" fmla="*/ 810161 w 3460670"/>
              <a:gd name="connsiteY5" fmla="*/ 22817 h 2819455"/>
              <a:gd name="connsiteX6" fmla="*/ 359311 w 3460670"/>
              <a:gd name="connsiteY6" fmla="*/ 57742 h 2819455"/>
              <a:gd name="connsiteX7" fmla="*/ 124361 w 3460670"/>
              <a:gd name="connsiteY7" fmla="*/ 149817 h 2819455"/>
              <a:gd name="connsiteX8" fmla="*/ 29111 w 3460670"/>
              <a:gd name="connsiteY8" fmla="*/ 403817 h 2819455"/>
              <a:gd name="connsiteX9" fmla="*/ 536 w 3460670"/>
              <a:gd name="connsiteY9" fmla="*/ 1242017 h 2819455"/>
              <a:gd name="connsiteX10" fmla="*/ 48161 w 3460670"/>
              <a:gd name="connsiteY10" fmla="*/ 1765892 h 2819455"/>
              <a:gd name="connsiteX11" fmla="*/ 105311 w 3460670"/>
              <a:gd name="connsiteY11" fmla="*/ 2004017 h 2819455"/>
              <a:gd name="connsiteX12" fmla="*/ 248186 w 3460670"/>
              <a:gd name="connsiteY12" fmla="*/ 2118317 h 2819455"/>
              <a:gd name="connsiteX13" fmla="*/ 429161 w 3460670"/>
              <a:gd name="connsiteY13" fmla="*/ 2184992 h 2819455"/>
              <a:gd name="connsiteX14" fmla="*/ 486311 w 3460670"/>
              <a:gd name="connsiteY14" fmla="*/ 2480267 h 2819455"/>
              <a:gd name="connsiteX15" fmla="*/ 533936 w 3460670"/>
              <a:gd name="connsiteY15" fmla="*/ 2775542 h 2819455"/>
              <a:gd name="connsiteX16" fmla="*/ 552986 w 3460670"/>
              <a:gd name="connsiteY16" fmla="*/ 2797767 h 2819455"/>
              <a:gd name="connsiteX17" fmla="*/ 594261 w 3460670"/>
              <a:gd name="connsiteY17" fmla="*/ 2578692 h 2819455"/>
              <a:gd name="connsiteX18" fmla="*/ 632361 w 3460670"/>
              <a:gd name="connsiteY18" fmla="*/ 2404067 h 2819455"/>
              <a:gd name="connsiteX19" fmla="*/ 733961 w 3460670"/>
              <a:gd name="connsiteY19" fmla="*/ 2232617 h 2819455"/>
              <a:gd name="connsiteX20" fmla="*/ 819686 w 3460670"/>
              <a:gd name="connsiteY20" fmla="*/ 2184992 h 2819455"/>
              <a:gd name="connsiteX21" fmla="*/ 962561 w 3460670"/>
              <a:gd name="connsiteY21" fmla="*/ 2175467 h 2819455"/>
              <a:gd name="connsiteX22" fmla="*/ 1267361 w 3460670"/>
              <a:gd name="connsiteY22" fmla="*/ 2184992 h 2819455"/>
              <a:gd name="connsiteX23" fmla="*/ 1610261 w 3460670"/>
              <a:gd name="connsiteY23" fmla="*/ 2204042 h 2819455"/>
              <a:gd name="connsiteX24" fmla="*/ 2248436 w 3460670"/>
              <a:gd name="connsiteY24" fmla="*/ 2184992 h 2819455"/>
              <a:gd name="connsiteX25" fmla="*/ 2562761 w 3460670"/>
              <a:gd name="connsiteY25" fmla="*/ 2184992 h 2819455"/>
              <a:gd name="connsiteX26" fmla="*/ 2829461 w 3460670"/>
              <a:gd name="connsiteY26" fmla="*/ 2146892 h 2819455"/>
              <a:gd name="connsiteX27" fmla="*/ 3000911 w 3460670"/>
              <a:gd name="connsiteY27" fmla="*/ 2023067 h 2819455"/>
              <a:gd name="connsiteX28" fmla="*/ 3143786 w 3460670"/>
              <a:gd name="connsiteY28" fmla="*/ 1794467 h 2819455"/>
              <a:gd name="connsiteX29" fmla="*/ 3258086 w 3460670"/>
              <a:gd name="connsiteY29" fmla="*/ 1556342 h 2819455"/>
              <a:gd name="connsiteX30" fmla="*/ 3353336 w 3460670"/>
              <a:gd name="connsiteY30" fmla="*/ 1203917 h 2819455"/>
              <a:gd name="connsiteX31" fmla="*/ 3420011 w 3460670"/>
              <a:gd name="connsiteY31" fmla="*/ 899117 h 2819455"/>
              <a:gd name="connsiteX32" fmla="*/ 3458111 w 3460670"/>
              <a:gd name="connsiteY32" fmla="*/ 518117 h 2819455"/>
              <a:gd name="connsiteX0" fmla="*/ 3458111 w 3460670"/>
              <a:gd name="connsiteY0" fmla="*/ 518117 h 2819455"/>
              <a:gd name="connsiteX1" fmla="*/ 3448586 w 3460670"/>
              <a:gd name="connsiteY1" fmla="*/ 251417 h 2819455"/>
              <a:gd name="connsiteX2" fmla="*/ 3379529 w 3460670"/>
              <a:gd name="connsiteY2" fmla="*/ 143467 h 2819455"/>
              <a:gd name="connsiteX3" fmla="*/ 3124736 w 3460670"/>
              <a:gd name="connsiteY3" fmla="*/ 99017 h 2819455"/>
              <a:gd name="connsiteX4" fmla="*/ 2000786 w 3460670"/>
              <a:gd name="connsiteY4" fmla="*/ 3767 h 2819455"/>
              <a:gd name="connsiteX5" fmla="*/ 810161 w 3460670"/>
              <a:gd name="connsiteY5" fmla="*/ 22817 h 2819455"/>
              <a:gd name="connsiteX6" fmla="*/ 359311 w 3460670"/>
              <a:gd name="connsiteY6" fmla="*/ 57742 h 2819455"/>
              <a:gd name="connsiteX7" fmla="*/ 124361 w 3460670"/>
              <a:gd name="connsiteY7" fmla="*/ 149817 h 2819455"/>
              <a:gd name="connsiteX8" fmla="*/ 29111 w 3460670"/>
              <a:gd name="connsiteY8" fmla="*/ 403817 h 2819455"/>
              <a:gd name="connsiteX9" fmla="*/ 536 w 3460670"/>
              <a:gd name="connsiteY9" fmla="*/ 1242017 h 2819455"/>
              <a:gd name="connsiteX10" fmla="*/ 48161 w 3460670"/>
              <a:gd name="connsiteY10" fmla="*/ 1765892 h 2819455"/>
              <a:gd name="connsiteX11" fmla="*/ 105311 w 3460670"/>
              <a:gd name="connsiteY11" fmla="*/ 2004017 h 2819455"/>
              <a:gd name="connsiteX12" fmla="*/ 248186 w 3460670"/>
              <a:gd name="connsiteY12" fmla="*/ 2118317 h 2819455"/>
              <a:gd name="connsiteX13" fmla="*/ 429161 w 3460670"/>
              <a:gd name="connsiteY13" fmla="*/ 2184992 h 2819455"/>
              <a:gd name="connsiteX14" fmla="*/ 486311 w 3460670"/>
              <a:gd name="connsiteY14" fmla="*/ 2480267 h 2819455"/>
              <a:gd name="connsiteX15" fmla="*/ 533936 w 3460670"/>
              <a:gd name="connsiteY15" fmla="*/ 2775542 h 2819455"/>
              <a:gd name="connsiteX16" fmla="*/ 552986 w 3460670"/>
              <a:gd name="connsiteY16" fmla="*/ 2797767 h 2819455"/>
              <a:gd name="connsiteX17" fmla="*/ 594261 w 3460670"/>
              <a:gd name="connsiteY17" fmla="*/ 2578692 h 2819455"/>
              <a:gd name="connsiteX18" fmla="*/ 632361 w 3460670"/>
              <a:gd name="connsiteY18" fmla="*/ 2404067 h 2819455"/>
              <a:gd name="connsiteX19" fmla="*/ 733961 w 3460670"/>
              <a:gd name="connsiteY19" fmla="*/ 2232617 h 2819455"/>
              <a:gd name="connsiteX20" fmla="*/ 819686 w 3460670"/>
              <a:gd name="connsiteY20" fmla="*/ 2184992 h 2819455"/>
              <a:gd name="connsiteX21" fmla="*/ 962561 w 3460670"/>
              <a:gd name="connsiteY21" fmla="*/ 2175467 h 2819455"/>
              <a:gd name="connsiteX22" fmla="*/ 1267361 w 3460670"/>
              <a:gd name="connsiteY22" fmla="*/ 2184992 h 2819455"/>
              <a:gd name="connsiteX23" fmla="*/ 1610261 w 3460670"/>
              <a:gd name="connsiteY23" fmla="*/ 2204042 h 2819455"/>
              <a:gd name="connsiteX24" fmla="*/ 2248436 w 3460670"/>
              <a:gd name="connsiteY24" fmla="*/ 2184992 h 2819455"/>
              <a:gd name="connsiteX25" fmla="*/ 2562761 w 3460670"/>
              <a:gd name="connsiteY25" fmla="*/ 2184992 h 2819455"/>
              <a:gd name="connsiteX26" fmla="*/ 2829461 w 3460670"/>
              <a:gd name="connsiteY26" fmla="*/ 2146892 h 2819455"/>
              <a:gd name="connsiteX27" fmla="*/ 3000911 w 3460670"/>
              <a:gd name="connsiteY27" fmla="*/ 2023067 h 2819455"/>
              <a:gd name="connsiteX28" fmla="*/ 3143786 w 3460670"/>
              <a:gd name="connsiteY28" fmla="*/ 1794467 h 2819455"/>
              <a:gd name="connsiteX29" fmla="*/ 3258086 w 3460670"/>
              <a:gd name="connsiteY29" fmla="*/ 1556342 h 2819455"/>
              <a:gd name="connsiteX30" fmla="*/ 3353336 w 3460670"/>
              <a:gd name="connsiteY30" fmla="*/ 1203917 h 2819455"/>
              <a:gd name="connsiteX31" fmla="*/ 3420011 w 3460670"/>
              <a:gd name="connsiteY31" fmla="*/ 899117 h 2819455"/>
              <a:gd name="connsiteX32" fmla="*/ 3458111 w 3460670"/>
              <a:gd name="connsiteY32" fmla="*/ 518117 h 28194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3460670" h="2819455">
                <a:moveTo>
                  <a:pt x="3458111" y="518117"/>
                </a:moveTo>
                <a:cubicBezTo>
                  <a:pt x="3462873" y="410167"/>
                  <a:pt x="3461683" y="313859"/>
                  <a:pt x="3448586" y="251417"/>
                </a:cubicBezTo>
                <a:cubicBezTo>
                  <a:pt x="3435489" y="188975"/>
                  <a:pt x="3433504" y="172835"/>
                  <a:pt x="3379529" y="143467"/>
                </a:cubicBezTo>
                <a:cubicBezTo>
                  <a:pt x="3325554" y="114099"/>
                  <a:pt x="3354526" y="122300"/>
                  <a:pt x="3124736" y="99017"/>
                </a:cubicBezTo>
                <a:cubicBezTo>
                  <a:pt x="2894946" y="75734"/>
                  <a:pt x="2386548" y="16467"/>
                  <a:pt x="2000786" y="3767"/>
                </a:cubicBezTo>
                <a:cubicBezTo>
                  <a:pt x="1615024" y="-8933"/>
                  <a:pt x="1083740" y="13821"/>
                  <a:pt x="810161" y="22817"/>
                </a:cubicBezTo>
                <a:cubicBezTo>
                  <a:pt x="536582" y="31813"/>
                  <a:pt x="473611" y="36575"/>
                  <a:pt x="359311" y="57742"/>
                </a:cubicBezTo>
                <a:cubicBezTo>
                  <a:pt x="245011" y="78909"/>
                  <a:pt x="179394" y="92138"/>
                  <a:pt x="124361" y="149817"/>
                </a:cubicBezTo>
                <a:cubicBezTo>
                  <a:pt x="69328" y="207496"/>
                  <a:pt x="49748" y="221784"/>
                  <a:pt x="29111" y="403817"/>
                </a:cubicBezTo>
                <a:cubicBezTo>
                  <a:pt x="8474" y="585850"/>
                  <a:pt x="-2639" y="1015005"/>
                  <a:pt x="536" y="1242017"/>
                </a:cubicBezTo>
                <a:cubicBezTo>
                  <a:pt x="3711" y="1469029"/>
                  <a:pt x="30698" y="1638892"/>
                  <a:pt x="48161" y="1765892"/>
                </a:cubicBezTo>
                <a:cubicBezTo>
                  <a:pt x="65623" y="1892892"/>
                  <a:pt x="71974" y="1945280"/>
                  <a:pt x="105311" y="2004017"/>
                </a:cubicBezTo>
                <a:cubicBezTo>
                  <a:pt x="138648" y="2062754"/>
                  <a:pt x="194211" y="2088155"/>
                  <a:pt x="248186" y="2118317"/>
                </a:cubicBezTo>
                <a:cubicBezTo>
                  <a:pt x="302161" y="2148480"/>
                  <a:pt x="389473" y="2124667"/>
                  <a:pt x="429161" y="2184992"/>
                </a:cubicBezTo>
                <a:cubicBezTo>
                  <a:pt x="468849" y="2245317"/>
                  <a:pt x="468849" y="2381842"/>
                  <a:pt x="486311" y="2480267"/>
                </a:cubicBezTo>
                <a:cubicBezTo>
                  <a:pt x="503774" y="2578692"/>
                  <a:pt x="522824" y="2722625"/>
                  <a:pt x="533936" y="2775542"/>
                </a:cubicBezTo>
                <a:cubicBezTo>
                  <a:pt x="545049" y="2828459"/>
                  <a:pt x="542932" y="2830575"/>
                  <a:pt x="552986" y="2797767"/>
                </a:cubicBezTo>
                <a:cubicBezTo>
                  <a:pt x="563040" y="2764959"/>
                  <a:pt x="581032" y="2644309"/>
                  <a:pt x="594261" y="2578692"/>
                </a:cubicBezTo>
                <a:cubicBezTo>
                  <a:pt x="607490" y="2513075"/>
                  <a:pt x="609078" y="2461746"/>
                  <a:pt x="632361" y="2404067"/>
                </a:cubicBezTo>
                <a:cubicBezTo>
                  <a:pt x="655644" y="2346388"/>
                  <a:pt x="702740" y="2269130"/>
                  <a:pt x="733961" y="2232617"/>
                </a:cubicBezTo>
                <a:cubicBezTo>
                  <a:pt x="765182" y="2196105"/>
                  <a:pt x="781586" y="2194517"/>
                  <a:pt x="819686" y="2184992"/>
                </a:cubicBezTo>
                <a:cubicBezTo>
                  <a:pt x="857786" y="2175467"/>
                  <a:pt x="887949" y="2175467"/>
                  <a:pt x="962561" y="2175467"/>
                </a:cubicBezTo>
                <a:cubicBezTo>
                  <a:pt x="1037173" y="2175467"/>
                  <a:pt x="1159411" y="2180230"/>
                  <a:pt x="1267361" y="2184992"/>
                </a:cubicBezTo>
                <a:cubicBezTo>
                  <a:pt x="1375311" y="2189754"/>
                  <a:pt x="1446749" y="2204042"/>
                  <a:pt x="1610261" y="2204042"/>
                </a:cubicBezTo>
                <a:cubicBezTo>
                  <a:pt x="1773773" y="2204042"/>
                  <a:pt x="2089686" y="2188167"/>
                  <a:pt x="2248436" y="2184992"/>
                </a:cubicBezTo>
                <a:cubicBezTo>
                  <a:pt x="2407186" y="2181817"/>
                  <a:pt x="2465924" y="2191342"/>
                  <a:pt x="2562761" y="2184992"/>
                </a:cubicBezTo>
                <a:cubicBezTo>
                  <a:pt x="2659598" y="2178642"/>
                  <a:pt x="2756436" y="2173880"/>
                  <a:pt x="2829461" y="2146892"/>
                </a:cubicBezTo>
                <a:cubicBezTo>
                  <a:pt x="2902486" y="2119905"/>
                  <a:pt x="2948524" y="2081804"/>
                  <a:pt x="3000911" y="2023067"/>
                </a:cubicBezTo>
                <a:cubicBezTo>
                  <a:pt x="3053298" y="1964330"/>
                  <a:pt x="3100924" y="1872254"/>
                  <a:pt x="3143786" y="1794467"/>
                </a:cubicBezTo>
                <a:cubicBezTo>
                  <a:pt x="3186648" y="1716680"/>
                  <a:pt x="3223161" y="1654767"/>
                  <a:pt x="3258086" y="1556342"/>
                </a:cubicBezTo>
                <a:cubicBezTo>
                  <a:pt x="3293011" y="1457917"/>
                  <a:pt x="3323174" y="1313454"/>
                  <a:pt x="3353336" y="1203917"/>
                </a:cubicBezTo>
                <a:cubicBezTo>
                  <a:pt x="3383498" y="1094380"/>
                  <a:pt x="3402549" y="1013417"/>
                  <a:pt x="3420011" y="899117"/>
                </a:cubicBezTo>
                <a:cubicBezTo>
                  <a:pt x="3437473" y="784817"/>
                  <a:pt x="3453349" y="626067"/>
                  <a:pt x="3458111" y="518117"/>
                </a:cubicBezTo>
                <a:close/>
              </a:path>
            </a:pathLst>
          </a:custGeom>
          <a:solidFill>
            <a:srgbClr val="FF5052"/>
          </a:solidFill>
          <a:ln w="57150" cap="rnd">
            <a:solidFill>
              <a:srgbClr val="D24345"/>
            </a:solidFill>
            <a:round/>
          </a:ln>
          <a:effectLst>
            <a:outerShdw blurRad="63500" sx="102000" sy="102000" algn="ctr" rotWithShape="0">
              <a:schemeClr val="bg2">
                <a:lumMod val="25000"/>
                <a:alpha val="40000"/>
              </a:schemeClr>
            </a:outerShdw>
          </a:effectLst>
          <a:scene3d>
            <a:camera prst="orthographicFront"/>
            <a:lightRig rig="threePt" dir="t"/>
          </a:scene3d>
          <a:sp3d extrusionH="6350" contourW="38100">
            <a:extrusionClr>
              <a:schemeClr val="tx1"/>
            </a:extrusionClr>
            <a:contourClr>
              <a:schemeClr val="bg1"/>
            </a:contourClr>
          </a:sp3d>
        </p:spPr>
        <p:style>
          <a:lnRef idx="2">
            <a:schemeClr val="accent1">
              <a:shade val="50000"/>
            </a:schemeClr>
          </a:lnRef>
          <a:fillRef idx="1">
            <a:schemeClr val="accent1"/>
          </a:fillRef>
          <a:effectRef idx="0">
            <a:schemeClr val="accent1"/>
          </a:effectRef>
          <a:fontRef idx="minor">
            <a:schemeClr val="lt1"/>
          </a:fontRef>
        </p:style>
        <p:txBody>
          <a:bodyPr tIns="0" bIns="640080" rtlCol="0" anchor="ctr"/>
          <a:lstStyle/>
          <a:p>
            <a:pPr algn="ctr"/>
            <a:r>
              <a:rPr lang="he-IL" sz="2800" dirty="0">
                <a:solidFill>
                  <a:schemeClr val="bg1"/>
                </a:solidFill>
                <a:latin typeface="Calibri" panose="020F0502020204030204" pitchFamily="34" charset="0"/>
                <a:cs typeface="Calibri" panose="020F0502020204030204" pitchFamily="34" charset="0"/>
              </a:rPr>
              <a:t>אֲנִי הִצְלַחְתִי עִם 3 מַטְבְּעוֹת.</a:t>
            </a:r>
          </a:p>
        </p:txBody>
      </p:sp>
      <p:pic>
        <p:nvPicPr>
          <p:cNvPr id="21" name="תמונה 20">
            <a:extLst>
              <a:ext uri="{FF2B5EF4-FFF2-40B4-BE49-F238E27FC236}">
                <a16:creationId xmlns:a16="http://schemas.microsoft.com/office/drawing/2014/main" id="{9FFE7E93-661C-43DA-98A4-FBF9221D5042}"/>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flipH="1">
            <a:off x="11091133" y="4610157"/>
            <a:ext cx="1169198" cy="1880371"/>
          </a:xfrm>
          <a:prstGeom prst="rect">
            <a:avLst/>
          </a:prstGeom>
        </p:spPr>
      </p:pic>
      <p:sp>
        <p:nvSpPr>
          <p:cNvPr id="27" name="תיבת טקסט 26">
            <a:extLst>
              <a:ext uri="{FF2B5EF4-FFF2-40B4-BE49-F238E27FC236}">
                <a16:creationId xmlns:a16="http://schemas.microsoft.com/office/drawing/2014/main" id="{C7C9BAC1-8348-45AC-94B7-2EC2B38FA228}"/>
              </a:ext>
            </a:extLst>
          </p:cNvPr>
          <p:cNvSpPr txBox="1"/>
          <p:nvPr/>
        </p:nvSpPr>
        <p:spPr>
          <a:xfrm>
            <a:off x="11337509" y="6367749"/>
            <a:ext cx="564940" cy="369332"/>
          </a:xfrm>
          <a:prstGeom prst="rect">
            <a:avLst/>
          </a:prstGeom>
          <a:noFill/>
        </p:spPr>
        <p:txBody>
          <a:bodyPr wrap="square" rtlCol="1">
            <a:spAutoFit/>
          </a:bodyPr>
          <a:lstStyle/>
          <a:p>
            <a:r>
              <a:rPr lang="he-IL" dirty="0">
                <a:latin typeface="Calibri" panose="020F0502020204030204" pitchFamily="34" charset="0"/>
                <a:cs typeface="Calibri" panose="020F0502020204030204" pitchFamily="34" charset="0"/>
              </a:rPr>
              <a:t>דָנָה</a:t>
            </a:r>
          </a:p>
        </p:txBody>
      </p:sp>
      <p:sp>
        <p:nvSpPr>
          <p:cNvPr id="32" name="צורה חופשית: צורה 31">
            <a:extLst>
              <a:ext uri="{FF2B5EF4-FFF2-40B4-BE49-F238E27FC236}">
                <a16:creationId xmlns:a16="http://schemas.microsoft.com/office/drawing/2014/main" id="{EEEB5325-7701-4E1F-BCE4-C908147D06C6}"/>
              </a:ext>
            </a:extLst>
          </p:cNvPr>
          <p:cNvSpPr/>
          <p:nvPr/>
        </p:nvSpPr>
        <p:spPr>
          <a:xfrm>
            <a:off x="8308508" y="4023969"/>
            <a:ext cx="2837443" cy="1943219"/>
          </a:xfrm>
          <a:custGeom>
            <a:avLst/>
            <a:gdLst>
              <a:gd name="connsiteX0" fmla="*/ 3458753 w 3871598"/>
              <a:gd name="connsiteY0" fmla="*/ 396875 h 2232042"/>
              <a:gd name="connsiteX1" fmla="*/ 3433353 w 3871598"/>
              <a:gd name="connsiteY1" fmla="*/ 250825 h 2232042"/>
              <a:gd name="connsiteX2" fmla="*/ 3404778 w 3871598"/>
              <a:gd name="connsiteY2" fmla="*/ 203200 h 2232042"/>
              <a:gd name="connsiteX3" fmla="*/ 3369853 w 3871598"/>
              <a:gd name="connsiteY3" fmla="*/ 152400 h 2232042"/>
              <a:gd name="connsiteX4" fmla="*/ 3331753 w 3871598"/>
              <a:gd name="connsiteY4" fmla="*/ 127000 h 2232042"/>
              <a:gd name="connsiteX5" fmla="*/ 3287303 w 3871598"/>
              <a:gd name="connsiteY5" fmla="*/ 98425 h 2232042"/>
              <a:gd name="connsiteX6" fmla="*/ 3223803 w 3871598"/>
              <a:gd name="connsiteY6" fmla="*/ 76200 h 2232042"/>
              <a:gd name="connsiteX7" fmla="*/ 3103153 w 3871598"/>
              <a:gd name="connsiteY7" fmla="*/ 53975 h 2232042"/>
              <a:gd name="connsiteX8" fmla="*/ 3004728 w 3871598"/>
              <a:gd name="connsiteY8" fmla="*/ 38100 h 2232042"/>
              <a:gd name="connsiteX9" fmla="*/ 2668178 w 3871598"/>
              <a:gd name="connsiteY9" fmla="*/ 12700 h 2232042"/>
              <a:gd name="connsiteX10" fmla="*/ 2087153 w 3871598"/>
              <a:gd name="connsiteY10" fmla="*/ 0 h 2232042"/>
              <a:gd name="connsiteX11" fmla="*/ 1306103 w 3871598"/>
              <a:gd name="connsiteY11" fmla="*/ 9525 h 2232042"/>
              <a:gd name="connsiteX12" fmla="*/ 588553 w 3871598"/>
              <a:gd name="connsiteY12" fmla="*/ 66675 h 2232042"/>
              <a:gd name="connsiteX13" fmla="*/ 182153 w 3871598"/>
              <a:gd name="connsiteY13" fmla="*/ 111125 h 2232042"/>
              <a:gd name="connsiteX14" fmla="*/ 121828 w 3871598"/>
              <a:gd name="connsiteY14" fmla="*/ 120650 h 2232042"/>
              <a:gd name="connsiteX15" fmla="*/ 93253 w 3871598"/>
              <a:gd name="connsiteY15" fmla="*/ 133350 h 2232042"/>
              <a:gd name="connsiteX16" fmla="*/ 61503 w 3871598"/>
              <a:gd name="connsiteY16" fmla="*/ 155575 h 2232042"/>
              <a:gd name="connsiteX17" fmla="*/ 45628 w 3871598"/>
              <a:gd name="connsiteY17" fmla="*/ 180975 h 2232042"/>
              <a:gd name="connsiteX18" fmla="*/ 29753 w 3871598"/>
              <a:gd name="connsiteY18" fmla="*/ 222250 h 2232042"/>
              <a:gd name="connsiteX19" fmla="*/ 17053 w 3871598"/>
              <a:gd name="connsiteY19" fmla="*/ 276225 h 2232042"/>
              <a:gd name="connsiteX20" fmla="*/ 4353 w 3871598"/>
              <a:gd name="connsiteY20" fmla="*/ 390525 h 2232042"/>
              <a:gd name="connsiteX21" fmla="*/ 7528 w 3871598"/>
              <a:gd name="connsiteY21" fmla="*/ 676275 h 2232042"/>
              <a:gd name="connsiteX22" fmla="*/ 86903 w 3871598"/>
              <a:gd name="connsiteY22" fmla="*/ 1136650 h 2232042"/>
              <a:gd name="connsiteX23" fmla="*/ 178978 w 3871598"/>
              <a:gd name="connsiteY23" fmla="*/ 1428750 h 2232042"/>
              <a:gd name="connsiteX24" fmla="*/ 309153 w 3871598"/>
              <a:gd name="connsiteY24" fmla="*/ 1784350 h 2232042"/>
              <a:gd name="connsiteX25" fmla="*/ 480603 w 3871598"/>
              <a:gd name="connsiteY25" fmla="*/ 2057400 h 2232042"/>
              <a:gd name="connsiteX26" fmla="*/ 537753 w 3871598"/>
              <a:gd name="connsiteY26" fmla="*/ 2120900 h 2232042"/>
              <a:gd name="connsiteX27" fmla="*/ 607603 w 3871598"/>
              <a:gd name="connsiteY27" fmla="*/ 2155825 h 2232042"/>
              <a:gd name="connsiteX28" fmla="*/ 680628 w 3871598"/>
              <a:gd name="connsiteY28" fmla="*/ 2178050 h 2232042"/>
              <a:gd name="connsiteX29" fmla="*/ 772703 w 3871598"/>
              <a:gd name="connsiteY29" fmla="*/ 2197100 h 2232042"/>
              <a:gd name="connsiteX30" fmla="*/ 867953 w 3871598"/>
              <a:gd name="connsiteY30" fmla="*/ 2216150 h 2232042"/>
              <a:gd name="connsiteX31" fmla="*/ 1067978 w 3871598"/>
              <a:gd name="connsiteY31" fmla="*/ 2222500 h 2232042"/>
              <a:gd name="connsiteX32" fmla="*/ 1328328 w 3871598"/>
              <a:gd name="connsiteY32" fmla="*/ 2219325 h 2232042"/>
              <a:gd name="connsiteX33" fmla="*/ 1779178 w 3871598"/>
              <a:gd name="connsiteY33" fmla="*/ 2232025 h 2232042"/>
              <a:gd name="connsiteX34" fmla="*/ 2258603 w 3871598"/>
              <a:gd name="connsiteY34" fmla="*/ 2216150 h 2232042"/>
              <a:gd name="connsiteX35" fmla="*/ 2661828 w 3871598"/>
              <a:gd name="connsiteY35" fmla="*/ 2206625 h 2232042"/>
              <a:gd name="connsiteX36" fmla="*/ 3071403 w 3871598"/>
              <a:gd name="connsiteY36" fmla="*/ 2190750 h 2232042"/>
              <a:gd name="connsiteX37" fmla="*/ 3192053 w 3871598"/>
              <a:gd name="connsiteY37" fmla="*/ 2165350 h 2232042"/>
              <a:gd name="connsiteX38" fmla="*/ 3236503 w 3871598"/>
              <a:gd name="connsiteY38" fmla="*/ 2152650 h 2232042"/>
              <a:gd name="connsiteX39" fmla="*/ 3280953 w 3871598"/>
              <a:gd name="connsiteY39" fmla="*/ 2133600 h 2232042"/>
              <a:gd name="connsiteX40" fmla="*/ 3319053 w 3871598"/>
              <a:gd name="connsiteY40" fmla="*/ 2101850 h 2232042"/>
              <a:gd name="connsiteX41" fmla="*/ 3366678 w 3871598"/>
              <a:gd name="connsiteY41" fmla="*/ 2054225 h 2232042"/>
              <a:gd name="connsiteX42" fmla="*/ 3395253 w 3871598"/>
              <a:gd name="connsiteY42" fmla="*/ 2006600 h 2232042"/>
              <a:gd name="connsiteX43" fmla="*/ 3420653 w 3871598"/>
              <a:gd name="connsiteY43" fmla="*/ 1917700 h 2232042"/>
              <a:gd name="connsiteX44" fmla="*/ 3433353 w 3871598"/>
              <a:gd name="connsiteY44" fmla="*/ 1816100 h 2232042"/>
              <a:gd name="connsiteX45" fmla="*/ 3458753 w 3871598"/>
              <a:gd name="connsiteY45" fmla="*/ 1698625 h 2232042"/>
              <a:gd name="connsiteX46" fmla="*/ 3480978 w 3871598"/>
              <a:gd name="connsiteY46" fmla="*/ 1460500 h 2232042"/>
              <a:gd name="connsiteX47" fmla="*/ 3487328 w 3871598"/>
              <a:gd name="connsiteY47" fmla="*/ 1374775 h 2232042"/>
              <a:gd name="connsiteX48" fmla="*/ 3493678 w 3871598"/>
              <a:gd name="connsiteY48" fmla="*/ 1336675 h 2232042"/>
              <a:gd name="connsiteX49" fmla="*/ 3503203 w 3871598"/>
              <a:gd name="connsiteY49" fmla="*/ 1320800 h 2232042"/>
              <a:gd name="connsiteX50" fmla="*/ 3534953 w 3871598"/>
              <a:gd name="connsiteY50" fmla="*/ 1308100 h 2232042"/>
              <a:gd name="connsiteX51" fmla="*/ 3588928 w 3871598"/>
              <a:gd name="connsiteY51" fmla="*/ 1295400 h 2232042"/>
              <a:gd name="connsiteX52" fmla="*/ 3652428 w 3871598"/>
              <a:gd name="connsiteY52" fmla="*/ 1289050 h 2232042"/>
              <a:gd name="connsiteX53" fmla="*/ 3728628 w 3871598"/>
              <a:gd name="connsiteY53" fmla="*/ 1289050 h 2232042"/>
              <a:gd name="connsiteX54" fmla="*/ 3785778 w 3871598"/>
              <a:gd name="connsiteY54" fmla="*/ 1295400 h 2232042"/>
              <a:gd name="connsiteX55" fmla="*/ 3836578 w 3871598"/>
              <a:gd name="connsiteY55" fmla="*/ 1301750 h 2232042"/>
              <a:gd name="connsiteX56" fmla="*/ 3871503 w 3871598"/>
              <a:gd name="connsiteY56" fmla="*/ 1304925 h 2232042"/>
              <a:gd name="connsiteX57" fmla="*/ 3846103 w 3871598"/>
              <a:gd name="connsiteY57" fmla="*/ 1247775 h 2232042"/>
              <a:gd name="connsiteX58" fmla="*/ 3820703 w 3871598"/>
              <a:gd name="connsiteY58" fmla="*/ 1216025 h 2232042"/>
              <a:gd name="connsiteX59" fmla="*/ 3782603 w 3871598"/>
              <a:gd name="connsiteY59" fmla="*/ 1200150 h 2232042"/>
              <a:gd name="connsiteX60" fmla="*/ 3738153 w 3871598"/>
              <a:gd name="connsiteY60" fmla="*/ 1184275 h 2232042"/>
              <a:gd name="connsiteX61" fmla="*/ 3674653 w 3871598"/>
              <a:gd name="connsiteY61" fmla="*/ 1165225 h 2232042"/>
              <a:gd name="connsiteX62" fmla="*/ 3614328 w 3871598"/>
              <a:gd name="connsiteY62" fmla="*/ 1158875 h 2232042"/>
              <a:gd name="connsiteX63" fmla="*/ 3582578 w 3871598"/>
              <a:gd name="connsiteY63" fmla="*/ 1152525 h 2232042"/>
              <a:gd name="connsiteX64" fmla="*/ 3534953 w 3871598"/>
              <a:gd name="connsiteY64" fmla="*/ 1152525 h 2232042"/>
              <a:gd name="connsiteX65" fmla="*/ 3487328 w 3871598"/>
              <a:gd name="connsiteY65" fmla="*/ 1152525 h 2232042"/>
              <a:gd name="connsiteX66" fmla="*/ 3487328 w 3871598"/>
              <a:gd name="connsiteY66" fmla="*/ 1022350 h 2232042"/>
              <a:gd name="connsiteX67" fmla="*/ 3490503 w 3871598"/>
              <a:gd name="connsiteY67" fmla="*/ 841375 h 2232042"/>
              <a:gd name="connsiteX68" fmla="*/ 3458753 w 3871598"/>
              <a:gd name="connsiteY68" fmla="*/ 396875 h 2232042"/>
              <a:gd name="connsiteX0" fmla="*/ 3458753 w 3871598"/>
              <a:gd name="connsiteY0" fmla="*/ 396875 h 2232042"/>
              <a:gd name="connsiteX1" fmla="*/ 3433353 w 3871598"/>
              <a:gd name="connsiteY1" fmla="*/ 250825 h 2232042"/>
              <a:gd name="connsiteX2" fmla="*/ 3404778 w 3871598"/>
              <a:gd name="connsiteY2" fmla="*/ 203200 h 2232042"/>
              <a:gd name="connsiteX3" fmla="*/ 3369853 w 3871598"/>
              <a:gd name="connsiteY3" fmla="*/ 152400 h 2232042"/>
              <a:gd name="connsiteX4" fmla="*/ 3331753 w 3871598"/>
              <a:gd name="connsiteY4" fmla="*/ 127000 h 2232042"/>
              <a:gd name="connsiteX5" fmla="*/ 3287303 w 3871598"/>
              <a:gd name="connsiteY5" fmla="*/ 98425 h 2232042"/>
              <a:gd name="connsiteX6" fmla="*/ 3223803 w 3871598"/>
              <a:gd name="connsiteY6" fmla="*/ 76200 h 2232042"/>
              <a:gd name="connsiteX7" fmla="*/ 3103153 w 3871598"/>
              <a:gd name="connsiteY7" fmla="*/ 53975 h 2232042"/>
              <a:gd name="connsiteX8" fmla="*/ 3004728 w 3871598"/>
              <a:gd name="connsiteY8" fmla="*/ 38100 h 2232042"/>
              <a:gd name="connsiteX9" fmla="*/ 2668178 w 3871598"/>
              <a:gd name="connsiteY9" fmla="*/ 12700 h 2232042"/>
              <a:gd name="connsiteX10" fmla="*/ 2087153 w 3871598"/>
              <a:gd name="connsiteY10" fmla="*/ 0 h 2232042"/>
              <a:gd name="connsiteX11" fmla="*/ 1306103 w 3871598"/>
              <a:gd name="connsiteY11" fmla="*/ 9525 h 2232042"/>
              <a:gd name="connsiteX12" fmla="*/ 588553 w 3871598"/>
              <a:gd name="connsiteY12" fmla="*/ 66675 h 2232042"/>
              <a:gd name="connsiteX13" fmla="*/ 182153 w 3871598"/>
              <a:gd name="connsiteY13" fmla="*/ 111125 h 2232042"/>
              <a:gd name="connsiteX14" fmla="*/ 121828 w 3871598"/>
              <a:gd name="connsiteY14" fmla="*/ 120650 h 2232042"/>
              <a:gd name="connsiteX15" fmla="*/ 93253 w 3871598"/>
              <a:gd name="connsiteY15" fmla="*/ 133350 h 2232042"/>
              <a:gd name="connsiteX16" fmla="*/ 61503 w 3871598"/>
              <a:gd name="connsiteY16" fmla="*/ 155575 h 2232042"/>
              <a:gd name="connsiteX17" fmla="*/ 45628 w 3871598"/>
              <a:gd name="connsiteY17" fmla="*/ 180975 h 2232042"/>
              <a:gd name="connsiteX18" fmla="*/ 29753 w 3871598"/>
              <a:gd name="connsiteY18" fmla="*/ 222250 h 2232042"/>
              <a:gd name="connsiteX19" fmla="*/ 17053 w 3871598"/>
              <a:gd name="connsiteY19" fmla="*/ 276225 h 2232042"/>
              <a:gd name="connsiteX20" fmla="*/ 4353 w 3871598"/>
              <a:gd name="connsiteY20" fmla="*/ 390525 h 2232042"/>
              <a:gd name="connsiteX21" fmla="*/ 7528 w 3871598"/>
              <a:gd name="connsiteY21" fmla="*/ 676275 h 2232042"/>
              <a:gd name="connsiteX22" fmla="*/ 86903 w 3871598"/>
              <a:gd name="connsiteY22" fmla="*/ 1136650 h 2232042"/>
              <a:gd name="connsiteX23" fmla="*/ 178978 w 3871598"/>
              <a:gd name="connsiteY23" fmla="*/ 1428750 h 2232042"/>
              <a:gd name="connsiteX24" fmla="*/ 309153 w 3871598"/>
              <a:gd name="connsiteY24" fmla="*/ 1784350 h 2232042"/>
              <a:gd name="connsiteX25" fmla="*/ 480603 w 3871598"/>
              <a:gd name="connsiteY25" fmla="*/ 2057400 h 2232042"/>
              <a:gd name="connsiteX26" fmla="*/ 537753 w 3871598"/>
              <a:gd name="connsiteY26" fmla="*/ 2120900 h 2232042"/>
              <a:gd name="connsiteX27" fmla="*/ 607603 w 3871598"/>
              <a:gd name="connsiteY27" fmla="*/ 2155825 h 2232042"/>
              <a:gd name="connsiteX28" fmla="*/ 680628 w 3871598"/>
              <a:gd name="connsiteY28" fmla="*/ 2178050 h 2232042"/>
              <a:gd name="connsiteX29" fmla="*/ 772703 w 3871598"/>
              <a:gd name="connsiteY29" fmla="*/ 2197100 h 2232042"/>
              <a:gd name="connsiteX30" fmla="*/ 867953 w 3871598"/>
              <a:gd name="connsiteY30" fmla="*/ 2216150 h 2232042"/>
              <a:gd name="connsiteX31" fmla="*/ 1067978 w 3871598"/>
              <a:gd name="connsiteY31" fmla="*/ 2222500 h 2232042"/>
              <a:gd name="connsiteX32" fmla="*/ 1328328 w 3871598"/>
              <a:gd name="connsiteY32" fmla="*/ 2219325 h 2232042"/>
              <a:gd name="connsiteX33" fmla="*/ 1779178 w 3871598"/>
              <a:gd name="connsiteY33" fmla="*/ 2232025 h 2232042"/>
              <a:gd name="connsiteX34" fmla="*/ 2258603 w 3871598"/>
              <a:gd name="connsiteY34" fmla="*/ 2216150 h 2232042"/>
              <a:gd name="connsiteX35" fmla="*/ 2661828 w 3871598"/>
              <a:gd name="connsiteY35" fmla="*/ 2206625 h 2232042"/>
              <a:gd name="connsiteX36" fmla="*/ 3071403 w 3871598"/>
              <a:gd name="connsiteY36" fmla="*/ 2190750 h 2232042"/>
              <a:gd name="connsiteX37" fmla="*/ 3192053 w 3871598"/>
              <a:gd name="connsiteY37" fmla="*/ 2165350 h 2232042"/>
              <a:gd name="connsiteX38" fmla="*/ 3236503 w 3871598"/>
              <a:gd name="connsiteY38" fmla="*/ 2152650 h 2232042"/>
              <a:gd name="connsiteX39" fmla="*/ 3280953 w 3871598"/>
              <a:gd name="connsiteY39" fmla="*/ 2133600 h 2232042"/>
              <a:gd name="connsiteX40" fmla="*/ 3319053 w 3871598"/>
              <a:gd name="connsiteY40" fmla="*/ 2101850 h 2232042"/>
              <a:gd name="connsiteX41" fmla="*/ 3366678 w 3871598"/>
              <a:gd name="connsiteY41" fmla="*/ 2054225 h 2232042"/>
              <a:gd name="connsiteX42" fmla="*/ 3395253 w 3871598"/>
              <a:gd name="connsiteY42" fmla="*/ 2006600 h 2232042"/>
              <a:gd name="connsiteX43" fmla="*/ 3420653 w 3871598"/>
              <a:gd name="connsiteY43" fmla="*/ 1917700 h 2232042"/>
              <a:gd name="connsiteX44" fmla="*/ 3433353 w 3871598"/>
              <a:gd name="connsiteY44" fmla="*/ 1816100 h 2232042"/>
              <a:gd name="connsiteX45" fmla="*/ 3458753 w 3871598"/>
              <a:gd name="connsiteY45" fmla="*/ 1698625 h 2232042"/>
              <a:gd name="connsiteX46" fmla="*/ 3480978 w 3871598"/>
              <a:gd name="connsiteY46" fmla="*/ 1460500 h 2232042"/>
              <a:gd name="connsiteX47" fmla="*/ 3487328 w 3871598"/>
              <a:gd name="connsiteY47" fmla="*/ 1374775 h 2232042"/>
              <a:gd name="connsiteX48" fmla="*/ 3493678 w 3871598"/>
              <a:gd name="connsiteY48" fmla="*/ 1336675 h 2232042"/>
              <a:gd name="connsiteX49" fmla="*/ 3503203 w 3871598"/>
              <a:gd name="connsiteY49" fmla="*/ 1320800 h 2232042"/>
              <a:gd name="connsiteX50" fmla="*/ 3534953 w 3871598"/>
              <a:gd name="connsiteY50" fmla="*/ 1308100 h 2232042"/>
              <a:gd name="connsiteX51" fmla="*/ 3588928 w 3871598"/>
              <a:gd name="connsiteY51" fmla="*/ 1295400 h 2232042"/>
              <a:gd name="connsiteX52" fmla="*/ 3652428 w 3871598"/>
              <a:gd name="connsiteY52" fmla="*/ 1289050 h 2232042"/>
              <a:gd name="connsiteX53" fmla="*/ 3728628 w 3871598"/>
              <a:gd name="connsiteY53" fmla="*/ 1289050 h 2232042"/>
              <a:gd name="connsiteX54" fmla="*/ 3785778 w 3871598"/>
              <a:gd name="connsiteY54" fmla="*/ 1295400 h 2232042"/>
              <a:gd name="connsiteX55" fmla="*/ 3836578 w 3871598"/>
              <a:gd name="connsiteY55" fmla="*/ 1301750 h 2232042"/>
              <a:gd name="connsiteX56" fmla="*/ 3871503 w 3871598"/>
              <a:gd name="connsiteY56" fmla="*/ 1304925 h 2232042"/>
              <a:gd name="connsiteX57" fmla="*/ 3846103 w 3871598"/>
              <a:gd name="connsiteY57" fmla="*/ 1247775 h 2232042"/>
              <a:gd name="connsiteX58" fmla="*/ 3820703 w 3871598"/>
              <a:gd name="connsiteY58" fmla="*/ 1216025 h 2232042"/>
              <a:gd name="connsiteX59" fmla="*/ 3782603 w 3871598"/>
              <a:gd name="connsiteY59" fmla="*/ 1200150 h 2232042"/>
              <a:gd name="connsiteX60" fmla="*/ 3738153 w 3871598"/>
              <a:gd name="connsiteY60" fmla="*/ 1184275 h 2232042"/>
              <a:gd name="connsiteX61" fmla="*/ 3674653 w 3871598"/>
              <a:gd name="connsiteY61" fmla="*/ 1165225 h 2232042"/>
              <a:gd name="connsiteX62" fmla="*/ 3614328 w 3871598"/>
              <a:gd name="connsiteY62" fmla="*/ 1158875 h 2232042"/>
              <a:gd name="connsiteX63" fmla="*/ 3582578 w 3871598"/>
              <a:gd name="connsiteY63" fmla="*/ 1152525 h 2232042"/>
              <a:gd name="connsiteX64" fmla="*/ 3537334 w 3871598"/>
              <a:gd name="connsiteY64" fmla="*/ 1159668 h 2232042"/>
              <a:gd name="connsiteX65" fmla="*/ 3487328 w 3871598"/>
              <a:gd name="connsiteY65" fmla="*/ 1152525 h 2232042"/>
              <a:gd name="connsiteX66" fmla="*/ 3487328 w 3871598"/>
              <a:gd name="connsiteY66" fmla="*/ 1022350 h 2232042"/>
              <a:gd name="connsiteX67" fmla="*/ 3490503 w 3871598"/>
              <a:gd name="connsiteY67" fmla="*/ 841375 h 2232042"/>
              <a:gd name="connsiteX68" fmla="*/ 3458753 w 3871598"/>
              <a:gd name="connsiteY68" fmla="*/ 396875 h 2232042"/>
              <a:gd name="connsiteX0" fmla="*/ 3458753 w 3990581"/>
              <a:gd name="connsiteY0" fmla="*/ 396875 h 2232042"/>
              <a:gd name="connsiteX1" fmla="*/ 3433353 w 3990581"/>
              <a:gd name="connsiteY1" fmla="*/ 250825 h 2232042"/>
              <a:gd name="connsiteX2" fmla="*/ 3404778 w 3990581"/>
              <a:gd name="connsiteY2" fmla="*/ 203200 h 2232042"/>
              <a:gd name="connsiteX3" fmla="*/ 3369853 w 3990581"/>
              <a:gd name="connsiteY3" fmla="*/ 152400 h 2232042"/>
              <a:gd name="connsiteX4" fmla="*/ 3331753 w 3990581"/>
              <a:gd name="connsiteY4" fmla="*/ 127000 h 2232042"/>
              <a:gd name="connsiteX5" fmla="*/ 3287303 w 3990581"/>
              <a:gd name="connsiteY5" fmla="*/ 98425 h 2232042"/>
              <a:gd name="connsiteX6" fmla="*/ 3223803 w 3990581"/>
              <a:gd name="connsiteY6" fmla="*/ 76200 h 2232042"/>
              <a:gd name="connsiteX7" fmla="*/ 3103153 w 3990581"/>
              <a:gd name="connsiteY7" fmla="*/ 53975 h 2232042"/>
              <a:gd name="connsiteX8" fmla="*/ 3004728 w 3990581"/>
              <a:gd name="connsiteY8" fmla="*/ 38100 h 2232042"/>
              <a:gd name="connsiteX9" fmla="*/ 2668178 w 3990581"/>
              <a:gd name="connsiteY9" fmla="*/ 12700 h 2232042"/>
              <a:gd name="connsiteX10" fmla="*/ 2087153 w 3990581"/>
              <a:gd name="connsiteY10" fmla="*/ 0 h 2232042"/>
              <a:gd name="connsiteX11" fmla="*/ 1306103 w 3990581"/>
              <a:gd name="connsiteY11" fmla="*/ 9525 h 2232042"/>
              <a:gd name="connsiteX12" fmla="*/ 588553 w 3990581"/>
              <a:gd name="connsiteY12" fmla="*/ 66675 h 2232042"/>
              <a:gd name="connsiteX13" fmla="*/ 182153 w 3990581"/>
              <a:gd name="connsiteY13" fmla="*/ 111125 h 2232042"/>
              <a:gd name="connsiteX14" fmla="*/ 121828 w 3990581"/>
              <a:gd name="connsiteY14" fmla="*/ 120650 h 2232042"/>
              <a:gd name="connsiteX15" fmla="*/ 93253 w 3990581"/>
              <a:gd name="connsiteY15" fmla="*/ 133350 h 2232042"/>
              <a:gd name="connsiteX16" fmla="*/ 61503 w 3990581"/>
              <a:gd name="connsiteY16" fmla="*/ 155575 h 2232042"/>
              <a:gd name="connsiteX17" fmla="*/ 45628 w 3990581"/>
              <a:gd name="connsiteY17" fmla="*/ 180975 h 2232042"/>
              <a:gd name="connsiteX18" fmla="*/ 29753 w 3990581"/>
              <a:gd name="connsiteY18" fmla="*/ 222250 h 2232042"/>
              <a:gd name="connsiteX19" fmla="*/ 17053 w 3990581"/>
              <a:gd name="connsiteY19" fmla="*/ 276225 h 2232042"/>
              <a:gd name="connsiteX20" fmla="*/ 4353 w 3990581"/>
              <a:gd name="connsiteY20" fmla="*/ 390525 h 2232042"/>
              <a:gd name="connsiteX21" fmla="*/ 7528 w 3990581"/>
              <a:gd name="connsiteY21" fmla="*/ 676275 h 2232042"/>
              <a:gd name="connsiteX22" fmla="*/ 86903 w 3990581"/>
              <a:gd name="connsiteY22" fmla="*/ 1136650 h 2232042"/>
              <a:gd name="connsiteX23" fmla="*/ 178978 w 3990581"/>
              <a:gd name="connsiteY23" fmla="*/ 1428750 h 2232042"/>
              <a:gd name="connsiteX24" fmla="*/ 309153 w 3990581"/>
              <a:gd name="connsiteY24" fmla="*/ 1784350 h 2232042"/>
              <a:gd name="connsiteX25" fmla="*/ 480603 w 3990581"/>
              <a:gd name="connsiteY25" fmla="*/ 2057400 h 2232042"/>
              <a:gd name="connsiteX26" fmla="*/ 537753 w 3990581"/>
              <a:gd name="connsiteY26" fmla="*/ 2120900 h 2232042"/>
              <a:gd name="connsiteX27" fmla="*/ 607603 w 3990581"/>
              <a:gd name="connsiteY27" fmla="*/ 2155825 h 2232042"/>
              <a:gd name="connsiteX28" fmla="*/ 680628 w 3990581"/>
              <a:gd name="connsiteY28" fmla="*/ 2178050 h 2232042"/>
              <a:gd name="connsiteX29" fmla="*/ 772703 w 3990581"/>
              <a:gd name="connsiteY29" fmla="*/ 2197100 h 2232042"/>
              <a:gd name="connsiteX30" fmla="*/ 867953 w 3990581"/>
              <a:gd name="connsiteY30" fmla="*/ 2216150 h 2232042"/>
              <a:gd name="connsiteX31" fmla="*/ 1067978 w 3990581"/>
              <a:gd name="connsiteY31" fmla="*/ 2222500 h 2232042"/>
              <a:gd name="connsiteX32" fmla="*/ 1328328 w 3990581"/>
              <a:gd name="connsiteY32" fmla="*/ 2219325 h 2232042"/>
              <a:gd name="connsiteX33" fmla="*/ 1779178 w 3990581"/>
              <a:gd name="connsiteY33" fmla="*/ 2232025 h 2232042"/>
              <a:gd name="connsiteX34" fmla="*/ 2258603 w 3990581"/>
              <a:gd name="connsiteY34" fmla="*/ 2216150 h 2232042"/>
              <a:gd name="connsiteX35" fmla="*/ 2661828 w 3990581"/>
              <a:gd name="connsiteY35" fmla="*/ 2206625 h 2232042"/>
              <a:gd name="connsiteX36" fmla="*/ 3071403 w 3990581"/>
              <a:gd name="connsiteY36" fmla="*/ 2190750 h 2232042"/>
              <a:gd name="connsiteX37" fmla="*/ 3192053 w 3990581"/>
              <a:gd name="connsiteY37" fmla="*/ 2165350 h 2232042"/>
              <a:gd name="connsiteX38" fmla="*/ 3236503 w 3990581"/>
              <a:gd name="connsiteY38" fmla="*/ 2152650 h 2232042"/>
              <a:gd name="connsiteX39" fmla="*/ 3280953 w 3990581"/>
              <a:gd name="connsiteY39" fmla="*/ 2133600 h 2232042"/>
              <a:gd name="connsiteX40" fmla="*/ 3319053 w 3990581"/>
              <a:gd name="connsiteY40" fmla="*/ 2101850 h 2232042"/>
              <a:gd name="connsiteX41" fmla="*/ 3366678 w 3990581"/>
              <a:gd name="connsiteY41" fmla="*/ 2054225 h 2232042"/>
              <a:gd name="connsiteX42" fmla="*/ 3395253 w 3990581"/>
              <a:gd name="connsiteY42" fmla="*/ 2006600 h 2232042"/>
              <a:gd name="connsiteX43" fmla="*/ 3420653 w 3990581"/>
              <a:gd name="connsiteY43" fmla="*/ 1917700 h 2232042"/>
              <a:gd name="connsiteX44" fmla="*/ 3433353 w 3990581"/>
              <a:gd name="connsiteY44" fmla="*/ 1816100 h 2232042"/>
              <a:gd name="connsiteX45" fmla="*/ 3458753 w 3990581"/>
              <a:gd name="connsiteY45" fmla="*/ 1698625 h 2232042"/>
              <a:gd name="connsiteX46" fmla="*/ 3480978 w 3990581"/>
              <a:gd name="connsiteY46" fmla="*/ 1460500 h 2232042"/>
              <a:gd name="connsiteX47" fmla="*/ 3487328 w 3990581"/>
              <a:gd name="connsiteY47" fmla="*/ 1374775 h 2232042"/>
              <a:gd name="connsiteX48" fmla="*/ 3493678 w 3990581"/>
              <a:gd name="connsiteY48" fmla="*/ 1336675 h 2232042"/>
              <a:gd name="connsiteX49" fmla="*/ 3503203 w 3990581"/>
              <a:gd name="connsiteY49" fmla="*/ 1320800 h 2232042"/>
              <a:gd name="connsiteX50" fmla="*/ 3534953 w 3990581"/>
              <a:gd name="connsiteY50" fmla="*/ 1308100 h 2232042"/>
              <a:gd name="connsiteX51" fmla="*/ 3588928 w 3990581"/>
              <a:gd name="connsiteY51" fmla="*/ 1295400 h 2232042"/>
              <a:gd name="connsiteX52" fmla="*/ 3652428 w 3990581"/>
              <a:gd name="connsiteY52" fmla="*/ 1289050 h 2232042"/>
              <a:gd name="connsiteX53" fmla="*/ 3728628 w 3990581"/>
              <a:gd name="connsiteY53" fmla="*/ 1289050 h 2232042"/>
              <a:gd name="connsiteX54" fmla="*/ 3785778 w 3990581"/>
              <a:gd name="connsiteY54" fmla="*/ 1295400 h 2232042"/>
              <a:gd name="connsiteX55" fmla="*/ 3836578 w 3990581"/>
              <a:gd name="connsiteY55" fmla="*/ 1301750 h 2232042"/>
              <a:gd name="connsiteX56" fmla="*/ 3990566 w 3990581"/>
              <a:gd name="connsiteY56" fmla="*/ 1340644 h 2232042"/>
              <a:gd name="connsiteX57" fmla="*/ 3846103 w 3990581"/>
              <a:gd name="connsiteY57" fmla="*/ 1247775 h 2232042"/>
              <a:gd name="connsiteX58" fmla="*/ 3820703 w 3990581"/>
              <a:gd name="connsiteY58" fmla="*/ 1216025 h 2232042"/>
              <a:gd name="connsiteX59" fmla="*/ 3782603 w 3990581"/>
              <a:gd name="connsiteY59" fmla="*/ 1200150 h 2232042"/>
              <a:gd name="connsiteX60" fmla="*/ 3738153 w 3990581"/>
              <a:gd name="connsiteY60" fmla="*/ 1184275 h 2232042"/>
              <a:gd name="connsiteX61" fmla="*/ 3674653 w 3990581"/>
              <a:gd name="connsiteY61" fmla="*/ 1165225 h 2232042"/>
              <a:gd name="connsiteX62" fmla="*/ 3614328 w 3990581"/>
              <a:gd name="connsiteY62" fmla="*/ 1158875 h 2232042"/>
              <a:gd name="connsiteX63" fmla="*/ 3582578 w 3990581"/>
              <a:gd name="connsiteY63" fmla="*/ 1152525 h 2232042"/>
              <a:gd name="connsiteX64" fmla="*/ 3537334 w 3990581"/>
              <a:gd name="connsiteY64" fmla="*/ 1159668 h 2232042"/>
              <a:gd name="connsiteX65" fmla="*/ 3487328 w 3990581"/>
              <a:gd name="connsiteY65" fmla="*/ 1152525 h 2232042"/>
              <a:gd name="connsiteX66" fmla="*/ 3487328 w 3990581"/>
              <a:gd name="connsiteY66" fmla="*/ 1022350 h 2232042"/>
              <a:gd name="connsiteX67" fmla="*/ 3490503 w 3990581"/>
              <a:gd name="connsiteY67" fmla="*/ 841375 h 2232042"/>
              <a:gd name="connsiteX68" fmla="*/ 3458753 w 3990581"/>
              <a:gd name="connsiteY68" fmla="*/ 396875 h 2232042"/>
              <a:gd name="connsiteX0" fmla="*/ 3458753 w 3991144"/>
              <a:gd name="connsiteY0" fmla="*/ 396875 h 2232042"/>
              <a:gd name="connsiteX1" fmla="*/ 3433353 w 3991144"/>
              <a:gd name="connsiteY1" fmla="*/ 250825 h 2232042"/>
              <a:gd name="connsiteX2" fmla="*/ 3404778 w 3991144"/>
              <a:gd name="connsiteY2" fmla="*/ 203200 h 2232042"/>
              <a:gd name="connsiteX3" fmla="*/ 3369853 w 3991144"/>
              <a:gd name="connsiteY3" fmla="*/ 152400 h 2232042"/>
              <a:gd name="connsiteX4" fmla="*/ 3331753 w 3991144"/>
              <a:gd name="connsiteY4" fmla="*/ 127000 h 2232042"/>
              <a:gd name="connsiteX5" fmla="*/ 3287303 w 3991144"/>
              <a:gd name="connsiteY5" fmla="*/ 98425 h 2232042"/>
              <a:gd name="connsiteX6" fmla="*/ 3223803 w 3991144"/>
              <a:gd name="connsiteY6" fmla="*/ 76200 h 2232042"/>
              <a:gd name="connsiteX7" fmla="*/ 3103153 w 3991144"/>
              <a:gd name="connsiteY7" fmla="*/ 53975 h 2232042"/>
              <a:gd name="connsiteX8" fmla="*/ 3004728 w 3991144"/>
              <a:gd name="connsiteY8" fmla="*/ 38100 h 2232042"/>
              <a:gd name="connsiteX9" fmla="*/ 2668178 w 3991144"/>
              <a:gd name="connsiteY9" fmla="*/ 12700 h 2232042"/>
              <a:gd name="connsiteX10" fmla="*/ 2087153 w 3991144"/>
              <a:gd name="connsiteY10" fmla="*/ 0 h 2232042"/>
              <a:gd name="connsiteX11" fmla="*/ 1306103 w 3991144"/>
              <a:gd name="connsiteY11" fmla="*/ 9525 h 2232042"/>
              <a:gd name="connsiteX12" fmla="*/ 588553 w 3991144"/>
              <a:gd name="connsiteY12" fmla="*/ 66675 h 2232042"/>
              <a:gd name="connsiteX13" fmla="*/ 182153 w 3991144"/>
              <a:gd name="connsiteY13" fmla="*/ 111125 h 2232042"/>
              <a:gd name="connsiteX14" fmla="*/ 121828 w 3991144"/>
              <a:gd name="connsiteY14" fmla="*/ 120650 h 2232042"/>
              <a:gd name="connsiteX15" fmla="*/ 93253 w 3991144"/>
              <a:gd name="connsiteY15" fmla="*/ 133350 h 2232042"/>
              <a:gd name="connsiteX16" fmla="*/ 61503 w 3991144"/>
              <a:gd name="connsiteY16" fmla="*/ 155575 h 2232042"/>
              <a:gd name="connsiteX17" fmla="*/ 45628 w 3991144"/>
              <a:gd name="connsiteY17" fmla="*/ 180975 h 2232042"/>
              <a:gd name="connsiteX18" fmla="*/ 29753 w 3991144"/>
              <a:gd name="connsiteY18" fmla="*/ 222250 h 2232042"/>
              <a:gd name="connsiteX19" fmla="*/ 17053 w 3991144"/>
              <a:gd name="connsiteY19" fmla="*/ 276225 h 2232042"/>
              <a:gd name="connsiteX20" fmla="*/ 4353 w 3991144"/>
              <a:gd name="connsiteY20" fmla="*/ 390525 h 2232042"/>
              <a:gd name="connsiteX21" fmla="*/ 7528 w 3991144"/>
              <a:gd name="connsiteY21" fmla="*/ 676275 h 2232042"/>
              <a:gd name="connsiteX22" fmla="*/ 86903 w 3991144"/>
              <a:gd name="connsiteY22" fmla="*/ 1136650 h 2232042"/>
              <a:gd name="connsiteX23" fmla="*/ 178978 w 3991144"/>
              <a:gd name="connsiteY23" fmla="*/ 1428750 h 2232042"/>
              <a:gd name="connsiteX24" fmla="*/ 309153 w 3991144"/>
              <a:gd name="connsiteY24" fmla="*/ 1784350 h 2232042"/>
              <a:gd name="connsiteX25" fmla="*/ 480603 w 3991144"/>
              <a:gd name="connsiteY25" fmla="*/ 2057400 h 2232042"/>
              <a:gd name="connsiteX26" fmla="*/ 537753 w 3991144"/>
              <a:gd name="connsiteY26" fmla="*/ 2120900 h 2232042"/>
              <a:gd name="connsiteX27" fmla="*/ 607603 w 3991144"/>
              <a:gd name="connsiteY27" fmla="*/ 2155825 h 2232042"/>
              <a:gd name="connsiteX28" fmla="*/ 680628 w 3991144"/>
              <a:gd name="connsiteY28" fmla="*/ 2178050 h 2232042"/>
              <a:gd name="connsiteX29" fmla="*/ 772703 w 3991144"/>
              <a:gd name="connsiteY29" fmla="*/ 2197100 h 2232042"/>
              <a:gd name="connsiteX30" fmla="*/ 867953 w 3991144"/>
              <a:gd name="connsiteY30" fmla="*/ 2216150 h 2232042"/>
              <a:gd name="connsiteX31" fmla="*/ 1067978 w 3991144"/>
              <a:gd name="connsiteY31" fmla="*/ 2222500 h 2232042"/>
              <a:gd name="connsiteX32" fmla="*/ 1328328 w 3991144"/>
              <a:gd name="connsiteY32" fmla="*/ 2219325 h 2232042"/>
              <a:gd name="connsiteX33" fmla="*/ 1779178 w 3991144"/>
              <a:gd name="connsiteY33" fmla="*/ 2232025 h 2232042"/>
              <a:gd name="connsiteX34" fmla="*/ 2258603 w 3991144"/>
              <a:gd name="connsiteY34" fmla="*/ 2216150 h 2232042"/>
              <a:gd name="connsiteX35" fmla="*/ 2661828 w 3991144"/>
              <a:gd name="connsiteY35" fmla="*/ 2206625 h 2232042"/>
              <a:gd name="connsiteX36" fmla="*/ 3071403 w 3991144"/>
              <a:gd name="connsiteY36" fmla="*/ 2190750 h 2232042"/>
              <a:gd name="connsiteX37" fmla="*/ 3192053 w 3991144"/>
              <a:gd name="connsiteY37" fmla="*/ 2165350 h 2232042"/>
              <a:gd name="connsiteX38" fmla="*/ 3236503 w 3991144"/>
              <a:gd name="connsiteY38" fmla="*/ 2152650 h 2232042"/>
              <a:gd name="connsiteX39" fmla="*/ 3280953 w 3991144"/>
              <a:gd name="connsiteY39" fmla="*/ 2133600 h 2232042"/>
              <a:gd name="connsiteX40" fmla="*/ 3319053 w 3991144"/>
              <a:gd name="connsiteY40" fmla="*/ 2101850 h 2232042"/>
              <a:gd name="connsiteX41" fmla="*/ 3366678 w 3991144"/>
              <a:gd name="connsiteY41" fmla="*/ 2054225 h 2232042"/>
              <a:gd name="connsiteX42" fmla="*/ 3395253 w 3991144"/>
              <a:gd name="connsiteY42" fmla="*/ 2006600 h 2232042"/>
              <a:gd name="connsiteX43" fmla="*/ 3420653 w 3991144"/>
              <a:gd name="connsiteY43" fmla="*/ 1917700 h 2232042"/>
              <a:gd name="connsiteX44" fmla="*/ 3433353 w 3991144"/>
              <a:gd name="connsiteY44" fmla="*/ 1816100 h 2232042"/>
              <a:gd name="connsiteX45" fmla="*/ 3458753 w 3991144"/>
              <a:gd name="connsiteY45" fmla="*/ 1698625 h 2232042"/>
              <a:gd name="connsiteX46" fmla="*/ 3480978 w 3991144"/>
              <a:gd name="connsiteY46" fmla="*/ 1460500 h 2232042"/>
              <a:gd name="connsiteX47" fmla="*/ 3487328 w 3991144"/>
              <a:gd name="connsiteY47" fmla="*/ 1374775 h 2232042"/>
              <a:gd name="connsiteX48" fmla="*/ 3493678 w 3991144"/>
              <a:gd name="connsiteY48" fmla="*/ 1336675 h 2232042"/>
              <a:gd name="connsiteX49" fmla="*/ 3503203 w 3991144"/>
              <a:gd name="connsiteY49" fmla="*/ 1320800 h 2232042"/>
              <a:gd name="connsiteX50" fmla="*/ 3534953 w 3991144"/>
              <a:gd name="connsiteY50" fmla="*/ 1308100 h 2232042"/>
              <a:gd name="connsiteX51" fmla="*/ 3588928 w 3991144"/>
              <a:gd name="connsiteY51" fmla="*/ 1295400 h 2232042"/>
              <a:gd name="connsiteX52" fmla="*/ 3652428 w 3991144"/>
              <a:gd name="connsiteY52" fmla="*/ 1289050 h 2232042"/>
              <a:gd name="connsiteX53" fmla="*/ 3728628 w 3991144"/>
              <a:gd name="connsiteY53" fmla="*/ 1289050 h 2232042"/>
              <a:gd name="connsiteX54" fmla="*/ 3785778 w 3991144"/>
              <a:gd name="connsiteY54" fmla="*/ 1295400 h 2232042"/>
              <a:gd name="connsiteX55" fmla="*/ 3836578 w 3991144"/>
              <a:gd name="connsiteY55" fmla="*/ 1301750 h 2232042"/>
              <a:gd name="connsiteX56" fmla="*/ 3990566 w 3991144"/>
              <a:gd name="connsiteY56" fmla="*/ 1340644 h 2232042"/>
              <a:gd name="connsiteX57" fmla="*/ 3886584 w 3991144"/>
              <a:gd name="connsiteY57" fmla="*/ 1235869 h 2232042"/>
              <a:gd name="connsiteX58" fmla="*/ 3820703 w 3991144"/>
              <a:gd name="connsiteY58" fmla="*/ 1216025 h 2232042"/>
              <a:gd name="connsiteX59" fmla="*/ 3782603 w 3991144"/>
              <a:gd name="connsiteY59" fmla="*/ 1200150 h 2232042"/>
              <a:gd name="connsiteX60" fmla="*/ 3738153 w 3991144"/>
              <a:gd name="connsiteY60" fmla="*/ 1184275 h 2232042"/>
              <a:gd name="connsiteX61" fmla="*/ 3674653 w 3991144"/>
              <a:gd name="connsiteY61" fmla="*/ 1165225 h 2232042"/>
              <a:gd name="connsiteX62" fmla="*/ 3614328 w 3991144"/>
              <a:gd name="connsiteY62" fmla="*/ 1158875 h 2232042"/>
              <a:gd name="connsiteX63" fmla="*/ 3582578 w 3991144"/>
              <a:gd name="connsiteY63" fmla="*/ 1152525 h 2232042"/>
              <a:gd name="connsiteX64" fmla="*/ 3537334 w 3991144"/>
              <a:gd name="connsiteY64" fmla="*/ 1159668 h 2232042"/>
              <a:gd name="connsiteX65" fmla="*/ 3487328 w 3991144"/>
              <a:gd name="connsiteY65" fmla="*/ 1152525 h 2232042"/>
              <a:gd name="connsiteX66" fmla="*/ 3487328 w 3991144"/>
              <a:gd name="connsiteY66" fmla="*/ 1022350 h 2232042"/>
              <a:gd name="connsiteX67" fmla="*/ 3490503 w 3991144"/>
              <a:gd name="connsiteY67" fmla="*/ 841375 h 2232042"/>
              <a:gd name="connsiteX68" fmla="*/ 3458753 w 3991144"/>
              <a:gd name="connsiteY68" fmla="*/ 396875 h 2232042"/>
              <a:gd name="connsiteX0" fmla="*/ 3458753 w 3991139"/>
              <a:gd name="connsiteY0" fmla="*/ 396875 h 2232042"/>
              <a:gd name="connsiteX1" fmla="*/ 3433353 w 3991139"/>
              <a:gd name="connsiteY1" fmla="*/ 250825 h 2232042"/>
              <a:gd name="connsiteX2" fmla="*/ 3404778 w 3991139"/>
              <a:gd name="connsiteY2" fmla="*/ 203200 h 2232042"/>
              <a:gd name="connsiteX3" fmla="*/ 3369853 w 3991139"/>
              <a:gd name="connsiteY3" fmla="*/ 152400 h 2232042"/>
              <a:gd name="connsiteX4" fmla="*/ 3331753 w 3991139"/>
              <a:gd name="connsiteY4" fmla="*/ 127000 h 2232042"/>
              <a:gd name="connsiteX5" fmla="*/ 3287303 w 3991139"/>
              <a:gd name="connsiteY5" fmla="*/ 98425 h 2232042"/>
              <a:gd name="connsiteX6" fmla="*/ 3223803 w 3991139"/>
              <a:gd name="connsiteY6" fmla="*/ 76200 h 2232042"/>
              <a:gd name="connsiteX7" fmla="*/ 3103153 w 3991139"/>
              <a:gd name="connsiteY7" fmla="*/ 53975 h 2232042"/>
              <a:gd name="connsiteX8" fmla="*/ 3004728 w 3991139"/>
              <a:gd name="connsiteY8" fmla="*/ 38100 h 2232042"/>
              <a:gd name="connsiteX9" fmla="*/ 2668178 w 3991139"/>
              <a:gd name="connsiteY9" fmla="*/ 12700 h 2232042"/>
              <a:gd name="connsiteX10" fmla="*/ 2087153 w 3991139"/>
              <a:gd name="connsiteY10" fmla="*/ 0 h 2232042"/>
              <a:gd name="connsiteX11" fmla="*/ 1306103 w 3991139"/>
              <a:gd name="connsiteY11" fmla="*/ 9525 h 2232042"/>
              <a:gd name="connsiteX12" fmla="*/ 588553 w 3991139"/>
              <a:gd name="connsiteY12" fmla="*/ 66675 h 2232042"/>
              <a:gd name="connsiteX13" fmla="*/ 182153 w 3991139"/>
              <a:gd name="connsiteY13" fmla="*/ 111125 h 2232042"/>
              <a:gd name="connsiteX14" fmla="*/ 121828 w 3991139"/>
              <a:gd name="connsiteY14" fmla="*/ 120650 h 2232042"/>
              <a:gd name="connsiteX15" fmla="*/ 93253 w 3991139"/>
              <a:gd name="connsiteY15" fmla="*/ 133350 h 2232042"/>
              <a:gd name="connsiteX16" fmla="*/ 61503 w 3991139"/>
              <a:gd name="connsiteY16" fmla="*/ 155575 h 2232042"/>
              <a:gd name="connsiteX17" fmla="*/ 45628 w 3991139"/>
              <a:gd name="connsiteY17" fmla="*/ 180975 h 2232042"/>
              <a:gd name="connsiteX18" fmla="*/ 29753 w 3991139"/>
              <a:gd name="connsiteY18" fmla="*/ 222250 h 2232042"/>
              <a:gd name="connsiteX19" fmla="*/ 17053 w 3991139"/>
              <a:gd name="connsiteY19" fmla="*/ 276225 h 2232042"/>
              <a:gd name="connsiteX20" fmla="*/ 4353 w 3991139"/>
              <a:gd name="connsiteY20" fmla="*/ 390525 h 2232042"/>
              <a:gd name="connsiteX21" fmla="*/ 7528 w 3991139"/>
              <a:gd name="connsiteY21" fmla="*/ 676275 h 2232042"/>
              <a:gd name="connsiteX22" fmla="*/ 86903 w 3991139"/>
              <a:gd name="connsiteY22" fmla="*/ 1136650 h 2232042"/>
              <a:gd name="connsiteX23" fmla="*/ 178978 w 3991139"/>
              <a:gd name="connsiteY23" fmla="*/ 1428750 h 2232042"/>
              <a:gd name="connsiteX24" fmla="*/ 309153 w 3991139"/>
              <a:gd name="connsiteY24" fmla="*/ 1784350 h 2232042"/>
              <a:gd name="connsiteX25" fmla="*/ 480603 w 3991139"/>
              <a:gd name="connsiteY25" fmla="*/ 2057400 h 2232042"/>
              <a:gd name="connsiteX26" fmla="*/ 537753 w 3991139"/>
              <a:gd name="connsiteY26" fmla="*/ 2120900 h 2232042"/>
              <a:gd name="connsiteX27" fmla="*/ 607603 w 3991139"/>
              <a:gd name="connsiteY27" fmla="*/ 2155825 h 2232042"/>
              <a:gd name="connsiteX28" fmla="*/ 680628 w 3991139"/>
              <a:gd name="connsiteY28" fmla="*/ 2178050 h 2232042"/>
              <a:gd name="connsiteX29" fmla="*/ 772703 w 3991139"/>
              <a:gd name="connsiteY29" fmla="*/ 2197100 h 2232042"/>
              <a:gd name="connsiteX30" fmla="*/ 867953 w 3991139"/>
              <a:gd name="connsiteY30" fmla="*/ 2216150 h 2232042"/>
              <a:gd name="connsiteX31" fmla="*/ 1067978 w 3991139"/>
              <a:gd name="connsiteY31" fmla="*/ 2222500 h 2232042"/>
              <a:gd name="connsiteX32" fmla="*/ 1328328 w 3991139"/>
              <a:gd name="connsiteY32" fmla="*/ 2219325 h 2232042"/>
              <a:gd name="connsiteX33" fmla="*/ 1779178 w 3991139"/>
              <a:gd name="connsiteY33" fmla="*/ 2232025 h 2232042"/>
              <a:gd name="connsiteX34" fmla="*/ 2258603 w 3991139"/>
              <a:gd name="connsiteY34" fmla="*/ 2216150 h 2232042"/>
              <a:gd name="connsiteX35" fmla="*/ 2661828 w 3991139"/>
              <a:gd name="connsiteY35" fmla="*/ 2206625 h 2232042"/>
              <a:gd name="connsiteX36" fmla="*/ 3071403 w 3991139"/>
              <a:gd name="connsiteY36" fmla="*/ 2190750 h 2232042"/>
              <a:gd name="connsiteX37" fmla="*/ 3192053 w 3991139"/>
              <a:gd name="connsiteY37" fmla="*/ 2165350 h 2232042"/>
              <a:gd name="connsiteX38" fmla="*/ 3236503 w 3991139"/>
              <a:gd name="connsiteY38" fmla="*/ 2152650 h 2232042"/>
              <a:gd name="connsiteX39" fmla="*/ 3280953 w 3991139"/>
              <a:gd name="connsiteY39" fmla="*/ 2133600 h 2232042"/>
              <a:gd name="connsiteX40" fmla="*/ 3319053 w 3991139"/>
              <a:gd name="connsiteY40" fmla="*/ 2101850 h 2232042"/>
              <a:gd name="connsiteX41" fmla="*/ 3366678 w 3991139"/>
              <a:gd name="connsiteY41" fmla="*/ 2054225 h 2232042"/>
              <a:gd name="connsiteX42" fmla="*/ 3395253 w 3991139"/>
              <a:gd name="connsiteY42" fmla="*/ 2006600 h 2232042"/>
              <a:gd name="connsiteX43" fmla="*/ 3420653 w 3991139"/>
              <a:gd name="connsiteY43" fmla="*/ 1917700 h 2232042"/>
              <a:gd name="connsiteX44" fmla="*/ 3433353 w 3991139"/>
              <a:gd name="connsiteY44" fmla="*/ 1816100 h 2232042"/>
              <a:gd name="connsiteX45" fmla="*/ 3458753 w 3991139"/>
              <a:gd name="connsiteY45" fmla="*/ 1698625 h 2232042"/>
              <a:gd name="connsiteX46" fmla="*/ 3480978 w 3991139"/>
              <a:gd name="connsiteY46" fmla="*/ 1460500 h 2232042"/>
              <a:gd name="connsiteX47" fmla="*/ 3487328 w 3991139"/>
              <a:gd name="connsiteY47" fmla="*/ 1374775 h 2232042"/>
              <a:gd name="connsiteX48" fmla="*/ 3493678 w 3991139"/>
              <a:gd name="connsiteY48" fmla="*/ 1336675 h 2232042"/>
              <a:gd name="connsiteX49" fmla="*/ 3503203 w 3991139"/>
              <a:gd name="connsiteY49" fmla="*/ 1320800 h 2232042"/>
              <a:gd name="connsiteX50" fmla="*/ 3534953 w 3991139"/>
              <a:gd name="connsiteY50" fmla="*/ 1308100 h 2232042"/>
              <a:gd name="connsiteX51" fmla="*/ 3588928 w 3991139"/>
              <a:gd name="connsiteY51" fmla="*/ 1295400 h 2232042"/>
              <a:gd name="connsiteX52" fmla="*/ 3652428 w 3991139"/>
              <a:gd name="connsiteY52" fmla="*/ 1289050 h 2232042"/>
              <a:gd name="connsiteX53" fmla="*/ 3728628 w 3991139"/>
              <a:gd name="connsiteY53" fmla="*/ 1289050 h 2232042"/>
              <a:gd name="connsiteX54" fmla="*/ 3785778 w 3991139"/>
              <a:gd name="connsiteY54" fmla="*/ 1295400 h 2232042"/>
              <a:gd name="connsiteX55" fmla="*/ 3836578 w 3991139"/>
              <a:gd name="connsiteY55" fmla="*/ 1301750 h 2232042"/>
              <a:gd name="connsiteX56" fmla="*/ 3990566 w 3991139"/>
              <a:gd name="connsiteY56" fmla="*/ 1340644 h 2232042"/>
              <a:gd name="connsiteX57" fmla="*/ 3886584 w 3991139"/>
              <a:gd name="connsiteY57" fmla="*/ 1235869 h 2232042"/>
              <a:gd name="connsiteX58" fmla="*/ 3825465 w 3991139"/>
              <a:gd name="connsiteY58" fmla="*/ 1201738 h 2232042"/>
              <a:gd name="connsiteX59" fmla="*/ 3782603 w 3991139"/>
              <a:gd name="connsiteY59" fmla="*/ 1200150 h 2232042"/>
              <a:gd name="connsiteX60" fmla="*/ 3738153 w 3991139"/>
              <a:gd name="connsiteY60" fmla="*/ 1184275 h 2232042"/>
              <a:gd name="connsiteX61" fmla="*/ 3674653 w 3991139"/>
              <a:gd name="connsiteY61" fmla="*/ 1165225 h 2232042"/>
              <a:gd name="connsiteX62" fmla="*/ 3614328 w 3991139"/>
              <a:gd name="connsiteY62" fmla="*/ 1158875 h 2232042"/>
              <a:gd name="connsiteX63" fmla="*/ 3582578 w 3991139"/>
              <a:gd name="connsiteY63" fmla="*/ 1152525 h 2232042"/>
              <a:gd name="connsiteX64" fmla="*/ 3537334 w 3991139"/>
              <a:gd name="connsiteY64" fmla="*/ 1159668 h 2232042"/>
              <a:gd name="connsiteX65" fmla="*/ 3487328 w 3991139"/>
              <a:gd name="connsiteY65" fmla="*/ 1152525 h 2232042"/>
              <a:gd name="connsiteX66" fmla="*/ 3487328 w 3991139"/>
              <a:gd name="connsiteY66" fmla="*/ 1022350 h 2232042"/>
              <a:gd name="connsiteX67" fmla="*/ 3490503 w 3991139"/>
              <a:gd name="connsiteY67" fmla="*/ 841375 h 2232042"/>
              <a:gd name="connsiteX68" fmla="*/ 3458753 w 3991139"/>
              <a:gd name="connsiteY68" fmla="*/ 396875 h 2232042"/>
              <a:gd name="connsiteX0" fmla="*/ 3458753 w 3991139"/>
              <a:gd name="connsiteY0" fmla="*/ 396875 h 2232042"/>
              <a:gd name="connsiteX1" fmla="*/ 3433353 w 3991139"/>
              <a:gd name="connsiteY1" fmla="*/ 250825 h 2232042"/>
              <a:gd name="connsiteX2" fmla="*/ 3404778 w 3991139"/>
              <a:gd name="connsiteY2" fmla="*/ 203200 h 2232042"/>
              <a:gd name="connsiteX3" fmla="*/ 3369853 w 3991139"/>
              <a:gd name="connsiteY3" fmla="*/ 152400 h 2232042"/>
              <a:gd name="connsiteX4" fmla="*/ 3331753 w 3991139"/>
              <a:gd name="connsiteY4" fmla="*/ 127000 h 2232042"/>
              <a:gd name="connsiteX5" fmla="*/ 3287303 w 3991139"/>
              <a:gd name="connsiteY5" fmla="*/ 98425 h 2232042"/>
              <a:gd name="connsiteX6" fmla="*/ 3223803 w 3991139"/>
              <a:gd name="connsiteY6" fmla="*/ 76200 h 2232042"/>
              <a:gd name="connsiteX7" fmla="*/ 3103153 w 3991139"/>
              <a:gd name="connsiteY7" fmla="*/ 53975 h 2232042"/>
              <a:gd name="connsiteX8" fmla="*/ 3004728 w 3991139"/>
              <a:gd name="connsiteY8" fmla="*/ 38100 h 2232042"/>
              <a:gd name="connsiteX9" fmla="*/ 2668178 w 3991139"/>
              <a:gd name="connsiteY9" fmla="*/ 12700 h 2232042"/>
              <a:gd name="connsiteX10" fmla="*/ 2087153 w 3991139"/>
              <a:gd name="connsiteY10" fmla="*/ 0 h 2232042"/>
              <a:gd name="connsiteX11" fmla="*/ 1306103 w 3991139"/>
              <a:gd name="connsiteY11" fmla="*/ 9525 h 2232042"/>
              <a:gd name="connsiteX12" fmla="*/ 588553 w 3991139"/>
              <a:gd name="connsiteY12" fmla="*/ 66675 h 2232042"/>
              <a:gd name="connsiteX13" fmla="*/ 182153 w 3991139"/>
              <a:gd name="connsiteY13" fmla="*/ 111125 h 2232042"/>
              <a:gd name="connsiteX14" fmla="*/ 121828 w 3991139"/>
              <a:gd name="connsiteY14" fmla="*/ 120650 h 2232042"/>
              <a:gd name="connsiteX15" fmla="*/ 93253 w 3991139"/>
              <a:gd name="connsiteY15" fmla="*/ 133350 h 2232042"/>
              <a:gd name="connsiteX16" fmla="*/ 61503 w 3991139"/>
              <a:gd name="connsiteY16" fmla="*/ 155575 h 2232042"/>
              <a:gd name="connsiteX17" fmla="*/ 45628 w 3991139"/>
              <a:gd name="connsiteY17" fmla="*/ 180975 h 2232042"/>
              <a:gd name="connsiteX18" fmla="*/ 29753 w 3991139"/>
              <a:gd name="connsiteY18" fmla="*/ 222250 h 2232042"/>
              <a:gd name="connsiteX19" fmla="*/ 17053 w 3991139"/>
              <a:gd name="connsiteY19" fmla="*/ 276225 h 2232042"/>
              <a:gd name="connsiteX20" fmla="*/ 4353 w 3991139"/>
              <a:gd name="connsiteY20" fmla="*/ 390525 h 2232042"/>
              <a:gd name="connsiteX21" fmla="*/ 7528 w 3991139"/>
              <a:gd name="connsiteY21" fmla="*/ 676275 h 2232042"/>
              <a:gd name="connsiteX22" fmla="*/ 86903 w 3991139"/>
              <a:gd name="connsiteY22" fmla="*/ 1136650 h 2232042"/>
              <a:gd name="connsiteX23" fmla="*/ 178978 w 3991139"/>
              <a:gd name="connsiteY23" fmla="*/ 1428750 h 2232042"/>
              <a:gd name="connsiteX24" fmla="*/ 309153 w 3991139"/>
              <a:gd name="connsiteY24" fmla="*/ 1784350 h 2232042"/>
              <a:gd name="connsiteX25" fmla="*/ 480603 w 3991139"/>
              <a:gd name="connsiteY25" fmla="*/ 2057400 h 2232042"/>
              <a:gd name="connsiteX26" fmla="*/ 537753 w 3991139"/>
              <a:gd name="connsiteY26" fmla="*/ 2120900 h 2232042"/>
              <a:gd name="connsiteX27" fmla="*/ 607603 w 3991139"/>
              <a:gd name="connsiteY27" fmla="*/ 2155825 h 2232042"/>
              <a:gd name="connsiteX28" fmla="*/ 680628 w 3991139"/>
              <a:gd name="connsiteY28" fmla="*/ 2178050 h 2232042"/>
              <a:gd name="connsiteX29" fmla="*/ 772703 w 3991139"/>
              <a:gd name="connsiteY29" fmla="*/ 2197100 h 2232042"/>
              <a:gd name="connsiteX30" fmla="*/ 867953 w 3991139"/>
              <a:gd name="connsiteY30" fmla="*/ 2216150 h 2232042"/>
              <a:gd name="connsiteX31" fmla="*/ 1067978 w 3991139"/>
              <a:gd name="connsiteY31" fmla="*/ 2222500 h 2232042"/>
              <a:gd name="connsiteX32" fmla="*/ 1328328 w 3991139"/>
              <a:gd name="connsiteY32" fmla="*/ 2219325 h 2232042"/>
              <a:gd name="connsiteX33" fmla="*/ 1779178 w 3991139"/>
              <a:gd name="connsiteY33" fmla="*/ 2232025 h 2232042"/>
              <a:gd name="connsiteX34" fmla="*/ 2258603 w 3991139"/>
              <a:gd name="connsiteY34" fmla="*/ 2216150 h 2232042"/>
              <a:gd name="connsiteX35" fmla="*/ 2661828 w 3991139"/>
              <a:gd name="connsiteY35" fmla="*/ 2206625 h 2232042"/>
              <a:gd name="connsiteX36" fmla="*/ 3071403 w 3991139"/>
              <a:gd name="connsiteY36" fmla="*/ 2190750 h 2232042"/>
              <a:gd name="connsiteX37" fmla="*/ 3192053 w 3991139"/>
              <a:gd name="connsiteY37" fmla="*/ 2165350 h 2232042"/>
              <a:gd name="connsiteX38" fmla="*/ 3236503 w 3991139"/>
              <a:gd name="connsiteY38" fmla="*/ 2152650 h 2232042"/>
              <a:gd name="connsiteX39" fmla="*/ 3280953 w 3991139"/>
              <a:gd name="connsiteY39" fmla="*/ 2133600 h 2232042"/>
              <a:gd name="connsiteX40" fmla="*/ 3319053 w 3991139"/>
              <a:gd name="connsiteY40" fmla="*/ 2101850 h 2232042"/>
              <a:gd name="connsiteX41" fmla="*/ 3366678 w 3991139"/>
              <a:gd name="connsiteY41" fmla="*/ 2054225 h 2232042"/>
              <a:gd name="connsiteX42" fmla="*/ 3395253 w 3991139"/>
              <a:gd name="connsiteY42" fmla="*/ 2006600 h 2232042"/>
              <a:gd name="connsiteX43" fmla="*/ 3420653 w 3991139"/>
              <a:gd name="connsiteY43" fmla="*/ 1917700 h 2232042"/>
              <a:gd name="connsiteX44" fmla="*/ 3433353 w 3991139"/>
              <a:gd name="connsiteY44" fmla="*/ 1816100 h 2232042"/>
              <a:gd name="connsiteX45" fmla="*/ 3458753 w 3991139"/>
              <a:gd name="connsiteY45" fmla="*/ 1698625 h 2232042"/>
              <a:gd name="connsiteX46" fmla="*/ 3480978 w 3991139"/>
              <a:gd name="connsiteY46" fmla="*/ 1460500 h 2232042"/>
              <a:gd name="connsiteX47" fmla="*/ 3487328 w 3991139"/>
              <a:gd name="connsiteY47" fmla="*/ 1374775 h 2232042"/>
              <a:gd name="connsiteX48" fmla="*/ 3493678 w 3991139"/>
              <a:gd name="connsiteY48" fmla="*/ 1336675 h 2232042"/>
              <a:gd name="connsiteX49" fmla="*/ 3503203 w 3991139"/>
              <a:gd name="connsiteY49" fmla="*/ 1320800 h 2232042"/>
              <a:gd name="connsiteX50" fmla="*/ 3534953 w 3991139"/>
              <a:gd name="connsiteY50" fmla="*/ 1308100 h 2232042"/>
              <a:gd name="connsiteX51" fmla="*/ 3588928 w 3991139"/>
              <a:gd name="connsiteY51" fmla="*/ 1295400 h 2232042"/>
              <a:gd name="connsiteX52" fmla="*/ 3652428 w 3991139"/>
              <a:gd name="connsiteY52" fmla="*/ 1289050 h 2232042"/>
              <a:gd name="connsiteX53" fmla="*/ 3728628 w 3991139"/>
              <a:gd name="connsiteY53" fmla="*/ 1289050 h 2232042"/>
              <a:gd name="connsiteX54" fmla="*/ 3785778 w 3991139"/>
              <a:gd name="connsiteY54" fmla="*/ 1295400 h 2232042"/>
              <a:gd name="connsiteX55" fmla="*/ 3836578 w 3991139"/>
              <a:gd name="connsiteY55" fmla="*/ 1301750 h 2232042"/>
              <a:gd name="connsiteX56" fmla="*/ 3990566 w 3991139"/>
              <a:gd name="connsiteY56" fmla="*/ 1340644 h 2232042"/>
              <a:gd name="connsiteX57" fmla="*/ 3886584 w 3991139"/>
              <a:gd name="connsiteY57" fmla="*/ 1235869 h 2232042"/>
              <a:gd name="connsiteX58" fmla="*/ 3825465 w 3991139"/>
              <a:gd name="connsiteY58" fmla="*/ 1201738 h 2232042"/>
              <a:gd name="connsiteX59" fmla="*/ 3782603 w 3991139"/>
              <a:gd name="connsiteY59" fmla="*/ 1181100 h 2232042"/>
              <a:gd name="connsiteX60" fmla="*/ 3738153 w 3991139"/>
              <a:gd name="connsiteY60" fmla="*/ 1184275 h 2232042"/>
              <a:gd name="connsiteX61" fmla="*/ 3674653 w 3991139"/>
              <a:gd name="connsiteY61" fmla="*/ 1165225 h 2232042"/>
              <a:gd name="connsiteX62" fmla="*/ 3614328 w 3991139"/>
              <a:gd name="connsiteY62" fmla="*/ 1158875 h 2232042"/>
              <a:gd name="connsiteX63" fmla="*/ 3582578 w 3991139"/>
              <a:gd name="connsiteY63" fmla="*/ 1152525 h 2232042"/>
              <a:gd name="connsiteX64" fmla="*/ 3537334 w 3991139"/>
              <a:gd name="connsiteY64" fmla="*/ 1159668 h 2232042"/>
              <a:gd name="connsiteX65" fmla="*/ 3487328 w 3991139"/>
              <a:gd name="connsiteY65" fmla="*/ 1152525 h 2232042"/>
              <a:gd name="connsiteX66" fmla="*/ 3487328 w 3991139"/>
              <a:gd name="connsiteY66" fmla="*/ 1022350 h 2232042"/>
              <a:gd name="connsiteX67" fmla="*/ 3490503 w 3991139"/>
              <a:gd name="connsiteY67" fmla="*/ 841375 h 2232042"/>
              <a:gd name="connsiteX68" fmla="*/ 3458753 w 3991139"/>
              <a:gd name="connsiteY68" fmla="*/ 396875 h 2232042"/>
              <a:gd name="connsiteX0" fmla="*/ 3458753 w 3991139"/>
              <a:gd name="connsiteY0" fmla="*/ 396875 h 2232042"/>
              <a:gd name="connsiteX1" fmla="*/ 3433353 w 3991139"/>
              <a:gd name="connsiteY1" fmla="*/ 250825 h 2232042"/>
              <a:gd name="connsiteX2" fmla="*/ 3404778 w 3991139"/>
              <a:gd name="connsiteY2" fmla="*/ 203200 h 2232042"/>
              <a:gd name="connsiteX3" fmla="*/ 3369853 w 3991139"/>
              <a:gd name="connsiteY3" fmla="*/ 152400 h 2232042"/>
              <a:gd name="connsiteX4" fmla="*/ 3331753 w 3991139"/>
              <a:gd name="connsiteY4" fmla="*/ 127000 h 2232042"/>
              <a:gd name="connsiteX5" fmla="*/ 3287303 w 3991139"/>
              <a:gd name="connsiteY5" fmla="*/ 98425 h 2232042"/>
              <a:gd name="connsiteX6" fmla="*/ 3223803 w 3991139"/>
              <a:gd name="connsiteY6" fmla="*/ 76200 h 2232042"/>
              <a:gd name="connsiteX7" fmla="*/ 3103153 w 3991139"/>
              <a:gd name="connsiteY7" fmla="*/ 53975 h 2232042"/>
              <a:gd name="connsiteX8" fmla="*/ 3004728 w 3991139"/>
              <a:gd name="connsiteY8" fmla="*/ 38100 h 2232042"/>
              <a:gd name="connsiteX9" fmla="*/ 2668178 w 3991139"/>
              <a:gd name="connsiteY9" fmla="*/ 12700 h 2232042"/>
              <a:gd name="connsiteX10" fmla="*/ 2087153 w 3991139"/>
              <a:gd name="connsiteY10" fmla="*/ 0 h 2232042"/>
              <a:gd name="connsiteX11" fmla="*/ 1306103 w 3991139"/>
              <a:gd name="connsiteY11" fmla="*/ 9525 h 2232042"/>
              <a:gd name="connsiteX12" fmla="*/ 588553 w 3991139"/>
              <a:gd name="connsiteY12" fmla="*/ 66675 h 2232042"/>
              <a:gd name="connsiteX13" fmla="*/ 182153 w 3991139"/>
              <a:gd name="connsiteY13" fmla="*/ 111125 h 2232042"/>
              <a:gd name="connsiteX14" fmla="*/ 121828 w 3991139"/>
              <a:gd name="connsiteY14" fmla="*/ 120650 h 2232042"/>
              <a:gd name="connsiteX15" fmla="*/ 93253 w 3991139"/>
              <a:gd name="connsiteY15" fmla="*/ 133350 h 2232042"/>
              <a:gd name="connsiteX16" fmla="*/ 61503 w 3991139"/>
              <a:gd name="connsiteY16" fmla="*/ 155575 h 2232042"/>
              <a:gd name="connsiteX17" fmla="*/ 45628 w 3991139"/>
              <a:gd name="connsiteY17" fmla="*/ 180975 h 2232042"/>
              <a:gd name="connsiteX18" fmla="*/ 29753 w 3991139"/>
              <a:gd name="connsiteY18" fmla="*/ 222250 h 2232042"/>
              <a:gd name="connsiteX19" fmla="*/ 17053 w 3991139"/>
              <a:gd name="connsiteY19" fmla="*/ 276225 h 2232042"/>
              <a:gd name="connsiteX20" fmla="*/ 4353 w 3991139"/>
              <a:gd name="connsiteY20" fmla="*/ 390525 h 2232042"/>
              <a:gd name="connsiteX21" fmla="*/ 7528 w 3991139"/>
              <a:gd name="connsiteY21" fmla="*/ 676275 h 2232042"/>
              <a:gd name="connsiteX22" fmla="*/ 86903 w 3991139"/>
              <a:gd name="connsiteY22" fmla="*/ 1136650 h 2232042"/>
              <a:gd name="connsiteX23" fmla="*/ 178978 w 3991139"/>
              <a:gd name="connsiteY23" fmla="*/ 1428750 h 2232042"/>
              <a:gd name="connsiteX24" fmla="*/ 309153 w 3991139"/>
              <a:gd name="connsiteY24" fmla="*/ 1784350 h 2232042"/>
              <a:gd name="connsiteX25" fmla="*/ 480603 w 3991139"/>
              <a:gd name="connsiteY25" fmla="*/ 2057400 h 2232042"/>
              <a:gd name="connsiteX26" fmla="*/ 537753 w 3991139"/>
              <a:gd name="connsiteY26" fmla="*/ 2120900 h 2232042"/>
              <a:gd name="connsiteX27" fmla="*/ 607603 w 3991139"/>
              <a:gd name="connsiteY27" fmla="*/ 2155825 h 2232042"/>
              <a:gd name="connsiteX28" fmla="*/ 680628 w 3991139"/>
              <a:gd name="connsiteY28" fmla="*/ 2178050 h 2232042"/>
              <a:gd name="connsiteX29" fmla="*/ 772703 w 3991139"/>
              <a:gd name="connsiteY29" fmla="*/ 2197100 h 2232042"/>
              <a:gd name="connsiteX30" fmla="*/ 867953 w 3991139"/>
              <a:gd name="connsiteY30" fmla="*/ 2216150 h 2232042"/>
              <a:gd name="connsiteX31" fmla="*/ 1067978 w 3991139"/>
              <a:gd name="connsiteY31" fmla="*/ 2222500 h 2232042"/>
              <a:gd name="connsiteX32" fmla="*/ 1328328 w 3991139"/>
              <a:gd name="connsiteY32" fmla="*/ 2219325 h 2232042"/>
              <a:gd name="connsiteX33" fmla="*/ 1779178 w 3991139"/>
              <a:gd name="connsiteY33" fmla="*/ 2232025 h 2232042"/>
              <a:gd name="connsiteX34" fmla="*/ 2258603 w 3991139"/>
              <a:gd name="connsiteY34" fmla="*/ 2216150 h 2232042"/>
              <a:gd name="connsiteX35" fmla="*/ 2661828 w 3991139"/>
              <a:gd name="connsiteY35" fmla="*/ 2206625 h 2232042"/>
              <a:gd name="connsiteX36" fmla="*/ 3071403 w 3991139"/>
              <a:gd name="connsiteY36" fmla="*/ 2190750 h 2232042"/>
              <a:gd name="connsiteX37" fmla="*/ 3192053 w 3991139"/>
              <a:gd name="connsiteY37" fmla="*/ 2165350 h 2232042"/>
              <a:gd name="connsiteX38" fmla="*/ 3236503 w 3991139"/>
              <a:gd name="connsiteY38" fmla="*/ 2152650 h 2232042"/>
              <a:gd name="connsiteX39" fmla="*/ 3280953 w 3991139"/>
              <a:gd name="connsiteY39" fmla="*/ 2133600 h 2232042"/>
              <a:gd name="connsiteX40" fmla="*/ 3319053 w 3991139"/>
              <a:gd name="connsiteY40" fmla="*/ 2101850 h 2232042"/>
              <a:gd name="connsiteX41" fmla="*/ 3366678 w 3991139"/>
              <a:gd name="connsiteY41" fmla="*/ 2054225 h 2232042"/>
              <a:gd name="connsiteX42" fmla="*/ 3395253 w 3991139"/>
              <a:gd name="connsiteY42" fmla="*/ 2006600 h 2232042"/>
              <a:gd name="connsiteX43" fmla="*/ 3420653 w 3991139"/>
              <a:gd name="connsiteY43" fmla="*/ 1917700 h 2232042"/>
              <a:gd name="connsiteX44" fmla="*/ 3433353 w 3991139"/>
              <a:gd name="connsiteY44" fmla="*/ 1816100 h 2232042"/>
              <a:gd name="connsiteX45" fmla="*/ 3458753 w 3991139"/>
              <a:gd name="connsiteY45" fmla="*/ 1698625 h 2232042"/>
              <a:gd name="connsiteX46" fmla="*/ 3480978 w 3991139"/>
              <a:gd name="connsiteY46" fmla="*/ 1460500 h 2232042"/>
              <a:gd name="connsiteX47" fmla="*/ 3487328 w 3991139"/>
              <a:gd name="connsiteY47" fmla="*/ 1374775 h 2232042"/>
              <a:gd name="connsiteX48" fmla="*/ 3493678 w 3991139"/>
              <a:gd name="connsiteY48" fmla="*/ 1336675 h 2232042"/>
              <a:gd name="connsiteX49" fmla="*/ 3503203 w 3991139"/>
              <a:gd name="connsiteY49" fmla="*/ 1320800 h 2232042"/>
              <a:gd name="connsiteX50" fmla="*/ 3534953 w 3991139"/>
              <a:gd name="connsiteY50" fmla="*/ 1308100 h 2232042"/>
              <a:gd name="connsiteX51" fmla="*/ 3588928 w 3991139"/>
              <a:gd name="connsiteY51" fmla="*/ 1295400 h 2232042"/>
              <a:gd name="connsiteX52" fmla="*/ 3652428 w 3991139"/>
              <a:gd name="connsiteY52" fmla="*/ 1289050 h 2232042"/>
              <a:gd name="connsiteX53" fmla="*/ 3728628 w 3991139"/>
              <a:gd name="connsiteY53" fmla="*/ 1289050 h 2232042"/>
              <a:gd name="connsiteX54" fmla="*/ 3785778 w 3991139"/>
              <a:gd name="connsiteY54" fmla="*/ 1295400 h 2232042"/>
              <a:gd name="connsiteX55" fmla="*/ 3836578 w 3991139"/>
              <a:gd name="connsiteY55" fmla="*/ 1301750 h 2232042"/>
              <a:gd name="connsiteX56" fmla="*/ 3990566 w 3991139"/>
              <a:gd name="connsiteY56" fmla="*/ 1340644 h 2232042"/>
              <a:gd name="connsiteX57" fmla="*/ 3886584 w 3991139"/>
              <a:gd name="connsiteY57" fmla="*/ 1235869 h 2232042"/>
              <a:gd name="connsiteX58" fmla="*/ 3825465 w 3991139"/>
              <a:gd name="connsiteY58" fmla="*/ 1201738 h 2232042"/>
              <a:gd name="connsiteX59" fmla="*/ 3782603 w 3991139"/>
              <a:gd name="connsiteY59" fmla="*/ 1181100 h 2232042"/>
              <a:gd name="connsiteX60" fmla="*/ 3735771 w 3991139"/>
              <a:gd name="connsiteY60" fmla="*/ 1177131 h 2232042"/>
              <a:gd name="connsiteX61" fmla="*/ 3674653 w 3991139"/>
              <a:gd name="connsiteY61" fmla="*/ 1165225 h 2232042"/>
              <a:gd name="connsiteX62" fmla="*/ 3614328 w 3991139"/>
              <a:gd name="connsiteY62" fmla="*/ 1158875 h 2232042"/>
              <a:gd name="connsiteX63" fmla="*/ 3582578 w 3991139"/>
              <a:gd name="connsiteY63" fmla="*/ 1152525 h 2232042"/>
              <a:gd name="connsiteX64" fmla="*/ 3537334 w 3991139"/>
              <a:gd name="connsiteY64" fmla="*/ 1159668 h 2232042"/>
              <a:gd name="connsiteX65" fmla="*/ 3487328 w 3991139"/>
              <a:gd name="connsiteY65" fmla="*/ 1152525 h 2232042"/>
              <a:gd name="connsiteX66" fmla="*/ 3487328 w 3991139"/>
              <a:gd name="connsiteY66" fmla="*/ 1022350 h 2232042"/>
              <a:gd name="connsiteX67" fmla="*/ 3490503 w 3991139"/>
              <a:gd name="connsiteY67" fmla="*/ 841375 h 2232042"/>
              <a:gd name="connsiteX68" fmla="*/ 3458753 w 3991139"/>
              <a:gd name="connsiteY68" fmla="*/ 396875 h 2232042"/>
              <a:gd name="connsiteX0" fmla="*/ 3458753 w 3991139"/>
              <a:gd name="connsiteY0" fmla="*/ 396875 h 2232042"/>
              <a:gd name="connsiteX1" fmla="*/ 3433353 w 3991139"/>
              <a:gd name="connsiteY1" fmla="*/ 250825 h 2232042"/>
              <a:gd name="connsiteX2" fmla="*/ 3404778 w 3991139"/>
              <a:gd name="connsiteY2" fmla="*/ 203200 h 2232042"/>
              <a:gd name="connsiteX3" fmla="*/ 3369853 w 3991139"/>
              <a:gd name="connsiteY3" fmla="*/ 152400 h 2232042"/>
              <a:gd name="connsiteX4" fmla="*/ 3331753 w 3991139"/>
              <a:gd name="connsiteY4" fmla="*/ 127000 h 2232042"/>
              <a:gd name="connsiteX5" fmla="*/ 3287303 w 3991139"/>
              <a:gd name="connsiteY5" fmla="*/ 98425 h 2232042"/>
              <a:gd name="connsiteX6" fmla="*/ 3223803 w 3991139"/>
              <a:gd name="connsiteY6" fmla="*/ 76200 h 2232042"/>
              <a:gd name="connsiteX7" fmla="*/ 3103153 w 3991139"/>
              <a:gd name="connsiteY7" fmla="*/ 53975 h 2232042"/>
              <a:gd name="connsiteX8" fmla="*/ 3004728 w 3991139"/>
              <a:gd name="connsiteY8" fmla="*/ 38100 h 2232042"/>
              <a:gd name="connsiteX9" fmla="*/ 2668178 w 3991139"/>
              <a:gd name="connsiteY9" fmla="*/ 12700 h 2232042"/>
              <a:gd name="connsiteX10" fmla="*/ 2087153 w 3991139"/>
              <a:gd name="connsiteY10" fmla="*/ 0 h 2232042"/>
              <a:gd name="connsiteX11" fmla="*/ 1306103 w 3991139"/>
              <a:gd name="connsiteY11" fmla="*/ 9525 h 2232042"/>
              <a:gd name="connsiteX12" fmla="*/ 588553 w 3991139"/>
              <a:gd name="connsiteY12" fmla="*/ 66675 h 2232042"/>
              <a:gd name="connsiteX13" fmla="*/ 182153 w 3991139"/>
              <a:gd name="connsiteY13" fmla="*/ 111125 h 2232042"/>
              <a:gd name="connsiteX14" fmla="*/ 121828 w 3991139"/>
              <a:gd name="connsiteY14" fmla="*/ 120650 h 2232042"/>
              <a:gd name="connsiteX15" fmla="*/ 93253 w 3991139"/>
              <a:gd name="connsiteY15" fmla="*/ 133350 h 2232042"/>
              <a:gd name="connsiteX16" fmla="*/ 61503 w 3991139"/>
              <a:gd name="connsiteY16" fmla="*/ 155575 h 2232042"/>
              <a:gd name="connsiteX17" fmla="*/ 45628 w 3991139"/>
              <a:gd name="connsiteY17" fmla="*/ 180975 h 2232042"/>
              <a:gd name="connsiteX18" fmla="*/ 29753 w 3991139"/>
              <a:gd name="connsiteY18" fmla="*/ 222250 h 2232042"/>
              <a:gd name="connsiteX19" fmla="*/ 17053 w 3991139"/>
              <a:gd name="connsiteY19" fmla="*/ 276225 h 2232042"/>
              <a:gd name="connsiteX20" fmla="*/ 4353 w 3991139"/>
              <a:gd name="connsiteY20" fmla="*/ 390525 h 2232042"/>
              <a:gd name="connsiteX21" fmla="*/ 7528 w 3991139"/>
              <a:gd name="connsiteY21" fmla="*/ 676275 h 2232042"/>
              <a:gd name="connsiteX22" fmla="*/ 86903 w 3991139"/>
              <a:gd name="connsiteY22" fmla="*/ 1136650 h 2232042"/>
              <a:gd name="connsiteX23" fmla="*/ 178978 w 3991139"/>
              <a:gd name="connsiteY23" fmla="*/ 1428750 h 2232042"/>
              <a:gd name="connsiteX24" fmla="*/ 309153 w 3991139"/>
              <a:gd name="connsiteY24" fmla="*/ 1784350 h 2232042"/>
              <a:gd name="connsiteX25" fmla="*/ 480603 w 3991139"/>
              <a:gd name="connsiteY25" fmla="*/ 2057400 h 2232042"/>
              <a:gd name="connsiteX26" fmla="*/ 537753 w 3991139"/>
              <a:gd name="connsiteY26" fmla="*/ 2120900 h 2232042"/>
              <a:gd name="connsiteX27" fmla="*/ 607603 w 3991139"/>
              <a:gd name="connsiteY27" fmla="*/ 2155825 h 2232042"/>
              <a:gd name="connsiteX28" fmla="*/ 680628 w 3991139"/>
              <a:gd name="connsiteY28" fmla="*/ 2178050 h 2232042"/>
              <a:gd name="connsiteX29" fmla="*/ 772703 w 3991139"/>
              <a:gd name="connsiteY29" fmla="*/ 2197100 h 2232042"/>
              <a:gd name="connsiteX30" fmla="*/ 867953 w 3991139"/>
              <a:gd name="connsiteY30" fmla="*/ 2216150 h 2232042"/>
              <a:gd name="connsiteX31" fmla="*/ 1067978 w 3991139"/>
              <a:gd name="connsiteY31" fmla="*/ 2222500 h 2232042"/>
              <a:gd name="connsiteX32" fmla="*/ 1328328 w 3991139"/>
              <a:gd name="connsiteY32" fmla="*/ 2219325 h 2232042"/>
              <a:gd name="connsiteX33" fmla="*/ 1779178 w 3991139"/>
              <a:gd name="connsiteY33" fmla="*/ 2232025 h 2232042"/>
              <a:gd name="connsiteX34" fmla="*/ 2258603 w 3991139"/>
              <a:gd name="connsiteY34" fmla="*/ 2216150 h 2232042"/>
              <a:gd name="connsiteX35" fmla="*/ 2661828 w 3991139"/>
              <a:gd name="connsiteY35" fmla="*/ 2206625 h 2232042"/>
              <a:gd name="connsiteX36" fmla="*/ 3071403 w 3991139"/>
              <a:gd name="connsiteY36" fmla="*/ 2190750 h 2232042"/>
              <a:gd name="connsiteX37" fmla="*/ 3192053 w 3991139"/>
              <a:gd name="connsiteY37" fmla="*/ 2165350 h 2232042"/>
              <a:gd name="connsiteX38" fmla="*/ 3236503 w 3991139"/>
              <a:gd name="connsiteY38" fmla="*/ 2152650 h 2232042"/>
              <a:gd name="connsiteX39" fmla="*/ 3280953 w 3991139"/>
              <a:gd name="connsiteY39" fmla="*/ 2133600 h 2232042"/>
              <a:gd name="connsiteX40" fmla="*/ 3319053 w 3991139"/>
              <a:gd name="connsiteY40" fmla="*/ 2101850 h 2232042"/>
              <a:gd name="connsiteX41" fmla="*/ 3366678 w 3991139"/>
              <a:gd name="connsiteY41" fmla="*/ 2054225 h 2232042"/>
              <a:gd name="connsiteX42" fmla="*/ 3395253 w 3991139"/>
              <a:gd name="connsiteY42" fmla="*/ 2006600 h 2232042"/>
              <a:gd name="connsiteX43" fmla="*/ 3420653 w 3991139"/>
              <a:gd name="connsiteY43" fmla="*/ 1917700 h 2232042"/>
              <a:gd name="connsiteX44" fmla="*/ 3433353 w 3991139"/>
              <a:gd name="connsiteY44" fmla="*/ 1816100 h 2232042"/>
              <a:gd name="connsiteX45" fmla="*/ 3458753 w 3991139"/>
              <a:gd name="connsiteY45" fmla="*/ 1698625 h 2232042"/>
              <a:gd name="connsiteX46" fmla="*/ 3480978 w 3991139"/>
              <a:gd name="connsiteY46" fmla="*/ 1460500 h 2232042"/>
              <a:gd name="connsiteX47" fmla="*/ 3487328 w 3991139"/>
              <a:gd name="connsiteY47" fmla="*/ 1374775 h 2232042"/>
              <a:gd name="connsiteX48" fmla="*/ 3493678 w 3991139"/>
              <a:gd name="connsiteY48" fmla="*/ 1336675 h 2232042"/>
              <a:gd name="connsiteX49" fmla="*/ 3503203 w 3991139"/>
              <a:gd name="connsiteY49" fmla="*/ 1320800 h 2232042"/>
              <a:gd name="connsiteX50" fmla="*/ 3534953 w 3991139"/>
              <a:gd name="connsiteY50" fmla="*/ 1308100 h 2232042"/>
              <a:gd name="connsiteX51" fmla="*/ 3588928 w 3991139"/>
              <a:gd name="connsiteY51" fmla="*/ 1295400 h 2232042"/>
              <a:gd name="connsiteX52" fmla="*/ 3652428 w 3991139"/>
              <a:gd name="connsiteY52" fmla="*/ 1289050 h 2232042"/>
              <a:gd name="connsiteX53" fmla="*/ 3728628 w 3991139"/>
              <a:gd name="connsiteY53" fmla="*/ 1289050 h 2232042"/>
              <a:gd name="connsiteX54" fmla="*/ 3785778 w 3991139"/>
              <a:gd name="connsiteY54" fmla="*/ 1295400 h 2232042"/>
              <a:gd name="connsiteX55" fmla="*/ 3836578 w 3991139"/>
              <a:gd name="connsiteY55" fmla="*/ 1301750 h 2232042"/>
              <a:gd name="connsiteX56" fmla="*/ 3990566 w 3991139"/>
              <a:gd name="connsiteY56" fmla="*/ 1340644 h 2232042"/>
              <a:gd name="connsiteX57" fmla="*/ 3886584 w 3991139"/>
              <a:gd name="connsiteY57" fmla="*/ 1235869 h 2232042"/>
              <a:gd name="connsiteX58" fmla="*/ 3825465 w 3991139"/>
              <a:gd name="connsiteY58" fmla="*/ 1201738 h 2232042"/>
              <a:gd name="connsiteX59" fmla="*/ 3782603 w 3991139"/>
              <a:gd name="connsiteY59" fmla="*/ 1181100 h 2232042"/>
              <a:gd name="connsiteX60" fmla="*/ 3735771 w 3991139"/>
              <a:gd name="connsiteY60" fmla="*/ 1177131 h 2232042"/>
              <a:gd name="connsiteX61" fmla="*/ 3674653 w 3991139"/>
              <a:gd name="connsiteY61" fmla="*/ 1165225 h 2232042"/>
              <a:gd name="connsiteX62" fmla="*/ 3614328 w 3991139"/>
              <a:gd name="connsiteY62" fmla="*/ 1158875 h 2232042"/>
              <a:gd name="connsiteX63" fmla="*/ 3582578 w 3991139"/>
              <a:gd name="connsiteY63" fmla="*/ 1152525 h 2232042"/>
              <a:gd name="connsiteX64" fmla="*/ 3537334 w 3991139"/>
              <a:gd name="connsiteY64" fmla="*/ 1159668 h 2232042"/>
              <a:gd name="connsiteX65" fmla="*/ 3487328 w 3991139"/>
              <a:gd name="connsiteY65" fmla="*/ 1152525 h 2232042"/>
              <a:gd name="connsiteX66" fmla="*/ 3487328 w 3991139"/>
              <a:gd name="connsiteY66" fmla="*/ 1022350 h 2232042"/>
              <a:gd name="connsiteX67" fmla="*/ 3490503 w 3991139"/>
              <a:gd name="connsiteY67" fmla="*/ 841375 h 2232042"/>
              <a:gd name="connsiteX68" fmla="*/ 3458753 w 3991139"/>
              <a:gd name="connsiteY68" fmla="*/ 396875 h 2232042"/>
              <a:gd name="connsiteX0" fmla="*/ 3458753 w 3991139"/>
              <a:gd name="connsiteY0" fmla="*/ 396875 h 2232042"/>
              <a:gd name="connsiteX1" fmla="*/ 3433353 w 3991139"/>
              <a:gd name="connsiteY1" fmla="*/ 250825 h 2232042"/>
              <a:gd name="connsiteX2" fmla="*/ 3404778 w 3991139"/>
              <a:gd name="connsiteY2" fmla="*/ 203200 h 2232042"/>
              <a:gd name="connsiteX3" fmla="*/ 3369853 w 3991139"/>
              <a:gd name="connsiteY3" fmla="*/ 152400 h 2232042"/>
              <a:gd name="connsiteX4" fmla="*/ 3331753 w 3991139"/>
              <a:gd name="connsiteY4" fmla="*/ 127000 h 2232042"/>
              <a:gd name="connsiteX5" fmla="*/ 3287303 w 3991139"/>
              <a:gd name="connsiteY5" fmla="*/ 98425 h 2232042"/>
              <a:gd name="connsiteX6" fmla="*/ 3223803 w 3991139"/>
              <a:gd name="connsiteY6" fmla="*/ 76200 h 2232042"/>
              <a:gd name="connsiteX7" fmla="*/ 3103153 w 3991139"/>
              <a:gd name="connsiteY7" fmla="*/ 53975 h 2232042"/>
              <a:gd name="connsiteX8" fmla="*/ 3004728 w 3991139"/>
              <a:gd name="connsiteY8" fmla="*/ 38100 h 2232042"/>
              <a:gd name="connsiteX9" fmla="*/ 2668178 w 3991139"/>
              <a:gd name="connsiteY9" fmla="*/ 12700 h 2232042"/>
              <a:gd name="connsiteX10" fmla="*/ 2087153 w 3991139"/>
              <a:gd name="connsiteY10" fmla="*/ 0 h 2232042"/>
              <a:gd name="connsiteX11" fmla="*/ 1306103 w 3991139"/>
              <a:gd name="connsiteY11" fmla="*/ 9525 h 2232042"/>
              <a:gd name="connsiteX12" fmla="*/ 588553 w 3991139"/>
              <a:gd name="connsiteY12" fmla="*/ 66675 h 2232042"/>
              <a:gd name="connsiteX13" fmla="*/ 182153 w 3991139"/>
              <a:gd name="connsiteY13" fmla="*/ 111125 h 2232042"/>
              <a:gd name="connsiteX14" fmla="*/ 121828 w 3991139"/>
              <a:gd name="connsiteY14" fmla="*/ 120650 h 2232042"/>
              <a:gd name="connsiteX15" fmla="*/ 93253 w 3991139"/>
              <a:gd name="connsiteY15" fmla="*/ 133350 h 2232042"/>
              <a:gd name="connsiteX16" fmla="*/ 61503 w 3991139"/>
              <a:gd name="connsiteY16" fmla="*/ 155575 h 2232042"/>
              <a:gd name="connsiteX17" fmla="*/ 45628 w 3991139"/>
              <a:gd name="connsiteY17" fmla="*/ 180975 h 2232042"/>
              <a:gd name="connsiteX18" fmla="*/ 29753 w 3991139"/>
              <a:gd name="connsiteY18" fmla="*/ 222250 h 2232042"/>
              <a:gd name="connsiteX19" fmla="*/ 17053 w 3991139"/>
              <a:gd name="connsiteY19" fmla="*/ 276225 h 2232042"/>
              <a:gd name="connsiteX20" fmla="*/ 4353 w 3991139"/>
              <a:gd name="connsiteY20" fmla="*/ 390525 h 2232042"/>
              <a:gd name="connsiteX21" fmla="*/ 7528 w 3991139"/>
              <a:gd name="connsiteY21" fmla="*/ 676275 h 2232042"/>
              <a:gd name="connsiteX22" fmla="*/ 86903 w 3991139"/>
              <a:gd name="connsiteY22" fmla="*/ 1136650 h 2232042"/>
              <a:gd name="connsiteX23" fmla="*/ 178978 w 3991139"/>
              <a:gd name="connsiteY23" fmla="*/ 1428750 h 2232042"/>
              <a:gd name="connsiteX24" fmla="*/ 309153 w 3991139"/>
              <a:gd name="connsiteY24" fmla="*/ 1784350 h 2232042"/>
              <a:gd name="connsiteX25" fmla="*/ 480603 w 3991139"/>
              <a:gd name="connsiteY25" fmla="*/ 2057400 h 2232042"/>
              <a:gd name="connsiteX26" fmla="*/ 537753 w 3991139"/>
              <a:gd name="connsiteY26" fmla="*/ 2120900 h 2232042"/>
              <a:gd name="connsiteX27" fmla="*/ 607603 w 3991139"/>
              <a:gd name="connsiteY27" fmla="*/ 2155825 h 2232042"/>
              <a:gd name="connsiteX28" fmla="*/ 680628 w 3991139"/>
              <a:gd name="connsiteY28" fmla="*/ 2178050 h 2232042"/>
              <a:gd name="connsiteX29" fmla="*/ 772703 w 3991139"/>
              <a:gd name="connsiteY29" fmla="*/ 2197100 h 2232042"/>
              <a:gd name="connsiteX30" fmla="*/ 867953 w 3991139"/>
              <a:gd name="connsiteY30" fmla="*/ 2216150 h 2232042"/>
              <a:gd name="connsiteX31" fmla="*/ 1067978 w 3991139"/>
              <a:gd name="connsiteY31" fmla="*/ 2222500 h 2232042"/>
              <a:gd name="connsiteX32" fmla="*/ 1328328 w 3991139"/>
              <a:gd name="connsiteY32" fmla="*/ 2219325 h 2232042"/>
              <a:gd name="connsiteX33" fmla="*/ 1779178 w 3991139"/>
              <a:gd name="connsiteY33" fmla="*/ 2232025 h 2232042"/>
              <a:gd name="connsiteX34" fmla="*/ 2258603 w 3991139"/>
              <a:gd name="connsiteY34" fmla="*/ 2216150 h 2232042"/>
              <a:gd name="connsiteX35" fmla="*/ 2661828 w 3991139"/>
              <a:gd name="connsiteY35" fmla="*/ 2206625 h 2232042"/>
              <a:gd name="connsiteX36" fmla="*/ 3071403 w 3991139"/>
              <a:gd name="connsiteY36" fmla="*/ 2190750 h 2232042"/>
              <a:gd name="connsiteX37" fmla="*/ 3192053 w 3991139"/>
              <a:gd name="connsiteY37" fmla="*/ 2165350 h 2232042"/>
              <a:gd name="connsiteX38" fmla="*/ 3236503 w 3991139"/>
              <a:gd name="connsiteY38" fmla="*/ 2152650 h 2232042"/>
              <a:gd name="connsiteX39" fmla="*/ 3280953 w 3991139"/>
              <a:gd name="connsiteY39" fmla="*/ 2133600 h 2232042"/>
              <a:gd name="connsiteX40" fmla="*/ 3319053 w 3991139"/>
              <a:gd name="connsiteY40" fmla="*/ 2101850 h 2232042"/>
              <a:gd name="connsiteX41" fmla="*/ 3366678 w 3991139"/>
              <a:gd name="connsiteY41" fmla="*/ 2054225 h 2232042"/>
              <a:gd name="connsiteX42" fmla="*/ 3395253 w 3991139"/>
              <a:gd name="connsiteY42" fmla="*/ 2006600 h 2232042"/>
              <a:gd name="connsiteX43" fmla="*/ 3420653 w 3991139"/>
              <a:gd name="connsiteY43" fmla="*/ 1917700 h 2232042"/>
              <a:gd name="connsiteX44" fmla="*/ 3433353 w 3991139"/>
              <a:gd name="connsiteY44" fmla="*/ 1816100 h 2232042"/>
              <a:gd name="connsiteX45" fmla="*/ 3458753 w 3991139"/>
              <a:gd name="connsiteY45" fmla="*/ 1698625 h 2232042"/>
              <a:gd name="connsiteX46" fmla="*/ 3480978 w 3991139"/>
              <a:gd name="connsiteY46" fmla="*/ 1460500 h 2232042"/>
              <a:gd name="connsiteX47" fmla="*/ 3487328 w 3991139"/>
              <a:gd name="connsiteY47" fmla="*/ 1374775 h 2232042"/>
              <a:gd name="connsiteX48" fmla="*/ 3493678 w 3991139"/>
              <a:gd name="connsiteY48" fmla="*/ 1336675 h 2232042"/>
              <a:gd name="connsiteX49" fmla="*/ 3503203 w 3991139"/>
              <a:gd name="connsiteY49" fmla="*/ 1320800 h 2232042"/>
              <a:gd name="connsiteX50" fmla="*/ 3534953 w 3991139"/>
              <a:gd name="connsiteY50" fmla="*/ 1308100 h 2232042"/>
              <a:gd name="connsiteX51" fmla="*/ 3588928 w 3991139"/>
              <a:gd name="connsiteY51" fmla="*/ 1295400 h 2232042"/>
              <a:gd name="connsiteX52" fmla="*/ 3652428 w 3991139"/>
              <a:gd name="connsiteY52" fmla="*/ 1289050 h 2232042"/>
              <a:gd name="connsiteX53" fmla="*/ 3728628 w 3991139"/>
              <a:gd name="connsiteY53" fmla="*/ 1289050 h 2232042"/>
              <a:gd name="connsiteX54" fmla="*/ 3785778 w 3991139"/>
              <a:gd name="connsiteY54" fmla="*/ 1295400 h 2232042"/>
              <a:gd name="connsiteX55" fmla="*/ 3836578 w 3991139"/>
              <a:gd name="connsiteY55" fmla="*/ 1301750 h 2232042"/>
              <a:gd name="connsiteX56" fmla="*/ 3990566 w 3991139"/>
              <a:gd name="connsiteY56" fmla="*/ 1340644 h 2232042"/>
              <a:gd name="connsiteX57" fmla="*/ 3886584 w 3991139"/>
              <a:gd name="connsiteY57" fmla="*/ 1235869 h 2232042"/>
              <a:gd name="connsiteX58" fmla="*/ 3825465 w 3991139"/>
              <a:gd name="connsiteY58" fmla="*/ 1201738 h 2232042"/>
              <a:gd name="connsiteX59" fmla="*/ 3782603 w 3991139"/>
              <a:gd name="connsiteY59" fmla="*/ 1181100 h 2232042"/>
              <a:gd name="connsiteX60" fmla="*/ 3735771 w 3991139"/>
              <a:gd name="connsiteY60" fmla="*/ 1167606 h 2232042"/>
              <a:gd name="connsiteX61" fmla="*/ 3674653 w 3991139"/>
              <a:gd name="connsiteY61" fmla="*/ 1165225 h 2232042"/>
              <a:gd name="connsiteX62" fmla="*/ 3614328 w 3991139"/>
              <a:gd name="connsiteY62" fmla="*/ 1158875 h 2232042"/>
              <a:gd name="connsiteX63" fmla="*/ 3582578 w 3991139"/>
              <a:gd name="connsiteY63" fmla="*/ 1152525 h 2232042"/>
              <a:gd name="connsiteX64" fmla="*/ 3537334 w 3991139"/>
              <a:gd name="connsiteY64" fmla="*/ 1159668 h 2232042"/>
              <a:gd name="connsiteX65" fmla="*/ 3487328 w 3991139"/>
              <a:gd name="connsiteY65" fmla="*/ 1152525 h 2232042"/>
              <a:gd name="connsiteX66" fmla="*/ 3487328 w 3991139"/>
              <a:gd name="connsiteY66" fmla="*/ 1022350 h 2232042"/>
              <a:gd name="connsiteX67" fmla="*/ 3490503 w 3991139"/>
              <a:gd name="connsiteY67" fmla="*/ 841375 h 2232042"/>
              <a:gd name="connsiteX68" fmla="*/ 3458753 w 3991139"/>
              <a:gd name="connsiteY68" fmla="*/ 396875 h 2232042"/>
              <a:gd name="connsiteX0" fmla="*/ 3458753 w 3991139"/>
              <a:gd name="connsiteY0" fmla="*/ 396875 h 2232042"/>
              <a:gd name="connsiteX1" fmla="*/ 3433353 w 3991139"/>
              <a:gd name="connsiteY1" fmla="*/ 250825 h 2232042"/>
              <a:gd name="connsiteX2" fmla="*/ 3404778 w 3991139"/>
              <a:gd name="connsiteY2" fmla="*/ 203200 h 2232042"/>
              <a:gd name="connsiteX3" fmla="*/ 3369853 w 3991139"/>
              <a:gd name="connsiteY3" fmla="*/ 152400 h 2232042"/>
              <a:gd name="connsiteX4" fmla="*/ 3331753 w 3991139"/>
              <a:gd name="connsiteY4" fmla="*/ 127000 h 2232042"/>
              <a:gd name="connsiteX5" fmla="*/ 3287303 w 3991139"/>
              <a:gd name="connsiteY5" fmla="*/ 98425 h 2232042"/>
              <a:gd name="connsiteX6" fmla="*/ 3223803 w 3991139"/>
              <a:gd name="connsiteY6" fmla="*/ 76200 h 2232042"/>
              <a:gd name="connsiteX7" fmla="*/ 3103153 w 3991139"/>
              <a:gd name="connsiteY7" fmla="*/ 53975 h 2232042"/>
              <a:gd name="connsiteX8" fmla="*/ 3004728 w 3991139"/>
              <a:gd name="connsiteY8" fmla="*/ 38100 h 2232042"/>
              <a:gd name="connsiteX9" fmla="*/ 2668178 w 3991139"/>
              <a:gd name="connsiteY9" fmla="*/ 12700 h 2232042"/>
              <a:gd name="connsiteX10" fmla="*/ 2087153 w 3991139"/>
              <a:gd name="connsiteY10" fmla="*/ 0 h 2232042"/>
              <a:gd name="connsiteX11" fmla="*/ 1306103 w 3991139"/>
              <a:gd name="connsiteY11" fmla="*/ 9525 h 2232042"/>
              <a:gd name="connsiteX12" fmla="*/ 588553 w 3991139"/>
              <a:gd name="connsiteY12" fmla="*/ 66675 h 2232042"/>
              <a:gd name="connsiteX13" fmla="*/ 182153 w 3991139"/>
              <a:gd name="connsiteY13" fmla="*/ 111125 h 2232042"/>
              <a:gd name="connsiteX14" fmla="*/ 121828 w 3991139"/>
              <a:gd name="connsiteY14" fmla="*/ 120650 h 2232042"/>
              <a:gd name="connsiteX15" fmla="*/ 93253 w 3991139"/>
              <a:gd name="connsiteY15" fmla="*/ 133350 h 2232042"/>
              <a:gd name="connsiteX16" fmla="*/ 61503 w 3991139"/>
              <a:gd name="connsiteY16" fmla="*/ 155575 h 2232042"/>
              <a:gd name="connsiteX17" fmla="*/ 45628 w 3991139"/>
              <a:gd name="connsiteY17" fmla="*/ 180975 h 2232042"/>
              <a:gd name="connsiteX18" fmla="*/ 29753 w 3991139"/>
              <a:gd name="connsiteY18" fmla="*/ 222250 h 2232042"/>
              <a:gd name="connsiteX19" fmla="*/ 17053 w 3991139"/>
              <a:gd name="connsiteY19" fmla="*/ 276225 h 2232042"/>
              <a:gd name="connsiteX20" fmla="*/ 4353 w 3991139"/>
              <a:gd name="connsiteY20" fmla="*/ 390525 h 2232042"/>
              <a:gd name="connsiteX21" fmla="*/ 7528 w 3991139"/>
              <a:gd name="connsiteY21" fmla="*/ 676275 h 2232042"/>
              <a:gd name="connsiteX22" fmla="*/ 86903 w 3991139"/>
              <a:gd name="connsiteY22" fmla="*/ 1136650 h 2232042"/>
              <a:gd name="connsiteX23" fmla="*/ 178978 w 3991139"/>
              <a:gd name="connsiteY23" fmla="*/ 1428750 h 2232042"/>
              <a:gd name="connsiteX24" fmla="*/ 309153 w 3991139"/>
              <a:gd name="connsiteY24" fmla="*/ 1784350 h 2232042"/>
              <a:gd name="connsiteX25" fmla="*/ 480603 w 3991139"/>
              <a:gd name="connsiteY25" fmla="*/ 2057400 h 2232042"/>
              <a:gd name="connsiteX26" fmla="*/ 537753 w 3991139"/>
              <a:gd name="connsiteY26" fmla="*/ 2120900 h 2232042"/>
              <a:gd name="connsiteX27" fmla="*/ 607603 w 3991139"/>
              <a:gd name="connsiteY27" fmla="*/ 2155825 h 2232042"/>
              <a:gd name="connsiteX28" fmla="*/ 680628 w 3991139"/>
              <a:gd name="connsiteY28" fmla="*/ 2178050 h 2232042"/>
              <a:gd name="connsiteX29" fmla="*/ 772703 w 3991139"/>
              <a:gd name="connsiteY29" fmla="*/ 2197100 h 2232042"/>
              <a:gd name="connsiteX30" fmla="*/ 867953 w 3991139"/>
              <a:gd name="connsiteY30" fmla="*/ 2216150 h 2232042"/>
              <a:gd name="connsiteX31" fmla="*/ 1067978 w 3991139"/>
              <a:gd name="connsiteY31" fmla="*/ 2222500 h 2232042"/>
              <a:gd name="connsiteX32" fmla="*/ 1328328 w 3991139"/>
              <a:gd name="connsiteY32" fmla="*/ 2219325 h 2232042"/>
              <a:gd name="connsiteX33" fmla="*/ 1779178 w 3991139"/>
              <a:gd name="connsiteY33" fmla="*/ 2232025 h 2232042"/>
              <a:gd name="connsiteX34" fmla="*/ 2258603 w 3991139"/>
              <a:gd name="connsiteY34" fmla="*/ 2216150 h 2232042"/>
              <a:gd name="connsiteX35" fmla="*/ 2661828 w 3991139"/>
              <a:gd name="connsiteY35" fmla="*/ 2206625 h 2232042"/>
              <a:gd name="connsiteX36" fmla="*/ 3071403 w 3991139"/>
              <a:gd name="connsiteY36" fmla="*/ 2190750 h 2232042"/>
              <a:gd name="connsiteX37" fmla="*/ 3192053 w 3991139"/>
              <a:gd name="connsiteY37" fmla="*/ 2165350 h 2232042"/>
              <a:gd name="connsiteX38" fmla="*/ 3236503 w 3991139"/>
              <a:gd name="connsiteY38" fmla="*/ 2152650 h 2232042"/>
              <a:gd name="connsiteX39" fmla="*/ 3280953 w 3991139"/>
              <a:gd name="connsiteY39" fmla="*/ 2133600 h 2232042"/>
              <a:gd name="connsiteX40" fmla="*/ 3319053 w 3991139"/>
              <a:gd name="connsiteY40" fmla="*/ 2101850 h 2232042"/>
              <a:gd name="connsiteX41" fmla="*/ 3366678 w 3991139"/>
              <a:gd name="connsiteY41" fmla="*/ 2054225 h 2232042"/>
              <a:gd name="connsiteX42" fmla="*/ 3395253 w 3991139"/>
              <a:gd name="connsiteY42" fmla="*/ 2006600 h 2232042"/>
              <a:gd name="connsiteX43" fmla="*/ 3420653 w 3991139"/>
              <a:gd name="connsiteY43" fmla="*/ 1917700 h 2232042"/>
              <a:gd name="connsiteX44" fmla="*/ 3433353 w 3991139"/>
              <a:gd name="connsiteY44" fmla="*/ 1816100 h 2232042"/>
              <a:gd name="connsiteX45" fmla="*/ 3458753 w 3991139"/>
              <a:gd name="connsiteY45" fmla="*/ 1698625 h 2232042"/>
              <a:gd name="connsiteX46" fmla="*/ 3480978 w 3991139"/>
              <a:gd name="connsiteY46" fmla="*/ 1460500 h 2232042"/>
              <a:gd name="connsiteX47" fmla="*/ 3487328 w 3991139"/>
              <a:gd name="connsiteY47" fmla="*/ 1374775 h 2232042"/>
              <a:gd name="connsiteX48" fmla="*/ 3493678 w 3991139"/>
              <a:gd name="connsiteY48" fmla="*/ 1336675 h 2232042"/>
              <a:gd name="connsiteX49" fmla="*/ 3503203 w 3991139"/>
              <a:gd name="connsiteY49" fmla="*/ 1320800 h 2232042"/>
              <a:gd name="connsiteX50" fmla="*/ 3534953 w 3991139"/>
              <a:gd name="connsiteY50" fmla="*/ 1308100 h 2232042"/>
              <a:gd name="connsiteX51" fmla="*/ 3588928 w 3991139"/>
              <a:gd name="connsiteY51" fmla="*/ 1295400 h 2232042"/>
              <a:gd name="connsiteX52" fmla="*/ 3652428 w 3991139"/>
              <a:gd name="connsiteY52" fmla="*/ 1289050 h 2232042"/>
              <a:gd name="connsiteX53" fmla="*/ 3728628 w 3991139"/>
              <a:gd name="connsiteY53" fmla="*/ 1289050 h 2232042"/>
              <a:gd name="connsiteX54" fmla="*/ 3785778 w 3991139"/>
              <a:gd name="connsiteY54" fmla="*/ 1295400 h 2232042"/>
              <a:gd name="connsiteX55" fmla="*/ 3836578 w 3991139"/>
              <a:gd name="connsiteY55" fmla="*/ 1301750 h 2232042"/>
              <a:gd name="connsiteX56" fmla="*/ 3990566 w 3991139"/>
              <a:gd name="connsiteY56" fmla="*/ 1340644 h 2232042"/>
              <a:gd name="connsiteX57" fmla="*/ 3886584 w 3991139"/>
              <a:gd name="connsiteY57" fmla="*/ 1235869 h 2232042"/>
              <a:gd name="connsiteX58" fmla="*/ 3825465 w 3991139"/>
              <a:gd name="connsiteY58" fmla="*/ 1201738 h 2232042"/>
              <a:gd name="connsiteX59" fmla="*/ 3782603 w 3991139"/>
              <a:gd name="connsiteY59" fmla="*/ 1181100 h 2232042"/>
              <a:gd name="connsiteX60" fmla="*/ 3735771 w 3991139"/>
              <a:gd name="connsiteY60" fmla="*/ 1167606 h 2232042"/>
              <a:gd name="connsiteX61" fmla="*/ 3684178 w 3991139"/>
              <a:gd name="connsiteY61" fmla="*/ 1155700 h 2232042"/>
              <a:gd name="connsiteX62" fmla="*/ 3614328 w 3991139"/>
              <a:gd name="connsiteY62" fmla="*/ 1158875 h 2232042"/>
              <a:gd name="connsiteX63" fmla="*/ 3582578 w 3991139"/>
              <a:gd name="connsiteY63" fmla="*/ 1152525 h 2232042"/>
              <a:gd name="connsiteX64" fmla="*/ 3537334 w 3991139"/>
              <a:gd name="connsiteY64" fmla="*/ 1159668 h 2232042"/>
              <a:gd name="connsiteX65" fmla="*/ 3487328 w 3991139"/>
              <a:gd name="connsiteY65" fmla="*/ 1152525 h 2232042"/>
              <a:gd name="connsiteX66" fmla="*/ 3487328 w 3991139"/>
              <a:gd name="connsiteY66" fmla="*/ 1022350 h 2232042"/>
              <a:gd name="connsiteX67" fmla="*/ 3490503 w 3991139"/>
              <a:gd name="connsiteY67" fmla="*/ 841375 h 2232042"/>
              <a:gd name="connsiteX68" fmla="*/ 3458753 w 3991139"/>
              <a:gd name="connsiteY68" fmla="*/ 396875 h 2232042"/>
              <a:gd name="connsiteX0" fmla="*/ 3458753 w 3991139"/>
              <a:gd name="connsiteY0" fmla="*/ 396875 h 2232042"/>
              <a:gd name="connsiteX1" fmla="*/ 3433353 w 3991139"/>
              <a:gd name="connsiteY1" fmla="*/ 250825 h 2232042"/>
              <a:gd name="connsiteX2" fmla="*/ 3404778 w 3991139"/>
              <a:gd name="connsiteY2" fmla="*/ 203200 h 2232042"/>
              <a:gd name="connsiteX3" fmla="*/ 3369853 w 3991139"/>
              <a:gd name="connsiteY3" fmla="*/ 152400 h 2232042"/>
              <a:gd name="connsiteX4" fmla="*/ 3331753 w 3991139"/>
              <a:gd name="connsiteY4" fmla="*/ 127000 h 2232042"/>
              <a:gd name="connsiteX5" fmla="*/ 3287303 w 3991139"/>
              <a:gd name="connsiteY5" fmla="*/ 98425 h 2232042"/>
              <a:gd name="connsiteX6" fmla="*/ 3223803 w 3991139"/>
              <a:gd name="connsiteY6" fmla="*/ 76200 h 2232042"/>
              <a:gd name="connsiteX7" fmla="*/ 3103153 w 3991139"/>
              <a:gd name="connsiteY7" fmla="*/ 53975 h 2232042"/>
              <a:gd name="connsiteX8" fmla="*/ 3004728 w 3991139"/>
              <a:gd name="connsiteY8" fmla="*/ 38100 h 2232042"/>
              <a:gd name="connsiteX9" fmla="*/ 2668178 w 3991139"/>
              <a:gd name="connsiteY9" fmla="*/ 12700 h 2232042"/>
              <a:gd name="connsiteX10" fmla="*/ 2087153 w 3991139"/>
              <a:gd name="connsiteY10" fmla="*/ 0 h 2232042"/>
              <a:gd name="connsiteX11" fmla="*/ 1306103 w 3991139"/>
              <a:gd name="connsiteY11" fmla="*/ 9525 h 2232042"/>
              <a:gd name="connsiteX12" fmla="*/ 588553 w 3991139"/>
              <a:gd name="connsiteY12" fmla="*/ 66675 h 2232042"/>
              <a:gd name="connsiteX13" fmla="*/ 182153 w 3991139"/>
              <a:gd name="connsiteY13" fmla="*/ 111125 h 2232042"/>
              <a:gd name="connsiteX14" fmla="*/ 121828 w 3991139"/>
              <a:gd name="connsiteY14" fmla="*/ 120650 h 2232042"/>
              <a:gd name="connsiteX15" fmla="*/ 93253 w 3991139"/>
              <a:gd name="connsiteY15" fmla="*/ 133350 h 2232042"/>
              <a:gd name="connsiteX16" fmla="*/ 61503 w 3991139"/>
              <a:gd name="connsiteY16" fmla="*/ 155575 h 2232042"/>
              <a:gd name="connsiteX17" fmla="*/ 45628 w 3991139"/>
              <a:gd name="connsiteY17" fmla="*/ 180975 h 2232042"/>
              <a:gd name="connsiteX18" fmla="*/ 29753 w 3991139"/>
              <a:gd name="connsiteY18" fmla="*/ 222250 h 2232042"/>
              <a:gd name="connsiteX19" fmla="*/ 17053 w 3991139"/>
              <a:gd name="connsiteY19" fmla="*/ 276225 h 2232042"/>
              <a:gd name="connsiteX20" fmla="*/ 4353 w 3991139"/>
              <a:gd name="connsiteY20" fmla="*/ 390525 h 2232042"/>
              <a:gd name="connsiteX21" fmla="*/ 7528 w 3991139"/>
              <a:gd name="connsiteY21" fmla="*/ 676275 h 2232042"/>
              <a:gd name="connsiteX22" fmla="*/ 86903 w 3991139"/>
              <a:gd name="connsiteY22" fmla="*/ 1136650 h 2232042"/>
              <a:gd name="connsiteX23" fmla="*/ 178978 w 3991139"/>
              <a:gd name="connsiteY23" fmla="*/ 1428750 h 2232042"/>
              <a:gd name="connsiteX24" fmla="*/ 309153 w 3991139"/>
              <a:gd name="connsiteY24" fmla="*/ 1784350 h 2232042"/>
              <a:gd name="connsiteX25" fmla="*/ 480603 w 3991139"/>
              <a:gd name="connsiteY25" fmla="*/ 2057400 h 2232042"/>
              <a:gd name="connsiteX26" fmla="*/ 537753 w 3991139"/>
              <a:gd name="connsiteY26" fmla="*/ 2120900 h 2232042"/>
              <a:gd name="connsiteX27" fmla="*/ 607603 w 3991139"/>
              <a:gd name="connsiteY27" fmla="*/ 2155825 h 2232042"/>
              <a:gd name="connsiteX28" fmla="*/ 680628 w 3991139"/>
              <a:gd name="connsiteY28" fmla="*/ 2178050 h 2232042"/>
              <a:gd name="connsiteX29" fmla="*/ 772703 w 3991139"/>
              <a:gd name="connsiteY29" fmla="*/ 2197100 h 2232042"/>
              <a:gd name="connsiteX30" fmla="*/ 867953 w 3991139"/>
              <a:gd name="connsiteY30" fmla="*/ 2216150 h 2232042"/>
              <a:gd name="connsiteX31" fmla="*/ 1067978 w 3991139"/>
              <a:gd name="connsiteY31" fmla="*/ 2222500 h 2232042"/>
              <a:gd name="connsiteX32" fmla="*/ 1328328 w 3991139"/>
              <a:gd name="connsiteY32" fmla="*/ 2219325 h 2232042"/>
              <a:gd name="connsiteX33" fmla="*/ 1779178 w 3991139"/>
              <a:gd name="connsiteY33" fmla="*/ 2232025 h 2232042"/>
              <a:gd name="connsiteX34" fmla="*/ 2258603 w 3991139"/>
              <a:gd name="connsiteY34" fmla="*/ 2216150 h 2232042"/>
              <a:gd name="connsiteX35" fmla="*/ 2661828 w 3991139"/>
              <a:gd name="connsiteY35" fmla="*/ 2206625 h 2232042"/>
              <a:gd name="connsiteX36" fmla="*/ 3071403 w 3991139"/>
              <a:gd name="connsiteY36" fmla="*/ 2190750 h 2232042"/>
              <a:gd name="connsiteX37" fmla="*/ 3192053 w 3991139"/>
              <a:gd name="connsiteY37" fmla="*/ 2165350 h 2232042"/>
              <a:gd name="connsiteX38" fmla="*/ 3236503 w 3991139"/>
              <a:gd name="connsiteY38" fmla="*/ 2152650 h 2232042"/>
              <a:gd name="connsiteX39" fmla="*/ 3280953 w 3991139"/>
              <a:gd name="connsiteY39" fmla="*/ 2133600 h 2232042"/>
              <a:gd name="connsiteX40" fmla="*/ 3319053 w 3991139"/>
              <a:gd name="connsiteY40" fmla="*/ 2101850 h 2232042"/>
              <a:gd name="connsiteX41" fmla="*/ 3366678 w 3991139"/>
              <a:gd name="connsiteY41" fmla="*/ 2054225 h 2232042"/>
              <a:gd name="connsiteX42" fmla="*/ 3395253 w 3991139"/>
              <a:gd name="connsiteY42" fmla="*/ 2006600 h 2232042"/>
              <a:gd name="connsiteX43" fmla="*/ 3420653 w 3991139"/>
              <a:gd name="connsiteY43" fmla="*/ 1917700 h 2232042"/>
              <a:gd name="connsiteX44" fmla="*/ 3433353 w 3991139"/>
              <a:gd name="connsiteY44" fmla="*/ 1816100 h 2232042"/>
              <a:gd name="connsiteX45" fmla="*/ 3458753 w 3991139"/>
              <a:gd name="connsiteY45" fmla="*/ 1698625 h 2232042"/>
              <a:gd name="connsiteX46" fmla="*/ 3480978 w 3991139"/>
              <a:gd name="connsiteY46" fmla="*/ 1460500 h 2232042"/>
              <a:gd name="connsiteX47" fmla="*/ 3487328 w 3991139"/>
              <a:gd name="connsiteY47" fmla="*/ 1374775 h 2232042"/>
              <a:gd name="connsiteX48" fmla="*/ 3493678 w 3991139"/>
              <a:gd name="connsiteY48" fmla="*/ 1336675 h 2232042"/>
              <a:gd name="connsiteX49" fmla="*/ 3503203 w 3991139"/>
              <a:gd name="connsiteY49" fmla="*/ 1320800 h 2232042"/>
              <a:gd name="connsiteX50" fmla="*/ 3534953 w 3991139"/>
              <a:gd name="connsiteY50" fmla="*/ 1308100 h 2232042"/>
              <a:gd name="connsiteX51" fmla="*/ 3588928 w 3991139"/>
              <a:gd name="connsiteY51" fmla="*/ 1295400 h 2232042"/>
              <a:gd name="connsiteX52" fmla="*/ 3652428 w 3991139"/>
              <a:gd name="connsiteY52" fmla="*/ 1289050 h 2232042"/>
              <a:gd name="connsiteX53" fmla="*/ 3728628 w 3991139"/>
              <a:gd name="connsiteY53" fmla="*/ 1289050 h 2232042"/>
              <a:gd name="connsiteX54" fmla="*/ 3785778 w 3991139"/>
              <a:gd name="connsiteY54" fmla="*/ 1295400 h 2232042"/>
              <a:gd name="connsiteX55" fmla="*/ 3836578 w 3991139"/>
              <a:gd name="connsiteY55" fmla="*/ 1301750 h 2232042"/>
              <a:gd name="connsiteX56" fmla="*/ 3990566 w 3991139"/>
              <a:gd name="connsiteY56" fmla="*/ 1340644 h 2232042"/>
              <a:gd name="connsiteX57" fmla="*/ 3886584 w 3991139"/>
              <a:gd name="connsiteY57" fmla="*/ 1235869 h 2232042"/>
              <a:gd name="connsiteX58" fmla="*/ 3825465 w 3991139"/>
              <a:gd name="connsiteY58" fmla="*/ 1201738 h 2232042"/>
              <a:gd name="connsiteX59" fmla="*/ 3782603 w 3991139"/>
              <a:gd name="connsiteY59" fmla="*/ 1181100 h 2232042"/>
              <a:gd name="connsiteX60" fmla="*/ 3735771 w 3991139"/>
              <a:gd name="connsiteY60" fmla="*/ 1167606 h 2232042"/>
              <a:gd name="connsiteX61" fmla="*/ 3684178 w 3991139"/>
              <a:gd name="connsiteY61" fmla="*/ 1155700 h 2232042"/>
              <a:gd name="connsiteX62" fmla="*/ 3614328 w 3991139"/>
              <a:gd name="connsiteY62" fmla="*/ 1144588 h 2232042"/>
              <a:gd name="connsiteX63" fmla="*/ 3582578 w 3991139"/>
              <a:gd name="connsiteY63" fmla="*/ 1152525 h 2232042"/>
              <a:gd name="connsiteX64" fmla="*/ 3537334 w 3991139"/>
              <a:gd name="connsiteY64" fmla="*/ 1159668 h 2232042"/>
              <a:gd name="connsiteX65" fmla="*/ 3487328 w 3991139"/>
              <a:gd name="connsiteY65" fmla="*/ 1152525 h 2232042"/>
              <a:gd name="connsiteX66" fmla="*/ 3487328 w 3991139"/>
              <a:gd name="connsiteY66" fmla="*/ 1022350 h 2232042"/>
              <a:gd name="connsiteX67" fmla="*/ 3490503 w 3991139"/>
              <a:gd name="connsiteY67" fmla="*/ 841375 h 2232042"/>
              <a:gd name="connsiteX68" fmla="*/ 3458753 w 3991139"/>
              <a:gd name="connsiteY68" fmla="*/ 396875 h 2232042"/>
              <a:gd name="connsiteX0" fmla="*/ 3458753 w 3991139"/>
              <a:gd name="connsiteY0" fmla="*/ 396875 h 2232042"/>
              <a:gd name="connsiteX1" fmla="*/ 3433353 w 3991139"/>
              <a:gd name="connsiteY1" fmla="*/ 250825 h 2232042"/>
              <a:gd name="connsiteX2" fmla="*/ 3404778 w 3991139"/>
              <a:gd name="connsiteY2" fmla="*/ 203200 h 2232042"/>
              <a:gd name="connsiteX3" fmla="*/ 3369853 w 3991139"/>
              <a:gd name="connsiteY3" fmla="*/ 152400 h 2232042"/>
              <a:gd name="connsiteX4" fmla="*/ 3331753 w 3991139"/>
              <a:gd name="connsiteY4" fmla="*/ 127000 h 2232042"/>
              <a:gd name="connsiteX5" fmla="*/ 3287303 w 3991139"/>
              <a:gd name="connsiteY5" fmla="*/ 98425 h 2232042"/>
              <a:gd name="connsiteX6" fmla="*/ 3223803 w 3991139"/>
              <a:gd name="connsiteY6" fmla="*/ 76200 h 2232042"/>
              <a:gd name="connsiteX7" fmla="*/ 3103153 w 3991139"/>
              <a:gd name="connsiteY7" fmla="*/ 53975 h 2232042"/>
              <a:gd name="connsiteX8" fmla="*/ 3004728 w 3991139"/>
              <a:gd name="connsiteY8" fmla="*/ 38100 h 2232042"/>
              <a:gd name="connsiteX9" fmla="*/ 2668178 w 3991139"/>
              <a:gd name="connsiteY9" fmla="*/ 12700 h 2232042"/>
              <a:gd name="connsiteX10" fmla="*/ 2087153 w 3991139"/>
              <a:gd name="connsiteY10" fmla="*/ 0 h 2232042"/>
              <a:gd name="connsiteX11" fmla="*/ 1306103 w 3991139"/>
              <a:gd name="connsiteY11" fmla="*/ 9525 h 2232042"/>
              <a:gd name="connsiteX12" fmla="*/ 588553 w 3991139"/>
              <a:gd name="connsiteY12" fmla="*/ 66675 h 2232042"/>
              <a:gd name="connsiteX13" fmla="*/ 182153 w 3991139"/>
              <a:gd name="connsiteY13" fmla="*/ 111125 h 2232042"/>
              <a:gd name="connsiteX14" fmla="*/ 121828 w 3991139"/>
              <a:gd name="connsiteY14" fmla="*/ 120650 h 2232042"/>
              <a:gd name="connsiteX15" fmla="*/ 93253 w 3991139"/>
              <a:gd name="connsiteY15" fmla="*/ 133350 h 2232042"/>
              <a:gd name="connsiteX16" fmla="*/ 61503 w 3991139"/>
              <a:gd name="connsiteY16" fmla="*/ 155575 h 2232042"/>
              <a:gd name="connsiteX17" fmla="*/ 45628 w 3991139"/>
              <a:gd name="connsiteY17" fmla="*/ 180975 h 2232042"/>
              <a:gd name="connsiteX18" fmla="*/ 29753 w 3991139"/>
              <a:gd name="connsiteY18" fmla="*/ 222250 h 2232042"/>
              <a:gd name="connsiteX19" fmla="*/ 17053 w 3991139"/>
              <a:gd name="connsiteY19" fmla="*/ 276225 h 2232042"/>
              <a:gd name="connsiteX20" fmla="*/ 4353 w 3991139"/>
              <a:gd name="connsiteY20" fmla="*/ 390525 h 2232042"/>
              <a:gd name="connsiteX21" fmla="*/ 7528 w 3991139"/>
              <a:gd name="connsiteY21" fmla="*/ 676275 h 2232042"/>
              <a:gd name="connsiteX22" fmla="*/ 86903 w 3991139"/>
              <a:gd name="connsiteY22" fmla="*/ 1136650 h 2232042"/>
              <a:gd name="connsiteX23" fmla="*/ 178978 w 3991139"/>
              <a:gd name="connsiteY23" fmla="*/ 1428750 h 2232042"/>
              <a:gd name="connsiteX24" fmla="*/ 309153 w 3991139"/>
              <a:gd name="connsiteY24" fmla="*/ 1784350 h 2232042"/>
              <a:gd name="connsiteX25" fmla="*/ 480603 w 3991139"/>
              <a:gd name="connsiteY25" fmla="*/ 2057400 h 2232042"/>
              <a:gd name="connsiteX26" fmla="*/ 537753 w 3991139"/>
              <a:gd name="connsiteY26" fmla="*/ 2120900 h 2232042"/>
              <a:gd name="connsiteX27" fmla="*/ 607603 w 3991139"/>
              <a:gd name="connsiteY27" fmla="*/ 2155825 h 2232042"/>
              <a:gd name="connsiteX28" fmla="*/ 680628 w 3991139"/>
              <a:gd name="connsiteY28" fmla="*/ 2178050 h 2232042"/>
              <a:gd name="connsiteX29" fmla="*/ 772703 w 3991139"/>
              <a:gd name="connsiteY29" fmla="*/ 2197100 h 2232042"/>
              <a:gd name="connsiteX30" fmla="*/ 867953 w 3991139"/>
              <a:gd name="connsiteY30" fmla="*/ 2216150 h 2232042"/>
              <a:gd name="connsiteX31" fmla="*/ 1067978 w 3991139"/>
              <a:gd name="connsiteY31" fmla="*/ 2222500 h 2232042"/>
              <a:gd name="connsiteX32" fmla="*/ 1328328 w 3991139"/>
              <a:gd name="connsiteY32" fmla="*/ 2219325 h 2232042"/>
              <a:gd name="connsiteX33" fmla="*/ 1779178 w 3991139"/>
              <a:gd name="connsiteY33" fmla="*/ 2232025 h 2232042"/>
              <a:gd name="connsiteX34" fmla="*/ 2258603 w 3991139"/>
              <a:gd name="connsiteY34" fmla="*/ 2216150 h 2232042"/>
              <a:gd name="connsiteX35" fmla="*/ 2661828 w 3991139"/>
              <a:gd name="connsiteY35" fmla="*/ 2206625 h 2232042"/>
              <a:gd name="connsiteX36" fmla="*/ 3071403 w 3991139"/>
              <a:gd name="connsiteY36" fmla="*/ 2190750 h 2232042"/>
              <a:gd name="connsiteX37" fmla="*/ 3192053 w 3991139"/>
              <a:gd name="connsiteY37" fmla="*/ 2165350 h 2232042"/>
              <a:gd name="connsiteX38" fmla="*/ 3236503 w 3991139"/>
              <a:gd name="connsiteY38" fmla="*/ 2152650 h 2232042"/>
              <a:gd name="connsiteX39" fmla="*/ 3280953 w 3991139"/>
              <a:gd name="connsiteY39" fmla="*/ 2133600 h 2232042"/>
              <a:gd name="connsiteX40" fmla="*/ 3319053 w 3991139"/>
              <a:gd name="connsiteY40" fmla="*/ 2101850 h 2232042"/>
              <a:gd name="connsiteX41" fmla="*/ 3366678 w 3991139"/>
              <a:gd name="connsiteY41" fmla="*/ 2054225 h 2232042"/>
              <a:gd name="connsiteX42" fmla="*/ 3395253 w 3991139"/>
              <a:gd name="connsiteY42" fmla="*/ 2006600 h 2232042"/>
              <a:gd name="connsiteX43" fmla="*/ 3420653 w 3991139"/>
              <a:gd name="connsiteY43" fmla="*/ 1917700 h 2232042"/>
              <a:gd name="connsiteX44" fmla="*/ 3433353 w 3991139"/>
              <a:gd name="connsiteY44" fmla="*/ 1816100 h 2232042"/>
              <a:gd name="connsiteX45" fmla="*/ 3458753 w 3991139"/>
              <a:gd name="connsiteY45" fmla="*/ 1698625 h 2232042"/>
              <a:gd name="connsiteX46" fmla="*/ 3480978 w 3991139"/>
              <a:gd name="connsiteY46" fmla="*/ 1460500 h 2232042"/>
              <a:gd name="connsiteX47" fmla="*/ 3487328 w 3991139"/>
              <a:gd name="connsiteY47" fmla="*/ 1374775 h 2232042"/>
              <a:gd name="connsiteX48" fmla="*/ 3493678 w 3991139"/>
              <a:gd name="connsiteY48" fmla="*/ 1336675 h 2232042"/>
              <a:gd name="connsiteX49" fmla="*/ 3503203 w 3991139"/>
              <a:gd name="connsiteY49" fmla="*/ 1320800 h 2232042"/>
              <a:gd name="connsiteX50" fmla="*/ 3534953 w 3991139"/>
              <a:gd name="connsiteY50" fmla="*/ 1308100 h 2232042"/>
              <a:gd name="connsiteX51" fmla="*/ 3588928 w 3991139"/>
              <a:gd name="connsiteY51" fmla="*/ 1295400 h 2232042"/>
              <a:gd name="connsiteX52" fmla="*/ 3652428 w 3991139"/>
              <a:gd name="connsiteY52" fmla="*/ 1289050 h 2232042"/>
              <a:gd name="connsiteX53" fmla="*/ 3728628 w 3991139"/>
              <a:gd name="connsiteY53" fmla="*/ 1289050 h 2232042"/>
              <a:gd name="connsiteX54" fmla="*/ 3785778 w 3991139"/>
              <a:gd name="connsiteY54" fmla="*/ 1295400 h 2232042"/>
              <a:gd name="connsiteX55" fmla="*/ 3836578 w 3991139"/>
              <a:gd name="connsiteY55" fmla="*/ 1301750 h 2232042"/>
              <a:gd name="connsiteX56" fmla="*/ 3990566 w 3991139"/>
              <a:gd name="connsiteY56" fmla="*/ 1340644 h 2232042"/>
              <a:gd name="connsiteX57" fmla="*/ 3886584 w 3991139"/>
              <a:gd name="connsiteY57" fmla="*/ 1235869 h 2232042"/>
              <a:gd name="connsiteX58" fmla="*/ 3825465 w 3991139"/>
              <a:gd name="connsiteY58" fmla="*/ 1201738 h 2232042"/>
              <a:gd name="connsiteX59" fmla="*/ 3782603 w 3991139"/>
              <a:gd name="connsiteY59" fmla="*/ 1181100 h 2232042"/>
              <a:gd name="connsiteX60" fmla="*/ 3735771 w 3991139"/>
              <a:gd name="connsiteY60" fmla="*/ 1167606 h 2232042"/>
              <a:gd name="connsiteX61" fmla="*/ 3684178 w 3991139"/>
              <a:gd name="connsiteY61" fmla="*/ 1155700 h 2232042"/>
              <a:gd name="connsiteX62" fmla="*/ 3614328 w 3991139"/>
              <a:gd name="connsiteY62" fmla="*/ 1144588 h 2232042"/>
              <a:gd name="connsiteX63" fmla="*/ 3570672 w 3991139"/>
              <a:gd name="connsiteY63" fmla="*/ 1138238 h 2232042"/>
              <a:gd name="connsiteX64" fmla="*/ 3537334 w 3991139"/>
              <a:gd name="connsiteY64" fmla="*/ 1159668 h 2232042"/>
              <a:gd name="connsiteX65" fmla="*/ 3487328 w 3991139"/>
              <a:gd name="connsiteY65" fmla="*/ 1152525 h 2232042"/>
              <a:gd name="connsiteX66" fmla="*/ 3487328 w 3991139"/>
              <a:gd name="connsiteY66" fmla="*/ 1022350 h 2232042"/>
              <a:gd name="connsiteX67" fmla="*/ 3490503 w 3991139"/>
              <a:gd name="connsiteY67" fmla="*/ 841375 h 2232042"/>
              <a:gd name="connsiteX68" fmla="*/ 3458753 w 3991139"/>
              <a:gd name="connsiteY68" fmla="*/ 396875 h 2232042"/>
              <a:gd name="connsiteX0" fmla="*/ 3458753 w 3991139"/>
              <a:gd name="connsiteY0" fmla="*/ 396875 h 2232042"/>
              <a:gd name="connsiteX1" fmla="*/ 3433353 w 3991139"/>
              <a:gd name="connsiteY1" fmla="*/ 250825 h 2232042"/>
              <a:gd name="connsiteX2" fmla="*/ 3404778 w 3991139"/>
              <a:gd name="connsiteY2" fmla="*/ 203200 h 2232042"/>
              <a:gd name="connsiteX3" fmla="*/ 3369853 w 3991139"/>
              <a:gd name="connsiteY3" fmla="*/ 152400 h 2232042"/>
              <a:gd name="connsiteX4" fmla="*/ 3331753 w 3991139"/>
              <a:gd name="connsiteY4" fmla="*/ 127000 h 2232042"/>
              <a:gd name="connsiteX5" fmla="*/ 3287303 w 3991139"/>
              <a:gd name="connsiteY5" fmla="*/ 98425 h 2232042"/>
              <a:gd name="connsiteX6" fmla="*/ 3223803 w 3991139"/>
              <a:gd name="connsiteY6" fmla="*/ 76200 h 2232042"/>
              <a:gd name="connsiteX7" fmla="*/ 3103153 w 3991139"/>
              <a:gd name="connsiteY7" fmla="*/ 53975 h 2232042"/>
              <a:gd name="connsiteX8" fmla="*/ 3004728 w 3991139"/>
              <a:gd name="connsiteY8" fmla="*/ 38100 h 2232042"/>
              <a:gd name="connsiteX9" fmla="*/ 2668178 w 3991139"/>
              <a:gd name="connsiteY9" fmla="*/ 12700 h 2232042"/>
              <a:gd name="connsiteX10" fmla="*/ 2087153 w 3991139"/>
              <a:gd name="connsiteY10" fmla="*/ 0 h 2232042"/>
              <a:gd name="connsiteX11" fmla="*/ 1306103 w 3991139"/>
              <a:gd name="connsiteY11" fmla="*/ 9525 h 2232042"/>
              <a:gd name="connsiteX12" fmla="*/ 588553 w 3991139"/>
              <a:gd name="connsiteY12" fmla="*/ 66675 h 2232042"/>
              <a:gd name="connsiteX13" fmla="*/ 182153 w 3991139"/>
              <a:gd name="connsiteY13" fmla="*/ 111125 h 2232042"/>
              <a:gd name="connsiteX14" fmla="*/ 121828 w 3991139"/>
              <a:gd name="connsiteY14" fmla="*/ 120650 h 2232042"/>
              <a:gd name="connsiteX15" fmla="*/ 93253 w 3991139"/>
              <a:gd name="connsiteY15" fmla="*/ 133350 h 2232042"/>
              <a:gd name="connsiteX16" fmla="*/ 61503 w 3991139"/>
              <a:gd name="connsiteY16" fmla="*/ 155575 h 2232042"/>
              <a:gd name="connsiteX17" fmla="*/ 45628 w 3991139"/>
              <a:gd name="connsiteY17" fmla="*/ 180975 h 2232042"/>
              <a:gd name="connsiteX18" fmla="*/ 29753 w 3991139"/>
              <a:gd name="connsiteY18" fmla="*/ 222250 h 2232042"/>
              <a:gd name="connsiteX19" fmla="*/ 17053 w 3991139"/>
              <a:gd name="connsiteY19" fmla="*/ 276225 h 2232042"/>
              <a:gd name="connsiteX20" fmla="*/ 4353 w 3991139"/>
              <a:gd name="connsiteY20" fmla="*/ 390525 h 2232042"/>
              <a:gd name="connsiteX21" fmla="*/ 7528 w 3991139"/>
              <a:gd name="connsiteY21" fmla="*/ 676275 h 2232042"/>
              <a:gd name="connsiteX22" fmla="*/ 86903 w 3991139"/>
              <a:gd name="connsiteY22" fmla="*/ 1136650 h 2232042"/>
              <a:gd name="connsiteX23" fmla="*/ 178978 w 3991139"/>
              <a:gd name="connsiteY23" fmla="*/ 1428750 h 2232042"/>
              <a:gd name="connsiteX24" fmla="*/ 309153 w 3991139"/>
              <a:gd name="connsiteY24" fmla="*/ 1784350 h 2232042"/>
              <a:gd name="connsiteX25" fmla="*/ 480603 w 3991139"/>
              <a:gd name="connsiteY25" fmla="*/ 2057400 h 2232042"/>
              <a:gd name="connsiteX26" fmla="*/ 537753 w 3991139"/>
              <a:gd name="connsiteY26" fmla="*/ 2120900 h 2232042"/>
              <a:gd name="connsiteX27" fmla="*/ 607603 w 3991139"/>
              <a:gd name="connsiteY27" fmla="*/ 2155825 h 2232042"/>
              <a:gd name="connsiteX28" fmla="*/ 680628 w 3991139"/>
              <a:gd name="connsiteY28" fmla="*/ 2178050 h 2232042"/>
              <a:gd name="connsiteX29" fmla="*/ 772703 w 3991139"/>
              <a:gd name="connsiteY29" fmla="*/ 2197100 h 2232042"/>
              <a:gd name="connsiteX30" fmla="*/ 867953 w 3991139"/>
              <a:gd name="connsiteY30" fmla="*/ 2216150 h 2232042"/>
              <a:gd name="connsiteX31" fmla="*/ 1067978 w 3991139"/>
              <a:gd name="connsiteY31" fmla="*/ 2222500 h 2232042"/>
              <a:gd name="connsiteX32" fmla="*/ 1328328 w 3991139"/>
              <a:gd name="connsiteY32" fmla="*/ 2219325 h 2232042"/>
              <a:gd name="connsiteX33" fmla="*/ 1779178 w 3991139"/>
              <a:gd name="connsiteY33" fmla="*/ 2232025 h 2232042"/>
              <a:gd name="connsiteX34" fmla="*/ 2258603 w 3991139"/>
              <a:gd name="connsiteY34" fmla="*/ 2216150 h 2232042"/>
              <a:gd name="connsiteX35" fmla="*/ 2661828 w 3991139"/>
              <a:gd name="connsiteY35" fmla="*/ 2206625 h 2232042"/>
              <a:gd name="connsiteX36" fmla="*/ 3071403 w 3991139"/>
              <a:gd name="connsiteY36" fmla="*/ 2190750 h 2232042"/>
              <a:gd name="connsiteX37" fmla="*/ 3192053 w 3991139"/>
              <a:gd name="connsiteY37" fmla="*/ 2165350 h 2232042"/>
              <a:gd name="connsiteX38" fmla="*/ 3236503 w 3991139"/>
              <a:gd name="connsiteY38" fmla="*/ 2152650 h 2232042"/>
              <a:gd name="connsiteX39" fmla="*/ 3280953 w 3991139"/>
              <a:gd name="connsiteY39" fmla="*/ 2133600 h 2232042"/>
              <a:gd name="connsiteX40" fmla="*/ 3319053 w 3991139"/>
              <a:gd name="connsiteY40" fmla="*/ 2101850 h 2232042"/>
              <a:gd name="connsiteX41" fmla="*/ 3366678 w 3991139"/>
              <a:gd name="connsiteY41" fmla="*/ 2054225 h 2232042"/>
              <a:gd name="connsiteX42" fmla="*/ 3395253 w 3991139"/>
              <a:gd name="connsiteY42" fmla="*/ 2006600 h 2232042"/>
              <a:gd name="connsiteX43" fmla="*/ 3420653 w 3991139"/>
              <a:gd name="connsiteY43" fmla="*/ 1917700 h 2232042"/>
              <a:gd name="connsiteX44" fmla="*/ 3433353 w 3991139"/>
              <a:gd name="connsiteY44" fmla="*/ 1816100 h 2232042"/>
              <a:gd name="connsiteX45" fmla="*/ 3458753 w 3991139"/>
              <a:gd name="connsiteY45" fmla="*/ 1698625 h 2232042"/>
              <a:gd name="connsiteX46" fmla="*/ 3480978 w 3991139"/>
              <a:gd name="connsiteY46" fmla="*/ 1460500 h 2232042"/>
              <a:gd name="connsiteX47" fmla="*/ 3487328 w 3991139"/>
              <a:gd name="connsiteY47" fmla="*/ 1374775 h 2232042"/>
              <a:gd name="connsiteX48" fmla="*/ 3493678 w 3991139"/>
              <a:gd name="connsiteY48" fmla="*/ 1336675 h 2232042"/>
              <a:gd name="connsiteX49" fmla="*/ 3503203 w 3991139"/>
              <a:gd name="connsiteY49" fmla="*/ 1320800 h 2232042"/>
              <a:gd name="connsiteX50" fmla="*/ 3534953 w 3991139"/>
              <a:gd name="connsiteY50" fmla="*/ 1308100 h 2232042"/>
              <a:gd name="connsiteX51" fmla="*/ 3588928 w 3991139"/>
              <a:gd name="connsiteY51" fmla="*/ 1295400 h 2232042"/>
              <a:gd name="connsiteX52" fmla="*/ 3652428 w 3991139"/>
              <a:gd name="connsiteY52" fmla="*/ 1289050 h 2232042"/>
              <a:gd name="connsiteX53" fmla="*/ 3728628 w 3991139"/>
              <a:gd name="connsiteY53" fmla="*/ 1289050 h 2232042"/>
              <a:gd name="connsiteX54" fmla="*/ 3785778 w 3991139"/>
              <a:gd name="connsiteY54" fmla="*/ 1295400 h 2232042"/>
              <a:gd name="connsiteX55" fmla="*/ 3836578 w 3991139"/>
              <a:gd name="connsiteY55" fmla="*/ 1301750 h 2232042"/>
              <a:gd name="connsiteX56" fmla="*/ 3990566 w 3991139"/>
              <a:gd name="connsiteY56" fmla="*/ 1340644 h 2232042"/>
              <a:gd name="connsiteX57" fmla="*/ 3886584 w 3991139"/>
              <a:gd name="connsiteY57" fmla="*/ 1235869 h 2232042"/>
              <a:gd name="connsiteX58" fmla="*/ 3825465 w 3991139"/>
              <a:gd name="connsiteY58" fmla="*/ 1201738 h 2232042"/>
              <a:gd name="connsiteX59" fmla="*/ 3782603 w 3991139"/>
              <a:gd name="connsiteY59" fmla="*/ 1181100 h 2232042"/>
              <a:gd name="connsiteX60" fmla="*/ 3735771 w 3991139"/>
              <a:gd name="connsiteY60" fmla="*/ 1167606 h 2232042"/>
              <a:gd name="connsiteX61" fmla="*/ 3684178 w 3991139"/>
              <a:gd name="connsiteY61" fmla="*/ 1155700 h 2232042"/>
              <a:gd name="connsiteX62" fmla="*/ 3614328 w 3991139"/>
              <a:gd name="connsiteY62" fmla="*/ 1144588 h 2232042"/>
              <a:gd name="connsiteX63" fmla="*/ 3570672 w 3991139"/>
              <a:gd name="connsiteY63" fmla="*/ 1138238 h 2232042"/>
              <a:gd name="connsiteX64" fmla="*/ 3527809 w 3991139"/>
              <a:gd name="connsiteY64" fmla="*/ 1157287 h 2232042"/>
              <a:gd name="connsiteX65" fmla="*/ 3487328 w 3991139"/>
              <a:gd name="connsiteY65" fmla="*/ 1152525 h 2232042"/>
              <a:gd name="connsiteX66" fmla="*/ 3487328 w 3991139"/>
              <a:gd name="connsiteY66" fmla="*/ 1022350 h 2232042"/>
              <a:gd name="connsiteX67" fmla="*/ 3490503 w 3991139"/>
              <a:gd name="connsiteY67" fmla="*/ 841375 h 2232042"/>
              <a:gd name="connsiteX68" fmla="*/ 3458753 w 3991139"/>
              <a:gd name="connsiteY68" fmla="*/ 396875 h 2232042"/>
              <a:gd name="connsiteX0" fmla="*/ 3458753 w 3991139"/>
              <a:gd name="connsiteY0" fmla="*/ 396875 h 2232042"/>
              <a:gd name="connsiteX1" fmla="*/ 3433353 w 3991139"/>
              <a:gd name="connsiteY1" fmla="*/ 250825 h 2232042"/>
              <a:gd name="connsiteX2" fmla="*/ 3404778 w 3991139"/>
              <a:gd name="connsiteY2" fmla="*/ 203200 h 2232042"/>
              <a:gd name="connsiteX3" fmla="*/ 3369853 w 3991139"/>
              <a:gd name="connsiteY3" fmla="*/ 152400 h 2232042"/>
              <a:gd name="connsiteX4" fmla="*/ 3331753 w 3991139"/>
              <a:gd name="connsiteY4" fmla="*/ 127000 h 2232042"/>
              <a:gd name="connsiteX5" fmla="*/ 3287303 w 3991139"/>
              <a:gd name="connsiteY5" fmla="*/ 98425 h 2232042"/>
              <a:gd name="connsiteX6" fmla="*/ 3223803 w 3991139"/>
              <a:gd name="connsiteY6" fmla="*/ 76200 h 2232042"/>
              <a:gd name="connsiteX7" fmla="*/ 3103153 w 3991139"/>
              <a:gd name="connsiteY7" fmla="*/ 53975 h 2232042"/>
              <a:gd name="connsiteX8" fmla="*/ 3004728 w 3991139"/>
              <a:gd name="connsiteY8" fmla="*/ 38100 h 2232042"/>
              <a:gd name="connsiteX9" fmla="*/ 2668178 w 3991139"/>
              <a:gd name="connsiteY9" fmla="*/ 12700 h 2232042"/>
              <a:gd name="connsiteX10" fmla="*/ 2087153 w 3991139"/>
              <a:gd name="connsiteY10" fmla="*/ 0 h 2232042"/>
              <a:gd name="connsiteX11" fmla="*/ 1306103 w 3991139"/>
              <a:gd name="connsiteY11" fmla="*/ 9525 h 2232042"/>
              <a:gd name="connsiteX12" fmla="*/ 588553 w 3991139"/>
              <a:gd name="connsiteY12" fmla="*/ 66675 h 2232042"/>
              <a:gd name="connsiteX13" fmla="*/ 182153 w 3991139"/>
              <a:gd name="connsiteY13" fmla="*/ 111125 h 2232042"/>
              <a:gd name="connsiteX14" fmla="*/ 121828 w 3991139"/>
              <a:gd name="connsiteY14" fmla="*/ 120650 h 2232042"/>
              <a:gd name="connsiteX15" fmla="*/ 93253 w 3991139"/>
              <a:gd name="connsiteY15" fmla="*/ 133350 h 2232042"/>
              <a:gd name="connsiteX16" fmla="*/ 61503 w 3991139"/>
              <a:gd name="connsiteY16" fmla="*/ 155575 h 2232042"/>
              <a:gd name="connsiteX17" fmla="*/ 45628 w 3991139"/>
              <a:gd name="connsiteY17" fmla="*/ 180975 h 2232042"/>
              <a:gd name="connsiteX18" fmla="*/ 29753 w 3991139"/>
              <a:gd name="connsiteY18" fmla="*/ 222250 h 2232042"/>
              <a:gd name="connsiteX19" fmla="*/ 17053 w 3991139"/>
              <a:gd name="connsiteY19" fmla="*/ 276225 h 2232042"/>
              <a:gd name="connsiteX20" fmla="*/ 4353 w 3991139"/>
              <a:gd name="connsiteY20" fmla="*/ 390525 h 2232042"/>
              <a:gd name="connsiteX21" fmla="*/ 7528 w 3991139"/>
              <a:gd name="connsiteY21" fmla="*/ 676275 h 2232042"/>
              <a:gd name="connsiteX22" fmla="*/ 86903 w 3991139"/>
              <a:gd name="connsiteY22" fmla="*/ 1136650 h 2232042"/>
              <a:gd name="connsiteX23" fmla="*/ 178978 w 3991139"/>
              <a:gd name="connsiteY23" fmla="*/ 1428750 h 2232042"/>
              <a:gd name="connsiteX24" fmla="*/ 309153 w 3991139"/>
              <a:gd name="connsiteY24" fmla="*/ 1784350 h 2232042"/>
              <a:gd name="connsiteX25" fmla="*/ 480603 w 3991139"/>
              <a:gd name="connsiteY25" fmla="*/ 2057400 h 2232042"/>
              <a:gd name="connsiteX26" fmla="*/ 537753 w 3991139"/>
              <a:gd name="connsiteY26" fmla="*/ 2120900 h 2232042"/>
              <a:gd name="connsiteX27" fmla="*/ 607603 w 3991139"/>
              <a:gd name="connsiteY27" fmla="*/ 2155825 h 2232042"/>
              <a:gd name="connsiteX28" fmla="*/ 680628 w 3991139"/>
              <a:gd name="connsiteY28" fmla="*/ 2178050 h 2232042"/>
              <a:gd name="connsiteX29" fmla="*/ 772703 w 3991139"/>
              <a:gd name="connsiteY29" fmla="*/ 2197100 h 2232042"/>
              <a:gd name="connsiteX30" fmla="*/ 867953 w 3991139"/>
              <a:gd name="connsiteY30" fmla="*/ 2216150 h 2232042"/>
              <a:gd name="connsiteX31" fmla="*/ 1067978 w 3991139"/>
              <a:gd name="connsiteY31" fmla="*/ 2222500 h 2232042"/>
              <a:gd name="connsiteX32" fmla="*/ 1328328 w 3991139"/>
              <a:gd name="connsiteY32" fmla="*/ 2219325 h 2232042"/>
              <a:gd name="connsiteX33" fmla="*/ 1779178 w 3991139"/>
              <a:gd name="connsiteY33" fmla="*/ 2232025 h 2232042"/>
              <a:gd name="connsiteX34" fmla="*/ 2258603 w 3991139"/>
              <a:gd name="connsiteY34" fmla="*/ 2216150 h 2232042"/>
              <a:gd name="connsiteX35" fmla="*/ 2661828 w 3991139"/>
              <a:gd name="connsiteY35" fmla="*/ 2206625 h 2232042"/>
              <a:gd name="connsiteX36" fmla="*/ 3071403 w 3991139"/>
              <a:gd name="connsiteY36" fmla="*/ 2190750 h 2232042"/>
              <a:gd name="connsiteX37" fmla="*/ 3192053 w 3991139"/>
              <a:gd name="connsiteY37" fmla="*/ 2165350 h 2232042"/>
              <a:gd name="connsiteX38" fmla="*/ 3236503 w 3991139"/>
              <a:gd name="connsiteY38" fmla="*/ 2152650 h 2232042"/>
              <a:gd name="connsiteX39" fmla="*/ 3280953 w 3991139"/>
              <a:gd name="connsiteY39" fmla="*/ 2133600 h 2232042"/>
              <a:gd name="connsiteX40" fmla="*/ 3319053 w 3991139"/>
              <a:gd name="connsiteY40" fmla="*/ 2101850 h 2232042"/>
              <a:gd name="connsiteX41" fmla="*/ 3366678 w 3991139"/>
              <a:gd name="connsiteY41" fmla="*/ 2054225 h 2232042"/>
              <a:gd name="connsiteX42" fmla="*/ 3395253 w 3991139"/>
              <a:gd name="connsiteY42" fmla="*/ 2006600 h 2232042"/>
              <a:gd name="connsiteX43" fmla="*/ 3420653 w 3991139"/>
              <a:gd name="connsiteY43" fmla="*/ 1917700 h 2232042"/>
              <a:gd name="connsiteX44" fmla="*/ 3433353 w 3991139"/>
              <a:gd name="connsiteY44" fmla="*/ 1816100 h 2232042"/>
              <a:gd name="connsiteX45" fmla="*/ 3458753 w 3991139"/>
              <a:gd name="connsiteY45" fmla="*/ 1698625 h 2232042"/>
              <a:gd name="connsiteX46" fmla="*/ 3480978 w 3991139"/>
              <a:gd name="connsiteY46" fmla="*/ 1460500 h 2232042"/>
              <a:gd name="connsiteX47" fmla="*/ 3487328 w 3991139"/>
              <a:gd name="connsiteY47" fmla="*/ 1374775 h 2232042"/>
              <a:gd name="connsiteX48" fmla="*/ 3493678 w 3991139"/>
              <a:gd name="connsiteY48" fmla="*/ 1336675 h 2232042"/>
              <a:gd name="connsiteX49" fmla="*/ 3503203 w 3991139"/>
              <a:gd name="connsiteY49" fmla="*/ 1320800 h 2232042"/>
              <a:gd name="connsiteX50" fmla="*/ 3534953 w 3991139"/>
              <a:gd name="connsiteY50" fmla="*/ 1308100 h 2232042"/>
              <a:gd name="connsiteX51" fmla="*/ 3588928 w 3991139"/>
              <a:gd name="connsiteY51" fmla="*/ 1295400 h 2232042"/>
              <a:gd name="connsiteX52" fmla="*/ 3652428 w 3991139"/>
              <a:gd name="connsiteY52" fmla="*/ 1289050 h 2232042"/>
              <a:gd name="connsiteX53" fmla="*/ 3728628 w 3991139"/>
              <a:gd name="connsiteY53" fmla="*/ 1289050 h 2232042"/>
              <a:gd name="connsiteX54" fmla="*/ 3785778 w 3991139"/>
              <a:gd name="connsiteY54" fmla="*/ 1295400 h 2232042"/>
              <a:gd name="connsiteX55" fmla="*/ 3836578 w 3991139"/>
              <a:gd name="connsiteY55" fmla="*/ 1301750 h 2232042"/>
              <a:gd name="connsiteX56" fmla="*/ 3990566 w 3991139"/>
              <a:gd name="connsiteY56" fmla="*/ 1340644 h 2232042"/>
              <a:gd name="connsiteX57" fmla="*/ 3886584 w 3991139"/>
              <a:gd name="connsiteY57" fmla="*/ 1235869 h 2232042"/>
              <a:gd name="connsiteX58" fmla="*/ 3825465 w 3991139"/>
              <a:gd name="connsiteY58" fmla="*/ 1201738 h 2232042"/>
              <a:gd name="connsiteX59" fmla="*/ 3782603 w 3991139"/>
              <a:gd name="connsiteY59" fmla="*/ 1181100 h 2232042"/>
              <a:gd name="connsiteX60" fmla="*/ 3735771 w 3991139"/>
              <a:gd name="connsiteY60" fmla="*/ 1167606 h 2232042"/>
              <a:gd name="connsiteX61" fmla="*/ 3684178 w 3991139"/>
              <a:gd name="connsiteY61" fmla="*/ 1155700 h 2232042"/>
              <a:gd name="connsiteX62" fmla="*/ 3638140 w 3991139"/>
              <a:gd name="connsiteY62" fmla="*/ 1142207 h 2232042"/>
              <a:gd name="connsiteX63" fmla="*/ 3570672 w 3991139"/>
              <a:gd name="connsiteY63" fmla="*/ 1138238 h 2232042"/>
              <a:gd name="connsiteX64" fmla="*/ 3527809 w 3991139"/>
              <a:gd name="connsiteY64" fmla="*/ 1157287 h 2232042"/>
              <a:gd name="connsiteX65" fmla="*/ 3487328 w 3991139"/>
              <a:gd name="connsiteY65" fmla="*/ 1152525 h 2232042"/>
              <a:gd name="connsiteX66" fmla="*/ 3487328 w 3991139"/>
              <a:gd name="connsiteY66" fmla="*/ 1022350 h 2232042"/>
              <a:gd name="connsiteX67" fmla="*/ 3490503 w 3991139"/>
              <a:gd name="connsiteY67" fmla="*/ 841375 h 2232042"/>
              <a:gd name="connsiteX68" fmla="*/ 3458753 w 3991139"/>
              <a:gd name="connsiteY68" fmla="*/ 396875 h 22320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Lst>
            <a:rect l="l" t="t" r="r" b="b"/>
            <a:pathLst>
              <a:path w="3991139" h="2232042">
                <a:moveTo>
                  <a:pt x="3458753" y="396875"/>
                </a:moveTo>
                <a:cubicBezTo>
                  <a:pt x="3449228" y="298450"/>
                  <a:pt x="3442349" y="283104"/>
                  <a:pt x="3433353" y="250825"/>
                </a:cubicBezTo>
                <a:cubicBezTo>
                  <a:pt x="3424357" y="218546"/>
                  <a:pt x="3415361" y="219604"/>
                  <a:pt x="3404778" y="203200"/>
                </a:cubicBezTo>
                <a:cubicBezTo>
                  <a:pt x="3394195" y="186796"/>
                  <a:pt x="3382024" y="165100"/>
                  <a:pt x="3369853" y="152400"/>
                </a:cubicBezTo>
                <a:cubicBezTo>
                  <a:pt x="3357682" y="139700"/>
                  <a:pt x="3345511" y="135996"/>
                  <a:pt x="3331753" y="127000"/>
                </a:cubicBezTo>
                <a:cubicBezTo>
                  <a:pt x="3317995" y="118004"/>
                  <a:pt x="3305295" y="106892"/>
                  <a:pt x="3287303" y="98425"/>
                </a:cubicBezTo>
                <a:cubicBezTo>
                  <a:pt x="3269311" y="89958"/>
                  <a:pt x="3254495" y="83608"/>
                  <a:pt x="3223803" y="76200"/>
                </a:cubicBezTo>
                <a:cubicBezTo>
                  <a:pt x="3193111" y="68792"/>
                  <a:pt x="3139665" y="60325"/>
                  <a:pt x="3103153" y="53975"/>
                </a:cubicBezTo>
                <a:cubicBezTo>
                  <a:pt x="3066641" y="47625"/>
                  <a:pt x="3077224" y="44979"/>
                  <a:pt x="3004728" y="38100"/>
                </a:cubicBezTo>
                <a:cubicBezTo>
                  <a:pt x="2932232" y="31221"/>
                  <a:pt x="2821107" y="19050"/>
                  <a:pt x="2668178" y="12700"/>
                </a:cubicBezTo>
                <a:cubicBezTo>
                  <a:pt x="2515249" y="6350"/>
                  <a:pt x="2087153" y="0"/>
                  <a:pt x="2087153" y="0"/>
                </a:cubicBezTo>
                <a:lnTo>
                  <a:pt x="1306103" y="9525"/>
                </a:lnTo>
                <a:cubicBezTo>
                  <a:pt x="1056336" y="20637"/>
                  <a:pt x="775878" y="49742"/>
                  <a:pt x="588553" y="66675"/>
                </a:cubicBezTo>
                <a:cubicBezTo>
                  <a:pt x="401228" y="83608"/>
                  <a:pt x="259940" y="102129"/>
                  <a:pt x="182153" y="111125"/>
                </a:cubicBezTo>
                <a:cubicBezTo>
                  <a:pt x="104365" y="120121"/>
                  <a:pt x="136645" y="116946"/>
                  <a:pt x="121828" y="120650"/>
                </a:cubicBezTo>
                <a:cubicBezTo>
                  <a:pt x="107011" y="124354"/>
                  <a:pt x="103307" y="127529"/>
                  <a:pt x="93253" y="133350"/>
                </a:cubicBezTo>
                <a:cubicBezTo>
                  <a:pt x="83199" y="139171"/>
                  <a:pt x="69440" y="147638"/>
                  <a:pt x="61503" y="155575"/>
                </a:cubicBezTo>
                <a:cubicBezTo>
                  <a:pt x="53566" y="163512"/>
                  <a:pt x="50920" y="169862"/>
                  <a:pt x="45628" y="180975"/>
                </a:cubicBezTo>
                <a:cubicBezTo>
                  <a:pt x="40336" y="192087"/>
                  <a:pt x="34515" y="206375"/>
                  <a:pt x="29753" y="222250"/>
                </a:cubicBezTo>
                <a:cubicBezTo>
                  <a:pt x="24991" y="238125"/>
                  <a:pt x="21286" y="248179"/>
                  <a:pt x="17053" y="276225"/>
                </a:cubicBezTo>
                <a:cubicBezTo>
                  <a:pt x="12820" y="304271"/>
                  <a:pt x="5940" y="323850"/>
                  <a:pt x="4353" y="390525"/>
                </a:cubicBezTo>
                <a:cubicBezTo>
                  <a:pt x="2766" y="457200"/>
                  <a:pt x="-6230" y="551921"/>
                  <a:pt x="7528" y="676275"/>
                </a:cubicBezTo>
                <a:cubicBezTo>
                  <a:pt x="21286" y="800629"/>
                  <a:pt x="58328" y="1011238"/>
                  <a:pt x="86903" y="1136650"/>
                </a:cubicBezTo>
                <a:cubicBezTo>
                  <a:pt x="115478" y="1262063"/>
                  <a:pt x="141936" y="1320800"/>
                  <a:pt x="178978" y="1428750"/>
                </a:cubicBezTo>
                <a:cubicBezTo>
                  <a:pt x="216020" y="1536700"/>
                  <a:pt x="258882" y="1679575"/>
                  <a:pt x="309153" y="1784350"/>
                </a:cubicBezTo>
                <a:cubicBezTo>
                  <a:pt x="359424" y="1889125"/>
                  <a:pt x="442503" y="2001308"/>
                  <a:pt x="480603" y="2057400"/>
                </a:cubicBezTo>
                <a:cubicBezTo>
                  <a:pt x="518703" y="2113492"/>
                  <a:pt x="516586" y="2104496"/>
                  <a:pt x="537753" y="2120900"/>
                </a:cubicBezTo>
                <a:cubicBezTo>
                  <a:pt x="558920" y="2137304"/>
                  <a:pt x="583790" y="2146300"/>
                  <a:pt x="607603" y="2155825"/>
                </a:cubicBezTo>
                <a:cubicBezTo>
                  <a:pt x="631415" y="2165350"/>
                  <a:pt x="653111" y="2171171"/>
                  <a:pt x="680628" y="2178050"/>
                </a:cubicBezTo>
                <a:cubicBezTo>
                  <a:pt x="708145" y="2184929"/>
                  <a:pt x="772703" y="2197100"/>
                  <a:pt x="772703" y="2197100"/>
                </a:cubicBezTo>
                <a:cubicBezTo>
                  <a:pt x="803924" y="2203450"/>
                  <a:pt x="818740" y="2211917"/>
                  <a:pt x="867953" y="2216150"/>
                </a:cubicBezTo>
                <a:cubicBezTo>
                  <a:pt x="917165" y="2220383"/>
                  <a:pt x="1067978" y="2222500"/>
                  <a:pt x="1067978" y="2222500"/>
                </a:cubicBezTo>
                <a:cubicBezTo>
                  <a:pt x="1144707" y="2223029"/>
                  <a:pt x="1209795" y="2217737"/>
                  <a:pt x="1328328" y="2219325"/>
                </a:cubicBezTo>
                <a:cubicBezTo>
                  <a:pt x="1446861" y="2220913"/>
                  <a:pt x="1624132" y="2232554"/>
                  <a:pt x="1779178" y="2232025"/>
                </a:cubicBezTo>
                <a:cubicBezTo>
                  <a:pt x="1934224" y="2231496"/>
                  <a:pt x="2258603" y="2216150"/>
                  <a:pt x="2258603" y="2216150"/>
                </a:cubicBezTo>
                <a:lnTo>
                  <a:pt x="2661828" y="2206625"/>
                </a:lnTo>
                <a:cubicBezTo>
                  <a:pt x="2797294" y="2202392"/>
                  <a:pt x="2983032" y="2197629"/>
                  <a:pt x="3071403" y="2190750"/>
                </a:cubicBezTo>
                <a:cubicBezTo>
                  <a:pt x="3159774" y="2183871"/>
                  <a:pt x="3164536" y="2171700"/>
                  <a:pt x="3192053" y="2165350"/>
                </a:cubicBezTo>
                <a:cubicBezTo>
                  <a:pt x="3219570" y="2159000"/>
                  <a:pt x="3221686" y="2157942"/>
                  <a:pt x="3236503" y="2152650"/>
                </a:cubicBezTo>
                <a:cubicBezTo>
                  <a:pt x="3251320" y="2147358"/>
                  <a:pt x="3267195" y="2142067"/>
                  <a:pt x="3280953" y="2133600"/>
                </a:cubicBezTo>
                <a:cubicBezTo>
                  <a:pt x="3294711" y="2125133"/>
                  <a:pt x="3304765" y="2115079"/>
                  <a:pt x="3319053" y="2101850"/>
                </a:cubicBezTo>
                <a:cubicBezTo>
                  <a:pt x="3333340" y="2088621"/>
                  <a:pt x="3353978" y="2070100"/>
                  <a:pt x="3366678" y="2054225"/>
                </a:cubicBezTo>
                <a:cubicBezTo>
                  <a:pt x="3379378" y="2038350"/>
                  <a:pt x="3386257" y="2029354"/>
                  <a:pt x="3395253" y="2006600"/>
                </a:cubicBezTo>
                <a:cubicBezTo>
                  <a:pt x="3404249" y="1983846"/>
                  <a:pt x="3414303" y="1949450"/>
                  <a:pt x="3420653" y="1917700"/>
                </a:cubicBezTo>
                <a:cubicBezTo>
                  <a:pt x="3427003" y="1885950"/>
                  <a:pt x="3427003" y="1852612"/>
                  <a:pt x="3433353" y="1816100"/>
                </a:cubicBezTo>
                <a:cubicBezTo>
                  <a:pt x="3439703" y="1779588"/>
                  <a:pt x="3450816" y="1757892"/>
                  <a:pt x="3458753" y="1698625"/>
                </a:cubicBezTo>
                <a:cubicBezTo>
                  <a:pt x="3466690" y="1639358"/>
                  <a:pt x="3476215" y="1514475"/>
                  <a:pt x="3480978" y="1460500"/>
                </a:cubicBezTo>
                <a:cubicBezTo>
                  <a:pt x="3485741" y="1406525"/>
                  <a:pt x="3485211" y="1395412"/>
                  <a:pt x="3487328" y="1374775"/>
                </a:cubicBezTo>
                <a:cubicBezTo>
                  <a:pt x="3489445" y="1354138"/>
                  <a:pt x="3493678" y="1336675"/>
                  <a:pt x="3493678" y="1336675"/>
                </a:cubicBezTo>
                <a:cubicBezTo>
                  <a:pt x="3496324" y="1327679"/>
                  <a:pt x="3496324" y="1325562"/>
                  <a:pt x="3503203" y="1320800"/>
                </a:cubicBezTo>
                <a:cubicBezTo>
                  <a:pt x="3510082" y="1316038"/>
                  <a:pt x="3520666" y="1312333"/>
                  <a:pt x="3534953" y="1308100"/>
                </a:cubicBezTo>
                <a:cubicBezTo>
                  <a:pt x="3549240" y="1303867"/>
                  <a:pt x="3569349" y="1298575"/>
                  <a:pt x="3588928" y="1295400"/>
                </a:cubicBezTo>
                <a:cubicBezTo>
                  <a:pt x="3608507" y="1292225"/>
                  <a:pt x="3629145" y="1290108"/>
                  <a:pt x="3652428" y="1289050"/>
                </a:cubicBezTo>
                <a:cubicBezTo>
                  <a:pt x="3675711" y="1287992"/>
                  <a:pt x="3706403" y="1287992"/>
                  <a:pt x="3728628" y="1289050"/>
                </a:cubicBezTo>
                <a:cubicBezTo>
                  <a:pt x="3750853" y="1290108"/>
                  <a:pt x="3785778" y="1295400"/>
                  <a:pt x="3785778" y="1295400"/>
                </a:cubicBezTo>
                <a:lnTo>
                  <a:pt x="3836578" y="1301750"/>
                </a:lnTo>
                <a:cubicBezTo>
                  <a:pt x="3850865" y="1303337"/>
                  <a:pt x="3982232" y="1351624"/>
                  <a:pt x="3990566" y="1340644"/>
                </a:cubicBezTo>
                <a:cubicBezTo>
                  <a:pt x="3998900" y="1329664"/>
                  <a:pt x="3914101" y="1259020"/>
                  <a:pt x="3886584" y="1235869"/>
                </a:cubicBezTo>
                <a:cubicBezTo>
                  <a:pt x="3859067" y="1212718"/>
                  <a:pt x="3842795" y="1210866"/>
                  <a:pt x="3825465" y="1201738"/>
                </a:cubicBezTo>
                <a:cubicBezTo>
                  <a:pt x="3808135" y="1192610"/>
                  <a:pt x="3797552" y="1186789"/>
                  <a:pt x="3782603" y="1181100"/>
                </a:cubicBezTo>
                <a:cubicBezTo>
                  <a:pt x="3767654" y="1175411"/>
                  <a:pt x="3752175" y="1171839"/>
                  <a:pt x="3735771" y="1167606"/>
                </a:cubicBezTo>
                <a:cubicBezTo>
                  <a:pt x="3719367" y="1163373"/>
                  <a:pt x="3700450" y="1159933"/>
                  <a:pt x="3684178" y="1155700"/>
                </a:cubicBezTo>
                <a:cubicBezTo>
                  <a:pt x="3667906" y="1151467"/>
                  <a:pt x="3657058" y="1145117"/>
                  <a:pt x="3638140" y="1142207"/>
                </a:cubicBezTo>
                <a:cubicBezTo>
                  <a:pt x="3619222" y="1139297"/>
                  <a:pt x="3589061" y="1135725"/>
                  <a:pt x="3570672" y="1138238"/>
                </a:cubicBezTo>
                <a:cubicBezTo>
                  <a:pt x="3552283" y="1140751"/>
                  <a:pt x="3541700" y="1154906"/>
                  <a:pt x="3527809" y="1157287"/>
                </a:cubicBezTo>
                <a:cubicBezTo>
                  <a:pt x="3513918" y="1159668"/>
                  <a:pt x="3494075" y="1175014"/>
                  <a:pt x="3487328" y="1152525"/>
                </a:cubicBezTo>
                <a:cubicBezTo>
                  <a:pt x="3480581" y="1130036"/>
                  <a:pt x="3486799" y="1074208"/>
                  <a:pt x="3487328" y="1022350"/>
                </a:cubicBezTo>
                <a:cubicBezTo>
                  <a:pt x="3487857" y="970492"/>
                  <a:pt x="3495266" y="948267"/>
                  <a:pt x="3490503" y="841375"/>
                </a:cubicBezTo>
                <a:cubicBezTo>
                  <a:pt x="3485741" y="734483"/>
                  <a:pt x="3468278" y="495300"/>
                  <a:pt x="3458753" y="396875"/>
                </a:cubicBezTo>
                <a:close/>
              </a:path>
            </a:pathLst>
          </a:custGeom>
          <a:solidFill>
            <a:srgbClr val="60C6BC"/>
          </a:solidFill>
          <a:ln w="57150" cap="rnd">
            <a:solidFill>
              <a:srgbClr val="4B9991"/>
            </a:solidFill>
            <a:round/>
          </a:ln>
          <a:effectLst>
            <a:outerShdw blurRad="63500" sx="102000" sy="102000" algn="ctr" rotWithShape="0">
              <a:schemeClr val="bg2">
                <a:lumMod val="25000"/>
                <a:alpha val="40000"/>
              </a:schemeClr>
            </a:outerShdw>
          </a:effectLst>
          <a:scene3d>
            <a:camera prst="orthographicFront"/>
            <a:lightRig rig="threePt" dir="t"/>
          </a:scene3d>
          <a:sp3d extrusionH="6350" contourW="38100">
            <a:extrusionClr>
              <a:schemeClr val="tx1"/>
            </a:extrusionClr>
            <a:contourClr>
              <a:schemeClr val="bg1"/>
            </a:contourClr>
          </a:sp3d>
        </p:spPr>
        <p:style>
          <a:lnRef idx="2">
            <a:schemeClr val="accent1">
              <a:shade val="50000"/>
            </a:schemeClr>
          </a:lnRef>
          <a:fillRef idx="1">
            <a:schemeClr val="accent1"/>
          </a:fillRef>
          <a:effectRef idx="0">
            <a:schemeClr val="accent1"/>
          </a:effectRef>
          <a:fontRef idx="minor">
            <a:schemeClr val="lt1"/>
          </a:fontRef>
        </p:style>
        <p:txBody>
          <a:bodyPr lIns="72000" tIns="72000" rIns="365760" bIns="288000" rtlCol="0" anchor="ctr"/>
          <a:lstStyle/>
          <a:p>
            <a:pPr algn="ctr"/>
            <a:r>
              <a:rPr lang="he-IL" sz="2800" dirty="0">
                <a:solidFill>
                  <a:schemeClr val="bg1"/>
                </a:solidFill>
                <a:latin typeface="Calibri" panose="020F0502020204030204" pitchFamily="34" charset="0"/>
                <a:cs typeface="Calibri" panose="020F0502020204030204" pitchFamily="34" charset="0"/>
              </a:rPr>
              <a:t>גַם אֲנִי הִצַגְתִי</a:t>
            </a:r>
          </a:p>
          <a:p>
            <a:pPr algn="ctr"/>
            <a:r>
              <a:rPr lang="he-IL" sz="2800" dirty="0">
                <a:solidFill>
                  <a:schemeClr val="bg1"/>
                </a:solidFill>
                <a:latin typeface="Calibri" panose="020F0502020204030204" pitchFamily="34" charset="0"/>
                <a:cs typeface="Calibri" panose="020F0502020204030204" pitchFamily="34" charset="0"/>
              </a:rPr>
              <a:t> 5 שְקָלִים בְּעֶזְרַת </a:t>
            </a:r>
          </a:p>
          <a:p>
            <a:pPr algn="ctr"/>
            <a:r>
              <a:rPr lang="he-IL" sz="2800" dirty="0">
                <a:solidFill>
                  <a:schemeClr val="bg1"/>
                </a:solidFill>
                <a:latin typeface="Calibri" panose="020F0502020204030204" pitchFamily="34" charset="0"/>
                <a:cs typeface="Calibri" panose="020F0502020204030204" pitchFamily="34" charset="0"/>
              </a:rPr>
              <a:t>4 מַטְבְּעוֹת, שוֹנִים מִשֶל יָעֵל.</a:t>
            </a:r>
          </a:p>
        </p:txBody>
      </p:sp>
      <p:sp>
        <p:nvSpPr>
          <p:cNvPr id="33" name="תיבת טקסט 32">
            <a:extLst>
              <a:ext uri="{FF2B5EF4-FFF2-40B4-BE49-F238E27FC236}">
                <a16:creationId xmlns:a16="http://schemas.microsoft.com/office/drawing/2014/main" id="{1ED82AB1-DF23-4063-8E78-4C8020374B43}"/>
              </a:ext>
            </a:extLst>
          </p:cNvPr>
          <p:cNvSpPr txBox="1"/>
          <p:nvPr/>
        </p:nvSpPr>
        <p:spPr>
          <a:xfrm>
            <a:off x="4363408" y="3050831"/>
            <a:ext cx="3198106" cy="584775"/>
          </a:xfrm>
          <a:prstGeom prst="rect">
            <a:avLst/>
          </a:prstGeom>
          <a:noFill/>
        </p:spPr>
        <p:txBody>
          <a:bodyPr wrap="square" rtlCol="1">
            <a:spAutoFit/>
          </a:bodyPr>
          <a:lstStyle/>
          <a:p>
            <a:pPr algn="ctr"/>
            <a:r>
              <a:rPr lang="en-US" sz="3200" dirty="0">
                <a:solidFill>
                  <a:srgbClr val="45579E"/>
                </a:solidFill>
                <a:latin typeface="Calibri" panose="020F0502020204030204" pitchFamily="34" charset="0"/>
                <a:cs typeface="Calibri" panose="020F0502020204030204" pitchFamily="34" charset="0"/>
              </a:rPr>
              <a:t>2 + 1 + 1 + 1  =  5</a:t>
            </a:r>
            <a:endParaRPr lang="he-IL" sz="3200" dirty="0">
              <a:solidFill>
                <a:srgbClr val="45579E"/>
              </a:solidFill>
              <a:latin typeface="Calibri" panose="020F0502020204030204" pitchFamily="34" charset="0"/>
              <a:cs typeface="Calibri" panose="020F0502020204030204" pitchFamily="34" charset="0"/>
            </a:endParaRPr>
          </a:p>
        </p:txBody>
      </p:sp>
      <p:grpSp>
        <p:nvGrpSpPr>
          <p:cNvPr id="40" name="קבוצה 39">
            <a:extLst>
              <a:ext uri="{FF2B5EF4-FFF2-40B4-BE49-F238E27FC236}">
                <a16:creationId xmlns:a16="http://schemas.microsoft.com/office/drawing/2014/main" id="{DA1B9C4F-DFFE-4A3E-A4AD-512B24FDB451}"/>
              </a:ext>
            </a:extLst>
          </p:cNvPr>
          <p:cNvGrpSpPr/>
          <p:nvPr/>
        </p:nvGrpSpPr>
        <p:grpSpPr>
          <a:xfrm>
            <a:off x="4261057" y="2377827"/>
            <a:ext cx="3275750" cy="673004"/>
            <a:chOff x="367897" y="4963089"/>
            <a:chExt cx="3418660" cy="744001"/>
          </a:xfrm>
        </p:grpSpPr>
        <p:pic>
          <p:nvPicPr>
            <p:cNvPr id="41" name="Picture 6" descr="2 ₪">
              <a:extLst>
                <a:ext uri="{FF2B5EF4-FFF2-40B4-BE49-F238E27FC236}">
                  <a16:creationId xmlns:a16="http://schemas.microsoft.com/office/drawing/2014/main" id="{14ACCEE0-18C5-4041-805D-60DF628BED3B}"/>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60756" t="21466" r="12516" b="25848"/>
            <a:stretch/>
          </p:blipFill>
          <p:spPr bwMode="auto">
            <a:xfrm>
              <a:off x="367897" y="4963089"/>
              <a:ext cx="720040" cy="744001"/>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42" name="Picture 4">
              <a:extLst>
                <a:ext uri="{FF2B5EF4-FFF2-40B4-BE49-F238E27FC236}">
                  <a16:creationId xmlns:a16="http://schemas.microsoft.com/office/drawing/2014/main" id="{FADF7876-42A6-4561-9011-A07849209169}"/>
                </a:ext>
              </a:extLst>
            </p:cNvPr>
            <p:cNvPicPr>
              <a:picLocks noChangeAspect="1" noChangeArrowheads="1"/>
            </p:cNvPicPr>
            <p:nvPr/>
          </p:nvPicPr>
          <p:blipFill>
            <a:blip r:embed="rId7">
              <a:extLst>
                <a:ext uri="{28A0092B-C50C-407E-A947-70E740481C1C}">
                  <a14:useLocalDpi xmlns:a14="http://schemas.microsoft.com/office/drawing/2010/main" val="0"/>
                </a:ext>
              </a:extLst>
            </a:blip>
            <a:srcRect t="482" b="482"/>
            <a:stretch/>
          </p:blipFill>
          <p:spPr bwMode="auto">
            <a:xfrm>
              <a:off x="3224102" y="5139738"/>
              <a:ext cx="562455" cy="567352"/>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43" name="Picture 4">
              <a:extLst>
                <a:ext uri="{FF2B5EF4-FFF2-40B4-BE49-F238E27FC236}">
                  <a16:creationId xmlns:a16="http://schemas.microsoft.com/office/drawing/2014/main" id="{CCD74CA2-3F46-46A3-8FAB-33ACC303BCF3}"/>
                </a:ext>
              </a:extLst>
            </p:cNvPr>
            <p:cNvPicPr>
              <a:picLocks noChangeAspect="1" noChangeArrowheads="1"/>
            </p:cNvPicPr>
            <p:nvPr/>
          </p:nvPicPr>
          <p:blipFill>
            <a:blip r:embed="rId7">
              <a:extLst>
                <a:ext uri="{28A0092B-C50C-407E-A947-70E740481C1C}">
                  <a14:useLocalDpi xmlns:a14="http://schemas.microsoft.com/office/drawing/2010/main" val="0"/>
                </a:ext>
              </a:extLst>
            </a:blip>
            <a:srcRect t="482" b="482"/>
            <a:stretch/>
          </p:blipFill>
          <p:spPr bwMode="auto">
            <a:xfrm>
              <a:off x="2324560" y="5139738"/>
              <a:ext cx="562455" cy="567352"/>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44" name="Picture 4">
              <a:extLst>
                <a:ext uri="{FF2B5EF4-FFF2-40B4-BE49-F238E27FC236}">
                  <a16:creationId xmlns:a16="http://schemas.microsoft.com/office/drawing/2014/main" id="{566ACE0D-9A03-4750-8347-0FBD9AFCA106}"/>
                </a:ext>
              </a:extLst>
            </p:cNvPr>
            <p:cNvPicPr>
              <a:picLocks noChangeAspect="1" noChangeArrowheads="1"/>
            </p:cNvPicPr>
            <p:nvPr/>
          </p:nvPicPr>
          <p:blipFill>
            <a:blip r:embed="rId7">
              <a:extLst>
                <a:ext uri="{28A0092B-C50C-407E-A947-70E740481C1C}">
                  <a14:useLocalDpi xmlns:a14="http://schemas.microsoft.com/office/drawing/2010/main" val="0"/>
                </a:ext>
              </a:extLst>
            </a:blip>
            <a:srcRect t="482" b="482"/>
            <a:stretch/>
          </p:blipFill>
          <p:spPr bwMode="auto">
            <a:xfrm>
              <a:off x="1425020" y="5139738"/>
              <a:ext cx="562455" cy="567352"/>
            </a:xfrm>
            <a:prstGeom prst="rect">
              <a:avLst/>
            </a:prstGeom>
            <a:noFill/>
            <a:ln>
              <a:noFill/>
            </a:ln>
            <a:extLst>
              <a:ext uri="{909E8E84-426E-40DD-AFC4-6F175D3DCCD1}">
                <a14:hiddenFill xmlns:a14="http://schemas.microsoft.com/office/drawing/2010/main">
                  <a:solidFill>
                    <a:srgbClr val="FFFFFF"/>
                  </a:solidFill>
                </a14:hiddenFill>
              </a:ext>
            </a:extLst>
          </p:spPr>
        </p:pic>
      </p:grpSp>
      <p:pic>
        <p:nvPicPr>
          <p:cNvPr id="25" name="Picture 4">
            <a:extLst>
              <a:ext uri="{FF2B5EF4-FFF2-40B4-BE49-F238E27FC236}">
                <a16:creationId xmlns:a16="http://schemas.microsoft.com/office/drawing/2014/main" id="{CD7639E3-698E-4BEB-B468-FEDA596DE073}"/>
              </a:ext>
            </a:extLst>
          </p:cNvPr>
          <p:cNvPicPr>
            <a:picLocks noChangeAspect="1" noChangeArrowheads="1"/>
          </p:cNvPicPr>
          <p:nvPr/>
        </p:nvPicPr>
        <p:blipFill>
          <a:blip r:embed="rId8">
            <a:extLst>
              <a:ext uri="{28A0092B-C50C-407E-A947-70E740481C1C}">
                <a14:useLocalDpi xmlns:a14="http://schemas.microsoft.com/office/drawing/2010/main" val="0"/>
              </a:ext>
            </a:extLst>
          </a:blip>
          <a:srcRect l="682" r="682"/>
          <a:stretch/>
        </p:blipFill>
        <p:spPr bwMode="auto">
          <a:xfrm>
            <a:off x="5071226" y="4755877"/>
            <a:ext cx="787610" cy="794465"/>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28" name="Picture 4">
            <a:extLst>
              <a:ext uri="{FF2B5EF4-FFF2-40B4-BE49-F238E27FC236}">
                <a16:creationId xmlns:a16="http://schemas.microsoft.com/office/drawing/2014/main" id="{AA40E2C6-FA66-45E7-8D44-353F1EC3685A}"/>
              </a:ext>
            </a:extLst>
          </p:cNvPr>
          <p:cNvPicPr>
            <a:picLocks noChangeAspect="1" noChangeArrowheads="1"/>
          </p:cNvPicPr>
          <p:nvPr/>
        </p:nvPicPr>
        <p:blipFill>
          <a:blip r:embed="rId8">
            <a:extLst>
              <a:ext uri="{28A0092B-C50C-407E-A947-70E740481C1C}">
                <a14:useLocalDpi xmlns:a14="http://schemas.microsoft.com/office/drawing/2010/main" val="0"/>
              </a:ext>
            </a:extLst>
          </a:blip>
          <a:srcRect l="682" r="682"/>
          <a:stretch/>
        </p:blipFill>
        <p:spPr bwMode="auto">
          <a:xfrm>
            <a:off x="4261057" y="4731616"/>
            <a:ext cx="787611" cy="794466"/>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29" name="Picture 6" descr="2 ₪">
            <a:extLst>
              <a:ext uri="{FF2B5EF4-FFF2-40B4-BE49-F238E27FC236}">
                <a16:creationId xmlns:a16="http://schemas.microsoft.com/office/drawing/2014/main" id="{1553996E-02D4-4E85-88BB-5FA4A4AE250E}"/>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60756" t="21466" r="12516" b="25848"/>
          <a:stretch/>
        </p:blipFill>
        <p:spPr bwMode="auto">
          <a:xfrm>
            <a:off x="5920309" y="4926908"/>
            <a:ext cx="626409" cy="647254"/>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30" name="Picture 6" descr="2 ₪">
            <a:extLst>
              <a:ext uri="{FF2B5EF4-FFF2-40B4-BE49-F238E27FC236}">
                <a16:creationId xmlns:a16="http://schemas.microsoft.com/office/drawing/2014/main" id="{DF5F872B-08E1-4D84-BE0D-040A168EC794}"/>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60756" t="21466" r="12516" b="25848"/>
          <a:stretch/>
        </p:blipFill>
        <p:spPr bwMode="auto">
          <a:xfrm>
            <a:off x="6631244" y="4967426"/>
            <a:ext cx="626409" cy="647254"/>
          </a:xfrm>
          <a:prstGeom prst="rect">
            <a:avLst/>
          </a:prstGeom>
          <a:noFill/>
          <a:ln>
            <a:noFill/>
          </a:ln>
          <a:extLst>
            <a:ext uri="{909E8E84-426E-40DD-AFC4-6F175D3DCCD1}">
              <a14:hiddenFill xmlns:a14="http://schemas.microsoft.com/office/drawing/2010/main">
                <a:solidFill>
                  <a:srgbClr val="FFFFFF"/>
                </a:solidFill>
              </a14:hiddenFill>
            </a:ext>
          </a:extLst>
        </p:spPr>
      </p:pic>
      <mc:AlternateContent xmlns:mc="http://schemas.openxmlformats.org/markup-compatibility/2006" xmlns:a14="http://schemas.microsoft.com/office/drawing/2010/main">
        <mc:Choice Requires="a14">
          <p:sp>
            <p:nvSpPr>
              <p:cNvPr id="31" name="תיבת טקסט 30">
                <a:extLst>
                  <a:ext uri="{FF2B5EF4-FFF2-40B4-BE49-F238E27FC236}">
                    <a16:creationId xmlns:a16="http://schemas.microsoft.com/office/drawing/2014/main" id="{204F0AB9-A110-4C75-BD85-77A0394EC6BA}"/>
                  </a:ext>
                </a:extLst>
              </p:cNvPr>
              <p:cNvSpPr txBox="1"/>
              <p:nvPr/>
            </p:nvSpPr>
            <p:spPr>
              <a:xfrm>
                <a:off x="4508487" y="5550342"/>
                <a:ext cx="3198106" cy="787716"/>
              </a:xfrm>
              <a:prstGeom prst="rect">
                <a:avLst/>
              </a:prstGeom>
              <a:noFill/>
            </p:spPr>
            <p:txBody>
              <a:bodyPr wrap="square" rtlCol="1">
                <a:spAutoFit/>
              </a:bodyPr>
              <a:lstStyle/>
              <a:p>
                <a:pPr algn="ctr"/>
                <a14:m>
                  <m:oMath xmlns:m="http://schemas.openxmlformats.org/officeDocument/2006/math">
                    <m:f>
                      <m:fPr>
                        <m:ctrlPr>
                          <a:rPr lang="en-US" sz="3200" i="1" smtClean="0">
                            <a:solidFill>
                              <a:srgbClr val="45579E"/>
                            </a:solidFill>
                            <a:latin typeface="Cambria Math" panose="02040503050406030204" pitchFamily="18" charset="0"/>
                            <a:cs typeface="Calibri" panose="020F0502020204030204" pitchFamily="34" charset="0"/>
                          </a:rPr>
                        </m:ctrlPr>
                      </m:fPr>
                      <m:num>
                        <m:r>
                          <a:rPr lang="en-US" sz="3200" b="0" i="1" smtClean="0">
                            <a:solidFill>
                              <a:srgbClr val="45579E"/>
                            </a:solidFill>
                            <a:latin typeface="Cambria Math" panose="02040503050406030204" pitchFamily="18" charset="0"/>
                            <a:cs typeface="Calibri" panose="020F0502020204030204" pitchFamily="34" charset="0"/>
                          </a:rPr>
                          <m:t>1</m:t>
                        </m:r>
                      </m:num>
                      <m:den>
                        <m:r>
                          <a:rPr lang="en-US" sz="3200" b="0" i="1" smtClean="0">
                            <a:solidFill>
                              <a:srgbClr val="45579E"/>
                            </a:solidFill>
                            <a:latin typeface="Cambria Math" panose="02040503050406030204" pitchFamily="18" charset="0"/>
                            <a:cs typeface="Calibri" panose="020F0502020204030204" pitchFamily="34" charset="0"/>
                          </a:rPr>
                          <m:t>2</m:t>
                        </m:r>
                      </m:den>
                    </m:f>
                  </m:oMath>
                </a14:m>
                <a:r>
                  <a:rPr lang="en-US" sz="3200" dirty="0">
                    <a:solidFill>
                      <a:srgbClr val="45579E"/>
                    </a:solidFill>
                    <a:latin typeface="Calibri" panose="020F0502020204030204" pitchFamily="34" charset="0"/>
                    <a:cs typeface="Calibri" panose="020F0502020204030204" pitchFamily="34" charset="0"/>
                  </a:rPr>
                  <a:t> + </a:t>
                </a:r>
                <a14:m>
                  <m:oMath xmlns:m="http://schemas.openxmlformats.org/officeDocument/2006/math">
                    <m:f>
                      <m:fPr>
                        <m:ctrlPr>
                          <a:rPr lang="en-US" sz="3200" i="1" smtClean="0">
                            <a:solidFill>
                              <a:srgbClr val="45579E"/>
                            </a:solidFill>
                            <a:latin typeface="Cambria Math" panose="02040503050406030204" pitchFamily="18" charset="0"/>
                            <a:cs typeface="Calibri" panose="020F0502020204030204" pitchFamily="34" charset="0"/>
                          </a:rPr>
                        </m:ctrlPr>
                      </m:fPr>
                      <m:num>
                        <m:r>
                          <a:rPr lang="en-US" sz="3200" b="0" i="1" smtClean="0">
                            <a:solidFill>
                              <a:srgbClr val="45579E"/>
                            </a:solidFill>
                            <a:latin typeface="Cambria Math" panose="02040503050406030204" pitchFamily="18" charset="0"/>
                            <a:cs typeface="Calibri" panose="020F0502020204030204" pitchFamily="34" charset="0"/>
                          </a:rPr>
                          <m:t>1</m:t>
                        </m:r>
                      </m:num>
                      <m:den>
                        <m:r>
                          <a:rPr lang="en-US" sz="3200" b="0" i="1" smtClean="0">
                            <a:solidFill>
                              <a:srgbClr val="45579E"/>
                            </a:solidFill>
                            <a:latin typeface="Cambria Math" panose="02040503050406030204" pitchFamily="18" charset="0"/>
                            <a:cs typeface="Calibri" panose="020F0502020204030204" pitchFamily="34" charset="0"/>
                          </a:rPr>
                          <m:t>2</m:t>
                        </m:r>
                      </m:den>
                    </m:f>
                  </m:oMath>
                </a14:m>
                <a:r>
                  <a:rPr lang="en-US" sz="3200" dirty="0">
                    <a:solidFill>
                      <a:srgbClr val="45579E"/>
                    </a:solidFill>
                    <a:latin typeface="Calibri" panose="020F0502020204030204" pitchFamily="34" charset="0"/>
                    <a:cs typeface="Calibri" panose="020F0502020204030204" pitchFamily="34" charset="0"/>
                  </a:rPr>
                  <a:t> + 2 + 2  =  5</a:t>
                </a:r>
                <a:endParaRPr lang="he-IL" sz="3200" dirty="0">
                  <a:solidFill>
                    <a:srgbClr val="45579E"/>
                  </a:solidFill>
                  <a:latin typeface="Calibri" panose="020F0502020204030204" pitchFamily="34" charset="0"/>
                  <a:cs typeface="Calibri" panose="020F0502020204030204" pitchFamily="34" charset="0"/>
                </a:endParaRPr>
              </a:p>
            </p:txBody>
          </p:sp>
        </mc:Choice>
        <mc:Fallback xmlns="">
          <p:sp>
            <p:nvSpPr>
              <p:cNvPr id="31" name="תיבת טקסט 30">
                <a:extLst>
                  <a:ext uri="{FF2B5EF4-FFF2-40B4-BE49-F238E27FC236}">
                    <a16:creationId xmlns:a16="http://schemas.microsoft.com/office/drawing/2014/main" id="{204F0AB9-A110-4C75-BD85-77A0394EC6BA}"/>
                  </a:ext>
                </a:extLst>
              </p:cNvPr>
              <p:cNvSpPr txBox="1">
                <a:spLocks noRot="1" noChangeAspect="1" noMove="1" noResize="1" noEditPoints="1" noAdjustHandles="1" noChangeArrowheads="1" noChangeShapeType="1" noTextEdit="1"/>
              </p:cNvSpPr>
              <p:nvPr/>
            </p:nvSpPr>
            <p:spPr>
              <a:xfrm>
                <a:off x="4508487" y="5550342"/>
                <a:ext cx="3198106" cy="787716"/>
              </a:xfrm>
              <a:prstGeom prst="rect">
                <a:avLst/>
              </a:prstGeom>
              <a:blipFill>
                <a:blip r:embed="rId9"/>
                <a:stretch>
                  <a:fillRect l="-2672" r="-191" b="-11538"/>
                </a:stretch>
              </a:blipFill>
            </p:spPr>
            <p:txBody>
              <a:bodyPr/>
              <a:lstStyle/>
              <a:p>
                <a:r>
                  <a:rPr lang="en-IL">
                    <a:noFill/>
                  </a:rPr>
                  <a:t> </a:t>
                </a:r>
              </a:p>
            </p:txBody>
          </p:sp>
        </mc:Fallback>
      </mc:AlternateContent>
      <p:sp>
        <p:nvSpPr>
          <p:cNvPr id="5" name="סוגר מסולסל שמאלי 4">
            <a:extLst>
              <a:ext uri="{FF2B5EF4-FFF2-40B4-BE49-F238E27FC236}">
                <a16:creationId xmlns:a16="http://schemas.microsoft.com/office/drawing/2014/main" id="{1A22E3FB-FF62-434B-8C1E-E69E1873454E}"/>
              </a:ext>
            </a:extLst>
          </p:cNvPr>
          <p:cNvSpPr/>
          <p:nvPr/>
        </p:nvSpPr>
        <p:spPr>
          <a:xfrm rot="5400000">
            <a:off x="5137416" y="4255902"/>
            <a:ext cx="116657" cy="869615"/>
          </a:xfrm>
          <a:prstGeom prst="leftBrace">
            <a:avLst/>
          </a:prstGeom>
          <a:ln w="12700"/>
        </p:spPr>
        <p:style>
          <a:lnRef idx="1">
            <a:schemeClr val="accent1"/>
          </a:lnRef>
          <a:fillRef idx="0">
            <a:schemeClr val="accent1"/>
          </a:fillRef>
          <a:effectRef idx="0">
            <a:schemeClr val="accent1"/>
          </a:effectRef>
          <a:fontRef idx="minor">
            <a:schemeClr val="tx1"/>
          </a:fontRef>
        </p:style>
        <p:txBody>
          <a:bodyPr rtlCol="1" anchor="ctr"/>
          <a:lstStyle/>
          <a:p>
            <a:pPr algn="ctr"/>
            <a:endParaRPr lang="he-IL"/>
          </a:p>
        </p:txBody>
      </p:sp>
      <p:sp>
        <p:nvSpPr>
          <p:cNvPr id="10" name="תיבת טקסט 9">
            <a:extLst>
              <a:ext uri="{FF2B5EF4-FFF2-40B4-BE49-F238E27FC236}">
                <a16:creationId xmlns:a16="http://schemas.microsoft.com/office/drawing/2014/main" id="{42BBEF7E-2955-4DC7-AA47-A57976A81371}"/>
              </a:ext>
            </a:extLst>
          </p:cNvPr>
          <p:cNvSpPr txBox="1"/>
          <p:nvPr/>
        </p:nvSpPr>
        <p:spPr>
          <a:xfrm>
            <a:off x="5003490" y="4317666"/>
            <a:ext cx="344930" cy="369332"/>
          </a:xfrm>
          <a:prstGeom prst="rect">
            <a:avLst/>
          </a:prstGeom>
          <a:noFill/>
        </p:spPr>
        <p:txBody>
          <a:bodyPr wrap="square" rtlCol="1">
            <a:spAutoFit/>
          </a:bodyPr>
          <a:lstStyle/>
          <a:p>
            <a:r>
              <a:rPr lang="en-US" dirty="0">
                <a:solidFill>
                  <a:schemeClr val="tx2">
                    <a:lumMod val="75000"/>
                  </a:schemeClr>
                </a:solidFill>
              </a:rPr>
              <a:t>1</a:t>
            </a:r>
            <a:endParaRPr lang="he-IL" dirty="0">
              <a:solidFill>
                <a:schemeClr val="tx2">
                  <a:lumMod val="75000"/>
                </a:schemeClr>
              </a:solidFill>
            </a:endParaRPr>
          </a:p>
        </p:txBody>
      </p:sp>
      <p:sp>
        <p:nvSpPr>
          <p:cNvPr id="11" name="תיבת טקסט 10">
            <a:extLst>
              <a:ext uri="{FF2B5EF4-FFF2-40B4-BE49-F238E27FC236}">
                <a16:creationId xmlns:a16="http://schemas.microsoft.com/office/drawing/2014/main" id="{9989E488-FCED-4D56-A6F7-2BBE4469C966}"/>
              </a:ext>
            </a:extLst>
          </p:cNvPr>
          <p:cNvSpPr txBox="1"/>
          <p:nvPr/>
        </p:nvSpPr>
        <p:spPr>
          <a:xfrm>
            <a:off x="5003490" y="6232402"/>
            <a:ext cx="627062" cy="369332"/>
          </a:xfrm>
          <a:prstGeom prst="rect">
            <a:avLst/>
          </a:prstGeom>
          <a:noFill/>
        </p:spPr>
        <p:txBody>
          <a:bodyPr wrap="square" rtlCol="1">
            <a:spAutoFit/>
          </a:bodyPr>
          <a:lstStyle/>
          <a:p>
            <a:r>
              <a:rPr lang="he-IL" dirty="0">
                <a:latin typeface="Calibri" panose="020F0502020204030204" pitchFamily="34" charset="0"/>
                <a:cs typeface="Calibri" panose="020F0502020204030204" pitchFamily="34" charset="0"/>
              </a:rPr>
              <a:t>חֵצִי</a:t>
            </a:r>
          </a:p>
        </p:txBody>
      </p:sp>
      <p:sp>
        <p:nvSpPr>
          <p:cNvPr id="34" name="תיבת טקסט 33">
            <a:extLst>
              <a:ext uri="{FF2B5EF4-FFF2-40B4-BE49-F238E27FC236}">
                <a16:creationId xmlns:a16="http://schemas.microsoft.com/office/drawing/2014/main" id="{2693331D-6407-47B3-83D3-A43098B6494D}"/>
              </a:ext>
            </a:extLst>
          </p:cNvPr>
          <p:cNvSpPr txBox="1"/>
          <p:nvPr/>
        </p:nvSpPr>
        <p:spPr>
          <a:xfrm>
            <a:off x="4418637" y="6246905"/>
            <a:ext cx="627062" cy="369332"/>
          </a:xfrm>
          <a:prstGeom prst="rect">
            <a:avLst/>
          </a:prstGeom>
          <a:noFill/>
        </p:spPr>
        <p:txBody>
          <a:bodyPr wrap="square" rtlCol="1">
            <a:spAutoFit/>
          </a:bodyPr>
          <a:lstStyle/>
          <a:p>
            <a:r>
              <a:rPr lang="he-IL" dirty="0">
                <a:latin typeface="Calibri" panose="020F0502020204030204" pitchFamily="34" charset="0"/>
                <a:cs typeface="Calibri" panose="020F0502020204030204" pitchFamily="34" charset="0"/>
              </a:rPr>
              <a:t>חֵצִי</a:t>
            </a:r>
          </a:p>
        </p:txBody>
      </p:sp>
    </p:spTree>
    <p:extLst>
      <p:ext uri="{BB962C8B-B14F-4D97-AF65-F5344CB8AC3E}">
        <p14:creationId xmlns:p14="http://schemas.microsoft.com/office/powerpoint/2010/main" val="2258724042"/>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18"/>
                    </p:tgtEl>
                  </p:cond>
                </p:stCondLst>
                <p:endSync evt="end" delay="0">
                  <p:rtn val="all"/>
                </p:endSync>
                <p:childTnLst>
                  <p:par>
                    <p:cTn id="3" fill="hold">
                      <p:stCondLst>
                        <p:cond delay="0"/>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3"/>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6"/>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7"/>
                                        </p:tgtEl>
                                        <p:attrNameLst>
                                          <p:attrName>style.visibility</p:attrName>
                                        </p:attrNameLst>
                                      </p:cBhvr>
                                      <p:to>
                                        <p:strVal val="visible"/>
                                      </p:to>
                                    </p:set>
                                  </p:childTnLst>
                                </p:cTn>
                              </p:par>
                            </p:childTnLst>
                          </p:cTn>
                        </p:par>
                      </p:childTnLst>
                    </p:cTn>
                  </p:par>
                </p:childTnLst>
              </p:cTn>
              <p:nextCondLst>
                <p:cond evt="onClick" delay="0">
                  <p:tgtEl>
                    <p:spTgt spid="18"/>
                  </p:tgtEl>
                </p:cond>
              </p:nextCondLst>
            </p:seq>
            <p:seq concurrent="1" nextAc="seek">
              <p:cTn id="11" restart="whenNotActive" fill="hold" evtFilter="cancelBubble" nodeType="interactiveSeq">
                <p:stCondLst>
                  <p:cond evt="onClick" delay="0">
                    <p:tgtEl>
                      <p:spTgt spid="21"/>
                    </p:tgtEl>
                  </p:cond>
                </p:stCondLst>
                <p:endSync evt="end" delay="0">
                  <p:rtn val="all"/>
                </p:endSync>
                <p:childTnLst>
                  <p:par>
                    <p:cTn id="12" fill="hold">
                      <p:stCondLst>
                        <p:cond delay="0"/>
                      </p:stCondLst>
                      <p:childTnLst>
                        <p:par>
                          <p:cTn id="13" fill="hold">
                            <p:stCondLst>
                              <p:cond delay="0"/>
                            </p:stCondLst>
                            <p:childTnLst>
                              <p:par>
                                <p:cTn id="14" presetID="1" presetClass="entr" presetSubtype="0" fill="hold" nodeType="withEffect">
                                  <p:stCondLst>
                                    <p:cond delay="0"/>
                                  </p:stCondLst>
                                  <p:childTnLst>
                                    <p:set>
                                      <p:cBhvr>
                                        <p:cTn id="15" dur="1" fill="hold">
                                          <p:stCondLst>
                                            <p:cond delay="0"/>
                                          </p:stCondLst>
                                        </p:cTn>
                                        <p:tgtEl>
                                          <p:spTgt spid="29"/>
                                        </p:tgtEl>
                                        <p:attrNameLst>
                                          <p:attrName>style.visibility</p:attrName>
                                        </p:attrNameLst>
                                      </p:cBhvr>
                                      <p:to>
                                        <p:strVal val="visible"/>
                                      </p:to>
                                    </p:set>
                                  </p:childTnLst>
                                </p:cTn>
                              </p:par>
                              <p:par>
                                <p:cTn id="16" presetID="1" presetClass="entr" presetSubtype="0" fill="hold" grpId="0" nodeType="withEffect">
                                  <p:stCondLst>
                                    <p:cond delay="0"/>
                                  </p:stCondLst>
                                  <p:childTnLst>
                                    <p:set>
                                      <p:cBhvr>
                                        <p:cTn id="17" dur="1" fill="hold">
                                          <p:stCondLst>
                                            <p:cond delay="0"/>
                                          </p:stCondLst>
                                        </p:cTn>
                                        <p:tgtEl>
                                          <p:spTgt spid="31"/>
                                        </p:tgtEl>
                                        <p:attrNameLst>
                                          <p:attrName>style.visibility</p:attrName>
                                        </p:attrNameLst>
                                      </p:cBhvr>
                                      <p:to>
                                        <p:strVal val="visible"/>
                                      </p:to>
                                    </p:set>
                                  </p:childTnLst>
                                </p:cTn>
                              </p:par>
                              <p:par>
                                <p:cTn id="18" presetID="1" presetClass="entr" presetSubtype="0" fill="hold" nodeType="withEffect">
                                  <p:stCondLst>
                                    <p:cond delay="0"/>
                                  </p:stCondLst>
                                  <p:childTnLst>
                                    <p:set>
                                      <p:cBhvr>
                                        <p:cTn id="19" dur="1" fill="hold">
                                          <p:stCondLst>
                                            <p:cond delay="0"/>
                                          </p:stCondLst>
                                        </p:cTn>
                                        <p:tgtEl>
                                          <p:spTgt spid="25"/>
                                        </p:tgtEl>
                                        <p:attrNameLst>
                                          <p:attrName>style.visibility</p:attrName>
                                        </p:attrNameLst>
                                      </p:cBhvr>
                                      <p:to>
                                        <p:strVal val="visible"/>
                                      </p:to>
                                    </p:set>
                                  </p:childTnLst>
                                </p:cTn>
                              </p:par>
                              <p:par>
                                <p:cTn id="20" presetID="1" presetClass="entr" presetSubtype="0" fill="hold" nodeType="withEffect">
                                  <p:stCondLst>
                                    <p:cond delay="0"/>
                                  </p:stCondLst>
                                  <p:childTnLst>
                                    <p:set>
                                      <p:cBhvr>
                                        <p:cTn id="21" dur="1" fill="hold">
                                          <p:stCondLst>
                                            <p:cond delay="0"/>
                                          </p:stCondLst>
                                        </p:cTn>
                                        <p:tgtEl>
                                          <p:spTgt spid="28"/>
                                        </p:tgtEl>
                                        <p:attrNameLst>
                                          <p:attrName>style.visibility</p:attrName>
                                        </p:attrNameLst>
                                      </p:cBhvr>
                                      <p:to>
                                        <p:strVal val="visible"/>
                                      </p:to>
                                    </p:set>
                                  </p:childTnLst>
                                </p:cTn>
                              </p:par>
                              <p:par>
                                <p:cTn id="22" presetID="1" presetClass="entr" presetSubtype="0" fill="hold" nodeType="withEffect">
                                  <p:stCondLst>
                                    <p:cond delay="0"/>
                                  </p:stCondLst>
                                  <p:childTnLst>
                                    <p:set>
                                      <p:cBhvr>
                                        <p:cTn id="23" dur="1" fill="hold">
                                          <p:stCondLst>
                                            <p:cond delay="0"/>
                                          </p:stCondLst>
                                        </p:cTn>
                                        <p:tgtEl>
                                          <p:spTgt spid="30"/>
                                        </p:tgtEl>
                                        <p:attrNameLst>
                                          <p:attrName>style.visibility</p:attrName>
                                        </p:attrNameLst>
                                      </p:cBhvr>
                                      <p:to>
                                        <p:strVal val="visible"/>
                                      </p:to>
                                    </p:set>
                                  </p:childTnLst>
                                </p:cTn>
                              </p:par>
                              <p:par>
                                <p:cTn id="24" presetID="1" presetClass="entr" presetSubtype="0" fill="hold" grpId="0" nodeType="withEffect">
                                  <p:stCondLst>
                                    <p:cond delay="0"/>
                                  </p:stCondLst>
                                  <p:childTnLst>
                                    <p:set>
                                      <p:cBhvr>
                                        <p:cTn id="25" dur="1" fill="hold">
                                          <p:stCondLst>
                                            <p:cond delay="0"/>
                                          </p:stCondLst>
                                        </p:cTn>
                                        <p:tgtEl>
                                          <p:spTgt spid="32"/>
                                        </p:tgtEl>
                                        <p:attrNameLst>
                                          <p:attrName>style.visibility</p:attrName>
                                        </p:attrNameLst>
                                      </p:cBhvr>
                                      <p:to>
                                        <p:strVal val="visible"/>
                                      </p:to>
                                    </p:set>
                                  </p:childTnLst>
                                </p:cTn>
                              </p:par>
                              <p:par>
                                <p:cTn id="26" presetID="1" presetClass="entr" presetSubtype="0" fill="hold" grpId="0" nodeType="withEffect">
                                  <p:stCondLst>
                                    <p:cond delay="0"/>
                                  </p:stCondLst>
                                  <p:childTnLst>
                                    <p:set>
                                      <p:cBhvr>
                                        <p:cTn id="27" dur="1" fill="hold">
                                          <p:stCondLst>
                                            <p:cond delay="0"/>
                                          </p:stCondLst>
                                        </p:cTn>
                                        <p:tgtEl>
                                          <p:spTgt spid="11"/>
                                        </p:tgtEl>
                                        <p:attrNameLst>
                                          <p:attrName>style.visibility</p:attrName>
                                        </p:attrNameLst>
                                      </p:cBhvr>
                                      <p:to>
                                        <p:strVal val="visible"/>
                                      </p:to>
                                    </p:set>
                                  </p:childTnLst>
                                </p:cTn>
                              </p:par>
                              <p:par>
                                <p:cTn id="28" presetID="1" presetClass="entr" presetSubtype="0" fill="hold" grpId="0" nodeType="withEffect">
                                  <p:stCondLst>
                                    <p:cond delay="0"/>
                                  </p:stCondLst>
                                  <p:childTnLst>
                                    <p:set>
                                      <p:cBhvr>
                                        <p:cTn id="29" dur="1" fill="hold">
                                          <p:stCondLst>
                                            <p:cond delay="0"/>
                                          </p:stCondLst>
                                        </p:cTn>
                                        <p:tgtEl>
                                          <p:spTgt spid="34"/>
                                        </p:tgtEl>
                                        <p:attrNameLst>
                                          <p:attrName>style.visibility</p:attrName>
                                        </p:attrNameLst>
                                      </p:cBhvr>
                                      <p:to>
                                        <p:strVal val="visible"/>
                                      </p:to>
                                    </p:set>
                                  </p:childTnLst>
                                </p:cTn>
                              </p:par>
                              <p:par>
                                <p:cTn id="30" presetID="1" presetClass="entr" presetSubtype="0" fill="hold" grpId="0" nodeType="withEffect">
                                  <p:stCondLst>
                                    <p:cond delay="0"/>
                                  </p:stCondLst>
                                  <p:childTnLst>
                                    <p:set>
                                      <p:cBhvr>
                                        <p:cTn id="31" dur="1" fill="hold">
                                          <p:stCondLst>
                                            <p:cond delay="0"/>
                                          </p:stCondLst>
                                        </p:cTn>
                                        <p:tgtEl>
                                          <p:spTgt spid="5"/>
                                        </p:tgtEl>
                                        <p:attrNameLst>
                                          <p:attrName>style.visibility</p:attrName>
                                        </p:attrNameLst>
                                      </p:cBhvr>
                                      <p:to>
                                        <p:strVal val="visible"/>
                                      </p:to>
                                    </p:set>
                                  </p:childTnLst>
                                </p:cTn>
                              </p:par>
                              <p:par>
                                <p:cTn id="32" presetID="1" presetClass="entr" presetSubtype="0" fill="hold" grpId="0" nodeType="withEffect">
                                  <p:stCondLst>
                                    <p:cond delay="0"/>
                                  </p:stCondLst>
                                  <p:childTnLst>
                                    <p:set>
                                      <p:cBhvr>
                                        <p:cTn id="33" dur="1" fill="hold">
                                          <p:stCondLst>
                                            <p:cond delay="0"/>
                                          </p:stCondLst>
                                        </p:cTn>
                                        <p:tgtEl>
                                          <p:spTgt spid="10"/>
                                        </p:tgtEl>
                                        <p:attrNameLst>
                                          <p:attrName>style.visibility</p:attrName>
                                        </p:attrNameLst>
                                      </p:cBhvr>
                                      <p:to>
                                        <p:strVal val="visible"/>
                                      </p:to>
                                    </p:set>
                                  </p:childTnLst>
                                </p:cTn>
                              </p:par>
                            </p:childTnLst>
                          </p:cTn>
                        </p:par>
                      </p:childTnLst>
                    </p:cTn>
                  </p:par>
                </p:childTnLst>
              </p:cTn>
              <p:nextCondLst>
                <p:cond evt="onClick" delay="0">
                  <p:tgtEl>
                    <p:spTgt spid="21"/>
                  </p:tgtEl>
                </p:cond>
              </p:nextCondLst>
            </p:seq>
            <p:seq concurrent="1" nextAc="seek">
              <p:cTn id="34" restart="whenNotActive" fill="hold" evtFilter="cancelBubble" nodeType="interactiveSeq">
                <p:stCondLst>
                  <p:cond evt="onClick" delay="0">
                    <p:tgtEl>
                      <p:spTgt spid="4"/>
                    </p:tgtEl>
                  </p:cond>
                </p:stCondLst>
                <p:endSync evt="end" delay="0">
                  <p:rtn val="all"/>
                </p:endSync>
                <p:childTnLst>
                  <p:par>
                    <p:cTn id="35" fill="hold">
                      <p:stCondLst>
                        <p:cond delay="0"/>
                      </p:stCondLst>
                      <p:childTnLst>
                        <p:par>
                          <p:cTn id="36" fill="hold">
                            <p:stCondLst>
                              <p:cond delay="0"/>
                            </p:stCondLst>
                            <p:childTnLst>
                              <p:par>
                                <p:cTn id="37" presetID="1" presetClass="entr" presetSubtype="0" fill="hold" nodeType="withEffect">
                                  <p:stCondLst>
                                    <p:cond delay="0"/>
                                  </p:stCondLst>
                                  <p:childTnLst>
                                    <p:set>
                                      <p:cBhvr>
                                        <p:cTn id="38" dur="1" fill="hold">
                                          <p:stCondLst>
                                            <p:cond delay="9"/>
                                          </p:stCondLst>
                                        </p:cTn>
                                        <p:tgtEl>
                                          <p:spTgt spid="40"/>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9"/>
                                          </p:stCondLst>
                                        </p:cTn>
                                        <p:tgtEl>
                                          <p:spTgt spid="33"/>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15"/>
                                        </p:tgtEl>
                                        <p:attrNameLst>
                                          <p:attrName>style.visibility</p:attrName>
                                        </p:attrNameLst>
                                      </p:cBhvr>
                                      <p:to>
                                        <p:strVal val="visible"/>
                                      </p:to>
                                    </p:set>
                                  </p:childTnLst>
                                </p:cTn>
                              </p:par>
                            </p:childTnLst>
                          </p:cTn>
                        </p:par>
                      </p:childTnLst>
                    </p:cTn>
                  </p:par>
                </p:childTnLst>
              </p:cTn>
              <p:nextCondLst>
                <p:cond evt="onClick" delay="0">
                  <p:tgtEl>
                    <p:spTgt spid="4"/>
                  </p:tgtEl>
                </p:cond>
              </p:nextCondLst>
            </p:seq>
          </p:childTnLst>
        </p:cTn>
      </p:par>
    </p:tnLst>
    <p:bldLst>
      <p:bldP spid="26" grpId="0"/>
      <p:bldP spid="15" grpId="0" animBg="1"/>
      <p:bldP spid="17" grpId="0" animBg="1"/>
      <p:bldP spid="32" grpId="0" animBg="1"/>
      <p:bldP spid="33" grpId="0"/>
      <p:bldP spid="31" grpId="0"/>
      <p:bldP spid="5" grpId="0" animBg="1"/>
      <p:bldP spid="10" grpId="0"/>
      <p:bldP spid="11" grpId="0"/>
      <p:bldP spid="34"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0" descr="10 ₪">
            <a:extLst>
              <a:ext uri="{FF2B5EF4-FFF2-40B4-BE49-F238E27FC236}">
                <a16:creationId xmlns:a16="http://schemas.microsoft.com/office/drawing/2014/main" id="{16807545-7166-4170-A73A-E1F0FA5A87D7}"/>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58426" t="23799" r="15505" b="22269"/>
          <a:stretch/>
        </p:blipFill>
        <p:spPr bwMode="auto">
          <a:xfrm>
            <a:off x="10685284" y="225502"/>
            <a:ext cx="1198612" cy="1299868"/>
          </a:xfrm>
          <a:prstGeom prst="rect">
            <a:avLst/>
          </a:prstGeom>
          <a:noFill/>
          <a:ln>
            <a:noFill/>
          </a:ln>
          <a:extLst>
            <a:ext uri="{909E8E84-426E-40DD-AFC4-6F175D3DCCD1}">
              <a14:hiddenFill xmlns:a14="http://schemas.microsoft.com/office/drawing/2010/main">
                <a:solidFill>
                  <a:srgbClr val="FFFFFF"/>
                </a:solidFill>
              </a14:hiddenFill>
            </a:ext>
          </a:extLst>
        </p:spPr>
      </p:pic>
      <p:sp>
        <p:nvSpPr>
          <p:cNvPr id="3" name="תיבת טקסט 2">
            <a:extLst>
              <a:ext uri="{FF2B5EF4-FFF2-40B4-BE49-F238E27FC236}">
                <a16:creationId xmlns:a16="http://schemas.microsoft.com/office/drawing/2014/main" id="{AB765EC9-8F88-4F6F-B227-10CEF242970A}"/>
              </a:ext>
            </a:extLst>
          </p:cNvPr>
          <p:cNvSpPr txBox="1"/>
          <p:nvPr/>
        </p:nvSpPr>
        <p:spPr>
          <a:xfrm>
            <a:off x="1540957" y="613826"/>
            <a:ext cx="9110087" cy="523220"/>
          </a:xfrm>
          <a:prstGeom prst="rect">
            <a:avLst/>
          </a:prstGeom>
          <a:noFill/>
        </p:spPr>
        <p:txBody>
          <a:bodyPr wrap="square" rtlCol="1">
            <a:spAutoFit/>
          </a:bodyPr>
          <a:lstStyle/>
          <a:p>
            <a:r>
              <a:rPr lang="he-IL" sz="2800" dirty="0">
                <a:latin typeface="Calibri" panose="020F0502020204030204" pitchFamily="34" charset="0"/>
                <a:cs typeface="Calibri" panose="020F0502020204030204" pitchFamily="34" charset="0"/>
              </a:rPr>
              <a:t>זֶה מַטְבֵּעַ שֶל 10 שְקָלִים. הוּא שָוֶה לָעֵרֶךְ שֶל  ___ מַטְבְּעוֹת שֶל 1 שֶקֶל. </a:t>
            </a:r>
          </a:p>
        </p:txBody>
      </p:sp>
      <p:pic>
        <p:nvPicPr>
          <p:cNvPr id="12" name="Picture 4">
            <a:extLst>
              <a:ext uri="{FF2B5EF4-FFF2-40B4-BE49-F238E27FC236}">
                <a16:creationId xmlns:a16="http://schemas.microsoft.com/office/drawing/2014/main" id="{8DF986A0-0ED0-4E88-A9B5-89607DC21A4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t="27" b="27"/>
          <a:stretch/>
        </p:blipFill>
        <p:spPr bwMode="auto">
          <a:xfrm>
            <a:off x="3980304" y="2366457"/>
            <a:ext cx="660756" cy="666508"/>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13" name="Picture 4">
            <a:extLst>
              <a:ext uri="{FF2B5EF4-FFF2-40B4-BE49-F238E27FC236}">
                <a16:creationId xmlns:a16="http://schemas.microsoft.com/office/drawing/2014/main" id="{66D1154E-B077-45AA-997C-6D5025C815C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t="27" b="27"/>
          <a:stretch/>
        </p:blipFill>
        <p:spPr bwMode="auto">
          <a:xfrm>
            <a:off x="4859001" y="2366457"/>
            <a:ext cx="660756" cy="666508"/>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14" name="Picture 4">
            <a:extLst>
              <a:ext uri="{FF2B5EF4-FFF2-40B4-BE49-F238E27FC236}">
                <a16:creationId xmlns:a16="http://schemas.microsoft.com/office/drawing/2014/main" id="{D1B5CF5F-B20E-4774-ADA6-D1D4FFCF980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t="27" b="27"/>
          <a:stretch/>
        </p:blipFill>
        <p:spPr bwMode="auto">
          <a:xfrm>
            <a:off x="5737341" y="2366457"/>
            <a:ext cx="660756" cy="666508"/>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15" name="Picture 4">
            <a:extLst>
              <a:ext uri="{FF2B5EF4-FFF2-40B4-BE49-F238E27FC236}">
                <a16:creationId xmlns:a16="http://schemas.microsoft.com/office/drawing/2014/main" id="{A2B2F228-F24D-430E-8318-6C7401FC274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t="27" b="27"/>
          <a:stretch/>
        </p:blipFill>
        <p:spPr bwMode="auto">
          <a:xfrm>
            <a:off x="6606946" y="2366457"/>
            <a:ext cx="660756" cy="666508"/>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16" name="Picture 4">
            <a:extLst>
              <a:ext uri="{FF2B5EF4-FFF2-40B4-BE49-F238E27FC236}">
                <a16:creationId xmlns:a16="http://schemas.microsoft.com/office/drawing/2014/main" id="{006C60A9-F3EC-474A-9795-0BA2F6960CF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t="27" b="27"/>
          <a:stretch/>
        </p:blipFill>
        <p:spPr bwMode="auto">
          <a:xfrm>
            <a:off x="7485644" y="2366457"/>
            <a:ext cx="660756" cy="666508"/>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17" name="Picture 4">
            <a:extLst>
              <a:ext uri="{FF2B5EF4-FFF2-40B4-BE49-F238E27FC236}">
                <a16:creationId xmlns:a16="http://schemas.microsoft.com/office/drawing/2014/main" id="{DFA1ECFD-4AA5-4AD2-A04F-E790FAB74BE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t="27" b="27"/>
          <a:stretch/>
        </p:blipFill>
        <p:spPr bwMode="auto">
          <a:xfrm>
            <a:off x="3980304" y="3297756"/>
            <a:ext cx="660756" cy="666508"/>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18" name="Picture 4">
            <a:extLst>
              <a:ext uri="{FF2B5EF4-FFF2-40B4-BE49-F238E27FC236}">
                <a16:creationId xmlns:a16="http://schemas.microsoft.com/office/drawing/2014/main" id="{1C61164E-6DFF-427D-84FA-66176016B3F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t="27" b="27"/>
          <a:stretch/>
        </p:blipFill>
        <p:spPr bwMode="auto">
          <a:xfrm>
            <a:off x="4859001" y="3297756"/>
            <a:ext cx="660756" cy="666508"/>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19" name="Picture 4">
            <a:extLst>
              <a:ext uri="{FF2B5EF4-FFF2-40B4-BE49-F238E27FC236}">
                <a16:creationId xmlns:a16="http://schemas.microsoft.com/office/drawing/2014/main" id="{79535FBB-E2D9-42AC-A4C5-68638A83525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t="27" b="27"/>
          <a:stretch/>
        </p:blipFill>
        <p:spPr bwMode="auto">
          <a:xfrm>
            <a:off x="5737698" y="3297756"/>
            <a:ext cx="660756" cy="666508"/>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20" name="Picture 4">
            <a:extLst>
              <a:ext uri="{FF2B5EF4-FFF2-40B4-BE49-F238E27FC236}">
                <a16:creationId xmlns:a16="http://schemas.microsoft.com/office/drawing/2014/main" id="{04E13285-C832-461B-8817-BD82792B769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t="27" b="27"/>
          <a:stretch/>
        </p:blipFill>
        <p:spPr bwMode="auto">
          <a:xfrm>
            <a:off x="6606946" y="3297756"/>
            <a:ext cx="660756" cy="666508"/>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21" name="Picture 4">
            <a:extLst>
              <a:ext uri="{FF2B5EF4-FFF2-40B4-BE49-F238E27FC236}">
                <a16:creationId xmlns:a16="http://schemas.microsoft.com/office/drawing/2014/main" id="{49C06DA6-6308-4BFA-8E09-AC733C443AC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t="27" b="27"/>
          <a:stretch/>
        </p:blipFill>
        <p:spPr bwMode="auto">
          <a:xfrm>
            <a:off x="7485644" y="3297756"/>
            <a:ext cx="660756" cy="666508"/>
          </a:xfrm>
          <a:prstGeom prst="rect">
            <a:avLst/>
          </a:prstGeom>
          <a:noFill/>
          <a:ln>
            <a:noFill/>
          </a:ln>
          <a:extLst>
            <a:ext uri="{909E8E84-426E-40DD-AFC4-6F175D3DCCD1}">
              <a14:hiddenFill xmlns:a14="http://schemas.microsoft.com/office/drawing/2010/main">
                <a:solidFill>
                  <a:srgbClr val="FFFFFF"/>
                </a:solidFill>
              </a14:hiddenFill>
            </a:ext>
          </a:extLst>
        </p:spPr>
      </p:pic>
      <p:sp>
        <p:nvSpPr>
          <p:cNvPr id="27" name="תיבת טקסט 26">
            <a:extLst>
              <a:ext uri="{FF2B5EF4-FFF2-40B4-BE49-F238E27FC236}">
                <a16:creationId xmlns:a16="http://schemas.microsoft.com/office/drawing/2014/main" id="{6704A02D-1F93-49A7-8A50-7FB756494530}"/>
              </a:ext>
            </a:extLst>
          </p:cNvPr>
          <p:cNvSpPr txBox="1"/>
          <p:nvPr/>
        </p:nvSpPr>
        <p:spPr>
          <a:xfrm>
            <a:off x="3874676" y="4151066"/>
            <a:ext cx="4386086" cy="523220"/>
          </a:xfrm>
          <a:prstGeom prst="rect">
            <a:avLst/>
          </a:prstGeom>
          <a:noFill/>
        </p:spPr>
        <p:txBody>
          <a:bodyPr wrap="square" rtlCol="1">
            <a:spAutoFit/>
          </a:bodyPr>
          <a:lstStyle/>
          <a:p>
            <a:pPr algn="l"/>
            <a:r>
              <a:rPr lang="en-US" sz="2800" dirty="0">
                <a:solidFill>
                  <a:srgbClr val="45579E"/>
                </a:solidFill>
                <a:latin typeface="Calibri" panose="020F0502020204030204" pitchFamily="34" charset="0"/>
                <a:cs typeface="Calibri" panose="020F0502020204030204" pitchFamily="34" charset="0"/>
              </a:rPr>
              <a:t>1+1+1+1+1+1+1+1+1+1 =  10</a:t>
            </a:r>
            <a:endParaRPr lang="he-IL" sz="2800" dirty="0">
              <a:solidFill>
                <a:srgbClr val="45579E"/>
              </a:solidFill>
              <a:latin typeface="Calibri" panose="020F0502020204030204" pitchFamily="34" charset="0"/>
              <a:cs typeface="Calibri" panose="020F0502020204030204" pitchFamily="34" charset="0"/>
            </a:endParaRPr>
          </a:p>
        </p:txBody>
      </p:sp>
      <p:pic>
        <p:nvPicPr>
          <p:cNvPr id="28" name="תמונה 27" descr="תמונה שמכילה טקסט, גרפיקה וקטורית&#10;&#10;התיאור נוצר באופן אוטומטי">
            <a:extLst>
              <a:ext uri="{FF2B5EF4-FFF2-40B4-BE49-F238E27FC236}">
                <a16:creationId xmlns:a16="http://schemas.microsoft.com/office/drawing/2014/main" id="{BDE78815-822D-4516-8E66-1F995ED32765}"/>
              </a:ext>
            </a:extLst>
          </p:cNvPr>
          <p:cNvPicPr>
            <a:picLocks noChangeAspect="1"/>
          </p:cNvPicPr>
          <p:nvPr/>
        </p:nvPicPr>
        <p:blipFill rotWithShape="1">
          <a:blip r:embed="rId4">
            <a:extLst>
              <a:ext uri="{28A0092B-C50C-407E-A947-70E740481C1C}">
                <a14:useLocalDpi xmlns:a14="http://schemas.microsoft.com/office/drawing/2010/main" val="0"/>
              </a:ext>
            </a:extLst>
          </a:blip>
          <a:srcRect l="11640" t="10895" r="24100" b="8665"/>
          <a:stretch/>
        </p:blipFill>
        <p:spPr>
          <a:xfrm>
            <a:off x="10651044" y="5026142"/>
            <a:ext cx="1283220" cy="1606356"/>
          </a:xfrm>
          <a:prstGeom prst="rect">
            <a:avLst/>
          </a:prstGeom>
        </p:spPr>
      </p:pic>
      <p:sp>
        <p:nvSpPr>
          <p:cNvPr id="31" name="לחצו עלי">
            <a:extLst>
              <a:ext uri="{FF2B5EF4-FFF2-40B4-BE49-F238E27FC236}">
                <a16:creationId xmlns:a16="http://schemas.microsoft.com/office/drawing/2014/main" id="{1F73A869-B44F-4536-A019-D54D6215B7E7}"/>
              </a:ext>
            </a:extLst>
          </p:cNvPr>
          <p:cNvSpPr/>
          <p:nvPr/>
        </p:nvSpPr>
        <p:spPr>
          <a:xfrm>
            <a:off x="476356" y="5328974"/>
            <a:ext cx="2633759" cy="1160371"/>
          </a:xfrm>
          <a:custGeom>
            <a:avLst/>
            <a:gdLst>
              <a:gd name="connsiteX0" fmla="*/ 254115 w 3369197"/>
              <a:gd name="connsiteY0" fmla="*/ 6913 h 1475174"/>
              <a:gd name="connsiteX1" fmla="*/ 171565 w 3369197"/>
              <a:gd name="connsiteY1" fmla="*/ 563 h 1475174"/>
              <a:gd name="connsiteX2" fmla="*/ 95365 w 3369197"/>
              <a:gd name="connsiteY2" fmla="*/ 19613 h 1475174"/>
              <a:gd name="connsiteX3" fmla="*/ 19165 w 3369197"/>
              <a:gd name="connsiteY3" fmla="*/ 64063 h 1475174"/>
              <a:gd name="connsiteX4" fmla="*/ 115 w 3369197"/>
              <a:gd name="connsiteY4" fmla="*/ 191063 h 1475174"/>
              <a:gd name="connsiteX5" fmla="*/ 12815 w 3369197"/>
              <a:gd name="connsiteY5" fmla="*/ 362513 h 1475174"/>
              <a:gd name="connsiteX6" fmla="*/ 44565 w 3369197"/>
              <a:gd name="connsiteY6" fmla="*/ 692713 h 1475174"/>
              <a:gd name="connsiteX7" fmla="*/ 95365 w 3369197"/>
              <a:gd name="connsiteY7" fmla="*/ 1162613 h 1475174"/>
              <a:gd name="connsiteX8" fmla="*/ 108065 w 3369197"/>
              <a:gd name="connsiteY8" fmla="*/ 1327713 h 1475174"/>
              <a:gd name="connsiteX9" fmla="*/ 120765 w 3369197"/>
              <a:gd name="connsiteY9" fmla="*/ 1410263 h 1475174"/>
              <a:gd name="connsiteX10" fmla="*/ 171565 w 3369197"/>
              <a:gd name="connsiteY10" fmla="*/ 1454713 h 1475174"/>
              <a:gd name="connsiteX11" fmla="*/ 355715 w 3369197"/>
              <a:gd name="connsiteY11" fmla="*/ 1473763 h 1475174"/>
              <a:gd name="connsiteX12" fmla="*/ 558915 w 3369197"/>
              <a:gd name="connsiteY12" fmla="*/ 1473763 h 1475174"/>
              <a:gd name="connsiteX13" fmla="*/ 1187565 w 3369197"/>
              <a:gd name="connsiteY13" fmla="*/ 1467413 h 1475174"/>
              <a:gd name="connsiteX14" fmla="*/ 2482965 w 3369197"/>
              <a:gd name="connsiteY14" fmla="*/ 1467413 h 1475174"/>
              <a:gd name="connsiteX15" fmla="*/ 3137015 w 3369197"/>
              <a:gd name="connsiteY15" fmla="*/ 1467413 h 1475174"/>
              <a:gd name="connsiteX16" fmla="*/ 3187815 w 3369197"/>
              <a:gd name="connsiteY16" fmla="*/ 1454713 h 1475174"/>
              <a:gd name="connsiteX17" fmla="*/ 3264015 w 3369197"/>
              <a:gd name="connsiteY17" fmla="*/ 1422963 h 1475174"/>
              <a:gd name="connsiteX18" fmla="*/ 3302115 w 3369197"/>
              <a:gd name="connsiteY18" fmla="*/ 1384863 h 1475174"/>
              <a:gd name="connsiteX19" fmla="*/ 3340215 w 3369197"/>
              <a:gd name="connsiteY19" fmla="*/ 1207063 h 1475174"/>
              <a:gd name="connsiteX20" fmla="*/ 3365615 w 3369197"/>
              <a:gd name="connsiteY20" fmla="*/ 260913 h 1475174"/>
              <a:gd name="connsiteX21" fmla="*/ 3365615 w 3369197"/>
              <a:gd name="connsiteY21" fmla="*/ 191063 h 1475174"/>
              <a:gd name="connsiteX22" fmla="*/ 3333865 w 3369197"/>
              <a:gd name="connsiteY22" fmla="*/ 70413 h 1475174"/>
              <a:gd name="connsiteX23" fmla="*/ 3308465 w 3369197"/>
              <a:gd name="connsiteY23" fmla="*/ 38663 h 1475174"/>
              <a:gd name="connsiteX24" fmla="*/ 3257665 w 3369197"/>
              <a:gd name="connsiteY24" fmla="*/ 19613 h 1475174"/>
              <a:gd name="connsiteX25" fmla="*/ 3225915 w 3369197"/>
              <a:gd name="connsiteY25" fmla="*/ 13263 h 1475174"/>
              <a:gd name="connsiteX26" fmla="*/ 3111615 w 3369197"/>
              <a:gd name="connsiteY26" fmla="*/ 6913 h 1475174"/>
              <a:gd name="connsiteX27" fmla="*/ 3041765 w 3369197"/>
              <a:gd name="connsiteY27" fmla="*/ 6913 h 1475174"/>
              <a:gd name="connsiteX28" fmla="*/ 254115 w 3369197"/>
              <a:gd name="connsiteY28" fmla="*/ 6913 h 1475174"/>
              <a:gd name="connsiteX0" fmla="*/ 254115 w 3366916"/>
              <a:gd name="connsiteY0" fmla="*/ 6913 h 1475174"/>
              <a:gd name="connsiteX1" fmla="*/ 171565 w 3366916"/>
              <a:gd name="connsiteY1" fmla="*/ 563 h 1475174"/>
              <a:gd name="connsiteX2" fmla="*/ 95365 w 3366916"/>
              <a:gd name="connsiteY2" fmla="*/ 19613 h 1475174"/>
              <a:gd name="connsiteX3" fmla="*/ 19165 w 3366916"/>
              <a:gd name="connsiteY3" fmla="*/ 64063 h 1475174"/>
              <a:gd name="connsiteX4" fmla="*/ 115 w 3366916"/>
              <a:gd name="connsiteY4" fmla="*/ 191063 h 1475174"/>
              <a:gd name="connsiteX5" fmla="*/ 12815 w 3366916"/>
              <a:gd name="connsiteY5" fmla="*/ 362513 h 1475174"/>
              <a:gd name="connsiteX6" fmla="*/ 44565 w 3366916"/>
              <a:gd name="connsiteY6" fmla="*/ 692713 h 1475174"/>
              <a:gd name="connsiteX7" fmla="*/ 95365 w 3366916"/>
              <a:gd name="connsiteY7" fmla="*/ 1162613 h 1475174"/>
              <a:gd name="connsiteX8" fmla="*/ 108065 w 3366916"/>
              <a:gd name="connsiteY8" fmla="*/ 1327713 h 1475174"/>
              <a:gd name="connsiteX9" fmla="*/ 120765 w 3366916"/>
              <a:gd name="connsiteY9" fmla="*/ 1410263 h 1475174"/>
              <a:gd name="connsiteX10" fmla="*/ 171565 w 3366916"/>
              <a:gd name="connsiteY10" fmla="*/ 1454713 h 1475174"/>
              <a:gd name="connsiteX11" fmla="*/ 355715 w 3366916"/>
              <a:gd name="connsiteY11" fmla="*/ 1473763 h 1475174"/>
              <a:gd name="connsiteX12" fmla="*/ 558915 w 3366916"/>
              <a:gd name="connsiteY12" fmla="*/ 1473763 h 1475174"/>
              <a:gd name="connsiteX13" fmla="*/ 1187565 w 3366916"/>
              <a:gd name="connsiteY13" fmla="*/ 1467413 h 1475174"/>
              <a:gd name="connsiteX14" fmla="*/ 2482965 w 3366916"/>
              <a:gd name="connsiteY14" fmla="*/ 1467413 h 1475174"/>
              <a:gd name="connsiteX15" fmla="*/ 3137015 w 3366916"/>
              <a:gd name="connsiteY15" fmla="*/ 1467413 h 1475174"/>
              <a:gd name="connsiteX16" fmla="*/ 3187815 w 3366916"/>
              <a:gd name="connsiteY16" fmla="*/ 1454713 h 1475174"/>
              <a:gd name="connsiteX17" fmla="*/ 3264015 w 3366916"/>
              <a:gd name="connsiteY17" fmla="*/ 1422963 h 1475174"/>
              <a:gd name="connsiteX18" fmla="*/ 3302115 w 3366916"/>
              <a:gd name="connsiteY18" fmla="*/ 1384863 h 1475174"/>
              <a:gd name="connsiteX19" fmla="*/ 3340215 w 3366916"/>
              <a:gd name="connsiteY19" fmla="*/ 1207063 h 1475174"/>
              <a:gd name="connsiteX20" fmla="*/ 3365615 w 3366916"/>
              <a:gd name="connsiteY20" fmla="*/ 260913 h 1475174"/>
              <a:gd name="connsiteX21" fmla="*/ 3360162 w 3366916"/>
              <a:gd name="connsiteY21" fmla="*/ 143441 h 1475174"/>
              <a:gd name="connsiteX22" fmla="*/ 3333865 w 3366916"/>
              <a:gd name="connsiteY22" fmla="*/ 70413 h 1475174"/>
              <a:gd name="connsiteX23" fmla="*/ 3308465 w 3366916"/>
              <a:gd name="connsiteY23" fmla="*/ 38663 h 1475174"/>
              <a:gd name="connsiteX24" fmla="*/ 3257665 w 3366916"/>
              <a:gd name="connsiteY24" fmla="*/ 19613 h 1475174"/>
              <a:gd name="connsiteX25" fmla="*/ 3225915 w 3366916"/>
              <a:gd name="connsiteY25" fmla="*/ 13263 h 1475174"/>
              <a:gd name="connsiteX26" fmla="*/ 3111615 w 3366916"/>
              <a:gd name="connsiteY26" fmla="*/ 6913 h 1475174"/>
              <a:gd name="connsiteX27" fmla="*/ 3041765 w 3366916"/>
              <a:gd name="connsiteY27" fmla="*/ 6913 h 1475174"/>
              <a:gd name="connsiteX28" fmla="*/ 254115 w 3366916"/>
              <a:gd name="connsiteY28" fmla="*/ 6913 h 1475174"/>
              <a:gd name="connsiteX0" fmla="*/ 254115 w 3368387"/>
              <a:gd name="connsiteY0" fmla="*/ 6913 h 1475174"/>
              <a:gd name="connsiteX1" fmla="*/ 171565 w 3368387"/>
              <a:gd name="connsiteY1" fmla="*/ 563 h 1475174"/>
              <a:gd name="connsiteX2" fmla="*/ 95365 w 3368387"/>
              <a:gd name="connsiteY2" fmla="*/ 19613 h 1475174"/>
              <a:gd name="connsiteX3" fmla="*/ 19165 w 3368387"/>
              <a:gd name="connsiteY3" fmla="*/ 64063 h 1475174"/>
              <a:gd name="connsiteX4" fmla="*/ 115 w 3368387"/>
              <a:gd name="connsiteY4" fmla="*/ 191063 h 1475174"/>
              <a:gd name="connsiteX5" fmla="*/ 12815 w 3368387"/>
              <a:gd name="connsiteY5" fmla="*/ 362513 h 1475174"/>
              <a:gd name="connsiteX6" fmla="*/ 44565 w 3368387"/>
              <a:gd name="connsiteY6" fmla="*/ 692713 h 1475174"/>
              <a:gd name="connsiteX7" fmla="*/ 95365 w 3368387"/>
              <a:gd name="connsiteY7" fmla="*/ 1162613 h 1475174"/>
              <a:gd name="connsiteX8" fmla="*/ 108065 w 3368387"/>
              <a:gd name="connsiteY8" fmla="*/ 1327713 h 1475174"/>
              <a:gd name="connsiteX9" fmla="*/ 120765 w 3368387"/>
              <a:gd name="connsiteY9" fmla="*/ 1410263 h 1475174"/>
              <a:gd name="connsiteX10" fmla="*/ 171565 w 3368387"/>
              <a:gd name="connsiteY10" fmla="*/ 1454713 h 1475174"/>
              <a:gd name="connsiteX11" fmla="*/ 355715 w 3368387"/>
              <a:gd name="connsiteY11" fmla="*/ 1473763 h 1475174"/>
              <a:gd name="connsiteX12" fmla="*/ 558915 w 3368387"/>
              <a:gd name="connsiteY12" fmla="*/ 1473763 h 1475174"/>
              <a:gd name="connsiteX13" fmla="*/ 1187565 w 3368387"/>
              <a:gd name="connsiteY13" fmla="*/ 1467413 h 1475174"/>
              <a:gd name="connsiteX14" fmla="*/ 2482965 w 3368387"/>
              <a:gd name="connsiteY14" fmla="*/ 1467413 h 1475174"/>
              <a:gd name="connsiteX15" fmla="*/ 3137015 w 3368387"/>
              <a:gd name="connsiteY15" fmla="*/ 1467413 h 1475174"/>
              <a:gd name="connsiteX16" fmla="*/ 3187815 w 3368387"/>
              <a:gd name="connsiteY16" fmla="*/ 1454713 h 1475174"/>
              <a:gd name="connsiteX17" fmla="*/ 3264015 w 3368387"/>
              <a:gd name="connsiteY17" fmla="*/ 1422963 h 1475174"/>
              <a:gd name="connsiteX18" fmla="*/ 3302115 w 3368387"/>
              <a:gd name="connsiteY18" fmla="*/ 1384863 h 1475174"/>
              <a:gd name="connsiteX19" fmla="*/ 3340215 w 3368387"/>
              <a:gd name="connsiteY19" fmla="*/ 1207063 h 1475174"/>
              <a:gd name="connsiteX20" fmla="*/ 3367306 w 3368387"/>
              <a:gd name="connsiteY20" fmla="*/ 326797 h 1475174"/>
              <a:gd name="connsiteX21" fmla="*/ 3360162 w 3368387"/>
              <a:gd name="connsiteY21" fmla="*/ 143441 h 1475174"/>
              <a:gd name="connsiteX22" fmla="*/ 3333865 w 3368387"/>
              <a:gd name="connsiteY22" fmla="*/ 70413 h 1475174"/>
              <a:gd name="connsiteX23" fmla="*/ 3308465 w 3368387"/>
              <a:gd name="connsiteY23" fmla="*/ 38663 h 1475174"/>
              <a:gd name="connsiteX24" fmla="*/ 3257665 w 3368387"/>
              <a:gd name="connsiteY24" fmla="*/ 19613 h 1475174"/>
              <a:gd name="connsiteX25" fmla="*/ 3225915 w 3368387"/>
              <a:gd name="connsiteY25" fmla="*/ 13263 h 1475174"/>
              <a:gd name="connsiteX26" fmla="*/ 3111615 w 3368387"/>
              <a:gd name="connsiteY26" fmla="*/ 6913 h 1475174"/>
              <a:gd name="connsiteX27" fmla="*/ 3041765 w 3368387"/>
              <a:gd name="connsiteY27" fmla="*/ 6913 h 1475174"/>
              <a:gd name="connsiteX28" fmla="*/ 254115 w 3368387"/>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137015 w 3368651"/>
              <a:gd name="connsiteY15" fmla="*/ 1467413 h 1475174"/>
              <a:gd name="connsiteX16" fmla="*/ 3187815 w 3368651"/>
              <a:gd name="connsiteY16" fmla="*/ 1454713 h 1475174"/>
              <a:gd name="connsiteX17" fmla="*/ 3264015 w 3368651"/>
              <a:gd name="connsiteY17" fmla="*/ 1422963 h 1475174"/>
              <a:gd name="connsiteX18" fmla="*/ 3302115 w 3368651"/>
              <a:gd name="connsiteY18" fmla="*/ 1384863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137015 w 3368651"/>
              <a:gd name="connsiteY15" fmla="*/ 1467413 h 1475174"/>
              <a:gd name="connsiteX16" fmla="*/ 3187815 w 3368651"/>
              <a:gd name="connsiteY16" fmla="*/ 1454713 h 1475174"/>
              <a:gd name="connsiteX17" fmla="*/ 3264015 w 3368651"/>
              <a:gd name="connsiteY17" fmla="*/ 1422963 h 1475174"/>
              <a:gd name="connsiteX18" fmla="*/ 3314918 w 3368651"/>
              <a:gd name="connsiteY18" fmla="*/ 1343591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041074 w 3368651"/>
              <a:gd name="connsiteY15" fmla="*/ 1465035 h 1475174"/>
              <a:gd name="connsiteX16" fmla="*/ 3187815 w 3368651"/>
              <a:gd name="connsiteY16" fmla="*/ 1454713 h 1475174"/>
              <a:gd name="connsiteX17" fmla="*/ 3264015 w 3368651"/>
              <a:gd name="connsiteY17" fmla="*/ 1422963 h 1475174"/>
              <a:gd name="connsiteX18" fmla="*/ 3314918 w 3368651"/>
              <a:gd name="connsiteY18" fmla="*/ 1343591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304121 w 3368651"/>
              <a:gd name="connsiteY0" fmla="*/ 3518 h 1476542"/>
              <a:gd name="connsiteX1" fmla="*/ 171565 w 3368651"/>
              <a:gd name="connsiteY1" fmla="*/ 1931 h 1476542"/>
              <a:gd name="connsiteX2" fmla="*/ 95365 w 3368651"/>
              <a:gd name="connsiteY2" fmla="*/ 20981 h 1476542"/>
              <a:gd name="connsiteX3" fmla="*/ 19165 w 3368651"/>
              <a:gd name="connsiteY3" fmla="*/ 65431 h 1476542"/>
              <a:gd name="connsiteX4" fmla="*/ 115 w 3368651"/>
              <a:gd name="connsiteY4" fmla="*/ 192431 h 1476542"/>
              <a:gd name="connsiteX5" fmla="*/ 12815 w 3368651"/>
              <a:gd name="connsiteY5" fmla="*/ 363881 h 1476542"/>
              <a:gd name="connsiteX6" fmla="*/ 44565 w 3368651"/>
              <a:gd name="connsiteY6" fmla="*/ 694081 h 1476542"/>
              <a:gd name="connsiteX7" fmla="*/ 95365 w 3368651"/>
              <a:gd name="connsiteY7" fmla="*/ 1163981 h 1476542"/>
              <a:gd name="connsiteX8" fmla="*/ 108065 w 3368651"/>
              <a:gd name="connsiteY8" fmla="*/ 1329081 h 1476542"/>
              <a:gd name="connsiteX9" fmla="*/ 120765 w 3368651"/>
              <a:gd name="connsiteY9" fmla="*/ 1411631 h 1476542"/>
              <a:gd name="connsiteX10" fmla="*/ 171565 w 3368651"/>
              <a:gd name="connsiteY10" fmla="*/ 1456081 h 1476542"/>
              <a:gd name="connsiteX11" fmla="*/ 355715 w 3368651"/>
              <a:gd name="connsiteY11" fmla="*/ 1475131 h 1476542"/>
              <a:gd name="connsiteX12" fmla="*/ 558915 w 3368651"/>
              <a:gd name="connsiteY12" fmla="*/ 1475131 h 1476542"/>
              <a:gd name="connsiteX13" fmla="*/ 1187565 w 3368651"/>
              <a:gd name="connsiteY13" fmla="*/ 1468781 h 1476542"/>
              <a:gd name="connsiteX14" fmla="*/ 2482965 w 3368651"/>
              <a:gd name="connsiteY14" fmla="*/ 1468781 h 1476542"/>
              <a:gd name="connsiteX15" fmla="*/ 3041074 w 3368651"/>
              <a:gd name="connsiteY15" fmla="*/ 1466403 h 1476542"/>
              <a:gd name="connsiteX16" fmla="*/ 3187815 w 3368651"/>
              <a:gd name="connsiteY16" fmla="*/ 1456081 h 1476542"/>
              <a:gd name="connsiteX17" fmla="*/ 3264015 w 3368651"/>
              <a:gd name="connsiteY17" fmla="*/ 1424331 h 1476542"/>
              <a:gd name="connsiteX18" fmla="*/ 3314918 w 3368651"/>
              <a:gd name="connsiteY18" fmla="*/ 1344959 h 1476542"/>
              <a:gd name="connsiteX19" fmla="*/ 3336349 w 3368651"/>
              <a:gd name="connsiteY19" fmla="*/ 1156840 h 1476542"/>
              <a:gd name="connsiteX20" fmla="*/ 3367306 w 3368651"/>
              <a:gd name="connsiteY20" fmla="*/ 328165 h 1476542"/>
              <a:gd name="connsiteX21" fmla="*/ 3360162 w 3368651"/>
              <a:gd name="connsiteY21" fmla="*/ 144809 h 1476542"/>
              <a:gd name="connsiteX22" fmla="*/ 3333865 w 3368651"/>
              <a:gd name="connsiteY22" fmla="*/ 71781 h 1476542"/>
              <a:gd name="connsiteX23" fmla="*/ 3308465 w 3368651"/>
              <a:gd name="connsiteY23" fmla="*/ 40031 h 1476542"/>
              <a:gd name="connsiteX24" fmla="*/ 3257665 w 3368651"/>
              <a:gd name="connsiteY24" fmla="*/ 20981 h 1476542"/>
              <a:gd name="connsiteX25" fmla="*/ 3225915 w 3368651"/>
              <a:gd name="connsiteY25" fmla="*/ 14631 h 1476542"/>
              <a:gd name="connsiteX26" fmla="*/ 3111615 w 3368651"/>
              <a:gd name="connsiteY26" fmla="*/ 8281 h 1476542"/>
              <a:gd name="connsiteX27" fmla="*/ 3041765 w 3368651"/>
              <a:gd name="connsiteY27" fmla="*/ 8281 h 1476542"/>
              <a:gd name="connsiteX28" fmla="*/ 304121 w 3368651"/>
              <a:gd name="connsiteY28" fmla="*/ 3518 h 1476542"/>
              <a:gd name="connsiteX0" fmla="*/ 304121 w 3368651"/>
              <a:gd name="connsiteY0" fmla="*/ 7213 h 1480237"/>
              <a:gd name="connsiteX1" fmla="*/ 188234 w 3368651"/>
              <a:gd name="connsiteY1" fmla="*/ 864 h 1480237"/>
              <a:gd name="connsiteX2" fmla="*/ 95365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04121 w 3368651"/>
              <a:gd name="connsiteY28" fmla="*/ 7213 h 1480237"/>
              <a:gd name="connsiteX0" fmla="*/ 304121 w 3368651"/>
              <a:gd name="connsiteY0" fmla="*/ 7213 h 1480237"/>
              <a:gd name="connsiteX1" fmla="*/ 188234 w 3368651"/>
              <a:gd name="connsiteY1" fmla="*/ 864 h 1480237"/>
              <a:gd name="connsiteX2" fmla="*/ 81078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04121 w 3368651"/>
              <a:gd name="connsiteY28" fmla="*/ 7213 h 1480237"/>
              <a:gd name="connsiteX0" fmla="*/ 325552 w 3368651"/>
              <a:gd name="connsiteY0" fmla="*/ 7213 h 1480237"/>
              <a:gd name="connsiteX1" fmla="*/ 188234 w 3368651"/>
              <a:gd name="connsiteY1" fmla="*/ 864 h 1480237"/>
              <a:gd name="connsiteX2" fmla="*/ 81078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25552 w 3368651"/>
              <a:gd name="connsiteY28" fmla="*/ 7213 h 1480237"/>
              <a:gd name="connsiteX0" fmla="*/ 325447 w 3368546"/>
              <a:gd name="connsiteY0" fmla="*/ 7213 h 1480237"/>
              <a:gd name="connsiteX1" fmla="*/ 188129 w 3368546"/>
              <a:gd name="connsiteY1" fmla="*/ 864 h 1480237"/>
              <a:gd name="connsiteX2" fmla="*/ 80973 w 3368546"/>
              <a:gd name="connsiteY2" fmla="*/ 24676 h 1480237"/>
              <a:gd name="connsiteX3" fmla="*/ 14297 w 3368546"/>
              <a:gd name="connsiteY3" fmla="*/ 81033 h 1480237"/>
              <a:gd name="connsiteX4" fmla="*/ 10 w 3368546"/>
              <a:gd name="connsiteY4" fmla="*/ 196126 h 1480237"/>
              <a:gd name="connsiteX5" fmla="*/ 12710 w 3368546"/>
              <a:gd name="connsiteY5" fmla="*/ 367576 h 1480237"/>
              <a:gd name="connsiteX6" fmla="*/ 44460 w 3368546"/>
              <a:gd name="connsiteY6" fmla="*/ 697776 h 1480237"/>
              <a:gd name="connsiteX7" fmla="*/ 95260 w 3368546"/>
              <a:gd name="connsiteY7" fmla="*/ 1167676 h 1480237"/>
              <a:gd name="connsiteX8" fmla="*/ 107960 w 3368546"/>
              <a:gd name="connsiteY8" fmla="*/ 1332776 h 1480237"/>
              <a:gd name="connsiteX9" fmla="*/ 120660 w 3368546"/>
              <a:gd name="connsiteY9" fmla="*/ 1415326 h 1480237"/>
              <a:gd name="connsiteX10" fmla="*/ 171460 w 3368546"/>
              <a:gd name="connsiteY10" fmla="*/ 1459776 h 1480237"/>
              <a:gd name="connsiteX11" fmla="*/ 355610 w 3368546"/>
              <a:gd name="connsiteY11" fmla="*/ 1478826 h 1480237"/>
              <a:gd name="connsiteX12" fmla="*/ 558810 w 3368546"/>
              <a:gd name="connsiteY12" fmla="*/ 1478826 h 1480237"/>
              <a:gd name="connsiteX13" fmla="*/ 1187460 w 3368546"/>
              <a:gd name="connsiteY13" fmla="*/ 1472476 h 1480237"/>
              <a:gd name="connsiteX14" fmla="*/ 2482860 w 3368546"/>
              <a:gd name="connsiteY14" fmla="*/ 1472476 h 1480237"/>
              <a:gd name="connsiteX15" fmla="*/ 3040969 w 3368546"/>
              <a:gd name="connsiteY15" fmla="*/ 1470098 h 1480237"/>
              <a:gd name="connsiteX16" fmla="*/ 3187710 w 3368546"/>
              <a:gd name="connsiteY16" fmla="*/ 1459776 h 1480237"/>
              <a:gd name="connsiteX17" fmla="*/ 3263910 w 3368546"/>
              <a:gd name="connsiteY17" fmla="*/ 1428026 h 1480237"/>
              <a:gd name="connsiteX18" fmla="*/ 3314813 w 3368546"/>
              <a:gd name="connsiteY18" fmla="*/ 1348654 h 1480237"/>
              <a:gd name="connsiteX19" fmla="*/ 3336244 w 3368546"/>
              <a:gd name="connsiteY19" fmla="*/ 1160535 h 1480237"/>
              <a:gd name="connsiteX20" fmla="*/ 3367201 w 3368546"/>
              <a:gd name="connsiteY20" fmla="*/ 331860 h 1480237"/>
              <a:gd name="connsiteX21" fmla="*/ 3360057 w 3368546"/>
              <a:gd name="connsiteY21" fmla="*/ 148504 h 1480237"/>
              <a:gd name="connsiteX22" fmla="*/ 3333760 w 3368546"/>
              <a:gd name="connsiteY22" fmla="*/ 75476 h 1480237"/>
              <a:gd name="connsiteX23" fmla="*/ 3308360 w 3368546"/>
              <a:gd name="connsiteY23" fmla="*/ 43726 h 1480237"/>
              <a:gd name="connsiteX24" fmla="*/ 3257560 w 3368546"/>
              <a:gd name="connsiteY24" fmla="*/ 24676 h 1480237"/>
              <a:gd name="connsiteX25" fmla="*/ 3225810 w 3368546"/>
              <a:gd name="connsiteY25" fmla="*/ 18326 h 1480237"/>
              <a:gd name="connsiteX26" fmla="*/ 3111510 w 3368546"/>
              <a:gd name="connsiteY26" fmla="*/ 11976 h 1480237"/>
              <a:gd name="connsiteX27" fmla="*/ 3041660 w 3368546"/>
              <a:gd name="connsiteY27" fmla="*/ 11976 h 1480237"/>
              <a:gd name="connsiteX28" fmla="*/ 325447 w 3368546"/>
              <a:gd name="connsiteY28" fmla="*/ 7213 h 1480237"/>
              <a:gd name="connsiteX0" fmla="*/ 325447 w 3368546"/>
              <a:gd name="connsiteY0" fmla="*/ 5196 h 1478220"/>
              <a:gd name="connsiteX1" fmla="*/ 173842 w 3368546"/>
              <a:gd name="connsiteY1" fmla="*/ 1228 h 1478220"/>
              <a:gd name="connsiteX2" fmla="*/ 80973 w 3368546"/>
              <a:gd name="connsiteY2" fmla="*/ 22659 h 1478220"/>
              <a:gd name="connsiteX3" fmla="*/ 14297 w 3368546"/>
              <a:gd name="connsiteY3" fmla="*/ 79016 h 1478220"/>
              <a:gd name="connsiteX4" fmla="*/ 10 w 3368546"/>
              <a:gd name="connsiteY4" fmla="*/ 194109 h 1478220"/>
              <a:gd name="connsiteX5" fmla="*/ 12710 w 3368546"/>
              <a:gd name="connsiteY5" fmla="*/ 365559 h 1478220"/>
              <a:gd name="connsiteX6" fmla="*/ 44460 w 3368546"/>
              <a:gd name="connsiteY6" fmla="*/ 695759 h 1478220"/>
              <a:gd name="connsiteX7" fmla="*/ 95260 w 3368546"/>
              <a:gd name="connsiteY7" fmla="*/ 1165659 h 1478220"/>
              <a:gd name="connsiteX8" fmla="*/ 107960 w 3368546"/>
              <a:gd name="connsiteY8" fmla="*/ 1330759 h 1478220"/>
              <a:gd name="connsiteX9" fmla="*/ 120660 w 3368546"/>
              <a:gd name="connsiteY9" fmla="*/ 1413309 h 1478220"/>
              <a:gd name="connsiteX10" fmla="*/ 171460 w 3368546"/>
              <a:gd name="connsiteY10" fmla="*/ 1457759 h 1478220"/>
              <a:gd name="connsiteX11" fmla="*/ 355610 w 3368546"/>
              <a:gd name="connsiteY11" fmla="*/ 1476809 h 1478220"/>
              <a:gd name="connsiteX12" fmla="*/ 558810 w 3368546"/>
              <a:gd name="connsiteY12" fmla="*/ 1476809 h 1478220"/>
              <a:gd name="connsiteX13" fmla="*/ 1187460 w 3368546"/>
              <a:gd name="connsiteY13" fmla="*/ 1470459 h 1478220"/>
              <a:gd name="connsiteX14" fmla="*/ 2482860 w 3368546"/>
              <a:gd name="connsiteY14" fmla="*/ 1470459 h 1478220"/>
              <a:gd name="connsiteX15" fmla="*/ 3040969 w 3368546"/>
              <a:gd name="connsiteY15" fmla="*/ 1468081 h 1478220"/>
              <a:gd name="connsiteX16" fmla="*/ 3187710 w 3368546"/>
              <a:gd name="connsiteY16" fmla="*/ 1457759 h 1478220"/>
              <a:gd name="connsiteX17" fmla="*/ 3263910 w 3368546"/>
              <a:gd name="connsiteY17" fmla="*/ 1426009 h 1478220"/>
              <a:gd name="connsiteX18" fmla="*/ 3314813 w 3368546"/>
              <a:gd name="connsiteY18" fmla="*/ 1346637 h 1478220"/>
              <a:gd name="connsiteX19" fmla="*/ 3336244 w 3368546"/>
              <a:gd name="connsiteY19" fmla="*/ 1158518 h 1478220"/>
              <a:gd name="connsiteX20" fmla="*/ 3367201 w 3368546"/>
              <a:gd name="connsiteY20" fmla="*/ 329843 h 1478220"/>
              <a:gd name="connsiteX21" fmla="*/ 3360057 w 3368546"/>
              <a:gd name="connsiteY21" fmla="*/ 146487 h 1478220"/>
              <a:gd name="connsiteX22" fmla="*/ 3333760 w 3368546"/>
              <a:gd name="connsiteY22" fmla="*/ 73459 h 1478220"/>
              <a:gd name="connsiteX23" fmla="*/ 3308360 w 3368546"/>
              <a:gd name="connsiteY23" fmla="*/ 41709 h 1478220"/>
              <a:gd name="connsiteX24" fmla="*/ 3257560 w 3368546"/>
              <a:gd name="connsiteY24" fmla="*/ 22659 h 1478220"/>
              <a:gd name="connsiteX25" fmla="*/ 3225810 w 3368546"/>
              <a:gd name="connsiteY25" fmla="*/ 16309 h 1478220"/>
              <a:gd name="connsiteX26" fmla="*/ 3111510 w 3368546"/>
              <a:gd name="connsiteY26" fmla="*/ 9959 h 1478220"/>
              <a:gd name="connsiteX27" fmla="*/ 3041660 w 3368546"/>
              <a:gd name="connsiteY27" fmla="*/ 9959 h 1478220"/>
              <a:gd name="connsiteX28" fmla="*/ 325447 w 3368546"/>
              <a:gd name="connsiteY28" fmla="*/ 5196 h 1478220"/>
              <a:gd name="connsiteX0" fmla="*/ 344497 w 3368546"/>
              <a:gd name="connsiteY0" fmla="*/ 1551 h 1484100"/>
              <a:gd name="connsiteX1" fmla="*/ 173842 w 3368546"/>
              <a:gd name="connsiteY1" fmla="*/ 7108 h 1484100"/>
              <a:gd name="connsiteX2" fmla="*/ 80973 w 3368546"/>
              <a:gd name="connsiteY2" fmla="*/ 28539 h 1484100"/>
              <a:gd name="connsiteX3" fmla="*/ 14297 w 3368546"/>
              <a:gd name="connsiteY3" fmla="*/ 84896 h 1484100"/>
              <a:gd name="connsiteX4" fmla="*/ 10 w 3368546"/>
              <a:gd name="connsiteY4" fmla="*/ 199989 h 1484100"/>
              <a:gd name="connsiteX5" fmla="*/ 12710 w 3368546"/>
              <a:gd name="connsiteY5" fmla="*/ 371439 h 1484100"/>
              <a:gd name="connsiteX6" fmla="*/ 44460 w 3368546"/>
              <a:gd name="connsiteY6" fmla="*/ 701639 h 1484100"/>
              <a:gd name="connsiteX7" fmla="*/ 95260 w 3368546"/>
              <a:gd name="connsiteY7" fmla="*/ 1171539 h 1484100"/>
              <a:gd name="connsiteX8" fmla="*/ 107960 w 3368546"/>
              <a:gd name="connsiteY8" fmla="*/ 1336639 h 1484100"/>
              <a:gd name="connsiteX9" fmla="*/ 120660 w 3368546"/>
              <a:gd name="connsiteY9" fmla="*/ 1419189 h 1484100"/>
              <a:gd name="connsiteX10" fmla="*/ 171460 w 3368546"/>
              <a:gd name="connsiteY10" fmla="*/ 1463639 h 1484100"/>
              <a:gd name="connsiteX11" fmla="*/ 355610 w 3368546"/>
              <a:gd name="connsiteY11" fmla="*/ 1482689 h 1484100"/>
              <a:gd name="connsiteX12" fmla="*/ 558810 w 3368546"/>
              <a:gd name="connsiteY12" fmla="*/ 1482689 h 1484100"/>
              <a:gd name="connsiteX13" fmla="*/ 1187460 w 3368546"/>
              <a:gd name="connsiteY13" fmla="*/ 1476339 h 1484100"/>
              <a:gd name="connsiteX14" fmla="*/ 2482860 w 3368546"/>
              <a:gd name="connsiteY14" fmla="*/ 1476339 h 1484100"/>
              <a:gd name="connsiteX15" fmla="*/ 3040969 w 3368546"/>
              <a:gd name="connsiteY15" fmla="*/ 1473961 h 1484100"/>
              <a:gd name="connsiteX16" fmla="*/ 3187710 w 3368546"/>
              <a:gd name="connsiteY16" fmla="*/ 1463639 h 1484100"/>
              <a:gd name="connsiteX17" fmla="*/ 3263910 w 3368546"/>
              <a:gd name="connsiteY17" fmla="*/ 1431889 h 1484100"/>
              <a:gd name="connsiteX18" fmla="*/ 3314813 w 3368546"/>
              <a:gd name="connsiteY18" fmla="*/ 1352517 h 1484100"/>
              <a:gd name="connsiteX19" fmla="*/ 3336244 w 3368546"/>
              <a:gd name="connsiteY19" fmla="*/ 1164398 h 1484100"/>
              <a:gd name="connsiteX20" fmla="*/ 3367201 w 3368546"/>
              <a:gd name="connsiteY20" fmla="*/ 335723 h 1484100"/>
              <a:gd name="connsiteX21" fmla="*/ 3360057 w 3368546"/>
              <a:gd name="connsiteY21" fmla="*/ 152367 h 1484100"/>
              <a:gd name="connsiteX22" fmla="*/ 3333760 w 3368546"/>
              <a:gd name="connsiteY22" fmla="*/ 79339 h 1484100"/>
              <a:gd name="connsiteX23" fmla="*/ 3308360 w 3368546"/>
              <a:gd name="connsiteY23" fmla="*/ 47589 h 1484100"/>
              <a:gd name="connsiteX24" fmla="*/ 3257560 w 3368546"/>
              <a:gd name="connsiteY24" fmla="*/ 28539 h 1484100"/>
              <a:gd name="connsiteX25" fmla="*/ 3225810 w 3368546"/>
              <a:gd name="connsiteY25" fmla="*/ 22189 h 1484100"/>
              <a:gd name="connsiteX26" fmla="*/ 3111510 w 3368546"/>
              <a:gd name="connsiteY26" fmla="*/ 15839 h 1484100"/>
              <a:gd name="connsiteX27" fmla="*/ 3041660 w 3368546"/>
              <a:gd name="connsiteY27" fmla="*/ 15839 h 1484100"/>
              <a:gd name="connsiteX28" fmla="*/ 344497 w 3368546"/>
              <a:gd name="connsiteY28" fmla="*/ 1551 h 1484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3368546" h="1484100">
                <a:moveTo>
                  <a:pt x="344497" y="1551"/>
                </a:moveTo>
                <a:cubicBezTo>
                  <a:pt x="316451" y="-2683"/>
                  <a:pt x="217763" y="2610"/>
                  <a:pt x="173842" y="7108"/>
                </a:cubicBezTo>
                <a:cubicBezTo>
                  <a:pt x="129921" y="11606"/>
                  <a:pt x="107564" y="15574"/>
                  <a:pt x="80973" y="28539"/>
                </a:cubicBezTo>
                <a:cubicBezTo>
                  <a:pt x="54382" y="41504"/>
                  <a:pt x="27791" y="56321"/>
                  <a:pt x="14297" y="84896"/>
                </a:cubicBezTo>
                <a:cubicBezTo>
                  <a:pt x="803" y="113471"/>
                  <a:pt x="274" y="152232"/>
                  <a:pt x="10" y="199989"/>
                </a:cubicBezTo>
                <a:cubicBezTo>
                  <a:pt x="-254" y="247746"/>
                  <a:pt x="5302" y="287831"/>
                  <a:pt x="12710" y="371439"/>
                </a:cubicBezTo>
                <a:cubicBezTo>
                  <a:pt x="20118" y="455047"/>
                  <a:pt x="30702" y="568289"/>
                  <a:pt x="44460" y="701639"/>
                </a:cubicBezTo>
                <a:cubicBezTo>
                  <a:pt x="58218" y="834989"/>
                  <a:pt x="84677" y="1065706"/>
                  <a:pt x="95260" y="1171539"/>
                </a:cubicBezTo>
                <a:cubicBezTo>
                  <a:pt x="105843" y="1277372"/>
                  <a:pt x="103727" y="1295364"/>
                  <a:pt x="107960" y="1336639"/>
                </a:cubicBezTo>
                <a:cubicBezTo>
                  <a:pt x="112193" y="1377914"/>
                  <a:pt x="110077" y="1398022"/>
                  <a:pt x="120660" y="1419189"/>
                </a:cubicBezTo>
                <a:cubicBezTo>
                  <a:pt x="131243" y="1440356"/>
                  <a:pt x="132302" y="1453056"/>
                  <a:pt x="171460" y="1463639"/>
                </a:cubicBezTo>
                <a:cubicBezTo>
                  <a:pt x="210618" y="1474222"/>
                  <a:pt x="291052" y="1479514"/>
                  <a:pt x="355610" y="1482689"/>
                </a:cubicBezTo>
                <a:cubicBezTo>
                  <a:pt x="420168" y="1485864"/>
                  <a:pt x="558810" y="1482689"/>
                  <a:pt x="558810" y="1482689"/>
                </a:cubicBezTo>
                <a:lnTo>
                  <a:pt x="1187460" y="1476339"/>
                </a:lnTo>
                <a:lnTo>
                  <a:pt x="2482860" y="1476339"/>
                </a:lnTo>
                <a:lnTo>
                  <a:pt x="3040969" y="1473961"/>
                </a:lnTo>
                <a:cubicBezTo>
                  <a:pt x="3158444" y="1471844"/>
                  <a:pt x="3150553" y="1470651"/>
                  <a:pt x="3187710" y="1463639"/>
                </a:cubicBezTo>
                <a:cubicBezTo>
                  <a:pt x="3224867" y="1456627"/>
                  <a:pt x="3242726" y="1450409"/>
                  <a:pt x="3263910" y="1431889"/>
                </a:cubicBezTo>
                <a:cubicBezTo>
                  <a:pt x="3285094" y="1413369"/>
                  <a:pt x="3302757" y="1397099"/>
                  <a:pt x="3314813" y="1352517"/>
                </a:cubicBezTo>
                <a:cubicBezTo>
                  <a:pt x="3326869" y="1307935"/>
                  <a:pt x="3327513" y="1333864"/>
                  <a:pt x="3336244" y="1164398"/>
                </a:cubicBezTo>
                <a:cubicBezTo>
                  <a:pt x="3344975" y="994932"/>
                  <a:pt x="3363232" y="504395"/>
                  <a:pt x="3367201" y="335723"/>
                </a:cubicBezTo>
                <a:cubicBezTo>
                  <a:pt x="3371170" y="167051"/>
                  <a:pt x="3365630" y="195097"/>
                  <a:pt x="3360057" y="152367"/>
                </a:cubicBezTo>
                <a:cubicBezTo>
                  <a:pt x="3354484" y="109637"/>
                  <a:pt x="3342376" y="96802"/>
                  <a:pt x="3333760" y="79339"/>
                </a:cubicBezTo>
                <a:cubicBezTo>
                  <a:pt x="3325144" y="61876"/>
                  <a:pt x="3321060" y="56056"/>
                  <a:pt x="3308360" y="47589"/>
                </a:cubicBezTo>
                <a:cubicBezTo>
                  <a:pt x="3295660" y="39122"/>
                  <a:pt x="3271318" y="32772"/>
                  <a:pt x="3257560" y="28539"/>
                </a:cubicBezTo>
                <a:cubicBezTo>
                  <a:pt x="3243802" y="24306"/>
                  <a:pt x="3250152" y="24306"/>
                  <a:pt x="3225810" y="22189"/>
                </a:cubicBezTo>
                <a:cubicBezTo>
                  <a:pt x="3201468" y="20072"/>
                  <a:pt x="3142202" y="16897"/>
                  <a:pt x="3111510" y="15839"/>
                </a:cubicBezTo>
                <a:cubicBezTo>
                  <a:pt x="3080818" y="14781"/>
                  <a:pt x="3041660" y="15839"/>
                  <a:pt x="3041660" y="15839"/>
                </a:cubicBezTo>
                <a:lnTo>
                  <a:pt x="344497" y="1551"/>
                </a:lnTo>
                <a:close/>
              </a:path>
            </a:pathLst>
          </a:custGeom>
          <a:solidFill>
            <a:srgbClr val="3E4F93"/>
          </a:solidFill>
          <a:ln w="57150" cap="rnd">
            <a:solidFill>
              <a:srgbClr val="33487A"/>
            </a:solidFill>
            <a:round/>
          </a:ln>
          <a:effectLst>
            <a:outerShdw blurRad="63500" sx="102000" sy="102000" algn="ctr" rotWithShape="0">
              <a:schemeClr val="bg2">
                <a:lumMod val="25000"/>
                <a:alpha val="40000"/>
              </a:schemeClr>
            </a:outerShdw>
          </a:effectLst>
          <a:scene3d>
            <a:camera prst="orthographicFront"/>
            <a:lightRig rig="threePt" dir="t"/>
          </a:scene3d>
          <a:sp3d extrusionH="6350" contourW="38100">
            <a:extrusionClr>
              <a:schemeClr val="tx1"/>
            </a:extrusionClr>
            <a:contourClr>
              <a:schemeClr val="bg1"/>
            </a:contourClr>
          </a:sp3d>
        </p:spPr>
        <p:style>
          <a:lnRef idx="2">
            <a:schemeClr val="accent1">
              <a:shade val="50000"/>
            </a:schemeClr>
          </a:lnRef>
          <a:fillRef idx="1">
            <a:schemeClr val="accent1"/>
          </a:fillRef>
          <a:effectRef idx="0">
            <a:schemeClr val="accent1"/>
          </a:effectRef>
          <a:fontRef idx="minor">
            <a:schemeClr val="lt1"/>
          </a:fontRef>
        </p:style>
        <p:txBody>
          <a:bodyPr tIns="0" rtlCol="0" anchor="ctr"/>
          <a:lstStyle/>
          <a:p>
            <a:pPr algn="ctr"/>
            <a:r>
              <a:rPr lang="he-IL" sz="2800" dirty="0">
                <a:solidFill>
                  <a:schemeClr val="bg1"/>
                </a:solidFill>
                <a:latin typeface="Calibri" panose="020F0502020204030204" pitchFamily="34" charset="0"/>
                <a:cs typeface="Calibri" panose="020F0502020204030204" pitchFamily="34" charset="0"/>
              </a:rPr>
              <a:t>לַחֲצוּ עָלַי </a:t>
            </a:r>
          </a:p>
          <a:p>
            <a:pPr algn="ctr"/>
            <a:r>
              <a:rPr lang="he-IL" sz="2800" dirty="0">
                <a:solidFill>
                  <a:schemeClr val="bg1"/>
                </a:solidFill>
                <a:latin typeface="Calibri" panose="020F0502020204030204" pitchFamily="34" charset="0"/>
                <a:cs typeface="Calibri" panose="020F0502020204030204" pitchFamily="34" charset="0"/>
              </a:rPr>
              <a:t>לְהַצָגַת הַתְשוּבָה.</a:t>
            </a:r>
            <a:endParaRPr lang="en-IL" sz="2800" dirty="0">
              <a:latin typeface="Calibri" panose="020F0502020204030204" pitchFamily="34" charset="0"/>
              <a:cs typeface="Calibri" panose="020F0502020204030204" pitchFamily="34" charset="0"/>
            </a:endParaRPr>
          </a:p>
        </p:txBody>
      </p:sp>
      <p:sp>
        <p:nvSpPr>
          <p:cNvPr id="39" name="תיבת טקסט 38">
            <a:extLst>
              <a:ext uri="{FF2B5EF4-FFF2-40B4-BE49-F238E27FC236}">
                <a16:creationId xmlns:a16="http://schemas.microsoft.com/office/drawing/2014/main" id="{A57E99F1-068F-4581-AFD4-66F729A4B33F}"/>
              </a:ext>
            </a:extLst>
          </p:cNvPr>
          <p:cNvSpPr txBox="1"/>
          <p:nvPr/>
        </p:nvSpPr>
        <p:spPr>
          <a:xfrm>
            <a:off x="4324158" y="578474"/>
            <a:ext cx="633804" cy="523220"/>
          </a:xfrm>
          <a:prstGeom prst="rect">
            <a:avLst/>
          </a:prstGeom>
          <a:noFill/>
        </p:spPr>
        <p:txBody>
          <a:bodyPr wrap="square" rtlCol="0">
            <a:spAutoFit/>
          </a:bodyPr>
          <a:lstStyle/>
          <a:p>
            <a:r>
              <a:rPr lang="he-IL" sz="2800" dirty="0">
                <a:latin typeface="Calibri" panose="020F0502020204030204" pitchFamily="34" charset="0"/>
                <a:cs typeface="Calibri" panose="020F0502020204030204" pitchFamily="34" charset="0"/>
              </a:rPr>
              <a:t>10</a:t>
            </a:r>
            <a:endParaRPr lang="en-IL" sz="2800"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670118168"/>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31"/>
                    </p:tgtEl>
                  </p:cond>
                </p:stCondLst>
                <p:endSync evt="end" delay="0">
                  <p:rtn val="all"/>
                </p:endSync>
                <p:childTnLst>
                  <p:par>
                    <p:cTn id="3" fill="hold">
                      <p:stCondLst>
                        <p:cond delay="0"/>
                      </p:stCondLst>
                      <p:childTnLst>
                        <p:par>
                          <p:cTn id="4" fill="hold">
                            <p:stCondLst>
                              <p:cond delay="0"/>
                            </p:stCondLst>
                            <p:childTnLst>
                              <p:par>
                                <p:cTn id="5" presetID="1" presetClass="exit" presetSubtype="0" fill="hold" grpId="0" nodeType="withEffect">
                                  <p:stCondLst>
                                    <p:cond delay="0"/>
                                  </p:stCondLst>
                                  <p:childTnLst>
                                    <p:set>
                                      <p:cBhvr>
                                        <p:cTn id="6" dur="1" fill="hold">
                                          <p:stCondLst>
                                            <p:cond delay="0"/>
                                          </p:stCondLst>
                                        </p:cTn>
                                        <p:tgtEl>
                                          <p:spTgt spid="31"/>
                                        </p:tgtEl>
                                        <p:attrNameLst>
                                          <p:attrName>style.visibility</p:attrName>
                                        </p:attrNameLst>
                                      </p:cBhvr>
                                      <p:to>
                                        <p:strVal val="hidden"/>
                                      </p:to>
                                    </p:set>
                                  </p:childTnLst>
                                </p:cTn>
                              </p:par>
                              <p:par>
                                <p:cTn id="7" presetID="1" presetClass="entr" presetSubtype="0" fill="hold" nodeType="withEffect">
                                  <p:stCondLst>
                                    <p:cond delay="0"/>
                                  </p:stCondLst>
                                  <p:childTnLst>
                                    <p:set>
                                      <p:cBhvr>
                                        <p:cTn id="8" dur="1" fill="hold">
                                          <p:stCondLst>
                                            <p:cond delay="0"/>
                                          </p:stCondLst>
                                        </p:cTn>
                                        <p:tgtEl>
                                          <p:spTgt spid="12"/>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9"/>
                                          </p:stCondLst>
                                        </p:cTn>
                                        <p:tgtEl>
                                          <p:spTgt spid="13"/>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9"/>
                                          </p:stCondLst>
                                        </p:cTn>
                                        <p:tgtEl>
                                          <p:spTgt spid="14"/>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9"/>
                                          </p:stCondLst>
                                        </p:cTn>
                                        <p:tgtEl>
                                          <p:spTgt spid="15"/>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9"/>
                                          </p:stCondLst>
                                        </p:cTn>
                                        <p:tgtEl>
                                          <p:spTgt spid="16"/>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9"/>
                                          </p:stCondLst>
                                        </p:cTn>
                                        <p:tgtEl>
                                          <p:spTgt spid="17"/>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9"/>
                                          </p:stCondLst>
                                        </p:cTn>
                                        <p:tgtEl>
                                          <p:spTgt spid="18"/>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9"/>
                                          </p:stCondLst>
                                        </p:cTn>
                                        <p:tgtEl>
                                          <p:spTgt spid="19"/>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9"/>
                                          </p:stCondLst>
                                        </p:cTn>
                                        <p:tgtEl>
                                          <p:spTgt spid="20"/>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9"/>
                                          </p:stCondLst>
                                        </p:cTn>
                                        <p:tgtEl>
                                          <p:spTgt spid="21"/>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9"/>
                                          </p:stCondLst>
                                        </p:cTn>
                                        <p:tgtEl>
                                          <p:spTgt spid="39"/>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9"/>
                                          </p:stCondLst>
                                        </p:cTn>
                                        <p:tgtEl>
                                          <p:spTgt spid="27"/>
                                        </p:tgtEl>
                                        <p:attrNameLst>
                                          <p:attrName>style.visibility</p:attrName>
                                        </p:attrNameLst>
                                      </p:cBhvr>
                                      <p:to>
                                        <p:strVal val="visible"/>
                                      </p:to>
                                    </p:set>
                                  </p:childTnLst>
                                </p:cTn>
                              </p:par>
                            </p:childTnLst>
                          </p:cTn>
                        </p:par>
                      </p:childTnLst>
                    </p:cTn>
                  </p:par>
                </p:childTnLst>
              </p:cTn>
              <p:nextCondLst>
                <p:cond evt="onClick" delay="0">
                  <p:tgtEl>
                    <p:spTgt spid="31"/>
                  </p:tgtEl>
                </p:cond>
              </p:nextCondLst>
            </p:seq>
          </p:childTnLst>
        </p:cTn>
      </p:par>
    </p:tnLst>
    <p:bldLst>
      <p:bldP spid="27" grpId="0"/>
      <p:bldP spid="31" grpId="0" animBg="1"/>
      <p:bldP spid="39"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0" descr="10 ₪">
            <a:extLst>
              <a:ext uri="{FF2B5EF4-FFF2-40B4-BE49-F238E27FC236}">
                <a16:creationId xmlns:a16="http://schemas.microsoft.com/office/drawing/2014/main" id="{16807545-7166-4170-A73A-E1F0FA5A87D7}"/>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58426" t="23799" r="15505" b="22269"/>
          <a:stretch/>
        </p:blipFill>
        <p:spPr bwMode="auto">
          <a:xfrm>
            <a:off x="7112828" y="263714"/>
            <a:ext cx="1198612" cy="1299868"/>
          </a:xfrm>
          <a:prstGeom prst="rect">
            <a:avLst/>
          </a:prstGeom>
          <a:noFill/>
          <a:ln>
            <a:noFill/>
          </a:ln>
          <a:extLst>
            <a:ext uri="{909E8E84-426E-40DD-AFC4-6F175D3DCCD1}">
              <a14:hiddenFill xmlns:a14="http://schemas.microsoft.com/office/drawing/2010/main">
                <a:solidFill>
                  <a:srgbClr val="FFFFFF"/>
                </a:solidFill>
              </a14:hiddenFill>
            </a:ext>
          </a:extLst>
        </p:spPr>
      </p:pic>
      <p:sp>
        <p:nvSpPr>
          <p:cNvPr id="3" name="תיבת טקסט 2">
            <a:extLst>
              <a:ext uri="{FF2B5EF4-FFF2-40B4-BE49-F238E27FC236}">
                <a16:creationId xmlns:a16="http://schemas.microsoft.com/office/drawing/2014/main" id="{AB765EC9-8F88-4F6F-B227-10CEF242970A}"/>
              </a:ext>
            </a:extLst>
          </p:cNvPr>
          <p:cNvSpPr txBox="1"/>
          <p:nvPr/>
        </p:nvSpPr>
        <p:spPr>
          <a:xfrm>
            <a:off x="-2031499" y="652038"/>
            <a:ext cx="9110087" cy="523220"/>
          </a:xfrm>
          <a:prstGeom prst="rect">
            <a:avLst/>
          </a:prstGeom>
          <a:noFill/>
        </p:spPr>
        <p:txBody>
          <a:bodyPr wrap="square" rtlCol="1">
            <a:spAutoFit/>
          </a:bodyPr>
          <a:lstStyle/>
          <a:p>
            <a:r>
              <a:rPr lang="he-IL" sz="2800" dirty="0">
                <a:latin typeface="Calibri" panose="020F0502020204030204" pitchFamily="34" charset="0"/>
                <a:cs typeface="Calibri" panose="020F0502020204030204" pitchFamily="34" charset="0"/>
              </a:rPr>
              <a:t>זֶה מַטְבֵּעַ שֶל 10 שְקָלִים. </a:t>
            </a:r>
          </a:p>
        </p:txBody>
      </p:sp>
      <p:pic>
        <p:nvPicPr>
          <p:cNvPr id="28" name="תמונה 27" descr="תמונה שמכילה טקסט, גרפיקה וקטורית&#10;&#10;התיאור נוצר באופן אוטומטי">
            <a:extLst>
              <a:ext uri="{FF2B5EF4-FFF2-40B4-BE49-F238E27FC236}">
                <a16:creationId xmlns:a16="http://schemas.microsoft.com/office/drawing/2014/main" id="{BDE78815-822D-4516-8E66-1F995ED32765}"/>
              </a:ext>
            </a:extLst>
          </p:cNvPr>
          <p:cNvPicPr>
            <a:picLocks noChangeAspect="1"/>
          </p:cNvPicPr>
          <p:nvPr/>
        </p:nvPicPr>
        <p:blipFill rotWithShape="1">
          <a:blip r:embed="rId3">
            <a:extLst>
              <a:ext uri="{28A0092B-C50C-407E-A947-70E740481C1C}">
                <a14:useLocalDpi xmlns:a14="http://schemas.microsoft.com/office/drawing/2010/main" val="0"/>
              </a:ext>
            </a:extLst>
          </a:blip>
          <a:srcRect l="11640" t="10895" r="24100" b="8665"/>
          <a:stretch/>
        </p:blipFill>
        <p:spPr>
          <a:xfrm>
            <a:off x="10760915" y="3956543"/>
            <a:ext cx="1283220" cy="1606356"/>
          </a:xfrm>
          <a:prstGeom prst="rect">
            <a:avLst/>
          </a:prstGeom>
        </p:spPr>
      </p:pic>
      <p:grpSp>
        <p:nvGrpSpPr>
          <p:cNvPr id="5" name="קבוצה 4">
            <a:extLst>
              <a:ext uri="{FF2B5EF4-FFF2-40B4-BE49-F238E27FC236}">
                <a16:creationId xmlns:a16="http://schemas.microsoft.com/office/drawing/2014/main" id="{78BFECD2-4547-46FC-A6A5-3B7AB1FD7E4F}"/>
              </a:ext>
            </a:extLst>
          </p:cNvPr>
          <p:cNvGrpSpPr/>
          <p:nvPr/>
        </p:nvGrpSpPr>
        <p:grpSpPr>
          <a:xfrm>
            <a:off x="7914955" y="3568889"/>
            <a:ext cx="2436795" cy="1111340"/>
            <a:chOff x="7914955" y="3707253"/>
            <a:chExt cx="2436795" cy="1111340"/>
          </a:xfrm>
        </p:grpSpPr>
        <p:pic>
          <p:nvPicPr>
            <p:cNvPr id="32" name="Picture 8" descr="5 ₪">
              <a:extLst>
                <a:ext uri="{FF2B5EF4-FFF2-40B4-BE49-F238E27FC236}">
                  <a16:creationId xmlns:a16="http://schemas.microsoft.com/office/drawing/2014/main" id="{E9116694-87E2-4D10-B5E8-2BBE8025C2F8}"/>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61224" t="26361" r="13889" b="23671"/>
            <a:stretch/>
          </p:blipFill>
          <p:spPr bwMode="auto">
            <a:xfrm>
              <a:off x="7914955" y="3707253"/>
              <a:ext cx="1055958" cy="1111340"/>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33" name="Picture 8" descr="5 ₪">
              <a:extLst>
                <a:ext uri="{FF2B5EF4-FFF2-40B4-BE49-F238E27FC236}">
                  <a16:creationId xmlns:a16="http://schemas.microsoft.com/office/drawing/2014/main" id="{EDA8BDDF-47D0-42C1-B279-4B693110EC84}"/>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61224" t="26361" r="13889" b="23671"/>
            <a:stretch/>
          </p:blipFill>
          <p:spPr bwMode="auto">
            <a:xfrm>
              <a:off x="9295792" y="3707253"/>
              <a:ext cx="1055958" cy="1111340"/>
            </a:xfrm>
            <a:prstGeom prst="rect">
              <a:avLst/>
            </a:prstGeom>
            <a:noFill/>
            <a:ln>
              <a:noFill/>
            </a:ln>
            <a:extLst>
              <a:ext uri="{909E8E84-426E-40DD-AFC4-6F175D3DCCD1}">
                <a14:hiddenFill xmlns:a14="http://schemas.microsoft.com/office/drawing/2010/main">
                  <a:solidFill>
                    <a:srgbClr val="FFFFFF"/>
                  </a:solidFill>
                </a14:hiddenFill>
              </a:ext>
            </a:extLst>
          </p:spPr>
        </p:pic>
      </p:grpSp>
      <p:sp>
        <p:nvSpPr>
          <p:cNvPr id="35" name="תיבת טקסט 34">
            <a:extLst>
              <a:ext uri="{FF2B5EF4-FFF2-40B4-BE49-F238E27FC236}">
                <a16:creationId xmlns:a16="http://schemas.microsoft.com/office/drawing/2014/main" id="{605B4E8F-5872-4B9B-8C53-474FCF37272F}"/>
              </a:ext>
            </a:extLst>
          </p:cNvPr>
          <p:cNvSpPr txBox="1"/>
          <p:nvPr/>
        </p:nvSpPr>
        <p:spPr>
          <a:xfrm>
            <a:off x="8311440" y="4655319"/>
            <a:ext cx="1597888" cy="523220"/>
          </a:xfrm>
          <a:prstGeom prst="rect">
            <a:avLst/>
          </a:prstGeom>
          <a:noFill/>
        </p:spPr>
        <p:txBody>
          <a:bodyPr wrap="square" rtlCol="1">
            <a:spAutoFit/>
          </a:bodyPr>
          <a:lstStyle/>
          <a:p>
            <a:pPr algn="l"/>
            <a:r>
              <a:rPr lang="en-US" sz="2800" dirty="0">
                <a:solidFill>
                  <a:srgbClr val="45579E"/>
                </a:solidFill>
                <a:latin typeface="Calibri" panose="020F0502020204030204" pitchFamily="34" charset="0"/>
                <a:cs typeface="Calibri" panose="020F0502020204030204" pitchFamily="34" charset="0"/>
              </a:rPr>
              <a:t>5 + 5 = 10</a:t>
            </a:r>
            <a:endParaRPr lang="he-IL" sz="2800" dirty="0">
              <a:solidFill>
                <a:srgbClr val="45579E"/>
              </a:solidFill>
              <a:latin typeface="Calibri" panose="020F0502020204030204" pitchFamily="34" charset="0"/>
              <a:cs typeface="Calibri" panose="020F0502020204030204" pitchFamily="34" charset="0"/>
            </a:endParaRPr>
          </a:p>
        </p:txBody>
      </p:sp>
      <p:sp>
        <p:nvSpPr>
          <p:cNvPr id="34" name="לחצו עלי 2">
            <a:extLst>
              <a:ext uri="{FF2B5EF4-FFF2-40B4-BE49-F238E27FC236}">
                <a16:creationId xmlns:a16="http://schemas.microsoft.com/office/drawing/2014/main" id="{EE54D03A-2AEB-4A50-BEF1-F2829EDC1431}"/>
              </a:ext>
            </a:extLst>
          </p:cNvPr>
          <p:cNvSpPr/>
          <p:nvPr/>
        </p:nvSpPr>
        <p:spPr>
          <a:xfrm>
            <a:off x="4834539" y="5433915"/>
            <a:ext cx="2633759" cy="1160371"/>
          </a:xfrm>
          <a:custGeom>
            <a:avLst/>
            <a:gdLst>
              <a:gd name="connsiteX0" fmla="*/ 254115 w 3369197"/>
              <a:gd name="connsiteY0" fmla="*/ 6913 h 1475174"/>
              <a:gd name="connsiteX1" fmla="*/ 171565 w 3369197"/>
              <a:gd name="connsiteY1" fmla="*/ 563 h 1475174"/>
              <a:gd name="connsiteX2" fmla="*/ 95365 w 3369197"/>
              <a:gd name="connsiteY2" fmla="*/ 19613 h 1475174"/>
              <a:gd name="connsiteX3" fmla="*/ 19165 w 3369197"/>
              <a:gd name="connsiteY3" fmla="*/ 64063 h 1475174"/>
              <a:gd name="connsiteX4" fmla="*/ 115 w 3369197"/>
              <a:gd name="connsiteY4" fmla="*/ 191063 h 1475174"/>
              <a:gd name="connsiteX5" fmla="*/ 12815 w 3369197"/>
              <a:gd name="connsiteY5" fmla="*/ 362513 h 1475174"/>
              <a:gd name="connsiteX6" fmla="*/ 44565 w 3369197"/>
              <a:gd name="connsiteY6" fmla="*/ 692713 h 1475174"/>
              <a:gd name="connsiteX7" fmla="*/ 95365 w 3369197"/>
              <a:gd name="connsiteY7" fmla="*/ 1162613 h 1475174"/>
              <a:gd name="connsiteX8" fmla="*/ 108065 w 3369197"/>
              <a:gd name="connsiteY8" fmla="*/ 1327713 h 1475174"/>
              <a:gd name="connsiteX9" fmla="*/ 120765 w 3369197"/>
              <a:gd name="connsiteY9" fmla="*/ 1410263 h 1475174"/>
              <a:gd name="connsiteX10" fmla="*/ 171565 w 3369197"/>
              <a:gd name="connsiteY10" fmla="*/ 1454713 h 1475174"/>
              <a:gd name="connsiteX11" fmla="*/ 355715 w 3369197"/>
              <a:gd name="connsiteY11" fmla="*/ 1473763 h 1475174"/>
              <a:gd name="connsiteX12" fmla="*/ 558915 w 3369197"/>
              <a:gd name="connsiteY12" fmla="*/ 1473763 h 1475174"/>
              <a:gd name="connsiteX13" fmla="*/ 1187565 w 3369197"/>
              <a:gd name="connsiteY13" fmla="*/ 1467413 h 1475174"/>
              <a:gd name="connsiteX14" fmla="*/ 2482965 w 3369197"/>
              <a:gd name="connsiteY14" fmla="*/ 1467413 h 1475174"/>
              <a:gd name="connsiteX15" fmla="*/ 3137015 w 3369197"/>
              <a:gd name="connsiteY15" fmla="*/ 1467413 h 1475174"/>
              <a:gd name="connsiteX16" fmla="*/ 3187815 w 3369197"/>
              <a:gd name="connsiteY16" fmla="*/ 1454713 h 1475174"/>
              <a:gd name="connsiteX17" fmla="*/ 3264015 w 3369197"/>
              <a:gd name="connsiteY17" fmla="*/ 1422963 h 1475174"/>
              <a:gd name="connsiteX18" fmla="*/ 3302115 w 3369197"/>
              <a:gd name="connsiteY18" fmla="*/ 1384863 h 1475174"/>
              <a:gd name="connsiteX19" fmla="*/ 3340215 w 3369197"/>
              <a:gd name="connsiteY19" fmla="*/ 1207063 h 1475174"/>
              <a:gd name="connsiteX20" fmla="*/ 3365615 w 3369197"/>
              <a:gd name="connsiteY20" fmla="*/ 260913 h 1475174"/>
              <a:gd name="connsiteX21" fmla="*/ 3365615 w 3369197"/>
              <a:gd name="connsiteY21" fmla="*/ 191063 h 1475174"/>
              <a:gd name="connsiteX22" fmla="*/ 3333865 w 3369197"/>
              <a:gd name="connsiteY22" fmla="*/ 70413 h 1475174"/>
              <a:gd name="connsiteX23" fmla="*/ 3308465 w 3369197"/>
              <a:gd name="connsiteY23" fmla="*/ 38663 h 1475174"/>
              <a:gd name="connsiteX24" fmla="*/ 3257665 w 3369197"/>
              <a:gd name="connsiteY24" fmla="*/ 19613 h 1475174"/>
              <a:gd name="connsiteX25" fmla="*/ 3225915 w 3369197"/>
              <a:gd name="connsiteY25" fmla="*/ 13263 h 1475174"/>
              <a:gd name="connsiteX26" fmla="*/ 3111615 w 3369197"/>
              <a:gd name="connsiteY26" fmla="*/ 6913 h 1475174"/>
              <a:gd name="connsiteX27" fmla="*/ 3041765 w 3369197"/>
              <a:gd name="connsiteY27" fmla="*/ 6913 h 1475174"/>
              <a:gd name="connsiteX28" fmla="*/ 254115 w 3369197"/>
              <a:gd name="connsiteY28" fmla="*/ 6913 h 1475174"/>
              <a:gd name="connsiteX0" fmla="*/ 254115 w 3366916"/>
              <a:gd name="connsiteY0" fmla="*/ 6913 h 1475174"/>
              <a:gd name="connsiteX1" fmla="*/ 171565 w 3366916"/>
              <a:gd name="connsiteY1" fmla="*/ 563 h 1475174"/>
              <a:gd name="connsiteX2" fmla="*/ 95365 w 3366916"/>
              <a:gd name="connsiteY2" fmla="*/ 19613 h 1475174"/>
              <a:gd name="connsiteX3" fmla="*/ 19165 w 3366916"/>
              <a:gd name="connsiteY3" fmla="*/ 64063 h 1475174"/>
              <a:gd name="connsiteX4" fmla="*/ 115 w 3366916"/>
              <a:gd name="connsiteY4" fmla="*/ 191063 h 1475174"/>
              <a:gd name="connsiteX5" fmla="*/ 12815 w 3366916"/>
              <a:gd name="connsiteY5" fmla="*/ 362513 h 1475174"/>
              <a:gd name="connsiteX6" fmla="*/ 44565 w 3366916"/>
              <a:gd name="connsiteY6" fmla="*/ 692713 h 1475174"/>
              <a:gd name="connsiteX7" fmla="*/ 95365 w 3366916"/>
              <a:gd name="connsiteY7" fmla="*/ 1162613 h 1475174"/>
              <a:gd name="connsiteX8" fmla="*/ 108065 w 3366916"/>
              <a:gd name="connsiteY8" fmla="*/ 1327713 h 1475174"/>
              <a:gd name="connsiteX9" fmla="*/ 120765 w 3366916"/>
              <a:gd name="connsiteY9" fmla="*/ 1410263 h 1475174"/>
              <a:gd name="connsiteX10" fmla="*/ 171565 w 3366916"/>
              <a:gd name="connsiteY10" fmla="*/ 1454713 h 1475174"/>
              <a:gd name="connsiteX11" fmla="*/ 355715 w 3366916"/>
              <a:gd name="connsiteY11" fmla="*/ 1473763 h 1475174"/>
              <a:gd name="connsiteX12" fmla="*/ 558915 w 3366916"/>
              <a:gd name="connsiteY12" fmla="*/ 1473763 h 1475174"/>
              <a:gd name="connsiteX13" fmla="*/ 1187565 w 3366916"/>
              <a:gd name="connsiteY13" fmla="*/ 1467413 h 1475174"/>
              <a:gd name="connsiteX14" fmla="*/ 2482965 w 3366916"/>
              <a:gd name="connsiteY14" fmla="*/ 1467413 h 1475174"/>
              <a:gd name="connsiteX15" fmla="*/ 3137015 w 3366916"/>
              <a:gd name="connsiteY15" fmla="*/ 1467413 h 1475174"/>
              <a:gd name="connsiteX16" fmla="*/ 3187815 w 3366916"/>
              <a:gd name="connsiteY16" fmla="*/ 1454713 h 1475174"/>
              <a:gd name="connsiteX17" fmla="*/ 3264015 w 3366916"/>
              <a:gd name="connsiteY17" fmla="*/ 1422963 h 1475174"/>
              <a:gd name="connsiteX18" fmla="*/ 3302115 w 3366916"/>
              <a:gd name="connsiteY18" fmla="*/ 1384863 h 1475174"/>
              <a:gd name="connsiteX19" fmla="*/ 3340215 w 3366916"/>
              <a:gd name="connsiteY19" fmla="*/ 1207063 h 1475174"/>
              <a:gd name="connsiteX20" fmla="*/ 3365615 w 3366916"/>
              <a:gd name="connsiteY20" fmla="*/ 260913 h 1475174"/>
              <a:gd name="connsiteX21" fmla="*/ 3360162 w 3366916"/>
              <a:gd name="connsiteY21" fmla="*/ 143441 h 1475174"/>
              <a:gd name="connsiteX22" fmla="*/ 3333865 w 3366916"/>
              <a:gd name="connsiteY22" fmla="*/ 70413 h 1475174"/>
              <a:gd name="connsiteX23" fmla="*/ 3308465 w 3366916"/>
              <a:gd name="connsiteY23" fmla="*/ 38663 h 1475174"/>
              <a:gd name="connsiteX24" fmla="*/ 3257665 w 3366916"/>
              <a:gd name="connsiteY24" fmla="*/ 19613 h 1475174"/>
              <a:gd name="connsiteX25" fmla="*/ 3225915 w 3366916"/>
              <a:gd name="connsiteY25" fmla="*/ 13263 h 1475174"/>
              <a:gd name="connsiteX26" fmla="*/ 3111615 w 3366916"/>
              <a:gd name="connsiteY26" fmla="*/ 6913 h 1475174"/>
              <a:gd name="connsiteX27" fmla="*/ 3041765 w 3366916"/>
              <a:gd name="connsiteY27" fmla="*/ 6913 h 1475174"/>
              <a:gd name="connsiteX28" fmla="*/ 254115 w 3366916"/>
              <a:gd name="connsiteY28" fmla="*/ 6913 h 1475174"/>
              <a:gd name="connsiteX0" fmla="*/ 254115 w 3368387"/>
              <a:gd name="connsiteY0" fmla="*/ 6913 h 1475174"/>
              <a:gd name="connsiteX1" fmla="*/ 171565 w 3368387"/>
              <a:gd name="connsiteY1" fmla="*/ 563 h 1475174"/>
              <a:gd name="connsiteX2" fmla="*/ 95365 w 3368387"/>
              <a:gd name="connsiteY2" fmla="*/ 19613 h 1475174"/>
              <a:gd name="connsiteX3" fmla="*/ 19165 w 3368387"/>
              <a:gd name="connsiteY3" fmla="*/ 64063 h 1475174"/>
              <a:gd name="connsiteX4" fmla="*/ 115 w 3368387"/>
              <a:gd name="connsiteY4" fmla="*/ 191063 h 1475174"/>
              <a:gd name="connsiteX5" fmla="*/ 12815 w 3368387"/>
              <a:gd name="connsiteY5" fmla="*/ 362513 h 1475174"/>
              <a:gd name="connsiteX6" fmla="*/ 44565 w 3368387"/>
              <a:gd name="connsiteY6" fmla="*/ 692713 h 1475174"/>
              <a:gd name="connsiteX7" fmla="*/ 95365 w 3368387"/>
              <a:gd name="connsiteY7" fmla="*/ 1162613 h 1475174"/>
              <a:gd name="connsiteX8" fmla="*/ 108065 w 3368387"/>
              <a:gd name="connsiteY8" fmla="*/ 1327713 h 1475174"/>
              <a:gd name="connsiteX9" fmla="*/ 120765 w 3368387"/>
              <a:gd name="connsiteY9" fmla="*/ 1410263 h 1475174"/>
              <a:gd name="connsiteX10" fmla="*/ 171565 w 3368387"/>
              <a:gd name="connsiteY10" fmla="*/ 1454713 h 1475174"/>
              <a:gd name="connsiteX11" fmla="*/ 355715 w 3368387"/>
              <a:gd name="connsiteY11" fmla="*/ 1473763 h 1475174"/>
              <a:gd name="connsiteX12" fmla="*/ 558915 w 3368387"/>
              <a:gd name="connsiteY12" fmla="*/ 1473763 h 1475174"/>
              <a:gd name="connsiteX13" fmla="*/ 1187565 w 3368387"/>
              <a:gd name="connsiteY13" fmla="*/ 1467413 h 1475174"/>
              <a:gd name="connsiteX14" fmla="*/ 2482965 w 3368387"/>
              <a:gd name="connsiteY14" fmla="*/ 1467413 h 1475174"/>
              <a:gd name="connsiteX15" fmla="*/ 3137015 w 3368387"/>
              <a:gd name="connsiteY15" fmla="*/ 1467413 h 1475174"/>
              <a:gd name="connsiteX16" fmla="*/ 3187815 w 3368387"/>
              <a:gd name="connsiteY16" fmla="*/ 1454713 h 1475174"/>
              <a:gd name="connsiteX17" fmla="*/ 3264015 w 3368387"/>
              <a:gd name="connsiteY17" fmla="*/ 1422963 h 1475174"/>
              <a:gd name="connsiteX18" fmla="*/ 3302115 w 3368387"/>
              <a:gd name="connsiteY18" fmla="*/ 1384863 h 1475174"/>
              <a:gd name="connsiteX19" fmla="*/ 3340215 w 3368387"/>
              <a:gd name="connsiteY19" fmla="*/ 1207063 h 1475174"/>
              <a:gd name="connsiteX20" fmla="*/ 3367306 w 3368387"/>
              <a:gd name="connsiteY20" fmla="*/ 326797 h 1475174"/>
              <a:gd name="connsiteX21" fmla="*/ 3360162 w 3368387"/>
              <a:gd name="connsiteY21" fmla="*/ 143441 h 1475174"/>
              <a:gd name="connsiteX22" fmla="*/ 3333865 w 3368387"/>
              <a:gd name="connsiteY22" fmla="*/ 70413 h 1475174"/>
              <a:gd name="connsiteX23" fmla="*/ 3308465 w 3368387"/>
              <a:gd name="connsiteY23" fmla="*/ 38663 h 1475174"/>
              <a:gd name="connsiteX24" fmla="*/ 3257665 w 3368387"/>
              <a:gd name="connsiteY24" fmla="*/ 19613 h 1475174"/>
              <a:gd name="connsiteX25" fmla="*/ 3225915 w 3368387"/>
              <a:gd name="connsiteY25" fmla="*/ 13263 h 1475174"/>
              <a:gd name="connsiteX26" fmla="*/ 3111615 w 3368387"/>
              <a:gd name="connsiteY26" fmla="*/ 6913 h 1475174"/>
              <a:gd name="connsiteX27" fmla="*/ 3041765 w 3368387"/>
              <a:gd name="connsiteY27" fmla="*/ 6913 h 1475174"/>
              <a:gd name="connsiteX28" fmla="*/ 254115 w 3368387"/>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137015 w 3368651"/>
              <a:gd name="connsiteY15" fmla="*/ 1467413 h 1475174"/>
              <a:gd name="connsiteX16" fmla="*/ 3187815 w 3368651"/>
              <a:gd name="connsiteY16" fmla="*/ 1454713 h 1475174"/>
              <a:gd name="connsiteX17" fmla="*/ 3264015 w 3368651"/>
              <a:gd name="connsiteY17" fmla="*/ 1422963 h 1475174"/>
              <a:gd name="connsiteX18" fmla="*/ 3302115 w 3368651"/>
              <a:gd name="connsiteY18" fmla="*/ 1384863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137015 w 3368651"/>
              <a:gd name="connsiteY15" fmla="*/ 1467413 h 1475174"/>
              <a:gd name="connsiteX16" fmla="*/ 3187815 w 3368651"/>
              <a:gd name="connsiteY16" fmla="*/ 1454713 h 1475174"/>
              <a:gd name="connsiteX17" fmla="*/ 3264015 w 3368651"/>
              <a:gd name="connsiteY17" fmla="*/ 1422963 h 1475174"/>
              <a:gd name="connsiteX18" fmla="*/ 3314918 w 3368651"/>
              <a:gd name="connsiteY18" fmla="*/ 1343591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041074 w 3368651"/>
              <a:gd name="connsiteY15" fmla="*/ 1465035 h 1475174"/>
              <a:gd name="connsiteX16" fmla="*/ 3187815 w 3368651"/>
              <a:gd name="connsiteY16" fmla="*/ 1454713 h 1475174"/>
              <a:gd name="connsiteX17" fmla="*/ 3264015 w 3368651"/>
              <a:gd name="connsiteY17" fmla="*/ 1422963 h 1475174"/>
              <a:gd name="connsiteX18" fmla="*/ 3314918 w 3368651"/>
              <a:gd name="connsiteY18" fmla="*/ 1343591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304121 w 3368651"/>
              <a:gd name="connsiteY0" fmla="*/ 3518 h 1476542"/>
              <a:gd name="connsiteX1" fmla="*/ 171565 w 3368651"/>
              <a:gd name="connsiteY1" fmla="*/ 1931 h 1476542"/>
              <a:gd name="connsiteX2" fmla="*/ 95365 w 3368651"/>
              <a:gd name="connsiteY2" fmla="*/ 20981 h 1476542"/>
              <a:gd name="connsiteX3" fmla="*/ 19165 w 3368651"/>
              <a:gd name="connsiteY3" fmla="*/ 65431 h 1476542"/>
              <a:gd name="connsiteX4" fmla="*/ 115 w 3368651"/>
              <a:gd name="connsiteY4" fmla="*/ 192431 h 1476542"/>
              <a:gd name="connsiteX5" fmla="*/ 12815 w 3368651"/>
              <a:gd name="connsiteY5" fmla="*/ 363881 h 1476542"/>
              <a:gd name="connsiteX6" fmla="*/ 44565 w 3368651"/>
              <a:gd name="connsiteY6" fmla="*/ 694081 h 1476542"/>
              <a:gd name="connsiteX7" fmla="*/ 95365 w 3368651"/>
              <a:gd name="connsiteY7" fmla="*/ 1163981 h 1476542"/>
              <a:gd name="connsiteX8" fmla="*/ 108065 w 3368651"/>
              <a:gd name="connsiteY8" fmla="*/ 1329081 h 1476542"/>
              <a:gd name="connsiteX9" fmla="*/ 120765 w 3368651"/>
              <a:gd name="connsiteY9" fmla="*/ 1411631 h 1476542"/>
              <a:gd name="connsiteX10" fmla="*/ 171565 w 3368651"/>
              <a:gd name="connsiteY10" fmla="*/ 1456081 h 1476542"/>
              <a:gd name="connsiteX11" fmla="*/ 355715 w 3368651"/>
              <a:gd name="connsiteY11" fmla="*/ 1475131 h 1476542"/>
              <a:gd name="connsiteX12" fmla="*/ 558915 w 3368651"/>
              <a:gd name="connsiteY12" fmla="*/ 1475131 h 1476542"/>
              <a:gd name="connsiteX13" fmla="*/ 1187565 w 3368651"/>
              <a:gd name="connsiteY13" fmla="*/ 1468781 h 1476542"/>
              <a:gd name="connsiteX14" fmla="*/ 2482965 w 3368651"/>
              <a:gd name="connsiteY14" fmla="*/ 1468781 h 1476542"/>
              <a:gd name="connsiteX15" fmla="*/ 3041074 w 3368651"/>
              <a:gd name="connsiteY15" fmla="*/ 1466403 h 1476542"/>
              <a:gd name="connsiteX16" fmla="*/ 3187815 w 3368651"/>
              <a:gd name="connsiteY16" fmla="*/ 1456081 h 1476542"/>
              <a:gd name="connsiteX17" fmla="*/ 3264015 w 3368651"/>
              <a:gd name="connsiteY17" fmla="*/ 1424331 h 1476542"/>
              <a:gd name="connsiteX18" fmla="*/ 3314918 w 3368651"/>
              <a:gd name="connsiteY18" fmla="*/ 1344959 h 1476542"/>
              <a:gd name="connsiteX19" fmla="*/ 3336349 w 3368651"/>
              <a:gd name="connsiteY19" fmla="*/ 1156840 h 1476542"/>
              <a:gd name="connsiteX20" fmla="*/ 3367306 w 3368651"/>
              <a:gd name="connsiteY20" fmla="*/ 328165 h 1476542"/>
              <a:gd name="connsiteX21" fmla="*/ 3360162 w 3368651"/>
              <a:gd name="connsiteY21" fmla="*/ 144809 h 1476542"/>
              <a:gd name="connsiteX22" fmla="*/ 3333865 w 3368651"/>
              <a:gd name="connsiteY22" fmla="*/ 71781 h 1476542"/>
              <a:gd name="connsiteX23" fmla="*/ 3308465 w 3368651"/>
              <a:gd name="connsiteY23" fmla="*/ 40031 h 1476542"/>
              <a:gd name="connsiteX24" fmla="*/ 3257665 w 3368651"/>
              <a:gd name="connsiteY24" fmla="*/ 20981 h 1476542"/>
              <a:gd name="connsiteX25" fmla="*/ 3225915 w 3368651"/>
              <a:gd name="connsiteY25" fmla="*/ 14631 h 1476542"/>
              <a:gd name="connsiteX26" fmla="*/ 3111615 w 3368651"/>
              <a:gd name="connsiteY26" fmla="*/ 8281 h 1476542"/>
              <a:gd name="connsiteX27" fmla="*/ 3041765 w 3368651"/>
              <a:gd name="connsiteY27" fmla="*/ 8281 h 1476542"/>
              <a:gd name="connsiteX28" fmla="*/ 304121 w 3368651"/>
              <a:gd name="connsiteY28" fmla="*/ 3518 h 1476542"/>
              <a:gd name="connsiteX0" fmla="*/ 304121 w 3368651"/>
              <a:gd name="connsiteY0" fmla="*/ 7213 h 1480237"/>
              <a:gd name="connsiteX1" fmla="*/ 188234 w 3368651"/>
              <a:gd name="connsiteY1" fmla="*/ 864 h 1480237"/>
              <a:gd name="connsiteX2" fmla="*/ 95365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04121 w 3368651"/>
              <a:gd name="connsiteY28" fmla="*/ 7213 h 1480237"/>
              <a:gd name="connsiteX0" fmla="*/ 304121 w 3368651"/>
              <a:gd name="connsiteY0" fmla="*/ 7213 h 1480237"/>
              <a:gd name="connsiteX1" fmla="*/ 188234 w 3368651"/>
              <a:gd name="connsiteY1" fmla="*/ 864 h 1480237"/>
              <a:gd name="connsiteX2" fmla="*/ 81078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04121 w 3368651"/>
              <a:gd name="connsiteY28" fmla="*/ 7213 h 1480237"/>
              <a:gd name="connsiteX0" fmla="*/ 325552 w 3368651"/>
              <a:gd name="connsiteY0" fmla="*/ 7213 h 1480237"/>
              <a:gd name="connsiteX1" fmla="*/ 188234 w 3368651"/>
              <a:gd name="connsiteY1" fmla="*/ 864 h 1480237"/>
              <a:gd name="connsiteX2" fmla="*/ 81078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25552 w 3368651"/>
              <a:gd name="connsiteY28" fmla="*/ 7213 h 1480237"/>
              <a:gd name="connsiteX0" fmla="*/ 325447 w 3368546"/>
              <a:gd name="connsiteY0" fmla="*/ 7213 h 1480237"/>
              <a:gd name="connsiteX1" fmla="*/ 188129 w 3368546"/>
              <a:gd name="connsiteY1" fmla="*/ 864 h 1480237"/>
              <a:gd name="connsiteX2" fmla="*/ 80973 w 3368546"/>
              <a:gd name="connsiteY2" fmla="*/ 24676 h 1480237"/>
              <a:gd name="connsiteX3" fmla="*/ 14297 w 3368546"/>
              <a:gd name="connsiteY3" fmla="*/ 81033 h 1480237"/>
              <a:gd name="connsiteX4" fmla="*/ 10 w 3368546"/>
              <a:gd name="connsiteY4" fmla="*/ 196126 h 1480237"/>
              <a:gd name="connsiteX5" fmla="*/ 12710 w 3368546"/>
              <a:gd name="connsiteY5" fmla="*/ 367576 h 1480237"/>
              <a:gd name="connsiteX6" fmla="*/ 44460 w 3368546"/>
              <a:gd name="connsiteY6" fmla="*/ 697776 h 1480237"/>
              <a:gd name="connsiteX7" fmla="*/ 95260 w 3368546"/>
              <a:gd name="connsiteY7" fmla="*/ 1167676 h 1480237"/>
              <a:gd name="connsiteX8" fmla="*/ 107960 w 3368546"/>
              <a:gd name="connsiteY8" fmla="*/ 1332776 h 1480237"/>
              <a:gd name="connsiteX9" fmla="*/ 120660 w 3368546"/>
              <a:gd name="connsiteY9" fmla="*/ 1415326 h 1480237"/>
              <a:gd name="connsiteX10" fmla="*/ 171460 w 3368546"/>
              <a:gd name="connsiteY10" fmla="*/ 1459776 h 1480237"/>
              <a:gd name="connsiteX11" fmla="*/ 355610 w 3368546"/>
              <a:gd name="connsiteY11" fmla="*/ 1478826 h 1480237"/>
              <a:gd name="connsiteX12" fmla="*/ 558810 w 3368546"/>
              <a:gd name="connsiteY12" fmla="*/ 1478826 h 1480237"/>
              <a:gd name="connsiteX13" fmla="*/ 1187460 w 3368546"/>
              <a:gd name="connsiteY13" fmla="*/ 1472476 h 1480237"/>
              <a:gd name="connsiteX14" fmla="*/ 2482860 w 3368546"/>
              <a:gd name="connsiteY14" fmla="*/ 1472476 h 1480237"/>
              <a:gd name="connsiteX15" fmla="*/ 3040969 w 3368546"/>
              <a:gd name="connsiteY15" fmla="*/ 1470098 h 1480237"/>
              <a:gd name="connsiteX16" fmla="*/ 3187710 w 3368546"/>
              <a:gd name="connsiteY16" fmla="*/ 1459776 h 1480237"/>
              <a:gd name="connsiteX17" fmla="*/ 3263910 w 3368546"/>
              <a:gd name="connsiteY17" fmla="*/ 1428026 h 1480237"/>
              <a:gd name="connsiteX18" fmla="*/ 3314813 w 3368546"/>
              <a:gd name="connsiteY18" fmla="*/ 1348654 h 1480237"/>
              <a:gd name="connsiteX19" fmla="*/ 3336244 w 3368546"/>
              <a:gd name="connsiteY19" fmla="*/ 1160535 h 1480237"/>
              <a:gd name="connsiteX20" fmla="*/ 3367201 w 3368546"/>
              <a:gd name="connsiteY20" fmla="*/ 331860 h 1480237"/>
              <a:gd name="connsiteX21" fmla="*/ 3360057 w 3368546"/>
              <a:gd name="connsiteY21" fmla="*/ 148504 h 1480237"/>
              <a:gd name="connsiteX22" fmla="*/ 3333760 w 3368546"/>
              <a:gd name="connsiteY22" fmla="*/ 75476 h 1480237"/>
              <a:gd name="connsiteX23" fmla="*/ 3308360 w 3368546"/>
              <a:gd name="connsiteY23" fmla="*/ 43726 h 1480237"/>
              <a:gd name="connsiteX24" fmla="*/ 3257560 w 3368546"/>
              <a:gd name="connsiteY24" fmla="*/ 24676 h 1480237"/>
              <a:gd name="connsiteX25" fmla="*/ 3225810 w 3368546"/>
              <a:gd name="connsiteY25" fmla="*/ 18326 h 1480237"/>
              <a:gd name="connsiteX26" fmla="*/ 3111510 w 3368546"/>
              <a:gd name="connsiteY26" fmla="*/ 11976 h 1480237"/>
              <a:gd name="connsiteX27" fmla="*/ 3041660 w 3368546"/>
              <a:gd name="connsiteY27" fmla="*/ 11976 h 1480237"/>
              <a:gd name="connsiteX28" fmla="*/ 325447 w 3368546"/>
              <a:gd name="connsiteY28" fmla="*/ 7213 h 1480237"/>
              <a:gd name="connsiteX0" fmla="*/ 325447 w 3368546"/>
              <a:gd name="connsiteY0" fmla="*/ 5196 h 1478220"/>
              <a:gd name="connsiteX1" fmla="*/ 173842 w 3368546"/>
              <a:gd name="connsiteY1" fmla="*/ 1228 h 1478220"/>
              <a:gd name="connsiteX2" fmla="*/ 80973 w 3368546"/>
              <a:gd name="connsiteY2" fmla="*/ 22659 h 1478220"/>
              <a:gd name="connsiteX3" fmla="*/ 14297 w 3368546"/>
              <a:gd name="connsiteY3" fmla="*/ 79016 h 1478220"/>
              <a:gd name="connsiteX4" fmla="*/ 10 w 3368546"/>
              <a:gd name="connsiteY4" fmla="*/ 194109 h 1478220"/>
              <a:gd name="connsiteX5" fmla="*/ 12710 w 3368546"/>
              <a:gd name="connsiteY5" fmla="*/ 365559 h 1478220"/>
              <a:gd name="connsiteX6" fmla="*/ 44460 w 3368546"/>
              <a:gd name="connsiteY6" fmla="*/ 695759 h 1478220"/>
              <a:gd name="connsiteX7" fmla="*/ 95260 w 3368546"/>
              <a:gd name="connsiteY7" fmla="*/ 1165659 h 1478220"/>
              <a:gd name="connsiteX8" fmla="*/ 107960 w 3368546"/>
              <a:gd name="connsiteY8" fmla="*/ 1330759 h 1478220"/>
              <a:gd name="connsiteX9" fmla="*/ 120660 w 3368546"/>
              <a:gd name="connsiteY9" fmla="*/ 1413309 h 1478220"/>
              <a:gd name="connsiteX10" fmla="*/ 171460 w 3368546"/>
              <a:gd name="connsiteY10" fmla="*/ 1457759 h 1478220"/>
              <a:gd name="connsiteX11" fmla="*/ 355610 w 3368546"/>
              <a:gd name="connsiteY11" fmla="*/ 1476809 h 1478220"/>
              <a:gd name="connsiteX12" fmla="*/ 558810 w 3368546"/>
              <a:gd name="connsiteY12" fmla="*/ 1476809 h 1478220"/>
              <a:gd name="connsiteX13" fmla="*/ 1187460 w 3368546"/>
              <a:gd name="connsiteY13" fmla="*/ 1470459 h 1478220"/>
              <a:gd name="connsiteX14" fmla="*/ 2482860 w 3368546"/>
              <a:gd name="connsiteY14" fmla="*/ 1470459 h 1478220"/>
              <a:gd name="connsiteX15" fmla="*/ 3040969 w 3368546"/>
              <a:gd name="connsiteY15" fmla="*/ 1468081 h 1478220"/>
              <a:gd name="connsiteX16" fmla="*/ 3187710 w 3368546"/>
              <a:gd name="connsiteY16" fmla="*/ 1457759 h 1478220"/>
              <a:gd name="connsiteX17" fmla="*/ 3263910 w 3368546"/>
              <a:gd name="connsiteY17" fmla="*/ 1426009 h 1478220"/>
              <a:gd name="connsiteX18" fmla="*/ 3314813 w 3368546"/>
              <a:gd name="connsiteY18" fmla="*/ 1346637 h 1478220"/>
              <a:gd name="connsiteX19" fmla="*/ 3336244 w 3368546"/>
              <a:gd name="connsiteY19" fmla="*/ 1158518 h 1478220"/>
              <a:gd name="connsiteX20" fmla="*/ 3367201 w 3368546"/>
              <a:gd name="connsiteY20" fmla="*/ 329843 h 1478220"/>
              <a:gd name="connsiteX21" fmla="*/ 3360057 w 3368546"/>
              <a:gd name="connsiteY21" fmla="*/ 146487 h 1478220"/>
              <a:gd name="connsiteX22" fmla="*/ 3333760 w 3368546"/>
              <a:gd name="connsiteY22" fmla="*/ 73459 h 1478220"/>
              <a:gd name="connsiteX23" fmla="*/ 3308360 w 3368546"/>
              <a:gd name="connsiteY23" fmla="*/ 41709 h 1478220"/>
              <a:gd name="connsiteX24" fmla="*/ 3257560 w 3368546"/>
              <a:gd name="connsiteY24" fmla="*/ 22659 h 1478220"/>
              <a:gd name="connsiteX25" fmla="*/ 3225810 w 3368546"/>
              <a:gd name="connsiteY25" fmla="*/ 16309 h 1478220"/>
              <a:gd name="connsiteX26" fmla="*/ 3111510 w 3368546"/>
              <a:gd name="connsiteY26" fmla="*/ 9959 h 1478220"/>
              <a:gd name="connsiteX27" fmla="*/ 3041660 w 3368546"/>
              <a:gd name="connsiteY27" fmla="*/ 9959 h 1478220"/>
              <a:gd name="connsiteX28" fmla="*/ 325447 w 3368546"/>
              <a:gd name="connsiteY28" fmla="*/ 5196 h 1478220"/>
              <a:gd name="connsiteX0" fmla="*/ 344497 w 3368546"/>
              <a:gd name="connsiteY0" fmla="*/ 1551 h 1484100"/>
              <a:gd name="connsiteX1" fmla="*/ 173842 w 3368546"/>
              <a:gd name="connsiteY1" fmla="*/ 7108 h 1484100"/>
              <a:gd name="connsiteX2" fmla="*/ 80973 w 3368546"/>
              <a:gd name="connsiteY2" fmla="*/ 28539 h 1484100"/>
              <a:gd name="connsiteX3" fmla="*/ 14297 w 3368546"/>
              <a:gd name="connsiteY3" fmla="*/ 84896 h 1484100"/>
              <a:gd name="connsiteX4" fmla="*/ 10 w 3368546"/>
              <a:gd name="connsiteY4" fmla="*/ 199989 h 1484100"/>
              <a:gd name="connsiteX5" fmla="*/ 12710 w 3368546"/>
              <a:gd name="connsiteY5" fmla="*/ 371439 h 1484100"/>
              <a:gd name="connsiteX6" fmla="*/ 44460 w 3368546"/>
              <a:gd name="connsiteY6" fmla="*/ 701639 h 1484100"/>
              <a:gd name="connsiteX7" fmla="*/ 95260 w 3368546"/>
              <a:gd name="connsiteY7" fmla="*/ 1171539 h 1484100"/>
              <a:gd name="connsiteX8" fmla="*/ 107960 w 3368546"/>
              <a:gd name="connsiteY8" fmla="*/ 1336639 h 1484100"/>
              <a:gd name="connsiteX9" fmla="*/ 120660 w 3368546"/>
              <a:gd name="connsiteY9" fmla="*/ 1419189 h 1484100"/>
              <a:gd name="connsiteX10" fmla="*/ 171460 w 3368546"/>
              <a:gd name="connsiteY10" fmla="*/ 1463639 h 1484100"/>
              <a:gd name="connsiteX11" fmla="*/ 355610 w 3368546"/>
              <a:gd name="connsiteY11" fmla="*/ 1482689 h 1484100"/>
              <a:gd name="connsiteX12" fmla="*/ 558810 w 3368546"/>
              <a:gd name="connsiteY12" fmla="*/ 1482689 h 1484100"/>
              <a:gd name="connsiteX13" fmla="*/ 1187460 w 3368546"/>
              <a:gd name="connsiteY13" fmla="*/ 1476339 h 1484100"/>
              <a:gd name="connsiteX14" fmla="*/ 2482860 w 3368546"/>
              <a:gd name="connsiteY14" fmla="*/ 1476339 h 1484100"/>
              <a:gd name="connsiteX15" fmla="*/ 3040969 w 3368546"/>
              <a:gd name="connsiteY15" fmla="*/ 1473961 h 1484100"/>
              <a:gd name="connsiteX16" fmla="*/ 3187710 w 3368546"/>
              <a:gd name="connsiteY16" fmla="*/ 1463639 h 1484100"/>
              <a:gd name="connsiteX17" fmla="*/ 3263910 w 3368546"/>
              <a:gd name="connsiteY17" fmla="*/ 1431889 h 1484100"/>
              <a:gd name="connsiteX18" fmla="*/ 3314813 w 3368546"/>
              <a:gd name="connsiteY18" fmla="*/ 1352517 h 1484100"/>
              <a:gd name="connsiteX19" fmla="*/ 3336244 w 3368546"/>
              <a:gd name="connsiteY19" fmla="*/ 1164398 h 1484100"/>
              <a:gd name="connsiteX20" fmla="*/ 3367201 w 3368546"/>
              <a:gd name="connsiteY20" fmla="*/ 335723 h 1484100"/>
              <a:gd name="connsiteX21" fmla="*/ 3360057 w 3368546"/>
              <a:gd name="connsiteY21" fmla="*/ 152367 h 1484100"/>
              <a:gd name="connsiteX22" fmla="*/ 3333760 w 3368546"/>
              <a:gd name="connsiteY22" fmla="*/ 79339 h 1484100"/>
              <a:gd name="connsiteX23" fmla="*/ 3308360 w 3368546"/>
              <a:gd name="connsiteY23" fmla="*/ 47589 h 1484100"/>
              <a:gd name="connsiteX24" fmla="*/ 3257560 w 3368546"/>
              <a:gd name="connsiteY24" fmla="*/ 28539 h 1484100"/>
              <a:gd name="connsiteX25" fmla="*/ 3225810 w 3368546"/>
              <a:gd name="connsiteY25" fmla="*/ 22189 h 1484100"/>
              <a:gd name="connsiteX26" fmla="*/ 3111510 w 3368546"/>
              <a:gd name="connsiteY26" fmla="*/ 15839 h 1484100"/>
              <a:gd name="connsiteX27" fmla="*/ 3041660 w 3368546"/>
              <a:gd name="connsiteY27" fmla="*/ 15839 h 1484100"/>
              <a:gd name="connsiteX28" fmla="*/ 344497 w 3368546"/>
              <a:gd name="connsiteY28" fmla="*/ 1551 h 1484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3368546" h="1484100">
                <a:moveTo>
                  <a:pt x="344497" y="1551"/>
                </a:moveTo>
                <a:cubicBezTo>
                  <a:pt x="316451" y="-2683"/>
                  <a:pt x="217763" y="2610"/>
                  <a:pt x="173842" y="7108"/>
                </a:cubicBezTo>
                <a:cubicBezTo>
                  <a:pt x="129921" y="11606"/>
                  <a:pt x="107564" y="15574"/>
                  <a:pt x="80973" y="28539"/>
                </a:cubicBezTo>
                <a:cubicBezTo>
                  <a:pt x="54382" y="41504"/>
                  <a:pt x="27791" y="56321"/>
                  <a:pt x="14297" y="84896"/>
                </a:cubicBezTo>
                <a:cubicBezTo>
                  <a:pt x="803" y="113471"/>
                  <a:pt x="274" y="152232"/>
                  <a:pt x="10" y="199989"/>
                </a:cubicBezTo>
                <a:cubicBezTo>
                  <a:pt x="-254" y="247746"/>
                  <a:pt x="5302" y="287831"/>
                  <a:pt x="12710" y="371439"/>
                </a:cubicBezTo>
                <a:cubicBezTo>
                  <a:pt x="20118" y="455047"/>
                  <a:pt x="30702" y="568289"/>
                  <a:pt x="44460" y="701639"/>
                </a:cubicBezTo>
                <a:cubicBezTo>
                  <a:pt x="58218" y="834989"/>
                  <a:pt x="84677" y="1065706"/>
                  <a:pt x="95260" y="1171539"/>
                </a:cubicBezTo>
                <a:cubicBezTo>
                  <a:pt x="105843" y="1277372"/>
                  <a:pt x="103727" y="1295364"/>
                  <a:pt x="107960" y="1336639"/>
                </a:cubicBezTo>
                <a:cubicBezTo>
                  <a:pt x="112193" y="1377914"/>
                  <a:pt x="110077" y="1398022"/>
                  <a:pt x="120660" y="1419189"/>
                </a:cubicBezTo>
                <a:cubicBezTo>
                  <a:pt x="131243" y="1440356"/>
                  <a:pt x="132302" y="1453056"/>
                  <a:pt x="171460" y="1463639"/>
                </a:cubicBezTo>
                <a:cubicBezTo>
                  <a:pt x="210618" y="1474222"/>
                  <a:pt x="291052" y="1479514"/>
                  <a:pt x="355610" y="1482689"/>
                </a:cubicBezTo>
                <a:cubicBezTo>
                  <a:pt x="420168" y="1485864"/>
                  <a:pt x="558810" y="1482689"/>
                  <a:pt x="558810" y="1482689"/>
                </a:cubicBezTo>
                <a:lnTo>
                  <a:pt x="1187460" y="1476339"/>
                </a:lnTo>
                <a:lnTo>
                  <a:pt x="2482860" y="1476339"/>
                </a:lnTo>
                <a:lnTo>
                  <a:pt x="3040969" y="1473961"/>
                </a:lnTo>
                <a:cubicBezTo>
                  <a:pt x="3158444" y="1471844"/>
                  <a:pt x="3150553" y="1470651"/>
                  <a:pt x="3187710" y="1463639"/>
                </a:cubicBezTo>
                <a:cubicBezTo>
                  <a:pt x="3224867" y="1456627"/>
                  <a:pt x="3242726" y="1450409"/>
                  <a:pt x="3263910" y="1431889"/>
                </a:cubicBezTo>
                <a:cubicBezTo>
                  <a:pt x="3285094" y="1413369"/>
                  <a:pt x="3302757" y="1397099"/>
                  <a:pt x="3314813" y="1352517"/>
                </a:cubicBezTo>
                <a:cubicBezTo>
                  <a:pt x="3326869" y="1307935"/>
                  <a:pt x="3327513" y="1333864"/>
                  <a:pt x="3336244" y="1164398"/>
                </a:cubicBezTo>
                <a:cubicBezTo>
                  <a:pt x="3344975" y="994932"/>
                  <a:pt x="3363232" y="504395"/>
                  <a:pt x="3367201" y="335723"/>
                </a:cubicBezTo>
                <a:cubicBezTo>
                  <a:pt x="3371170" y="167051"/>
                  <a:pt x="3365630" y="195097"/>
                  <a:pt x="3360057" y="152367"/>
                </a:cubicBezTo>
                <a:cubicBezTo>
                  <a:pt x="3354484" y="109637"/>
                  <a:pt x="3342376" y="96802"/>
                  <a:pt x="3333760" y="79339"/>
                </a:cubicBezTo>
                <a:cubicBezTo>
                  <a:pt x="3325144" y="61876"/>
                  <a:pt x="3321060" y="56056"/>
                  <a:pt x="3308360" y="47589"/>
                </a:cubicBezTo>
                <a:cubicBezTo>
                  <a:pt x="3295660" y="39122"/>
                  <a:pt x="3271318" y="32772"/>
                  <a:pt x="3257560" y="28539"/>
                </a:cubicBezTo>
                <a:cubicBezTo>
                  <a:pt x="3243802" y="24306"/>
                  <a:pt x="3250152" y="24306"/>
                  <a:pt x="3225810" y="22189"/>
                </a:cubicBezTo>
                <a:cubicBezTo>
                  <a:pt x="3201468" y="20072"/>
                  <a:pt x="3142202" y="16897"/>
                  <a:pt x="3111510" y="15839"/>
                </a:cubicBezTo>
                <a:cubicBezTo>
                  <a:pt x="3080818" y="14781"/>
                  <a:pt x="3041660" y="15839"/>
                  <a:pt x="3041660" y="15839"/>
                </a:cubicBezTo>
                <a:lnTo>
                  <a:pt x="344497" y="1551"/>
                </a:lnTo>
                <a:close/>
              </a:path>
            </a:pathLst>
          </a:custGeom>
          <a:solidFill>
            <a:srgbClr val="3E4F93"/>
          </a:solidFill>
          <a:ln w="57150" cap="rnd">
            <a:solidFill>
              <a:srgbClr val="33487A"/>
            </a:solidFill>
            <a:round/>
          </a:ln>
          <a:effectLst>
            <a:outerShdw blurRad="63500" sx="102000" sy="102000" algn="ctr" rotWithShape="0">
              <a:schemeClr val="bg2">
                <a:lumMod val="25000"/>
                <a:alpha val="40000"/>
              </a:schemeClr>
            </a:outerShdw>
          </a:effectLst>
          <a:scene3d>
            <a:camera prst="orthographicFront"/>
            <a:lightRig rig="threePt" dir="t"/>
          </a:scene3d>
          <a:sp3d extrusionH="6350" contourW="38100">
            <a:extrusionClr>
              <a:schemeClr val="tx1"/>
            </a:extrusionClr>
            <a:contourClr>
              <a:schemeClr val="bg1"/>
            </a:contourClr>
          </a:sp3d>
        </p:spPr>
        <p:style>
          <a:lnRef idx="2">
            <a:schemeClr val="accent1">
              <a:shade val="50000"/>
            </a:schemeClr>
          </a:lnRef>
          <a:fillRef idx="1">
            <a:schemeClr val="accent1"/>
          </a:fillRef>
          <a:effectRef idx="0">
            <a:schemeClr val="accent1"/>
          </a:effectRef>
          <a:fontRef idx="minor">
            <a:schemeClr val="lt1"/>
          </a:fontRef>
        </p:style>
        <p:txBody>
          <a:bodyPr tIns="0" rtlCol="0" anchor="ctr"/>
          <a:lstStyle/>
          <a:p>
            <a:pPr algn="ctr" rtl="0"/>
            <a:r>
              <a:rPr lang="he-IL" sz="2800" dirty="0">
                <a:solidFill>
                  <a:schemeClr val="bg1"/>
                </a:solidFill>
                <a:latin typeface="Calibri" panose="020F0502020204030204" pitchFamily="34" charset="0"/>
                <a:cs typeface="Calibri" panose="020F0502020204030204" pitchFamily="34" charset="0"/>
              </a:rPr>
              <a:t>לַחֲצוּ עָלַי לְהַדְגָמָה.</a:t>
            </a:r>
            <a:endParaRPr lang="en-IL" sz="2800" dirty="0">
              <a:latin typeface="Calibri" panose="020F0502020204030204" pitchFamily="34" charset="0"/>
              <a:cs typeface="Calibri" panose="020F0502020204030204" pitchFamily="34" charset="0"/>
            </a:endParaRPr>
          </a:p>
        </p:txBody>
      </p:sp>
      <p:sp>
        <p:nvSpPr>
          <p:cNvPr id="38" name="בועית דיבור - בן">
            <a:extLst>
              <a:ext uri="{FF2B5EF4-FFF2-40B4-BE49-F238E27FC236}">
                <a16:creationId xmlns:a16="http://schemas.microsoft.com/office/drawing/2014/main" id="{C6DF229B-D58C-4078-9A1A-210FA43FECA4}"/>
              </a:ext>
            </a:extLst>
          </p:cNvPr>
          <p:cNvSpPr/>
          <p:nvPr/>
        </p:nvSpPr>
        <p:spPr>
          <a:xfrm flipH="1">
            <a:off x="9002003" y="1271237"/>
            <a:ext cx="2730387" cy="2514082"/>
          </a:xfrm>
          <a:custGeom>
            <a:avLst/>
            <a:gdLst>
              <a:gd name="connsiteX0" fmla="*/ 3458110 w 3462287"/>
              <a:gd name="connsiteY0" fmla="*/ 546923 h 2925577"/>
              <a:gd name="connsiteX1" fmla="*/ 3448585 w 3462287"/>
              <a:gd name="connsiteY1" fmla="*/ 251648 h 2925577"/>
              <a:gd name="connsiteX2" fmla="*/ 3324760 w 3462287"/>
              <a:gd name="connsiteY2" fmla="*/ 175448 h 2925577"/>
              <a:gd name="connsiteX3" fmla="*/ 3124735 w 3462287"/>
              <a:gd name="connsiteY3" fmla="*/ 99248 h 2925577"/>
              <a:gd name="connsiteX4" fmla="*/ 2000785 w 3462287"/>
              <a:gd name="connsiteY4" fmla="*/ 3998 h 2925577"/>
              <a:gd name="connsiteX5" fmla="*/ 810160 w 3462287"/>
              <a:gd name="connsiteY5" fmla="*/ 23048 h 2925577"/>
              <a:gd name="connsiteX6" fmla="*/ 333910 w 3462287"/>
              <a:gd name="connsiteY6" fmla="*/ 70673 h 2925577"/>
              <a:gd name="connsiteX7" fmla="*/ 124360 w 3462287"/>
              <a:gd name="connsiteY7" fmla="*/ 184973 h 2925577"/>
              <a:gd name="connsiteX8" fmla="*/ 29110 w 3462287"/>
              <a:gd name="connsiteY8" fmla="*/ 404048 h 2925577"/>
              <a:gd name="connsiteX9" fmla="*/ 535 w 3462287"/>
              <a:gd name="connsiteY9" fmla="*/ 1242248 h 2925577"/>
              <a:gd name="connsiteX10" fmla="*/ 48160 w 3462287"/>
              <a:gd name="connsiteY10" fmla="*/ 1766123 h 2925577"/>
              <a:gd name="connsiteX11" fmla="*/ 105310 w 3462287"/>
              <a:gd name="connsiteY11" fmla="*/ 2004248 h 2925577"/>
              <a:gd name="connsiteX12" fmla="*/ 248185 w 3462287"/>
              <a:gd name="connsiteY12" fmla="*/ 2118548 h 2925577"/>
              <a:gd name="connsiteX13" fmla="*/ 400585 w 3462287"/>
              <a:gd name="connsiteY13" fmla="*/ 2109023 h 2925577"/>
              <a:gd name="connsiteX14" fmla="*/ 486310 w 3462287"/>
              <a:gd name="connsiteY14" fmla="*/ 2480498 h 2925577"/>
              <a:gd name="connsiteX15" fmla="*/ 533935 w 3462287"/>
              <a:gd name="connsiteY15" fmla="*/ 2775773 h 2925577"/>
              <a:gd name="connsiteX16" fmla="*/ 552985 w 3462287"/>
              <a:gd name="connsiteY16" fmla="*/ 2918648 h 2925577"/>
              <a:gd name="connsiteX17" fmla="*/ 638710 w 3462287"/>
              <a:gd name="connsiteY17" fmla="*/ 2566223 h 2925577"/>
              <a:gd name="connsiteX18" fmla="*/ 676810 w 3462287"/>
              <a:gd name="connsiteY18" fmla="*/ 2404298 h 2925577"/>
              <a:gd name="connsiteX19" fmla="*/ 733960 w 3462287"/>
              <a:gd name="connsiteY19" fmla="*/ 2232848 h 2925577"/>
              <a:gd name="connsiteX20" fmla="*/ 819685 w 3462287"/>
              <a:gd name="connsiteY20" fmla="*/ 2185223 h 2925577"/>
              <a:gd name="connsiteX21" fmla="*/ 962560 w 3462287"/>
              <a:gd name="connsiteY21" fmla="*/ 2175698 h 2925577"/>
              <a:gd name="connsiteX22" fmla="*/ 1267360 w 3462287"/>
              <a:gd name="connsiteY22" fmla="*/ 2185223 h 2925577"/>
              <a:gd name="connsiteX23" fmla="*/ 1610260 w 3462287"/>
              <a:gd name="connsiteY23" fmla="*/ 2204273 h 2925577"/>
              <a:gd name="connsiteX24" fmla="*/ 2248435 w 3462287"/>
              <a:gd name="connsiteY24" fmla="*/ 2185223 h 2925577"/>
              <a:gd name="connsiteX25" fmla="*/ 2562760 w 3462287"/>
              <a:gd name="connsiteY25" fmla="*/ 2185223 h 2925577"/>
              <a:gd name="connsiteX26" fmla="*/ 2829460 w 3462287"/>
              <a:gd name="connsiteY26" fmla="*/ 2147123 h 2925577"/>
              <a:gd name="connsiteX27" fmla="*/ 3000910 w 3462287"/>
              <a:gd name="connsiteY27" fmla="*/ 2023298 h 2925577"/>
              <a:gd name="connsiteX28" fmla="*/ 3143785 w 3462287"/>
              <a:gd name="connsiteY28" fmla="*/ 1794698 h 2925577"/>
              <a:gd name="connsiteX29" fmla="*/ 3258085 w 3462287"/>
              <a:gd name="connsiteY29" fmla="*/ 1556573 h 2925577"/>
              <a:gd name="connsiteX30" fmla="*/ 3353335 w 3462287"/>
              <a:gd name="connsiteY30" fmla="*/ 1204148 h 2925577"/>
              <a:gd name="connsiteX31" fmla="*/ 3439060 w 3462287"/>
              <a:gd name="connsiteY31" fmla="*/ 899348 h 2925577"/>
              <a:gd name="connsiteX32" fmla="*/ 3458110 w 3462287"/>
              <a:gd name="connsiteY32" fmla="*/ 546923 h 2925577"/>
              <a:gd name="connsiteX0" fmla="*/ 3458110 w 3462287"/>
              <a:gd name="connsiteY0" fmla="*/ 546923 h 2925577"/>
              <a:gd name="connsiteX1" fmla="*/ 3448585 w 3462287"/>
              <a:gd name="connsiteY1" fmla="*/ 251648 h 2925577"/>
              <a:gd name="connsiteX2" fmla="*/ 3324760 w 3462287"/>
              <a:gd name="connsiteY2" fmla="*/ 175448 h 2925577"/>
              <a:gd name="connsiteX3" fmla="*/ 3124735 w 3462287"/>
              <a:gd name="connsiteY3" fmla="*/ 99248 h 2925577"/>
              <a:gd name="connsiteX4" fmla="*/ 2000785 w 3462287"/>
              <a:gd name="connsiteY4" fmla="*/ 3998 h 2925577"/>
              <a:gd name="connsiteX5" fmla="*/ 810160 w 3462287"/>
              <a:gd name="connsiteY5" fmla="*/ 23048 h 2925577"/>
              <a:gd name="connsiteX6" fmla="*/ 333910 w 3462287"/>
              <a:gd name="connsiteY6" fmla="*/ 70673 h 2925577"/>
              <a:gd name="connsiteX7" fmla="*/ 124360 w 3462287"/>
              <a:gd name="connsiteY7" fmla="*/ 184973 h 2925577"/>
              <a:gd name="connsiteX8" fmla="*/ 29110 w 3462287"/>
              <a:gd name="connsiteY8" fmla="*/ 404048 h 2925577"/>
              <a:gd name="connsiteX9" fmla="*/ 535 w 3462287"/>
              <a:gd name="connsiteY9" fmla="*/ 1242248 h 2925577"/>
              <a:gd name="connsiteX10" fmla="*/ 48160 w 3462287"/>
              <a:gd name="connsiteY10" fmla="*/ 1766123 h 2925577"/>
              <a:gd name="connsiteX11" fmla="*/ 105310 w 3462287"/>
              <a:gd name="connsiteY11" fmla="*/ 2004248 h 2925577"/>
              <a:gd name="connsiteX12" fmla="*/ 248185 w 3462287"/>
              <a:gd name="connsiteY12" fmla="*/ 2118548 h 2925577"/>
              <a:gd name="connsiteX13" fmla="*/ 429160 w 3462287"/>
              <a:gd name="connsiteY13" fmla="*/ 2185223 h 2925577"/>
              <a:gd name="connsiteX14" fmla="*/ 486310 w 3462287"/>
              <a:gd name="connsiteY14" fmla="*/ 2480498 h 2925577"/>
              <a:gd name="connsiteX15" fmla="*/ 533935 w 3462287"/>
              <a:gd name="connsiteY15" fmla="*/ 2775773 h 2925577"/>
              <a:gd name="connsiteX16" fmla="*/ 552985 w 3462287"/>
              <a:gd name="connsiteY16" fmla="*/ 2918648 h 2925577"/>
              <a:gd name="connsiteX17" fmla="*/ 638710 w 3462287"/>
              <a:gd name="connsiteY17" fmla="*/ 2566223 h 2925577"/>
              <a:gd name="connsiteX18" fmla="*/ 676810 w 3462287"/>
              <a:gd name="connsiteY18" fmla="*/ 2404298 h 2925577"/>
              <a:gd name="connsiteX19" fmla="*/ 733960 w 3462287"/>
              <a:gd name="connsiteY19" fmla="*/ 2232848 h 2925577"/>
              <a:gd name="connsiteX20" fmla="*/ 819685 w 3462287"/>
              <a:gd name="connsiteY20" fmla="*/ 2185223 h 2925577"/>
              <a:gd name="connsiteX21" fmla="*/ 962560 w 3462287"/>
              <a:gd name="connsiteY21" fmla="*/ 2175698 h 2925577"/>
              <a:gd name="connsiteX22" fmla="*/ 1267360 w 3462287"/>
              <a:gd name="connsiteY22" fmla="*/ 2185223 h 2925577"/>
              <a:gd name="connsiteX23" fmla="*/ 1610260 w 3462287"/>
              <a:gd name="connsiteY23" fmla="*/ 2204273 h 2925577"/>
              <a:gd name="connsiteX24" fmla="*/ 2248435 w 3462287"/>
              <a:gd name="connsiteY24" fmla="*/ 2185223 h 2925577"/>
              <a:gd name="connsiteX25" fmla="*/ 2562760 w 3462287"/>
              <a:gd name="connsiteY25" fmla="*/ 2185223 h 2925577"/>
              <a:gd name="connsiteX26" fmla="*/ 2829460 w 3462287"/>
              <a:gd name="connsiteY26" fmla="*/ 2147123 h 2925577"/>
              <a:gd name="connsiteX27" fmla="*/ 3000910 w 3462287"/>
              <a:gd name="connsiteY27" fmla="*/ 2023298 h 2925577"/>
              <a:gd name="connsiteX28" fmla="*/ 3143785 w 3462287"/>
              <a:gd name="connsiteY28" fmla="*/ 1794698 h 2925577"/>
              <a:gd name="connsiteX29" fmla="*/ 3258085 w 3462287"/>
              <a:gd name="connsiteY29" fmla="*/ 1556573 h 2925577"/>
              <a:gd name="connsiteX30" fmla="*/ 3353335 w 3462287"/>
              <a:gd name="connsiteY30" fmla="*/ 1204148 h 2925577"/>
              <a:gd name="connsiteX31" fmla="*/ 3439060 w 3462287"/>
              <a:gd name="connsiteY31" fmla="*/ 899348 h 2925577"/>
              <a:gd name="connsiteX32" fmla="*/ 3458110 w 3462287"/>
              <a:gd name="connsiteY32" fmla="*/ 546923 h 2925577"/>
              <a:gd name="connsiteX0" fmla="*/ 3458110 w 3458646"/>
              <a:gd name="connsiteY0" fmla="*/ 546923 h 2925577"/>
              <a:gd name="connsiteX1" fmla="*/ 3448585 w 3458646"/>
              <a:gd name="connsiteY1" fmla="*/ 251648 h 2925577"/>
              <a:gd name="connsiteX2" fmla="*/ 3400960 w 3458646"/>
              <a:gd name="connsiteY2" fmla="*/ 156398 h 2925577"/>
              <a:gd name="connsiteX3" fmla="*/ 3124735 w 3458646"/>
              <a:gd name="connsiteY3" fmla="*/ 99248 h 2925577"/>
              <a:gd name="connsiteX4" fmla="*/ 2000785 w 3458646"/>
              <a:gd name="connsiteY4" fmla="*/ 3998 h 2925577"/>
              <a:gd name="connsiteX5" fmla="*/ 810160 w 3458646"/>
              <a:gd name="connsiteY5" fmla="*/ 23048 h 2925577"/>
              <a:gd name="connsiteX6" fmla="*/ 333910 w 3458646"/>
              <a:gd name="connsiteY6" fmla="*/ 70673 h 2925577"/>
              <a:gd name="connsiteX7" fmla="*/ 124360 w 3458646"/>
              <a:gd name="connsiteY7" fmla="*/ 184973 h 2925577"/>
              <a:gd name="connsiteX8" fmla="*/ 29110 w 3458646"/>
              <a:gd name="connsiteY8" fmla="*/ 404048 h 2925577"/>
              <a:gd name="connsiteX9" fmla="*/ 535 w 3458646"/>
              <a:gd name="connsiteY9" fmla="*/ 1242248 h 2925577"/>
              <a:gd name="connsiteX10" fmla="*/ 48160 w 3458646"/>
              <a:gd name="connsiteY10" fmla="*/ 1766123 h 2925577"/>
              <a:gd name="connsiteX11" fmla="*/ 105310 w 3458646"/>
              <a:gd name="connsiteY11" fmla="*/ 2004248 h 2925577"/>
              <a:gd name="connsiteX12" fmla="*/ 248185 w 3458646"/>
              <a:gd name="connsiteY12" fmla="*/ 2118548 h 2925577"/>
              <a:gd name="connsiteX13" fmla="*/ 429160 w 3458646"/>
              <a:gd name="connsiteY13" fmla="*/ 2185223 h 2925577"/>
              <a:gd name="connsiteX14" fmla="*/ 486310 w 3458646"/>
              <a:gd name="connsiteY14" fmla="*/ 2480498 h 2925577"/>
              <a:gd name="connsiteX15" fmla="*/ 533935 w 3458646"/>
              <a:gd name="connsiteY15" fmla="*/ 2775773 h 2925577"/>
              <a:gd name="connsiteX16" fmla="*/ 552985 w 3458646"/>
              <a:gd name="connsiteY16" fmla="*/ 2918648 h 2925577"/>
              <a:gd name="connsiteX17" fmla="*/ 638710 w 3458646"/>
              <a:gd name="connsiteY17" fmla="*/ 2566223 h 2925577"/>
              <a:gd name="connsiteX18" fmla="*/ 676810 w 3458646"/>
              <a:gd name="connsiteY18" fmla="*/ 2404298 h 2925577"/>
              <a:gd name="connsiteX19" fmla="*/ 733960 w 3458646"/>
              <a:gd name="connsiteY19" fmla="*/ 2232848 h 2925577"/>
              <a:gd name="connsiteX20" fmla="*/ 819685 w 3458646"/>
              <a:gd name="connsiteY20" fmla="*/ 2185223 h 2925577"/>
              <a:gd name="connsiteX21" fmla="*/ 962560 w 3458646"/>
              <a:gd name="connsiteY21" fmla="*/ 2175698 h 2925577"/>
              <a:gd name="connsiteX22" fmla="*/ 1267360 w 3458646"/>
              <a:gd name="connsiteY22" fmla="*/ 2185223 h 2925577"/>
              <a:gd name="connsiteX23" fmla="*/ 1610260 w 3458646"/>
              <a:gd name="connsiteY23" fmla="*/ 2204273 h 2925577"/>
              <a:gd name="connsiteX24" fmla="*/ 2248435 w 3458646"/>
              <a:gd name="connsiteY24" fmla="*/ 2185223 h 2925577"/>
              <a:gd name="connsiteX25" fmla="*/ 2562760 w 3458646"/>
              <a:gd name="connsiteY25" fmla="*/ 2185223 h 2925577"/>
              <a:gd name="connsiteX26" fmla="*/ 2829460 w 3458646"/>
              <a:gd name="connsiteY26" fmla="*/ 2147123 h 2925577"/>
              <a:gd name="connsiteX27" fmla="*/ 3000910 w 3458646"/>
              <a:gd name="connsiteY27" fmla="*/ 2023298 h 2925577"/>
              <a:gd name="connsiteX28" fmla="*/ 3143785 w 3458646"/>
              <a:gd name="connsiteY28" fmla="*/ 1794698 h 2925577"/>
              <a:gd name="connsiteX29" fmla="*/ 3258085 w 3458646"/>
              <a:gd name="connsiteY29" fmla="*/ 1556573 h 2925577"/>
              <a:gd name="connsiteX30" fmla="*/ 3353335 w 3458646"/>
              <a:gd name="connsiteY30" fmla="*/ 1204148 h 2925577"/>
              <a:gd name="connsiteX31" fmla="*/ 3439060 w 3458646"/>
              <a:gd name="connsiteY31" fmla="*/ 899348 h 2925577"/>
              <a:gd name="connsiteX32" fmla="*/ 3458110 w 3458646"/>
              <a:gd name="connsiteY32" fmla="*/ 546923 h 2925577"/>
              <a:gd name="connsiteX0" fmla="*/ 3458110 w 3459978"/>
              <a:gd name="connsiteY0" fmla="*/ 546923 h 2925577"/>
              <a:gd name="connsiteX1" fmla="*/ 3448585 w 3459978"/>
              <a:gd name="connsiteY1" fmla="*/ 251648 h 2925577"/>
              <a:gd name="connsiteX2" fmla="*/ 3400960 w 3459978"/>
              <a:gd name="connsiteY2" fmla="*/ 156398 h 2925577"/>
              <a:gd name="connsiteX3" fmla="*/ 3124735 w 3459978"/>
              <a:gd name="connsiteY3" fmla="*/ 99248 h 2925577"/>
              <a:gd name="connsiteX4" fmla="*/ 2000785 w 3459978"/>
              <a:gd name="connsiteY4" fmla="*/ 3998 h 2925577"/>
              <a:gd name="connsiteX5" fmla="*/ 810160 w 3459978"/>
              <a:gd name="connsiteY5" fmla="*/ 23048 h 2925577"/>
              <a:gd name="connsiteX6" fmla="*/ 333910 w 3459978"/>
              <a:gd name="connsiteY6" fmla="*/ 70673 h 2925577"/>
              <a:gd name="connsiteX7" fmla="*/ 124360 w 3459978"/>
              <a:gd name="connsiteY7" fmla="*/ 184973 h 2925577"/>
              <a:gd name="connsiteX8" fmla="*/ 29110 w 3459978"/>
              <a:gd name="connsiteY8" fmla="*/ 404048 h 2925577"/>
              <a:gd name="connsiteX9" fmla="*/ 535 w 3459978"/>
              <a:gd name="connsiteY9" fmla="*/ 1242248 h 2925577"/>
              <a:gd name="connsiteX10" fmla="*/ 48160 w 3459978"/>
              <a:gd name="connsiteY10" fmla="*/ 1766123 h 2925577"/>
              <a:gd name="connsiteX11" fmla="*/ 105310 w 3459978"/>
              <a:gd name="connsiteY11" fmla="*/ 2004248 h 2925577"/>
              <a:gd name="connsiteX12" fmla="*/ 248185 w 3459978"/>
              <a:gd name="connsiteY12" fmla="*/ 2118548 h 2925577"/>
              <a:gd name="connsiteX13" fmla="*/ 429160 w 3459978"/>
              <a:gd name="connsiteY13" fmla="*/ 2185223 h 2925577"/>
              <a:gd name="connsiteX14" fmla="*/ 486310 w 3459978"/>
              <a:gd name="connsiteY14" fmla="*/ 2480498 h 2925577"/>
              <a:gd name="connsiteX15" fmla="*/ 533935 w 3459978"/>
              <a:gd name="connsiteY15" fmla="*/ 2775773 h 2925577"/>
              <a:gd name="connsiteX16" fmla="*/ 552985 w 3459978"/>
              <a:gd name="connsiteY16" fmla="*/ 2918648 h 2925577"/>
              <a:gd name="connsiteX17" fmla="*/ 638710 w 3459978"/>
              <a:gd name="connsiteY17" fmla="*/ 2566223 h 2925577"/>
              <a:gd name="connsiteX18" fmla="*/ 676810 w 3459978"/>
              <a:gd name="connsiteY18" fmla="*/ 2404298 h 2925577"/>
              <a:gd name="connsiteX19" fmla="*/ 733960 w 3459978"/>
              <a:gd name="connsiteY19" fmla="*/ 2232848 h 2925577"/>
              <a:gd name="connsiteX20" fmla="*/ 819685 w 3459978"/>
              <a:gd name="connsiteY20" fmla="*/ 2185223 h 2925577"/>
              <a:gd name="connsiteX21" fmla="*/ 962560 w 3459978"/>
              <a:gd name="connsiteY21" fmla="*/ 2175698 h 2925577"/>
              <a:gd name="connsiteX22" fmla="*/ 1267360 w 3459978"/>
              <a:gd name="connsiteY22" fmla="*/ 2185223 h 2925577"/>
              <a:gd name="connsiteX23" fmla="*/ 1610260 w 3459978"/>
              <a:gd name="connsiteY23" fmla="*/ 2204273 h 2925577"/>
              <a:gd name="connsiteX24" fmla="*/ 2248435 w 3459978"/>
              <a:gd name="connsiteY24" fmla="*/ 2185223 h 2925577"/>
              <a:gd name="connsiteX25" fmla="*/ 2562760 w 3459978"/>
              <a:gd name="connsiteY25" fmla="*/ 2185223 h 2925577"/>
              <a:gd name="connsiteX26" fmla="*/ 2829460 w 3459978"/>
              <a:gd name="connsiteY26" fmla="*/ 2147123 h 2925577"/>
              <a:gd name="connsiteX27" fmla="*/ 3000910 w 3459978"/>
              <a:gd name="connsiteY27" fmla="*/ 2023298 h 2925577"/>
              <a:gd name="connsiteX28" fmla="*/ 3143785 w 3459978"/>
              <a:gd name="connsiteY28" fmla="*/ 1794698 h 2925577"/>
              <a:gd name="connsiteX29" fmla="*/ 3258085 w 3459978"/>
              <a:gd name="connsiteY29" fmla="*/ 1556573 h 2925577"/>
              <a:gd name="connsiteX30" fmla="*/ 3353335 w 3459978"/>
              <a:gd name="connsiteY30" fmla="*/ 1204148 h 2925577"/>
              <a:gd name="connsiteX31" fmla="*/ 3420010 w 3459978"/>
              <a:gd name="connsiteY31" fmla="*/ 899348 h 2925577"/>
              <a:gd name="connsiteX32" fmla="*/ 3458110 w 3459978"/>
              <a:gd name="connsiteY32" fmla="*/ 546923 h 2925577"/>
              <a:gd name="connsiteX0" fmla="*/ 3458110 w 3459978"/>
              <a:gd name="connsiteY0" fmla="*/ 518348 h 2925577"/>
              <a:gd name="connsiteX1" fmla="*/ 3448585 w 3459978"/>
              <a:gd name="connsiteY1" fmla="*/ 251648 h 2925577"/>
              <a:gd name="connsiteX2" fmla="*/ 3400960 w 3459978"/>
              <a:gd name="connsiteY2" fmla="*/ 156398 h 2925577"/>
              <a:gd name="connsiteX3" fmla="*/ 3124735 w 3459978"/>
              <a:gd name="connsiteY3" fmla="*/ 99248 h 2925577"/>
              <a:gd name="connsiteX4" fmla="*/ 2000785 w 3459978"/>
              <a:gd name="connsiteY4" fmla="*/ 3998 h 2925577"/>
              <a:gd name="connsiteX5" fmla="*/ 810160 w 3459978"/>
              <a:gd name="connsiteY5" fmla="*/ 23048 h 2925577"/>
              <a:gd name="connsiteX6" fmla="*/ 333910 w 3459978"/>
              <a:gd name="connsiteY6" fmla="*/ 70673 h 2925577"/>
              <a:gd name="connsiteX7" fmla="*/ 124360 w 3459978"/>
              <a:gd name="connsiteY7" fmla="*/ 184973 h 2925577"/>
              <a:gd name="connsiteX8" fmla="*/ 29110 w 3459978"/>
              <a:gd name="connsiteY8" fmla="*/ 404048 h 2925577"/>
              <a:gd name="connsiteX9" fmla="*/ 535 w 3459978"/>
              <a:gd name="connsiteY9" fmla="*/ 1242248 h 2925577"/>
              <a:gd name="connsiteX10" fmla="*/ 48160 w 3459978"/>
              <a:gd name="connsiteY10" fmla="*/ 1766123 h 2925577"/>
              <a:gd name="connsiteX11" fmla="*/ 105310 w 3459978"/>
              <a:gd name="connsiteY11" fmla="*/ 2004248 h 2925577"/>
              <a:gd name="connsiteX12" fmla="*/ 248185 w 3459978"/>
              <a:gd name="connsiteY12" fmla="*/ 2118548 h 2925577"/>
              <a:gd name="connsiteX13" fmla="*/ 429160 w 3459978"/>
              <a:gd name="connsiteY13" fmla="*/ 2185223 h 2925577"/>
              <a:gd name="connsiteX14" fmla="*/ 486310 w 3459978"/>
              <a:gd name="connsiteY14" fmla="*/ 2480498 h 2925577"/>
              <a:gd name="connsiteX15" fmla="*/ 533935 w 3459978"/>
              <a:gd name="connsiteY15" fmla="*/ 2775773 h 2925577"/>
              <a:gd name="connsiteX16" fmla="*/ 552985 w 3459978"/>
              <a:gd name="connsiteY16" fmla="*/ 2918648 h 2925577"/>
              <a:gd name="connsiteX17" fmla="*/ 638710 w 3459978"/>
              <a:gd name="connsiteY17" fmla="*/ 2566223 h 2925577"/>
              <a:gd name="connsiteX18" fmla="*/ 676810 w 3459978"/>
              <a:gd name="connsiteY18" fmla="*/ 2404298 h 2925577"/>
              <a:gd name="connsiteX19" fmla="*/ 733960 w 3459978"/>
              <a:gd name="connsiteY19" fmla="*/ 2232848 h 2925577"/>
              <a:gd name="connsiteX20" fmla="*/ 819685 w 3459978"/>
              <a:gd name="connsiteY20" fmla="*/ 2185223 h 2925577"/>
              <a:gd name="connsiteX21" fmla="*/ 962560 w 3459978"/>
              <a:gd name="connsiteY21" fmla="*/ 2175698 h 2925577"/>
              <a:gd name="connsiteX22" fmla="*/ 1267360 w 3459978"/>
              <a:gd name="connsiteY22" fmla="*/ 2185223 h 2925577"/>
              <a:gd name="connsiteX23" fmla="*/ 1610260 w 3459978"/>
              <a:gd name="connsiteY23" fmla="*/ 2204273 h 2925577"/>
              <a:gd name="connsiteX24" fmla="*/ 2248435 w 3459978"/>
              <a:gd name="connsiteY24" fmla="*/ 2185223 h 2925577"/>
              <a:gd name="connsiteX25" fmla="*/ 2562760 w 3459978"/>
              <a:gd name="connsiteY25" fmla="*/ 2185223 h 2925577"/>
              <a:gd name="connsiteX26" fmla="*/ 2829460 w 3459978"/>
              <a:gd name="connsiteY26" fmla="*/ 2147123 h 2925577"/>
              <a:gd name="connsiteX27" fmla="*/ 3000910 w 3459978"/>
              <a:gd name="connsiteY27" fmla="*/ 2023298 h 2925577"/>
              <a:gd name="connsiteX28" fmla="*/ 3143785 w 3459978"/>
              <a:gd name="connsiteY28" fmla="*/ 1794698 h 2925577"/>
              <a:gd name="connsiteX29" fmla="*/ 3258085 w 3459978"/>
              <a:gd name="connsiteY29" fmla="*/ 1556573 h 2925577"/>
              <a:gd name="connsiteX30" fmla="*/ 3353335 w 3459978"/>
              <a:gd name="connsiteY30" fmla="*/ 1204148 h 2925577"/>
              <a:gd name="connsiteX31" fmla="*/ 3420010 w 3459978"/>
              <a:gd name="connsiteY31" fmla="*/ 899348 h 2925577"/>
              <a:gd name="connsiteX32" fmla="*/ 3458110 w 3459978"/>
              <a:gd name="connsiteY32" fmla="*/ 518348 h 2925577"/>
              <a:gd name="connsiteX0" fmla="*/ 3458110 w 3460957"/>
              <a:gd name="connsiteY0" fmla="*/ 518348 h 2925577"/>
              <a:gd name="connsiteX1" fmla="*/ 3448585 w 3460957"/>
              <a:gd name="connsiteY1" fmla="*/ 251648 h 2925577"/>
              <a:gd name="connsiteX2" fmla="*/ 3372385 w 3460957"/>
              <a:gd name="connsiteY2" fmla="*/ 146873 h 2925577"/>
              <a:gd name="connsiteX3" fmla="*/ 3124735 w 3460957"/>
              <a:gd name="connsiteY3" fmla="*/ 99248 h 2925577"/>
              <a:gd name="connsiteX4" fmla="*/ 2000785 w 3460957"/>
              <a:gd name="connsiteY4" fmla="*/ 3998 h 2925577"/>
              <a:gd name="connsiteX5" fmla="*/ 810160 w 3460957"/>
              <a:gd name="connsiteY5" fmla="*/ 23048 h 2925577"/>
              <a:gd name="connsiteX6" fmla="*/ 333910 w 3460957"/>
              <a:gd name="connsiteY6" fmla="*/ 70673 h 2925577"/>
              <a:gd name="connsiteX7" fmla="*/ 124360 w 3460957"/>
              <a:gd name="connsiteY7" fmla="*/ 184973 h 2925577"/>
              <a:gd name="connsiteX8" fmla="*/ 29110 w 3460957"/>
              <a:gd name="connsiteY8" fmla="*/ 404048 h 2925577"/>
              <a:gd name="connsiteX9" fmla="*/ 535 w 3460957"/>
              <a:gd name="connsiteY9" fmla="*/ 1242248 h 2925577"/>
              <a:gd name="connsiteX10" fmla="*/ 48160 w 3460957"/>
              <a:gd name="connsiteY10" fmla="*/ 1766123 h 2925577"/>
              <a:gd name="connsiteX11" fmla="*/ 105310 w 3460957"/>
              <a:gd name="connsiteY11" fmla="*/ 2004248 h 2925577"/>
              <a:gd name="connsiteX12" fmla="*/ 248185 w 3460957"/>
              <a:gd name="connsiteY12" fmla="*/ 2118548 h 2925577"/>
              <a:gd name="connsiteX13" fmla="*/ 429160 w 3460957"/>
              <a:gd name="connsiteY13" fmla="*/ 2185223 h 2925577"/>
              <a:gd name="connsiteX14" fmla="*/ 486310 w 3460957"/>
              <a:gd name="connsiteY14" fmla="*/ 2480498 h 2925577"/>
              <a:gd name="connsiteX15" fmla="*/ 533935 w 3460957"/>
              <a:gd name="connsiteY15" fmla="*/ 2775773 h 2925577"/>
              <a:gd name="connsiteX16" fmla="*/ 552985 w 3460957"/>
              <a:gd name="connsiteY16" fmla="*/ 2918648 h 2925577"/>
              <a:gd name="connsiteX17" fmla="*/ 638710 w 3460957"/>
              <a:gd name="connsiteY17" fmla="*/ 2566223 h 2925577"/>
              <a:gd name="connsiteX18" fmla="*/ 676810 w 3460957"/>
              <a:gd name="connsiteY18" fmla="*/ 2404298 h 2925577"/>
              <a:gd name="connsiteX19" fmla="*/ 733960 w 3460957"/>
              <a:gd name="connsiteY19" fmla="*/ 2232848 h 2925577"/>
              <a:gd name="connsiteX20" fmla="*/ 819685 w 3460957"/>
              <a:gd name="connsiteY20" fmla="*/ 2185223 h 2925577"/>
              <a:gd name="connsiteX21" fmla="*/ 962560 w 3460957"/>
              <a:gd name="connsiteY21" fmla="*/ 2175698 h 2925577"/>
              <a:gd name="connsiteX22" fmla="*/ 1267360 w 3460957"/>
              <a:gd name="connsiteY22" fmla="*/ 2185223 h 2925577"/>
              <a:gd name="connsiteX23" fmla="*/ 1610260 w 3460957"/>
              <a:gd name="connsiteY23" fmla="*/ 2204273 h 2925577"/>
              <a:gd name="connsiteX24" fmla="*/ 2248435 w 3460957"/>
              <a:gd name="connsiteY24" fmla="*/ 2185223 h 2925577"/>
              <a:gd name="connsiteX25" fmla="*/ 2562760 w 3460957"/>
              <a:gd name="connsiteY25" fmla="*/ 2185223 h 2925577"/>
              <a:gd name="connsiteX26" fmla="*/ 2829460 w 3460957"/>
              <a:gd name="connsiteY26" fmla="*/ 2147123 h 2925577"/>
              <a:gd name="connsiteX27" fmla="*/ 3000910 w 3460957"/>
              <a:gd name="connsiteY27" fmla="*/ 2023298 h 2925577"/>
              <a:gd name="connsiteX28" fmla="*/ 3143785 w 3460957"/>
              <a:gd name="connsiteY28" fmla="*/ 1794698 h 2925577"/>
              <a:gd name="connsiteX29" fmla="*/ 3258085 w 3460957"/>
              <a:gd name="connsiteY29" fmla="*/ 1556573 h 2925577"/>
              <a:gd name="connsiteX30" fmla="*/ 3353335 w 3460957"/>
              <a:gd name="connsiteY30" fmla="*/ 1204148 h 2925577"/>
              <a:gd name="connsiteX31" fmla="*/ 3420010 w 3460957"/>
              <a:gd name="connsiteY31" fmla="*/ 899348 h 2925577"/>
              <a:gd name="connsiteX32" fmla="*/ 3458110 w 3460957"/>
              <a:gd name="connsiteY32" fmla="*/ 518348 h 2925577"/>
              <a:gd name="connsiteX0" fmla="*/ 3458110 w 3460957"/>
              <a:gd name="connsiteY0" fmla="*/ 518348 h 2925577"/>
              <a:gd name="connsiteX1" fmla="*/ 3448585 w 3460957"/>
              <a:gd name="connsiteY1" fmla="*/ 251648 h 2925577"/>
              <a:gd name="connsiteX2" fmla="*/ 3372385 w 3460957"/>
              <a:gd name="connsiteY2" fmla="*/ 146873 h 2925577"/>
              <a:gd name="connsiteX3" fmla="*/ 3124735 w 3460957"/>
              <a:gd name="connsiteY3" fmla="*/ 99248 h 2925577"/>
              <a:gd name="connsiteX4" fmla="*/ 2000785 w 3460957"/>
              <a:gd name="connsiteY4" fmla="*/ 3998 h 2925577"/>
              <a:gd name="connsiteX5" fmla="*/ 810160 w 3460957"/>
              <a:gd name="connsiteY5" fmla="*/ 23048 h 2925577"/>
              <a:gd name="connsiteX6" fmla="*/ 333910 w 3460957"/>
              <a:gd name="connsiteY6" fmla="*/ 70673 h 2925577"/>
              <a:gd name="connsiteX7" fmla="*/ 124360 w 3460957"/>
              <a:gd name="connsiteY7" fmla="*/ 184973 h 2925577"/>
              <a:gd name="connsiteX8" fmla="*/ 29110 w 3460957"/>
              <a:gd name="connsiteY8" fmla="*/ 404048 h 2925577"/>
              <a:gd name="connsiteX9" fmla="*/ 535 w 3460957"/>
              <a:gd name="connsiteY9" fmla="*/ 1242248 h 2925577"/>
              <a:gd name="connsiteX10" fmla="*/ 48160 w 3460957"/>
              <a:gd name="connsiteY10" fmla="*/ 1766123 h 2925577"/>
              <a:gd name="connsiteX11" fmla="*/ 105310 w 3460957"/>
              <a:gd name="connsiteY11" fmla="*/ 2004248 h 2925577"/>
              <a:gd name="connsiteX12" fmla="*/ 248185 w 3460957"/>
              <a:gd name="connsiteY12" fmla="*/ 2118548 h 2925577"/>
              <a:gd name="connsiteX13" fmla="*/ 429160 w 3460957"/>
              <a:gd name="connsiteY13" fmla="*/ 2185223 h 2925577"/>
              <a:gd name="connsiteX14" fmla="*/ 486310 w 3460957"/>
              <a:gd name="connsiteY14" fmla="*/ 2480498 h 2925577"/>
              <a:gd name="connsiteX15" fmla="*/ 533935 w 3460957"/>
              <a:gd name="connsiteY15" fmla="*/ 2775773 h 2925577"/>
              <a:gd name="connsiteX16" fmla="*/ 552985 w 3460957"/>
              <a:gd name="connsiteY16" fmla="*/ 2918648 h 2925577"/>
              <a:gd name="connsiteX17" fmla="*/ 638710 w 3460957"/>
              <a:gd name="connsiteY17" fmla="*/ 2566223 h 2925577"/>
              <a:gd name="connsiteX18" fmla="*/ 632360 w 3460957"/>
              <a:gd name="connsiteY18" fmla="*/ 2404298 h 2925577"/>
              <a:gd name="connsiteX19" fmla="*/ 733960 w 3460957"/>
              <a:gd name="connsiteY19" fmla="*/ 2232848 h 2925577"/>
              <a:gd name="connsiteX20" fmla="*/ 819685 w 3460957"/>
              <a:gd name="connsiteY20" fmla="*/ 2185223 h 2925577"/>
              <a:gd name="connsiteX21" fmla="*/ 962560 w 3460957"/>
              <a:gd name="connsiteY21" fmla="*/ 2175698 h 2925577"/>
              <a:gd name="connsiteX22" fmla="*/ 1267360 w 3460957"/>
              <a:gd name="connsiteY22" fmla="*/ 2185223 h 2925577"/>
              <a:gd name="connsiteX23" fmla="*/ 1610260 w 3460957"/>
              <a:gd name="connsiteY23" fmla="*/ 2204273 h 2925577"/>
              <a:gd name="connsiteX24" fmla="*/ 2248435 w 3460957"/>
              <a:gd name="connsiteY24" fmla="*/ 2185223 h 2925577"/>
              <a:gd name="connsiteX25" fmla="*/ 2562760 w 3460957"/>
              <a:gd name="connsiteY25" fmla="*/ 2185223 h 2925577"/>
              <a:gd name="connsiteX26" fmla="*/ 2829460 w 3460957"/>
              <a:gd name="connsiteY26" fmla="*/ 2147123 h 2925577"/>
              <a:gd name="connsiteX27" fmla="*/ 3000910 w 3460957"/>
              <a:gd name="connsiteY27" fmla="*/ 2023298 h 2925577"/>
              <a:gd name="connsiteX28" fmla="*/ 3143785 w 3460957"/>
              <a:gd name="connsiteY28" fmla="*/ 1794698 h 2925577"/>
              <a:gd name="connsiteX29" fmla="*/ 3258085 w 3460957"/>
              <a:gd name="connsiteY29" fmla="*/ 1556573 h 2925577"/>
              <a:gd name="connsiteX30" fmla="*/ 3353335 w 3460957"/>
              <a:gd name="connsiteY30" fmla="*/ 1204148 h 2925577"/>
              <a:gd name="connsiteX31" fmla="*/ 3420010 w 3460957"/>
              <a:gd name="connsiteY31" fmla="*/ 899348 h 2925577"/>
              <a:gd name="connsiteX32" fmla="*/ 3458110 w 3460957"/>
              <a:gd name="connsiteY32" fmla="*/ 518348 h 2925577"/>
              <a:gd name="connsiteX0" fmla="*/ 3458110 w 3460957"/>
              <a:gd name="connsiteY0" fmla="*/ 518348 h 2925577"/>
              <a:gd name="connsiteX1" fmla="*/ 3448585 w 3460957"/>
              <a:gd name="connsiteY1" fmla="*/ 251648 h 2925577"/>
              <a:gd name="connsiteX2" fmla="*/ 3372385 w 3460957"/>
              <a:gd name="connsiteY2" fmla="*/ 146873 h 2925577"/>
              <a:gd name="connsiteX3" fmla="*/ 3124735 w 3460957"/>
              <a:gd name="connsiteY3" fmla="*/ 99248 h 2925577"/>
              <a:gd name="connsiteX4" fmla="*/ 2000785 w 3460957"/>
              <a:gd name="connsiteY4" fmla="*/ 3998 h 2925577"/>
              <a:gd name="connsiteX5" fmla="*/ 810160 w 3460957"/>
              <a:gd name="connsiteY5" fmla="*/ 23048 h 2925577"/>
              <a:gd name="connsiteX6" fmla="*/ 333910 w 3460957"/>
              <a:gd name="connsiteY6" fmla="*/ 70673 h 2925577"/>
              <a:gd name="connsiteX7" fmla="*/ 124360 w 3460957"/>
              <a:gd name="connsiteY7" fmla="*/ 184973 h 2925577"/>
              <a:gd name="connsiteX8" fmla="*/ 29110 w 3460957"/>
              <a:gd name="connsiteY8" fmla="*/ 404048 h 2925577"/>
              <a:gd name="connsiteX9" fmla="*/ 535 w 3460957"/>
              <a:gd name="connsiteY9" fmla="*/ 1242248 h 2925577"/>
              <a:gd name="connsiteX10" fmla="*/ 48160 w 3460957"/>
              <a:gd name="connsiteY10" fmla="*/ 1766123 h 2925577"/>
              <a:gd name="connsiteX11" fmla="*/ 105310 w 3460957"/>
              <a:gd name="connsiteY11" fmla="*/ 2004248 h 2925577"/>
              <a:gd name="connsiteX12" fmla="*/ 248185 w 3460957"/>
              <a:gd name="connsiteY12" fmla="*/ 2118548 h 2925577"/>
              <a:gd name="connsiteX13" fmla="*/ 429160 w 3460957"/>
              <a:gd name="connsiteY13" fmla="*/ 2185223 h 2925577"/>
              <a:gd name="connsiteX14" fmla="*/ 486310 w 3460957"/>
              <a:gd name="connsiteY14" fmla="*/ 2480498 h 2925577"/>
              <a:gd name="connsiteX15" fmla="*/ 533935 w 3460957"/>
              <a:gd name="connsiteY15" fmla="*/ 2775773 h 2925577"/>
              <a:gd name="connsiteX16" fmla="*/ 552985 w 3460957"/>
              <a:gd name="connsiteY16" fmla="*/ 2918648 h 2925577"/>
              <a:gd name="connsiteX17" fmla="*/ 638710 w 3460957"/>
              <a:gd name="connsiteY17" fmla="*/ 2566223 h 2925577"/>
              <a:gd name="connsiteX18" fmla="*/ 632360 w 3460957"/>
              <a:gd name="connsiteY18" fmla="*/ 2404298 h 2925577"/>
              <a:gd name="connsiteX19" fmla="*/ 733960 w 3460957"/>
              <a:gd name="connsiteY19" fmla="*/ 2232848 h 2925577"/>
              <a:gd name="connsiteX20" fmla="*/ 819685 w 3460957"/>
              <a:gd name="connsiteY20" fmla="*/ 2185223 h 2925577"/>
              <a:gd name="connsiteX21" fmla="*/ 962560 w 3460957"/>
              <a:gd name="connsiteY21" fmla="*/ 2175698 h 2925577"/>
              <a:gd name="connsiteX22" fmla="*/ 1267360 w 3460957"/>
              <a:gd name="connsiteY22" fmla="*/ 2185223 h 2925577"/>
              <a:gd name="connsiteX23" fmla="*/ 1610260 w 3460957"/>
              <a:gd name="connsiteY23" fmla="*/ 2204273 h 2925577"/>
              <a:gd name="connsiteX24" fmla="*/ 2248435 w 3460957"/>
              <a:gd name="connsiteY24" fmla="*/ 2185223 h 2925577"/>
              <a:gd name="connsiteX25" fmla="*/ 2562760 w 3460957"/>
              <a:gd name="connsiteY25" fmla="*/ 2185223 h 2925577"/>
              <a:gd name="connsiteX26" fmla="*/ 2829460 w 3460957"/>
              <a:gd name="connsiteY26" fmla="*/ 2147123 h 2925577"/>
              <a:gd name="connsiteX27" fmla="*/ 3000910 w 3460957"/>
              <a:gd name="connsiteY27" fmla="*/ 2023298 h 2925577"/>
              <a:gd name="connsiteX28" fmla="*/ 3143785 w 3460957"/>
              <a:gd name="connsiteY28" fmla="*/ 1794698 h 2925577"/>
              <a:gd name="connsiteX29" fmla="*/ 3258085 w 3460957"/>
              <a:gd name="connsiteY29" fmla="*/ 1556573 h 2925577"/>
              <a:gd name="connsiteX30" fmla="*/ 3353335 w 3460957"/>
              <a:gd name="connsiteY30" fmla="*/ 1204148 h 2925577"/>
              <a:gd name="connsiteX31" fmla="*/ 3420010 w 3460957"/>
              <a:gd name="connsiteY31" fmla="*/ 899348 h 2925577"/>
              <a:gd name="connsiteX32" fmla="*/ 3458110 w 3460957"/>
              <a:gd name="connsiteY32" fmla="*/ 518348 h 2925577"/>
              <a:gd name="connsiteX0" fmla="*/ 3458110 w 3460957"/>
              <a:gd name="connsiteY0" fmla="*/ 518348 h 2924938"/>
              <a:gd name="connsiteX1" fmla="*/ 3448585 w 3460957"/>
              <a:gd name="connsiteY1" fmla="*/ 251648 h 2924938"/>
              <a:gd name="connsiteX2" fmla="*/ 3372385 w 3460957"/>
              <a:gd name="connsiteY2" fmla="*/ 146873 h 2924938"/>
              <a:gd name="connsiteX3" fmla="*/ 3124735 w 3460957"/>
              <a:gd name="connsiteY3" fmla="*/ 99248 h 2924938"/>
              <a:gd name="connsiteX4" fmla="*/ 2000785 w 3460957"/>
              <a:gd name="connsiteY4" fmla="*/ 3998 h 2924938"/>
              <a:gd name="connsiteX5" fmla="*/ 810160 w 3460957"/>
              <a:gd name="connsiteY5" fmla="*/ 23048 h 2924938"/>
              <a:gd name="connsiteX6" fmla="*/ 333910 w 3460957"/>
              <a:gd name="connsiteY6" fmla="*/ 70673 h 2924938"/>
              <a:gd name="connsiteX7" fmla="*/ 124360 w 3460957"/>
              <a:gd name="connsiteY7" fmla="*/ 184973 h 2924938"/>
              <a:gd name="connsiteX8" fmla="*/ 29110 w 3460957"/>
              <a:gd name="connsiteY8" fmla="*/ 404048 h 2924938"/>
              <a:gd name="connsiteX9" fmla="*/ 535 w 3460957"/>
              <a:gd name="connsiteY9" fmla="*/ 1242248 h 2924938"/>
              <a:gd name="connsiteX10" fmla="*/ 48160 w 3460957"/>
              <a:gd name="connsiteY10" fmla="*/ 1766123 h 2924938"/>
              <a:gd name="connsiteX11" fmla="*/ 105310 w 3460957"/>
              <a:gd name="connsiteY11" fmla="*/ 2004248 h 2924938"/>
              <a:gd name="connsiteX12" fmla="*/ 248185 w 3460957"/>
              <a:gd name="connsiteY12" fmla="*/ 2118548 h 2924938"/>
              <a:gd name="connsiteX13" fmla="*/ 429160 w 3460957"/>
              <a:gd name="connsiteY13" fmla="*/ 2185223 h 2924938"/>
              <a:gd name="connsiteX14" fmla="*/ 486310 w 3460957"/>
              <a:gd name="connsiteY14" fmla="*/ 2480498 h 2924938"/>
              <a:gd name="connsiteX15" fmla="*/ 533935 w 3460957"/>
              <a:gd name="connsiteY15" fmla="*/ 2775773 h 2924938"/>
              <a:gd name="connsiteX16" fmla="*/ 552985 w 3460957"/>
              <a:gd name="connsiteY16" fmla="*/ 2918648 h 2924938"/>
              <a:gd name="connsiteX17" fmla="*/ 594260 w 3460957"/>
              <a:gd name="connsiteY17" fmla="*/ 2578923 h 2924938"/>
              <a:gd name="connsiteX18" fmla="*/ 632360 w 3460957"/>
              <a:gd name="connsiteY18" fmla="*/ 2404298 h 2924938"/>
              <a:gd name="connsiteX19" fmla="*/ 733960 w 3460957"/>
              <a:gd name="connsiteY19" fmla="*/ 2232848 h 2924938"/>
              <a:gd name="connsiteX20" fmla="*/ 819685 w 3460957"/>
              <a:gd name="connsiteY20" fmla="*/ 2185223 h 2924938"/>
              <a:gd name="connsiteX21" fmla="*/ 962560 w 3460957"/>
              <a:gd name="connsiteY21" fmla="*/ 2175698 h 2924938"/>
              <a:gd name="connsiteX22" fmla="*/ 1267360 w 3460957"/>
              <a:gd name="connsiteY22" fmla="*/ 2185223 h 2924938"/>
              <a:gd name="connsiteX23" fmla="*/ 1610260 w 3460957"/>
              <a:gd name="connsiteY23" fmla="*/ 2204273 h 2924938"/>
              <a:gd name="connsiteX24" fmla="*/ 2248435 w 3460957"/>
              <a:gd name="connsiteY24" fmla="*/ 2185223 h 2924938"/>
              <a:gd name="connsiteX25" fmla="*/ 2562760 w 3460957"/>
              <a:gd name="connsiteY25" fmla="*/ 2185223 h 2924938"/>
              <a:gd name="connsiteX26" fmla="*/ 2829460 w 3460957"/>
              <a:gd name="connsiteY26" fmla="*/ 2147123 h 2924938"/>
              <a:gd name="connsiteX27" fmla="*/ 3000910 w 3460957"/>
              <a:gd name="connsiteY27" fmla="*/ 2023298 h 2924938"/>
              <a:gd name="connsiteX28" fmla="*/ 3143785 w 3460957"/>
              <a:gd name="connsiteY28" fmla="*/ 1794698 h 2924938"/>
              <a:gd name="connsiteX29" fmla="*/ 3258085 w 3460957"/>
              <a:gd name="connsiteY29" fmla="*/ 1556573 h 2924938"/>
              <a:gd name="connsiteX30" fmla="*/ 3353335 w 3460957"/>
              <a:gd name="connsiteY30" fmla="*/ 1204148 h 2924938"/>
              <a:gd name="connsiteX31" fmla="*/ 3420010 w 3460957"/>
              <a:gd name="connsiteY31" fmla="*/ 899348 h 2924938"/>
              <a:gd name="connsiteX32" fmla="*/ 3458110 w 3460957"/>
              <a:gd name="connsiteY32" fmla="*/ 518348 h 2924938"/>
              <a:gd name="connsiteX0" fmla="*/ 3458110 w 3460957"/>
              <a:gd name="connsiteY0" fmla="*/ 518348 h 2819686"/>
              <a:gd name="connsiteX1" fmla="*/ 3448585 w 3460957"/>
              <a:gd name="connsiteY1" fmla="*/ 251648 h 2819686"/>
              <a:gd name="connsiteX2" fmla="*/ 3372385 w 3460957"/>
              <a:gd name="connsiteY2" fmla="*/ 146873 h 2819686"/>
              <a:gd name="connsiteX3" fmla="*/ 3124735 w 3460957"/>
              <a:gd name="connsiteY3" fmla="*/ 99248 h 2819686"/>
              <a:gd name="connsiteX4" fmla="*/ 2000785 w 3460957"/>
              <a:gd name="connsiteY4" fmla="*/ 3998 h 2819686"/>
              <a:gd name="connsiteX5" fmla="*/ 810160 w 3460957"/>
              <a:gd name="connsiteY5" fmla="*/ 23048 h 2819686"/>
              <a:gd name="connsiteX6" fmla="*/ 333910 w 3460957"/>
              <a:gd name="connsiteY6" fmla="*/ 70673 h 2819686"/>
              <a:gd name="connsiteX7" fmla="*/ 124360 w 3460957"/>
              <a:gd name="connsiteY7" fmla="*/ 184973 h 2819686"/>
              <a:gd name="connsiteX8" fmla="*/ 29110 w 3460957"/>
              <a:gd name="connsiteY8" fmla="*/ 404048 h 2819686"/>
              <a:gd name="connsiteX9" fmla="*/ 535 w 3460957"/>
              <a:gd name="connsiteY9" fmla="*/ 1242248 h 2819686"/>
              <a:gd name="connsiteX10" fmla="*/ 48160 w 3460957"/>
              <a:gd name="connsiteY10" fmla="*/ 1766123 h 2819686"/>
              <a:gd name="connsiteX11" fmla="*/ 105310 w 3460957"/>
              <a:gd name="connsiteY11" fmla="*/ 2004248 h 2819686"/>
              <a:gd name="connsiteX12" fmla="*/ 248185 w 3460957"/>
              <a:gd name="connsiteY12" fmla="*/ 2118548 h 2819686"/>
              <a:gd name="connsiteX13" fmla="*/ 429160 w 3460957"/>
              <a:gd name="connsiteY13" fmla="*/ 2185223 h 2819686"/>
              <a:gd name="connsiteX14" fmla="*/ 486310 w 3460957"/>
              <a:gd name="connsiteY14" fmla="*/ 2480498 h 2819686"/>
              <a:gd name="connsiteX15" fmla="*/ 533935 w 3460957"/>
              <a:gd name="connsiteY15" fmla="*/ 2775773 h 2819686"/>
              <a:gd name="connsiteX16" fmla="*/ 552985 w 3460957"/>
              <a:gd name="connsiteY16" fmla="*/ 2797998 h 2819686"/>
              <a:gd name="connsiteX17" fmla="*/ 594260 w 3460957"/>
              <a:gd name="connsiteY17" fmla="*/ 2578923 h 2819686"/>
              <a:gd name="connsiteX18" fmla="*/ 632360 w 3460957"/>
              <a:gd name="connsiteY18" fmla="*/ 2404298 h 2819686"/>
              <a:gd name="connsiteX19" fmla="*/ 733960 w 3460957"/>
              <a:gd name="connsiteY19" fmla="*/ 2232848 h 2819686"/>
              <a:gd name="connsiteX20" fmla="*/ 819685 w 3460957"/>
              <a:gd name="connsiteY20" fmla="*/ 2185223 h 2819686"/>
              <a:gd name="connsiteX21" fmla="*/ 962560 w 3460957"/>
              <a:gd name="connsiteY21" fmla="*/ 2175698 h 2819686"/>
              <a:gd name="connsiteX22" fmla="*/ 1267360 w 3460957"/>
              <a:gd name="connsiteY22" fmla="*/ 2185223 h 2819686"/>
              <a:gd name="connsiteX23" fmla="*/ 1610260 w 3460957"/>
              <a:gd name="connsiteY23" fmla="*/ 2204273 h 2819686"/>
              <a:gd name="connsiteX24" fmla="*/ 2248435 w 3460957"/>
              <a:gd name="connsiteY24" fmla="*/ 2185223 h 2819686"/>
              <a:gd name="connsiteX25" fmla="*/ 2562760 w 3460957"/>
              <a:gd name="connsiteY25" fmla="*/ 2185223 h 2819686"/>
              <a:gd name="connsiteX26" fmla="*/ 2829460 w 3460957"/>
              <a:gd name="connsiteY26" fmla="*/ 2147123 h 2819686"/>
              <a:gd name="connsiteX27" fmla="*/ 3000910 w 3460957"/>
              <a:gd name="connsiteY27" fmla="*/ 2023298 h 2819686"/>
              <a:gd name="connsiteX28" fmla="*/ 3143785 w 3460957"/>
              <a:gd name="connsiteY28" fmla="*/ 1794698 h 2819686"/>
              <a:gd name="connsiteX29" fmla="*/ 3258085 w 3460957"/>
              <a:gd name="connsiteY29" fmla="*/ 1556573 h 2819686"/>
              <a:gd name="connsiteX30" fmla="*/ 3353335 w 3460957"/>
              <a:gd name="connsiteY30" fmla="*/ 1204148 h 2819686"/>
              <a:gd name="connsiteX31" fmla="*/ 3420010 w 3460957"/>
              <a:gd name="connsiteY31" fmla="*/ 899348 h 2819686"/>
              <a:gd name="connsiteX32" fmla="*/ 3458110 w 3460957"/>
              <a:gd name="connsiteY32" fmla="*/ 518348 h 2819686"/>
              <a:gd name="connsiteX0" fmla="*/ 3458170 w 3461017"/>
              <a:gd name="connsiteY0" fmla="*/ 518348 h 2819686"/>
              <a:gd name="connsiteX1" fmla="*/ 3448645 w 3461017"/>
              <a:gd name="connsiteY1" fmla="*/ 251648 h 2819686"/>
              <a:gd name="connsiteX2" fmla="*/ 3372445 w 3461017"/>
              <a:gd name="connsiteY2" fmla="*/ 146873 h 2819686"/>
              <a:gd name="connsiteX3" fmla="*/ 3124795 w 3461017"/>
              <a:gd name="connsiteY3" fmla="*/ 99248 h 2819686"/>
              <a:gd name="connsiteX4" fmla="*/ 2000845 w 3461017"/>
              <a:gd name="connsiteY4" fmla="*/ 3998 h 2819686"/>
              <a:gd name="connsiteX5" fmla="*/ 810220 w 3461017"/>
              <a:gd name="connsiteY5" fmla="*/ 23048 h 2819686"/>
              <a:gd name="connsiteX6" fmla="*/ 333970 w 3461017"/>
              <a:gd name="connsiteY6" fmla="*/ 70673 h 2819686"/>
              <a:gd name="connsiteX7" fmla="*/ 133945 w 3461017"/>
              <a:gd name="connsiteY7" fmla="*/ 162748 h 2819686"/>
              <a:gd name="connsiteX8" fmla="*/ 29170 w 3461017"/>
              <a:gd name="connsiteY8" fmla="*/ 404048 h 2819686"/>
              <a:gd name="connsiteX9" fmla="*/ 595 w 3461017"/>
              <a:gd name="connsiteY9" fmla="*/ 1242248 h 2819686"/>
              <a:gd name="connsiteX10" fmla="*/ 48220 w 3461017"/>
              <a:gd name="connsiteY10" fmla="*/ 1766123 h 2819686"/>
              <a:gd name="connsiteX11" fmla="*/ 105370 w 3461017"/>
              <a:gd name="connsiteY11" fmla="*/ 2004248 h 2819686"/>
              <a:gd name="connsiteX12" fmla="*/ 248245 w 3461017"/>
              <a:gd name="connsiteY12" fmla="*/ 2118548 h 2819686"/>
              <a:gd name="connsiteX13" fmla="*/ 429220 w 3461017"/>
              <a:gd name="connsiteY13" fmla="*/ 2185223 h 2819686"/>
              <a:gd name="connsiteX14" fmla="*/ 486370 w 3461017"/>
              <a:gd name="connsiteY14" fmla="*/ 2480498 h 2819686"/>
              <a:gd name="connsiteX15" fmla="*/ 533995 w 3461017"/>
              <a:gd name="connsiteY15" fmla="*/ 2775773 h 2819686"/>
              <a:gd name="connsiteX16" fmla="*/ 553045 w 3461017"/>
              <a:gd name="connsiteY16" fmla="*/ 2797998 h 2819686"/>
              <a:gd name="connsiteX17" fmla="*/ 594320 w 3461017"/>
              <a:gd name="connsiteY17" fmla="*/ 2578923 h 2819686"/>
              <a:gd name="connsiteX18" fmla="*/ 632420 w 3461017"/>
              <a:gd name="connsiteY18" fmla="*/ 2404298 h 2819686"/>
              <a:gd name="connsiteX19" fmla="*/ 734020 w 3461017"/>
              <a:gd name="connsiteY19" fmla="*/ 2232848 h 2819686"/>
              <a:gd name="connsiteX20" fmla="*/ 819745 w 3461017"/>
              <a:gd name="connsiteY20" fmla="*/ 2185223 h 2819686"/>
              <a:gd name="connsiteX21" fmla="*/ 962620 w 3461017"/>
              <a:gd name="connsiteY21" fmla="*/ 2175698 h 2819686"/>
              <a:gd name="connsiteX22" fmla="*/ 1267420 w 3461017"/>
              <a:gd name="connsiteY22" fmla="*/ 2185223 h 2819686"/>
              <a:gd name="connsiteX23" fmla="*/ 1610320 w 3461017"/>
              <a:gd name="connsiteY23" fmla="*/ 2204273 h 2819686"/>
              <a:gd name="connsiteX24" fmla="*/ 2248495 w 3461017"/>
              <a:gd name="connsiteY24" fmla="*/ 2185223 h 2819686"/>
              <a:gd name="connsiteX25" fmla="*/ 2562820 w 3461017"/>
              <a:gd name="connsiteY25" fmla="*/ 2185223 h 2819686"/>
              <a:gd name="connsiteX26" fmla="*/ 2829520 w 3461017"/>
              <a:gd name="connsiteY26" fmla="*/ 2147123 h 2819686"/>
              <a:gd name="connsiteX27" fmla="*/ 3000970 w 3461017"/>
              <a:gd name="connsiteY27" fmla="*/ 2023298 h 2819686"/>
              <a:gd name="connsiteX28" fmla="*/ 3143845 w 3461017"/>
              <a:gd name="connsiteY28" fmla="*/ 1794698 h 2819686"/>
              <a:gd name="connsiteX29" fmla="*/ 3258145 w 3461017"/>
              <a:gd name="connsiteY29" fmla="*/ 1556573 h 2819686"/>
              <a:gd name="connsiteX30" fmla="*/ 3353395 w 3461017"/>
              <a:gd name="connsiteY30" fmla="*/ 1204148 h 2819686"/>
              <a:gd name="connsiteX31" fmla="*/ 3420070 w 3461017"/>
              <a:gd name="connsiteY31" fmla="*/ 899348 h 2819686"/>
              <a:gd name="connsiteX32" fmla="*/ 3458170 w 3461017"/>
              <a:gd name="connsiteY32" fmla="*/ 518348 h 2819686"/>
              <a:gd name="connsiteX0" fmla="*/ 3458130 w 3460977"/>
              <a:gd name="connsiteY0" fmla="*/ 518348 h 2819686"/>
              <a:gd name="connsiteX1" fmla="*/ 3448605 w 3460977"/>
              <a:gd name="connsiteY1" fmla="*/ 251648 h 2819686"/>
              <a:gd name="connsiteX2" fmla="*/ 3372405 w 3460977"/>
              <a:gd name="connsiteY2" fmla="*/ 146873 h 2819686"/>
              <a:gd name="connsiteX3" fmla="*/ 3124755 w 3460977"/>
              <a:gd name="connsiteY3" fmla="*/ 99248 h 2819686"/>
              <a:gd name="connsiteX4" fmla="*/ 2000805 w 3460977"/>
              <a:gd name="connsiteY4" fmla="*/ 3998 h 2819686"/>
              <a:gd name="connsiteX5" fmla="*/ 810180 w 3460977"/>
              <a:gd name="connsiteY5" fmla="*/ 23048 h 2819686"/>
              <a:gd name="connsiteX6" fmla="*/ 333930 w 3460977"/>
              <a:gd name="connsiteY6" fmla="*/ 70673 h 2819686"/>
              <a:gd name="connsiteX7" fmla="*/ 127555 w 3460977"/>
              <a:gd name="connsiteY7" fmla="*/ 162748 h 2819686"/>
              <a:gd name="connsiteX8" fmla="*/ 29130 w 3460977"/>
              <a:gd name="connsiteY8" fmla="*/ 404048 h 2819686"/>
              <a:gd name="connsiteX9" fmla="*/ 555 w 3460977"/>
              <a:gd name="connsiteY9" fmla="*/ 1242248 h 2819686"/>
              <a:gd name="connsiteX10" fmla="*/ 48180 w 3460977"/>
              <a:gd name="connsiteY10" fmla="*/ 1766123 h 2819686"/>
              <a:gd name="connsiteX11" fmla="*/ 105330 w 3460977"/>
              <a:gd name="connsiteY11" fmla="*/ 2004248 h 2819686"/>
              <a:gd name="connsiteX12" fmla="*/ 248205 w 3460977"/>
              <a:gd name="connsiteY12" fmla="*/ 2118548 h 2819686"/>
              <a:gd name="connsiteX13" fmla="*/ 429180 w 3460977"/>
              <a:gd name="connsiteY13" fmla="*/ 2185223 h 2819686"/>
              <a:gd name="connsiteX14" fmla="*/ 486330 w 3460977"/>
              <a:gd name="connsiteY14" fmla="*/ 2480498 h 2819686"/>
              <a:gd name="connsiteX15" fmla="*/ 533955 w 3460977"/>
              <a:gd name="connsiteY15" fmla="*/ 2775773 h 2819686"/>
              <a:gd name="connsiteX16" fmla="*/ 553005 w 3460977"/>
              <a:gd name="connsiteY16" fmla="*/ 2797998 h 2819686"/>
              <a:gd name="connsiteX17" fmla="*/ 594280 w 3460977"/>
              <a:gd name="connsiteY17" fmla="*/ 2578923 h 2819686"/>
              <a:gd name="connsiteX18" fmla="*/ 632380 w 3460977"/>
              <a:gd name="connsiteY18" fmla="*/ 2404298 h 2819686"/>
              <a:gd name="connsiteX19" fmla="*/ 733980 w 3460977"/>
              <a:gd name="connsiteY19" fmla="*/ 2232848 h 2819686"/>
              <a:gd name="connsiteX20" fmla="*/ 819705 w 3460977"/>
              <a:gd name="connsiteY20" fmla="*/ 2185223 h 2819686"/>
              <a:gd name="connsiteX21" fmla="*/ 962580 w 3460977"/>
              <a:gd name="connsiteY21" fmla="*/ 2175698 h 2819686"/>
              <a:gd name="connsiteX22" fmla="*/ 1267380 w 3460977"/>
              <a:gd name="connsiteY22" fmla="*/ 2185223 h 2819686"/>
              <a:gd name="connsiteX23" fmla="*/ 1610280 w 3460977"/>
              <a:gd name="connsiteY23" fmla="*/ 2204273 h 2819686"/>
              <a:gd name="connsiteX24" fmla="*/ 2248455 w 3460977"/>
              <a:gd name="connsiteY24" fmla="*/ 2185223 h 2819686"/>
              <a:gd name="connsiteX25" fmla="*/ 2562780 w 3460977"/>
              <a:gd name="connsiteY25" fmla="*/ 2185223 h 2819686"/>
              <a:gd name="connsiteX26" fmla="*/ 2829480 w 3460977"/>
              <a:gd name="connsiteY26" fmla="*/ 2147123 h 2819686"/>
              <a:gd name="connsiteX27" fmla="*/ 3000930 w 3460977"/>
              <a:gd name="connsiteY27" fmla="*/ 2023298 h 2819686"/>
              <a:gd name="connsiteX28" fmla="*/ 3143805 w 3460977"/>
              <a:gd name="connsiteY28" fmla="*/ 1794698 h 2819686"/>
              <a:gd name="connsiteX29" fmla="*/ 3258105 w 3460977"/>
              <a:gd name="connsiteY29" fmla="*/ 1556573 h 2819686"/>
              <a:gd name="connsiteX30" fmla="*/ 3353355 w 3460977"/>
              <a:gd name="connsiteY30" fmla="*/ 1204148 h 2819686"/>
              <a:gd name="connsiteX31" fmla="*/ 3420030 w 3460977"/>
              <a:gd name="connsiteY31" fmla="*/ 899348 h 2819686"/>
              <a:gd name="connsiteX32" fmla="*/ 3458130 w 3460977"/>
              <a:gd name="connsiteY32" fmla="*/ 518348 h 2819686"/>
              <a:gd name="connsiteX0" fmla="*/ 3458130 w 3460977"/>
              <a:gd name="connsiteY0" fmla="*/ 518117 h 2819455"/>
              <a:gd name="connsiteX1" fmla="*/ 3448605 w 3460977"/>
              <a:gd name="connsiteY1" fmla="*/ 251417 h 2819455"/>
              <a:gd name="connsiteX2" fmla="*/ 3372405 w 3460977"/>
              <a:gd name="connsiteY2" fmla="*/ 146642 h 2819455"/>
              <a:gd name="connsiteX3" fmla="*/ 3124755 w 3460977"/>
              <a:gd name="connsiteY3" fmla="*/ 99017 h 2819455"/>
              <a:gd name="connsiteX4" fmla="*/ 2000805 w 3460977"/>
              <a:gd name="connsiteY4" fmla="*/ 3767 h 2819455"/>
              <a:gd name="connsiteX5" fmla="*/ 810180 w 3460977"/>
              <a:gd name="connsiteY5" fmla="*/ 22817 h 2819455"/>
              <a:gd name="connsiteX6" fmla="*/ 359330 w 3460977"/>
              <a:gd name="connsiteY6" fmla="*/ 57742 h 2819455"/>
              <a:gd name="connsiteX7" fmla="*/ 127555 w 3460977"/>
              <a:gd name="connsiteY7" fmla="*/ 162517 h 2819455"/>
              <a:gd name="connsiteX8" fmla="*/ 29130 w 3460977"/>
              <a:gd name="connsiteY8" fmla="*/ 403817 h 2819455"/>
              <a:gd name="connsiteX9" fmla="*/ 555 w 3460977"/>
              <a:gd name="connsiteY9" fmla="*/ 1242017 h 2819455"/>
              <a:gd name="connsiteX10" fmla="*/ 48180 w 3460977"/>
              <a:gd name="connsiteY10" fmla="*/ 1765892 h 2819455"/>
              <a:gd name="connsiteX11" fmla="*/ 105330 w 3460977"/>
              <a:gd name="connsiteY11" fmla="*/ 2004017 h 2819455"/>
              <a:gd name="connsiteX12" fmla="*/ 248205 w 3460977"/>
              <a:gd name="connsiteY12" fmla="*/ 2118317 h 2819455"/>
              <a:gd name="connsiteX13" fmla="*/ 429180 w 3460977"/>
              <a:gd name="connsiteY13" fmla="*/ 2184992 h 2819455"/>
              <a:gd name="connsiteX14" fmla="*/ 486330 w 3460977"/>
              <a:gd name="connsiteY14" fmla="*/ 2480267 h 2819455"/>
              <a:gd name="connsiteX15" fmla="*/ 533955 w 3460977"/>
              <a:gd name="connsiteY15" fmla="*/ 2775542 h 2819455"/>
              <a:gd name="connsiteX16" fmla="*/ 553005 w 3460977"/>
              <a:gd name="connsiteY16" fmla="*/ 2797767 h 2819455"/>
              <a:gd name="connsiteX17" fmla="*/ 594280 w 3460977"/>
              <a:gd name="connsiteY17" fmla="*/ 2578692 h 2819455"/>
              <a:gd name="connsiteX18" fmla="*/ 632380 w 3460977"/>
              <a:gd name="connsiteY18" fmla="*/ 2404067 h 2819455"/>
              <a:gd name="connsiteX19" fmla="*/ 733980 w 3460977"/>
              <a:gd name="connsiteY19" fmla="*/ 2232617 h 2819455"/>
              <a:gd name="connsiteX20" fmla="*/ 819705 w 3460977"/>
              <a:gd name="connsiteY20" fmla="*/ 2184992 h 2819455"/>
              <a:gd name="connsiteX21" fmla="*/ 962580 w 3460977"/>
              <a:gd name="connsiteY21" fmla="*/ 2175467 h 2819455"/>
              <a:gd name="connsiteX22" fmla="*/ 1267380 w 3460977"/>
              <a:gd name="connsiteY22" fmla="*/ 2184992 h 2819455"/>
              <a:gd name="connsiteX23" fmla="*/ 1610280 w 3460977"/>
              <a:gd name="connsiteY23" fmla="*/ 2204042 h 2819455"/>
              <a:gd name="connsiteX24" fmla="*/ 2248455 w 3460977"/>
              <a:gd name="connsiteY24" fmla="*/ 2184992 h 2819455"/>
              <a:gd name="connsiteX25" fmla="*/ 2562780 w 3460977"/>
              <a:gd name="connsiteY25" fmla="*/ 2184992 h 2819455"/>
              <a:gd name="connsiteX26" fmla="*/ 2829480 w 3460977"/>
              <a:gd name="connsiteY26" fmla="*/ 2146892 h 2819455"/>
              <a:gd name="connsiteX27" fmla="*/ 3000930 w 3460977"/>
              <a:gd name="connsiteY27" fmla="*/ 2023067 h 2819455"/>
              <a:gd name="connsiteX28" fmla="*/ 3143805 w 3460977"/>
              <a:gd name="connsiteY28" fmla="*/ 1794467 h 2819455"/>
              <a:gd name="connsiteX29" fmla="*/ 3258105 w 3460977"/>
              <a:gd name="connsiteY29" fmla="*/ 1556342 h 2819455"/>
              <a:gd name="connsiteX30" fmla="*/ 3353355 w 3460977"/>
              <a:gd name="connsiteY30" fmla="*/ 1203917 h 2819455"/>
              <a:gd name="connsiteX31" fmla="*/ 3420030 w 3460977"/>
              <a:gd name="connsiteY31" fmla="*/ 899117 h 2819455"/>
              <a:gd name="connsiteX32" fmla="*/ 3458130 w 3460977"/>
              <a:gd name="connsiteY32" fmla="*/ 518117 h 2819455"/>
              <a:gd name="connsiteX0" fmla="*/ 3458111 w 3460958"/>
              <a:gd name="connsiteY0" fmla="*/ 518117 h 2819455"/>
              <a:gd name="connsiteX1" fmla="*/ 3448586 w 3460958"/>
              <a:gd name="connsiteY1" fmla="*/ 251417 h 2819455"/>
              <a:gd name="connsiteX2" fmla="*/ 3372386 w 3460958"/>
              <a:gd name="connsiteY2" fmla="*/ 146642 h 2819455"/>
              <a:gd name="connsiteX3" fmla="*/ 3124736 w 3460958"/>
              <a:gd name="connsiteY3" fmla="*/ 99017 h 2819455"/>
              <a:gd name="connsiteX4" fmla="*/ 2000786 w 3460958"/>
              <a:gd name="connsiteY4" fmla="*/ 3767 h 2819455"/>
              <a:gd name="connsiteX5" fmla="*/ 810161 w 3460958"/>
              <a:gd name="connsiteY5" fmla="*/ 22817 h 2819455"/>
              <a:gd name="connsiteX6" fmla="*/ 359311 w 3460958"/>
              <a:gd name="connsiteY6" fmla="*/ 57742 h 2819455"/>
              <a:gd name="connsiteX7" fmla="*/ 124361 w 3460958"/>
              <a:gd name="connsiteY7" fmla="*/ 149817 h 2819455"/>
              <a:gd name="connsiteX8" fmla="*/ 29111 w 3460958"/>
              <a:gd name="connsiteY8" fmla="*/ 403817 h 2819455"/>
              <a:gd name="connsiteX9" fmla="*/ 536 w 3460958"/>
              <a:gd name="connsiteY9" fmla="*/ 1242017 h 2819455"/>
              <a:gd name="connsiteX10" fmla="*/ 48161 w 3460958"/>
              <a:gd name="connsiteY10" fmla="*/ 1765892 h 2819455"/>
              <a:gd name="connsiteX11" fmla="*/ 105311 w 3460958"/>
              <a:gd name="connsiteY11" fmla="*/ 2004017 h 2819455"/>
              <a:gd name="connsiteX12" fmla="*/ 248186 w 3460958"/>
              <a:gd name="connsiteY12" fmla="*/ 2118317 h 2819455"/>
              <a:gd name="connsiteX13" fmla="*/ 429161 w 3460958"/>
              <a:gd name="connsiteY13" fmla="*/ 2184992 h 2819455"/>
              <a:gd name="connsiteX14" fmla="*/ 486311 w 3460958"/>
              <a:gd name="connsiteY14" fmla="*/ 2480267 h 2819455"/>
              <a:gd name="connsiteX15" fmla="*/ 533936 w 3460958"/>
              <a:gd name="connsiteY15" fmla="*/ 2775542 h 2819455"/>
              <a:gd name="connsiteX16" fmla="*/ 552986 w 3460958"/>
              <a:gd name="connsiteY16" fmla="*/ 2797767 h 2819455"/>
              <a:gd name="connsiteX17" fmla="*/ 594261 w 3460958"/>
              <a:gd name="connsiteY17" fmla="*/ 2578692 h 2819455"/>
              <a:gd name="connsiteX18" fmla="*/ 632361 w 3460958"/>
              <a:gd name="connsiteY18" fmla="*/ 2404067 h 2819455"/>
              <a:gd name="connsiteX19" fmla="*/ 733961 w 3460958"/>
              <a:gd name="connsiteY19" fmla="*/ 2232617 h 2819455"/>
              <a:gd name="connsiteX20" fmla="*/ 819686 w 3460958"/>
              <a:gd name="connsiteY20" fmla="*/ 2184992 h 2819455"/>
              <a:gd name="connsiteX21" fmla="*/ 962561 w 3460958"/>
              <a:gd name="connsiteY21" fmla="*/ 2175467 h 2819455"/>
              <a:gd name="connsiteX22" fmla="*/ 1267361 w 3460958"/>
              <a:gd name="connsiteY22" fmla="*/ 2184992 h 2819455"/>
              <a:gd name="connsiteX23" fmla="*/ 1610261 w 3460958"/>
              <a:gd name="connsiteY23" fmla="*/ 2204042 h 2819455"/>
              <a:gd name="connsiteX24" fmla="*/ 2248436 w 3460958"/>
              <a:gd name="connsiteY24" fmla="*/ 2184992 h 2819455"/>
              <a:gd name="connsiteX25" fmla="*/ 2562761 w 3460958"/>
              <a:gd name="connsiteY25" fmla="*/ 2184992 h 2819455"/>
              <a:gd name="connsiteX26" fmla="*/ 2829461 w 3460958"/>
              <a:gd name="connsiteY26" fmla="*/ 2146892 h 2819455"/>
              <a:gd name="connsiteX27" fmla="*/ 3000911 w 3460958"/>
              <a:gd name="connsiteY27" fmla="*/ 2023067 h 2819455"/>
              <a:gd name="connsiteX28" fmla="*/ 3143786 w 3460958"/>
              <a:gd name="connsiteY28" fmla="*/ 1794467 h 2819455"/>
              <a:gd name="connsiteX29" fmla="*/ 3258086 w 3460958"/>
              <a:gd name="connsiteY29" fmla="*/ 1556342 h 2819455"/>
              <a:gd name="connsiteX30" fmla="*/ 3353336 w 3460958"/>
              <a:gd name="connsiteY30" fmla="*/ 1203917 h 2819455"/>
              <a:gd name="connsiteX31" fmla="*/ 3420011 w 3460958"/>
              <a:gd name="connsiteY31" fmla="*/ 899117 h 2819455"/>
              <a:gd name="connsiteX32" fmla="*/ 3458111 w 3460958"/>
              <a:gd name="connsiteY32" fmla="*/ 518117 h 2819455"/>
              <a:gd name="connsiteX0" fmla="*/ 3458111 w 3462026"/>
              <a:gd name="connsiteY0" fmla="*/ 518117 h 2819455"/>
              <a:gd name="connsiteX1" fmla="*/ 3448586 w 3462026"/>
              <a:gd name="connsiteY1" fmla="*/ 251417 h 2819455"/>
              <a:gd name="connsiteX2" fmla="*/ 3350161 w 3462026"/>
              <a:gd name="connsiteY2" fmla="*/ 130767 h 2819455"/>
              <a:gd name="connsiteX3" fmla="*/ 3124736 w 3462026"/>
              <a:gd name="connsiteY3" fmla="*/ 99017 h 2819455"/>
              <a:gd name="connsiteX4" fmla="*/ 2000786 w 3462026"/>
              <a:gd name="connsiteY4" fmla="*/ 3767 h 2819455"/>
              <a:gd name="connsiteX5" fmla="*/ 810161 w 3462026"/>
              <a:gd name="connsiteY5" fmla="*/ 22817 h 2819455"/>
              <a:gd name="connsiteX6" fmla="*/ 359311 w 3462026"/>
              <a:gd name="connsiteY6" fmla="*/ 57742 h 2819455"/>
              <a:gd name="connsiteX7" fmla="*/ 124361 w 3462026"/>
              <a:gd name="connsiteY7" fmla="*/ 149817 h 2819455"/>
              <a:gd name="connsiteX8" fmla="*/ 29111 w 3462026"/>
              <a:gd name="connsiteY8" fmla="*/ 403817 h 2819455"/>
              <a:gd name="connsiteX9" fmla="*/ 536 w 3462026"/>
              <a:gd name="connsiteY9" fmla="*/ 1242017 h 2819455"/>
              <a:gd name="connsiteX10" fmla="*/ 48161 w 3462026"/>
              <a:gd name="connsiteY10" fmla="*/ 1765892 h 2819455"/>
              <a:gd name="connsiteX11" fmla="*/ 105311 w 3462026"/>
              <a:gd name="connsiteY11" fmla="*/ 2004017 h 2819455"/>
              <a:gd name="connsiteX12" fmla="*/ 248186 w 3462026"/>
              <a:gd name="connsiteY12" fmla="*/ 2118317 h 2819455"/>
              <a:gd name="connsiteX13" fmla="*/ 429161 w 3462026"/>
              <a:gd name="connsiteY13" fmla="*/ 2184992 h 2819455"/>
              <a:gd name="connsiteX14" fmla="*/ 486311 w 3462026"/>
              <a:gd name="connsiteY14" fmla="*/ 2480267 h 2819455"/>
              <a:gd name="connsiteX15" fmla="*/ 533936 w 3462026"/>
              <a:gd name="connsiteY15" fmla="*/ 2775542 h 2819455"/>
              <a:gd name="connsiteX16" fmla="*/ 552986 w 3462026"/>
              <a:gd name="connsiteY16" fmla="*/ 2797767 h 2819455"/>
              <a:gd name="connsiteX17" fmla="*/ 594261 w 3462026"/>
              <a:gd name="connsiteY17" fmla="*/ 2578692 h 2819455"/>
              <a:gd name="connsiteX18" fmla="*/ 632361 w 3462026"/>
              <a:gd name="connsiteY18" fmla="*/ 2404067 h 2819455"/>
              <a:gd name="connsiteX19" fmla="*/ 733961 w 3462026"/>
              <a:gd name="connsiteY19" fmla="*/ 2232617 h 2819455"/>
              <a:gd name="connsiteX20" fmla="*/ 819686 w 3462026"/>
              <a:gd name="connsiteY20" fmla="*/ 2184992 h 2819455"/>
              <a:gd name="connsiteX21" fmla="*/ 962561 w 3462026"/>
              <a:gd name="connsiteY21" fmla="*/ 2175467 h 2819455"/>
              <a:gd name="connsiteX22" fmla="*/ 1267361 w 3462026"/>
              <a:gd name="connsiteY22" fmla="*/ 2184992 h 2819455"/>
              <a:gd name="connsiteX23" fmla="*/ 1610261 w 3462026"/>
              <a:gd name="connsiteY23" fmla="*/ 2204042 h 2819455"/>
              <a:gd name="connsiteX24" fmla="*/ 2248436 w 3462026"/>
              <a:gd name="connsiteY24" fmla="*/ 2184992 h 2819455"/>
              <a:gd name="connsiteX25" fmla="*/ 2562761 w 3462026"/>
              <a:gd name="connsiteY25" fmla="*/ 2184992 h 2819455"/>
              <a:gd name="connsiteX26" fmla="*/ 2829461 w 3462026"/>
              <a:gd name="connsiteY26" fmla="*/ 2146892 h 2819455"/>
              <a:gd name="connsiteX27" fmla="*/ 3000911 w 3462026"/>
              <a:gd name="connsiteY27" fmla="*/ 2023067 h 2819455"/>
              <a:gd name="connsiteX28" fmla="*/ 3143786 w 3462026"/>
              <a:gd name="connsiteY28" fmla="*/ 1794467 h 2819455"/>
              <a:gd name="connsiteX29" fmla="*/ 3258086 w 3462026"/>
              <a:gd name="connsiteY29" fmla="*/ 1556342 h 2819455"/>
              <a:gd name="connsiteX30" fmla="*/ 3353336 w 3462026"/>
              <a:gd name="connsiteY30" fmla="*/ 1203917 h 2819455"/>
              <a:gd name="connsiteX31" fmla="*/ 3420011 w 3462026"/>
              <a:gd name="connsiteY31" fmla="*/ 899117 h 2819455"/>
              <a:gd name="connsiteX32" fmla="*/ 3458111 w 3462026"/>
              <a:gd name="connsiteY32" fmla="*/ 518117 h 2819455"/>
              <a:gd name="connsiteX0" fmla="*/ 3458111 w 3462026"/>
              <a:gd name="connsiteY0" fmla="*/ 518117 h 2819455"/>
              <a:gd name="connsiteX1" fmla="*/ 3448586 w 3462026"/>
              <a:gd name="connsiteY1" fmla="*/ 251417 h 2819455"/>
              <a:gd name="connsiteX2" fmla="*/ 3350161 w 3462026"/>
              <a:gd name="connsiteY2" fmla="*/ 130767 h 2819455"/>
              <a:gd name="connsiteX3" fmla="*/ 3124736 w 3462026"/>
              <a:gd name="connsiteY3" fmla="*/ 99017 h 2819455"/>
              <a:gd name="connsiteX4" fmla="*/ 2000786 w 3462026"/>
              <a:gd name="connsiteY4" fmla="*/ 3767 h 2819455"/>
              <a:gd name="connsiteX5" fmla="*/ 810161 w 3462026"/>
              <a:gd name="connsiteY5" fmla="*/ 22817 h 2819455"/>
              <a:gd name="connsiteX6" fmla="*/ 359311 w 3462026"/>
              <a:gd name="connsiteY6" fmla="*/ 57742 h 2819455"/>
              <a:gd name="connsiteX7" fmla="*/ 124361 w 3462026"/>
              <a:gd name="connsiteY7" fmla="*/ 149817 h 2819455"/>
              <a:gd name="connsiteX8" fmla="*/ 29111 w 3462026"/>
              <a:gd name="connsiteY8" fmla="*/ 403817 h 2819455"/>
              <a:gd name="connsiteX9" fmla="*/ 536 w 3462026"/>
              <a:gd name="connsiteY9" fmla="*/ 1242017 h 2819455"/>
              <a:gd name="connsiteX10" fmla="*/ 48161 w 3462026"/>
              <a:gd name="connsiteY10" fmla="*/ 1765892 h 2819455"/>
              <a:gd name="connsiteX11" fmla="*/ 105311 w 3462026"/>
              <a:gd name="connsiteY11" fmla="*/ 2004017 h 2819455"/>
              <a:gd name="connsiteX12" fmla="*/ 248186 w 3462026"/>
              <a:gd name="connsiteY12" fmla="*/ 2118317 h 2819455"/>
              <a:gd name="connsiteX13" fmla="*/ 429161 w 3462026"/>
              <a:gd name="connsiteY13" fmla="*/ 2184992 h 2819455"/>
              <a:gd name="connsiteX14" fmla="*/ 486311 w 3462026"/>
              <a:gd name="connsiteY14" fmla="*/ 2480267 h 2819455"/>
              <a:gd name="connsiteX15" fmla="*/ 533936 w 3462026"/>
              <a:gd name="connsiteY15" fmla="*/ 2775542 h 2819455"/>
              <a:gd name="connsiteX16" fmla="*/ 552986 w 3462026"/>
              <a:gd name="connsiteY16" fmla="*/ 2797767 h 2819455"/>
              <a:gd name="connsiteX17" fmla="*/ 594261 w 3462026"/>
              <a:gd name="connsiteY17" fmla="*/ 2578692 h 2819455"/>
              <a:gd name="connsiteX18" fmla="*/ 632361 w 3462026"/>
              <a:gd name="connsiteY18" fmla="*/ 2404067 h 2819455"/>
              <a:gd name="connsiteX19" fmla="*/ 733961 w 3462026"/>
              <a:gd name="connsiteY19" fmla="*/ 2232617 h 2819455"/>
              <a:gd name="connsiteX20" fmla="*/ 819686 w 3462026"/>
              <a:gd name="connsiteY20" fmla="*/ 2184992 h 2819455"/>
              <a:gd name="connsiteX21" fmla="*/ 962561 w 3462026"/>
              <a:gd name="connsiteY21" fmla="*/ 2175467 h 2819455"/>
              <a:gd name="connsiteX22" fmla="*/ 1267361 w 3462026"/>
              <a:gd name="connsiteY22" fmla="*/ 2184992 h 2819455"/>
              <a:gd name="connsiteX23" fmla="*/ 1610261 w 3462026"/>
              <a:gd name="connsiteY23" fmla="*/ 2204042 h 2819455"/>
              <a:gd name="connsiteX24" fmla="*/ 2248436 w 3462026"/>
              <a:gd name="connsiteY24" fmla="*/ 2184992 h 2819455"/>
              <a:gd name="connsiteX25" fmla="*/ 2562761 w 3462026"/>
              <a:gd name="connsiteY25" fmla="*/ 2184992 h 2819455"/>
              <a:gd name="connsiteX26" fmla="*/ 2829461 w 3462026"/>
              <a:gd name="connsiteY26" fmla="*/ 2146892 h 2819455"/>
              <a:gd name="connsiteX27" fmla="*/ 3000911 w 3462026"/>
              <a:gd name="connsiteY27" fmla="*/ 2023067 h 2819455"/>
              <a:gd name="connsiteX28" fmla="*/ 3143786 w 3462026"/>
              <a:gd name="connsiteY28" fmla="*/ 1794467 h 2819455"/>
              <a:gd name="connsiteX29" fmla="*/ 3258086 w 3462026"/>
              <a:gd name="connsiteY29" fmla="*/ 1556342 h 2819455"/>
              <a:gd name="connsiteX30" fmla="*/ 3353336 w 3462026"/>
              <a:gd name="connsiteY30" fmla="*/ 1203917 h 2819455"/>
              <a:gd name="connsiteX31" fmla="*/ 3420011 w 3462026"/>
              <a:gd name="connsiteY31" fmla="*/ 899117 h 2819455"/>
              <a:gd name="connsiteX32" fmla="*/ 3458111 w 3462026"/>
              <a:gd name="connsiteY32" fmla="*/ 518117 h 2819455"/>
              <a:gd name="connsiteX0" fmla="*/ 3458111 w 3462026"/>
              <a:gd name="connsiteY0" fmla="*/ 518117 h 2819455"/>
              <a:gd name="connsiteX1" fmla="*/ 3448586 w 3462026"/>
              <a:gd name="connsiteY1" fmla="*/ 251417 h 2819455"/>
              <a:gd name="connsiteX2" fmla="*/ 3350161 w 3462026"/>
              <a:gd name="connsiteY2" fmla="*/ 130767 h 2819455"/>
              <a:gd name="connsiteX3" fmla="*/ 3124736 w 3462026"/>
              <a:gd name="connsiteY3" fmla="*/ 99017 h 2819455"/>
              <a:gd name="connsiteX4" fmla="*/ 2000786 w 3462026"/>
              <a:gd name="connsiteY4" fmla="*/ 3767 h 2819455"/>
              <a:gd name="connsiteX5" fmla="*/ 810161 w 3462026"/>
              <a:gd name="connsiteY5" fmla="*/ 22817 h 2819455"/>
              <a:gd name="connsiteX6" fmla="*/ 359311 w 3462026"/>
              <a:gd name="connsiteY6" fmla="*/ 57742 h 2819455"/>
              <a:gd name="connsiteX7" fmla="*/ 124361 w 3462026"/>
              <a:gd name="connsiteY7" fmla="*/ 149817 h 2819455"/>
              <a:gd name="connsiteX8" fmla="*/ 29111 w 3462026"/>
              <a:gd name="connsiteY8" fmla="*/ 403817 h 2819455"/>
              <a:gd name="connsiteX9" fmla="*/ 536 w 3462026"/>
              <a:gd name="connsiteY9" fmla="*/ 1242017 h 2819455"/>
              <a:gd name="connsiteX10" fmla="*/ 48161 w 3462026"/>
              <a:gd name="connsiteY10" fmla="*/ 1765892 h 2819455"/>
              <a:gd name="connsiteX11" fmla="*/ 105311 w 3462026"/>
              <a:gd name="connsiteY11" fmla="*/ 2004017 h 2819455"/>
              <a:gd name="connsiteX12" fmla="*/ 248186 w 3462026"/>
              <a:gd name="connsiteY12" fmla="*/ 2118317 h 2819455"/>
              <a:gd name="connsiteX13" fmla="*/ 429161 w 3462026"/>
              <a:gd name="connsiteY13" fmla="*/ 2184992 h 2819455"/>
              <a:gd name="connsiteX14" fmla="*/ 486311 w 3462026"/>
              <a:gd name="connsiteY14" fmla="*/ 2480267 h 2819455"/>
              <a:gd name="connsiteX15" fmla="*/ 533936 w 3462026"/>
              <a:gd name="connsiteY15" fmla="*/ 2775542 h 2819455"/>
              <a:gd name="connsiteX16" fmla="*/ 552986 w 3462026"/>
              <a:gd name="connsiteY16" fmla="*/ 2797767 h 2819455"/>
              <a:gd name="connsiteX17" fmla="*/ 594261 w 3462026"/>
              <a:gd name="connsiteY17" fmla="*/ 2578692 h 2819455"/>
              <a:gd name="connsiteX18" fmla="*/ 632361 w 3462026"/>
              <a:gd name="connsiteY18" fmla="*/ 2404067 h 2819455"/>
              <a:gd name="connsiteX19" fmla="*/ 733961 w 3462026"/>
              <a:gd name="connsiteY19" fmla="*/ 2232617 h 2819455"/>
              <a:gd name="connsiteX20" fmla="*/ 819686 w 3462026"/>
              <a:gd name="connsiteY20" fmla="*/ 2184992 h 2819455"/>
              <a:gd name="connsiteX21" fmla="*/ 962561 w 3462026"/>
              <a:gd name="connsiteY21" fmla="*/ 2175467 h 2819455"/>
              <a:gd name="connsiteX22" fmla="*/ 1267361 w 3462026"/>
              <a:gd name="connsiteY22" fmla="*/ 2184992 h 2819455"/>
              <a:gd name="connsiteX23" fmla="*/ 1610261 w 3462026"/>
              <a:gd name="connsiteY23" fmla="*/ 2204042 h 2819455"/>
              <a:gd name="connsiteX24" fmla="*/ 2248436 w 3462026"/>
              <a:gd name="connsiteY24" fmla="*/ 2184992 h 2819455"/>
              <a:gd name="connsiteX25" fmla="*/ 2562761 w 3462026"/>
              <a:gd name="connsiteY25" fmla="*/ 2184992 h 2819455"/>
              <a:gd name="connsiteX26" fmla="*/ 2829461 w 3462026"/>
              <a:gd name="connsiteY26" fmla="*/ 2146892 h 2819455"/>
              <a:gd name="connsiteX27" fmla="*/ 3000911 w 3462026"/>
              <a:gd name="connsiteY27" fmla="*/ 2023067 h 2819455"/>
              <a:gd name="connsiteX28" fmla="*/ 3143786 w 3462026"/>
              <a:gd name="connsiteY28" fmla="*/ 1794467 h 2819455"/>
              <a:gd name="connsiteX29" fmla="*/ 3258086 w 3462026"/>
              <a:gd name="connsiteY29" fmla="*/ 1556342 h 2819455"/>
              <a:gd name="connsiteX30" fmla="*/ 3353336 w 3462026"/>
              <a:gd name="connsiteY30" fmla="*/ 1203917 h 2819455"/>
              <a:gd name="connsiteX31" fmla="*/ 3420011 w 3462026"/>
              <a:gd name="connsiteY31" fmla="*/ 899117 h 2819455"/>
              <a:gd name="connsiteX32" fmla="*/ 3458111 w 3462026"/>
              <a:gd name="connsiteY32" fmla="*/ 518117 h 2819455"/>
              <a:gd name="connsiteX0" fmla="*/ 3458111 w 3462026"/>
              <a:gd name="connsiteY0" fmla="*/ 518117 h 2819455"/>
              <a:gd name="connsiteX1" fmla="*/ 3448586 w 3462026"/>
              <a:gd name="connsiteY1" fmla="*/ 251417 h 2819455"/>
              <a:gd name="connsiteX2" fmla="*/ 3350161 w 3462026"/>
              <a:gd name="connsiteY2" fmla="*/ 130767 h 2819455"/>
              <a:gd name="connsiteX3" fmla="*/ 3124736 w 3462026"/>
              <a:gd name="connsiteY3" fmla="*/ 99017 h 2819455"/>
              <a:gd name="connsiteX4" fmla="*/ 2000786 w 3462026"/>
              <a:gd name="connsiteY4" fmla="*/ 3767 h 2819455"/>
              <a:gd name="connsiteX5" fmla="*/ 810161 w 3462026"/>
              <a:gd name="connsiteY5" fmla="*/ 22817 h 2819455"/>
              <a:gd name="connsiteX6" fmla="*/ 359311 w 3462026"/>
              <a:gd name="connsiteY6" fmla="*/ 57742 h 2819455"/>
              <a:gd name="connsiteX7" fmla="*/ 124361 w 3462026"/>
              <a:gd name="connsiteY7" fmla="*/ 149817 h 2819455"/>
              <a:gd name="connsiteX8" fmla="*/ 29111 w 3462026"/>
              <a:gd name="connsiteY8" fmla="*/ 403817 h 2819455"/>
              <a:gd name="connsiteX9" fmla="*/ 536 w 3462026"/>
              <a:gd name="connsiteY9" fmla="*/ 1242017 h 2819455"/>
              <a:gd name="connsiteX10" fmla="*/ 48161 w 3462026"/>
              <a:gd name="connsiteY10" fmla="*/ 1765892 h 2819455"/>
              <a:gd name="connsiteX11" fmla="*/ 105311 w 3462026"/>
              <a:gd name="connsiteY11" fmla="*/ 2004017 h 2819455"/>
              <a:gd name="connsiteX12" fmla="*/ 248186 w 3462026"/>
              <a:gd name="connsiteY12" fmla="*/ 2118317 h 2819455"/>
              <a:gd name="connsiteX13" fmla="*/ 429161 w 3462026"/>
              <a:gd name="connsiteY13" fmla="*/ 2184992 h 2819455"/>
              <a:gd name="connsiteX14" fmla="*/ 486311 w 3462026"/>
              <a:gd name="connsiteY14" fmla="*/ 2480267 h 2819455"/>
              <a:gd name="connsiteX15" fmla="*/ 533936 w 3462026"/>
              <a:gd name="connsiteY15" fmla="*/ 2775542 h 2819455"/>
              <a:gd name="connsiteX16" fmla="*/ 552986 w 3462026"/>
              <a:gd name="connsiteY16" fmla="*/ 2797767 h 2819455"/>
              <a:gd name="connsiteX17" fmla="*/ 594261 w 3462026"/>
              <a:gd name="connsiteY17" fmla="*/ 2578692 h 2819455"/>
              <a:gd name="connsiteX18" fmla="*/ 632361 w 3462026"/>
              <a:gd name="connsiteY18" fmla="*/ 2404067 h 2819455"/>
              <a:gd name="connsiteX19" fmla="*/ 733961 w 3462026"/>
              <a:gd name="connsiteY19" fmla="*/ 2232617 h 2819455"/>
              <a:gd name="connsiteX20" fmla="*/ 819686 w 3462026"/>
              <a:gd name="connsiteY20" fmla="*/ 2184992 h 2819455"/>
              <a:gd name="connsiteX21" fmla="*/ 962561 w 3462026"/>
              <a:gd name="connsiteY21" fmla="*/ 2175467 h 2819455"/>
              <a:gd name="connsiteX22" fmla="*/ 1267361 w 3462026"/>
              <a:gd name="connsiteY22" fmla="*/ 2184992 h 2819455"/>
              <a:gd name="connsiteX23" fmla="*/ 1610261 w 3462026"/>
              <a:gd name="connsiteY23" fmla="*/ 2204042 h 2819455"/>
              <a:gd name="connsiteX24" fmla="*/ 2248436 w 3462026"/>
              <a:gd name="connsiteY24" fmla="*/ 2184992 h 2819455"/>
              <a:gd name="connsiteX25" fmla="*/ 2562761 w 3462026"/>
              <a:gd name="connsiteY25" fmla="*/ 2184992 h 2819455"/>
              <a:gd name="connsiteX26" fmla="*/ 2829461 w 3462026"/>
              <a:gd name="connsiteY26" fmla="*/ 2146892 h 2819455"/>
              <a:gd name="connsiteX27" fmla="*/ 3000911 w 3462026"/>
              <a:gd name="connsiteY27" fmla="*/ 2023067 h 2819455"/>
              <a:gd name="connsiteX28" fmla="*/ 3143786 w 3462026"/>
              <a:gd name="connsiteY28" fmla="*/ 1794467 h 2819455"/>
              <a:gd name="connsiteX29" fmla="*/ 3258086 w 3462026"/>
              <a:gd name="connsiteY29" fmla="*/ 1556342 h 2819455"/>
              <a:gd name="connsiteX30" fmla="*/ 3353336 w 3462026"/>
              <a:gd name="connsiteY30" fmla="*/ 1203917 h 2819455"/>
              <a:gd name="connsiteX31" fmla="*/ 3420011 w 3462026"/>
              <a:gd name="connsiteY31" fmla="*/ 899117 h 2819455"/>
              <a:gd name="connsiteX32" fmla="*/ 3458111 w 3462026"/>
              <a:gd name="connsiteY32" fmla="*/ 518117 h 2819455"/>
              <a:gd name="connsiteX0" fmla="*/ 3458111 w 3461387"/>
              <a:gd name="connsiteY0" fmla="*/ 518117 h 2819455"/>
              <a:gd name="connsiteX1" fmla="*/ 3448586 w 3461387"/>
              <a:gd name="connsiteY1" fmla="*/ 251417 h 2819455"/>
              <a:gd name="connsiteX2" fmla="*/ 3362861 w 3461387"/>
              <a:gd name="connsiteY2" fmla="*/ 133942 h 2819455"/>
              <a:gd name="connsiteX3" fmla="*/ 3124736 w 3461387"/>
              <a:gd name="connsiteY3" fmla="*/ 99017 h 2819455"/>
              <a:gd name="connsiteX4" fmla="*/ 2000786 w 3461387"/>
              <a:gd name="connsiteY4" fmla="*/ 3767 h 2819455"/>
              <a:gd name="connsiteX5" fmla="*/ 810161 w 3461387"/>
              <a:gd name="connsiteY5" fmla="*/ 22817 h 2819455"/>
              <a:gd name="connsiteX6" fmla="*/ 359311 w 3461387"/>
              <a:gd name="connsiteY6" fmla="*/ 57742 h 2819455"/>
              <a:gd name="connsiteX7" fmla="*/ 124361 w 3461387"/>
              <a:gd name="connsiteY7" fmla="*/ 149817 h 2819455"/>
              <a:gd name="connsiteX8" fmla="*/ 29111 w 3461387"/>
              <a:gd name="connsiteY8" fmla="*/ 403817 h 2819455"/>
              <a:gd name="connsiteX9" fmla="*/ 536 w 3461387"/>
              <a:gd name="connsiteY9" fmla="*/ 1242017 h 2819455"/>
              <a:gd name="connsiteX10" fmla="*/ 48161 w 3461387"/>
              <a:gd name="connsiteY10" fmla="*/ 1765892 h 2819455"/>
              <a:gd name="connsiteX11" fmla="*/ 105311 w 3461387"/>
              <a:gd name="connsiteY11" fmla="*/ 2004017 h 2819455"/>
              <a:gd name="connsiteX12" fmla="*/ 248186 w 3461387"/>
              <a:gd name="connsiteY12" fmla="*/ 2118317 h 2819455"/>
              <a:gd name="connsiteX13" fmla="*/ 429161 w 3461387"/>
              <a:gd name="connsiteY13" fmla="*/ 2184992 h 2819455"/>
              <a:gd name="connsiteX14" fmla="*/ 486311 w 3461387"/>
              <a:gd name="connsiteY14" fmla="*/ 2480267 h 2819455"/>
              <a:gd name="connsiteX15" fmla="*/ 533936 w 3461387"/>
              <a:gd name="connsiteY15" fmla="*/ 2775542 h 2819455"/>
              <a:gd name="connsiteX16" fmla="*/ 552986 w 3461387"/>
              <a:gd name="connsiteY16" fmla="*/ 2797767 h 2819455"/>
              <a:gd name="connsiteX17" fmla="*/ 594261 w 3461387"/>
              <a:gd name="connsiteY17" fmla="*/ 2578692 h 2819455"/>
              <a:gd name="connsiteX18" fmla="*/ 632361 w 3461387"/>
              <a:gd name="connsiteY18" fmla="*/ 2404067 h 2819455"/>
              <a:gd name="connsiteX19" fmla="*/ 733961 w 3461387"/>
              <a:gd name="connsiteY19" fmla="*/ 2232617 h 2819455"/>
              <a:gd name="connsiteX20" fmla="*/ 819686 w 3461387"/>
              <a:gd name="connsiteY20" fmla="*/ 2184992 h 2819455"/>
              <a:gd name="connsiteX21" fmla="*/ 962561 w 3461387"/>
              <a:gd name="connsiteY21" fmla="*/ 2175467 h 2819455"/>
              <a:gd name="connsiteX22" fmla="*/ 1267361 w 3461387"/>
              <a:gd name="connsiteY22" fmla="*/ 2184992 h 2819455"/>
              <a:gd name="connsiteX23" fmla="*/ 1610261 w 3461387"/>
              <a:gd name="connsiteY23" fmla="*/ 2204042 h 2819455"/>
              <a:gd name="connsiteX24" fmla="*/ 2248436 w 3461387"/>
              <a:gd name="connsiteY24" fmla="*/ 2184992 h 2819455"/>
              <a:gd name="connsiteX25" fmla="*/ 2562761 w 3461387"/>
              <a:gd name="connsiteY25" fmla="*/ 2184992 h 2819455"/>
              <a:gd name="connsiteX26" fmla="*/ 2829461 w 3461387"/>
              <a:gd name="connsiteY26" fmla="*/ 2146892 h 2819455"/>
              <a:gd name="connsiteX27" fmla="*/ 3000911 w 3461387"/>
              <a:gd name="connsiteY27" fmla="*/ 2023067 h 2819455"/>
              <a:gd name="connsiteX28" fmla="*/ 3143786 w 3461387"/>
              <a:gd name="connsiteY28" fmla="*/ 1794467 h 2819455"/>
              <a:gd name="connsiteX29" fmla="*/ 3258086 w 3461387"/>
              <a:gd name="connsiteY29" fmla="*/ 1556342 h 2819455"/>
              <a:gd name="connsiteX30" fmla="*/ 3353336 w 3461387"/>
              <a:gd name="connsiteY30" fmla="*/ 1203917 h 2819455"/>
              <a:gd name="connsiteX31" fmla="*/ 3420011 w 3461387"/>
              <a:gd name="connsiteY31" fmla="*/ 899117 h 2819455"/>
              <a:gd name="connsiteX32" fmla="*/ 3458111 w 3461387"/>
              <a:gd name="connsiteY32" fmla="*/ 518117 h 2819455"/>
              <a:gd name="connsiteX0" fmla="*/ 3458111 w 3461061"/>
              <a:gd name="connsiteY0" fmla="*/ 518117 h 2819455"/>
              <a:gd name="connsiteX1" fmla="*/ 3448586 w 3461061"/>
              <a:gd name="connsiteY1" fmla="*/ 251417 h 2819455"/>
              <a:gd name="connsiteX2" fmla="*/ 3370004 w 3461061"/>
              <a:gd name="connsiteY2" fmla="*/ 138704 h 2819455"/>
              <a:gd name="connsiteX3" fmla="*/ 3124736 w 3461061"/>
              <a:gd name="connsiteY3" fmla="*/ 99017 h 2819455"/>
              <a:gd name="connsiteX4" fmla="*/ 2000786 w 3461061"/>
              <a:gd name="connsiteY4" fmla="*/ 3767 h 2819455"/>
              <a:gd name="connsiteX5" fmla="*/ 810161 w 3461061"/>
              <a:gd name="connsiteY5" fmla="*/ 22817 h 2819455"/>
              <a:gd name="connsiteX6" fmla="*/ 359311 w 3461061"/>
              <a:gd name="connsiteY6" fmla="*/ 57742 h 2819455"/>
              <a:gd name="connsiteX7" fmla="*/ 124361 w 3461061"/>
              <a:gd name="connsiteY7" fmla="*/ 149817 h 2819455"/>
              <a:gd name="connsiteX8" fmla="*/ 29111 w 3461061"/>
              <a:gd name="connsiteY8" fmla="*/ 403817 h 2819455"/>
              <a:gd name="connsiteX9" fmla="*/ 536 w 3461061"/>
              <a:gd name="connsiteY9" fmla="*/ 1242017 h 2819455"/>
              <a:gd name="connsiteX10" fmla="*/ 48161 w 3461061"/>
              <a:gd name="connsiteY10" fmla="*/ 1765892 h 2819455"/>
              <a:gd name="connsiteX11" fmla="*/ 105311 w 3461061"/>
              <a:gd name="connsiteY11" fmla="*/ 2004017 h 2819455"/>
              <a:gd name="connsiteX12" fmla="*/ 248186 w 3461061"/>
              <a:gd name="connsiteY12" fmla="*/ 2118317 h 2819455"/>
              <a:gd name="connsiteX13" fmla="*/ 429161 w 3461061"/>
              <a:gd name="connsiteY13" fmla="*/ 2184992 h 2819455"/>
              <a:gd name="connsiteX14" fmla="*/ 486311 w 3461061"/>
              <a:gd name="connsiteY14" fmla="*/ 2480267 h 2819455"/>
              <a:gd name="connsiteX15" fmla="*/ 533936 w 3461061"/>
              <a:gd name="connsiteY15" fmla="*/ 2775542 h 2819455"/>
              <a:gd name="connsiteX16" fmla="*/ 552986 w 3461061"/>
              <a:gd name="connsiteY16" fmla="*/ 2797767 h 2819455"/>
              <a:gd name="connsiteX17" fmla="*/ 594261 w 3461061"/>
              <a:gd name="connsiteY17" fmla="*/ 2578692 h 2819455"/>
              <a:gd name="connsiteX18" fmla="*/ 632361 w 3461061"/>
              <a:gd name="connsiteY18" fmla="*/ 2404067 h 2819455"/>
              <a:gd name="connsiteX19" fmla="*/ 733961 w 3461061"/>
              <a:gd name="connsiteY19" fmla="*/ 2232617 h 2819455"/>
              <a:gd name="connsiteX20" fmla="*/ 819686 w 3461061"/>
              <a:gd name="connsiteY20" fmla="*/ 2184992 h 2819455"/>
              <a:gd name="connsiteX21" fmla="*/ 962561 w 3461061"/>
              <a:gd name="connsiteY21" fmla="*/ 2175467 h 2819455"/>
              <a:gd name="connsiteX22" fmla="*/ 1267361 w 3461061"/>
              <a:gd name="connsiteY22" fmla="*/ 2184992 h 2819455"/>
              <a:gd name="connsiteX23" fmla="*/ 1610261 w 3461061"/>
              <a:gd name="connsiteY23" fmla="*/ 2204042 h 2819455"/>
              <a:gd name="connsiteX24" fmla="*/ 2248436 w 3461061"/>
              <a:gd name="connsiteY24" fmla="*/ 2184992 h 2819455"/>
              <a:gd name="connsiteX25" fmla="*/ 2562761 w 3461061"/>
              <a:gd name="connsiteY25" fmla="*/ 2184992 h 2819455"/>
              <a:gd name="connsiteX26" fmla="*/ 2829461 w 3461061"/>
              <a:gd name="connsiteY26" fmla="*/ 2146892 h 2819455"/>
              <a:gd name="connsiteX27" fmla="*/ 3000911 w 3461061"/>
              <a:gd name="connsiteY27" fmla="*/ 2023067 h 2819455"/>
              <a:gd name="connsiteX28" fmla="*/ 3143786 w 3461061"/>
              <a:gd name="connsiteY28" fmla="*/ 1794467 h 2819455"/>
              <a:gd name="connsiteX29" fmla="*/ 3258086 w 3461061"/>
              <a:gd name="connsiteY29" fmla="*/ 1556342 h 2819455"/>
              <a:gd name="connsiteX30" fmla="*/ 3353336 w 3461061"/>
              <a:gd name="connsiteY30" fmla="*/ 1203917 h 2819455"/>
              <a:gd name="connsiteX31" fmla="*/ 3420011 w 3461061"/>
              <a:gd name="connsiteY31" fmla="*/ 899117 h 2819455"/>
              <a:gd name="connsiteX32" fmla="*/ 3458111 w 3461061"/>
              <a:gd name="connsiteY32" fmla="*/ 518117 h 2819455"/>
              <a:gd name="connsiteX0" fmla="*/ 3458111 w 3460763"/>
              <a:gd name="connsiteY0" fmla="*/ 518117 h 2819455"/>
              <a:gd name="connsiteX1" fmla="*/ 3448586 w 3460763"/>
              <a:gd name="connsiteY1" fmla="*/ 251417 h 2819455"/>
              <a:gd name="connsiteX2" fmla="*/ 3377148 w 3460763"/>
              <a:gd name="connsiteY2" fmla="*/ 148229 h 2819455"/>
              <a:gd name="connsiteX3" fmla="*/ 3124736 w 3460763"/>
              <a:gd name="connsiteY3" fmla="*/ 99017 h 2819455"/>
              <a:gd name="connsiteX4" fmla="*/ 2000786 w 3460763"/>
              <a:gd name="connsiteY4" fmla="*/ 3767 h 2819455"/>
              <a:gd name="connsiteX5" fmla="*/ 810161 w 3460763"/>
              <a:gd name="connsiteY5" fmla="*/ 22817 h 2819455"/>
              <a:gd name="connsiteX6" fmla="*/ 359311 w 3460763"/>
              <a:gd name="connsiteY6" fmla="*/ 57742 h 2819455"/>
              <a:gd name="connsiteX7" fmla="*/ 124361 w 3460763"/>
              <a:gd name="connsiteY7" fmla="*/ 149817 h 2819455"/>
              <a:gd name="connsiteX8" fmla="*/ 29111 w 3460763"/>
              <a:gd name="connsiteY8" fmla="*/ 403817 h 2819455"/>
              <a:gd name="connsiteX9" fmla="*/ 536 w 3460763"/>
              <a:gd name="connsiteY9" fmla="*/ 1242017 h 2819455"/>
              <a:gd name="connsiteX10" fmla="*/ 48161 w 3460763"/>
              <a:gd name="connsiteY10" fmla="*/ 1765892 h 2819455"/>
              <a:gd name="connsiteX11" fmla="*/ 105311 w 3460763"/>
              <a:gd name="connsiteY11" fmla="*/ 2004017 h 2819455"/>
              <a:gd name="connsiteX12" fmla="*/ 248186 w 3460763"/>
              <a:gd name="connsiteY12" fmla="*/ 2118317 h 2819455"/>
              <a:gd name="connsiteX13" fmla="*/ 429161 w 3460763"/>
              <a:gd name="connsiteY13" fmla="*/ 2184992 h 2819455"/>
              <a:gd name="connsiteX14" fmla="*/ 486311 w 3460763"/>
              <a:gd name="connsiteY14" fmla="*/ 2480267 h 2819455"/>
              <a:gd name="connsiteX15" fmla="*/ 533936 w 3460763"/>
              <a:gd name="connsiteY15" fmla="*/ 2775542 h 2819455"/>
              <a:gd name="connsiteX16" fmla="*/ 552986 w 3460763"/>
              <a:gd name="connsiteY16" fmla="*/ 2797767 h 2819455"/>
              <a:gd name="connsiteX17" fmla="*/ 594261 w 3460763"/>
              <a:gd name="connsiteY17" fmla="*/ 2578692 h 2819455"/>
              <a:gd name="connsiteX18" fmla="*/ 632361 w 3460763"/>
              <a:gd name="connsiteY18" fmla="*/ 2404067 h 2819455"/>
              <a:gd name="connsiteX19" fmla="*/ 733961 w 3460763"/>
              <a:gd name="connsiteY19" fmla="*/ 2232617 h 2819455"/>
              <a:gd name="connsiteX20" fmla="*/ 819686 w 3460763"/>
              <a:gd name="connsiteY20" fmla="*/ 2184992 h 2819455"/>
              <a:gd name="connsiteX21" fmla="*/ 962561 w 3460763"/>
              <a:gd name="connsiteY21" fmla="*/ 2175467 h 2819455"/>
              <a:gd name="connsiteX22" fmla="*/ 1267361 w 3460763"/>
              <a:gd name="connsiteY22" fmla="*/ 2184992 h 2819455"/>
              <a:gd name="connsiteX23" fmla="*/ 1610261 w 3460763"/>
              <a:gd name="connsiteY23" fmla="*/ 2204042 h 2819455"/>
              <a:gd name="connsiteX24" fmla="*/ 2248436 w 3460763"/>
              <a:gd name="connsiteY24" fmla="*/ 2184992 h 2819455"/>
              <a:gd name="connsiteX25" fmla="*/ 2562761 w 3460763"/>
              <a:gd name="connsiteY25" fmla="*/ 2184992 h 2819455"/>
              <a:gd name="connsiteX26" fmla="*/ 2829461 w 3460763"/>
              <a:gd name="connsiteY26" fmla="*/ 2146892 h 2819455"/>
              <a:gd name="connsiteX27" fmla="*/ 3000911 w 3460763"/>
              <a:gd name="connsiteY27" fmla="*/ 2023067 h 2819455"/>
              <a:gd name="connsiteX28" fmla="*/ 3143786 w 3460763"/>
              <a:gd name="connsiteY28" fmla="*/ 1794467 h 2819455"/>
              <a:gd name="connsiteX29" fmla="*/ 3258086 w 3460763"/>
              <a:gd name="connsiteY29" fmla="*/ 1556342 h 2819455"/>
              <a:gd name="connsiteX30" fmla="*/ 3353336 w 3460763"/>
              <a:gd name="connsiteY30" fmla="*/ 1203917 h 2819455"/>
              <a:gd name="connsiteX31" fmla="*/ 3420011 w 3460763"/>
              <a:gd name="connsiteY31" fmla="*/ 899117 h 2819455"/>
              <a:gd name="connsiteX32" fmla="*/ 3458111 w 3460763"/>
              <a:gd name="connsiteY32" fmla="*/ 518117 h 2819455"/>
              <a:gd name="connsiteX0" fmla="*/ 3458111 w 3460763"/>
              <a:gd name="connsiteY0" fmla="*/ 518117 h 2819455"/>
              <a:gd name="connsiteX1" fmla="*/ 3448586 w 3460763"/>
              <a:gd name="connsiteY1" fmla="*/ 251417 h 2819455"/>
              <a:gd name="connsiteX2" fmla="*/ 3377148 w 3460763"/>
              <a:gd name="connsiteY2" fmla="*/ 148229 h 2819455"/>
              <a:gd name="connsiteX3" fmla="*/ 3124736 w 3460763"/>
              <a:gd name="connsiteY3" fmla="*/ 99017 h 2819455"/>
              <a:gd name="connsiteX4" fmla="*/ 2000786 w 3460763"/>
              <a:gd name="connsiteY4" fmla="*/ 3767 h 2819455"/>
              <a:gd name="connsiteX5" fmla="*/ 810161 w 3460763"/>
              <a:gd name="connsiteY5" fmla="*/ 22817 h 2819455"/>
              <a:gd name="connsiteX6" fmla="*/ 359311 w 3460763"/>
              <a:gd name="connsiteY6" fmla="*/ 57742 h 2819455"/>
              <a:gd name="connsiteX7" fmla="*/ 124361 w 3460763"/>
              <a:gd name="connsiteY7" fmla="*/ 149817 h 2819455"/>
              <a:gd name="connsiteX8" fmla="*/ 29111 w 3460763"/>
              <a:gd name="connsiteY8" fmla="*/ 403817 h 2819455"/>
              <a:gd name="connsiteX9" fmla="*/ 536 w 3460763"/>
              <a:gd name="connsiteY9" fmla="*/ 1242017 h 2819455"/>
              <a:gd name="connsiteX10" fmla="*/ 48161 w 3460763"/>
              <a:gd name="connsiteY10" fmla="*/ 1765892 h 2819455"/>
              <a:gd name="connsiteX11" fmla="*/ 105311 w 3460763"/>
              <a:gd name="connsiteY11" fmla="*/ 2004017 h 2819455"/>
              <a:gd name="connsiteX12" fmla="*/ 248186 w 3460763"/>
              <a:gd name="connsiteY12" fmla="*/ 2118317 h 2819455"/>
              <a:gd name="connsiteX13" fmla="*/ 429161 w 3460763"/>
              <a:gd name="connsiteY13" fmla="*/ 2184992 h 2819455"/>
              <a:gd name="connsiteX14" fmla="*/ 486311 w 3460763"/>
              <a:gd name="connsiteY14" fmla="*/ 2480267 h 2819455"/>
              <a:gd name="connsiteX15" fmla="*/ 533936 w 3460763"/>
              <a:gd name="connsiteY15" fmla="*/ 2775542 h 2819455"/>
              <a:gd name="connsiteX16" fmla="*/ 552986 w 3460763"/>
              <a:gd name="connsiteY16" fmla="*/ 2797767 h 2819455"/>
              <a:gd name="connsiteX17" fmla="*/ 594261 w 3460763"/>
              <a:gd name="connsiteY17" fmla="*/ 2578692 h 2819455"/>
              <a:gd name="connsiteX18" fmla="*/ 632361 w 3460763"/>
              <a:gd name="connsiteY18" fmla="*/ 2404067 h 2819455"/>
              <a:gd name="connsiteX19" fmla="*/ 733961 w 3460763"/>
              <a:gd name="connsiteY19" fmla="*/ 2232617 h 2819455"/>
              <a:gd name="connsiteX20" fmla="*/ 819686 w 3460763"/>
              <a:gd name="connsiteY20" fmla="*/ 2184992 h 2819455"/>
              <a:gd name="connsiteX21" fmla="*/ 962561 w 3460763"/>
              <a:gd name="connsiteY21" fmla="*/ 2175467 h 2819455"/>
              <a:gd name="connsiteX22" fmla="*/ 1267361 w 3460763"/>
              <a:gd name="connsiteY22" fmla="*/ 2184992 h 2819455"/>
              <a:gd name="connsiteX23" fmla="*/ 1610261 w 3460763"/>
              <a:gd name="connsiteY23" fmla="*/ 2204042 h 2819455"/>
              <a:gd name="connsiteX24" fmla="*/ 2248436 w 3460763"/>
              <a:gd name="connsiteY24" fmla="*/ 2184992 h 2819455"/>
              <a:gd name="connsiteX25" fmla="*/ 2562761 w 3460763"/>
              <a:gd name="connsiteY25" fmla="*/ 2184992 h 2819455"/>
              <a:gd name="connsiteX26" fmla="*/ 2829461 w 3460763"/>
              <a:gd name="connsiteY26" fmla="*/ 2146892 h 2819455"/>
              <a:gd name="connsiteX27" fmla="*/ 3000911 w 3460763"/>
              <a:gd name="connsiteY27" fmla="*/ 2023067 h 2819455"/>
              <a:gd name="connsiteX28" fmla="*/ 3143786 w 3460763"/>
              <a:gd name="connsiteY28" fmla="*/ 1794467 h 2819455"/>
              <a:gd name="connsiteX29" fmla="*/ 3258086 w 3460763"/>
              <a:gd name="connsiteY29" fmla="*/ 1556342 h 2819455"/>
              <a:gd name="connsiteX30" fmla="*/ 3353336 w 3460763"/>
              <a:gd name="connsiteY30" fmla="*/ 1203917 h 2819455"/>
              <a:gd name="connsiteX31" fmla="*/ 3420011 w 3460763"/>
              <a:gd name="connsiteY31" fmla="*/ 899117 h 2819455"/>
              <a:gd name="connsiteX32" fmla="*/ 3458111 w 3460763"/>
              <a:gd name="connsiteY32" fmla="*/ 518117 h 2819455"/>
              <a:gd name="connsiteX0" fmla="*/ 3458111 w 3460670"/>
              <a:gd name="connsiteY0" fmla="*/ 518117 h 2819455"/>
              <a:gd name="connsiteX1" fmla="*/ 3448586 w 3460670"/>
              <a:gd name="connsiteY1" fmla="*/ 251417 h 2819455"/>
              <a:gd name="connsiteX2" fmla="*/ 3379529 w 3460670"/>
              <a:gd name="connsiteY2" fmla="*/ 148229 h 2819455"/>
              <a:gd name="connsiteX3" fmla="*/ 3124736 w 3460670"/>
              <a:gd name="connsiteY3" fmla="*/ 99017 h 2819455"/>
              <a:gd name="connsiteX4" fmla="*/ 2000786 w 3460670"/>
              <a:gd name="connsiteY4" fmla="*/ 3767 h 2819455"/>
              <a:gd name="connsiteX5" fmla="*/ 810161 w 3460670"/>
              <a:gd name="connsiteY5" fmla="*/ 22817 h 2819455"/>
              <a:gd name="connsiteX6" fmla="*/ 359311 w 3460670"/>
              <a:gd name="connsiteY6" fmla="*/ 57742 h 2819455"/>
              <a:gd name="connsiteX7" fmla="*/ 124361 w 3460670"/>
              <a:gd name="connsiteY7" fmla="*/ 149817 h 2819455"/>
              <a:gd name="connsiteX8" fmla="*/ 29111 w 3460670"/>
              <a:gd name="connsiteY8" fmla="*/ 403817 h 2819455"/>
              <a:gd name="connsiteX9" fmla="*/ 536 w 3460670"/>
              <a:gd name="connsiteY9" fmla="*/ 1242017 h 2819455"/>
              <a:gd name="connsiteX10" fmla="*/ 48161 w 3460670"/>
              <a:gd name="connsiteY10" fmla="*/ 1765892 h 2819455"/>
              <a:gd name="connsiteX11" fmla="*/ 105311 w 3460670"/>
              <a:gd name="connsiteY11" fmla="*/ 2004017 h 2819455"/>
              <a:gd name="connsiteX12" fmla="*/ 248186 w 3460670"/>
              <a:gd name="connsiteY12" fmla="*/ 2118317 h 2819455"/>
              <a:gd name="connsiteX13" fmla="*/ 429161 w 3460670"/>
              <a:gd name="connsiteY13" fmla="*/ 2184992 h 2819455"/>
              <a:gd name="connsiteX14" fmla="*/ 486311 w 3460670"/>
              <a:gd name="connsiteY14" fmla="*/ 2480267 h 2819455"/>
              <a:gd name="connsiteX15" fmla="*/ 533936 w 3460670"/>
              <a:gd name="connsiteY15" fmla="*/ 2775542 h 2819455"/>
              <a:gd name="connsiteX16" fmla="*/ 552986 w 3460670"/>
              <a:gd name="connsiteY16" fmla="*/ 2797767 h 2819455"/>
              <a:gd name="connsiteX17" fmla="*/ 594261 w 3460670"/>
              <a:gd name="connsiteY17" fmla="*/ 2578692 h 2819455"/>
              <a:gd name="connsiteX18" fmla="*/ 632361 w 3460670"/>
              <a:gd name="connsiteY18" fmla="*/ 2404067 h 2819455"/>
              <a:gd name="connsiteX19" fmla="*/ 733961 w 3460670"/>
              <a:gd name="connsiteY19" fmla="*/ 2232617 h 2819455"/>
              <a:gd name="connsiteX20" fmla="*/ 819686 w 3460670"/>
              <a:gd name="connsiteY20" fmla="*/ 2184992 h 2819455"/>
              <a:gd name="connsiteX21" fmla="*/ 962561 w 3460670"/>
              <a:gd name="connsiteY21" fmla="*/ 2175467 h 2819455"/>
              <a:gd name="connsiteX22" fmla="*/ 1267361 w 3460670"/>
              <a:gd name="connsiteY22" fmla="*/ 2184992 h 2819455"/>
              <a:gd name="connsiteX23" fmla="*/ 1610261 w 3460670"/>
              <a:gd name="connsiteY23" fmla="*/ 2204042 h 2819455"/>
              <a:gd name="connsiteX24" fmla="*/ 2248436 w 3460670"/>
              <a:gd name="connsiteY24" fmla="*/ 2184992 h 2819455"/>
              <a:gd name="connsiteX25" fmla="*/ 2562761 w 3460670"/>
              <a:gd name="connsiteY25" fmla="*/ 2184992 h 2819455"/>
              <a:gd name="connsiteX26" fmla="*/ 2829461 w 3460670"/>
              <a:gd name="connsiteY26" fmla="*/ 2146892 h 2819455"/>
              <a:gd name="connsiteX27" fmla="*/ 3000911 w 3460670"/>
              <a:gd name="connsiteY27" fmla="*/ 2023067 h 2819455"/>
              <a:gd name="connsiteX28" fmla="*/ 3143786 w 3460670"/>
              <a:gd name="connsiteY28" fmla="*/ 1794467 h 2819455"/>
              <a:gd name="connsiteX29" fmla="*/ 3258086 w 3460670"/>
              <a:gd name="connsiteY29" fmla="*/ 1556342 h 2819455"/>
              <a:gd name="connsiteX30" fmla="*/ 3353336 w 3460670"/>
              <a:gd name="connsiteY30" fmla="*/ 1203917 h 2819455"/>
              <a:gd name="connsiteX31" fmla="*/ 3420011 w 3460670"/>
              <a:gd name="connsiteY31" fmla="*/ 899117 h 2819455"/>
              <a:gd name="connsiteX32" fmla="*/ 3458111 w 3460670"/>
              <a:gd name="connsiteY32" fmla="*/ 518117 h 2819455"/>
              <a:gd name="connsiteX0" fmla="*/ 3458111 w 3460670"/>
              <a:gd name="connsiteY0" fmla="*/ 518117 h 2819455"/>
              <a:gd name="connsiteX1" fmla="*/ 3448586 w 3460670"/>
              <a:gd name="connsiteY1" fmla="*/ 251417 h 2819455"/>
              <a:gd name="connsiteX2" fmla="*/ 3379529 w 3460670"/>
              <a:gd name="connsiteY2" fmla="*/ 143467 h 2819455"/>
              <a:gd name="connsiteX3" fmla="*/ 3124736 w 3460670"/>
              <a:gd name="connsiteY3" fmla="*/ 99017 h 2819455"/>
              <a:gd name="connsiteX4" fmla="*/ 2000786 w 3460670"/>
              <a:gd name="connsiteY4" fmla="*/ 3767 h 2819455"/>
              <a:gd name="connsiteX5" fmla="*/ 810161 w 3460670"/>
              <a:gd name="connsiteY5" fmla="*/ 22817 h 2819455"/>
              <a:gd name="connsiteX6" fmla="*/ 359311 w 3460670"/>
              <a:gd name="connsiteY6" fmla="*/ 57742 h 2819455"/>
              <a:gd name="connsiteX7" fmla="*/ 124361 w 3460670"/>
              <a:gd name="connsiteY7" fmla="*/ 149817 h 2819455"/>
              <a:gd name="connsiteX8" fmla="*/ 29111 w 3460670"/>
              <a:gd name="connsiteY8" fmla="*/ 403817 h 2819455"/>
              <a:gd name="connsiteX9" fmla="*/ 536 w 3460670"/>
              <a:gd name="connsiteY9" fmla="*/ 1242017 h 2819455"/>
              <a:gd name="connsiteX10" fmla="*/ 48161 w 3460670"/>
              <a:gd name="connsiteY10" fmla="*/ 1765892 h 2819455"/>
              <a:gd name="connsiteX11" fmla="*/ 105311 w 3460670"/>
              <a:gd name="connsiteY11" fmla="*/ 2004017 h 2819455"/>
              <a:gd name="connsiteX12" fmla="*/ 248186 w 3460670"/>
              <a:gd name="connsiteY12" fmla="*/ 2118317 h 2819455"/>
              <a:gd name="connsiteX13" fmla="*/ 429161 w 3460670"/>
              <a:gd name="connsiteY13" fmla="*/ 2184992 h 2819455"/>
              <a:gd name="connsiteX14" fmla="*/ 486311 w 3460670"/>
              <a:gd name="connsiteY14" fmla="*/ 2480267 h 2819455"/>
              <a:gd name="connsiteX15" fmla="*/ 533936 w 3460670"/>
              <a:gd name="connsiteY15" fmla="*/ 2775542 h 2819455"/>
              <a:gd name="connsiteX16" fmla="*/ 552986 w 3460670"/>
              <a:gd name="connsiteY16" fmla="*/ 2797767 h 2819455"/>
              <a:gd name="connsiteX17" fmla="*/ 594261 w 3460670"/>
              <a:gd name="connsiteY17" fmla="*/ 2578692 h 2819455"/>
              <a:gd name="connsiteX18" fmla="*/ 632361 w 3460670"/>
              <a:gd name="connsiteY18" fmla="*/ 2404067 h 2819455"/>
              <a:gd name="connsiteX19" fmla="*/ 733961 w 3460670"/>
              <a:gd name="connsiteY19" fmla="*/ 2232617 h 2819455"/>
              <a:gd name="connsiteX20" fmla="*/ 819686 w 3460670"/>
              <a:gd name="connsiteY20" fmla="*/ 2184992 h 2819455"/>
              <a:gd name="connsiteX21" fmla="*/ 962561 w 3460670"/>
              <a:gd name="connsiteY21" fmla="*/ 2175467 h 2819455"/>
              <a:gd name="connsiteX22" fmla="*/ 1267361 w 3460670"/>
              <a:gd name="connsiteY22" fmla="*/ 2184992 h 2819455"/>
              <a:gd name="connsiteX23" fmla="*/ 1610261 w 3460670"/>
              <a:gd name="connsiteY23" fmla="*/ 2204042 h 2819455"/>
              <a:gd name="connsiteX24" fmla="*/ 2248436 w 3460670"/>
              <a:gd name="connsiteY24" fmla="*/ 2184992 h 2819455"/>
              <a:gd name="connsiteX25" fmla="*/ 2562761 w 3460670"/>
              <a:gd name="connsiteY25" fmla="*/ 2184992 h 2819455"/>
              <a:gd name="connsiteX26" fmla="*/ 2829461 w 3460670"/>
              <a:gd name="connsiteY26" fmla="*/ 2146892 h 2819455"/>
              <a:gd name="connsiteX27" fmla="*/ 3000911 w 3460670"/>
              <a:gd name="connsiteY27" fmla="*/ 2023067 h 2819455"/>
              <a:gd name="connsiteX28" fmla="*/ 3143786 w 3460670"/>
              <a:gd name="connsiteY28" fmla="*/ 1794467 h 2819455"/>
              <a:gd name="connsiteX29" fmla="*/ 3258086 w 3460670"/>
              <a:gd name="connsiteY29" fmla="*/ 1556342 h 2819455"/>
              <a:gd name="connsiteX30" fmla="*/ 3353336 w 3460670"/>
              <a:gd name="connsiteY30" fmla="*/ 1203917 h 2819455"/>
              <a:gd name="connsiteX31" fmla="*/ 3420011 w 3460670"/>
              <a:gd name="connsiteY31" fmla="*/ 899117 h 2819455"/>
              <a:gd name="connsiteX32" fmla="*/ 3458111 w 3460670"/>
              <a:gd name="connsiteY32" fmla="*/ 518117 h 2819455"/>
              <a:gd name="connsiteX0" fmla="*/ 3458111 w 3460670"/>
              <a:gd name="connsiteY0" fmla="*/ 518117 h 2819455"/>
              <a:gd name="connsiteX1" fmla="*/ 3448586 w 3460670"/>
              <a:gd name="connsiteY1" fmla="*/ 251417 h 2819455"/>
              <a:gd name="connsiteX2" fmla="*/ 3379529 w 3460670"/>
              <a:gd name="connsiteY2" fmla="*/ 143467 h 2819455"/>
              <a:gd name="connsiteX3" fmla="*/ 3124736 w 3460670"/>
              <a:gd name="connsiteY3" fmla="*/ 99017 h 2819455"/>
              <a:gd name="connsiteX4" fmla="*/ 2000786 w 3460670"/>
              <a:gd name="connsiteY4" fmla="*/ 3767 h 2819455"/>
              <a:gd name="connsiteX5" fmla="*/ 810161 w 3460670"/>
              <a:gd name="connsiteY5" fmla="*/ 22817 h 2819455"/>
              <a:gd name="connsiteX6" fmla="*/ 359311 w 3460670"/>
              <a:gd name="connsiteY6" fmla="*/ 57742 h 2819455"/>
              <a:gd name="connsiteX7" fmla="*/ 124361 w 3460670"/>
              <a:gd name="connsiteY7" fmla="*/ 149817 h 2819455"/>
              <a:gd name="connsiteX8" fmla="*/ 29111 w 3460670"/>
              <a:gd name="connsiteY8" fmla="*/ 403817 h 2819455"/>
              <a:gd name="connsiteX9" fmla="*/ 536 w 3460670"/>
              <a:gd name="connsiteY9" fmla="*/ 1242017 h 2819455"/>
              <a:gd name="connsiteX10" fmla="*/ 48161 w 3460670"/>
              <a:gd name="connsiteY10" fmla="*/ 1765892 h 2819455"/>
              <a:gd name="connsiteX11" fmla="*/ 105311 w 3460670"/>
              <a:gd name="connsiteY11" fmla="*/ 2004017 h 2819455"/>
              <a:gd name="connsiteX12" fmla="*/ 248186 w 3460670"/>
              <a:gd name="connsiteY12" fmla="*/ 2118317 h 2819455"/>
              <a:gd name="connsiteX13" fmla="*/ 429161 w 3460670"/>
              <a:gd name="connsiteY13" fmla="*/ 2184992 h 2819455"/>
              <a:gd name="connsiteX14" fmla="*/ 486311 w 3460670"/>
              <a:gd name="connsiteY14" fmla="*/ 2480267 h 2819455"/>
              <a:gd name="connsiteX15" fmla="*/ 533936 w 3460670"/>
              <a:gd name="connsiteY15" fmla="*/ 2775542 h 2819455"/>
              <a:gd name="connsiteX16" fmla="*/ 552986 w 3460670"/>
              <a:gd name="connsiteY16" fmla="*/ 2797767 h 2819455"/>
              <a:gd name="connsiteX17" fmla="*/ 594261 w 3460670"/>
              <a:gd name="connsiteY17" fmla="*/ 2578692 h 2819455"/>
              <a:gd name="connsiteX18" fmla="*/ 632361 w 3460670"/>
              <a:gd name="connsiteY18" fmla="*/ 2404067 h 2819455"/>
              <a:gd name="connsiteX19" fmla="*/ 733961 w 3460670"/>
              <a:gd name="connsiteY19" fmla="*/ 2232617 h 2819455"/>
              <a:gd name="connsiteX20" fmla="*/ 819686 w 3460670"/>
              <a:gd name="connsiteY20" fmla="*/ 2184992 h 2819455"/>
              <a:gd name="connsiteX21" fmla="*/ 962561 w 3460670"/>
              <a:gd name="connsiteY21" fmla="*/ 2175467 h 2819455"/>
              <a:gd name="connsiteX22" fmla="*/ 1267361 w 3460670"/>
              <a:gd name="connsiteY22" fmla="*/ 2184992 h 2819455"/>
              <a:gd name="connsiteX23" fmla="*/ 1610261 w 3460670"/>
              <a:gd name="connsiteY23" fmla="*/ 2204042 h 2819455"/>
              <a:gd name="connsiteX24" fmla="*/ 2248436 w 3460670"/>
              <a:gd name="connsiteY24" fmla="*/ 2184992 h 2819455"/>
              <a:gd name="connsiteX25" fmla="*/ 2562761 w 3460670"/>
              <a:gd name="connsiteY25" fmla="*/ 2184992 h 2819455"/>
              <a:gd name="connsiteX26" fmla="*/ 2829461 w 3460670"/>
              <a:gd name="connsiteY26" fmla="*/ 2146892 h 2819455"/>
              <a:gd name="connsiteX27" fmla="*/ 3000911 w 3460670"/>
              <a:gd name="connsiteY27" fmla="*/ 2023067 h 2819455"/>
              <a:gd name="connsiteX28" fmla="*/ 3143786 w 3460670"/>
              <a:gd name="connsiteY28" fmla="*/ 1794467 h 2819455"/>
              <a:gd name="connsiteX29" fmla="*/ 3258086 w 3460670"/>
              <a:gd name="connsiteY29" fmla="*/ 1556342 h 2819455"/>
              <a:gd name="connsiteX30" fmla="*/ 3353336 w 3460670"/>
              <a:gd name="connsiteY30" fmla="*/ 1203917 h 2819455"/>
              <a:gd name="connsiteX31" fmla="*/ 3420011 w 3460670"/>
              <a:gd name="connsiteY31" fmla="*/ 899117 h 2819455"/>
              <a:gd name="connsiteX32" fmla="*/ 3458111 w 3460670"/>
              <a:gd name="connsiteY32" fmla="*/ 518117 h 28194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3460670" h="2819455">
                <a:moveTo>
                  <a:pt x="3458111" y="518117"/>
                </a:moveTo>
                <a:cubicBezTo>
                  <a:pt x="3462873" y="410167"/>
                  <a:pt x="3461683" y="313859"/>
                  <a:pt x="3448586" y="251417"/>
                </a:cubicBezTo>
                <a:cubicBezTo>
                  <a:pt x="3435489" y="188975"/>
                  <a:pt x="3433504" y="172835"/>
                  <a:pt x="3379529" y="143467"/>
                </a:cubicBezTo>
                <a:cubicBezTo>
                  <a:pt x="3325554" y="114099"/>
                  <a:pt x="3354526" y="122300"/>
                  <a:pt x="3124736" y="99017"/>
                </a:cubicBezTo>
                <a:cubicBezTo>
                  <a:pt x="2894946" y="75734"/>
                  <a:pt x="2386548" y="16467"/>
                  <a:pt x="2000786" y="3767"/>
                </a:cubicBezTo>
                <a:cubicBezTo>
                  <a:pt x="1615024" y="-8933"/>
                  <a:pt x="1083740" y="13821"/>
                  <a:pt x="810161" y="22817"/>
                </a:cubicBezTo>
                <a:cubicBezTo>
                  <a:pt x="536582" y="31813"/>
                  <a:pt x="473611" y="36575"/>
                  <a:pt x="359311" y="57742"/>
                </a:cubicBezTo>
                <a:cubicBezTo>
                  <a:pt x="245011" y="78909"/>
                  <a:pt x="179394" y="92138"/>
                  <a:pt x="124361" y="149817"/>
                </a:cubicBezTo>
                <a:cubicBezTo>
                  <a:pt x="69328" y="207496"/>
                  <a:pt x="49748" y="221784"/>
                  <a:pt x="29111" y="403817"/>
                </a:cubicBezTo>
                <a:cubicBezTo>
                  <a:pt x="8474" y="585850"/>
                  <a:pt x="-2639" y="1015005"/>
                  <a:pt x="536" y="1242017"/>
                </a:cubicBezTo>
                <a:cubicBezTo>
                  <a:pt x="3711" y="1469029"/>
                  <a:pt x="30698" y="1638892"/>
                  <a:pt x="48161" y="1765892"/>
                </a:cubicBezTo>
                <a:cubicBezTo>
                  <a:pt x="65623" y="1892892"/>
                  <a:pt x="71974" y="1945280"/>
                  <a:pt x="105311" y="2004017"/>
                </a:cubicBezTo>
                <a:cubicBezTo>
                  <a:pt x="138648" y="2062754"/>
                  <a:pt x="194211" y="2088155"/>
                  <a:pt x="248186" y="2118317"/>
                </a:cubicBezTo>
                <a:cubicBezTo>
                  <a:pt x="302161" y="2148480"/>
                  <a:pt x="389473" y="2124667"/>
                  <a:pt x="429161" y="2184992"/>
                </a:cubicBezTo>
                <a:cubicBezTo>
                  <a:pt x="468849" y="2245317"/>
                  <a:pt x="468849" y="2381842"/>
                  <a:pt x="486311" y="2480267"/>
                </a:cubicBezTo>
                <a:cubicBezTo>
                  <a:pt x="503774" y="2578692"/>
                  <a:pt x="522824" y="2722625"/>
                  <a:pt x="533936" y="2775542"/>
                </a:cubicBezTo>
                <a:cubicBezTo>
                  <a:pt x="545049" y="2828459"/>
                  <a:pt x="542932" y="2830575"/>
                  <a:pt x="552986" y="2797767"/>
                </a:cubicBezTo>
                <a:cubicBezTo>
                  <a:pt x="563040" y="2764959"/>
                  <a:pt x="581032" y="2644309"/>
                  <a:pt x="594261" y="2578692"/>
                </a:cubicBezTo>
                <a:cubicBezTo>
                  <a:pt x="607490" y="2513075"/>
                  <a:pt x="609078" y="2461746"/>
                  <a:pt x="632361" y="2404067"/>
                </a:cubicBezTo>
                <a:cubicBezTo>
                  <a:pt x="655644" y="2346388"/>
                  <a:pt x="702740" y="2269130"/>
                  <a:pt x="733961" y="2232617"/>
                </a:cubicBezTo>
                <a:cubicBezTo>
                  <a:pt x="765182" y="2196105"/>
                  <a:pt x="781586" y="2194517"/>
                  <a:pt x="819686" y="2184992"/>
                </a:cubicBezTo>
                <a:cubicBezTo>
                  <a:pt x="857786" y="2175467"/>
                  <a:pt x="887949" y="2175467"/>
                  <a:pt x="962561" y="2175467"/>
                </a:cubicBezTo>
                <a:cubicBezTo>
                  <a:pt x="1037173" y="2175467"/>
                  <a:pt x="1159411" y="2180230"/>
                  <a:pt x="1267361" y="2184992"/>
                </a:cubicBezTo>
                <a:cubicBezTo>
                  <a:pt x="1375311" y="2189754"/>
                  <a:pt x="1446749" y="2204042"/>
                  <a:pt x="1610261" y="2204042"/>
                </a:cubicBezTo>
                <a:cubicBezTo>
                  <a:pt x="1773773" y="2204042"/>
                  <a:pt x="2089686" y="2188167"/>
                  <a:pt x="2248436" y="2184992"/>
                </a:cubicBezTo>
                <a:cubicBezTo>
                  <a:pt x="2407186" y="2181817"/>
                  <a:pt x="2465924" y="2191342"/>
                  <a:pt x="2562761" y="2184992"/>
                </a:cubicBezTo>
                <a:cubicBezTo>
                  <a:pt x="2659598" y="2178642"/>
                  <a:pt x="2756436" y="2173880"/>
                  <a:pt x="2829461" y="2146892"/>
                </a:cubicBezTo>
                <a:cubicBezTo>
                  <a:pt x="2902486" y="2119905"/>
                  <a:pt x="2948524" y="2081804"/>
                  <a:pt x="3000911" y="2023067"/>
                </a:cubicBezTo>
                <a:cubicBezTo>
                  <a:pt x="3053298" y="1964330"/>
                  <a:pt x="3100924" y="1872254"/>
                  <a:pt x="3143786" y="1794467"/>
                </a:cubicBezTo>
                <a:cubicBezTo>
                  <a:pt x="3186648" y="1716680"/>
                  <a:pt x="3223161" y="1654767"/>
                  <a:pt x="3258086" y="1556342"/>
                </a:cubicBezTo>
                <a:cubicBezTo>
                  <a:pt x="3293011" y="1457917"/>
                  <a:pt x="3323174" y="1313454"/>
                  <a:pt x="3353336" y="1203917"/>
                </a:cubicBezTo>
                <a:cubicBezTo>
                  <a:pt x="3383498" y="1094380"/>
                  <a:pt x="3402549" y="1013417"/>
                  <a:pt x="3420011" y="899117"/>
                </a:cubicBezTo>
                <a:cubicBezTo>
                  <a:pt x="3437473" y="784817"/>
                  <a:pt x="3453349" y="626067"/>
                  <a:pt x="3458111" y="518117"/>
                </a:cubicBezTo>
                <a:close/>
              </a:path>
            </a:pathLst>
          </a:custGeom>
          <a:solidFill>
            <a:srgbClr val="FF5052"/>
          </a:solidFill>
          <a:ln w="57150" cap="rnd">
            <a:solidFill>
              <a:srgbClr val="D24345"/>
            </a:solidFill>
            <a:round/>
          </a:ln>
          <a:effectLst>
            <a:outerShdw blurRad="63500" sx="102000" sy="102000" algn="ctr" rotWithShape="0">
              <a:schemeClr val="bg2">
                <a:lumMod val="25000"/>
                <a:alpha val="40000"/>
              </a:schemeClr>
            </a:outerShdw>
          </a:effectLst>
          <a:scene3d>
            <a:camera prst="orthographicFront"/>
            <a:lightRig rig="threePt" dir="t"/>
          </a:scene3d>
          <a:sp3d extrusionH="6350" contourW="38100">
            <a:extrusionClr>
              <a:schemeClr val="tx1"/>
            </a:extrusionClr>
            <a:contourClr>
              <a:schemeClr val="bg1"/>
            </a:contourClr>
          </a:sp3d>
        </p:spPr>
        <p:style>
          <a:lnRef idx="2">
            <a:schemeClr val="accent1">
              <a:shade val="50000"/>
            </a:schemeClr>
          </a:lnRef>
          <a:fillRef idx="1">
            <a:schemeClr val="accent1"/>
          </a:fillRef>
          <a:effectRef idx="0">
            <a:schemeClr val="accent1"/>
          </a:effectRef>
          <a:fontRef idx="minor">
            <a:schemeClr val="lt1"/>
          </a:fontRef>
        </p:style>
        <p:txBody>
          <a:bodyPr tIns="0" rIns="0" bIns="640080" rtlCol="0" anchor="ctr"/>
          <a:lstStyle/>
          <a:p>
            <a:pPr algn="ctr"/>
            <a:r>
              <a:rPr lang="he-IL" sz="2800" dirty="0">
                <a:solidFill>
                  <a:schemeClr val="bg1"/>
                </a:solidFill>
                <a:latin typeface="Calibri" panose="020F0502020204030204" pitchFamily="34" charset="0"/>
                <a:cs typeface="Calibri" panose="020F0502020204030204" pitchFamily="34" charset="0"/>
              </a:rPr>
              <a:t>אֶפְשָר לְקַבֵּל סְכוּם שֶל 10 שְקָלִים גַם בִּ־2 מַטְבְּעוֹת שֶל 5 שְקָלִים.</a:t>
            </a:r>
          </a:p>
        </p:txBody>
      </p:sp>
      <p:pic>
        <p:nvPicPr>
          <p:cNvPr id="23" name="תמונה 22">
            <a:extLst>
              <a:ext uri="{FF2B5EF4-FFF2-40B4-BE49-F238E27FC236}">
                <a16:creationId xmlns:a16="http://schemas.microsoft.com/office/drawing/2014/main" id="{97B6F558-0E3E-4507-8274-969F432A32F7}"/>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2313304"/>
            <a:ext cx="1169198" cy="1880371"/>
          </a:xfrm>
          <a:prstGeom prst="rect">
            <a:avLst/>
          </a:prstGeom>
        </p:spPr>
      </p:pic>
      <p:sp>
        <p:nvSpPr>
          <p:cNvPr id="24" name="צורה חופשית: צורה 23">
            <a:extLst>
              <a:ext uri="{FF2B5EF4-FFF2-40B4-BE49-F238E27FC236}">
                <a16:creationId xmlns:a16="http://schemas.microsoft.com/office/drawing/2014/main" id="{75565D51-8CF2-495E-B26F-98D483516BC0}"/>
              </a:ext>
            </a:extLst>
          </p:cNvPr>
          <p:cNvSpPr/>
          <p:nvPr/>
        </p:nvSpPr>
        <p:spPr>
          <a:xfrm flipH="1">
            <a:off x="1169198" y="1662545"/>
            <a:ext cx="3849786" cy="1731466"/>
          </a:xfrm>
          <a:custGeom>
            <a:avLst/>
            <a:gdLst>
              <a:gd name="connsiteX0" fmla="*/ 3458753 w 3871598"/>
              <a:gd name="connsiteY0" fmla="*/ 396875 h 2232042"/>
              <a:gd name="connsiteX1" fmla="*/ 3433353 w 3871598"/>
              <a:gd name="connsiteY1" fmla="*/ 250825 h 2232042"/>
              <a:gd name="connsiteX2" fmla="*/ 3404778 w 3871598"/>
              <a:gd name="connsiteY2" fmla="*/ 203200 h 2232042"/>
              <a:gd name="connsiteX3" fmla="*/ 3369853 w 3871598"/>
              <a:gd name="connsiteY3" fmla="*/ 152400 h 2232042"/>
              <a:gd name="connsiteX4" fmla="*/ 3331753 w 3871598"/>
              <a:gd name="connsiteY4" fmla="*/ 127000 h 2232042"/>
              <a:gd name="connsiteX5" fmla="*/ 3287303 w 3871598"/>
              <a:gd name="connsiteY5" fmla="*/ 98425 h 2232042"/>
              <a:gd name="connsiteX6" fmla="*/ 3223803 w 3871598"/>
              <a:gd name="connsiteY6" fmla="*/ 76200 h 2232042"/>
              <a:gd name="connsiteX7" fmla="*/ 3103153 w 3871598"/>
              <a:gd name="connsiteY7" fmla="*/ 53975 h 2232042"/>
              <a:gd name="connsiteX8" fmla="*/ 3004728 w 3871598"/>
              <a:gd name="connsiteY8" fmla="*/ 38100 h 2232042"/>
              <a:gd name="connsiteX9" fmla="*/ 2668178 w 3871598"/>
              <a:gd name="connsiteY9" fmla="*/ 12700 h 2232042"/>
              <a:gd name="connsiteX10" fmla="*/ 2087153 w 3871598"/>
              <a:gd name="connsiteY10" fmla="*/ 0 h 2232042"/>
              <a:gd name="connsiteX11" fmla="*/ 1306103 w 3871598"/>
              <a:gd name="connsiteY11" fmla="*/ 9525 h 2232042"/>
              <a:gd name="connsiteX12" fmla="*/ 588553 w 3871598"/>
              <a:gd name="connsiteY12" fmla="*/ 66675 h 2232042"/>
              <a:gd name="connsiteX13" fmla="*/ 182153 w 3871598"/>
              <a:gd name="connsiteY13" fmla="*/ 111125 h 2232042"/>
              <a:gd name="connsiteX14" fmla="*/ 121828 w 3871598"/>
              <a:gd name="connsiteY14" fmla="*/ 120650 h 2232042"/>
              <a:gd name="connsiteX15" fmla="*/ 93253 w 3871598"/>
              <a:gd name="connsiteY15" fmla="*/ 133350 h 2232042"/>
              <a:gd name="connsiteX16" fmla="*/ 61503 w 3871598"/>
              <a:gd name="connsiteY16" fmla="*/ 155575 h 2232042"/>
              <a:gd name="connsiteX17" fmla="*/ 45628 w 3871598"/>
              <a:gd name="connsiteY17" fmla="*/ 180975 h 2232042"/>
              <a:gd name="connsiteX18" fmla="*/ 29753 w 3871598"/>
              <a:gd name="connsiteY18" fmla="*/ 222250 h 2232042"/>
              <a:gd name="connsiteX19" fmla="*/ 17053 w 3871598"/>
              <a:gd name="connsiteY19" fmla="*/ 276225 h 2232042"/>
              <a:gd name="connsiteX20" fmla="*/ 4353 w 3871598"/>
              <a:gd name="connsiteY20" fmla="*/ 390525 h 2232042"/>
              <a:gd name="connsiteX21" fmla="*/ 7528 w 3871598"/>
              <a:gd name="connsiteY21" fmla="*/ 676275 h 2232042"/>
              <a:gd name="connsiteX22" fmla="*/ 86903 w 3871598"/>
              <a:gd name="connsiteY22" fmla="*/ 1136650 h 2232042"/>
              <a:gd name="connsiteX23" fmla="*/ 178978 w 3871598"/>
              <a:gd name="connsiteY23" fmla="*/ 1428750 h 2232042"/>
              <a:gd name="connsiteX24" fmla="*/ 309153 w 3871598"/>
              <a:gd name="connsiteY24" fmla="*/ 1784350 h 2232042"/>
              <a:gd name="connsiteX25" fmla="*/ 480603 w 3871598"/>
              <a:gd name="connsiteY25" fmla="*/ 2057400 h 2232042"/>
              <a:gd name="connsiteX26" fmla="*/ 537753 w 3871598"/>
              <a:gd name="connsiteY26" fmla="*/ 2120900 h 2232042"/>
              <a:gd name="connsiteX27" fmla="*/ 607603 w 3871598"/>
              <a:gd name="connsiteY27" fmla="*/ 2155825 h 2232042"/>
              <a:gd name="connsiteX28" fmla="*/ 680628 w 3871598"/>
              <a:gd name="connsiteY28" fmla="*/ 2178050 h 2232042"/>
              <a:gd name="connsiteX29" fmla="*/ 772703 w 3871598"/>
              <a:gd name="connsiteY29" fmla="*/ 2197100 h 2232042"/>
              <a:gd name="connsiteX30" fmla="*/ 867953 w 3871598"/>
              <a:gd name="connsiteY30" fmla="*/ 2216150 h 2232042"/>
              <a:gd name="connsiteX31" fmla="*/ 1067978 w 3871598"/>
              <a:gd name="connsiteY31" fmla="*/ 2222500 h 2232042"/>
              <a:gd name="connsiteX32" fmla="*/ 1328328 w 3871598"/>
              <a:gd name="connsiteY32" fmla="*/ 2219325 h 2232042"/>
              <a:gd name="connsiteX33" fmla="*/ 1779178 w 3871598"/>
              <a:gd name="connsiteY33" fmla="*/ 2232025 h 2232042"/>
              <a:gd name="connsiteX34" fmla="*/ 2258603 w 3871598"/>
              <a:gd name="connsiteY34" fmla="*/ 2216150 h 2232042"/>
              <a:gd name="connsiteX35" fmla="*/ 2661828 w 3871598"/>
              <a:gd name="connsiteY35" fmla="*/ 2206625 h 2232042"/>
              <a:gd name="connsiteX36" fmla="*/ 3071403 w 3871598"/>
              <a:gd name="connsiteY36" fmla="*/ 2190750 h 2232042"/>
              <a:gd name="connsiteX37" fmla="*/ 3192053 w 3871598"/>
              <a:gd name="connsiteY37" fmla="*/ 2165350 h 2232042"/>
              <a:gd name="connsiteX38" fmla="*/ 3236503 w 3871598"/>
              <a:gd name="connsiteY38" fmla="*/ 2152650 h 2232042"/>
              <a:gd name="connsiteX39" fmla="*/ 3280953 w 3871598"/>
              <a:gd name="connsiteY39" fmla="*/ 2133600 h 2232042"/>
              <a:gd name="connsiteX40" fmla="*/ 3319053 w 3871598"/>
              <a:gd name="connsiteY40" fmla="*/ 2101850 h 2232042"/>
              <a:gd name="connsiteX41" fmla="*/ 3366678 w 3871598"/>
              <a:gd name="connsiteY41" fmla="*/ 2054225 h 2232042"/>
              <a:gd name="connsiteX42" fmla="*/ 3395253 w 3871598"/>
              <a:gd name="connsiteY42" fmla="*/ 2006600 h 2232042"/>
              <a:gd name="connsiteX43" fmla="*/ 3420653 w 3871598"/>
              <a:gd name="connsiteY43" fmla="*/ 1917700 h 2232042"/>
              <a:gd name="connsiteX44" fmla="*/ 3433353 w 3871598"/>
              <a:gd name="connsiteY44" fmla="*/ 1816100 h 2232042"/>
              <a:gd name="connsiteX45" fmla="*/ 3458753 w 3871598"/>
              <a:gd name="connsiteY45" fmla="*/ 1698625 h 2232042"/>
              <a:gd name="connsiteX46" fmla="*/ 3480978 w 3871598"/>
              <a:gd name="connsiteY46" fmla="*/ 1460500 h 2232042"/>
              <a:gd name="connsiteX47" fmla="*/ 3487328 w 3871598"/>
              <a:gd name="connsiteY47" fmla="*/ 1374775 h 2232042"/>
              <a:gd name="connsiteX48" fmla="*/ 3493678 w 3871598"/>
              <a:gd name="connsiteY48" fmla="*/ 1336675 h 2232042"/>
              <a:gd name="connsiteX49" fmla="*/ 3503203 w 3871598"/>
              <a:gd name="connsiteY49" fmla="*/ 1320800 h 2232042"/>
              <a:gd name="connsiteX50" fmla="*/ 3534953 w 3871598"/>
              <a:gd name="connsiteY50" fmla="*/ 1308100 h 2232042"/>
              <a:gd name="connsiteX51" fmla="*/ 3588928 w 3871598"/>
              <a:gd name="connsiteY51" fmla="*/ 1295400 h 2232042"/>
              <a:gd name="connsiteX52" fmla="*/ 3652428 w 3871598"/>
              <a:gd name="connsiteY52" fmla="*/ 1289050 h 2232042"/>
              <a:gd name="connsiteX53" fmla="*/ 3728628 w 3871598"/>
              <a:gd name="connsiteY53" fmla="*/ 1289050 h 2232042"/>
              <a:gd name="connsiteX54" fmla="*/ 3785778 w 3871598"/>
              <a:gd name="connsiteY54" fmla="*/ 1295400 h 2232042"/>
              <a:gd name="connsiteX55" fmla="*/ 3836578 w 3871598"/>
              <a:gd name="connsiteY55" fmla="*/ 1301750 h 2232042"/>
              <a:gd name="connsiteX56" fmla="*/ 3871503 w 3871598"/>
              <a:gd name="connsiteY56" fmla="*/ 1304925 h 2232042"/>
              <a:gd name="connsiteX57" fmla="*/ 3846103 w 3871598"/>
              <a:gd name="connsiteY57" fmla="*/ 1247775 h 2232042"/>
              <a:gd name="connsiteX58" fmla="*/ 3820703 w 3871598"/>
              <a:gd name="connsiteY58" fmla="*/ 1216025 h 2232042"/>
              <a:gd name="connsiteX59" fmla="*/ 3782603 w 3871598"/>
              <a:gd name="connsiteY59" fmla="*/ 1200150 h 2232042"/>
              <a:gd name="connsiteX60" fmla="*/ 3738153 w 3871598"/>
              <a:gd name="connsiteY60" fmla="*/ 1184275 h 2232042"/>
              <a:gd name="connsiteX61" fmla="*/ 3674653 w 3871598"/>
              <a:gd name="connsiteY61" fmla="*/ 1165225 h 2232042"/>
              <a:gd name="connsiteX62" fmla="*/ 3614328 w 3871598"/>
              <a:gd name="connsiteY62" fmla="*/ 1158875 h 2232042"/>
              <a:gd name="connsiteX63" fmla="*/ 3582578 w 3871598"/>
              <a:gd name="connsiteY63" fmla="*/ 1152525 h 2232042"/>
              <a:gd name="connsiteX64" fmla="*/ 3534953 w 3871598"/>
              <a:gd name="connsiteY64" fmla="*/ 1152525 h 2232042"/>
              <a:gd name="connsiteX65" fmla="*/ 3487328 w 3871598"/>
              <a:gd name="connsiteY65" fmla="*/ 1152525 h 2232042"/>
              <a:gd name="connsiteX66" fmla="*/ 3487328 w 3871598"/>
              <a:gd name="connsiteY66" fmla="*/ 1022350 h 2232042"/>
              <a:gd name="connsiteX67" fmla="*/ 3490503 w 3871598"/>
              <a:gd name="connsiteY67" fmla="*/ 841375 h 2232042"/>
              <a:gd name="connsiteX68" fmla="*/ 3458753 w 3871598"/>
              <a:gd name="connsiteY68" fmla="*/ 396875 h 2232042"/>
              <a:gd name="connsiteX0" fmla="*/ 3458753 w 3871598"/>
              <a:gd name="connsiteY0" fmla="*/ 396875 h 2232042"/>
              <a:gd name="connsiteX1" fmla="*/ 3433353 w 3871598"/>
              <a:gd name="connsiteY1" fmla="*/ 250825 h 2232042"/>
              <a:gd name="connsiteX2" fmla="*/ 3404778 w 3871598"/>
              <a:gd name="connsiteY2" fmla="*/ 203200 h 2232042"/>
              <a:gd name="connsiteX3" fmla="*/ 3369853 w 3871598"/>
              <a:gd name="connsiteY3" fmla="*/ 152400 h 2232042"/>
              <a:gd name="connsiteX4" fmla="*/ 3331753 w 3871598"/>
              <a:gd name="connsiteY4" fmla="*/ 127000 h 2232042"/>
              <a:gd name="connsiteX5" fmla="*/ 3287303 w 3871598"/>
              <a:gd name="connsiteY5" fmla="*/ 98425 h 2232042"/>
              <a:gd name="connsiteX6" fmla="*/ 3223803 w 3871598"/>
              <a:gd name="connsiteY6" fmla="*/ 76200 h 2232042"/>
              <a:gd name="connsiteX7" fmla="*/ 3103153 w 3871598"/>
              <a:gd name="connsiteY7" fmla="*/ 53975 h 2232042"/>
              <a:gd name="connsiteX8" fmla="*/ 3004728 w 3871598"/>
              <a:gd name="connsiteY8" fmla="*/ 38100 h 2232042"/>
              <a:gd name="connsiteX9" fmla="*/ 2668178 w 3871598"/>
              <a:gd name="connsiteY9" fmla="*/ 12700 h 2232042"/>
              <a:gd name="connsiteX10" fmla="*/ 2087153 w 3871598"/>
              <a:gd name="connsiteY10" fmla="*/ 0 h 2232042"/>
              <a:gd name="connsiteX11" fmla="*/ 1306103 w 3871598"/>
              <a:gd name="connsiteY11" fmla="*/ 9525 h 2232042"/>
              <a:gd name="connsiteX12" fmla="*/ 588553 w 3871598"/>
              <a:gd name="connsiteY12" fmla="*/ 66675 h 2232042"/>
              <a:gd name="connsiteX13" fmla="*/ 182153 w 3871598"/>
              <a:gd name="connsiteY13" fmla="*/ 111125 h 2232042"/>
              <a:gd name="connsiteX14" fmla="*/ 121828 w 3871598"/>
              <a:gd name="connsiteY14" fmla="*/ 120650 h 2232042"/>
              <a:gd name="connsiteX15" fmla="*/ 93253 w 3871598"/>
              <a:gd name="connsiteY15" fmla="*/ 133350 h 2232042"/>
              <a:gd name="connsiteX16" fmla="*/ 61503 w 3871598"/>
              <a:gd name="connsiteY16" fmla="*/ 155575 h 2232042"/>
              <a:gd name="connsiteX17" fmla="*/ 45628 w 3871598"/>
              <a:gd name="connsiteY17" fmla="*/ 180975 h 2232042"/>
              <a:gd name="connsiteX18" fmla="*/ 29753 w 3871598"/>
              <a:gd name="connsiteY18" fmla="*/ 222250 h 2232042"/>
              <a:gd name="connsiteX19" fmla="*/ 17053 w 3871598"/>
              <a:gd name="connsiteY19" fmla="*/ 276225 h 2232042"/>
              <a:gd name="connsiteX20" fmla="*/ 4353 w 3871598"/>
              <a:gd name="connsiteY20" fmla="*/ 390525 h 2232042"/>
              <a:gd name="connsiteX21" fmla="*/ 7528 w 3871598"/>
              <a:gd name="connsiteY21" fmla="*/ 676275 h 2232042"/>
              <a:gd name="connsiteX22" fmla="*/ 86903 w 3871598"/>
              <a:gd name="connsiteY22" fmla="*/ 1136650 h 2232042"/>
              <a:gd name="connsiteX23" fmla="*/ 178978 w 3871598"/>
              <a:gd name="connsiteY23" fmla="*/ 1428750 h 2232042"/>
              <a:gd name="connsiteX24" fmla="*/ 309153 w 3871598"/>
              <a:gd name="connsiteY24" fmla="*/ 1784350 h 2232042"/>
              <a:gd name="connsiteX25" fmla="*/ 480603 w 3871598"/>
              <a:gd name="connsiteY25" fmla="*/ 2057400 h 2232042"/>
              <a:gd name="connsiteX26" fmla="*/ 537753 w 3871598"/>
              <a:gd name="connsiteY26" fmla="*/ 2120900 h 2232042"/>
              <a:gd name="connsiteX27" fmla="*/ 607603 w 3871598"/>
              <a:gd name="connsiteY27" fmla="*/ 2155825 h 2232042"/>
              <a:gd name="connsiteX28" fmla="*/ 680628 w 3871598"/>
              <a:gd name="connsiteY28" fmla="*/ 2178050 h 2232042"/>
              <a:gd name="connsiteX29" fmla="*/ 772703 w 3871598"/>
              <a:gd name="connsiteY29" fmla="*/ 2197100 h 2232042"/>
              <a:gd name="connsiteX30" fmla="*/ 867953 w 3871598"/>
              <a:gd name="connsiteY30" fmla="*/ 2216150 h 2232042"/>
              <a:gd name="connsiteX31" fmla="*/ 1067978 w 3871598"/>
              <a:gd name="connsiteY31" fmla="*/ 2222500 h 2232042"/>
              <a:gd name="connsiteX32" fmla="*/ 1328328 w 3871598"/>
              <a:gd name="connsiteY32" fmla="*/ 2219325 h 2232042"/>
              <a:gd name="connsiteX33" fmla="*/ 1779178 w 3871598"/>
              <a:gd name="connsiteY33" fmla="*/ 2232025 h 2232042"/>
              <a:gd name="connsiteX34" fmla="*/ 2258603 w 3871598"/>
              <a:gd name="connsiteY34" fmla="*/ 2216150 h 2232042"/>
              <a:gd name="connsiteX35" fmla="*/ 2661828 w 3871598"/>
              <a:gd name="connsiteY35" fmla="*/ 2206625 h 2232042"/>
              <a:gd name="connsiteX36" fmla="*/ 3071403 w 3871598"/>
              <a:gd name="connsiteY36" fmla="*/ 2190750 h 2232042"/>
              <a:gd name="connsiteX37" fmla="*/ 3192053 w 3871598"/>
              <a:gd name="connsiteY37" fmla="*/ 2165350 h 2232042"/>
              <a:gd name="connsiteX38" fmla="*/ 3236503 w 3871598"/>
              <a:gd name="connsiteY38" fmla="*/ 2152650 h 2232042"/>
              <a:gd name="connsiteX39" fmla="*/ 3280953 w 3871598"/>
              <a:gd name="connsiteY39" fmla="*/ 2133600 h 2232042"/>
              <a:gd name="connsiteX40" fmla="*/ 3319053 w 3871598"/>
              <a:gd name="connsiteY40" fmla="*/ 2101850 h 2232042"/>
              <a:gd name="connsiteX41" fmla="*/ 3366678 w 3871598"/>
              <a:gd name="connsiteY41" fmla="*/ 2054225 h 2232042"/>
              <a:gd name="connsiteX42" fmla="*/ 3395253 w 3871598"/>
              <a:gd name="connsiteY42" fmla="*/ 2006600 h 2232042"/>
              <a:gd name="connsiteX43" fmla="*/ 3420653 w 3871598"/>
              <a:gd name="connsiteY43" fmla="*/ 1917700 h 2232042"/>
              <a:gd name="connsiteX44" fmla="*/ 3433353 w 3871598"/>
              <a:gd name="connsiteY44" fmla="*/ 1816100 h 2232042"/>
              <a:gd name="connsiteX45" fmla="*/ 3458753 w 3871598"/>
              <a:gd name="connsiteY45" fmla="*/ 1698625 h 2232042"/>
              <a:gd name="connsiteX46" fmla="*/ 3480978 w 3871598"/>
              <a:gd name="connsiteY46" fmla="*/ 1460500 h 2232042"/>
              <a:gd name="connsiteX47" fmla="*/ 3487328 w 3871598"/>
              <a:gd name="connsiteY47" fmla="*/ 1374775 h 2232042"/>
              <a:gd name="connsiteX48" fmla="*/ 3493678 w 3871598"/>
              <a:gd name="connsiteY48" fmla="*/ 1336675 h 2232042"/>
              <a:gd name="connsiteX49" fmla="*/ 3503203 w 3871598"/>
              <a:gd name="connsiteY49" fmla="*/ 1320800 h 2232042"/>
              <a:gd name="connsiteX50" fmla="*/ 3534953 w 3871598"/>
              <a:gd name="connsiteY50" fmla="*/ 1308100 h 2232042"/>
              <a:gd name="connsiteX51" fmla="*/ 3588928 w 3871598"/>
              <a:gd name="connsiteY51" fmla="*/ 1295400 h 2232042"/>
              <a:gd name="connsiteX52" fmla="*/ 3652428 w 3871598"/>
              <a:gd name="connsiteY52" fmla="*/ 1289050 h 2232042"/>
              <a:gd name="connsiteX53" fmla="*/ 3728628 w 3871598"/>
              <a:gd name="connsiteY53" fmla="*/ 1289050 h 2232042"/>
              <a:gd name="connsiteX54" fmla="*/ 3785778 w 3871598"/>
              <a:gd name="connsiteY54" fmla="*/ 1295400 h 2232042"/>
              <a:gd name="connsiteX55" fmla="*/ 3836578 w 3871598"/>
              <a:gd name="connsiteY55" fmla="*/ 1301750 h 2232042"/>
              <a:gd name="connsiteX56" fmla="*/ 3871503 w 3871598"/>
              <a:gd name="connsiteY56" fmla="*/ 1304925 h 2232042"/>
              <a:gd name="connsiteX57" fmla="*/ 3846103 w 3871598"/>
              <a:gd name="connsiteY57" fmla="*/ 1247775 h 2232042"/>
              <a:gd name="connsiteX58" fmla="*/ 3820703 w 3871598"/>
              <a:gd name="connsiteY58" fmla="*/ 1216025 h 2232042"/>
              <a:gd name="connsiteX59" fmla="*/ 3782603 w 3871598"/>
              <a:gd name="connsiteY59" fmla="*/ 1200150 h 2232042"/>
              <a:gd name="connsiteX60" fmla="*/ 3738153 w 3871598"/>
              <a:gd name="connsiteY60" fmla="*/ 1184275 h 2232042"/>
              <a:gd name="connsiteX61" fmla="*/ 3674653 w 3871598"/>
              <a:gd name="connsiteY61" fmla="*/ 1165225 h 2232042"/>
              <a:gd name="connsiteX62" fmla="*/ 3614328 w 3871598"/>
              <a:gd name="connsiteY62" fmla="*/ 1158875 h 2232042"/>
              <a:gd name="connsiteX63" fmla="*/ 3582578 w 3871598"/>
              <a:gd name="connsiteY63" fmla="*/ 1152525 h 2232042"/>
              <a:gd name="connsiteX64" fmla="*/ 3537334 w 3871598"/>
              <a:gd name="connsiteY64" fmla="*/ 1159668 h 2232042"/>
              <a:gd name="connsiteX65" fmla="*/ 3487328 w 3871598"/>
              <a:gd name="connsiteY65" fmla="*/ 1152525 h 2232042"/>
              <a:gd name="connsiteX66" fmla="*/ 3487328 w 3871598"/>
              <a:gd name="connsiteY66" fmla="*/ 1022350 h 2232042"/>
              <a:gd name="connsiteX67" fmla="*/ 3490503 w 3871598"/>
              <a:gd name="connsiteY67" fmla="*/ 841375 h 2232042"/>
              <a:gd name="connsiteX68" fmla="*/ 3458753 w 3871598"/>
              <a:gd name="connsiteY68" fmla="*/ 396875 h 2232042"/>
              <a:gd name="connsiteX0" fmla="*/ 3458753 w 3990581"/>
              <a:gd name="connsiteY0" fmla="*/ 396875 h 2232042"/>
              <a:gd name="connsiteX1" fmla="*/ 3433353 w 3990581"/>
              <a:gd name="connsiteY1" fmla="*/ 250825 h 2232042"/>
              <a:gd name="connsiteX2" fmla="*/ 3404778 w 3990581"/>
              <a:gd name="connsiteY2" fmla="*/ 203200 h 2232042"/>
              <a:gd name="connsiteX3" fmla="*/ 3369853 w 3990581"/>
              <a:gd name="connsiteY3" fmla="*/ 152400 h 2232042"/>
              <a:gd name="connsiteX4" fmla="*/ 3331753 w 3990581"/>
              <a:gd name="connsiteY4" fmla="*/ 127000 h 2232042"/>
              <a:gd name="connsiteX5" fmla="*/ 3287303 w 3990581"/>
              <a:gd name="connsiteY5" fmla="*/ 98425 h 2232042"/>
              <a:gd name="connsiteX6" fmla="*/ 3223803 w 3990581"/>
              <a:gd name="connsiteY6" fmla="*/ 76200 h 2232042"/>
              <a:gd name="connsiteX7" fmla="*/ 3103153 w 3990581"/>
              <a:gd name="connsiteY7" fmla="*/ 53975 h 2232042"/>
              <a:gd name="connsiteX8" fmla="*/ 3004728 w 3990581"/>
              <a:gd name="connsiteY8" fmla="*/ 38100 h 2232042"/>
              <a:gd name="connsiteX9" fmla="*/ 2668178 w 3990581"/>
              <a:gd name="connsiteY9" fmla="*/ 12700 h 2232042"/>
              <a:gd name="connsiteX10" fmla="*/ 2087153 w 3990581"/>
              <a:gd name="connsiteY10" fmla="*/ 0 h 2232042"/>
              <a:gd name="connsiteX11" fmla="*/ 1306103 w 3990581"/>
              <a:gd name="connsiteY11" fmla="*/ 9525 h 2232042"/>
              <a:gd name="connsiteX12" fmla="*/ 588553 w 3990581"/>
              <a:gd name="connsiteY12" fmla="*/ 66675 h 2232042"/>
              <a:gd name="connsiteX13" fmla="*/ 182153 w 3990581"/>
              <a:gd name="connsiteY13" fmla="*/ 111125 h 2232042"/>
              <a:gd name="connsiteX14" fmla="*/ 121828 w 3990581"/>
              <a:gd name="connsiteY14" fmla="*/ 120650 h 2232042"/>
              <a:gd name="connsiteX15" fmla="*/ 93253 w 3990581"/>
              <a:gd name="connsiteY15" fmla="*/ 133350 h 2232042"/>
              <a:gd name="connsiteX16" fmla="*/ 61503 w 3990581"/>
              <a:gd name="connsiteY16" fmla="*/ 155575 h 2232042"/>
              <a:gd name="connsiteX17" fmla="*/ 45628 w 3990581"/>
              <a:gd name="connsiteY17" fmla="*/ 180975 h 2232042"/>
              <a:gd name="connsiteX18" fmla="*/ 29753 w 3990581"/>
              <a:gd name="connsiteY18" fmla="*/ 222250 h 2232042"/>
              <a:gd name="connsiteX19" fmla="*/ 17053 w 3990581"/>
              <a:gd name="connsiteY19" fmla="*/ 276225 h 2232042"/>
              <a:gd name="connsiteX20" fmla="*/ 4353 w 3990581"/>
              <a:gd name="connsiteY20" fmla="*/ 390525 h 2232042"/>
              <a:gd name="connsiteX21" fmla="*/ 7528 w 3990581"/>
              <a:gd name="connsiteY21" fmla="*/ 676275 h 2232042"/>
              <a:gd name="connsiteX22" fmla="*/ 86903 w 3990581"/>
              <a:gd name="connsiteY22" fmla="*/ 1136650 h 2232042"/>
              <a:gd name="connsiteX23" fmla="*/ 178978 w 3990581"/>
              <a:gd name="connsiteY23" fmla="*/ 1428750 h 2232042"/>
              <a:gd name="connsiteX24" fmla="*/ 309153 w 3990581"/>
              <a:gd name="connsiteY24" fmla="*/ 1784350 h 2232042"/>
              <a:gd name="connsiteX25" fmla="*/ 480603 w 3990581"/>
              <a:gd name="connsiteY25" fmla="*/ 2057400 h 2232042"/>
              <a:gd name="connsiteX26" fmla="*/ 537753 w 3990581"/>
              <a:gd name="connsiteY26" fmla="*/ 2120900 h 2232042"/>
              <a:gd name="connsiteX27" fmla="*/ 607603 w 3990581"/>
              <a:gd name="connsiteY27" fmla="*/ 2155825 h 2232042"/>
              <a:gd name="connsiteX28" fmla="*/ 680628 w 3990581"/>
              <a:gd name="connsiteY28" fmla="*/ 2178050 h 2232042"/>
              <a:gd name="connsiteX29" fmla="*/ 772703 w 3990581"/>
              <a:gd name="connsiteY29" fmla="*/ 2197100 h 2232042"/>
              <a:gd name="connsiteX30" fmla="*/ 867953 w 3990581"/>
              <a:gd name="connsiteY30" fmla="*/ 2216150 h 2232042"/>
              <a:gd name="connsiteX31" fmla="*/ 1067978 w 3990581"/>
              <a:gd name="connsiteY31" fmla="*/ 2222500 h 2232042"/>
              <a:gd name="connsiteX32" fmla="*/ 1328328 w 3990581"/>
              <a:gd name="connsiteY32" fmla="*/ 2219325 h 2232042"/>
              <a:gd name="connsiteX33" fmla="*/ 1779178 w 3990581"/>
              <a:gd name="connsiteY33" fmla="*/ 2232025 h 2232042"/>
              <a:gd name="connsiteX34" fmla="*/ 2258603 w 3990581"/>
              <a:gd name="connsiteY34" fmla="*/ 2216150 h 2232042"/>
              <a:gd name="connsiteX35" fmla="*/ 2661828 w 3990581"/>
              <a:gd name="connsiteY35" fmla="*/ 2206625 h 2232042"/>
              <a:gd name="connsiteX36" fmla="*/ 3071403 w 3990581"/>
              <a:gd name="connsiteY36" fmla="*/ 2190750 h 2232042"/>
              <a:gd name="connsiteX37" fmla="*/ 3192053 w 3990581"/>
              <a:gd name="connsiteY37" fmla="*/ 2165350 h 2232042"/>
              <a:gd name="connsiteX38" fmla="*/ 3236503 w 3990581"/>
              <a:gd name="connsiteY38" fmla="*/ 2152650 h 2232042"/>
              <a:gd name="connsiteX39" fmla="*/ 3280953 w 3990581"/>
              <a:gd name="connsiteY39" fmla="*/ 2133600 h 2232042"/>
              <a:gd name="connsiteX40" fmla="*/ 3319053 w 3990581"/>
              <a:gd name="connsiteY40" fmla="*/ 2101850 h 2232042"/>
              <a:gd name="connsiteX41" fmla="*/ 3366678 w 3990581"/>
              <a:gd name="connsiteY41" fmla="*/ 2054225 h 2232042"/>
              <a:gd name="connsiteX42" fmla="*/ 3395253 w 3990581"/>
              <a:gd name="connsiteY42" fmla="*/ 2006600 h 2232042"/>
              <a:gd name="connsiteX43" fmla="*/ 3420653 w 3990581"/>
              <a:gd name="connsiteY43" fmla="*/ 1917700 h 2232042"/>
              <a:gd name="connsiteX44" fmla="*/ 3433353 w 3990581"/>
              <a:gd name="connsiteY44" fmla="*/ 1816100 h 2232042"/>
              <a:gd name="connsiteX45" fmla="*/ 3458753 w 3990581"/>
              <a:gd name="connsiteY45" fmla="*/ 1698625 h 2232042"/>
              <a:gd name="connsiteX46" fmla="*/ 3480978 w 3990581"/>
              <a:gd name="connsiteY46" fmla="*/ 1460500 h 2232042"/>
              <a:gd name="connsiteX47" fmla="*/ 3487328 w 3990581"/>
              <a:gd name="connsiteY47" fmla="*/ 1374775 h 2232042"/>
              <a:gd name="connsiteX48" fmla="*/ 3493678 w 3990581"/>
              <a:gd name="connsiteY48" fmla="*/ 1336675 h 2232042"/>
              <a:gd name="connsiteX49" fmla="*/ 3503203 w 3990581"/>
              <a:gd name="connsiteY49" fmla="*/ 1320800 h 2232042"/>
              <a:gd name="connsiteX50" fmla="*/ 3534953 w 3990581"/>
              <a:gd name="connsiteY50" fmla="*/ 1308100 h 2232042"/>
              <a:gd name="connsiteX51" fmla="*/ 3588928 w 3990581"/>
              <a:gd name="connsiteY51" fmla="*/ 1295400 h 2232042"/>
              <a:gd name="connsiteX52" fmla="*/ 3652428 w 3990581"/>
              <a:gd name="connsiteY52" fmla="*/ 1289050 h 2232042"/>
              <a:gd name="connsiteX53" fmla="*/ 3728628 w 3990581"/>
              <a:gd name="connsiteY53" fmla="*/ 1289050 h 2232042"/>
              <a:gd name="connsiteX54" fmla="*/ 3785778 w 3990581"/>
              <a:gd name="connsiteY54" fmla="*/ 1295400 h 2232042"/>
              <a:gd name="connsiteX55" fmla="*/ 3836578 w 3990581"/>
              <a:gd name="connsiteY55" fmla="*/ 1301750 h 2232042"/>
              <a:gd name="connsiteX56" fmla="*/ 3990566 w 3990581"/>
              <a:gd name="connsiteY56" fmla="*/ 1340644 h 2232042"/>
              <a:gd name="connsiteX57" fmla="*/ 3846103 w 3990581"/>
              <a:gd name="connsiteY57" fmla="*/ 1247775 h 2232042"/>
              <a:gd name="connsiteX58" fmla="*/ 3820703 w 3990581"/>
              <a:gd name="connsiteY58" fmla="*/ 1216025 h 2232042"/>
              <a:gd name="connsiteX59" fmla="*/ 3782603 w 3990581"/>
              <a:gd name="connsiteY59" fmla="*/ 1200150 h 2232042"/>
              <a:gd name="connsiteX60" fmla="*/ 3738153 w 3990581"/>
              <a:gd name="connsiteY60" fmla="*/ 1184275 h 2232042"/>
              <a:gd name="connsiteX61" fmla="*/ 3674653 w 3990581"/>
              <a:gd name="connsiteY61" fmla="*/ 1165225 h 2232042"/>
              <a:gd name="connsiteX62" fmla="*/ 3614328 w 3990581"/>
              <a:gd name="connsiteY62" fmla="*/ 1158875 h 2232042"/>
              <a:gd name="connsiteX63" fmla="*/ 3582578 w 3990581"/>
              <a:gd name="connsiteY63" fmla="*/ 1152525 h 2232042"/>
              <a:gd name="connsiteX64" fmla="*/ 3537334 w 3990581"/>
              <a:gd name="connsiteY64" fmla="*/ 1159668 h 2232042"/>
              <a:gd name="connsiteX65" fmla="*/ 3487328 w 3990581"/>
              <a:gd name="connsiteY65" fmla="*/ 1152525 h 2232042"/>
              <a:gd name="connsiteX66" fmla="*/ 3487328 w 3990581"/>
              <a:gd name="connsiteY66" fmla="*/ 1022350 h 2232042"/>
              <a:gd name="connsiteX67" fmla="*/ 3490503 w 3990581"/>
              <a:gd name="connsiteY67" fmla="*/ 841375 h 2232042"/>
              <a:gd name="connsiteX68" fmla="*/ 3458753 w 3990581"/>
              <a:gd name="connsiteY68" fmla="*/ 396875 h 2232042"/>
              <a:gd name="connsiteX0" fmla="*/ 3458753 w 3991144"/>
              <a:gd name="connsiteY0" fmla="*/ 396875 h 2232042"/>
              <a:gd name="connsiteX1" fmla="*/ 3433353 w 3991144"/>
              <a:gd name="connsiteY1" fmla="*/ 250825 h 2232042"/>
              <a:gd name="connsiteX2" fmla="*/ 3404778 w 3991144"/>
              <a:gd name="connsiteY2" fmla="*/ 203200 h 2232042"/>
              <a:gd name="connsiteX3" fmla="*/ 3369853 w 3991144"/>
              <a:gd name="connsiteY3" fmla="*/ 152400 h 2232042"/>
              <a:gd name="connsiteX4" fmla="*/ 3331753 w 3991144"/>
              <a:gd name="connsiteY4" fmla="*/ 127000 h 2232042"/>
              <a:gd name="connsiteX5" fmla="*/ 3287303 w 3991144"/>
              <a:gd name="connsiteY5" fmla="*/ 98425 h 2232042"/>
              <a:gd name="connsiteX6" fmla="*/ 3223803 w 3991144"/>
              <a:gd name="connsiteY6" fmla="*/ 76200 h 2232042"/>
              <a:gd name="connsiteX7" fmla="*/ 3103153 w 3991144"/>
              <a:gd name="connsiteY7" fmla="*/ 53975 h 2232042"/>
              <a:gd name="connsiteX8" fmla="*/ 3004728 w 3991144"/>
              <a:gd name="connsiteY8" fmla="*/ 38100 h 2232042"/>
              <a:gd name="connsiteX9" fmla="*/ 2668178 w 3991144"/>
              <a:gd name="connsiteY9" fmla="*/ 12700 h 2232042"/>
              <a:gd name="connsiteX10" fmla="*/ 2087153 w 3991144"/>
              <a:gd name="connsiteY10" fmla="*/ 0 h 2232042"/>
              <a:gd name="connsiteX11" fmla="*/ 1306103 w 3991144"/>
              <a:gd name="connsiteY11" fmla="*/ 9525 h 2232042"/>
              <a:gd name="connsiteX12" fmla="*/ 588553 w 3991144"/>
              <a:gd name="connsiteY12" fmla="*/ 66675 h 2232042"/>
              <a:gd name="connsiteX13" fmla="*/ 182153 w 3991144"/>
              <a:gd name="connsiteY13" fmla="*/ 111125 h 2232042"/>
              <a:gd name="connsiteX14" fmla="*/ 121828 w 3991144"/>
              <a:gd name="connsiteY14" fmla="*/ 120650 h 2232042"/>
              <a:gd name="connsiteX15" fmla="*/ 93253 w 3991144"/>
              <a:gd name="connsiteY15" fmla="*/ 133350 h 2232042"/>
              <a:gd name="connsiteX16" fmla="*/ 61503 w 3991144"/>
              <a:gd name="connsiteY16" fmla="*/ 155575 h 2232042"/>
              <a:gd name="connsiteX17" fmla="*/ 45628 w 3991144"/>
              <a:gd name="connsiteY17" fmla="*/ 180975 h 2232042"/>
              <a:gd name="connsiteX18" fmla="*/ 29753 w 3991144"/>
              <a:gd name="connsiteY18" fmla="*/ 222250 h 2232042"/>
              <a:gd name="connsiteX19" fmla="*/ 17053 w 3991144"/>
              <a:gd name="connsiteY19" fmla="*/ 276225 h 2232042"/>
              <a:gd name="connsiteX20" fmla="*/ 4353 w 3991144"/>
              <a:gd name="connsiteY20" fmla="*/ 390525 h 2232042"/>
              <a:gd name="connsiteX21" fmla="*/ 7528 w 3991144"/>
              <a:gd name="connsiteY21" fmla="*/ 676275 h 2232042"/>
              <a:gd name="connsiteX22" fmla="*/ 86903 w 3991144"/>
              <a:gd name="connsiteY22" fmla="*/ 1136650 h 2232042"/>
              <a:gd name="connsiteX23" fmla="*/ 178978 w 3991144"/>
              <a:gd name="connsiteY23" fmla="*/ 1428750 h 2232042"/>
              <a:gd name="connsiteX24" fmla="*/ 309153 w 3991144"/>
              <a:gd name="connsiteY24" fmla="*/ 1784350 h 2232042"/>
              <a:gd name="connsiteX25" fmla="*/ 480603 w 3991144"/>
              <a:gd name="connsiteY25" fmla="*/ 2057400 h 2232042"/>
              <a:gd name="connsiteX26" fmla="*/ 537753 w 3991144"/>
              <a:gd name="connsiteY26" fmla="*/ 2120900 h 2232042"/>
              <a:gd name="connsiteX27" fmla="*/ 607603 w 3991144"/>
              <a:gd name="connsiteY27" fmla="*/ 2155825 h 2232042"/>
              <a:gd name="connsiteX28" fmla="*/ 680628 w 3991144"/>
              <a:gd name="connsiteY28" fmla="*/ 2178050 h 2232042"/>
              <a:gd name="connsiteX29" fmla="*/ 772703 w 3991144"/>
              <a:gd name="connsiteY29" fmla="*/ 2197100 h 2232042"/>
              <a:gd name="connsiteX30" fmla="*/ 867953 w 3991144"/>
              <a:gd name="connsiteY30" fmla="*/ 2216150 h 2232042"/>
              <a:gd name="connsiteX31" fmla="*/ 1067978 w 3991144"/>
              <a:gd name="connsiteY31" fmla="*/ 2222500 h 2232042"/>
              <a:gd name="connsiteX32" fmla="*/ 1328328 w 3991144"/>
              <a:gd name="connsiteY32" fmla="*/ 2219325 h 2232042"/>
              <a:gd name="connsiteX33" fmla="*/ 1779178 w 3991144"/>
              <a:gd name="connsiteY33" fmla="*/ 2232025 h 2232042"/>
              <a:gd name="connsiteX34" fmla="*/ 2258603 w 3991144"/>
              <a:gd name="connsiteY34" fmla="*/ 2216150 h 2232042"/>
              <a:gd name="connsiteX35" fmla="*/ 2661828 w 3991144"/>
              <a:gd name="connsiteY35" fmla="*/ 2206625 h 2232042"/>
              <a:gd name="connsiteX36" fmla="*/ 3071403 w 3991144"/>
              <a:gd name="connsiteY36" fmla="*/ 2190750 h 2232042"/>
              <a:gd name="connsiteX37" fmla="*/ 3192053 w 3991144"/>
              <a:gd name="connsiteY37" fmla="*/ 2165350 h 2232042"/>
              <a:gd name="connsiteX38" fmla="*/ 3236503 w 3991144"/>
              <a:gd name="connsiteY38" fmla="*/ 2152650 h 2232042"/>
              <a:gd name="connsiteX39" fmla="*/ 3280953 w 3991144"/>
              <a:gd name="connsiteY39" fmla="*/ 2133600 h 2232042"/>
              <a:gd name="connsiteX40" fmla="*/ 3319053 w 3991144"/>
              <a:gd name="connsiteY40" fmla="*/ 2101850 h 2232042"/>
              <a:gd name="connsiteX41" fmla="*/ 3366678 w 3991144"/>
              <a:gd name="connsiteY41" fmla="*/ 2054225 h 2232042"/>
              <a:gd name="connsiteX42" fmla="*/ 3395253 w 3991144"/>
              <a:gd name="connsiteY42" fmla="*/ 2006600 h 2232042"/>
              <a:gd name="connsiteX43" fmla="*/ 3420653 w 3991144"/>
              <a:gd name="connsiteY43" fmla="*/ 1917700 h 2232042"/>
              <a:gd name="connsiteX44" fmla="*/ 3433353 w 3991144"/>
              <a:gd name="connsiteY44" fmla="*/ 1816100 h 2232042"/>
              <a:gd name="connsiteX45" fmla="*/ 3458753 w 3991144"/>
              <a:gd name="connsiteY45" fmla="*/ 1698625 h 2232042"/>
              <a:gd name="connsiteX46" fmla="*/ 3480978 w 3991144"/>
              <a:gd name="connsiteY46" fmla="*/ 1460500 h 2232042"/>
              <a:gd name="connsiteX47" fmla="*/ 3487328 w 3991144"/>
              <a:gd name="connsiteY47" fmla="*/ 1374775 h 2232042"/>
              <a:gd name="connsiteX48" fmla="*/ 3493678 w 3991144"/>
              <a:gd name="connsiteY48" fmla="*/ 1336675 h 2232042"/>
              <a:gd name="connsiteX49" fmla="*/ 3503203 w 3991144"/>
              <a:gd name="connsiteY49" fmla="*/ 1320800 h 2232042"/>
              <a:gd name="connsiteX50" fmla="*/ 3534953 w 3991144"/>
              <a:gd name="connsiteY50" fmla="*/ 1308100 h 2232042"/>
              <a:gd name="connsiteX51" fmla="*/ 3588928 w 3991144"/>
              <a:gd name="connsiteY51" fmla="*/ 1295400 h 2232042"/>
              <a:gd name="connsiteX52" fmla="*/ 3652428 w 3991144"/>
              <a:gd name="connsiteY52" fmla="*/ 1289050 h 2232042"/>
              <a:gd name="connsiteX53" fmla="*/ 3728628 w 3991144"/>
              <a:gd name="connsiteY53" fmla="*/ 1289050 h 2232042"/>
              <a:gd name="connsiteX54" fmla="*/ 3785778 w 3991144"/>
              <a:gd name="connsiteY54" fmla="*/ 1295400 h 2232042"/>
              <a:gd name="connsiteX55" fmla="*/ 3836578 w 3991144"/>
              <a:gd name="connsiteY55" fmla="*/ 1301750 h 2232042"/>
              <a:gd name="connsiteX56" fmla="*/ 3990566 w 3991144"/>
              <a:gd name="connsiteY56" fmla="*/ 1340644 h 2232042"/>
              <a:gd name="connsiteX57" fmla="*/ 3886584 w 3991144"/>
              <a:gd name="connsiteY57" fmla="*/ 1235869 h 2232042"/>
              <a:gd name="connsiteX58" fmla="*/ 3820703 w 3991144"/>
              <a:gd name="connsiteY58" fmla="*/ 1216025 h 2232042"/>
              <a:gd name="connsiteX59" fmla="*/ 3782603 w 3991144"/>
              <a:gd name="connsiteY59" fmla="*/ 1200150 h 2232042"/>
              <a:gd name="connsiteX60" fmla="*/ 3738153 w 3991144"/>
              <a:gd name="connsiteY60" fmla="*/ 1184275 h 2232042"/>
              <a:gd name="connsiteX61" fmla="*/ 3674653 w 3991144"/>
              <a:gd name="connsiteY61" fmla="*/ 1165225 h 2232042"/>
              <a:gd name="connsiteX62" fmla="*/ 3614328 w 3991144"/>
              <a:gd name="connsiteY62" fmla="*/ 1158875 h 2232042"/>
              <a:gd name="connsiteX63" fmla="*/ 3582578 w 3991144"/>
              <a:gd name="connsiteY63" fmla="*/ 1152525 h 2232042"/>
              <a:gd name="connsiteX64" fmla="*/ 3537334 w 3991144"/>
              <a:gd name="connsiteY64" fmla="*/ 1159668 h 2232042"/>
              <a:gd name="connsiteX65" fmla="*/ 3487328 w 3991144"/>
              <a:gd name="connsiteY65" fmla="*/ 1152525 h 2232042"/>
              <a:gd name="connsiteX66" fmla="*/ 3487328 w 3991144"/>
              <a:gd name="connsiteY66" fmla="*/ 1022350 h 2232042"/>
              <a:gd name="connsiteX67" fmla="*/ 3490503 w 3991144"/>
              <a:gd name="connsiteY67" fmla="*/ 841375 h 2232042"/>
              <a:gd name="connsiteX68" fmla="*/ 3458753 w 3991144"/>
              <a:gd name="connsiteY68" fmla="*/ 396875 h 2232042"/>
              <a:gd name="connsiteX0" fmla="*/ 3458753 w 3991139"/>
              <a:gd name="connsiteY0" fmla="*/ 396875 h 2232042"/>
              <a:gd name="connsiteX1" fmla="*/ 3433353 w 3991139"/>
              <a:gd name="connsiteY1" fmla="*/ 250825 h 2232042"/>
              <a:gd name="connsiteX2" fmla="*/ 3404778 w 3991139"/>
              <a:gd name="connsiteY2" fmla="*/ 203200 h 2232042"/>
              <a:gd name="connsiteX3" fmla="*/ 3369853 w 3991139"/>
              <a:gd name="connsiteY3" fmla="*/ 152400 h 2232042"/>
              <a:gd name="connsiteX4" fmla="*/ 3331753 w 3991139"/>
              <a:gd name="connsiteY4" fmla="*/ 127000 h 2232042"/>
              <a:gd name="connsiteX5" fmla="*/ 3287303 w 3991139"/>
              <a:gd name="connsiteY5" fmla="*/ 98425 h 2232042"/>
              <a:gd name="connsiteX6" fmla="*/ 3223803 w 3991139"/>
              <a:gd name="connsiteY6" fmla="*/ 76200 h 2232042"/>
              <a:gd name="connsiteX7" fmla="*/ 3103153 w 3991139"/>
              <a:gd name="connsiteY7" fmla="*/ 53975 h 2232042"/>
              <a:gd name="connsiteX8" fmla="*/ 3004728 w 3991139"/>
              <a:gd name="connsiteY8" fmla="*/ 38100 h 2232042"/>
              <a:gd name="connsiteX9" fmla="*/ 2668178 w 3991139"/>
              <a:gd name="connsiteY9" fmla="*/ 12700 h 2232042"/>
              <a:gd name="connsiteX10" fmla="*/ 2087153 w 3991139"/>
              <a:gd name="connsiteY10" fmla="*/ 0 h 2232042"/>
              <a:gd name="connsiteX11" fmla="*/ 1306103 w 3991139"/>
              <a:gd name="connsiteY11" fmla="*/ 9525 h 2232042"/>
              <a:gd name="connsiteX12" fmla="*/ 588553 w 3991139"/>
              <a:gd name="connsiteY12" fmla="*/ 66675 h 2232042"/>
              <a:gd name="connsiteX13" fmla="*/ 182153 w 3991139"/>
              <a:gd name="connsiteY13" fmla="*/ 111125 h 2232042"/>
              <a:gd name="connsiteX14" fmla="*/ 121828 w 3991139"/>
              <a:gd name="connsiteY14" fmla="*/ 120650 h 2232042"/>
              <a:gd name="connsiteX15" fmla="*/ 93253 w 3991139"/>
              <a:gd name="connsiteY15" fmla="*/ 133350 h 2232042"/>
              <a:gd name="connsiteX16" fmla="*/ 61503 w 3991139"/>
              <a:gd name="connsiteY16" fmla="*/ 155575 h 2232042"/>
              <a:gd name="connsiteX17" fmla="*/ 45628 w 3991139"/>
              <a:gd name="connsiteY17" fmla="*/ 180975 h 2232042"/>
              <a:gd name="connsiteX18" fmla="*/ 29753 w 3991139"/>
              <a:gd name="connsiteY18" fmla="*/ 222250 h 2232042"/>
              <a:gd name="connsiteX19" fmla="*/ 17053 w 3991139"/>
              <a:gd name="connsiteY19" fmla="*/ 276225 h 2232042"/>
              <a:gd name="connsiteX20" fmla="*/ 4353 w 3991139"/>
              <a:gd name="connsiteY20" fmla="*/ 390525 h 2232042"/>
              <a:gd name="connsiteX21" fmla="*/ 7528 w 3991139"/>
              <a:gd name="connsiteY21" fmla="*/ 676275 h 2232042"/>
              <a:gd name="connsiteX22" fmla="*/ 86903 w 3991139"/>
              <a:gd name="connsiteY22" fmla="*/ 1136650 h 2232042"/>
              <a:gd name="connsiteX23" fmla="*/ 178978 w 3991139"/>
              <a:gd name="connsiteY23" fmla="*/ 1428750 h 2232042"/>
              <a:gd name="connsiteX24" fmla="*/ 309153 w 3991139"/>
              <a:gd name="connsiteY24" fmla="*/ 1784350 h 2232042"/>
              <a:gd name="connsiteX25" fmla="*/ 480603 w 3991139"/>
              <a:gd name="connsiteY25" fmla="*/ 2057400 h 2232042"/>
              <a:gd name="connsiteX26" fmla="*/ 537753 w 3991139"/>
              <a:gd name="connsiteY26" fmla="*/ 2120900 h 2232042"/>
              <a:gd name="connsiteX27" fmla="*/ 607603 w 3991139"/>
              <a:gd name="connsiteY27" fmla="*/ 2155825 h 2232042"/>
              <a:gd name="connsiteX28" fmla="*/ 680628 w 3991139"/>
              <a:gd name="connsiteY28" fmla="*/ 2178050 h 2232042"/>
              <a:gd name="connsiteX29" fmla="*/ 772703 w 3991139"/>
              <a:gd name="connsiteY29" fmla="*/ 2197100 h 2232042"/>
              <a:gd name="connsiteX30" fmla="*/ 867953 w 3991139"/>
              <a:gd name="connsiteY30" fmla="*/ 2216150 h 2232042"/>
              <a:gd name="connsiteX31" fmla="*/ 1067978 w 3991139"/>
              <a:gd name="connsiteY31" fmla="*/ 2222500 h 2232042"/>
              <a:gd name="connsiteX32" fmla="*/ 1328328 w 3991139"/>
              <a:gd name="connsiteY32" fmla="*/ 2219325 h 2232042"/>
              <a:gd name="connsiteX33" fmla="*/ 1779178 w 3991139"/>
              <a:gd name="connsiteY33" fmla="*/ 2232025 h 2232042"/>
              <a:gd name="connsiteX34" fmla="*/ 2258603 w 3991139"/>
              <a:gd name="connsiteY34" fmla="*/ 2216150 h 2232042"/>
              <a:gd name="connsiteX35" fmla="*/ 2661828 w 3991139"/>
              <a:gd name="connsiteY35" fmla="*/ 2206625 h 2232042"/>
              <a:gd name="connsiteX36" fmla="*/ 3071403 w 3991139"/>
              <a:gd name="connsiteY36" fmla="*/ 2190750 h 2232042"/>
              <a:gd name="connsiteX37" fmla="*/ 3192053 w 3991139"/>
              <a:gd name="connsiteY37" fmla="*/ 2165350 h 2232042"/>
              <a:gd name="connsiteX38" fmla="*/ 3236503 w 3991139"/>
              <a:gd name="connsiteY38" fmla="*/ 2152650 h 2232042"/>
              <a:gd name="connsiteX39" fmla="*/ 3280953 w 3991139"/>
              <a:gd name="connsiteY39" fmla="*/ 2133600 h 2232042"/>
              <a:gd name="connsiteX40" fmla="*/ 3319053 w 3991139"/>
              <a:gd name="connsiteY40" fmla="*/ 2101850 h 2232042"/>
              <a:gd name="connsiteX41" fmla="*/ 3366678 w 3991139"/>
              <a:gd name="connsiteY41" fmla="*/ 2054225 h 2232042"/>
              <a:gd name="connsiteX42" fmla="*/ 3395253 w 3991139"/>
              <a:gd name="connsiteY42" fmla="*/ 2006600 h 2232042"/>
              <a:gd name="connsiteX43" fmla="*/ 3420653 w 3991139"/>
              <a:gd name="connsiteY43" fmla="*/ 1917700 h 2232042"/>
              <a:gd name="connsiteX44" fmla="*/ 3433353 w 3991139"/>
              <a:gd name="connsiteY44" fmla="*/ 1816100 h 2232042"/>
              <a:gd name="connsiteX45" fmla="*/ 3458753 w 3991139"/>
              <a:gd name="connsiteY45" fmla="*/ 1698625 h 2232042"/>
              <a:gd name="connsiteX46" fmla="*/ 3480978 w 3991139"/>
              <a:gd name="connsiteY46" fmla="*/ 1460500 h 2232042"/>
              <a:gd name="connsiteX47" fmla="*/ 3487328 w 3991139"/>
              <a:gd name="connsiteY47" fmla="*/ 1374775 h 2232042"/>
              <a:gd name="connsiteX48" fmla="*/ 3493678 w 3991139"/>
              <a:gd name="connsiteY48" fmla="*/ 1336675 h 2232042"/>
              <a:gd name="connsiteX49" fmla="*/ 3503203 w 3991139"/>
              <a:gd name="connsiteY49" fmla="*/ 1320800 h 2232042"/>
              <a:gd name="connsiteX50" fmla="*/ 3534953 w 3991139"/>
              <a:gd name="connsiteY50" fmla="*/ 1308100 h 2232042"/>
              <a:gd name="connsiteX51" fmla="*/ 3588928 w 3991139"/>
              <a:gd name="connsiteY51" fmla="*/ 1295400 h 2232042"/>
              <a:gd name="connsiteX52" fmla="*/ 3652428 w 3991139"/>
              <a:gd name="connsiteY52" fmla="*/ 1289050 h 2232042"/>
              <a:gd name="connsiteX53" fmla="*/ 3728628 w 3991139"/>
              <a:gd name="connsiteY53" fmla="*/ 1289050 h 2232042"/>
              <a:gd name="connsiteX54" fmla="*/ 3785778 w 3991139"/>
              <a:gd name="connsiteY54" fmla="*/ 1295400 h 2232042"/>
              <a:gd name="connsiteX55" fmla="*/ 3836578 w 3991139"/>
              <a:gd name="connsiteY55" fmla="*/ 1301750 h 2232042"/>
              <a:gd name="connsiteX56" fmla="*/ 3990566 w 3991139"/>
              <a:gd name="connsiteY56" fmla="*/ 1340644 h 2232042"/>
              <a:gd name="connsiteX57" fmla="*/ 3886584 w 3991139"/>
              <a:gd name="connsiteY57" fmla="*/ 1235869 h 2232042"/>
              <a:gd name="connsiteX58" fmla="*/ 3825465 w 3991139"/>
              <a:gd name="connsiteY58" fmla="*/ 1201738 h 2232042"/>
              <a:gd name="connsiteX59" fmla="*/ 3782603 w 3991139"/>
              <a:gd name="connsiteY59" fmla="*/ 1200150 h 2232042"/>
              <a:gd name="connsiteX60" fmla="*/ 3738153 w 3991139"/>
              <a:gd name="connsiteY60" fmla="*/ 1184275 h 2232042"/>
              <a:gd name="connsiteX61" fmla="*/ 3674653 w 3991139"/>
              <a:gd name="connsiteY61" fmla="*/ 1165225 h 2232042"/>
              <a:gd name="connsiteX62" fmla="*/ 3614328 w 3991139"/>
              <a:gd name="connsiteY62" fmla="*/ 1158875 h 2232042"/>
              <a:gd name="connsiteX63" fmla="*/ 3582578 w 3991139"/>
              <a:gd name="connsiteY63" fmla="*/ 1152525 h 2232042"/>
              <a:gd name="connsiteX64" fmla="*/ 3537334 w 3991139"/>
              <a:gd name="connsiteY64" fmla="*/ 1159668 h 2232042"/>
              <a:gd name="connsiteX65" fmla="*/ 3487328 w 3991139"/>
              <a:gd name="connsiteY65" fmla="*/ 1152525 h 2232042"/>
              <a:gd name="connsiteX66" fmla="*/ 3487328 w 3991139"/>
              <a:gd name="connsiteY66" fmla="*/ 1022350 h 2232042"/>
              <a:gd name="connsiteX67" fmla="*/ 3490503 w 3991139"/>
              <a:gd name="connsiteY67" fmla="*/ 841375 h 2232042"/>
              <a:gd name="connsiteX68" fmla="*/ 3458753 w 3991139"/>
              <a:gd name="connsiteY68" fmla="*/ 396875 h 2232042"/>
              <a:gd name="connsiteX0" fmla="*/ 3458753 w 3991139"/>
              <a:gd name="connsiteY0" fmla="*/ 396875 h 2232042"/>
              <a:gd name="connsiteX1" fmla="*/ 3433353 w 3991139"/>
              <a:gd name="connsiteY1" fmla="*/ 250825 h 2232042"/>
              <a:gd name="connsiteX2" fmla="*/ 3404778 w 3991139"/>
              <a:gd name="connsiteY2" fmla="*/ 203200 h 2232042"/>
              <a:gd name="connsiteX3" fmla="*/ 3369853 w 3991139"/>
              <a:gd name="connsiteY3" fmla="*/ 152400 h 2232042"/>
              <a:gd name="connsiteX4" fmla="*/ 3331753 w 3991139"/>
              <a:gd name="connsiteY4" fmla="*/ 127000 h 2232042"/>
              <a:gd name="connsiteX5" fmla="*/ 3287303 w 3991139"/>
              <a:gd name="connsiteY5" fmla="*/ 98425 h 2232042"/>
              <a:gd name="connsiteX6" fmla="*/ 3223803 w 3991139"/>
              <a:gd name="connsiteY6" fmla="*/ 76200 h 2232042"/>
              <a:gd name="connsiteX7" fmla="*/ 3103153 w 3991139"/>
              <a:gd name="connsiteY7" fmla="*/ 53975 h 2232042"/>
              <a:gd name="connsiteX8" fmla="*/ 3004728 w 3991139"/>
              <a:gd name="connsiteY8" fmla="*/ 38100 h 2232042"/>
              <a:gd name="connsiteX9" fmla="*/ 2668178 w 3991139"/>
              <a:gd name="connsiteY9" fmla="*/ 12700 h 2232042"/>
              <a:gd name="connsiteX10" fmla="*/ 2087153 w 3991139"/>
              <a:gd name="connsiteY10" fmla="*/ 0 h 2232042"/>
              <a:gd name="connsiteX11" fmla="*/ 1306103 w 3991139"/>
              <a:gd name="connsiteY11" fmla="*/ 9525 h 2232042"/>
              <a:gd name="connsiteX12" fmla="*/ 588553 w 3991139"/>
              <a:gd name="connsiteY12" fmla="*/ 66675 h 2232042"/>
              <a:gd name="connsiteX13" fmla="*/ 182153 w 3991139"/>
              <a:gd name="connsiteY13" fmla="*/ 111125 h 2232042"/>
              <a:gd name="connsiteX14" fmla="*/ 121828 w 3991139"/>
              <a:gd name="connsiteY14" fmla="*/ 120650 h 2232042"/>
              <a:gd name="connsiteX15" fmla="*/ 93253 w 3991139"/>
              <a:gd name="connsiteY15" fmla="*/ 133350 h 2232042"/>
              <a:gd name="connsiteX16" fmla="*/ 61503 w 3991139"/>
              <a:gd name="connsiteY16" fmla="*/ 155575 h 2232042"/>
              <a:gd name="connsiteX17" fmla="*/ 45628 w 3991139"/>
              <a:gd name="connsiteY17" fmla="*/ 180975 h 2232042"/>
              <a:gd name="connsiteX18" fmla="*/ 29753 w 3991139"/>
              <a:gd name="connsiteY18" fmla="*/ 222250 h 2232042"/>
              <a:gd name="connsiteX19" fmla="*/ 17053 w 3991139"/>
              <a:gd name="connsiteY19" fmla="*/ 276225 h 2232042"/>
              <a:gd name="connsiteX20" fmla="*/ 4353 w 3991139"/>
              <a:gd name="connsiteY20" fmla="*/ 390525 h 2232042"/>
              <a:gd name="connsiteX21" fmla="*/ 7528 w 3991139"/>
              <a:gd name="connsiteY21" fmla="*/ 676275 h 2232042"/>
              <a:gd name="connsiteX22" fmla="*/ 86903 w 3991139"/>
              <a:gd name="connsiteY22" fmla="*/ 1136650 h 2232042"/>
              <a:gd name="connsiteX23" fmla="*/ 178978 w 3991139"/>
              <a:gd name="connsiteY23" fmla="*/ 1428750 h 2232042"/>
              <a:gd name="connsiteX24" fmla="*/ 309153 w 3991139"/>
              <a:gd name="connsiteY24" fmla="*/ 1784350 h 2232042"/>
              <a:gd name="connsiteX25" fmla="*/ 480603 w 3991139"/>
              <a:gd name="connsiteY25" fmla="*/ 2057400 h 2232042"/>
              <a:gd name="connsiteX26" fmla="*/ 537753 w 3991139"/>
              <a:gd name="connsiteY26" fmla="*/ 2120900 h 2232042"/>
              <a:gd name="connsiteX27" fmla="*/ 607603 w 3991139"/>
              <a:gd name="connsiteY27" fmla="*/ 2155825 h 2232042"/>
              <a:gd name="connsiteX28" fmla="*/ 680628 w 3991139"/>
              <a:gd name="connsiteY28" fmla="*/ 2178050 h 2232042"/>
              <a:gd name="connsiteX29" fmla="*/ 772703 w 3991139"/>
              <a:gd name="connsiteY29" fmla="*/ 2197100 h 2232042"/>
              <a:gd name="connsiteX30" fmla="*/ 867953 w 3991139"/>
              <a:gd name="connsiteY30" fmla="*/ 2216150 h 2232042"/>
              <a:gd name="connsiteX31" fmla="*/ 1067978 w 3991139"/>
              <a:gd name="connsiteY31" fmla="*/ 2222500 h 2232042"/>
              <a:gd name="connsiteX32" fmla="*/ 1328328 w 3991139"/>
              <a:gd name="connsiteY32" fmla="*/ 2219325 h 2232042"/>
              <a:gd name="connsiteX33" fmla="*/ 1779178 w 3991139"/>
              <a:gd name="connsiteY33" fmla="*/ 2232025 h 2232042"/>
              <a:gd name="connsiteX34" fmla="*/ 2258603 w 3991139"/>
              <a:gd name="connsiteY34" fmla="*/ 2216150 h 2232042"/>
              <a:gd name="connsiteX35" fmla="*/ 2661828 w 3991139"/>
              <a:gd name="connsiteY35" fmla="*/ 2206625 h 2232042"/>
              <a:gd name="connsiteX36" fmla="*/ 3071403 w 3991139"/>
              <a:gd name="connsiteY36" fmla="*/ 2190750 h 2232042"/>
              <a:gd name="connsiteX37" fmla="*/ 3192053 w 3991139"/>
              <a:gd name="connsiteY37" fmla="*/ 2165350 h 2232042"/>
              <a:gd name="connsiteX38" fmla="*/ 3236503 w 3991139"/>
              <a:gd name="connsiteY38" fmla="*/ 2152650 h 2232042"/>
              <a:gd name="connsiteX39" fmla="*/ 3280953 w 3991139"/>
              <a:gd name="connsiteY39" fmla="*/ 2133600 h 2232042"/>
              <a:gd name="connsiteX40" fmla="*/ 3319053 w 3991139"/>
              <a:gd name="connsiteY40" fmla="*/ 2101850 h 2232042"/>
              <a:gd name="connsiteX41" fmla="*/ 3366678 w 3991139"/>
              <a:gd name="connsiteY41" fmla="*/ 2054225 h 2232042"/>
              <a:gd name="connsiteX42" fmla="*/ 3395253 w 3991139"/>
              <a:gd name="connsiteY42" fmla="*/ 2006600 h 2232042"/>
              <a:gd name="connsiteX43" fmla="*/ 3420653 w 3991139"/>
              <a:gd name="connsiteY43" fmla="*/ 1917700 h 2232042"/>
              <a:gd name="connsiteX44" fmla="*/ 3433353 w 3991139"/>
              <a:gd name="connsiteY44" fmla="*/ 1816100 h 2232042"/>
              <a:gd name="connsiteX45" fmla="*/ 3458753 w 3991139"/>
              <a:gd name="connsiteY45" fmla="*/ 1698625 h 2232042"/>
              <a:gd name="connsiteX46" fmla="*/ 3480978 w 3991139"/>
              <a:gd name="connsiteY46" fmla="*/ 1460500 h 2232042"/>
              <a:gd name="connsiteX47" fmla="*/ 3487328 w 3991139"/>
              <a:gd name="connsiteY47" fmla="*/ 1374775 h 2232042"/>
              <a:gd name="connsiteX48" fmla="*/ 3493678 w 3991139"/>
              <a:gd name="connsiteY48" fmla="*/ 1336675 h 2232042"/>
              <a:gd name="connsiteX49" fmla="*/ 3503203 w 3991139"/>
              <a:gd name="connsiteY49" fmla="*/ 1320800 h 2232042"/>
              <a:gd name="connsiteX50" fmla="*/ 3534953 w 3991139"/>
              <a:gd name="connsiteY50" fmla="*/ 1308100 h 2232042"/>
              <a:gd name="connsiteX51" fmla="*/ 3588928 w 3991139"/>
              <a:gd name="connsiteY51" fmla="*/ 1295400 h 2232042"/>
              <a:gd name="connsiteX52" fmla="*/ 3652428 w 3991139"/>
              <a:gd name="connsiteY52" fmla="*/ 1289050 h 2232042"/>
              <a:gd name="connsiteX53" fmla="*/ 3728628 w 3991139"/>
              <a:gd name="connsiteY53" fmla="*/ 1289050 h 2232042"/>
              <a:gd name="connsiteX54" fmla="*/ 3785778 w 3991139"/>
              <a:gd name="connsiteY54" fmla="*/ 1295400 h 2232042"/>
              <a:gd name="connsiteX55" fmla="*/ 3836578 w 3991139"/>
              <a:gd name="connsiteY55" fmla="*/ 1301750 h 2232042"/>
              <a:gd name="connsiteX56" fmla="*/ 3990566 w 3991139"/>
              <a:gd name="connsiteY56" fmla="*/ 1340644 h 2232042"/>
              <a:gd name="connsiteX57" fmla="*/ 3886584 w 3991139"/>
              <a:gd name="connsiteY57" fmla="*/ 1235869 h 2232042"/>
              <a:gd name="connsiteX58" fmla="*/ 3825465 w 3991139"/>
              <a:gd name="connsiteY58" fmla="*/ 1201738 h 2232042"/>
              <a:gd name="connsiteX59" fmla="*/ 3782603 w 3991139"/>
              <a:gd name="connsiteY59" fmla="*/ 1181100 h 2232042"/>
              <a:gd name="connsiteX60" fmla="*/ 3738153 w 3991139"/>
              <a:gd name="connsiteY60" fmla="*/ 1184275 h 2232042"/>
              <a:gd name="connsiteX61" fmla="*/ 3674653 w 3991139"/>
              <a:gd name="connsiteY61" fmla="*/ 1165225 h 2232042"/>
              <a:gd name="connsiteX62" fmla="*/ 3614328 w 3991139"/>
              <a:gd name="connsiteY62" fmla="*/ 1158875 h 2232042"/>
              <a:gd name="connsiteX63" fmla="*/ 3582578 w 3991139"/>
              <a:gd name="connsiteY63" fmla="*/ 1152525 h 2232042"/>
              <a:gd name="connsiteX64" fmla="*/ 3537334 w 3991139"/>
              <a:gd name="connsiteY64" fmla="*/ 1159668 h 2232042"/>
              <a:gd name="connsiteX65" fmla="*/ 3487328 w 3991139"/>
              <a:gd name="connsiteY65" fmla="*/ 1152525 h 2232042"/>
              <a:gd name="connsiteX66" fmla="*/ 3487328 w 3991139"/>
              <a:gd name="connsiteY66" fmla="*/ 1022350 h 2232042"/>
              <a:gd name="connsiteX67" fmla="*/ 3490503 w 3991139"/>
              <a:gd name="connsiteY67" fmla="*/ 841375 h 2232042"/>
              <a:gd name="connsiteX68" fmla="*/ 3458753 w 3991139"/>
              <a:gd name="connsiteY68" fmla="*/ 396875 h 2232042"/>
              <a:gd name="connsiteX0" fmla="*/ 3458753 w 3991139"/>
              <a:gd name="connsiteY0" fmla="*/ 396875 h 2232042"/>
              <a:gd name="connsiteX1" fmla="*/ 3433353 w 3991139"/>
              <a:gd name="connsiteY1" fmla="*/ 250825 h 2232042"/>
              <a:gd name="connsiteX2" fmla="*/ 3404778 w 3991139"/>
              <a:gd name="connsiteY2" fmla="*/ 203200 h 2232042"/>
              <a:gd name="connsiteX3" fmla="*/ 3369853 w 3991139"/>
              <a:gd name="connsiteY3" fmla="*/ 152400 h 2232042"/>
              <a:gd name="connsiteX4" fmla="*/ 3331753 w 3991139"/>
              <a:gd name="connsiteY4" fmla="*/ 127000 h 2232042"/>
              <a:gd name="connsiteX5" fmla="*/ 3287303 w 3991139"/>
              <a:gd name="connsiteY5" fmla="*/ 98425 h 2232042"/>
              <a:gd name="connsiteX6" fmla="*/ 3223803 w 3991139"/>
              <a:gd name="connsiteY6" fmla="*/ 76200 h 2232042"/>
              <a:gd name="connsiteX7" fmla="*/ 3103153 w 3991139"/>
              <a:gd name="connsiteY7" fmla="*/ 53975 h 2232042"/>
              <a:gd name="connsiteX8" fmla="*/ 3004728 w 3991139"/>
              <a:gd name="connsiteY8" fmla="*/ 38100 h 2232042"/>
              <a:gd name="connsiteX9" fmla="*/ 2668178 w 3991139"/>
              <a:gd name="connsiteY9" fmla="*/ 12700 h 2232042"/>
              <a:gd name="connsiteX10" fmla="*/ 2087153 w 3991139"/>
              <a:gd name="connsiteY10" fmla="*/ 0 h 2232042"/>
              <a:gd name="connsiteX11" fmla="*/ 1306103 w 3991139"/>
              <a:gd name="connsiteY11" fmla="*/ 9525 h 2232042"/>
              <a:gd name="connsiteX12" fmla="*/ 588553 w 3991139"/>
              <a:gd name="connsiteY12" fmla="*/ 66675 h 2232042"/>
              <a:gd name="connsiteX13" fmla="*/ 182153 w 3991139"/>
              <a:gd name="connsiteY13" fmla="*/ 111125 h 2232042"/>
              <a:gd name="connsiteX14" fmla="*/ 121828 w 3991139"/>
              <a:gd name="connsiteY14" fmla="*/ 120650 h 2232042"/>
              <a:gd name="connsiteX15" fmla="*/ 93253 w 3991139"/>
              <a:gd name="connsiteY15" fmla="*/ 133350 h 2232042"/>
              <a:gd name="connsiteX16" fmla="*/ 61503 w 3991139"/>
              <a:gd name="connsiteY16" fmla="*/ 155575 h 2232042"/>
              <a:gd name="connsiteX17" fmla="*/ 45628 w 3991139"/>
              <a:gd name="connsiteY17" fmla="*/ 180975 h 2232042"/>
              <a:gd name="connsiteX18" fmla="*/ 29753 w 3991139"/>
              <a:gd name="connsiteY18" fmla="*/ 222250 h 2232042"/>
              <a:gd name="connsiteX19" fmla="*/ 17053 w 3991139"/>
              <a:gd name="connsiteY19" fmla="*/ 276225 h 2232042"/>
              <a:gd name="connsiteX20" fmla="*/ 4353 w 3991139"/>
              <a:gd name="connsiteY20" fmla="*/ 390525 h 2232042"/>
              <a:gd name="connsiteX21" fmla="*/ 7528 w 3991139"/>
              <a:gd name="connsiteY21" fmla="*/ 676275 h 2232042"/>
              <a:gd name="connsiteX22" fmla="*/ 86903 w 3991139"/>
              <a:gd name="connsiteY22" fmla="*/ 1136650 h 2232042"/>
              <a:gd name="connsiteX23" fmla="*/ 178978 w 3991139"/>
              <a:gd name="connsiteY23" fmla="*/ 1428750 h 2232042"/>
              <a:gd name="connsiteX24" fmla="*/ 309153 w 3991139"/>
              <a:gd name="connsiteY24" fmla="*/ 1784350 h 2232042"/>
              <a:gd name="connsiteX25" fmla="*/ 480603 w 3991139"/>
              <a:gd name="connsiteY25" fmla="*/ 2057400 h 2232042"/>
              <a:gd name="connsiteX26" fmla="*/ 537753 w 3991139"/>
              <a:gd name="connsiteY26" fmla="*/ 2120900 h 2232042"/>
              <a:gd name="connsiteX27" fmla="*/ 607603 w 3991139"/>
              <a:gd name="connsiteY27" fmla="*/ 2155825 h 2232042"/>
              <a:gd name="connsiteX28" fmla="*/ 680628 w 3991139"/>
              <a:gd name="connsiteY28" fmla="*/ 2178050 h 2232042"/>
              <a:gd name="connsiteX29" fmla="*/ 772703 w 3991139"/>
              <a:gd name="connsiteY29" fmla="*/ 2197100 h 2232042"/>
              <a:gd name="connsiteX30" fmla="*/ 867953 w 3991139"/>
              <a:gd name="connsiteY30" fmla="*/ 2216150 h 2232042"/>
              <a:gd name="connsiteX31" fmla="*/ 1067978 w 3991139"/>
              <a:gd name="connsiteY31" fmla="*/ 2222500 h 2232042"/>
              <a:gd name="connsiteX32" fmla="*/ 1328328 w 3991139"/>
              <a:gd name="connsiteY32" fmla="*/ 2219325 h 2232042"/>
              <a:gd name="connsiteX33" fmla="*/ 1779178 w 3991139"/>
              <a:gd name="connsiteY33" fmla="*/ 2232025 h 2232042"/>
              <a:gd name="connsiteX34" fmla="*/ 2258603 w 3991139"/>
              <a:gd name="connsiteY34" fmla="*/ 2216150 h 2232042"/>
              <a:gd name="connsiteX35" fmla="*/ 2661828 w 3991139"/>
              <a:gd name="connsiteY35" fmla="*/ 2206625 h 2232042"/>
              <a:gd name="connsiteX36" fmla="*/ 3071403 w 3991139"/>
              <a:gd name="connsiteY36" fmla="*/ 2190750 h 2232042"/>
              <a:gd name="connsiteX37" fmla="*/ 3192053 w 3991139"/>
              <a:gd name="connsiteY37" fmla="*/ 2165350 h 2232042"/>
              <a:gd name="connsiteX38" fmla="*/ 3236503 w 3991139"/>
              <a:gd name="connsiteY38" fmla="*/ 2152650 h 2232042"/>
              <a:gd name="connsiteX39" fmla="*/ 3280953 w 3991139"/>
              <a:gd name="connsiteY39" fmla="*/ 2133600 h 2232042"/>
              <a:gd name="connsiteX40" fmla="*/ 3319053 w 3991139"/>
              <a:gd name="connsiteY40" fmla="*/ 2101850 h 2232042"/>
              <a:gd name="connsiteX41" fmla="*/ 3366678 w 3991139"/>
              <a:gd name="connsiteY41" fmla="*/ 2054225 h 2232042"/>
              <a:gd name="connsiteX42" fmla="*/ 3395253 w 3991139"/>
              <a:gd name="connsiteY42" fmla="*/ 2006600 h 2232042"/>
              <a:gd name="connsiteX43" fmla="*/ 3420653 w 3991139"/>
              <a:gd name="connsiteY43" fmla="*/ 1917700 h 2232042"/>
              <a:gd name="connsiteX44" fmla="*/ 3433353 w 3991139"/>
              <a:gd name="connsiteY44" fmla="*/ 1816100 h 2232042"/>
              <a:gd name="connsiteX45" fmla="*/ 3458753 w 3991139"/>
              <a:gd name="connsiteY45" fmla="*/ 1698625 h 2232042"/>
              <a:gd name="connsiteX46" fmla="*/ 3480978 w 3991139"/>
              <a:gd name="connsiteY46" fmla="*/ 1460500 h 2232042"/>
              <a:gd name="connsiteX47" fmla="*/ 3487328 w 3991139"/>
              <a:gd name="connsiteY47" fmla="*/ 1374775 h 2232042"/>
              <a:gd name="connsiteX48" fmla="*/ 3493678 w 3991139"/>
              <a:gd name="connsiteY48" fmla="*/ 1336675 h 2232042"/>
              <a:gd name="connsiteX49" fmla="*/ 3503203 w 3991139"/>
              <a:gd name="connsiteY49" fmla="*/ 1320800 h 2232042"/>
              <a:gd name="connsiteX50" fmla="*/ 3534953 w 3991139"/>
              <a:gd name="connsiteY50" fmla="*/ 1308100 h 2232042"/>
              <a:gd name="connsiteX51" fmla="*/ 3588928 w 3991139"/>
              <a:gd name="connsiteY51" fmla="*/ 1295400 h 2232042"/>
              <a:gd name="connsiteX52" fmla="*/ 3652428 w 3991139"/>
              <a:gd name="connsiteY52" fmla="*/ 1289050 h 2232042"/>
              <a:gd name="connsiteX53" fmla="*/ 3728628 w 3991139"/>
              <a:gd name="connsiteY53" fmla="*/ 1289050 h 2232042"/>
              <a:gd name="connsiteX54" fmla="*/ 3785778 w 3991139"/>
              <a:gd name="connsiteY54" fmla="*/ 1295400 h 2232042"/>
              <a:gd name="connsiteX55" fmla="*/ 3836578 w 3991139"/>
              <a:gd name="connsiteY55" fmla="*/ 1301750 h 2232042"/>
              <a:gd name="connsiteX56" fmla="*/ 3990566 w 3991139"/>
              <a:gd name="connsiteY56" fmla="*/ 1340644 h 2232042"/>
              <a:gd name="connsiteX57" fmla="*/ 3886584 w 3991139"/>
              <a:gd name="connsiteY57" fmla="*/ 1235869 h 2232042"/>
              <a:gd name="connsiteX58" fmla="*/ 3825465 w 3991139"/>
              <a:gd name="connsiteY58" fmla="*/ 1201738 h 2232042"/>
              <a:gd name="connsiteX59" fmla="*/ 3782603 w 3991139"/>
              <a:gd name="connsiteY59" fmla="*/ 1181100 h 2232042"/>
              <a:gd name="connsiteX60" fmla="*/ 3735771 w 3991139"/>
              <a:gd name="connsiteY60" fmla="*/ 1177131 h 2232042"/>
              <a:gd name="connsiteX61" fmla="*/ 3674653 w 3991139"/>
              <a:gd name="connsiteY61" fmla="*/ 1165225 h 2232042"/>
              <a:gd name="connsiteX62" fmla="*/ 3614328 w 3991139"/>
              <a:gd name="connsiteY62" fmla="*/ 1158875 h 2232042"/>
              <a:gd name="connsiteX63" fmla="*/ 3582578 w 3991139"/>
              <a:gd name="connsiteY63" fmla="*/ 1152525 h 2232042"/>
              <a:gd name="connsiteX64" fmla="*/ 3537334 w 3991139"/>
              <a:gd name="connsiteY64" fmla="*/ 1159668 h 2232042"/>
              <a:gd name="connsiteX65" fmla="*/ 3487328 w 3991139"/>
              <a:gd name="connsiteY65" fmla="*/ 1152525 h 2232042"/>
              <a:gd name="connsiteX66" fmla="*/ 3487328 w 3991139"/>
              <a:gd name="connsiteY66" fmla="*/ 1022350 h 2232042"/>
              <a:gd name="connsiteX67" fmla="*/ 3490503 w 3991139"/>
              <a:gd name="connsiteY67" fmla="*/ 841375 h 2232042"/>
              <a:gd name="connsiteX68" fmla="*/ 3458753 w 3991139"/>
              <a:gd name="connsiteY68" fmla="*/ 396875 h 2232042"/>
              <a:gd name="connsiteX0" fmla="*/ 3458753 w 3991139"/>
              <a:gd name="connsiteY0" fmla="*/ 396875 h 2232042"/>
              <a:gd name="connsiteX1" fmla="*/ 3433353 w 3991139"/>
              <a:gd name="connsiteY1" fmla="*/ 250825 h 2232042"/>
              <a:gd name="connsiteX2" fmla="*/ 3404778 w 3991139"/>
              <a:gd name="connsiteY2" fmla="*/ 203200 h 2232042"/>
              <a:gd name="connsiteX3" fmla="*/ 3369853 w 3991139"/>
              <a:gd name="connsiteY3" fmla="*/ 152400 h 2232042"/>
              <a:gd name="connsiteX4" fmla="*/ 3331753 w 3991139"/>
              <a:gd name="connsiteY4" fmla="*/ 127000 h 2232042"/>
              <a:gd name="connsiteX5" fmla="*/ 3287303 w 3991139"/>
              <a:gd name="connsiteY5" fmla="*/ 98425 h 2232042"/>
              <a:gd name="connsiteX6" fmla="*/ 3223803 w 3991139"/>
              <a:gd name="connsiteY6" fmla="*/ 76200 h 2232042"/>
              <a:gd name="connsiteX7" fmla="*/ 3103153 w 3991139"/>
              <a:gd name="connsiteY7" fmla="*/ 53975 h 2232042"/>
              <a:gd name="connsiteX8" fmla="*/ 3004728 w 3991139"/>
              <a:gd name="connsiteY8" fmla="*/ 38100 h 2232042"/>
              <a:gd name="connsiteX9" fmla="*/ 2668178 w 3991139"/>
              <a:gd name="connsiteY9" fmla="*/ 12700 h 2232042"/>
              <a:gd name="connsiteX10" fmla="*/ 2087153 w 3991139"/>
              <a:gd name="connsiteY10" fmla="*/ 0 h 2232042"/>
              <a:gd name="connsiteX11" fmla="*/ 1306103 w 3991139"/>
              <a:gd name="connsiteY11" fmla="*/ 9525 h 2232042"/>
              <a:gd name="connsiteX12" fmla="*/ 588553 w 3991139"/>
              <a:gd name="connsiteY12" fmla="*/ 66675 h 2232042"/>
              <a:gd name="connsiteX13" fmla="*/ 182153 w 3991139"/>
              <a:gd name="connsiteY13" fmla="*/ 111125 h 2232042"/>
              <a:gd name="connsiteX14" fmla="*/ 121828 w 3991139"/>
              <a:gd name="connsiteY14" fmla="*/ 120650 h 2232042"/>
              <a:gd name="connsiteX15" fmla="*/ 93253 w 3991139"/>
              <a:gd name="connsiteY15" fmla="*/ 133350 h 2232042"/>
              <a:gd name="connsiteX16" fmla="*/ 61503 w 3991139"/>
              <a:gd name="connsiteY16" fmla="*/ 155575 h 2232042"/>
              <a:gd name="connsiteX17" fmla="*/ 45628 w 3991139"/>
              <a:gd name="connsiteY17" fmla="*/ 180975 h 2232042"/>
              <a:gd name="connsiteX18" fmla="*/ 29753 w 3991139"/>
              <a:gd name="connsiteY18" fmla="*/ 222250 h 2232042"/>
              <a:gd name="connsiteX19" fmla="*/ 17053 w 3991139"/>
              <a:gd name="connsiteY19" fmla="*/ 276225 h 2232042"/>
              <a:gd name="connsiteX20" fmla="*/ 4353 w 3991139"/>
              <a:gd name="connsiteY20" fmla="*/ 390525 h 2232042"/>
              <a:gd name="connsiteX21" fmla="*/ 7528 w 3991139"/>
              <a:gd name="connsiteY21" fmla="*/ 676275 h 2232042"/>
              <a:gd name="connsiteX22" fmla="*/ 86903 w 3991139"/>
              <a:gd name="connsiteY22" fmla="*/ 1136650 h 2232042"/>
              <a:gd name="connsiteX23" fmla="*/ 178978 w 3991139"/>
              <a:gd name="connsiteY23" fmla="*/ 1428750 h 2232042"/>
              <a:gd name="connsiteX24" fmla="*/ 309153 w 3991139"/>
              <a:gd name="connsiteY24" fmla="*/ 1784350 h 2232042"/>
              <a:gd name="connsiteX25" fmla="*/ 480603 w 3991139"/>
              <a:gd name="connsiteY25" fmla="*/ 2057400 h 2232042"/>
              <a:gd name="connsiteX26" fmla="*/ 537753 w 3991139"/>
              <a:gd name="connsiteY26" fmla="*/ 2120900 h 2232042"/>
              <a:gd name="connsiteX27" fmla="*/ 607603 w 3991139"/>
              <a:gd name="connsiteY27" fmla="*/ 2155825 h 2232042"/>
              <a:gd name="connsiteX28" fmla="*/ 680628 w 3991139"/>
              <a:gd name="connsiteY28" fmla="*/ 2178050 h 2232042"/>
              <a:gd name="connsiteX29" fmla="*/ 772703 w 3991139"/>
              <a:gd name="connsiteY29" fmla="*/ 2197100 h 2232042"/>
              <a:gd name="connsiteX30" fmla="*/ 867953 w 3991139"/>
              <a:gd name="connsiteY30" fmla="*/ 2216150 h 2232042"/>
              <a:gd name="connsiteX31" fmla="*/ 1067978 w 3991139"/>
              <a:gd name="connsiteY31" fmla="*/ 2222500 h 2232042"/>
              <a:gd name="connsiteX32" fmla="*/ 1328328 w 3991139"/>
              <a:gd name="connsiteY32" fmla="*/ 2219325 h 2232042"/>
              <a:gd name="connsiteX33" fmla="*/ 1779178 w 3991139"/>
              <a:gd name="connsiteY33" fmla="*/ 2232025 h 2232042"/>
              <a:gd name="connsiteX34" fmla="*/ 2258603 w 3991139"/>
              <a:gd name="connsiteY34" fmla="*/ 2216150 h 2232042"/>
              <a:gd name="connsiteX35" fmla="*/ 2661828 w 3991139"/>
              <a:gd name="connsiteY35" fmla="*/ 2206625 h 2232042"/>
              <a:gd name="connsiteX36" fmla="*/ 3071403 w 3991139"/>
              <a:gd name="connsiteY36" fmla="*/ 2190750 h 2232042"/>
              <a:gd name="connsiteX37" fmla="*/ 3192053 w 3991139"/>
              <a:gd name="connsiteY37" fmla="*/ 2165350 h 2232042"/>
              <a:gd name="connsiteX38" fmla="*/ 3236503 w 3991139"/>
              <a:gd name="connsiteY38" fmla="*/ 2152650 h 2232042"/>
              <a:gd name="connsiteX39" fmla="*/ 3280953 w 3991139"/>
              <a:gd name="connsiteY39" fmla="*/ 2133600 h 2232042"/>
              <a:gd name="connsiteX40" fmla="*/ 3319053 w 3991139"/>
              <a:gd name="connsiteY40" fmla="*/ 2101850 h 2232042"/>
              <a:gd name="connsiteX41" fmla="*/ 3366678 w 3991139"/>
              <a:gd name="connsiteY41" fmla="*/ 2054225 h 2232042"/>
              <a:gd name="connsiteX42" fmla="*/ 3395253 w 3991139"/>
              <a:gd name="connsiteY42" fmla="*/ 2006600 h 2232042"/>
              <a:gd name="connsiteX43" fmla="*/ 3420653 w 3991139"/>
              <a:gd name="connsiteY43" fmla="*/ 1917700 h 2232042"/>
              <a:gd name="connsiteX44" fmla="*/ 3433353 w 3991139"/>
              <a:gd name="connsiteY44" fmla="*/ 1816100 h 2232042"/>
              <a:gd name="connsiteX45" fmla="*/ 3458753 w 3991139"/>
              <a:gd name="connsiteY45" fmla="*/ 1698625 h 2232042"/>
              <a:gd name="connsiteX46" fmla="*/ 3480978 w 3991139"/>
              <a:gd name="connsiteY46" fmla="*/ 1460500 h 2232042"/>
              <a:gd name="connsiteX47" fmla="*/ 3487328 w 3991139"/>
              <a:gd name="connsiteY47" fmla="*/ 1374775 h 2232042"/>
              <a:gd name="connsiteX48" fmla="*/ 3493678 w 3991139"/>
              <a:gd name="connsiteY48" fmla="*/ 1336675 h 2232042"/>
              <a:gd name="connsiteX49" fmla="*/ 3503203 w 3991139"/>
              <a:gd name="connsiteY49" fmla="*/ 1320800 h 2232042"/>
              <a:gd name="connsiteX50" fmla="*/ 3534953 w 3991139"/>
              <a:gd name="connsiteY50" fmla="*/ 1308100 h 2232042"/>
              <a:gd name="connsiteX51" fmla="*/ 3588928 w 3991139"/>
              <a:gd name="connsiteY51" fmla="*/ 1295400 h 2232042"/>
              <a:gd name="connsiteX52" fmla="*/ 3652428 w 3991139"/>
              <a:gd name="connsiteY52" fmla="*/ 1289050 h 2232042"/>
              <a:gd name="connsiteX53" fmla="*/ 3728628 w 3991139"/>
              <a:gd name="connsiteY53" fmla="*/ 1289050 h 2232042"/>
              <a:gd name="connsiteX54" fmla="*/ 3785778 w 3991139"/>
              <a:gd name="connsiteY54" fmla="*/ 1295400 h 2232042"/>
              <a:gd name="connsiteX55" fmla="*/ 3836578 w 3991139"/>
              <a:gd name="connsiteY55" fmla="*/ 1301750 h 2232042"/>
              <a:gd name="connsiteX56" fmla="*/ 3990566 w 3991139"/>
              <a:gd name="connsiteY56" fmla="*/ 1340644 h 2232042"/>
              <a:gd name="connsiteX57" fmla="*/ 3886584 w 3991139"/>
              <a:gd name="connsiteY57" fmla="*/ 1235869 h 2232042"/>
              <a:gd name="connsiteX58" fmla="*/ 3825465 w 3991139"/>
              <a:gd name="connsiteY58" fmla="*/ 1201738 h 2232042"/>
              <a:gd name="connsiteX59" fmla="*/ 3782603 w 3991139"/>
              <a:gd name="connsiteY59" fmla="*/ 1181100 h 2232042"/>
              <a:gd name="connsiteX60" fmla="*/ 3735771 w 3991139"/>
              <a:gd name="connsiteY60" fmla="*/ 1177131 h 2232042"/>
              <a:gd name="connsiteX61" fmla="*/ 3674653 w 3991139"/>
              <a:gd name="connsiteY61" fmla="*/ 1165225 h 2232042"/>
              <a:gd name="connsiteX62" fmla="*/ 3614328 w 3991139"/>
              <a:gd name="connsiteY62" fmla="*/ 1158875 h 2232042"/>
              <a:gd name="connsiteX63" fmla="*/ 3582578 w 3991139"/>
              <a:gd name="connsiteY63" fmla="*/ 1152525 h 2232042"/>
              <a:gd name="connsiteX64" fmla="*/ 3537334 w 3991139"/>
              <a:gd name="connsiteY64" fmla="*/ 1159668 h 2232042"/>
              <a:gd name="connsiteX65" fmla="*/ 3487328 w 3991139"/>
              <a:gd name="connsiteY65" fmla="*/ 1152525 h 2232042"/>
              <a:gd name="connsiteX66" fmla="*/ 3487328 w 3991139"/>
              <a:gd name="connsiteY66" fmla="*/ 1022350 h 2232042"/>
              <a:gd name="connsiteX67" fmla="*/ 3490503 w 3991139"/>
              <a:gd name="connsiteY67" fmla="*/ 841375 h 2232042"/>
              <a:gd name="connsiteX68" fmla="*/ 3458753 w 3991139"/>
              <a:gd name="connsiteY68" fmla="*/ 396875 h 2232042"/>
              <a:gd name="connsiteX0" fmla="*/ 3458753 w 3991139"/>
              <a:gd name="connsiteY0" fmla="*/ 396875 h 2232042"/>
              <a:gd name="connsiteX1" fmla="*/ 3433353 w 3991139"/>
              <a:gd name="connsiteY1" fmla="*/ 250825 h 2232042"/>
              <a:gd name="connsiteX2" fmla="*/ 3404778 w 3991139"/>
              <a:gd name="connsiteY2" fmla="*/ 203200 h 2232042"/>
              <a:gd name="connsiteX3" fmla="*/ 3369853 w 3991139"/>
              <a:gd name="connsiteY3" fmla="*/ 152400 h 2232042"/>
              <a:gd name="connsiteX4" fmla="*/ 3331753 w 3991139"/>
              <a:gd name="connsiteY4" fmla="*/ 127000 h 2232042"/>
              <a:gd name="connsiteX5" fmla="*/ 3287303 w 3991139"/>
              <a:gd name="connsiteY5" fmla="*/ 98425 h 2232042"/>
              <a:gd name="connsiteX6" fmla="*/ 3223803 w 3991139"/>
              <a:gd name="connsiteY6" fmla="*/ 76200 h 2232042"/>
              <a:gd name="connsiteX7" fmla="*/ 3103153 w 3991139"/>
              <a:gd name="connsiteY7" fmla="*/ 53975 h 2232042"/>
              <a:gd name="connsiteX8" fmla="*/ 3004728 w 3991139"/>
              <a:gd name="connsiteY8" fmla="*/ 38100 h 2232042"/>
              <a:gd name="connsiteX9" fmla="*/ 2668178 w 3991139"/>
              <a:gd name="connsiteY9" fmla="*/ 12700 h 2232042"/>
              <a:gd name="connsiteX10" fmla="*/ 2087153 w 3991139"/>
              <a:gd name="connsiteY10" fmla="*/ 0 h 2232042"/>
              <a:gd name="connsiteX11" fmla="*/ 1306103 w 3991139"/>
              <a:gd name="connsiteY11" fmla="*/ 9525 h 2232042"/>
              <a:gd name="connsiteX12" fmla="*/ 588553 w 3991139"/>
              <a:gd name="connsiteY12" fmla="*/ 66675 h 2232042"/>
              <a:gd name="connsiteX13" fmla="*/ 182153 w 3991139"/>
              <a:gd name="connsiteY13" fmla="*/ 111125 h 2232042"/>
              <a:gd name="connsiteX14" fmla="*/ 121828 w 3991139"/>
              <a:gd name="connsiteY14" fmla="*/ 120650 h 2232042"/>
              <a:gd name="connsiteX15" fmla="*/ 93253 w 3991139"/>
              <a:gd name="connsiteY15" fmla="*/ 133350 h 2232042"/>
              <a:gd name="connsiteX16" fmla="*/ 61503 w 3991139"/>
              <a:gd name="connsiteY16" fmla="*/ 155575 h 2232042"/>
              <a:gd name="connsiteX17" fmla="*/ 45628 w 3991139"/>
              <a:gd name="connsiteY17" fmla="*/ 180975 h 2232042"/>
              <a:gd name="connsiteX18" fmla="*/ 29753 w 3991139"/>
              <a:gd name="connsiteY18" fmla="*/ 222250 h 2232042"/>
              <a:gd name="connsiteX19" fmla="*/ 17053 w 3991139"/>
              <a:gd name="connsiteY19" fmla="*/ 276225 h 2232042"/>
              <a:gd name="connsiteX20" fmla="*/ 4353 w 3991139"/>
              <a:gd name="connsiteY20" fmla="*/ 390525 h 2232042"/>
              <a:gd name="connsiteX21" fmla="*/ 7528 w 3991139"/>
              <a:gd name="connsiteY21" fmla="*/ 676275 h 2232042"/>
              <a:gd name="connsiteX22" fmla="*/ 86903 w 3991139"/>
              <a:gd name="connsiteY22" fmla="*/ 1136650 h 2232042"/>
              <a:gd name="connsiteX23" fmla="*/ 178978 w 3991139"/>
              <a:gd name="connsiteY23" fmla="*/ 1428750 h 2232042"/>
              <a:gd name="connsiteX24" fmla="*/ 309153 w 3991139"/>
              <a:gd name="connsiteY24" fmla="*/ 1784350 h 2232042"/>
              <a:gd name="connsiteX25" fmla="*/ 480603 w 3991139"/>
              <a:gd name="connsiteY25" fmla="*/ 2057400 h 2232042"/>
              <a:gd name="connsiteX26" fmla="*/ 537753 w 3991139"/>
              <a:gd name="connsiteY26" fmla="*/ 2120900 h 2232042"/>
              <a:gd name="connsiteX27" fmla="*/ 607603 w 3991139"/>
              <a:gd name="connsiteY27" fmla="*/ 2155825 h 2232042"/>
              <a:gd name="connsiteX28" fmla="*/ 680628 w 3991139"/>
              <a:gd name="connsiteY28" fmla="*/ 2178050 h 2232042"/>
              <a:gd name="connsiteX29" fmla="*/ 772703 w 3991139"/>
              <a:gd name="connsiteY29" fmla="*/ 2197100 h 2232042"/>
              <a:gd name="connsiteX30" fmla="*/ 867953 w 3991139"/>
              <a:gd name="connsiteY30" fmla="*/ 2216150 h 2232042"/>
              <a:gd name="connsiteX31" fmla="*/ 1067978 w 3991139"/>
              <a:gd name="connsiteY31" fmla="*/ 2222500 h 2232042"/>
              <a:gd name="connsiteX32" fmla="*/ 1328328 w 3991139"/>
              <a:gd name="connsiteY32" fmla="*/ 2219325 h 2232042"/>
              <a:gd name="connsiteX33" fmla="*/ 1779178 w 3991139"/>
              <a:gd name="connsiteY33" fmla="*/ 2232025 h 2232042"/>
              <a:gd name="connsiteX34" fmla="*/ 2258603 w 3991139"/>
              <a:gd name="connsiteY34" fmla="*/ 2216150 h 2232042"/>
              <a:gd name="connsiteX35" fmla="*/ 2661828 w 3991139"/>
              <a:gd name="connsiteY35" fmla="*/ 2206625 h 2232042"/>
              <a:gd name="connsiteX36" fmla="*/ 3071403 w 3991139"/>
              <a:gd name="connsiteY36" fmla="*/ 2190750 h 2232042"/>
              <a:gd name="connsiteX37" fmla="*/ 3192053 w 3991139"/>
              <a:gd name="connsiteY37" fmla="*/ 2165350 h 2232042"/>
              <a:gd name="connsiteX38" fmla="*/ 3236503 w 3991139"/>
              <a:gd name="connsiteY38" fmla="*/ 2152650 h 2232042"/>
              <a:gd name="connsiteX39" fmla="*/ 3280953 w 3991139"/>
              <a:gd name="connsiteY39" fmla="*/ 2133600 h 2232042"/>
              <a:gd name="connsiteX40" fmla="*/ 3319053 w 3991139"/>
              <a:gd name="connsiteY40" fmla="*/ 2101850 h 2232042"/>
              <a:gd name="connsiteX41" fmla="*/ 3366678 w 3991139"/>
              <a:gd name="connsiteY41" fmla="*/ 2054225 h 2232042"/>
              <a:gd name="connsiteX42" fmla="*/ 3395253 w 3991139"/>
              <a:gd name="connsiteY42" fmla="*/ 2006600 h 2232042"/>
              <a:gd name="connsiteX43" fmla="*/ 3420653 w 3991139"/>
              <a:gd name="connsiteY43" fmla="*/ 1917700 h 2232042"/>
              <a:gd name="connsiteX44" fmla="*/ 3433353 w 3991139"/>
              <a:gd name="connsiteY44" fmla="*/ 1816100 h 2232042"/>
              <a:gd name="connsiteX45" fmla="*/ 3458753 w 3991139"/>
              <a:gd name="connsiteY45" fmla="*/ 1698625 h 2232042"/>
              <a:gd name="connsiteX46" fmla="*/ 3480978 w 3991139"/>
              <a:gd name="connsiteY46" fmla="*/ 1460500 h 2232042"/>
              <a:gd name="connsiteX47" fmla="*/ 3487328 w 3991139"/>
              <a:gd name="connsiteY47" fmla="*/ 1374775 h 2232042"/>
              <a:gd name="connsiteX48" fmla="*/ 3493678 w 3991139"/>
              <a:gd name="connsiteY48" fmla="*/ 1336675 h 2232042"/>
              <a:gd name="connsiteX49" fmla="*/ 3503203 w 3991139"/>
              <a:gd name="connsiteY49" fmla="*/ 1320800 h 2232042"/>
              <a:gd name="connsiteX50" fmla="*/ 3534953 w 3991139"/>
              <a:gd name="connsiteY50" fmla="*/ 1308100 h 2232042"/>
              <a:gd name="connsiteX51" fmla="*/ 3588928 w 3991139"/>
              <a:gd name="connsiteY51" fmla="*/ 1295400 h 2232042"/>
              <a:gd name="connsiteX52" fmla="*/ 3652428 w 3991139"/>
              <a:gd name="connsiteY52" fmla="*/ 1289050 h 2232042"/>
              <a:gd name="connsiteX53" fmla="*/ 3728628 w 3991139"/>
              <a:gd name="connsiteY53" fmla="*/ 1289050 h 2232042"/>
              <a:gd name="connsiteX54" fmla="*/ 3785778 w 3991139"/>
              <a:gd name="connsiteY54" fmla="*/ 1295400 h 2232042"/>
              <a:gd name="connsiteX55" fmla="*/ 3836578 w 3991139"/>
              <a:gd name="connsiteY55" fmla="*/ 1301750 h 2232042"/>
              <a:gd name="connsiteX56" fmla="*/ 3990566 w 3991139"/>
              <a:gd name="connsiteY56" fmla="*/ 1340644 h 2232042"/>
              <a:gd name="connsiteX57" fmla="*/ 3886584 w 3991139"/>
              <a:gd name="connsiteY57" fmla="*/ 1235869 h 2232042"/>
              <a:gd name="connsiteX58" fmla="*/ 3825465 w 3991139"/>
              <a:gd name="connsiteY58" fmla="*/ 1201738 h 2232042"/>
              <a:gd name="connsiteX59" fmla="*/ 3782603 w 3991139"/>
              <a:gd name="connsiteY59" fmla="*/ 1181100 h 2232042"/>
              <a:gd name="connsiteX60" fmla="*/ 3735771 w 3991139"/>
              <a:gd name="connsiteY60" fmla="*/ 1167606 h 2232042"/>
              <a:gd name="connsiteX61" fmla="*/ 3674653 w 3991139"/>
              <a:gd name="connsiteY61" fmla="*/ 1165225 h 2232042"/>
              <a:gd name="connsiteX62" fmla="*/ 3614328 w 3991139"/>
              <a:gd name="connsiteY62" fmla="*/ 1158875 h 2232042"/>
              <a:gd name="connsiteX63" fmla="*/ 3582578 w 3991139"/>
              <a:gd name="connsiteY63" fmla="*/ 1152525 h 2232042"/>
              <a:gd name="connsiteX64" fmla="*/ 3537334 w 3991139"/>
              <a:gd name="connsiteY64" fmla="*/ 1159668 h 2232042"/>
              <a:gd name="connsiteX65" fmla="*/ 3487328 w 3991139"/>
              <a:gd name="connsiteY65" fmla="*/ 1152525 h 2232042"/>
              <a:gd name="connsiteX66" fmla="*/ 3487328 w 3991139"/>
              <a:gd name="connsiteY66" fmla="*/ 1022350 h 2232042"/>
              <a:gd name="connsiteX67" fmla="*/ 3490503 w 3991139"/>
              <a:gd name="connsiteY67" fmla="*/ 841375 h 2232042"/>
              <a:gd name="connsiteX68" fmla="*/ 3458753 w 3991139"/>
              <a:gd name="connsiteY68" fmla="*/ 396875 h 2232042"/>
              <a:gd name="connsiteX0" fmla="*/ 3458753 w 3991139"/>
              <a:gd name="connsiteY0" fmla="*/ 396875 h 2232042"/>
              <a:gd name="connsiteX1" fmla="*/ 3433353 w 3991139"/>
              <a:gd name="connsiteY1" fmla="*/ 250825 h 2232042"/>
              <a:gd name="connsiteX2" fmla="*/ 3404778 w 3991139"/>
              <a:gd name="connsiteY2" fmla="*/ 203200 h 2232042"/>
              <a:gd name="connsiteX3" fmla="*/ 3369853 w 3991139"/>
              <a:gd name="connsiteY3" fmla="*/ 152400 h 2232042"/>
              <a:gd name="connsiteX4" fmla="*/ 3331753 w 3991139"/>
              <a:gd name="connsiteY4" fmla="*/ 127000 h 2232042"/>
              <a:gd name="connsiteX5" fmla="*/ 3287303 w 3991139"/>
              <a:gd name="connsiteY5" fmla="*/ 98425 h 2232042"/>
              <a:gd name="connsiteX6" fmla="*/ 3223803 w 3991139"/>
              <a:gd name="connsiteY6" fmla="*/ 76200 h 2232042"/>
              <a:gd name="connsiteX7" fmla="*/ 3103153 w 3991139"/>
              <a:gd name="connsiteY7" fmla="*/ 53975 h 2232042"/>
              <a:gd name="connsiteX8" fmla="*/ 3004728 w 3991139"/>
              <a:gd name="connsiteY8" fmla="*/ 38100 h 2232042"/>
              <a:gd name="connsiteX9" fmla="*/ 2668178 w 3991139"/>
              <a:gd name="connsiteY9" fmla="*/ 12700 h 2232042"/>
              <a:gd name="connsiteX10" fmla="*/ 2087153 w 3991139"/>
              <a:gd name="connsiteY10" fmla="*/ 0 h 2232042"/>
              <a:gd name="connsiteX11" fmla="*/ 1306103 w 3991139"/>
              <a:gd name="connsiteY11" fmla="*/ 9525 h 2232042"/>
              <a:gd name="connsiteX12" fmla="*/ 588553 w 3991139"/>
              <a:gd name="connsiteY12" fmla="*/ 66675 h 2232042"/>
              <a:gd name="connsiteX13" fmla="*/ 182153 w 3991139"/>
              <a:gd name="connsiteY13" fmla="*/ 111125 h 2232042"/>
              <a:gd name="connsiteX14" fmla="*/ 121828 w 3991139"/>
              <a:gd name="connsiteY14" fmla="*/ 120650 h 2232042"/>
              <a:gd name="connsiteX15" fmla="*/ 93253 w 3991139"/>
              <a:gd name="connsiteY15" fmla="*/ 133350 h 2232042"/>
              <a:gd name="connsiteX16" fmla="*/ 61503 w 3991139"/>
              <a:gd name="connsiteY16" fmla="*/ 155575 h 2232042"/>
              <a:gd name="connsiteX17" fmla="*/ 45628 w 3991139"/>
              <a:gd name="connsiteY17" fmla="*/ 180975 h 2232042"/>
              <a:gd name="connsiteX18" fmla="*/ 29753 w 3991139"/>
              <a:gd name="connsiteY18" fmla="*/ 222250 h 2232042"/>
              <a:gd name="connsiteX19" fmla="*/ 17053 w 3991139"/>
              <a:gd name="connsiteY19" fmla="*/ 276225 h 2232042"/>
              <a:gd name="connsiteX20" fmla="*/ 4353 w 3991139"/>
              <a:gd name="connsiteY20" fmla="*/ 390525 h 2232042"/>
              <a:gd name="connsiteX21" fmla="*/ 7528 w 3991139"/>
              <a:gd name="connsiteY21" fmla="*/ 676275 h 2232042"/>
              <a:gd name="connsiteX22" fmla="*/ 86903 w 3991139"/>
              <a:gd name="connsiteY22" fmla="*/ 1136650 h 2232042"/>
              <a:gd name="connsiteX23" fmla="*/ 178978 w 3991139"/>
              <a:gd name="connsiteY23" fmla="*/ 1428750 h 2232042"/>
              <a:gd name="connsiteX24" fmla="*/ 309153 w 3991139"/>
              <a:gd name="connsiteY24" fmla="*/ 1784350 h 2232042"/>
              <a:gd name="connsiteX25" fmla="*/ 480603 w 3991139"/>
              <a:gd name="connsiteY25" fmla="*/ 2057400 h 2232042"/>
              <a:gd name="connsiteX26" fmla="*/ 537753 w 3991139"/>
              <a:gd name="connsiteY26" fmla="*/ 2120900 h 2232042"/>
              <a:gd name="connsiteX27" fmla="*/ 607603 w 3991139"/>
              <a:gd name="connsiteY27" fmla="*/ 2155825 h 2232042"/>
              <a:gd name="connsiteX28" fmla="*/ 680628 w 3991139"/>
              <a:gd name="connsiteY28" fmla="*/ 2178050 h 2232042"/>
              <a:gd name="connsiteX29" fmla="*/ 772703 w 3991139"/>
              <a:gd name="connsiteY29" fmla="*/ 2197100 h 2232042"/>
              <a:gd name="connsiteX30" fmla="*/ 867953 w 3991139"/>
              <a:gd name="connsiteY30" fmla="*/ 2216150 h 2232042"/>
              <a:gd name="connsiteX31" fmla="*/ 1067978 w 3991139"/>
              <a:gd name="connsiteY31" fmla="*/ 2222500 h 2232042"/>
              <a:gd name="connsiteX32" fmla="*/ 1328328 w 3991139"/>
              <a:gd name="connsiteY32" fmla="*/ 2219325 h 2232042"/>
              <a:gd name="connsiteX33" fmla="*/ 1779178 w 3991139"/>
              <a:gd name="connsiteY33" fmla="*/ 2232025 h 2232042"/>
              <a:gd name="connsiteX34" fmla="*/ 2258603 w 3991139"/>
              <a:gd name="connsiteY34" fmla="*/ 2216150 h 2232042"/>
              <a:gd name="connsiteX35" fmla="*/ 2661828 w 3991139"/>
              <a:gd name="connsiteY35" fmla="*/ 2206625 h 2232042"/>
              <a:gd name="connsiteX36" fmla="*/ 3071403 w 3991139"/>
              <a:gd name="connsiteY36" fmla="*/ 2190750 h 2232042"/>
              <a:gd name="connsiteX37" fmla="*/ 3192053 w 3991139"/>
              <a:gd name="connsiteY37" fmla="*/ 2165350 h 2232042"/>
              <a:gd name="connsiteX38" fmla="*/ 3236503 w 3991139"/>
              <a:gd name="connsiteY38" fmla="*/ 2152650 h 2232042"/>
              <a:gd name="connsiteX39" fmla="*/ 3280953 w 3991139"/>
              <a:gd name="connsiteY39" fmla="*/ 2133600 h 2232042"/>
              <a:gd name="connsiteX40" fmla="*/ 3319053 w 3991139"/>
              <a:gd name="connsiteY40" fmla="*/ 2101850 h 2232042"/>
              <a:gd name="connsiteX41" fmla="*/ 3366678 w 3991139"/>
              <a:gd name="connsiteY41" fmla="*/ 2054225 h 2232042"/>
              <a:gd name="connsiteX42" fmla="*/ 3395253 w 3991139"/>
              <a:gd name="connsiteY42" fmla="*/ 2006600 h 2232042"/>
              <a:gd name="connsiteX43" fmla="*/ 3420653 w 3991139"/>
              <a:gd name="connsiteY43" fmla="*/ 1917700 h 2232042"/>
              <a:gd name="connsiteX44" fmla="*/ 3433353 w 3991139"/>
              <a:gd name="connsiteY44" fmla="*/ 1816100 h 2232042"/>
              <a:gd name="connsiteX45" fmla="*/ 3458753 w 3991139"/>
              <a:gd name="connsiteY45" fmla="*/ 1698625 h 2232042"/>
              <a:gd name="connsiteX46" fmla="*/ 3480978 w 3991139"/>
              <a:gd name="connsiteY46" fmla="*/ 1460500 h 2232042"/>
              <a:gd name="connsiteX47" fmla="*/ 3487328 w 3991139"/>
              <a:gd name="connsiteY47" fmla="*/ 1374775 h 2232042"/>
              <a:gd name="connsiteX48" fmla="*/ 3493678 w 3991139"/>
              <a:gd name="connsiteY48" fmla="*/ 1336675 h 2232042"/>
              <a:gd name="connsiteX49" fmla="*/ 3503203 w 3991139"/>
              <a:gd name="connsiteY49" fmla="*/ 1320800 h 2232042"/>
              <a:gd name="connsiteX50" fmla="*/ 3534953 w 3991139"/>
              <a:gd name="connsiteY50" fmla="*/ 1308100 h 2232042"/>
              <a:gd name="connsiteX51" fmla="*/ 3588928 w 3991139"/>
              <a:gd name="connsiteY51" fmla="*/ 1295400 h 2232042"/>
              <a:gd name="connsiteX52" fmla="*/ 3652428 w 3991139"/>
              <a:gd name="connsiteY52" fmla="*/ 1289050 h 2232042"/>
              <a:gd name="connsiteX53" fmla="*/ 3728628 w 3991139"/>
              <a:gd name="connsiteY53" fmla="*/ 1289050 h 2232042"/>
              <a:gd name="connsiteX54" fmla="*/ 3785778 w 3991139"/>
              <a:gd name="connsiteY54" fmla="*/ 1295400 h 2232042"/>
              <a:gd name="connsiteX55" fmla="*/ 3836578 w 3991139"/>
              <a:gd name="connsiteY55" fmla="*/ 1301750 h 2232042"/>
              <a:gd name="connsiteX56" fmla="*/ 3990566 w 3991139"/>
              <a:gd name="connsiteY56" fmla="*/ 1340644 h 2232042"/>
              <a:gd name="connsiteX57" fmla="*/ 3886584 w 3991139"/>
              <a:gd name="connsiteY57" fmla="*/ 1235869 h 2232042"/>
              <a:gd name="connsiteX58" fmla="*/ 3825465 w 3991139"/>
              <a:gd name="connsiteY58" fmla="*/ 1201738 h 2232042"/>
              <a:gd name="connsiteX59" fmla="*/ 3782603 w 3991139"/>
              <a:gd name="connsiteY59" fmla="*/ 1181100 h 2232042"/>
              <a:gd name="connsiteX60" fmla="*/ 3735771 w 3991139"/>
              <a:gd name="connsiteY60" fmla="*/ 1167606 h 2232042"/>
              <a:gd name="connsiteX61" fmla="*/ 3684178 w 3991139"/>
              <a:gd name="connsiteY61" fmla="*/ 1155700 h 2232042"/>
              <a:gd name="connsiteX62" fmla="*/ 3614328 w 3991139"/>
              <a:gd name="connsiteY62" fmla="*/ 1158875 h 2232042"/>
              <a:gd name="connsiteX63" fmla="*/ 3582578 w 3991139"/>
              <a:gd name="connsiteY63" fmla="*/ 1152525 h 2232042"/>
              <a:gd name="connsiteX64" fmla="*/ 3537334 w 3991139"/>
              <a:gd name="connsiteY64" fmla="*/ 1159668 h 2232042"/>
              <a:gd name="connsiteX65" fmla="*/ 3487328 w 3991139"/>
              <a:gd name="connsiteY65" fmla="*/ 1152525 h 2232042"/>
              <a:gd name="connsiteX66" fmla="*/ 3487328 w 3991139"/>
              <a:gd name="connsiteY66" fmla="*/ 1022350 h 2232042"/>
              <a:gd name="connsiteX67" fmla="*/ 3490503 w 3991139"/>
              <a:gd name="connsiteY67" fmla="*/ 841375 h 2232042"/>
              <a:gd name="connsiteX68" fmla="*/ 3458753 w 3991139"/>
              <a:gd name="connsiteY68" fmla="*/ 396875 h 2232042"/>
              <a:gd name="connsiteX0" fmla="*/ 3458753 w 3991139"/>
              <a:gd name="connsiteY0" fmla="*/ 396875 h 2232042"/>
              <a:gd name="connsiteX1" fmla="*/ 3433353 w 3991139"/>
              <a:gd name="connsiteY1" fmla="*/ 250825 h 2232042"/>
              <a:gd name="connsiteX2" fmla="*/ 3404778 w 3991139"/>
              <a:gd name="connsiteY2" fmla="*/ 203200 h 2232042"/>
              <a:gd name="connsiteX3" fmla="*/ 3369853 w 3991139"/>
              <a:gd name="connsiteY3" fmla="*/ 152400 h 2232042"/>
              <a:gd name="connsiteX4" fmla="*/ 3331753 w 3991139"/>
              <a:gd name="connsiteY4" fmla="*/ 127000 h 2232042"/>
              <a:gd name="connsiteX5" fmla="*/ 3287303 w 3991139"/>
              <a:gd name="connsiteY5" fmla="*/ 98425 h 2232042"/>
              <a:gd name="connsiteX6" fmla="*/ 3223803 w 3991139"/>
              <a:gd name="connsiteY6" fmla="*/ 76200 h 2232042"/>
              <a:gd name="connsiteX7" fmla="*/ 3103153 w 3991139"/>
              <a:gd name="connsiteY7" fmla="*/ 53975 h 2232042"/>
              <a:gd name="connsiteX8" fmla="*/ 3004728 w 3991139"/>
              <a:gd name="connsiteY8" fmla="*/ 38100 h 2232042"/>
              <a:gd name="connsiteX9" fmla="*/ 2668178 w 3991139"/>
              <a:gd name="connsiteY9" fmla="*/ 12700 h 2232042"/>
              <a:gd name="connsiteX10" fmla="*/ 2087153 w 3991139"/>
              <a:gd name="connsiteY10" fmla="*/ 0 h 2232042"/>
              <a:gd name="connsiteX11" fmla="*/ 1306103 w 3991139"/>
              <a:gd name="connsiteY11" fmla="*/ 9525 h 2232042"/>
              <a:gd name="connsiteX12" fmla="*/ 588553 w 3991139"/>
              <a:gd name="connsiteY12" fmla="*/ 66675 h 2232042"/>
              <a:gd name="connsiteX13" fmla="*/ 182153 w 3991139"/>
              <a:gd name="connsiteY13" fmla="*/ 111125 h 2232042"/>
              <a:gd name="connsiteX14" fmla="*/ 121828 w 3991139"/>
              <a:gd name="connsiteY14" fmla="*/ 120650 h 2232042"/>
              <a:gd name="connsiteX15" fmla="*/ 93253 w 3991139"/>
              <a:gd name="connsiteY15" fmla="*/ 133350 h 2232042"/>
              <a:gd name="connsiteX16" fmla="*/ 61503 w 3991139"/>
              <a:gd name="connsiteY16" fmla="*/ 155575 h 2232042"/>
              <a:gd name="connsiteX17" fmla="*/ 45628 w 3991139"/>
              <a:gd name="connsiteY17" fmla="*/ 180975 h 2232042"/>
              <a:gd name="connsiteX18" fmla="*/ 29753 w 3991139"/>
              <a:gd name="connsiteY18" fmla="*/ 222250 h 2232042"/>
              <a:gd name="connsiteX19" fmla="*/ 17053 w 3991139"/>
              <a:gd name="connsiteY19" fmla="*/ 276225 h 2232042"/>
              <a:gd name="connsiteX20" fmla="*/ 4353 w 3991139"/>
              <a:gd name="connsiteY20" fmla="*/ 390525 h 2232042"/>
              <a:gd name="connsiteX21" fmla="*/ 7528 w 3991139"/>
              <a:gd name="connsiteY21" fmla="*/ 676275 h 2232042"/>
              <a:gd name="connsiteX22" fmla="*/ 86903 w 3991139"/>
              <a:gd name="connsiteY22" fmla="*/ 1136650 h 2232042"/>
              <a:gd name="connsiteX23" fmla="*/ 178978 w 3991139"/>
              <a:gd name="connsiteY23" fmla="*/ 1428750 h 2232042"/>
              <a:gd name="connsiteX24" fmla="*/ 309153 w 3991139"/>
              <a:gd name="connsiteY24" fmla="*/ 1784350 h 2232042"/>
              <a:gd name="connsiteX25" fmla="*/ 480603 w 3991139"/>
              <a:gd name="connsiteY25" fmla="*/ 2057400 h 2232042"/>
              <a:gd name="connsiteX26" fmla="*/ 537753 w 3991139"/>
              <a:gd name="connsiteY26" fmla="*/ 2120900 h 2232042"/>
              <a:gd name="connsiteX27" fmla="*/ 607603 w 3991139"/>
              <a:gd name="connsiteY27" fmla="*/ 2155825 h 2232042"/>
              <a:gd name="connsiteX28" fmla="*/ 680628 w 3991139"/>
              <a:gd name="connsiteY28" fmla="*/ 2178050 h 2232042"/>
              <a:gd name="connsiteX29" fmla="*/ 772703 w 3991139"/>
              <a:gd name="connsiteY29" fmla="*/ 2197100 h 2232042"/>
              <a:gd name="connsiteX30" fmla="*/ 867953 w 3991139"/>
              <a:gd name="connsiteY30" fmla="*/ 2216150 h 2232042"/>
              <a:gd name="connsiteX31" fmla="*/ 1067978 w 3991139"/>
              <a:gd name="connsiteY31" fmla="*/ 2222500 h 2232042"/>
              <a:gd name="connsiteX32" fmla="*/ 1328328 w 3991139"/>
              <a:gd name="connsiteY32" fmla="*/ 2219325 h 2232042"/>
              <a:gd name="connsiteX33" fmla="*/ 1779178 w 3991139"/>
              <a:gd name="connsiteY33" fmla="*/ 2232025 h 2232042"/>
              <a:gd name="connsiteX34" fmla="*/ 2258603 w 3991139"/>
              <a:gd name="connsiteY34" fmla="*/ 2216150 h 2232042"/>
              <a:gd name="connsiteX35" fmla="*/ 2661828 w 3991139"/>
              <a:gd name="connsiteY35" fmla="*/ 2206625 h 2232042"/>
              <a:gd name="connsiteX36" fmla="*/ 3071403 w 3991139"/>
              <a:gd name="connsiteY36" fmla="*/ 2190750 h 2232042"/>
              <a:gd name="connsiteX37" fmla="*/ 3192053 w 3991139"/>
              <a:gd name="connsiteY37" fmla="*/ 2165350 h 2232042"/>
              <a:gd name="connsiteX38" fmla="*/ 3236503 w 3991139"/>
              <a:gd name="connsiteY38" fmla="*/ 2152650 h 2232042"/>
              <a:gd name="connsiteX39" fmla="*/ 3280953 w 3991139"/>
              <a:gd name="connsiteY39" fmla="*/ 2133600 h 2232042"/>
              <a:gd name="connsiteX40" fmla="*/ 3319053 w 3991139"/>
              <a:gd name="connsiteY40" fmla="*/ 2101850 h 2232042"/>
              <a:gd name="connsiteX41" fmla="*/ 3366678 w 3991139"/>
              <a:gd name="connsiteY41" fmla="*/ 2054225 h 2232042"/>
              <a:gd name="connsiteX42" fmla="*/ 3395253 w 3991139"/>
              <a:gd name="connsiteY42" fmla="*/ 2006600 h 2232042"/>
              <a:gd name="connsiteX43" fmla="*/ 3420653 w 3991139"/>
              <a:gd name="connsiteY43" fmla="*/ 1917700 h 2232042"/>
              <a:gd name="connsiteX44" fmla="*/ 3433353 w 3991139"/>
              <a:gd name="connsiteY44" fmla="*/ 1816100 h 2232042"/>
              <a:gd name="connsiteX45" fmla="*/ 3458753 w 3991139"/>
              <a:gd name="connsiteY45" fmla="*/ 1698625 h 2232042"/>
              <a:gd name="connsiteX46" fmla="*/ 3480978 w 3991139"/>
              <a:gd name="connsiteY46" fmla="*/ 1460500 h 2232042"/>
              <a:gd name="connsiteX47" fmla="*/ 3487328 w 3991139"/>
              <a:gd name="connsiteY47" fmla="*/ 1374775 h 2232042"/>
              <a:gd name="connsiteX48" fmla="*/ 3493678 w 3991139"/>
              <a:gd name="connsiteY48" fmla="*/ 1336675 h 2232042"/>
              <a:gd name="connsiteX49" fmla="*/ 3503203 w 3991139"/>
              <a:gd name="connsiteY49" fmla="*/ 1320800 h 2232042"/>
              <a:gd name="connsiteX50" fmla="*/ 3534953 w 3991139"/>
              <a:gd name="connsiteY50" fmla="*/ 1308100 h 2232042"/>
              <a:gd name="connsiteX51" fmla="*/ 3588928 w 3991139"/>
              <a:gd name="connsiteY51" fmla="*/ 1295400 h 2232042"/>
              <a:gd name="connsiteX52" fmla="*/ 3652428 w 3991139"/>
              <a:gd name="connsiteY52" fmla="*/ 1289050 h 2232042"/>
              <a:gd name="connsiteX53" fmla="*/ 3728628 w 3991139"/>
              <a:gd name="connsiteY53" fmla="*/ 1289050 h 2232042"/>
              <a:gd name="connsiteX54" fmla="*/ 3785778 w 3991139"/>
              <a:gd name="connsiteY54" fmla="*/ 1295400 h 2232042"/>
              <a:gd name="connsiteX55" fmla="*/ 3836578 w 3991139"/>
              <a:gd name="connsiteY55" fmla="*/ 1301750 h 2232042"/>
              <a:gd name="connsiteX56" fmla="*/ 3990566 w 3991139"/>
              <a:gd name="connsiteY56" fmla="*/ 1340644 h 2232042"/>
              <a:gd name="connsiteX57" fmla="*/ 3886584 w 3991139"/>
              <a:gd name="connsiteY57" fmla="*/ 1235869 h 2232042"/>
              <a:gd name="connsiteX58" fmla="*/ 3825465 w 3991139"/>
              <a:gd name="connsiteY58" fmla="*/ 1201738 h 2232042"/>
              <a:gd name="connsiteX59" fmla="*/ 3782603 w 3991139"/>
              <a:gd name="connsiteY59" fmla="*/ 1181100 h 2232042"/>
              <a:gd name="connsiteX60" fmla="*/ 3735771 w 3991139"/>
              <a:gd name="connsiteY60" fmla="*/ 1167606 h 2232042"/>
              <a:gd name="connsiteX61" fmla="*/ 3684178 w 3991139"/>
              <a:gd name="connsiteY61" fmla="*/ 1155700 h 2232042"/>
              <a:gd name="connsiteX62" fmla="*/ 3614328 w 3991139"/>
              <a:gd name="connsiteY62" fmla="*/ 1144588 h 2232042"/>
              <a:gd name="connsiteX63" fmla="*/ 3582578 w 3991139"/>
              <a:gd name="connsiteY63" fmla="*/ 1152525 h 2232042"/>
              <a:gd name="connsiteX64" fmla="*/ 3537334 w 3991139"/>
              <a:gd name="connsiteY64" fmla="*/ 1159668 h 2232042"/>
              <a:gd name="connsiteX65" fmla="*/ 3487328 w 3991139"/>
              <a:gd name="connsiteY65" fmla="*/ 1152525 h 2232042"/>
              <a:gd name="connsiteX66" fmla="*/ 3487328 w 3991139"/>
              <a:gd name="connsiteY66" fmla="*/ 1022350 h 2232042"/>
              <a:gd name="connsiteX67" fmla="*/ 3490503 w 3991139"/>
              <a:gd name="connsiteY67" fmla="*/ 841375 h 2232042"/>
              <a:gd name="connsiteX68" fmla="*/ 3458753 w 3991139"/>
              <a:gd name="connsiteY68" fmla="*/ 396875 h 2232042"/>
              <a:gd name="connsiteX0" fmla="*/ 3458753 w 3991139"/>
              <a:gd name="connsiteY0" fmla="*/ 396875 h 2232042"/>
              <a:gd name="connsiteX1" fmla="*/ 3433353 w 3991139"/>
              <a:gd name="connsiteY1" fmla="*/ 250825 h 2232042"/>
              <a:gd name="connsiteX2" fmla="*/ 3404778 w 3991139"/>
              <a:gd name="connsiteY2" fmla="*/ 203200 h 2232042"/>
              <a:gd name="connsiteX3" fmla="*/ 3369853 w 3991139"/>
              <a:gd name="connsiteY3" fmla="*/ 152400 h 2232042"/>
              <a:gd name="connsiteX4" fmla="*/ 3331753 w 3991139"/>
              <a:gd name="connsiteY4" fmla="*/ 127000 h 2232042"/>
              <a:gd name="connsiteX5" fmla="*/ 3287303 w 3991139"/>
              <a:gd name="connsiteY5" fmla="*/ 98425 h 2232042"/>
              <a:gd name="connsiteX6" fmla="*/ 3223803 w 3991139"/>
              <a:gd name="connsiteY6" fmla="*/ 76200 h 2232042"/>
              <a:gd name="connsiteX7" fmla="*/ 3103153 w 3991139"/>
              <a:gd name="connsiteY7" fmla="*/ 53975 h 2232042"/>
              <a:gd name="connsiteX8" fmla="*/ 3004728 w 3991139"/>
              <a:gd name="connsiteY8" fmla="*/ 38100 h 2232042"/>
              <a:gd name="connsiteX9" fmla="*/ 2668178 w 3991139"/>
              <a:gd name="connsiteY9" fmla="*/ 12700 h 2232042"/>
              <a:gd name="connsiteX10" fmla="*/ 2087153 w 3991139"/>
              <a:gd name="connsiteY10" fmla="*/ 0 h 2232042"/>
              <a:gd name="connsiteX11" fmla="*/ 1306103 w 3991139"/>
              <a:gd name="connsiteY11" fmla="*/ 9525 h 2232042"/>
              <a:gd name="connsiteX12" fmla="*/ 588553 w 3991139"/>
              <a:gd name="connsiteY12" fmla="*/ 66675 h 2232042"/>
              <a:gd name="connsiteX13" fmla="*/ 182153 w 3991139"/>
              <a:gd name="connsiteY13" fmla="*/ 111125 h 2232042"/>
              <a:gd name="connsiteX14" fmla="*/ 121828 w 3991139"/>
              <a:gd name="connsiteY14" fmla="*/ 120650 h 2232042"/>
              <a:gd name="connsiteX15" fmla="*/ 93253 w 3991139"/>
              <a:gd name="connsiteY15" fmla="*/ 133350 h 2232042"/>
              <a:gd name="connsiteX16" fmla="*/ 61503 w 3991139"/>
              <a:gd name="connsiteY16" fmla="*/ 155575 h 2232042"/>
              <a:gd name="connsiteX17" fmla="*/ 45628 w 3991139"/>
              <a:gd name="connsiteY17" fmla="*/ 180975 h 2232042"/>
              <a:gd name="connsiteX18" fmla="*/ 29753 w 3991139"/>
              <a:gd name="connsiteY18" fmla="*/ 222250 h 2232042"/>
              <a:gd name="connsiteX19" fmla="*/ 17053 w 3991139"/>
              <a:gd name="connsiteY19" fmla="*/ 276225 h 2232042"/>
              <a:gd name="connsiteX20" fmla="*/ 4353 w 3991139"/>
              <a:gd name="connsiteY20" fmla="*/ 390525 h 2232042"/>
              <a:gd name="connsiteX21" fmla="*/ 7528 w 3991139"/>
              <a:gd name="connsiteY21" fmla="*/ 676275 h 2232042"/>
              <a:gd name="connsiteX22" fmla="*/ 86903 w 3991139"/>
              <a:gd name="connsiteY22" fmla="*/ 1136650 h 2232042"/>
              <a:gd name="connsiteX23" fmla="*/ 178978 w 3991139"/>
              <a:gd name="connsiteY23" fmla="*/ 1428750 h 2232042"/>
              <a:gd name="connsiteX24" fmla="*/ 309153 w 3991139"/>
              <a:gd name="connsiteY24" fmla="*/ 1784350 h 2232042"/>
              <a:gd name="connsiteX25" fmla="*/ 480603 w 3991139"/>
              <a:gd name="connsiteY25" fmla="*/ 2057400 h 2232042"/>
              <a:gd name="connsiteX26" fmla="*/ 537753 w 3991139"/>
              <a:gd name="connsiteY26" fmla="*/ 2120900 h 2232042"/>
              <a:gd name="connsiteX27" fmla="*/ 607603 w 3991139"/>
              <a:gd name="connsiteY27" fmla="*/ 2155825 h 2232042"/>
              <a:gd name="connsiteX28" fmla="*/ 680628 w 3991139"/>
              <a:gd name="connsiteY28" fmla="*/ 2178050 h 2232042"/>
              <a:gd name="connsiteX29" fmla="*/ 772703 w 3991139"/>
              <a:gd name="connsiteY29" fmla="*/ 2197100 h 2232042"/>
              <a:gd name="connsiteX30" fmla="*/ 867953 w 3991139"/>
              <a:gd name="connsiteY30" fmla="*/ 2216150 h 2232042"/>
              <a:gd name="connsiteX31" fmla="*/ 1067978 w 3991139"/>
              <a:gd name="connsiteY31" fmla="*/ 2222500 h 2232042"/>
              <a:gd name="connsiteX32" fmla="*/ 1328328 w 3991139"/>
              <a:gd name="connsiteY32" fmla="*/ 2219325 h 2232042"/>
              <a:gd name="connsiteX33" fmla="*/ 1779178 w 3991139"/>
              <a:gd name="connsiteY33" fmla="*/ 2232025 h 2232042"/>
              <a:gd name="connsiteX34" fmla="*/ 2258603 w 3991139"/>
              <a:gd name="connsiteY34" fmla="*/ 2216150 h 2232042"/>
              <a:gd name="connsiteX35" fmla="*/ 2661828 w 3991139"/>
              <a:gd name="connsiteY35" fmla="*/ 2206625 h 2232042"/>
              <a:gd name="connsiteX36" fmla="*/ 3071403 w 3991139"/>
              <a:gd name="connsiteY36" fmla="*/ 2190750 h 2232042"/>
              <a:gd name="connsiteX37" fmla="*/ 3192053 w 3991139"/>
              <a:gd name="connsiteY37" fmla="*/ 2165350 h 2232042"/>
              <a:gd name="connsiteX38" fmla="*/ 3236503 w 3991139"/>
              <a:gd name="connsiteY38" fmla="*/ 2152650 h 2232042"/>
              <a:gd name="connsiteX39" fmla="*/ 3280953 w 3991139"/>
              <a:gd name="connsiteY39" fmla="*/ 2133600 h 2232042"/>
              <a:gd name="connsiteX40" fmla="*/ 3319053 w 3991139"/>
              <a:gd name="connsiteY40" fmla="*/ 2101850 h 2232042"/>
              <a:gd name="connsiteX41" fmla="*/ 3366678 w 3991139"/>
              <a:gd name="connsiteY41" fmla="*/ 2054225 h 2232042"/>
              <a:gd name="connsiteX42" fmla="*/ 3395253 w 3991139"/>
              <a:gd name="connsiteY42" fmla="*/ 2006600 h 2232042"/>
              <a:gd name="connsiteX43" fmla="*/ 3420653 w 3991139"/>
              <a:gd name="connsiteY43" fmla="*/ 1917700 h 2232042"/>
              <a:gd name="connsiteX44" fmla="*/ 3433353 w 3991139"/>
              <a:gd name="connsiteY44" fmla="*/ 1816100 h 2232042"/>
              <a:gd name="connsiteX45" fmla="*/ 3458753 w 3991139"/>
              <a:gd name="connsiteY45" fmla="*/ 1698625 h 2232042"/>
              <a:gd name="connsiteX46" fmla="*/ 3480978 w 3991139"/>
              <a:gd name="connsiteY46" fmla="*/ 1460500 h 2232042"/>
              <a:gd name="connsiteX47" fmla="*/ 3487328 w 3991139"/>
              <a:gd name="connsiteY47" fmla="*/ 1374775 h 2232042"/>
              <a:gd name="connsiteX48" fmla="*/ 3493678 w 3991139"/>
              <a:gd name="connsiteY48" fmla="*/ 1336675 h 2232042"/>
              <a:gd name="connsiteX49" fmla="*/ 3503203 w 3991139"/>
              <a:gd name="connsiteY49" fmla="*/ 1320800 h 2232042"/>
              <a:gd name="connsiteX50" fmla="*/ 3534953 w 3991139"/>
              <a:gd name="connsiteY50" fmla="*/ 1308100 h 2232042"/>
              <a:gd name="connsiteX51" fmla="*/ 3588928 w 3991139"/>
              <a:gd name="connsiteY51" fmla="*/ 1295400 h 2232042"/>
              <a:gd name="connsiteX52" fmla="*/ 3652428 w 3991139"/>
              <a:gd name="connsiteY52" fmla="*/ 1289050 h 2232042"/>
              <a:gd name="connsiteX53" fmla="*/ 3728628 w 3991139"/>
              <a:gd name="connsiteY53" fmla="*/ 1289050 h 2232042"/>
              <a:gd name="connsiteX54" fmla="*/ 3785778 w 3991139"/>
              <a:gd name="connsiteY54" fmla="*/ 1295400 h 2232042"/>
              <a:gd name="connsiteX55" fmla="*/ 3836578 w 3991139"/>
              <a:gd name="connsiteY55" fmla="*/ 1301750 h 2232042"/>
              <a:gd name="connsiteX56" fmla="*/ 3990566 w 3991139"/>
              <a:gd name="connsiteY56" fmla="*/ 1340644 h 2232042"/>
              <a:gd name="connsiteX57" fmla="*/ 3886584 w 3991139"/>
              <a:gd name="connsiteY57" fmla="*/ 1235869 h 2232042"/>
              <a:gd name="connsiteX58" fmla="*/ 3825465 w 3991139"/>
              <a:gd name="connsiteY58" fmla="*/ 1201738 h 2232042"/>
              <a:gd name="connsiteX59" fmla="*/ 3782603 w 3991139"/>
              <a:gd name="connsiteY59" fmla="*/ 1181100 h 2232042"/>
              <a:gd name="connsiteX60" fmla="*/ 3735771 w 3991139"/>
              <a:gd name="connsiteY60" fmla="*/ 1167606 h 2232042"/>
              <a:gd name="connsiteX61" fmla="*/ 3684178 w 3991139"/>
              <a:gd name="connsiteY61" fmla="*/ 1155700 h 2232042"/>
              <a:gd name="connsiteX62" fmla="*/ 3614328 w 3991139"/>
              <a:gd name="connsiteY62" fmla="*/ 1144588 h 2232042"/>
              <a:gd name="connsiteX63" fmla="*/ 3570672 w 3991139"/>
              <a:gd name="connsiteY63" fmla="*/ 1138238 h 2232042"/>
              <a:gd name="connsiteX64" fmla="*/ 3537334 w 3991139"/>
              <a:gd name="connsiteY64" fmla="*/ 1159668 h 2232042"/>
              <a:gd name="connsiteX65" fmla="*/ 3487328 w 3991139"/>
              <a:gd name="connsiteY65" fmla="*/ 1152525 h 2232042"/>
              <a:gd name="connsiteX66" fmla="*/ 3487328 w 3991139"/>
              <a:gd name="connsiteY66" fmla="*/ 1022350 h 2232042"/>
              <a:gd name="connsiteX67" fmla="*/ 3490503 w 3991139"/>
              <a:gd name="connsiteY67" fmla="*/ 841375 h 2232042"/>
              <a:gd name="connsiteX68" fmla="*/ 3458753 w 3991139"/>
              <a:gd name="connsiteY68" fmla="*/ 396875 h 2232042"/>
              <a:gd name="connsiteX0" fmla="*/ 3458753 w 3991139"/>
              <a:gd name="connsiteY0" fmla="*/ 396875 h 2232042"/>
              <a:gd name="connsiteX1" fmla="*/ 3433353 w 3991139"/>
              <a:gd name="connsiteY1" fmla="*/ 250825 h 2232042"/>
              <a:gd name="connsiteX2" fmla="*/ 3404778 w 3991139"/>
              <a:gd name="connsiteY2" fmla="*/ 203200 h 2232042"/>
              <a:gd name="connsiteX3" fmla="*/ 3369853 w 3991139"/>
              <a:gd name="connsiteY3" fmla="*/ 152400 h 2232042"/>
              <a:gd name="connsiteX4" fmla="*/ 3331753 w 3991139"/>
              <a:gd name="connsiteY4" fmla="*/ 127000 h 2232042"/>
              <a:gd name="connsiteX5" fmla="*/ 3287303 w 3991139"/>
              <a:gd name="connsiteY5" fmla="*/ 98425 h 2232042"/>
              <a:gd name="connsiteX6" fmla="*/ 3223803 w 3991139"/>
              <a:gd name="connsiteY6" fmla="*/ 76200 h 2232042"/>
              <a:gd name="connsiteX7" fmla="*/ 3103153 w 3991139"/>
              <a:gd name="connsiteY7" fmla="*/ 53975 h 2232042"/>
              <a:gd name="connsiteX8" fmla="*/ 3004728 w 3991139"/>
              <a:gd name="connsiteY8" fmla="*/ 38100 h 2232042"/>
              <a:gd name="connsiteX9" fmla="*/ 2668178 w 3991139"/>
              <a:gd name="connsiteY9" fmla="*/ 12700 h 2232042"/>
              <a:gd name="connsiteX10" fmla="*/ 2087153 w 3991139"/>
              <a:gd name="connsiteY10" fmla="*/ 0 h 2232042"/>
              <a:gd name="connsiteX11" fmla="*/ 1306103 w 3991139"/>
              <a:gd name="connsiteY11" fmla="*/ 9525 h 2232042"/>
              <a:gd name="connsiteX12" fmla="*/ 588553 w 3991139"/>
              <a:gd name="connsiteY12" fmla="*/ 66675 h 2232042"/>
              <a:gd name="connsiteX13" fmla="*/ 182153 w 3991139"/>
              <a:gd name="connsiteY13" fmla="*/ 111125 h 2232042"/>
              <a:gd name="connsiteX14" fmla="*/ 121828 w 3991139"/>
              <a:gd name="connsiteY14" fmla="*/ 120650 h 2232042"/>
              <a:gd name="connsiteX15" fmla="*/ 93253 w 3991139"/>
              <a:gd name="connsiteY15" fmla="*/ 133350 h 2232042"/>
              <a:gd name="connsiteX16" fmla="*/ 61503 w 3991139"/>
              <a:gd name="connsiteY16" fmla="*/ 155575 h 2232042"/>
              <a:gd name="connsiteX17" fmla="*/ 45628 w 3991139"/>
              <a:gd name="connsiteY17" fmla="*/ 180975 h 2232042"/>
              <a:gd name="connsiteX18" fmla="*/ 29753 w 3991139"/>
              <a:gd name="connsiteY18" fmla="*/ 222250 h 2232042"/>
              <a:gd name="connsiteX19" fmla="*/ 17053 w 3991139"/>
              <a:gd name="connsiteY19" fmla="*/ 276225 h 2232042"/>
              <a:gd name="connsiteX20" fmla="*/ 4353 w 3991139"/>
              <a:gd name="connsiteY20" fmla="*/ 390525 h 2232042"/>
              <a:gd name="connsiteX21" fmla="*/ 7528 w 3991139"/>
              <a:gd name="connsiteY21" fmla="*/ 676275 h 2232042"/>
              <a:gd name="connsiteX22" fmla="*/ 86903 w 3991139"/>
              <a:gd name="connsiteY22" fmla="*/ 1136650 h 2232042"/>
              <a:gd name="connsiteX23" fmla="*/ 178978 w 3991139"/>
              <a:gd name="connsiteY23" fmla="*/ 1428750 h 2232042"/>
              <a:gd name="connsiteX24" fmla="*/ 309153 w 3991139"/>
              <a:gd name="connsiteY24" fmla="*/ 1784350 h 2232042"/>
              <a:gd name="connsiteX25" fmla="*/ 480603 w 3991139"/>
              <a:gd name="connsiteY25" fmla="*/ 2057400 h 2232042"/>
              <a:gd name="connsiteX26" fmla="*/ 537753 w 3991139"/>
              <a:gd name="connsiteY26" fmla="*/ 2120900 h 2232042"/>
              <a:gd name="connsiteX27" fmla="*/ 607603 w 3991139"/>
              <a:gd name="connsiteY27" fmla="*/ 2155825 h 2232042"/>
              <a:gd name="connsiteX28" fmla="*/ 680628 w 3991139"/>
              <a:gd name="connsiteY28" fmla="*/ 2178050 h 2232042"/>
              <a:gd name="connsiteX29" fmla="*/ 772703 w 3991139"/>
              <a:gd name="connsiteY29" fmla="*/ 2197100 h 2232042"/>
              <a:gd name="connsiteX30" fmla="*/ 867953 w 3991139"/>
              <a:gd name="connsiteY30" fmla="*/ 2216150 h 2232042"/>
              <a:gd name="connsiteX31" fmla="*/ 1067978 w 3991139"/>
              <a:gd name="connsiteY31" fmla="*/ 2222500 h 2232042"/>
              <a:gd name="connsiteX32" fmla="*/ 1328328 w 3991139"/>
              <a:gd name="connsiteY32" fmla="*/ 2219325 h 2232042"/>
              <a:gd name="connsiteX33" fmla="*/ 1779178 w 3991139"/>
              <a:gd name="connsiteY33" fmla="*/ 2232025 h 2232042"/>
              <a:gd name="connsiteX34" fmla="*/ 2258603 w 3991139"/>
              <a:gd name="connsiteY34" fmla="*/ 2216150 h 2232042"/>
              <a:gd name="connsiteX35" fmla="*/ 2661828 w 3991139"/>
              <a:gd name="connsiteY35" fmla="*/ 2206625 h 2232042"/>
              <a:gd name="connsiteX36" fmla="*/ 3071403 w 3991139"/>
              <a:gd name="connsiteY36" fmla="*/ 2190750 h 2232042"/>
              <a:gd name="connsiteX37" fmla="*/ 3192053 w 3991139"/>
              <a:gd name="connsiteY37" fmla="*/ 2165350 h 2232042"/>
              <a:gd name="connsiteX38" fmla="*/ 3236503 w 3991139"/>
              <a:gd name="connsiteY38" fmla="*/ 2152650 h 2232042"/>
              <a:gd name="connsiteX39" fmla="*/ 3280953 w 3991139"/>
              <a:gd name="connsiteY39" fmla="*/ 2133600 h 2232042"/>
              <a:gd name="connsiteX40" fmla="*/ 3319053 w 3991139"/>
              <a:gd name="connsiteY40" fmla="*/ 2101850 h 2232042"/>
              <a:gd name="connsiteX41" fmla="*/ 3366678 w 3991139"/>
              <a:gd name="connsiteY41" fmla="*/ 2054225 h 2232042"/>
              <a:gd name="connsiteX42" fmla="*/ 3395253 w 3991139"/>
              <a:gd name="connsiteY42" fmla="*/ 2006600 h 2232042"/>
              <a:gd name="connsiteX43" fmla="*/ 3420653 w 3991139"/>
              <a:gd name="connsiteY43" fmla="*/ 1917700 h 2232042"/>
              <a:gd name="connsiteX44" fmla="*/ 3433353 w 3991139"/>
              <a:gd name="connsiteY44" fmla="*/ 1816100 h 2232042"/>
              <a:gd name="connsiteX45" fmla="*/ 3458753 w 3991139"/>
              <a:gd name="connsiteY45" fmla="*/ 1698625 h 2232042"/>
              <a:gd name="connsiteX46" fmla="*/ 3480978 w 3991139"/>
              <a:gd name="connsiteY46" fmla="*/ 1460500 h 2232042"/>
              <a:gd name="connsiteX47" fmla="*/ 3487328 w 3991139"/>
              <a:gd name="connsiteY47" fmla="*/ 1374775 h 2232042"/>
              <a:gd name="connsiteX48" fmla="*/ 3493678 w 3991139"/>
              <a:gd name="connsiteY48" fmla="*/ 1336675 h 2232042"/>
              <a:gd name="connsiteX49" fmla="*/ 3503203 w 3991139"/>
              <a:gd name="connsiteY49" fmla="*/ 1320800 h 2232042"/>
              <a:gd name="connsiteX50" fmla="*/ 3534953 w 3991139"/>
              <a:gd name="connsiteY50" fmla="*/ 1308100 h 2232042"/>
              <a:gd name="connsiteX51" fmla="*/ 3588928 w 3991139"/>
              <a:gd name="connsiteY51" fmla="*/ 1295400 h 2232042"/>
              <a:gd name="connsiteX52" fmla="*/ 3652428 w 3991139"/>
              <a:gd name="connsiteY52" fmla="*/ 1289050 h 2232042"/>
              <a:gd name="connsiteX53" fmla="*/ 3728628 w 3991139"/>
              <a:gd name="connsiteY53" fmla="*/ 1289050 h 2232042"/>
              <a:gd name="connsiteX54" fmla="*/ 3785778 w 3991139"/>
              <a:gd name="connsiteY54" fmla="*/ 1295400 h 2232042"/>
              <a:gd name="connsiteX55" fmla="*/ 3836578 w 3991139"/>
              <a:gd name="connsiteY55" fmla="*/ 1301750 h 2232042"/>
              <a:gd name="connsiteX56" fmla="*/ 3990566 w 3991139"/>
              <a:gd name="connsiteY56" fmla="*/ 1340644 h 2232042"/>
              <a:gd name="connsiteX57" fmla="*/ 3886584 w 3991139"/>
              <a:gd name="connsiteY57" fmla="*/ 1235869 h 2232042"/>
              <a:gd name="connsiteX58" fmla="*/ 3825465 w 3991139"/>
              <a:gd name="connsiteY58" fmla="*/ 1201738 h 2232042"/>
              <a:gd name="connsiteX59" fmla="*/ 3782603 w 3991139"/>
              <a:gd name="connsiteY59" fmla="*/ 1181100 h 2232042"/>
              <a:gd name="connsiteX60" fmla="*/ 3735771 w 3991139"/>
              <a:gd name="connsiteY60" fmla="*/ 1167606 h 2232042"/>
              <a:gd name="connsiteX61" fmla="*/ 3684178 w 3991139"/>
              <a:gd name="connsiteY61" fmla="*/ 1155700 h 2232042"/>
              <a:gd name="connsiteX62" fmla="*/ 3614328 w 3991139"/>
              <a:gd name="connsiteY62" fmla="*/ 1144588 h 2232042"/>
              <a:gd name="connsiteX63" fmla="*/ 3570672 w 3991139"/>
              <a:gd name="connsiteY63" fmla="*/ 1138238 h 2232042"/>
              <a:gd name="connsiteX64" fmla="*/ 3527809 w 3991139"/>
              <a:gd name="connsiteY64" fmla="*/ 1157287 h 2232042"/>
              <a:gd name="connsiteX65" fmla="*/ 3487328 w 3991139"/>
              <a:gd name="connsiteY65" fmla="*/ 1152525 h 2232042"/>
              <a:gd name="connsiteX66" fmla="*/ 3487328 w 3991139"/>
              <a:gd name="connsiteY66" fmla="*/ 1022350 h 2232042"/>
              <a:gd name="connsiteX67" fmla="*/ 3490503 w 3991139"/>
              <a:gd name="connsiteY67" fmla="*/ 841375 h 2232042"/>
              <a:gd name="connsiteX68" fmla="*/ 3458753 w 3991139"/>
              <a:gd name="connsiteY68" fmla="*/ 396875 h 2232042"/>
              <a:gd name="connsiteX0" fmla="*/ 3458753 w 3991139"/>
              <a:gd name="connsiteY0" fmla="*/ 396875 h 2232042"/>
              <a:gd name="connsiteX1" fmla="*/ 3433353 w 3991139"/>
              <a:gd name="connsiteY1" fmla="*/ 250825 h 2232042"/>
              <a:gd name="connsiteX2" fmla="*/ 3404778 w 3991139"/>
              <a:gd name="connsiteY2" fmla="*/ 203200 h 2232042"/>
              <a:gd name="connsiteX3" fmla="*/ 3369853 w 3991139"/>
              <a:gd name="connsiteY3" fmla="*/ 152400 h 2232042"/>
              <a:gd name="connsiteX4" fmla="*/ 3331753 w 3991139"/>
              <a:gd name="connsiteY4" fmla="*/ 127000 h 2232042"/>
              <a:gd name="connsiteX5" fmla="*/ 3287303 w 3991139"/>
              <a:gd name="connsiteY5" fmla="*/ 98425 h 2232042"/>
              <a:gd name="connsiteX6" fmla="*/ 3223803 w 3991139"/>
              <a:gd name="connsiteY6" fmla="*/ 76200 h 2232042"/>
              <a:gd name="connsiteX7" fmla="*/ 3103153 w 3991139"/>
              <a:gd name="connsiteY7" fmla="*/ 53975 h 2232042"/>
              <a:gd name="connsiteX8" fmla="*/ 3004728 w 3991139"/>
              <a:gd name="connsiteY8" fmla="*/ 38100 h 2232042"/>
              <a:gd name="connsiteX9" fmla="*/ 2668178 w 3991139"/>
              <a:gd name="connsiteY9" fmla="*/ 12700 h 2232042"/>
              <a:gd name="connsiteX10" fmla="*/ 2087153 w 3991139"/>
              <a:gd name="connsiteY10" fmla="*/ 0 h 2232042"/>
              <a:gd name="connsiteX11" fmla="*/ 1306103 w 3991139"/>
              <a:gd name="connsiteY11" fmla="*/ 9525 h 2232042"/>
              <a:gd name="connsiteX12" fmla="*/ 588553 w 3991139"/>
              <a:gd name="connsiteY12" fmla="*/ 66675 h 2232042"/>
              <a:gd name="connsiteX13" fmla="*/ 182153 w 3991139"/>
              <a:gd name="connsiteY13" fmla="*/ 111125 h 2232042"/>
              <a:gd name="connsiteX14" fmla="*/ 121828 w 3991139"/>
              <a:gd name="connsiteY14" fmla="*/ 120650 h 2232042"/>
              <a:gd name="connsiteX15" fmla="*/ 93253 w 3991139"/>
              <a:gd name="connsiteY15" fmla="*/ 133350 h 2232042"/>
              <a:gd name="connsiteX16" fmla="*/ 61503 w 3991139"/>
              <a:gd name="connsiteY16" fmla="*/ 155575 h 2232042"/>
              <a:gd name="connsiteX17" fmla="*/ 45628 w 3991139"/>
              <a:gd name="connsiteY17" fmla="*/ 180975 h 2232042"/>
              <a:gd name="connsiteX18" fmla="*/ 29753 w 3991139"/>
              <a:gd name="connsiteY18" fmla="*/ 222250 h 2232042"/>
              <a:gd name="connsiteX19" fmla="*/ 17053 w 3991139"/>
              <a:gd name="connsiteY19" fmla="*/ 276225 h 2232042"/>
              <a:gd name="connsiteX20" fmla="*/ 4353 w 3991139"/>
              <a:gd name="connsiteY20" fmla="*/ 390525 h 2232042"/>
              <a:gd name="connsiteX21" fmla="*/ 7528 w 3991139"/>
              <a:gd name="connsiteY21" fmla="*/ 676275 h 2232042"/>
              <a:gd name="connsiteX22" fmla="*/ 86903 w 3991139"/>
              <a:gd name="connsiteY22" fmla="*/ 1136650 h 2232042"/>
              <a:gd name="connsiteX23" fmla="*/ 178978 w 3991139"/>
              <a:gd name="connsiteY23" fmla="*/ 1428750 h 2232042"/>
              <a:gd name="connsiteX24" fmla="*/ 309153 w 3991139"/>
              <a:gd name="connsiteY24" fmla="*/ 1784350 h 2232042"/>
              <a:gd name="connsiteX25" fmla="*/ 480603 w 3991139"/>
              <a:gd name="connsiteY25" fmla="*/ 2057400 h 2232042"/>
              <a:gd name="connsiteX26" fmla="*/ 537753 w 3991139"/>
              <a:gd name="connsiteY26" fmla="*/ 2120900 h 2232042"/>
              <a:gd name="connsiteX27" fmla="*/ 607603 w 3991139"/>
              <a:gd name="connsiteY27" fmla="*/ 2155825 h 2232042"/>
              <a:gd name="connsiteX28" fmla="*/ 680628 w 3991139"/>
              <a:gd name="connsiteY28" fmla="*/ 2178050 h 2232042"/>
              <a:gd name="connsiteX29" fmla="*/ 772703 w 3991139"/>
              <a:gd name="connsiteY29" fmla="*/ 2197100 h 2232042"/>
              <a:gd name="connsiteX30" fmla="*/ 867953 w 3991139"/>
              <a:gd name="connsiteY30" fmla="*/ 2216150 h 2232042"/>
              <a:gd name="connsiteX31" fmla="*/ 1067978 w 3991139"/>
              <a:gd name="connsiteY31" fmla="*/ 2222500 h 2232042"/>
              <a:gd name="connsiteX32" fmla="*/ 1328328 w 3991139"/>
              <a:gd name="connsiteY32" fmla="*/ 2219325 h 2232042"/>
              <a:gd name="connsiteX33" fmla="*/ 1779178 w 3991139"/>
              <a:gd name="connsiteY33" fmla="*/ 2232025 h 2232042"/>
              <a:gd name="connsiteX34" fmla="*/ 2258603 w 3991139"/>
              <a:gd name="connsiteY34" fmla="*/ 2216150 h 2232042"/>
              <a:gd name="connsiteX35" fmla="*/ 2661828 w 3991139"/>
              <a:gd name="connsiteY35" fmla="*/ 2206625 h 2232042"/>
              <a:gd name="connsiteX36" fmla="*/ 3071403 w 3991139"/>
              <a:gd name="connsiteY36" fmla="*/ 2190750 h 2232042"/>
              <a:gd name="connsiteX37" fmla="*/ 3192053 w 3991139"/>
              <a:gd name="connsiteY37" fmla="*/ 2165350 h 2232042"/>
              <a:gd name="connsiteX38" fmla="*/ 3236503 w 3991139"/>
              <a:gd name="connsiteY38" fmla="*/ 2152650 h 2232042"/>
              <a:gd name="connsiteX39" fmla="*/ 3280953 w 3991139"/>
              <a:gd name="connsiteY39" fmla="*/ 2133600 h 2232042"/>
              <a:gd name="connsiteX40" fmla="*/ 3319053 w 3991139"/>
              <a:gd name="connsiteY40" fmla="*/ 2101850 h 2232042"/>
              <a:gd name="connsiteX41" fmla="*/ 3366678 w 3991139"/>
              <a:gd name="connsiteY41" fmla="*/ 2054225 h 2232042"/>
              <a:gd name="connsiteX42" fmla="*/ 3395253 w 3991139"/>
              <a:gd name="connsiteY42" fmla="*/ 2006600 h 2232042"/>
              <a:gd name="connsiteX43" fmla="*/ 3420653 w 3991139"/>
              <a:gd name="connsiteY43" fmla="*/ 1917700 h 2232042"/>
              <a:gd name="connsiteX44" fmla="*/ 3433353 w 3991139"/>
              <a:gd name="connsiteY44" fmla="*/ 1816100 h 2232042"/>
              <a:gd name="connsiteX45" fmla="*/ 3458753 w 3991139"/>
              <a:gd name="connsiteY45" fmla="*/ 1698625 h 2232042"/>
              <a:gd name="connsiteX46" fmla="*/ 3480978 w 3991139"/>
              <a:gd name="connsiteY46" fmla="*/ 1460500 h 2232042"/>
              <a:gd name="connsiteX47" fmla="*/ 3487328 w 3991139"/>
              <a:gd name="connsiteY47" fmla="*/ 1374775 h 2232042"/>
              <a:gd name="connsiteX48" fmla="*/ 3493678 w 3991139"/>
              <a:gd name="connsiteY48" fmla="*/ 1336675 h 2232042"/>
              <a:gd name="connsiteX49" fmla="*/ 3503203 w 3991139"/>
              <a:gd name="connsiteY49" fmla="*/ 1320800 h 2232042"/>
              <a:gd name="connsiteX50" fmla="*/ 3534953 w 3991139"/>
              <a:gd name="connsiteY50" fmla="*/ 1308100 h 2232042"/>
              <a:gd name="connsiteX51" fmla="*/ 3588928 w 3991139"/>
              <a:gd name="connsiteY51" fmla="*/ 1295400 h 2232042"/>
              <a:gd name="connsiteX52" fmla="*/ 3652428 w 3991139"/>
              <a:gd name="connsiteY52" fmla="*/ 1289050 h 2232042"/>
              <a:gd name="connsiteX53" fmla="*/ 3728628 w 3991139"/>
              <a:gd name="connsiteY53" fmla="*/ 1289050 h 2232042"/>
              <a:gd name="connsiteX54" fmla="*/ 3785778 w 3991139"/>
              <a:gd name="connsiteY54" fmla="*/ 1295400 h 2232042"/>
              <a:gd name="connsiteX55" fmla="*/ 3836578 w 3991139"/>
              <a:gd name="connsiteY55" fmla="*/ 1301750 h 2232042"/>
              <a:gd name="connsiteX56" fmla="*/ 3990566 w 3991139"/>
              <a:gd name="connsiteY56" fmla="*/ 1340644 h 2232042"/>
              <a:gd name="connsiteX57" fmla="*/ 3886584 w 3991139"/>
              <a:gd name="connsiteY57" fmla="*/ 1235869 h 2232042"/>
              <a:gd name="connsiteX58" fmla="*/ 3825465 w 3991139"/>
              <a:gd name="connsiteY58" fmla="*/ 1201738 h 2232042"/>
              <a:gd name="connsiteX59" fmla="*/ 3782603 w 3991139"/>
              <a:gd name="connsiteY59" fmla="*/ 1181100 h 2232042"/>
              <a:gd name="connsiteX60" fmla="*/ 3735771 w 3991139"/>
              <a:gd name="connsiteY60" fmla="*/ 1167606 h 2232042"/>
              <a:gd name="connsiteX61" fmla="*/ 3684178 w 3991139"/>
              <a:gd name="connsiteY61" fmla="*/ 1155700 h 2232042"/>
              <a:gd name="connsiteX62" fmla="*/ 3638140 w 3991139"/>
              <a:gd name="connsiteY62" fmla="*/ 1142207 h 2232042"/>
              <a:gd name="connsiteX63" fmla="*/ 3570672 w 3991139"/>
              <a:gd name="connsiteY63" fmla="*/ 1138238 h 2232042"/>
              <a:gd name="connsiteX64" fmla="*/ 3527809 w 3991139"/>
              <a:gd name="connsiteY64" fmla="*/ 1157287 h 2232042"/>
              <a:gd name="connsiteX65" fmla="*/ 3487328 w 3991139"/>
              <a:gd name="connsiteY65" fmla="*/ 1152525 h 2232042"/>
              <a:gd name="connsiteX66" fmla="*/ 3487328 w 3991139"/>
              <a:gd name="connsiteY66" fmla="*/ 1022350 h 2232042"/>
              <a:gd name="connsiteX67" fmla="*/ 3490503 w 3991139"/>
              <a:gd name="connsiteY67" fmla="*/ 841375 h 2232042"/>
              <a:gd name="connsiteX68" fmla="*/ 3458753 w 3991139"/>
              <a:gd name="connsiteY68" fmla="*/ 396875 h 22320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Lst>
            <a:rect l="l" t="t" r="r" b="b"/>
            <a:pathLst>
              <a:path w="3991139" h="2232042">
                <a:moveTo>
                  <a:pt x="3458753" y="396875"/>
                </a:moveTo>
                <a:cubicBezTo>
                  <a:pt x="3449228" y="298450"/>
                  <a:pt x="3442349" y="283104"/>
                  <a:pt x="3433353" y="250825"/>
                </a:cubicBezTo>
                <a:cubicBezTo>
                  <a:pt x="3424357" y="218546"/>
                  <a:pt x="3415361" y="219604"/>
                  <a:pt x="3404778" y="203200"/>
                </a:cubicBezTo>
                <a:cubicBezTo>
                  <a:pt x="3394195" y="186796"/>
                  <a:pt x="3382024" y="165100"/>
                  <a:pt x="3369853" y="152400"/>
                </a:cubicBezTo>
                <a:cubicBezTo>
                  <a:pt x="3357682" y="139700"/>
                  <a:pt x="3345511" y="135996"/>
                  <a:pt x="3331753" y="127000"/>
                </a:cubicBezTo>
                <a:cubicBezTo>
                  <a:pt x="3317995" y="118004"/>
                  <a:pt x="3305295" y="106892"/>
                  <a:pt x="3287303" y="98425"/>
                </a:cubicBezTo>
                <a:cubicBezTo>
                  <a:pt x="3269311" y="89958"/>
                  <a:pt x="3254495" y="83608"/>
                  <a:pt x="3223803" y="76200"/>
                </a:cubicBezTo>
                <a:cubicBezTo>
                  <a:pt x="3193111" y="68792"/>
                  <a:pt x="3139665" y="60325"/>
                  <a:pt x="3103153" y="53975"/>
                </a:cubicBezTo>
                <a:cubicBezTo>
                  <a:pt x="3066641" y="47625"/>
                  <a:pt x="3077224" y="44979"/>
                  <a:pt x="3004728" y="38100"/>
                </a:cubicBezTo>
                <a:cubicBezTo>
                  <a:pt x="2932232" y="31221"/>
                  <a:pt x="2821107" y="19050"/>
                  <a:pt x="2668178" y="12700"/>
                </a:cubicBezTo>
                <a:cubicBezTo>
                  <a:pt x="2515249" y="6350"/>
                  <a:pt x="2087153" y="0"/>
                  <a:pt x="2087153" y="0"/>
                </a:cubicBezTo>
                <a:lnTo>
                  <a:pt x="1306103" y="9525"/>
                </a:lnTo>
                <a:cubicBezTo>
                  <a:pt x="1056336" y="20637"/>
                  <a:pt x="775878" y="49742"/>
                  <a:pt x="588553" y="66675"/>
                </a:cubicBezTo>
                <a:cubicBezTo>
                  <a:pt x="401228" y="83608"/>
                  <a:pt x="259940" y="102129"/>
                  <a:pt x="182153" y="111125"/>
                </a:cubicBezTo>
                <a:cubicBezTo>
                  <a:pt x="104365" y="120121"/>
                  <a:pt x="136645" y="116946"/>
                  <a:pt x="121828" y="120650"/>
                </a:cubicBezTo>
                <a:cubicBezTo>
                  <a:pt x="107011" y="124354"/>
                  <a:pt x="103307" y="127529"/>
                  <a:pt x="93253" y="133350"/>
                </a:cubicBezTo>
                <a:cubicBezTo>
                  <a:pt x="83199" y="139171"/>
                  <a:pt x="69440" y="147638"/>
                  <a:pt x="61503" y="155575"/>
                </a:cubicBezTo>
                <a:cubicBezTo>
                  <a:pt x="53566" y="163512"/>
                  <a:pt x="50920" y="169862"/>
                  <a:pt x="45628" y="180975"/>
                </a:cubicBezTo>
                <a:cubicBezTo>
                  <a:pt x="40336" y="192087"/>
                  <a:pt x="34515" y="206375"/>
                  <a:pt x="29753" y="222250"/>
                </a:cubicBezTo>
                <a:cubicBezTo>
                  <a:pt x="24991" y="238125"/>
                  <a:pt x="21286" y="248179"/>
                  <a:pt x="17053" y="276225"/>
                </a:cubicBezTo>
                <a:cubicBezTo>
                  <a:pt x="12820" y="304271"/>
                  <a:pt x="5940" y="323850"/>
                  <a:pt x="4353" y="390525"/>
                </a:cubicBezTo>
                <a:cubicBezTo>
                  <a:pt x="2766" y="457200"/>
                  <a:pt x="-6230" y="551921"/>
                  <a:pt x="7528" y="676275"/>
                </a:cubicBezTo>
                <a:cubicBezTo>
                  <a:pt x="21286" y="800629"/>
                  <a:pt x="58328" y="1011238"/>
                  <a:pt x="86903" y="1136650"/>
                </a:cubicBezTo>
                <a:cubicBezTo>
                  <a:pt x="115478" y="1262063"/>
                  <a:pt x="141936" y="1320800"/>
                  <a:pt x="178978" y="1428750"/>
                </a:cubicBezTo>
                <a:cubicBezTo>
                  <a:pt x="216020" y="1536700"/>
                  <a:pt x="258882" y="1679575"/>
                  <a:pt x="309153" y="1784350"/>
                </a:cubicBezTo>
                <a:cubicBezTo>
                  <a:pt x="359424" y="1889125"/>
                  <a:pt x="442503" y="2001308"/>
                  <a:pt x="480603" y="2057400"/>
                </a:cubicBezTo>
                <a:cubicBezTo>
                  <a:pt x="518703" y="2113492"/>
                  <a:pt x="516586" y="2104496"/>
                  <a:pt x="537753" y="2120900"/>
                </a:cubicBezTo>
                <a:cubicBezTo>
                  <a:pt x="558920" y="2137304"/>
                  <a:pt x="583790" y="2146300"/>
                  <a:pt x="607603" y="2155825"/>
                </a:cubicBezTo>
                <a:cubicBezTo>
                  <a:pt x="631415" y="2165350"/>
                  <a:pt x="653111" y="2171171"/>
                  <a:pt x="680628" y="2178050"/>
                </a:cubicBezTo>
                <a:cubicBezTo>
                  <a:pt x="708145" y="2184929"/>
                  <a:pt x="772703" y="2197100"/>
                  <a:pt x="772703" y="2197100"/>
                </a:cubicBezTo>
                <a:cubicBezTo>
                  <a:pt x="803924" y="2203450"/>
                  <a:pt x="818740" y="2211917"/>
                  <a:pt x="867953" y="2216150"/>
                </a:cubicBezTo>
                <a:cubicBezTo>
                  <a:pt x="917165" y="2220383"/>
                  <a:pt x="1067978" y="2222500"/>
                  <a:pt x="1067978" y="2222500"/>
                </a:cubicBezTo>
                <a:cubicBezTo>
                  <a:pt x="1144707" y="2223029"/>
                  <a:pt x="1209795" y="2217737"/>
                  <a:pt x="1328328" y="2219325"/>
                </a:cubicBezTo>
                <a:cubicBezTo>
                  <a:pt x="1446861" y="2220913"/>
                  <a:pt x="1624132" y="2232554"/>
                  <a:pt x="1779178" y="2232025"/>
                </a:cubicBezTo>
                <a:cubicBezTo>
                  <a:pt x="1934224" y="2231496"/>
                  <a:pt x="2258603" y="2216150"/>
                  <a:pt x="2258603" y="2216150"/>
                </a:cubicBezTo>
                <a:lnTo>
                  <a:pt x="2661828" y="2206625"/>
                </a:lnTo>
                <a:cubicBezTo>
                  <a:pt x="2797294" y="2202392"/>
                  <a:pt x="2983032" y="2197629"/>
                  <a:pt x="3071403" y="2190750"/>
                </a:cubicBezTo>
                <a:cubicBezTo>
                  <a:pt x="3159774" y="2183871"/>
                  <a:pt x="3164536" y="2171700"/>
                  <a:pt x="3192053" y="2165350"/>
                </a:cubicBezTo>
                <a:cubicBezTo>
                  <a:pt x="3219570" y="2159000"/>
                  <a:pt x="3221686" y="2157942"/>
                  <a:pt x="3236503" y="2152650"/>
                </a:cubicBezTo>
                <a:cubicBezTo>
                  <a:pt x="3251320" y="2147358"/>
                  <a:pt x="3267195" y="2142067"/>
                  <a:pt x="3280953" y="2133600"/>
                </a:cubicBezTo>
                <a:cubicBezTo>
                  <a:pt x="3294711" y="2125133"/>
                  <a:pt x="3304765" y="2115079"/>
                  <a:pt x="3319053" y="2101850"/>
                </a:cubicBezTo>
                <a:cubicBezTo>
                  <a:pt x="3333340" y="2088621"/>
                  <a:pt x="3353978" y="2070100"/>
                  <a:pt x="3366678" y="2054225"/>
                </a:cubicBezTo>
                <a:cubicBezTo>
                  <a:pt x="3379378" y="2038350"/>
                  <a:pt x="3386257" y="2029354"/>
                  <a:pt x="3395253" y="2006600"/>
                </a:cubicBezTo>
                <a:cubicBezTo>
                  <a:pt x="3404249" y="1983846"/>
                  <a:pt x="3414303" y="1949450"/>
                  <a:pt x="3420653" y="1917700"/>
                </a:cubicBezTo>
                <a:cubicBezTo>
                  <a:pt x="3427003" y="1885950"/>
                  <a:pt x="3427003" y="1852612"/>
                  <a:pt x="3433353" y="1816100"/>
                </a:cubicBezTo>
                <a:cubicBezTo>
                  <a:pt x="3439703" y="1779588"/>
                  <a:pt x="3450816" y="1757892"/>
                  <a:pt x="3458753" y="1698625"/>
                </a:cubicBezTo>
                <a:cubicBezTo>
                  <a:pt x="3466690" y="1639358"/>
                  <a:pt x="3476215" y="1514475"/>
                  <a:pt x="3480978" y="1460500"/>
                </a:cubicBezTo>
                <a:cubicBezTo>
                  <a:pt x="3485741" y="1406525"/>
                  <a:pt x="3485211" y="1395412"/>
                  <a:pt x="3487328" y="1374775"/>
                </a:cubicBezTo>
                <a:cubicBezTo>
                  <a:pt x="3489445" y="1354138"/>
                  <a:pt x="3493678" y="1336675"/>
                  <a:pt x="3493678" y="1336675"/>
                </a:cubicBezTo>
                <a:cubicBezTo>
                  <a:pt x="3496324" y="1327679"/>
                  <a:pt x="3496324" y="1325562"/>
                  <a:pt x="3503203" y="1320800"/>
                </a:cubicBezTo>
                <a:cubicBezTo>
                  <a:pt x="3510082" y="1316038"/>
                  <a:pt x="3520666" y="1312333"/>
                  <a:pt x="3534953" y="1308100"/>
                </a:cubicBezTo>
                <a:cubicBezTo>
                  <a:pt x="3549240" y="1303867"/>
                  <a:pt x="3569349" y="1298575"/>
                  <a:pt x="3588928" y="1295400"/>
                </a:cubicBezTo>
                <a:cubicBezTo>
                  <a:pt x="3608507" y="1292225"/>
                  <a:pt x="3629145" y="1290108"/>
                  <a:pt x="3652428" y="1289050"/>
                </a:cubicBezTo>
                <a:cubicBezTo>
                  <a:pt x="3675711" y="1287992"/>
                  <a:pt x="3706403" y="1287992"/>
                  <a:pt x="3728628" y="1289050"/>
                </a:cubicBezTo>
                <a:cubicBezTo>
                  <a:pt x="3750853" y="1290108"/>
                  <a:pt x="3785778" y="1295400"/>
                  <a:pt x="3785778" y="1295400"/>
                </a:cubicBezTo>
                <a:lnTo>
                  <a:pt x="3836578" y="1301750"/>
                </a:lnTo>
                <a:cubicBezTo>
                  <a:pt x="3850865" y="1303337"/>
                  <a:pt x="3982232" y="1351624"/>
                  <a:pt x="3990566" y="1340644"/>
                </a:cubicBezTo>
                <a:cubicBezTo>
                  <a:pt x="3998900" y="1329664"/>
                  <a:pt x="3914101" y="1259020"/>
                  <a:pt x="3886584" y="1235869"/>
                </a:cubicBezTo>
                <a:cubicBezTo>
                  <a:pt x="3859067" y="1212718"/>
                  <a:pt x="3842795" y="1210866"/>
                  <a:pt x="3825465" y="1201738"/>
                </a:cubicBezTo>
                <a:cubicBezTo>
                  <a:pt x="3808135" y="1192610"/>
                  <a:pt x="3797552" y="1186789"/>
                  <a:pt x="3782603" y="1181100"/>
                </a:cubicBezTo>
                <a:cubicBezTo>
                  <a:pt x="3767654" y="1175411"/>
                  <a:pt x="3752175" y="1171839"/>
                  <a:pt x="3735771" y="1167606"/>
                </a:cubicBezTo>
                <a:cubicBezTo>
                  <a:pt x="3719367" y="1163373"/>
                  <a:pt x="3700450" y="1159933"/>
                  <a:pt x="3684178" y="1155700"/>
                </a:cubicBezTo>
                <a:cubicBezTo>
                  <a:pt x="3667906" y="1151467"/>
                  <a:pt x="3657058" y="1145117"/>
                  <a:pt x="3638140" y="1142207"/>
                </a:cubicBezTo>
                <a:cubicBezTo>
                  <a:pt x="3619222" y="1139297"/>
                  <a:pt x="3589061" y="1135725"/>
                  <a:pt x="3570672" y="1138238"/>
                </a:cubicBezTo>
                <a:cubicBezTo>
                  <a:pt x="3552283" y="1140751"/>
                  <a:pt x="3541700" y="1154906"/>
                  <a:pt x="3527809" y="1157287"/>
                </a:cubicBezTo>
                <a:cubicBezTo>
                  <a:pt x="3513918" y="1159668"/>
                  <a:pt x="3494075" y="1175014"/>
                  <a:pt x="3487328" y="1152525"/>
                </a:cubicBezTo>
                <a:cubicBezTo>
                  <a:pt x="3480581" y="1130036"/>
                  <a:pt x="3486799" y="1074208"/>
                  <a:pt x="3487328" y="1022350"/>
                </a:cubicBezTo>
                <a:cubicBezTo>
                  <a:pt x="3487857" y="970492"/>
                  <a:pt x="3495266" y="948267"/>
                  <a:pt x="3490503" y="841375"/>
                </a:cubicBezTo>
                <a:cubicBezTo>
                  <a:pt x="3485741" y="734483"/>
                  <a:pt x="3468278" y="495300"/>
                  <a:pt x="3458753" y="396875"/>
                </a:cubicBezTo>
                <a:close/>
              </a:path>
            </a:pathLst>
          </a:custGeom>
          <a:solidFill>
            <a:srgbClr val="60C6BC"/>
          </a:solidFill>
          <a:ln w="57150" cap="rnd">
            <a:solidFill>
              <a:srgbClr val="4B9991"/>
            </a:solidFill>
            <a:round/>
          </a:ln>
          <a:effectLst>
            <a:outerShdw blurRad="63500" sx="102000" sy="102000" algn="ctr" rotWithShape="0">
              <a:schemeClr val="bg2">
                <a:lumMod val="25000"/>
                <a:alpha val="40000"/>
              </a:schemeClr>
            </a:outerShdw>
          </a:effectLst>
          <a:scene3d>
            <a:camera prst="orthographicFront"/>
            <a:lightRig rig="threePt" dir="t"/>
          </a:scene3d>
          <a:sp3d extrusionH="6350" contourW="38100">
            <a:extrusionClr>
              <a:schemeClr val="tx1"/>
            </a:extrusionClr>
            <a:contourClr>
              <a:schemeClr val="bg1"/>
            </a:contourClr>
          </a:sp3d>
        </p:spPr>
        <p:style>
          <a:lnRef idx="2">
            <a:schemeClr val="accent1">
              <a:shade val="50000"/>
            </a:schemeClr>
          </a:lnRef>
          <a:fillRef idx="1">
            <a:schemeClr val="accent1"/>
          </a:fillRef>
          <a:effectRef idx="0">
            <a:schemeClr val="accent1"/>
          </a:effectRef>
          <a:fontRef idx="minor">
            <a:schemeClr val="lt1"/>
          </a:fontRef>
        </p:style>
        <p:txBody>
          <a:bodyPr lIns="252000" tIns="72000" rIns="0" bIns="288000" rtlCol="0" anchor="ctr"/>
          <a:lstStyle/>
          <a:p>
            <a:pPr algn="ctr"/>
            <a:r>
              <a:rPr lang="he-IL" sz="2800" dirty="0">
                <a:solidFill>
                  <a:schemeClr val="bg1"/>
                </a:solidFill>
                <a:latin typeface="Calibri" panose="020F0502020204030204" pitchFamily="34" charset="0"/>
                <a:cs typeface="Calibri" panose="020F0502020204030204" pitchFamily="34" charset="0"/>
              </a:rPr>
              <a:t>אֶפְשָר לְקַבֵּל סְכוּם </a:t>
            </a:r>
          </a:p>
          <a:p>
            <a:pPr algn="ctr"/>
            <a:r>
              <a:rPr lang="he-IL" sz="2800" dirty="0">
                <a:solidFill>
                  <a:schemeClr val="bg1"/>
                </a:solidFill>
                <a:latin typeface="Calibri" panose="020F0502020204030204" pitchFamily="34" charset="0"/>
                <a:cs typeface="Calibri" panose="020F0502020204030204" pitchFamily="34" charset="0"/>
              </a:rPr>
              <a:t>שֶל 10 גַם בְּ־5 מַטְבְּעוֹת</a:t>
            </a:r>
          </a:p>
          <a:p>
            <a:pPr algn="ctr"/>
            <a:r>
              <a:rPr lang="he-IL" sz="2800" dirty="0">
                <a:solidFill>
                  <a:schemeClr val="bg1"/>
                </a:solidFill>
                <a:latin typeface="Calibri" panose="020F0502020204030204" pitchFamily="34" charset="0"/>
                <a:cs typeface="Calibri" panose="020F0502020204030204" pitchFamily="34" charset="0"/>
              </a:rPr>
              <a:t> שֶל 2 שְקָלִים.</a:t>
            </a:r>
          </a:p>
        </p:txBody>
      </p:sp>
      <p:grpSp>
        <p:nvGrpSpPr>
          <p:cNvPr id="4" name="קבוצה 3">
            <a:extLst>
              <a:ext uri="{FF2B5EF4-FFF2-40B4-BE49-F238E27FC236}">
                <a16:creationId xmlns:a16="http://schemas.microsoft.com/office/drawing/2014/main" id="{21B1D21D-F7DA-4E28-8E1C-A6B67F9F1192}"/>
              </a:ext>
            </a:extLst>
          </p:cNvPr>
          <p:cNvGrpSpPr/>
          <p:nvPr/>
        </p:nvGrpSpPr>
        <p:grpSpPr>
          <a:xfrm>
            <a:off x="1360843" y="3752559"/>
            <a:ext cx="3937535" cy="744001"/>
            <a:chOff x="3496014" y="5795776"/>
            <a:chExt cx="3937535" cy="744001"/>
          </a:xfrm>
        </p:grpSpPr>
        <p:pic>
          <p:nvPicPr>
            <p:cNvPr id="25" name="Picture 6" descr="2 ₪">
              <a:extLst>
                <a:ext uri="{FF2B5EF4-FFF2-40B4-BE49-F238E27FC236}">
                  <a16:creationId xmlns:a16="http://schemas.microsoft.com/office/drawing/2014/main" id="{BA4E0B17-C017-4E06-9191-7F4D13D26226}"/>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l="60756" t="21466" r="12516" b="25848"/>
            <a:stretch/>
          </p:blipFill>
          <p:spPr bwMode="auto">
            <a:xfrm>
              <a:off x="3496014" y="5795776"/>
              <a:ext cx="720040" cy="744001"/>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26" name="Picture 6" descr="2 ₪">
              <a:extLst>
                <a:ext uri="{FF2B5EF4-FFF2-40B4-BE49-F238E27FC236}">
                  <a16:creationId xmlns:a16="http://schemas.microsoft.com/office/drawing/2014/main" id="{11D2EA40-28F0-4935-ADD6-68C79EFE40DB}"/>
                </a:ext>
              </a:extLst>
            </p:cNvPr>
            <p:cNvPicPr>
              <a:picLocks noChangeAspect="1" noChangeArrowheads="1"/>
            </p:cNvPicPr>
            <p:nvPr/>
          </p:nvPicPr>
          <p:blipFill rotWithShape="1">
            <a:blip r:embed="rId6">
              <a:clrChange>
                <a:clrFrom>
                  <a:srgbClr val="FFFFFF"/>
                </a:clrFrom>
                <a:clrTo>
                  <a:srgbClr val="FFFFFF">
                    <a:alpha val="0"/>
                  </a:srgbClr>
                </a:clrTo>
              </a:clrChange>
              <a:extLst>
                <a:ext uri="{28A0092B-C50C-407E-A947-70E740481C1C}">
                  <a14:useLocalDpi xmlns:a14="http://schemas.microsoft.com/office/drawing/2010/main" val="0"/>
                </a:ext>
              </a:extLst>
            </a:blip>
            <a:srcRect l="60756" t="21466" r="12516" b="25848"/>
            <a:stretch/>
          </p:blipFill>
          <p:spPr bwMode="auto">
            <a:xfrm>
              <a:off x="4300388" y="5795776"/>
              <a:ext cx="720040" cy="744001"/>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29" name="Picture 6" descr="2 ₪">
              <a:extLst>
                <a:ext uri="{FF2B5EF4-FFF2-40B4-BE49-F238E27FC236}">
                  <a16:creationId xmlns:a16="http://schemas.microsoft.com/office/drawing/2014/main" id="{0C25D6E8-A025-4E51-8828-D495D411FB9F}"/>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l="60756" t="21466" r="12516" b="25848"/>
            <a:stretch/>
          </p:blipFill>
          <p:spPr bwMode="auto">
            <a:xfrm>
              <a:off x="5104762" y="5795776"/>
              <a:ext cx="720040" cy="744001"/>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30" name="Picture 6" descr="2 ₪">
              <a:extLst>
                <a:ext uri="{FF2B5EF4-FFF2-40B4-BE49-F238E27FC236}">
                  <a16:creationId xmlns:a16="http://schemas.microsoft.com/office/drawing/2014/main" id="{9FCE339D-50A6-4AF5-8AE1-EC49E4E43105}"/>
                </a:ext>
              </a:extLst>
            </p:cNvPr>
            <p:cNvPicPr>
              <a:picLocks noChangeAspect="1" noChangeArrowheads="1"/>
            </p:cNvPicPr>
            <p:nvPr/>
          </p:nvPicPr>
          <p:blipFill rotWithShape="1">
            <a:blip r:embed="rId6">
              <a:clrChange>
                <a:clrFrom>
                  <a:srgbClr val="FFFFFF"/>
                </a:clrFrom>
                <a:clrTo>
                  <a:srgbClr val="FFFFFF">
                    <a:alpha val="0"/>
                  </a:srgbClr>
                </a:clrTo>
              </a:clrChange>
              <a:extLst>
                <a:ext uri="{28A0092B-C50C-407E-A947-70E740481C1C}">
                  <a14:useLocalDpi xmlns:a14="http://schemas.microsoft.com/office/drawing/2010/main" val="0"/>
                </a:ext>
              </a:extLst>
            </a:blip>
            <a:srcRect l="60756" t="21466" r="12516" b="25848"/>
            <a:stretch/>
          </p:blipFill>
          <p:spPr bwMode="auto">
            <a:xfrm>
              <a:off x="5909136" y="5795776"/>
              <a:ext cx="720040" cy="744001"/>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36" name="Picture 6" descr="2 ₪">
              <a:extLst>
                <a:ext uri="{FF2B5EF4-FFF2-40B4-BE49-F238E27FC236}">
                  <a16:creationId xmlns:a16="http://schemas.microsoft.com/office/drawing/2014/main" id="{EF949913-962B-4E77-981D-D7B6C7A4986A}"/>
                </a:ext>
              </a:extLst>
            </p:cNvPr>
            <p:cNvPicPr>
              <a:picLocks noChangeAspect="1" noChangeArrowheads="1"/>
            </p:cNvPicPr>
            <p:nvPr/>
          </p:nvPicPr>
          <p:blipFill rotWithShape="1">
            <a:blip r:embed="rId6">
              <a:clrChange>
                <a:clrFrom>
                  <a:srgbClr val="FFFFFF"/>
                </a:clrFrom>
                <a:clrTo>
                  <a:srgbClr val="FFFFFF">
                    <a:alpha val="0"/>
                  </a:srgbClr>
                </a:clrTo>
              </a:clrChange>
              <a:extLst>
                <a:ext uri="{28A0092B-C50C-407E-A947-70E740481C1C}">
                  <a14:useLocalDpi xmlns:a14="http://schemas.microsoft.com/office/drawing/2010/main" val="0"/>
                </a:ext>
              </a:extLst>
            </a:blip>
            <a:srcRect l="60756" t="21466" r="12516" b="25848"/>
            <a:stretch/>
          </p:blipFill>
          <p:spPr bwMode="auto">
            <a:xfrm>
              <a:off x="6713509" y="5795776"/>
              <a:ext cx="720040" cy="744001"/>
            </a:xfrm>
            <a:prstGeom prst="rect">
              <a:avLst/>
            </a:prstGeom>
            <a:noFill/>
            <a:ln>
              <a:noFill/>
            </a:ln>
            <a:extLst>
              <a:ext uri="{909E8E84-426E-40DD-AFC4-6F175D3DCCD1}">
                <a14:hiddenFill xmlns:a14="http://schemas.microsoft.com/office/drawing/2010/main">
                  <a:solidFill>
                    <a:srgbClr val="FFFFFF"/>
                  </a:solidFill>
                </a14:hiddenFill>
              </a:ext>
            </a:extLst>
          </p:spPr>
        </p:pic>
      </p:grpSp>
      <p:sp>
        <p:nvSpPr>
          <p:cNvPr id="37" name="תיבת טקסט 36">
            <a:extLst>
              <a:ext uri="{FF2B5EF4-FFF2-40B4-BE49-F238E27FC236}">
                <a16:creationId xmlns:a16="http://schemas.microsoft.com/office/drawing/2014/main" id="{9F71F07A-311F-4E8A-8728-9A3FBF83E753}"/>
              </a:ext>
            </a:extLst>
          </p:cNvPr>
          <p:cNvSpPr txBox="1"/>
          <p:nvPr/>
        </p:nvSpPr>
        <p:spPr>
          <a:xfrm>
            <a:off x="1720863" y="4655319"/>
            <a:ext cx="3065143" cy="523220"/>
          </a:xfrm>
          <a:prstGeom prst="rect">
            <a:avLst/>
          </a:prstGeom>
          <a:noFill/>
        </p:spPr>
        <p:txBody>
          <a:bodyPr wrap="square" rtlCol="1">
            <a:spAutoFit/>
          </a:bodyPr>
          <a:lstStyle/>
          <a:p>
            <a:pPr algn="l"/>
            <a:r>
              <a:rPr lang="en-US" sz="2800" dirty="0">
                <a:solidFill>
                  <a:srgbClr val="45579E"/>
                </a:solidFill>
                <a:latin typeface="Calibri" panose="020F0502020204030204" pitchFamily="34" charset="0"/>
                <a:cs typeface="Calibri" panose="020F0502020204030204" pitchFamily="34" charset="0"/>
              </a:rPr>
              <a:t>2 + 2 +2 +2 +2 = 10</a:t>
            </a:r>
            <a:endParaRPr lang="he-IL" sz="2800" dirty="0">
              <a:solidFill>
                <a:srgbClr val="45579E"/>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547787527"/>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34"/>
                    </p:tgtEl>
                  </p:cond>
                </p:stCondLst>
                <p:endSync evt="end" delay="0">
                  <p:rtn val="all"/>
                </p:endSync>
                <p:childTnLst>
                  <p:par>
                    <p:cTn id="3" fill="hold">
                      <p:stCondLst>
                        <p:cond delay="0"/>
                      </p:stCondLst>
                      <p:childTnLst>
                        <p:par>
                          <p:cTn id="4" fill="hold">
                            <p:stCondLst>
                              <p:cond delay="0"/>
                            </p:stCondLst>
                            <p:childTnLst>
                              <p:par>
                                <p:cTn id="5" presetID="1" presetClass="exit" presetSubtype="0" fill="hold" grpId="0" nodeType="withEffect">
                                  <p:stCondLst>
                                    <p:cond delay="0"/>
                                  </p:stCondLst>
                                  <p:childTnLst>
                                    <p:set>
                                      <p:cBhvr>
                                        <p:cTn id="6" dur="1" fill="hold">
                                          <p:stCondLst>
                                            <p:cond delay="0"/>
                                          </p:stCondLst>
                                        </p:cTn>
                                        <p:tgtEl>
                                          <p:spTgt spid="34"/>
                                        </p:tgtEl>
                                        <p:attrNameLst>
                                          <p:attrName>style.visibility</p:attrName>
                                        </p:attrNameLst>
                                      </p:cBhvr>
                                      <p:to>
                                        <p:strVal val="hidden"/>
                                      </p:to>
                                    </p:set>
                                  </p:childTnLst>
                                </p:cTn>
                              </p:par>
                              <p:par>
                                <p:cTn id="7" presetID="1" presetClass="entr" presetSubtype="0" fill="hold" nodeType="withEffect">
                                  <p:stCondLst>
                                    <p:cond delay="0"/>
                                  </p:stCondLst>
                                  <p:childTnLst>
                                    <p:set>
                                      <p:cBhvr>
                                        <p:cTn id="8" dur="1" fill="hold">
                                          <p:stCondLst>
                                            <p:cond delay="0"/>
                                          </p:stCondLst>
                                        </p:cTn>
                                        <p:tgtEl>
                                          <p:spTgt spid="4"/>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5"/>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249"/>
                                          </p:stCondLst>
                                        </p:cTn>
                                        <p:tgtEl>
                                          <p:spTgt spid="37"/>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249"/>
                                          </p:stCondLst>
                                        </p:cTn>
                                        <p:tgtEl>
                                          <p:spTgt spid="35"/>
                                        </p:tgtEl>
                                        <p:attrNameLst>
                                          <p:attrName>style.visibility</p:attrName>
                                        </p:attrNameLst>
                                      </p:cBhvr>
                                      <p:to>
                                        <p:strVal val="visible"/>
                                      </p:to>
                                    </p:set>
                                  </p:childTnLst>
                                </p:cTn>
                              </p:par>
                            </p:childTnLst>
                          </p:cTn>
                        </p:par>
                      </p:childTnLst>
                    </p:cTn>
                  </p:par>
                </p:childTnLst>
              </p:cTn>
              <p:nextCondLst>
                <p:cond evt="onClick" delay="0">
                  <p:tgtEl>
                    <p:spTgt spid="34"/>
                  </p:tgtEl>
                </p:cond>
              </p:nextCondLst>
            </p:seq>
          </p:childTnLst>
        </p:cTn>
      </p:par>
    </p:tnLst>
    <p:bldLst>
      <p:bldP spid="35" grpId="0"/>
      <p:bldP spid="34" grpId="0" animBg="1"/>
      <p:bldP spid="37"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3" name="Picture 4">
            <a:extLst>
              <a:ext uri="{FF2B5EF4-FFF2-40B4-BE49-F238E27FC236}">
                <a16:creationId xmlns:a16="http://schemas.microsoft.com/office/drawing/2014/main" id="{5ACC5474-CF66-4D4E-880E-9D8745CE719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432" r="432"/>
          <a:stretch/>
        </p:blipFill>
        <p:spPr bwMode="auto">
          <a:xfrm>
            <a:off x="2170659" y="3229934"/>
            <a:ext cx="660756" cy="666508"/>
          </a:xfrm>
          <a:prstGeom prst="rect">
            <a:avLst/>
          </a:prstGeom>
          <a:noFill/>
          <a:ln>
            <a:noFill/>
          </a:ln>
          <a:extLst>
            <a:ext uri="{909E8E84-426E-40DD-AFC4-6F175D3DCCD1}">
              <a14:hiddenFill xmlns:a14="http://schemas.microsoft.com/office/drawing/2010/main">
                <a:solidFill>
                  <a:srgbClr val="FFFFFF"/>
                </a:solidFill>
              </a14:hiddenFill>
            </a:ext>
          </a:extLst>
        </p:spPr>
      </p:pic>
      <p:sp>
        <p:nvSpPr>
          <p:cNvPr id="46" name="תיבת טקסט 45">
            <a:extLst>
              <a:ext uri="{FF2B5EF4-FFF2-40B4-BE49-F238E27FC236}">
                <a16:creationId xmlns:a16="http://schemas.microsoft.com/office/drawing/2014/main" id="{8F133624-8CF4-49D4-A6DC-A6098F8707D9}"/>
              </a:ext>
            </a:extLst>
          </p:cNvPr>
          <p:cNvSpPr txBox="1"/>
          <p:nvPr/>
        </p:nvSpPr>
        <p:spPr>
          <a:xfrm>
            <a:off x="1893455" y="4100005"/>
            <a:ext cx="3712472" cy="523220"/>
          </a:xfrm>
          <a:prstGeom prst="rect">
            <a:avLst/>
          </a:prstGeom>
          <a:noFill/>
        </p:spPr>
        <p:txBody>
          <a:bodyPr wrap="square" rtlCol="1">
            <a:spAutoFit/>
          </a:bodyPr>
          <a:lstStyle/>
          <a:p>
            <a:r>
              <a:rPr lang="en-US" sz="2800" dirty="0">
                <a:solidFill>
                  <a:srgbClr val="45579E"/>
                </a:solidFill>
                <a:latin typeface="Calibri" panose="020F0502020204030204" pitchFamily="34" charset="0"/>
                <a:cs typeface="Calibri" panose="020F0502020204030204" pitchFamily="34" charset="0"/>
              </a:rPr>
              <a:t>5+1 + 1 + 1 + 1 + 1  =  10</a:t>
            </a:r>
            <a:endParaRPr lang="he-IL" sz="2800" dirty="0">
              <a:solidFill>
                <a:srgbClr val="45579E"/>
              </a:solidFill>
              <a:latin typeface="Calibri" panose="020F0502020204030204" pitchFamily="34" charset="0"/>
              <a:cs typeface="Calibri" panose="020F0502020204030204" pitchFamily="34" charset="0"/>
            </a:endParaRPr>
          </a:p>
        </p:txBody>
      </p:sp>
      <p:pic>
        <p:nvPicPr>
          <p:cNvPr id="30" name="Picture 4">
            <a:extLst>
              <a:ext uri="{FF2B5EF4-FFF2-40B4-BE49-F238E27FC236}">
                <a16:creationId xmlns:a16="http://schemas.microsoft.com/office/drawing/2014/main" id="{1A91A476-DDAB-48EF-91F9-03298C52C0C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159" r="159"/>
          <a:stretch/>
        </p:blipFill>
        <p:spPr bwMode="auto">
          <a:xfrm>
            <a:off x="3706979" y="3229934"/>
            <a:ext cx="660756" cy="666508"/>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31" name="Picture 4">
            <a:extLst>
              <a:ext uri="{FF2B5EF4-FFF2-40B4-BE49-F238E27FC236}">
                <a16:creationId xmlns:a16="http://schemas.microsoft.com/office/drawing/2014/main" id="{88EC01AD-E078-4818-8B41-D8C2373373C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159" r="159"/>
          <a:stretch/>
        </p:blipFill>
        <p:spPr bwMode="auto">
          <a:xfrm>
            <a:off x="2938819" y="3229934"/>
            <a:ext cx="660756" cy="666508"/>
          </a:xfrm>
          <a:prstGeom prst="rect">
            <a:avLst/>
          </a:prstGeom>
          <a:noFill/>
          <a:ln>
            <a:noFill/>
          </a:ln>
          <a:extLst>
            <a:ext uri="{909E8E84-426E-40DD-AFC4-6F175D3DCCD1}">
              <a14:hiddenFill xmlns:a14="http://schemas.microsoft.com/office/drawing/2010/main">
                <a:solidFill>
                  <a:srgbClr val="FFFFFF"/>
                </a:solidFill>
              </a14:hiddenFill>
            </a:ext>
          </a:extLst>
        </p:spPr>
      </p:pic>
      <p:sp>
        <p:nvSpPr>
          <p:cNvPr id="16" name="תיבת טקסט 15">
            <a:extLst>
              <a:ext uri="{FF2B5EF4-FFF2-40B4-BE49-F238E27FC236}">
                <a16:creationId xmlns:a16="http://schemas.microsoft.com/office/drawing/2014/main" id="{94610685-63D9-4E60-B460-BCFB7D111DBE}"/>
              </a:ext>
            </a:extLst>
          </p:cNvPr>
          <p:cNvSpPr txBox="1"/>
          <p:nvPr/>
        </p:nvSpPr>
        <p:spPr>
          <a:xfrm>
            <a:off x="120952" y="171141"/>
            <a:ext cx="11947646" cy="1384995"/>
          </a:xfrm>
          <a:prstGeom prst="rect">
            <a:avLst/>
          </a:prstGeom>
          <a:noFill/>
        </p:spPr>
        <p:txBody>
          <a:bodyPr wrap="square">
            <a:spAutoFit/>
          </a:bodyPr>
          <a:lstStyle/>
          <a:p>
            <a:r>
              <a:rPr lang="he-IL" sz="2800" dirty="0">
                <a:latin typeface="Calibri" panose="020F0502020204030204" pitchFamily="34" charset="0"/>
                <a:cs typeface="Calibri" panose="020F0502020204030204" pitchFamily="34" charset="0"/>
              </a:rPr>
              <a:t>אֵיךְ אֶפְשָר לְקַבֵּל 10 שְקָלִים בְּעֶזְרַת מַטְבְּעוֹת שוֹנִים?</a:t>
            </a:r>
          </a:p>
          <a:p>
            <a:r>
              <a:rPr lang="he-IL" sz="2800" dirty="0">
                <a:latin typeface="Calibri" panose="020F0502020204030204" pitchFamily="34" charset="0"/>
                <a:cs typeface="Calibri" panose="020F0502020204030204" pitchFamily="34" charset="0"/>
              </a:rPr>
              <a:t>הַצִיגוּ אֶת הַמַטְבְּעוֹת לְפִי כָּל אֶחָד מֵהַתְנָאִים. לַחֲצוּ עַל הָעִגוּל הַצִבְעוֹנִי כְּדֵי לְקַבֵּל דֻגְמָה לִתְשוּבָה.</a:t>
            </a:r>
          </a:p>
        </p:txBody>
      </p:sp>
      <p:sp>
        <p:nvSpPr>
          <p:cNvPr id="2" name="עיגול כחול">
            <a:extLst>
              <a:ext uri="{FF2B5EF4-FFF2-40B4-BE49-F238E27FC236}">
                <a16:creationId xmlns:a16="http://schemas.microsoft.com/office/drawing/2014/main" id="{41E7A27F-C4D3-4F23-9255-B3FDB0766DF5}"/>
              </a:ext>
            </a:extLst>
          </p:cNvPr>
          <p:cNvSpPr/>
          <p:nvPr/>
        </p:nvSpPr>
        <p:spPr>
          <a:xfrm>
            <a:off x="11208186" y="4850918"/>
            <a:ext cx="577734" cy="577734"/>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18" name="תיבת טקסט 17">
            <a:extLst>
              <a:ext uri="{FF2B5EF4-FFF2-40B4-BE49-F238E27FC236}">
                <a16:creationId xmlns:a16="http://schemas.microsoft.com/office/drawing/2014/main" id="{C023D758-7899-469A-BA84-FC93D9117917}"/>
              </a:ext>
            </a:extLst>
          </p:cNvPr>
          <p:cNvSpPr txBox="1"/>
          <p:nvPr/>
        </p:nvSpPr>
        <p:spPr>
          <a:xfrm>
            <a:off x="6467854" y="4878175"/>
            <a:ext cx="4674996" cy="523220"/>
          </a:xfrm>
          <a:prstGeom prst="rect">
            <a:avLst/>
          </a:prstGeom>
          <a:noFill/>
        </p:spPr>
        <p:txBody>
          <a:bodyPr wrap="square" rtlCol="1">
            <a:spAutoFit/>
          </a:bodyPr>
          <a:lstStyle/>
          <a:p>
            <a:r>
              <a:rPr lang="he-IL" sz="2800" dirty="0">
                <a:latin typeface="Calibri" panose="020F0502020204030204" pitchFamily="34" charset="0"/>
                <a:cs typeface="Calibri" panose="020F0502020204030204" pitchFamily="34" charset="0"/>
              </a:rPr>
              <a:t>הַסְכוּם 10 בְּ־7 מַטְבְּעוֹת</a:t>
            </a:r>
          </a:p>
        </p:txBody>
      </p:sp>
      <p:pic>
        <p:nvPicPr>
          <p:cNvPr id="19" name="Picture 8" descr="5 ₪">
            <a:extLst>
              <a:ext uri="{FF2B5EF4-FFF2-40B4-BE49-F238E27FC236}">
                <a16:creationId xmlns:a16="http://schemas.microsoft.com/office/drawing/2014/main" id="{24EDED4A-7090-4BB0-B776-DF430FDD80CE}"/>
              </a:ext>
            </a:extLst>
          </p:cNvPr>
          <p:cNvPicPr>
            <a:picLocks noChangeAspect="1" noChangeArrowheads="1"/>
          </p:cNvPicPr>
          <p:nvPr/>
        </p:nvPicPr>
        <p:blipFill rotWithShape="1">
          <a:blip r:embed="rId4">
            <a:clrChange>
              <a:clrFrom>
                <a:srgbClr val="FFFFFF"/>
              </a:clrFrom>
              <a:clrTo>
                <a:srgbClr val="FFFFFF">
                  <a:alpha val="0"/>
                </a:srgbClr>
              </a:clrTo>
            </a:clrChange>
            <a:extLst>
              <a:ext uri="{28A0092B-C50C-407E-A947-70E740481C1C}">
                <a14:useLocalDpi xmlns:a14="http://schemas.microsoft.com/office/drawing/2010/main" val="0"/>
              </a:ext>
            </a:extLst>
          </a:blip>
          <a:srcRect l="61224" t="26361" r="13889" b="23671"/>
          <a:stretch/>
        </p:blipFill>
        <p:spPr bwMode="auto">
          <a:xfrm>
            <a:off x="1007297" y="3007518"/>
            <a:ext cx="1055958" cy="1111340"/>
          </a:xfrm>
          <a:prstGeom prst="rect">
            <a:avLst/>
          </a:prstGeom>
          <a:noFill/>
          <a:ln>
            <a:noFill/>
          </a:ln>
          <a:extLst>
            <a:ext uri="{909E8E84-426E-40DD-AFC4-6F175D3DCCD1}">
              <a14:hiddenFill xmlns:a14="http://schemas.microsoft.com/office/drawing/2010/main">
                <a:solidFill>
                  <a:srgbClr val="FFFFFF"/>
                </a:solidFill>
              </a14:hiddenFill>
            </a:ext>
          </a:extLst>
        </p:spPr>
      </p:pic>
      <p:sp>
        <p:nvSpPr>
          <p:cNvPr id="20" name="עיגול צהוב">
            <a:extLst>
              <a:ext uri="{FF2B5EF4-FFF2-40B4-BE49-F238E27FC236}">
                <a16:creationId xmlns:a16="http://schemas.microsoft.com/office/drawing/2014/main" id="{6307DCC2-1D57-438C-9DD3-64758FC8A9A0}"/>
              </a:ext>
            </a:extLst>
          </p:cNvPr>
          <p:cNvSpPr/>
          <p:nvPr/>
        </p:nvSpPr>
        <p:spPr>
          <a:xfrm>
            <a:off x="11208186" y="3250671"/>
            <a:ext cx="577734" cy="577734"/>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21" name="תיבת טקסט 20">
            <a:extLst>
              <a:ext uri="{FF2B5EF4-FFF2-40B4-BE49-F238E27FC236}">
                <a16:creationId xmlns:a16="http://schemas.microsoft.com/office/drawing/2014/main" id="{0F596B5D-50B3-4DD6-91D0-8C142E92036D}"/>
              </a:ext>
            </a:extLst>
          </p:cNvPr>
          <p:cNvSpPr txBox="1"/>
          <p:nvPr/>
        </p:nvSpPr>
        <p:spPr>
          <a:xfrm>
            <a:off x="6467854" y="3282571"/>
            <a:ext cx="4674996" cy="523220"/>
          </a:xfrm>
          <a:prstGeom prst="rect">
            <a:avLst/>
          </a:prstGeom>
          <a:noFill/>
        </p:spPr>
        <p:txBody>
          <a:bodyPr wrap="square" rtlCol="1">
            <a:spAutoFit/>
          </a:bodyPr>
          <a:lstStyle/>
          <a:p>
            <a:r>
              <a:rPr lang="he-IL" sz="2800" dirty="0">
                <a:latin typeface="Calibri" panose="020F0502020204030204" pitchFamily="34" charset="0"/>
                <a:cs typeface="Calibri" panose="020F0502020204030204" pitchFamily="34" charset="0"/>
              </a:rPr>
              <a:t>הַסְכוּם 10 בְּ־6 מַטְבְּעוֹת</a:t>
            </a:r>
          </a:p>
        </p:txBody>
      </p:sp>
      <p:pic>
        <p:nvPicPr>
          <p:cNvPr id="45" name="Picture 6" descr="2 ₪">
            <a:extLst>
              <a:ext uri="{FF2B5EF4-FFF2-40B4-BE49-F238E27FC236}">
                <a16:creationId xmlns:a16="http://schemas.microsoft.com/office/drawing/2014/main" id="{17B0B31E-5ED9-4155-B2D3-3C94122E6CBE}"/>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60756" t="21466" r="12516" b="25848"/>
          <a:stretch/>
        </p:blipFill>
        <p:spPr bwMode="auto">
          <a:xfrm>
            <a:off x="5065462" y="4935007"/>
            <a:ext cx="871508" cy="900510"/>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33" name="Picture 4">
            <a:extLst>
              <a:ext uri="{FF2B5EF4-FFF2-40B4-BE49-F238E27FC236}">
                <a16:creationId xmlns:a16="http://schemas.microsoft.com/office/drawing/2014/main" id="{CA0DE6E9-0B99-483D-BB5C-F0216413CD6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159" r="159"/>
          <a:stretch/>
        </p:blipFill>
        <p:spPr bwMode="auto">
          <a:xfrm>
            <a:off x="4475139" y="3229934"/>
            <a:ext cx="660756" cy="666508"/>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34" name="Picture 4">
            <a:extLst>
              <a:ext uri="{FF2B5EF4-FFF2-40B4-BE49-F238E27FC236}">
                <a16:creationId xmlns:a16="http://schemas.microsoft.com/office/drawing/2014/main" id="{8418D35C-D413-4210-98DF-C2A50BC689B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159" r="159"/>
          <a:stretch/>
        </p:blipFill>
        <p:spPr bwMode="auto">
          <a:xfrm>
            <a:off x="5243299" y="3229934"/>
            <a:ext cx="660756" cy="666508"/>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35" name="Picture 6" descr="2 ₪">
            <a:extLst>
              <a:ext uri="{FF2B5EF4-FFF2-40B4-BE49-F238E27FC236}">
                <a16:creationId xmlns:a16="http://schemas.microsoft.com/office/drawing/2014/main" id="{F7B5C3F1-74B6-42BE-812D-82142D4D2418}"/>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60756" t="21466" r="12516" b="25848"/>
          <a:stretch/>
        </p:blipFill>
        <p:spPr bwMode="auto">
          <a:xfrm>
            <a:off x="6087551" y="4945871"/>
            <a:ext cx="871508" cy="900510"/>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36" name="Picture 6" descr="2 ₪">
            <a:extLst>
              <a:ext uri="{FF2B5EF4-FFF2-40B4-BE49-F238E27FC236}">
                <a16:creationId xmlns:a16="http://schemas.microsoft.com/office/drawing/2014/main" id="{6B904A7B-8E8A-42F8-BA16-DC19FA6443A9}"/>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60756" t="21466" r="12516" b="25848"/>
          <a:stretch/>
        </p:blipFill>
        <p:spPr bwMode="auto">
          <a:xfrm>
            <a:off x="4043375" y="4887285"/>
            <a:ext cx="871508" cy="900510"/>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37" name="Picture 4">
            <a:extLst>
              <a:ext uri="{FF2B5EF4-FFF2-40B4-BE49-F238E27FC236}">
                <a16:creationId xmlns:a16="http://schemas.microsoft.com/office/drawing/2014/main" id="{9508F512-C996-482C-AA89-2E177873B3EF}"/>
              </a:ext>
            </a:extLst>
          </p:cNvPr>
          <p:cNvPicPr>
            <a:picLocks noChangeAspect="1" noChangeArrowheads="1"/>
          </p:cNvPicPr>
          <p:nvPr/>
        </p:nvPicPr>
        <p:blipFill>
          <a:blip r:embed="rId6">
            <a:extLst>
              <a:ext uri="{28A0092B-C50C-407E-A947-70E740481C1C}">
                <a14:useLocalDpi xmlns:a14="http://schemas.microsoft.com/office/drawing/2010/main" val="0"/>
              </a:ext>
            </a:extLst>
          </a:blip>
          <a:srcRect l="682" r="682"/>
          <a:stretch/>
        </p:blipFill>
        <p:spPr bwMode="auto">
          <a:xfrm>
            <a:off x="362857" y="4988848"/>
            <a:ext cx="772969" cy="779697"/>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38" name="Picture 4">
            <a:extLst>
              <a:ext uri="{FF2B5EF4-FFF2-40B4-BE49-F238E27FC236}">
                <a16:creationId xmlns:a16="http://schemas.microsoft.com/office/drawing/2014/main" id="{ACCD2859-2FDF-4D34-A055-444C6478F89B}"/>
              </a:ext>
            </a:extLst>
          </p:cNvPr>
          <p:cNvPicPr>
            <a:picLocks noChangeAspect="1" noChangeArrowheads="1"/>
          </p:cNvPicPr>
          <p:nvPr/>
        </p:nvPicPr>
        <p:blipFill>
          <a:blip r:embed="rId6">
            <a:extLst>
              <a:ext uri="{28A0092B-C50C-407E-A947-70E740481C1C}">
                <a14:useLocalDpi xmlns:a14="http://schemas.microsoft.com/office/drawing/2010/main" val="0"/>
              </a:ext>
            </a:extLst>
          </a:blip>
          <a:srcRect l="682" r="682"/>
          <a:stretch/>
        </p:blipFill>
        <p:spPr bwMode="auto">
          <a:xfrm>
            <a:off x="1286405" y="5028830"/>
            <a:ext cx="772969" cy="779697"/>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39" name="Picture 4">
            <a:extLst>
              <a:ext uri="{FF2B5EF4-FFF2-40B4-BE49-F238E27FC236}">
                <a16:creationId xmlns:a16="http://schemas.microsoft.com/office/drawing/2014/main" id="{A25A70E7-6ABE-4C1D-B5FE-EB1C9BB61B4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432" r="432"/>
          <a:stretch/>
        </p:blipFill>
        <p:spPr bwMode="auto">
          <a:xfrm>
            <a:off x="2209953" y="5080898"/>
            <a:ext cx="660756" cy="666508"/>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44" name="Picture 6" descr="2 ₪">
            <a:extLst>
              <a:ext uri="{FF2B5EF4-FFF2-40B4-BE49-F238E27FC236}">
                <a16:creationId xmlns:a16="http://schemas.microsoft.com/office/drawing/2014/main" id="{AEECA038-9FDE-437F-9356-7A91E97F0E46}"/>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60756" t="21466" r="12516" b="25848"/>
          <a:stretch/>
        </p:blipFill>
        <p:spPr bwMode="auto">
          <a:xfrm>
            <a:off x="3021288" y="4908017"/>
            <a:ext cx="871508" cy="900510"/>
          </a:xfrm>
          <a:prstGeom prst="rect">
            <a:avLst/>
          </a:prstGeom>
          <a:noFill/>
          <a:ln>
            <a:noFill/>
          </a:ln>
          <a:extLst>
            <a:ext uri="{909E8E84-426E-40DD-AFC4-6F175D3DCCD1}">
              <a14:hiddenFill xmlns:a14="http://schemas.microsoft.com/office/drawing/2010/main">
                <a:solidFill>
                  <a:srgbClr val="FFFFFF"/>
                </a:solidFill>
              </a14:hiddenFill>
            </a:ext>
          </a:extLst>
        </p:spPr>
      </p:pic>
      <mc:AlternateContent xmlns:mc="http://schemas.openxmlformats.org/markup-compatibility/2006" xmlns:a14="http://schemas.microsoft.com/office/drawing/2010/main">
        <mc:Choice Requires="a14">
          <p:sp>
            <p:nvSpPr>
              <p:cNvPr id="47" name="תיבת טקסט 46">
                <a:extLst>
                  <a:ext uri="{FF2B5EF4-FFF2-40B4-BE49-F238E27FC236}">
                    <a16:creationId xmlns:a16="http://schemas.microsoft.com/office/drawing/2014/main" id="{C8ACDF13-1950-46CF-B989-D031380F7D66}"/>
                  </a:ext>
                </a:extLst>
              </p:cNvPr>
              <p:cNvSpPr txBox="1"/>
              <p:nvPr/>
            </p:nvSpPr>
            <p:spPr>
              <a:xfrm>
                <a:off x="1838424" y="5837066"/>
                <a:ext cx="3886270" cy="700705"/>
              </a:xfrm>
              <a:prstGeom prst="rect">
                <a:avLst/>
              </a:prstGeom>
              <a:noFill/>
            </p:spPr>
            <p:txBody>
              <a:bodyPr wrap="square" rtlCol="1">
                <a:spAutoFit/>
              </a:bodyPr>
              <a:lstStyle/>
              <a:p>
                <a14:m>
                  <m:oMath xmlns:m="http://schemas.openxmlformats.org/officeDocument/2006/math">
                    <m:f>
                      <m:fPr>
                        <m:ctrlPr>
                          <a:rPr lang="en-US" sz="2800" i="1" smtClean="0">
                            <a:solidFill>
                              <a:srgbClr val="45579E"/>
                            </a:solidFill>
                            <a:latin typeface="Cambria Math" panose="02040503050406030204" pitchFamily="18" charset="0"/>
                            <a:cs typeface="Calibri" panose="020F0502020204030204" pitchFamily="34" charset="0"/>
                          </a:rPr>
                        </m:ctrlPr>
                      </m:fPr>
                      <m:num>
                        <m:r>
                          <a:rPr lang="en-US" sz="2800" b="0" i="1" smtClean="0">
                            <a:solidFill>
                              <a:srgbClr val="45579E"/>
                            </a:solidFill>
                            <a:latin typeface="Cambria Math" panose="02040503050406030204" pitchFamily="18" charset="0"/>
                            <a:cs typeface="Calibri" panose="020F0502020204030204" pitchFamily="34" charset="0"/>
                          </a:rPr>
                          <m:t>1</m:t>
                        </m:r>
                      </m:num>
                      <m:den>
                        <m:r>
                          <a:rPr lang="en-US" sz="2800" b="0" i="1" smtClean="0">
                            <a:solidFill>
                              <a:srgbClr val="45579E"/>
                            </a:solidFill>
                            <a:latin typeface="Cambria Math" panose="02040503050406030204" pitchFamily="18" charset="0"/>
                            <a:cs typeface="Calibri" panose="020F0502020204030204" pitchFamily="34" charset="0"/>
                          </a:rPr>
                          <m:t>2</m:t>
                        </m:r>
                      </m:den>
                    </m:f>
                  </m:oMath>
                </a14:m>
                <a:r>
                  <a:rPr lang="en-US" sz="2800" dirty="0">
                    <a:solidFill>
                      <a:srgbClr val="45579E"/>
                    </a:solidFill>
                    <a:latin typeface="Calibri" panose="020F0502020204030204" pitchFamily="34" charset="0"/>
                    <a:cs typeface="Calibri" panose="020F0502020204030204" pitchFamily="34" charset="0"/>
                  </a:rPr>
                  <a:t> +</a:t>
                </a:r>
                <a:r>
                  <a:rPr lang="en-US" sz="2800" dirty="0">
                    <a:solidFill>
                      <a:srgbClr val="45579E"/>
                    </a:solidFill>
                    <a:cs typeface="Calibri" panose="020F0502020204030204" pitchFamily="34" charset="0"/>
                  </a:rPr>
                  <a:t> </a:t>
                </a:r>
                <a14:m>
                  <m:oMath xmlns:m="http://schemas.openxmlformats.org/officeDocument/2006/math">
                    <m:f>
                      <m:fPr>
                        <m:ctrlPr>
                          <a:rPr lang="en-US" sz="2800" i="1">
                            <a:solidFill>
                              <a:srgbClr val="45579E"/>
                            </a:solidFill>
                            <a:latin typeface="Cambria Math" panose="02040503050406030204" pitchFamily="18" charset="0"/>
                            <a:cs typeface="Calibri" panose="020F0502020204030204" pitchFamily="34" charset="0"/>
                          </a:rPr>
                        </m:ctrlPr>
                      </m:fPr>
                      <m:num>
                        <m:r>
                          <a:rPr lang="en-US" sz="2800" i="1">
                            <a:solidFill>
                              <a:srgbClr val="45579E"/>
                            </a:solidFill>
                            <a:latin typeface="Cambria Math" panose="02040503050406030204" pitchFamily="18" charset="0"/>
                            <a:cs typeface="Calibri" panose="020F0502020204030204" pitchFamily="34" charset="0"/>
                          </a:rPr>
                          <m:t>1</m:t>
                        </m:r>
                      </m:num>
                      <m:den>
                        <m:r>
                          <a:rPr lang="en-US" sz="2800" i="1">
                            <a:solidFill>
                              <a:srgbClr val="45579E"/>
                            </a:solidFill>
                            <a:latin typeface="Cambria Math" panose="02040503050406030204" pitchFamily="18" charset="0"/>
                            <a:cs typeface="Calibri" panose="020F0502020204030204" pitchFamily="34" charset="0"/>
                          </a:rPr>
                          <m:t>2</m:t>
                        </m:r>
                      </m:den>
                    </m:f>
                  </m:oMath>
                </a14:m>
                <a:r>
                  <a:rPr lang="en-US" sz="2800" dirty="0">
                    <a:solidFill>
                      <a:srgbClr val="45579E"/>
                    </a:solidFill>
                    <a:latin typeface="Calibri" panose="020F0502020204030204" pitchFamily="34" charset="0"/>
                    <a:cs typeface="Calibri" panose="020F0502020204030204" pitchFamily="34" charset="0"/>
                  </a:rPr>
                  <a:t> + 1 + 2 + 2 + 2  =  10</a:t>
                </a:r>
                <a:endParaRPr lang="he-IL" sz="2800" dirty="0">
                  <a:solidFill>
                    <a:srgbClr val="45579E"/>
                  </a:solidFill>
                  <a:latin typeface="Calibri" panose="020F0502020204030204" pitchFamily="34" charset="0"/>
                  <a:cs typeface="Calibri" panose="020F0502020204030204" pitchFamily="34" charset="0"/>
                </a:endParaRPr>
              </a:p>
            </p:txBody>
          </p:sp>
        </mc:Choice>
        <mc:Fallback xmlns="">
          <p:sp>
            <p:nvSpPr>
              <p:cNvPr id="47" name="תיבת טקסט 46">
                <a:extLst>
                  <a:ext uri="{FF2B5EF4-FFF2-40B4-BE49-F238E27FC236}">
                    <a16:creationId xmlns:a16="http://schemas.microsoft.com/office/drawing/2014/main" id="{C8ACDF13-1950-46CF-B989-D031380F7D66}"/>
                  </a:ext>
                </a:extLst>
              </p:cNvPr>
              <p:cNvSpPr txBox="1">
                <a:spLocks noRot="1" noChangeAspect="1" noMove="1" noResize="1" noEditPoints="1" noAdjustHandles="1" noChangeArrowheads="1" noChangeShapeType="1" noTextEdit="1"/>
              </p:cNvSpPr>
              <p:nvPr/>
            </p:nvSpPr>
            <p:spPr>
              <a:xfrm>
                <a:off x="1838424" y="5837066"/>
                <a:ext cx="3886270" cy="700705"/>
              </a:xfrm>
              <a:prstGeom prst="rect">
                <a:avLst/>
              </a:prstGeom>
              <a:blipFill>
                <a:blip r:embed="rId7"/>
                <a:stretch>
                  <a:fillRect l="-2355" r="-3297" b="-13158"/>
                </a:stretch>
              </a:blipFill>
            </p:spPr>
            <p:txBody>
              <a:bodyPr/>
              <a:lstStyle/>
              <a:p>
                <a:r>
                  <a:rPr lang="en-IL">
                    <a:noFill/>
                  </a:rPr>
                  <a:t> </a:t>
                </a:r>
              </a:p>
            </p:txBody>
          </p:sp>
        </mc:Fallback>
      </mc:AlternateContent>
      <p:pic>
        <p:nvPicPr>
          <p:cNvPr id="60" name="Picture 4">
            <a:extLst>
              <a:ext uri="{FF2B5EF4-FFF2-40B4-BE49-F238E27FC236}">
                <a16:creationId xmlns:a16="http://schemas.microsoft.com/office/drawing/2014/main" id="{982EA832-3F81-4780-BD53-E747F8407D2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432" r="432"/>
          <a:stretch/>
        </p:blipFill>
        <p:spPr bwMode="auto">
          <a:xfrm>
            <a:off x="1511636" y="1451494"/>
            <a:ext cx="660756" cy="666508"/>
          </a:xfrm>
          <a:prstGeom prst="rect">
            <a:avLst/>
          </a:prstGeom>
          <a:noFill/>
          <a:ln>
            <a:noFill/>
          </a:ln>
          <a:extLst>
            <a:ext uri="{909E8E84-426E-40DD-AFC4-6F175D3DCCD1}">
              <a14:hiddenFill xmlns:a14="http://schemas.microsoft.com/office/drawing/2010/main">
                <a:solidFill>
                  <a:srgbClr val="FFFFFF"/>
                </a:solidFill>
              </a14:hiddenFill>
            </a:ext>
          </a:extLst>
        </p:spPr>
      </p:pic>
      <p:sp>
        <p:nvSpPr>
          <p:cNvPr id="61" name="תיבת טקסט 60">
            <a:extLst>
              <a:ext uri="{FF2B5EF4-FFF2-40B4-BE49-F238E27FC236}">
                <a16:creationId xmlns:a16="http://schemas.microsoft.com/office/drawing/2014/main" id="{1038F190-E514-4157-98BE-1BE35CABA4DC}"/>
              </a:ext>
            </a:extLst>
          </p:cNvPr>
          <p:cNvSpPr txBox="1"/>
          <p:nvPr/>
        </p:nvSpPr>
        <p:spPr>
          <a:xfrm>
            <a:off x="1888837" y="2326962"/>
            <a:ext cx="2912062" cy="523220"/>
          </a:xfrm>
          <a:prstGeom prst="rect">
            <a:avLst/>
          </a:prstGeom>
          <a:noFill/>
        </p:spPr>
        <p:txBody>
          <a:bodyPr wrap="square" rtlCol="1">
            <a:spAutoFit/>
          </a:bodyPr>
          <a:lstStyle/>
          <a:p>
            <a:r>
              <a:rPr lang="en-US" sz="2800" dirty="0">
                <a:solidFill>
                  <a:srgbClr val="45579E"/>
                </a:solidFill>
                <a:latin typeface="Calibri" panose="020F0502020204030204" pitchFamily="34" charset="0"/>
                <a:cs typeface="Calibri" panose="020F0502020204030204" pitchFamily="34" charset="0"/>
              </a:rPr>
              <a:t>1 + 2 + 2 + 5   =  10</a:t>
            </a:r>
            <a:endParaRPr lang="he-IL" sz="2800" dirty="0">
              <a:solidFill>
                <a:srgbClr val="45579E"/>
              </a:solidFill>
              <a:latin typeface="Calibri" panose="020F0502020204030204" pitchFamily="34" charset="0"/>
              <a:cs typeface="Calibri" panose="020F0502020204030204" pitchFamily="34" charset="0"/>
            </a:endParaRPr>
          </a:p>
        </p:txBody>
      </p:sp>
      <p:sp>
        <p:nvSpPr>
          <p:cNvPr id="62" name="עיגול סגול">
            <a:extLst>
              <a:ext uri="{FF2B5EF4-FFF2-40B4-BE49-F238E27FC236}">
                <a16:creationId xmlns:a16="http://schemas.microsoft.com/office/drawing/2014/main" id="{CED19CAA-B57C-4D6B-8657-BC760BB796A5}"/>
              </a:ext>
            </a:extLst>
          </p:cNvPr>
          <p:cNvSpPr/>
          <p:nvPr/>
        </p:nvSpPr>
        <p:spPr>
          <a:xfrm>
            <a:off x="11208186" y="1702614"/>
            <a:ext cx="577734" cy="577734"/>
          </a:xfrm>
          <a:prstGeom prst="ellips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63" name="תיבת טקסט 62">
            <a:extLst>
              <a:ext uri="{FF2B5EF4-FFF2-40B4-BE49-F238E27FC236}">
                <a16:creationId xmlns:a16="http://schemas.microsoft.com/office/drawing/2014/main" id="{DE9FAB90-993D-40F7-954B-F741936F08BA}"/>
              </a:ext>
            </a:extLst>
          </p:cNvPr>
          <p:cNvSpPr txBox="1"/>
          <p:nvPr/>
        </p:nvSpPr>
        <p:spPr>
          <a:xfrm>
            <a:off x="6371475" y="1718215"/>
            <a:ext cx="4674996" cy="523220"/>
          </a:xfrm>
          <a:prstGeom prst="rect">
            <a:avLst/>
          </a:prstGeom>
          <a:noFill/>
        </p:spPr>
        <p:txBody>
          <a:bodyPr wrap="square" rtlCol="1">
            <a:spAutoFit/>
          </a:bodyPr>
          <a:lstStyle/>
          <a:p>
            <a:r>
              <a:rPr lang="he-IL" sz="2800" dirty="0">
                <a:latin typeface="Calibri" panose="020F0502020204030204" pitchFamily="34" charset="0"/>
                <a:cs typeface="Calibri" panose="020F0502020204030204" pitchFamily="34" charset="0"/>
              </a:rPr>
              <a:t>הַסְכוּם 10 בְּ־4 מַטְבְּעוֹת</a:t>
            </a:r>
          </a:p>
        </p:txBody>
      </p:sp>
      <p:pic>
        <p:nvPicPr>
          <p:cNvPr id="64" name="Picture 6" descr="2 ₪">
            <a:extLst>
              <a:ext uri="{FF2B5EF4-FFF2-40B4-BE49-F238E27FC236}">
                <a16:creationId xmlns:a16="http://schemas.microsoft.com/office/drawing/2014/main" id="{F4643D88-6AB2-44FE-9449-E3840A8B89AB}"/>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60756" t="21466" r="12516" b="25848"/>
          <a:stretch/>
        </p:blipFill>
        <p:spPr bwMode="auto">
          <a:xfrm>
            <a:off x="3392011" y="1334493"/>
            <a:ext cx="871508" cy="900510"/>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65" name="Picture 6" descr="2 ₪">
            <a:extLst>
              <a:ext uri="{FF2B5EF4-FFF2-40B4-BE49-F238E27FC236}">
                <a16:creationId xmlns:a16="http://schemas.microsoft.com/office/drawing/2014/main" id="{35C274F7-647A-46F1-981C-2F3638C388A1}"/>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60756" t="21466" r="12516" b="25848"/>
          <a:stretch/>
        </p:blipFill>
        <p:spPr bwMode="auto">
          <a:xfrm>
            <a:off x="2406542" y="1334493"/>
            <a:ext cx="871508" cy="900510"/>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66" name="Picture 8" descr="5 ₪">
            <a:extLst>
              <a:ext uri="{FF2B5EF4-FFF2-40B4-BE49-F238E27FC236}">
                <a16:creationId xmlns:a16="http://schemas.microsoft.com/office/drawing/2014/main" id="{90204800-F47E-44E7-A422-59AFB2272398}"/>
              </a:ext>
            </a:extLst>
          </p:cNvPr>
          <p:cNvPicPr>
            <a:picLocks noChangeAspect="1" noChangeArrowheads="1"/>
          </p:cNvPicPr>
          <p:nvPr/>
        </p:nvPicPr>
        <p:blipFill rotWithShape="1">
          <a:blip r:embed="rId4">
            <a:clrChange>
              <a:clrFrom>
                <a:srgbClr val="FFFFFF"/>
              </a:clrFrom>
              <a:clrTo>
                <a:srgbClr val="FFFFFF">
                  <a:alpha val="0"/>
                </a:srgbClr>
              </a:clrTo>
            </a:clrChange>
            <a:extLst>
              <a:ext uri="{28A0092B-C50C-407E-A947-70E740481C1C}">
                <a14:useLocalDpi xmlns:a14="http://schemas.microsoft.com/office/drawing/2010/main" val="0"/>
              </a:ext>
            </a:extLst>
          </a:blip>
          <a:srcRect l="61224" t="26361" r="13889" b="23671"/>
          <a:stretch/>
        </p:blipFill>
        <p:spPr bwMode="auto">
          <a:xfrm>
            <a:off x="4474983" y="1229078"/>
            <a:ext cx="1055958" cy="1111340"/>
          </a:xfrm>
          <a:prstGeom prst="rect">
            <a:avLst/>
          </a:prstGeom>
          <a:noFill/>
          <a:ln>
            <a:no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53517654"/>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0"/>
                    </p:tgtEl>
                  </p:cond>
                </p:stCondLst>
                <p:endSync evt="end" delay="0">
                  <p:rtn val="all"/>
                </p:endSync>
                <p:childTnLst>
                  <p:par>
                    <p:cTn id="3" fill="hold">
                      <p:stCondLst>
                        <p:cond delay="0"/>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19"/>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9"/>
                                          </p:stCondLst>
                                        </p:cTn>
                                        <p:tgtEl>
                                          <p:spTgt spid="43"/>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9"/>
                                          </p:stCondLst>
                                        </p:cTn>
                                        <p:tgtEl>
                                          <p:spTgt spid="31"/>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9"/>
                                          </p:stCondLst>
                                        </p:cTn>
                                        <p:tgtEl>
                                          <p:spTgt spid="30"/>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9"/>
                                          </p:stCondLst>
                                        </p:cTn>
                                        <p:tgtEl>
                                          <p:spTgt spid="33"/>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9"/>
                                          </p:stCondLst>
                                        </p:cTn>
                                        <p:tgtEl>
                                          <p:spTgt spid="34"/>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249"/>
                                          </p:stCondLst>
                                        </p:cTn>
                                        <p:tgtEl>
                                          <p:spTgt spid="46"/>
                                        </p:tgtEl>
                                        <p:attrNameLst>
                                          <p:attrName>style.visibility</p:attrName>
                                        </p:attrNameLst>
                                      </p:cBhvr>
                                      <p:to>
                                        <p:strVal val="visible"/>
                                      </p:to>
                                    </p:set>
                                  </p:childTnLst>
                                </p:cTn>
                              </p:par>
                            </p:childTnLst>
                          </p:cTn>
                        </p:par>
                      </p:childTnLst>
                    </p:cTn>
                  </p:par>
                </p:childTnLst>
              </p:cTn>
              <p:nextCondLst>
                <p:cond evt="onClick" delay="0">
                  <p:tgtEl>
                    <p:spTgt spid="20"/>
                  </p:tgtEl>
                </p:cond>
              </p:nextCondLst>
            </p:seq>
            <p:seq concurrent="1" nextAc="seek">
              <p:cTn id="19" restart="whenNotActive" fill="hold" evtFilter="cancelBubble" nodeType="interactiveSeq">
                <p:stCondLst>
                  <p:cond evt="onClick" delay="0">
                    <p:tgtEl>
                      <p:spTgt spid="2"/>
                    </p:tgtEl>
                  </p:cond>
                </p:stCondLst>
                <p:endSync evt="end" delay="0">
                  <p:rtn val="all"/>
                </p:endSync>
                <p:childTnLst>
                  <p:par>
                    <p:cTn id="20" fill="hold">
                      <p:stCondLst>
                        <p:cond delay="0"/>
                      </p:stCondLst>
                      <p:childTnLst>
                        <p:par>
                          <p:cTn id="21" fill="hold">
                            <p:stCondLst>
                              <p:cond delay="0"/>
                            </p:stCondLst>
                            <p:childTnLst>
                              <p:par>
                                <p:cTn id="22" presetID="1" presetClass="entr" presetSubtype="0" fill="hold" nodeType="withEffect">
                                  <p:stCondLst>
                                    <p:cond delay="0"/>
                                  </p:stCondLst>
                                  <p:childTnLst>
                                    <p:set>
                                      <p:cBhvr>
                                        <p:cTn id="23" dur="1" fill="hold">
                                          <p:stCondLst>
                                            <p:cond delay="9"/>
                                          </p:stCondLst>
                                        </p:cTn>
                                        <p:tgtEl>
                                          <p:spTgt spid="37"/>
                                        </p:tgtEl>
                                        <p:attrNameLst>
                                          <p:attrName>style.visibility</p:attrName>
                                        </p:attrNameLst>
                                      </p:cBhvr>
                                      <p:to>
                                        <p:strVal val="visible"/>
                                      </p:to>
                                    </p:set>
                                  </p:childTnLst>
                                </p:cTn>
                              </p:par>
                              <p:par>
                                <p:cTn id="24" presetID="1" presetClass="entr" presetSubtype="0" fill="hold" nodeType="withEffect">
                                  <p:stCondLst>
                                    <p:cond delay="0"/>
                                  </p:stCondLst>
                                  <p:childTnLst>
                                    <p:set>
                                      <p:cBhvr>
                                        <p:cTn id="25" dur="1" fill="hold">
                                          <p:stCondLst>
                                            <p:cond delay="9"/>
                                          </p:stCondLst>
                                        </p:cTn>
                                        <p:tgtEl>
                                          <p:spTgt spid="38"/>
                                        </p:tgtEl>
                                        <p:attrNameLst>
                                          <p:attrName>style.visibility</p:attrName>
                                        </p:attrNameLst>
                                      </p:cBhvr>
                                      <p:to>
                                        <p:strVal val="visible"/>
                                      </p:to>
                                    </p:set>
                                  </p:childTnLst>
                                </p:cTn>
                              </p:par>
                              <p:par>
                                <p:cTn id="26" presetID="1" presetClass="entr" presetSubtype="0" fill="hold" nodeType="withEffect">
                                  <p:stCondLst>
                                    <p:cond delay="0"/>
                                  </p:stCondLst>
                                  <p:childTnLst>
                                    <p:set>
                                      <p:cBhvr>
                                        <p:cTn id="27" dur="1" fill="hold">
                                          <p:stCondLst>
                                            <p:cond delay="9"/>
                                          </p:stCondLst>
                                        </p:cTn>
                                        <p:tgtEl>
                                          <p:spTgt spid="39"/>
                                        </p:tgtEl>
                                        <p:attrNameLst>
                                          <p:attrName>style.visibility</p:attrName>
                                        </p:attrNameLst>
                                      </p:cBhvr>
                                      <p:to>
                                        <p:strVal val="visible"/>
                                      </p:to>
                                    </p:set>
                                  </p:childTnLst>
                                </p:cTn>
                              </p:par>
                              <p:par>
                                <p:cTn id="28" presetID="1" presetClass="entr" presetSubtype="0" fill="hold" nodeType="withEffect">
                                  <p:stCondLst>
                                    <p:cond delay="0"/>
                                  </p:stCondLst>
                                  <p:childTnLst>
                                    <p:set>
                                      <p:cBhvr>
                                        <p:cTn id="29" dur="1" fill="hold">
                                          <p:stCondLst>
                                            <p:cond delay="9"/>
                                          </p:stCondLst>
                                        </p:cTn>
                                        <p:tgtEl>
                                          <p:spTgt spid="44"/>
                                        </p:tgtEl>
                                        <p:attrNameLst>
                                          <p:attrName>style.visibility</p:attrName>
                                        </p:attrNameLst>
                                      </p:cBhvr>
                                      <p:to>
                                        <p:strVal val="visible"/>
                                      </p:to>
                                    </p:set>
                                  </p:childTnLst>
                                </p:cTn>
                              </p:par>
                              <p:par>
                                <p:cTn id="30" presetID="1" presetClass="entr" presetSubtype="0" fill="hold" nodeType="withEffect">
                                  <p:stCondLst>
                                    <p:cond delay="0"/>
                                  </p:stCondLst>
                                  <p:childTnLst>
                                    <p:set>
                                      <p:cBhvr>
                                        <p:cTn id="31" dur="1" fill="hold">
                                          <p:stCondLst>
                                            <p:cond delay="9"/>
                                          </p:stCondLst>
                                        </p:cTn>
                                        <p:tgtEl>
                                          <p:spTgt spid="36"/>
                                        </p:tgtEl>
                                        <p:attrNameLst>
                                          <p:attrName>style.visibility</p:attrName>
                                        </p:attrNameLst>
                                      </p:cBhvr>
                                      <p:to>
                                        <p:strVal val="visible"/>
                                      </p:to>
                                    </p:set>
                                  </p:childTnLst>
                                </p:cTn>
                              </p:par>
                              <p:par>
                                <p:cTn id="32" presetID="1" presetClass="entr" presetSubtype="0" fill="hold" nodeType="withEffect">
                                  <p:stCondLst>
                                    <p:cond delay="0"/>
                                  </p:stCondLst>
                                  <p:childTnLst>
                                    <p:set>
                                      <p:cBhvr>
                                        <p:cTn id="33" dur="1" fill="hold">
                                          <p:stCondLst>
                                            <p:cond delay="9"/>
                                          </p:stCondLst>
                                        </p:cTn>
                                        <p:tgtEl>
                                          <p:spTgt spid="45"/>
                                        </p:tgtEl>
                                        <p:attrNameLst>
                                          <p:attrName>style.visibility</p:attrName>
                                        </p:attrNameLst>
                                      </p:cBhvr>
                                      <p:to>
                                        <p:strVal val="visible"/>
                                      </p:to>
                                    </p:set>
                                  </p:childTnLst>
                                </p:cTn>
                              </p:par>
                              <p:par>
                                <p:cTn id="34" presetID="1" presetClass="entr" presetSubtype="0" fill="hold" nodeType="withEffect">
                                  <p:stCondLst>
                                    <p:cond delay="0"/>
                                  </p:stCondLst>
                                  <p:childTnLst>
                                    <p:set>
                                      <p:cBhvr>
                                        <p:cTn id="35" dur="1" fill="hold">
                                          <p:stCondLst>
                                            <p:cond delay="9"/>
                                          </p:stCondLst>
                                        </p:cTn>
                                        <p:tgtEl>
                                          <p:spTgt spid="35"/>
                                        </p:tgtEl>
                                        <p:attrNameLst>
                                          <p:attrName>style.visibility</p:attrName>
                                        </p:attrNameLst>
                                      </p:cBhvr>
                                      <p:to>
                                        <p:strVal val="visible"/>
                                      </p:to>
                                    </p:set>
                                  </p:childTnLst>
                                </p:cTn>
                              </p:par>
                              <p:par>
                                <p:cTn id="36" presetID="1" presetClass="entr" presetSubtype="0" fill="hold" grpId="0" nodeType="withEffect">
                                  <p:stCondLst>
                                    <p:cond delay="0"/>
                                  </p:stCondLst>
                                  <p:childTnLst>
                                    <p:set>
                                      <p:cBhvr>
                                        <p:cTn id="37" dur="1" fill="hold">
                                          <p:stCondLst>
                                            <p:cond delay="249"/>
                                          </p:stCondLst>
                                        </p:cTn>
                                        <p:tgtEl>
                                          <p:spTgt spid="47"/>
                                        </p:tgtEl>
                                        <p:attrNameLst>
                                          <p:attrName>style.visibility</p:attrName>
                                        </p:attrNameLst>
                                      </p:cBhvr>
                                      <p:to>
                                        <p:strVal val="visible"/>
                                      </p:to>
                                    </p:set>
                                  </p:childTnLst>
                                </p:cTn>
                              </p:par>
                            </p:childTnLst>
                          </p:cTn>
                        </p:par>
                      </p:childTnLst>
                    </p:cTn>
                  </p:par>
                </p:childTnLst>
              </p:cTn>
              <p:nextCondLst>
                <p:cond evt="onClick" delay="0">
                  <p:tgtEl>
                    <p:spTgt spid="2"/>
                  </p:tgtEl>
                </p:cond>
              </p:nextCondLst>
            </p:seq>
            <p:seq concurrent="1" nextAc="seek">
              <p:cTn id="38" restart="whenNotActive" fill="hold" evtFilter="cancelBubble" nodeType="interactiveSeq">
                <p:stCondLst>
                  <p:cond evt="onClick" delay="0">
                    <p:tgtEl>
                      <p:spTgt spid="62"/>
                    </p:tgtEl>
                  </p:cond>
                </p:stCondLst>
                <p:endSync evt="end" delay="0">
                  <p:rtn val="all"/>
                </p:endSync>
                <p:childTnLst>
                  <p:par>
                    <p:cTn id="39" fill="hold">
                      <p:stCondLst>
                        <p:cond delay="0"/>
                      </p:stCondLst>
                      <p:childTnLst>
                        <p:par>
                          <p:cTn id="40" fill="hold">
                            <p:stCondLst>
                              <p:cond delay="0"/>
                            </p:stCondLst>
                            <p:childTnLst>
                              <p:par>
                                <p:cTn id="41" presetID="1" presetClass="entr" presetSubtype="0" fill="hold" nodeType="withEffect">
                                  <p:stCondLst>
                                    <p:cond delay="0"/>
                                  </p:stCondLst>
                                  <p:childTnLst>
                                    <p:set>
                                      <p:cBhvr>
                                        <p:cTn id="42" dur="1" fill="hold">
                                          <p:stCondLst>
                                            <p:cond delay="0"/>
                                          </p:stCondLst>
                                        </p:cTn>
                                        <p:tgtEl>
                                          <p:spTgt spid="60"/>
                                        </p:tgtEl>
                                        <p:attrNameLst>
                                          <p:attrName>style.visibility</p:attrName>
                                        </p:attrNameLst>
                                      </p:cBhvr>
                                      <p:to>
                                        <p:strVal val="visible"/>
                                      </p:to>
                                    </p:set>
                                  </p:childTnLst>
                                </p:cTn>
                              </p:par>
                              <p:par>
                                <p:cTn id="43" presetID="1" presetClass="entr" presetSubtype="0" fill="hold" nodeType="withEffect">
                                  <p:stCondLst>
                                    <p:cond delay="0"/>
                                  </p:stCondLst>
                                  <p:childTnLst>
                                    <p:set>
                                      <p:cBhvr>
                                        <p:cTn id="44" dur="1" fill="hold">
                                          <p:stCondLst>
                                            <p:cond delay="0"/>
                                          </p:stCondLst>
                                        </p:cTn>
                                        <p:tgtEl>
                                          <p:spTgt spid="66"/>
                                        </p:tgtEl>
                                        <p:attrNameLst>
                                          <p:attrName>style.visibility</p:attrName>
                                        </p:attrNameLst>
                                      </p:cBhvr>
                                      <p:to>
                                        <p:strVal val="visible"/>
                                      </p:to>
                                    </p:set>
                                  </p:childTnLst>
                                </p:cTn>
                              </p:par>
                              <p:par>
                                <p:cTn id="45" presetID="1" presetClass="entr" presetSubtype="0" fill="hold" nodeType="withEffect">
                                  <p:stCondLst>
                                    <p:cond delay="0"/>
                                  </p:stCondLst>
                                  <p:childTnLst>
                                    <p:set>
                                      <p:cBhvr>
                                        <p:cTn id="46" dur="1" fill="hold">
                                          <p:stCondLst>
                                            <p:cond delay="9"/>
                                          </p:stCondLst>
                                        </p:cTn>
                                        <p:tgtEl>
                                          <p:spTgt spid="64"/>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249"/>
                                          </p:stCondLst>
                                        </p:cTn>
                                        <p:tgtEl>
                                          <p:spTgt spid="61"/>
                                        </p:tgtEl>
                                        <p:attrNameLst>
                                          <p:attrName>style.visibility</p:attrName>
                                        </p:attrNameLst>
                                      </p:cBhvr>
                                      <p:to>
                                        <p:strVal val="visible"/>
                                      </p:to>
                                    </p:set>
                                  </p:childTnLst>
                                </p:cTn>
                              </p:par>
                              <p:par>
                                <p:cTn id="49" presetID="1" presetClass="entr" presetSubtype="0" fill="hold" nodeType="withEffect">
                                  <p:stCondLst>
                                    <p:cond delay="0"/>
                                  </p:stCondLst>
                                  <p:childTnLst>
                                    <p:set>
                                      <p:cBhvr>
                                        <p:cTn id="50" dur="1" fill="hold">
                                          <p:stCondLst>
                                            <p:cond delay="9"/>
                                          </p:stCondLst>
                                        </p:cTn>
                                        <p:tgtEl>
                                          <p:spTgt spid="65"/>
                                        </p:tgtEl>
                                        <p:attrNameLst>
                                          <p:attrName>style.visibility</p:attrName>
                                        </p:attrNameLst>
                                      </p:cBhvr>
                                      <p:to>
                                        <p:strVal val="visible"/>
                                      </p:to>
                                    </p:set>
                                  </p:childTnLst>
                                </p:cTn>
                              </p:par>
                            </p:childTnLst>
                          </p:cTn>
                        </p:par>
                      </p:childTnLst>
                    </p:cTn>
                  </p:par>
                </p:childTnLst>
              </p:cTn>
              <p:nextCondLst>
                <p:cond evt="onClick" delay="0">
                  <p:tgtEl>
                    <p:spTgt spid="62"/>
                  </p:tgtEl>
                </p:cond>
              </p:nextCondLst>
            </p:seq>
          </p:childTnLst>
        </p:cTn>
      </p:par>
    </p:tnLst>
    <p:bldLst>
      <p:bldP spid="46" grpId="0"/>
      <p:bldP spid="47" grpId="0"/>
      <p:bldP spid="61"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תמונה 1">
            <a:extLst>
              <a:ext uri="{FF2B5EF4-FFF2-40B4-BE49-F238E27FC236}">
                <a16:creationId xmlns:a16="http://schemas.microsoft.com/office/drawing/2014/main" id="{273D6803-0746-4878-BA4B-F0C805C6948D}"/>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10173495" y="3577766"/>
            <a:ext cx="2018505" cy="3152941"/>
          </a:xfrm>
          <a:prstGeom prst="rect">
            <a:avLst/>
          </a:prstGeom>
        </p:spPr>
      </p:pic>
      <p:sp>
        <p:nvSpPr>
          <p:cNvPr id="4" name="תיבת טקסט 3">
            <a:extLst>
              <a:ext uri="{FF2B5EF4-FFF2-40B4-BE49-F238E27FC236}">
                <a16:creationId xmlns:a16="http://schemas.microsoft.com/office/drawing/2014/main" id="{AF169580-0166-415D-99FC-B20584D0C056}"/>
              </a:ext>
            </a:extLst>
          </p:cNvPr>
          <p:cNvSpPr txBox="1"/>
          <p:nvPr/>
        </p:nvSpPr>
        <p:spPr>
          <a:xfrm>
            <a:off x="5902992" y="192649"/>
            <a:ext cx="6118257" cy="523220"/>
          </a:xfrm>
          <a:prstGeom prst="rect">
            <a:avLst/>
          </a:prstGeom>
          <a:noFill/>
        </p:spPr>
        <p:txBody>
          <a:bodyPr wrap="square" rtlCol="1">
            <a:spAutoFit/>
          </a:bodyPr>
          <a:lstStyle/>
          <a:p>
            <a:r>
              <a:rPr lang="he-IL" sz="2800" dirty="0">
                <a:latin typeface="Calibri" panose="020F0502020204030204" pitchFamily="34" charset="0"/>
                <a:cs typeface="Calibri" panose="020F0502020204030204" pitchFamily="34" charset="0"/>
              </a:rPr>
              <a:t>הַאִם אֶפְשָר לְהַצִיג 10 שְקָלִים בִּ־3 מַטְבְּעוֹת?</a:t>
            </a:r>
          </a:p>
        </p:txBody>
      </p:sp>
      <p:sp>
        <p:nvSpPr>
          <p:cNvPr id="10" name="תיבת טקסט 9">
            <a:extLst>
              <a:ext uri="{FF2B5EF4-FFF2-40B4-BE49-F238E27FC236}">
                <a16:creationId xmlns:a16="http://schemas.microsoft.com/office/drawing/2014/main" id="{1F0BD050-3FF3-4FBB-834C-B156DDDD29D2}"/>
              </a:ext>
            </a:extLst>
          </p:cNvPr>
          <p:cNvSpPr txBox="1"/>
          <p:nvPr/>
        </p:nvSpPr>
        <p:spPr>
          <a:xfrm>
            <a:off x="2166997" y="3396099"/>
            <a:ext cx="7858006" cy="523220"/>
          </a:xfrm>
          <a:prstGeom prst="rect">
            <a:avLst/>
          </a:prstGeom>
          <a:noFill/>
        </p:spPr>
        <p:txBody>
          <a:bodyPr wrap="square" rtlCol="1">
            <a:spAutoFit/>
          </a:bodyPr>
          <a:lstStyle/>
          <a:p>
            <a:r>
              <a:rPr lang="he-IL" sz="2800" dirty="0">
                <a:latin typeface="Calibri" panose="020F0502020204030204" pitchFamily="34" charset="0"/>
                <a:cs typeface="Calibri" panose="020F0502020204030204" pitchFamily="34" charset="0"/>
              </a:rPr>
              <a:t>בַּמַטְבְּעוֹת הַקַיָמִים אִי אֶפְשָר לְהַצִיג 10 שְקָלִים בִּ־3 מַטְבְּעוֹת.</a:t>
            </a:r>
          </a:p>
        </p:txBody>
      </p:sp>
      <p:sp>
        <p:nvSpPr>
          <p:cNvPr id="11" name="לחצו עלי">
            <a:extLst>
              <a:ext uri="{FF2B5EF4-FFF2-40B4-BE49-F238E27FC236}">
                <a16:creationId xmlns:a16="http://schemas.microsoft.com/office/drawing/2014/main" id="{8A407703-D7EA-4207-AB25-39FF52EFA29A}"/>
              </a:ext>
            </a:extLst>
          </p:cNvPr>
          <p:cNvSpPr/>
          <p:nvPr/>
        </p:nvSpPr>
        <p:spPr>
          <a:xfrm>
            <a:off x="4779121" y="5357393"/>
            <a:ext cx="2633759" cy="1160371"/>
          </a:xfrm>
          <a:custGeom>
            <a:avLst/>
            <a:gdLst>
              <a:gd name="connsiteX0" fmla="*/ 254115 w 3369197"/>
              <a:gd name="connsiteY0" fmla="*/ 6913 h 1475174"/>
              <a:gd name="connsiteX1" fmla="*/ 171565 w 3369197"/>
              <a:gd name="connsiteY1" fmla="*/ 563 h 1475174"/>
              <a:gd name="connsiteX2" fmla="*/ 95365 w 3369197"/>
              <a:gd name="connsiteY2" fmla="*/ 19613 h 1475174"/>
              <a:gd name="connsiteX3" fmla="*/ 19165 w 3369197"/>
              <a:gd name="connsiteY3" fmla="*/ 64063 h 1475174"/>
              <a:gd name="connsiteX4" fmla="*/ 115 w 3369197"/>
              <a:gd name="connsiteY4" fmla="*/ 191063 h 1475174"/>
              <a:gd name="connsiteX5" fmla="*/ 12815 w 3369197"/>
              <a:gd name="connsiteY5" fmla="*/ 362513 h 1475174"/>
              <a:gd name="connsiteX6" fmla="*/ 44565 w 3369197"/>
              <a:gd name="connsiteY6" fmla="*/ 692713 h 1475174"/>
              <a:gd name="connsiteX7" fmla="*/ 95365 w 3369197"/>
              <a:gd name="connsiteY7" fmla="*/ 1162613 h 1475174"/>
              <a:gd name="connsiteX8" fmla="*/ 108065 w 3369197"/>
              <a:gd name="connsiteY8" fmla="*/ 1327713 h 1475174"/>
              <a:gd name="connsiteX9" fmla="*/ 120765 w 3369197"/>
              <a:gd name="connsiteY9" fmla="*/ 1410263 h 1475174"/>
              <a:gd name="connsiteX10" fmla="*/ 171565 w 3369197"/>
              <a:gd name="connsiteY10" fmla="*/ 1454713 h 1475174"/>
              <a:gd name="connsiteX11" fmla="*/ 355715 w 3369197"/>
              <a:gd name="connsiteY11" fmla="*/ 1473763 h 1475174"/>
              <a:gd name="connsiteX12" fmla="*/ 558915 w 3369197"/>
              <a:gd name="connsiteY12" fmla="*/ 1473763 h 1475174"/>
              <a:gd name="connsiteX13" fmla="*/ 1187565 w 3369197"/>
              <a:gd name="connsiteY13" fmla="*/ 1467413 h 1475174"/>
              <a:gd name="connsiteX14" fmla="*/ 2482965 w 3369197"/>
              <a:gd name="connsiteY14" fmla="*/ 1467413 h 1475174"/>
              <a:gd name="connsiteX15" fmla="*/ 3137015 w 3369197"/>
              <a:gd name="connsiteY15" fmla="*/ 1467413 h 1475174"/>
              <a:gd name="connsiteX16" fmla="*/ 3187815 w 3369197"/>
              <a:gd name="connsiteY16" fmla="*/ 1454713 h 1475174"/>
              <a:gd name="connsiteX17" fmla="*/ 3264015 w 3369197"/>
              <a:gd name="connsiteY17" fmla="*/ 1422963 h 1475174"/>
              <a:gd name="connsiteX18" fmla="*/ 3302115 w 3369197"/>
              <a:gd name="connsiteY18" fmla="*/ 1384863 h 1475174"/>
              <a:gd name="connsiteX19" fmla="*/ 3340215 w 3369197"/>
              <a:gd name="connsiteY19" fmla="*/ 1207063 h 1475174"/>
              <a:gd name="connsiteX20" fmla="*/ 3365615 w 3369197"/>
              <a:gd name="connsiteY20" fmla="*/ 260913 h 1475174"/>
              <a:gd name="connsiteX21" fmla="*/ 3365615 w 3369197"/>
              <a:gd name="connsiteY21" fmla="*/ 191063 h 1475174"/>
              <a:gd name="connsiteX22" fmla="*/ 3333865 w 3369197"/>
              <a:gd name="connsiteY22" fmla="*/ 70413 h 1475174"/>
              <a:gd name="connsiteX23" fmla="*/ 3308465 w 3369197"/>
              <a:gd name="connsiteY23" fmla="*/ 38663 h 1475174"/>
              <a:gd name="connsiteX24" fmla="*/ 3257665 w 3369197"/>
              <a:gd name="connsiteY24" fmla="*/ 19613 h 1475174"/>
              <a:gd name="connsiteX25" fmla="*/ 3225915 w 3369197"/>
              <a:gd name="connsiteY25" fmla="*/ 13263 h 1475174"/>
              <a:gd name="connsiteX26" fmla="*/ 3111615 w 3369197"/>
              <a:gd name="connsiteY26" fmla="*/ 6913 h 1475174"/>
              <a:gd name="connsiteX27" fmla="*/ 3041765 w 3369197"/>
              <a:gd name="connsiteY27" fmla="*/ 6913 h 1475174"/>
              <a:gd name="connsiteX28" fmla="*/ 254115 w 3369197"/>
              <a:gd name="connsiteY28" fmla="*/ 6913 h 1475174"/>
              <a:gd name="connsiteX0" fmla="*/ 254115 w 3366916"/>
              <a:gd name="connsiteY0" fmla="*/ 6913 h 1475174"/>
              <a:gd name="connsiteX1" fmla="*/ 171565 w 3366916"/>
              <a:gd name="connsiteY1" fmla="*/ 563 h 1475174"/>
              <a:gd name="connsiteX2" fmla="*/ 95365 w 3366916"/>
              <a:gd name="connsiteY2" fmla="*/ 19613 h 1475174"/>
              <a:gd name="connsiteX3" fmla="*/ 19165 w 3366916"/>
              <a:gd name="connsiteY3" fmla="*/ 64063 h 1475174"/>
              <a:gd name="connsiteX4" fmla="*/ 115 w 3366916"/>
              <a:gd name="connsiteY4" fmla="*/ 191063 h 1475174"/>
              <a:gd name="connsiteX5" fmla="*/ 12815 w 3366916"/>
              <a:gd name="connsiteY5" fmla="*/ 362513 h 1475174"/>
              <a:gd name="connsiteX6" fmla="*/ 44565 w 3366916"/>
              <a:gd name="connsiteY6" fmla="*/ 692713 h 1475174"/>
              <a:gd name="connsiteX7" fmla="*/ 95365 w 3366916"/>
              <a:gd name="connsiteY7" fmla="*/ 1162613 h 1475174"/>
              <a:gd name="connsiteX8" fmla="*/ 108065 w 3366916"/>
              <a:gd name="connsiteY8" fmla="*/ 1327713 h 1475174"/>
              <a:gd name="connsiteX9" fmla="*/ 120765 w 3366916"/>
              <a:gd name="connsiteY9" fmla="*/ 1410263 h 1475174"/>
              <a:gd name="connsiteX10" fmla="*/ 171565 w 3366916"/>
              <a:gd name="connsiteY10" fmla="*/ 1454713 h 1475174"/>
              <a:gd name="connsiteX11" fmla="*/ 355715 w 3366916"/>
              <a:gd name="connsiteY11" fmla="*/ 1473763 h 1475174"/>
              <a:gd name="connsiteX12" fmla="*/ 558915 w 3366916"/>
              <a:gd name="connsiteY12" fmla="*/ 1473763 h 1475174"/>
              <a:gd name="connsiteX13" fmla="*/ 1187565 w 3366916"/>
              <a:gd name="connsiteY13" fmla="*/ 1467413 h 1475174"/>
              <a:gd name="connsiteX14" fmla="*/ 2482965 w 3366916"/>
              <a:gd name="connsiteY14" fmla="*/ 1467413 h 1475174"/>
              <a:gd name="connsiteX15" fmla="*/ 3137015 w 3366916"/>
              <a:gd name="connsiteY15" fmla="*/ 1467413 h 1475174"/>
              <a:gd name="connsiteX16" fmla="*/ 3187815 w 3366916"/>
              <a:gd name="connsiteY16" fmla="*/ 1454713 h 1475174"/>
              <a:gd name="connsiteX17" fmla="*/ 3264015 w 3366916"/>
              <a:gd name="connsiteY17" fmla="*/ 1422963 h 1475174"/>
              <a:gd name="connsiteX18" fmla="*/ 3302115 w 3366916"/>
              <a:gd name="connsiteY18" fmla="*/ 1384863 h 1475174"/>
              <a:gd name="connsiteX19" fmla="*/ 3340215 w 3366916"/>
              <a:gd name="connsiteY19" fmla="*/ 1207063 h 1475174"/>
              <a:gd name="connsiteX20" fmla="*/ 3365615 w 3366916"/>
              <a:gd name="connsiteY20" fmla="*/ 260913 h 1475174"/>
              <a:gd name="connsiteX21" fmla="*/ 3360162 w 3366916"/>
              <a:gd name="connsiteY21" fmla="*/ 143441 h 1475174"/>
              <a:gd name="connsiteX22" fmla="*/ 3333865 w 3366916"/>
              <a:gd name="connsiteY22" fmla="*/ 70413 h 1475174"/>
              <a:gd name="connsiteX23" fmla="*/ 3308465 w 3366916"/>
              <a:gd name="connsiteY23" fmla="*/ 38663 h 1475174"/>
              <a:gd name="connsiteX24" fmla="*/ 3257665 w 3366916"/>
              <a:gd name="connsiteY24" fmla="*/ 19613 h 1475174"/>
              <a:gd name="connsiteX25" fmla="*/ 3225915 w 3366916"/>
              <a:gd name="connsiteY25" fmla="*/ 13263 h 1475174"/>
              <a:gd name="connsiteX26" fmla="*/ 3111615 w 3366916"/>
              <a:gd name="connsiteY26" fmla="*/ 6913 h 1475174"/>
              <a:gd name="connsiteX27" fmla="*/ 3041765 w 3366916"/>
              <a:gd name="connsiteY27" fmla="*/ 6913 h 1475174"/>
              <a:gd name="connsiteX28" fmla="*/ 254115 w 3366916"/>
              <a:gd name="connsiteY28" fmla="*/ 6913 h 1475174"/>
              <a:gd name="connsiteX0" fmla="*/ 254115 w 3368387"/>
              <a:gd name="connsiteY0" fmla="*/ 6913 h 1475174"/>
              <a:gd name="connsiteX1" fmla="*/ 171565 w 3368387"/>
              <a:gd name="connsiteY1" fmla="*/ 563 h 1475174"/>
              <a:gd name="connsiteX2" fmla="*/ 95365 w 3368387"/>
              <a:gd name="connsiteY2" fmla="*/ 19613 h 1475174"/>
              <a:gd name="connsiteX3" fmla="*/ 19165 w 3368387"/>
              <a:gd name="connsiteY3" fmla="*/ 64063 h 1475174"/>
              <a:gd name="connsiteX4" fmla="*/ 115 w 3368387"/>
              <a:gd name="connsiteY4" fmla="*/ 191063 h 1475174"/>
              <a:gd name="connsiteX5" fmla="*/ 12815 w 3368387"/>
              <a:gd name="connsiteY5" fmla="*/ 362513 h 1475174"/>
              <a:gd name="connsiteX6" fmla="*/ 44565 w 3368387"/>
              <a:gd name="connsiteY6" fmla="*/ 692713 h 1475174"/>
              <a:gd name="connsiteX7" fmla="*/ 95365 w 3368387"/>
              <a:gd name="connsiteY7" fmla="*/ 1162613 h 1475174"/>
              <a:gd name="connsiteX8" fmla="*/ 108065 w 3368387"/>
              <a:gd name="connsiteY8" fmla="*/ 1327713 h 1475174"/>
              <a:gd name="connsiteX9" fmla="*/ 120765 w 3368387"/>
              <a:gd name="connsiteY9" fmla="*/ 1410263 h 1475174"/>
              <a:gd name="connsiteX10" fmla="*/ 171565 w 3368387"/>
              <a:gd name="connsiteY10" fmla="*/ 1454713 h 1475174"/>
              <a:gd name="connsiteX11" fmla="*/ 355715 w 3368387"/>
              <a:gd name="connsiteY11" fmla="*/ 1473763 h 1475174"/>
              <a:gd name="connsiteX12" fmla="*/ 558915 w 3368387"/>
              <a:gd name="connsiteY12" fmla="*/ 1473763 h 1475174"/>
              <a:gd name="connsiteX13" fmla="*/ 1187565 w 3368387"/>
              <a:gd name="connsiteY13" fmla="*/ 1467413 h 1475174"/>
              <a:gd name="connsiteX14" fmla="*/ 2482965 w 3368387"/>
              <a:gd name="connsiteY14" fmla="*/ 1467413 h 1475174"/>
              <a:gd name="connsiteX15" fmla="*/ 3137015 w 3368387"/>
              <a:gd name="connsiteY15" fmla="*/ 1467413 h 1475174"/>
              <a:gd name="connsiteX16" fmla="*/ 3187815 w 3368387"/>
              <a:gd name="connsiteY16" fmla="*/ 1454713 h 1475174"/>
              <a:gd name="connsiteX17" fmla="*/ 3264015 w 3368387"/>
              <a:gd name="connsiteY17" fmla="*/ 1422963 h 1475174"/>
              <a:gd name="connsiteX18" fmla="*/ 3302115 w 3368387"/>
              <a:gd name="connsiteY18" fmla="*/ 1384863 h 1475174"/>
              <a:gd name="connsiteX19" fmla="*/ 3340215 w 3368387"/>
              <a:gd name="connsiteY19" fmla="*/ 1207063 h 1475174"/>
              <a:gd name="connsiteX20" fmla="*/ 3367306 w 3368387"/>
              <a:gd name="connsiteY20" fmla="*/ 326797 h 1475174"/>
              <a:gd name="connsiteX21" fmla="*/ 3360162 w 3368387"/>
              <a:gd name="connsiteY21" fmla="*/ 143441 h 1475174"/>
              <a:gd name="connsiteX22" fmla="*/ 3333865 w 3368387"/>
              <a:gd name="connsiteY22" fmla="*/ 70413 h 1475174"/>
              <a:gd name="connsiteX23" fmla="*/ 3308465 w 3368387"/>
              <a:gd name="connsiteY23" fmla="*/ 38663 h 1475174"/>
              <a:gd name="connsiteX24" fmla="*/ 3257665 w 3368387"/>
              <a:gd name="connsiteY24" fmla="*/ 19613 h 1475174"/>
              <a:gd name="connsiteX25" fmla="*/ 3225915 w 3368387"/>
              <a:gd name="connsiteY25" fmla="*/ 13263 h 1475174"/>
              <a:gd name="connsiteX26" fmla="*/ 3111615 w 3368387"/>
              <a:gd name="connsiteY26" fmla="*/ 6913 h 1475174"/>
              <a:gd name="connsiteX27" fmla="*/ 3041765 w 3368387"/>
              <a:gd name="connsiteY27" fmla="*/ 6913 h 1475174"/>
              <a:gd name="connsiteX28" fmla="*/ 254115 w 3368387"/>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137015 w 3368651"/>
              <a:gd name="connsiteY15" fmla="*/ 1467413 h 1475174"/>
              <a:gd name="connsiteX16" fmla="*/ 3187815 w 3368651"/>
              <a:gd name="connsiteY16" fmla="*/ 1454713 h 1475174"/>
              <a:gd name="connsiteX17" fmla="*/ 3264015 w 3368651"/>
              <a:gd name="connsiteY17" fmla="*/ 1422963 h 1475174"/>
              <a:gd name="connsiteX18" fmla="*/ 3302115 w 3368651"/>
              <a:gd name="connsiteY18" fmla="*/ 1384863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137015 w 3368651"/>
              <a:gd name="connsiteY15" fmla="*/ 1467413 h 1475174"/>
              <a:gd name="connsiteX16" fmla="*/ 3187815 w 3368651"/>
              <a:gd name="connsiteY16" fmla="*/ 1454713 h 1475174"/>
              <a:gd name="connsiteX17" fmla="*/ 3264015 w 3368651"/>
              <a:gd name="connsiteY17" fmla="*/ 1422963 h 1475174"/>
              <a:gd name="connsiteX18" fmla="*/ 3314918 w 3368651"/>
              <a:gd name="connsiteY18" fmla="*/ 1343591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041074 w 3368651"/>
              <a:gd name="connsiteY15" fmla="*/ 1465035 h 1475174"/>
              <a:gd name="connsiteX16" fmla="*/ 3187815 w 3368651"/>
              <a:gd name="connsiteY16" fmla="*/ 1454713 h 1475174"/>
              <a:gd name="connsiteX17" fmla="*/ 3264015 w 3368651"/>
              <a:gd name="connsiteY17" fmla="*/ 1422963 h 1475174"/>
              <a:gd name="connsiteX18" fmla="*/ 3314918 w 3368651"/>
              <a:gd name="connsiteY18" fmla="*/ 1343591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304121 w 3368651"/>
              <a:gd name="connsiteY0" fmla="*/ 3518 h 1476542"/>
              <a:gd name="connsiteX1" fmla="*/ 171565 w 3368651"/>
              <a:gd name="connsiteY1" fmla="*/ 1931 h 1476542"/>
              <a:gd name="connsiteX2" fmla="*/ 95365 w 3368651"/>
              <a:gd name="connsiteY2" fmla="*/ 20981 h 1476542"/>
              <a:gd name="connsiteX3" fmla="*/ 19165 w 3368651"/>
              <a:gd name="connsiteY3" fmla="*/ 65431 h 1476542"/>
              <a:gd name="connsiteX4" fmla="*/ 115 w 3368651"/>
              <a:gd name="connsiteY4" fmla="*/ 192431 h 1476542"/>
              <a:gd name="connsiteX5" fmla="*/ 12815 w 3368651"/>
              <a:gd name="connsiteY5" fmla="*/ 363881 h 1476542"/>
              <a:gd name="connsiteX6" fmla="*/ 44565 w 3368651"/>
              <a:gd name="connsiteY6" fmla="*/ 694081 h 1476542"/>
              <a:gd name="connsiteX7" fmla="*/ 95365 w 3368651"/>
              <a:gd name="connsiteY7" fmla="*/ 1163981 h 1476542"/>
              <a:gd name="connsiteX8" fmla="*/ 108065 w 3368651"/>
              <a:gd name="connsiteY8" fmla="*/ 1329081 h 1476542"/>
              <a:gd name="connsiteX9" fmla="*/ 120765 w 3368651"/>
              <a:gd name="connsiteY9" fmla="*/ 1411631 h 1476542"/>
              <a:gd name="connsiteX10" fmla="*/ 171565 w 3368651"/>
              <a:gd name="connsiteY10" fmla="*/ 1456081 h 1476542"/>
              <a:gd name="connsiteX11" fmla="*/ 355715 w 3368651"/>
              <a:gd name="connsiteY11" fmla="*/ 1475131 h 1476542"/>
              <a:gd name="connsiteX12" fmla="*/ 558915 w 3368651"/>
              <a:gd name="connsiteY12" fmla="*/ 1475131 h 1476542"/>
              <a:gd name="connsiteX13" fmla="*/ 1187565 w 3368651"/>
              <a:gd name="connsiteY13" fmla="*/ 1468781 h 1476542"/>
              <a:gd name="connsiteX14" fmla="*/ 2482965 w 3368651"/>
              <a:gd name="connsiteY14" fmla="*/ 1468781 h 1476542"/>
              <a:gd name="connsiteX15" fmla="*/ 3041074 w 3368651"/>
              <a:gd name="connsiteY15" fmla="*/ 1466403 h 1476542"/>
              <a:gd name="connsiteX16" fmla="*/ 3187815 w 3368651"/>
              <a:gd name="connsiteY16" fmla="*/ 1456081 h 1476542"/>
              <a:gd name="connsiteX17" fmla="*/ 3264015 w 3368651"/>
              <a:gd name="connsiteY17" fmla="*/ 1424331 h 1476542"/>
              <a:gd name="connsiteX18" fmla="*/ 3314918 w 3368651"/>
              <a:gd name="connsiteY18" fmla="*/ 1344959 h 1476542"/>
              <a:gd name="connsiteX19" fmla="*/ 3336349 w 3368651"/>
              <a:gd name="connsiteY19" fmla="*/ 1156840 h 1476542"/>
              <a:gd name="connsiteX20" fmla="*/ 3367306 w 3368651"/>
              <a:gd name="connsiteY20" fmla="*/ 328165 h 1476542"/>
              <a:gd name="connsiteX21" fmla="*/ 3360162 w 3368651"/>
              <a:gd name="connsiteY21" fmla="*/ 144809 h 1476542"/>
              <a:gd name="connsiteX22" fmla="*/ 3333865 w 3368651"/>
              <a:gd name="connsiteY22" fmla="*/ 71781 h 1476542"/>
              <a:gd name="connsiteX23" fmla="*/ 3308465 w 3368651"/>
              <a:gd name="connsiteY23" fmla="*/ 40031 h 1476542"/>
              <a:gd name="connsiteX24" fmla="*/ 3257665 w 3368651"/>
              <a:gd name="connsiteY24" fmla="*/ 20981 h 1476542"/>
              <a:gd name="connsiteX25" fmla="*/ 3225915 w 3368651"/>
              <a:gd name="connsiteY25" fmla="*/ 14631 h 1476542"/>
              <a:gd name="connsiteX26" fmla="*/ 3111615 w 3368651"/>
              <a:gd name="connsiteY26" fmla="*/ 8281 h 1476542"/>
              <a:gd name="connsiteX27" fmla="*/ 3041765 w 3368651"/>
              <a:gd name="connsiteY27" fmla="*/ 8281 h 1476542"/>
              <a:gd name="connsiteX28" fmla="*/ 304121 w 3368651"/>
              <a:gd name="connsiteY28" fmla="*/ 3518 h 1476542"/>
              <a:gd name="connsiteX0" fmla="*/ 304121 w 3368651"/>
              <a:gd name="connsiteY0" fmla="*/ 7213 h 1480237"/>
              <a:gd name="connsiteX1" fmla="*/ 188234 w 3368651"/>
              <a:gd name="connsiteY1" fmla="*/ 864 h 1480237"/>
              <a:gd name="connsiteX2" fmla="*/ 95365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04121 w 3368651"/>
              <a:gd name="connsiteY28" fmla="*/ 7213 h 1480237"/>
              <a:gd name="connsiteX0" fmla="*/ 304121 w 3368651"/>
              <a:gd name="connsiteY0" fmla="*/ 7213 h 1480237"/>
              <a:gd name="connsiteX1" fmla="*/ 188234 w 3368651"/>
              <a:gd name="connsiteY1" fmla="*/ 864 h 1480237"/>
              <a:gd name="connsiteX2" fmla="*/ 81078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04121 w 3368651"/>
              <a:gd name="connsiteY28" fmla="*/ 7213 h 1480237"/>
              <a:gd name="connsiteX0" fmla="*/ 325552 w 3368651"/>
              <a:gd name="connsiteY0" fmla="*/ 7213 h 1480237"/>
              <a:gd name="connsiteX1" fmla="*/ 188234 w 3368651"/>
              <a:gd name="connsiteY1" fmla="*/ 864 h 1480237"/>
              <a:gd name="connsiteX2" fmla="*/ 81078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25552 w 3368651"/>
              <a:gd name="connsiteY28" fmla="*/ 7213 h 1480237"/>
              <a:gd name="connsiteX0" fmla="*/ 325447 w 3368546"/>
              <a:gd name="connsiteY0" fmla="*/ 7213 h 1480237"/>
              <a:gd name="connsiteX1" fmla="*/ 188129 w 3368546"/>
              <a:gd name="connsiteY1" fmla="*/ 864 h 1480237"/>
              <a:gd name="connsiteX2" fmla="*/ 80973 w 3368546"/>
              <a:gd name="connsiteY2" fmla="*/ 24676 h 1480237"/>
              <a:gd name="connsiteX3" fmla="*/ 14297 w 3368546"/>
              <a:gd name="connsiteY3" fmla="*/ 81033 h 1480237"/>
              <a:gd name="connsiteX4" fmla="*/ 10 w 3368546"/>
              <a:gd name="connsiteY4" fmla="*/ 196126 h 1480237"/>
              <a:gd name="connsiteX5" fmla="*/ 12710 w 3368546"/>
              <a:gd name="connsiteY5" fmla="*/ 367576 h 1480237"/>
              <a:gd name="connsiteX6" fmla="*/ 44460 w 3368546"/>
              <a:gd name="connsiteY6" fmla="*/ 697776 h 1480237"/>
              <a:gd name="connsiteX7" fmla="*/ 95260 w 3368546"/>
              <a:gd name="connsiteY7" fmla="*/ 1167676 h 1480237"/>
              <a:gd name="connsiteX8" fmla="*/ 107960 w 3368546"/>
              <a:gd name="connsiteY8" fmla="*/ 1332776 h 1480237"/>
              <a:gd name="connsiteX9" fmla="*/ 120660 w 3368546"/>
              <a:gd name="connsiteY9" fmla="*/ 1415326 h 1480237"/>
              <a:gd name="connsiteX10" fmla="*/ 171460 w 3368546"/>
              <a:gd name="connsiteY10" fmla="*/ 1459776 h 1480237"/>
              <a:gd name="connsiteX11" fmla="*/ 355610 w 3368546"/>
              <a:gd name="connsiteY11" fmla="*/ 1478826 h 1480237"/>
              <a:gd name="connsiteX12" fmla="*/ 558810 w 3368546"/>
              <a:gd name="connsiteY12" fmla="*/ 1478826 h 1480237"/>
              <a:gd name="connsiteX13" fmla="*/ 1187460 w 3368546"/>
              <a:gd name="connsiteY13" fmla="*/ 1472476 h 1480237"/>
              <a:gd name="connsiteX14" fmla="*/ 2482860 w 3368546"/>
              <a:gd name="connsiteY14" fmla="*/ 1472476 h 1480237"/>
              <a:gd name="connsiteX15" fmla="*/ 3040969 w 3368546"/>
              <a:gd name="connsiteY15" fmla="*/ 1470098 h 1480237"/>
              <a:gd name="connsiteX16" fmla="*/ 3187710 w 3368546"/>
              <a:gd name="connsiteY16" fmla="*/ 1459776 h 1480237"/>
              <a:gd name="connsiteX17" fmla="*/ 3263910 w 3368546"/>
              <a:gd name="connsiteY17" fmla="*/ 1428026 h 1480237"/>
              <a:gd name="connsiteX18" fmla="*/ 3314813 w 3368546"/>
              <a:gd name="connsiteY18" fmla="*/ 1348654 h 1480237"/>
              <a:gd name="connsiteX19" fmla="*/ 3336244 w 3368546"/>
              <a:gd name="connsiteY19" fmla="*/ 1160535 h 1480237"/>
              <a:gd name="connsiteX20" fmla="*/ 3367201 w 3368546"/>
              <a:gd name="connsiteY20" fmla="*/ 331860 h 1480237"/>
              <a:gd name="connsiteX21" fmla="*/ 3360057 w 3368546"/>
              <a:gd name="connsiteY21" fmla="*/ 148504 h 1480237"/>
              <a:gd name="connsiteX22" fmla="*/ 3333760 w 3368546"/>
              <a:gd name="connsiteY22" fmla="*/ 75476 h 1480237"/>
              <a:gd name="connsiteX23" fmla="*/ 3308360 w 3368546"/>
              <a:gd name="connsiteY23" fmla="*/ 43726 h 1480237"/>
              <a:gd name="connsiteX24" fmla="*/ 3257560 w 3368546"/>
              <a:gd name="connsiteY24" fmla="*/ 24676 h 1480237"/>
              <a:gd name="connsiteX25" fmla="*/ 3225810 w 3368546"/>
              <a:gd name="connsiteY25" fmla="*/ 18326 h 1480237"/>
              <a:gd name="connsiteX26" fmla="*/ 3111510 w 3368546"/>
              <a:gd name="connsiteY26" fmla="*/ 11976 h 1480237"/>
              <a:gd name="connsiteX27" fmla="*/ 3041660 w 3368546"/>
              <a:gd name="connsiteY27" fmla="*/ 11976 h 1480237"/>
              <a:gd name="connsiteX28" fmla="*/ 325447 w 3368546"/>
              <a:gd name="connsiteY28" fmla="*/ 7213 h 1480237"/>
              <a:gd name="connsiteX0" fmla="*/ 325447 w 3368546"/>
              <a:gd name="connsiteY0" fmla="*/ 5196 h 1478220"/>
              <a:gd name="connsiteX1" fmla="*/ 173842 w 3368546"/>
              <a:gd name="connsiteY1" fmla="*/ 1228 h 1478220"/>
              <a:gd name="connsiteX2" fmla="*/ 80973 w 3368546"/>
              <a:gd name="connsiteY2" fmla="*/ 22659 h 1478220"/>
              <a:gd name="connsiteX3" fmla="*/ 14297 w 3368546"/>
              <a:gd name="connsiteY3" fmla="*/ 79016 h 1478220"/>
              <a:gd name="connsiteX4" fmla="*/ 10 w 3368546"/>
              <a:gd name="connsiteY4" fmla="*/ 194109 h 1478220"/>
              <a:gd name="connsiteX5" fmla="*/ 12710 w 3368546"/>
              <a:gd name="connsiteY5" fmla="*/ 365559 h 1478220"/>
              <a:gd name="connsiteX6" fmla="*/ 44460 w 3368546"/>
              <a:gd name="connsiteY6" fmla="*/ 695759 h 1478220"/>
              <a:gd name="connsiteX7" fmla="*/ 95260 w 3368546"/>
              <a:gd name="connsiteY7" fmla="*/ 1165659 h 1478220"/>
              <a:gd name="connsiteX8" fmla="*/ 107960 w 3368546"/>
              <a:gd name="connsiteY8" fmla="*/ 1330759 h 1478220"/>
              <a:gd name="connsiteX9" fmla="*/ 120660 w 3368546"/>
              <a:gd name="connsiteY9" fmla="*/ 1413309 h 1478220"/>
              <a:gd name="connsiteX10" fmla="*/ 171460 w 3368546"/>
              <a:gd name="connsiteY10" fmla="*/ 1457759 h 1478220"/>
              <a:gd name="connsiteX11" fmla="*/ 355610 w 3368546"/>
              <a:gd name="connsiteY11" fmla="*/ 1476809 h 1478220"/>
              <a:gd name="connsiteX12" fmla="*/ 558810 w 3368546"/>
              <a:gd name="connsiteY12" fmla="*/ 1476809 h 1478220"/>
              <a:gd name="connsiteX13" fmla="*/ 1187460 w 3368546"/>
              <a:gd name="connsiteY13" fmla="*/ 1470459 h 1478220"/>
              <a:gd name="connsiteX14" fmla="*/ 2482860 w 3368546"/>
              <a:gd name="connsiteY14" fmla="*/ 1470459 h 1478220"/>
              <a:gd name="connsiteX15" fmla="*/ 3040969 w 3368546"/>
              <a:gd name="connsiteY15" fmla="*/ 1468081 h 1478220"/>
              <a:gd name="connsiteX16" fmla="*/ 3187710 w 3368546"/>
              <a:gd name="connsiteY16" fmla="*/ 1457759 h 1478220"/>
              <a:gd name="connsiteX17" fmla="*/ 3263910 w 3368546"/>
              <a:gd name="connsiteY17" fmla="*/ 1426009 h 1478220"/>
              <a:gd name="connsiteX18" fmla="*/ 3314813 w 3368546"/>
              <a:gd name="connsiteY18" fmla="*/ 1346637 h 1478220"/>
              <a:gd name="connsiteX19" fmla="*/ 3336244 w 3368546"/>
              <a:gd name="connsiteY19" fmla="*/ 1158518 h 1478220"/>
              <a:gd name="connsiteX20" fmla="*/ 3367201 w 3368546"/>
              <a:gd name="connsiteY20" fmla="*/ 329843 h 1478220"/>
              <a:gd name="connsiteX21" fmla="*/ 3360057 w 3368546"/>
              <a:gd name="connsiteY21" fmla="*/ 146487 h 1478220"/>
              <a:gd name="connsiteX22" fmla="*/ 3333760 w 3368546"/>
              <a:gd name="connsiteY22" fmla="*/ 73459 h 1478220"/>
              <a:gd name="connsiteX23" fmla="*/ 3308360 w 3368546"/>
              <a:gd name="connsiteY23" fmla="*/ 41709 h 1478220"/>
              <a:gd name="connsiteX24" fmla="*/ 3257560 w 3368546"/>
              <a:gd name="connsiteY24" fmla="*/ 22659 h 1478220"/>
              <a:gd name="connsiteX25" fmla="*/ 3225810 w 3368546"/>
              <a:gd name="connsiteY25" fmla="*/ 16309 h 1478220"/>
              <a:gd name="connsiteX26" fmla="*/ 3111510 w 3368546"/>
              <a:gd name="connsiteY26" fmla="*/ 9959 h 1478220"/>
              <a:gd name="connsiteX27" fmla="*/ 3041660 w 3368546"/>
              <a:gd name="connsiteY27" fmla="*/ 9959 h 1478220"/>
              <a:gd name="connsiteX28" fmla="*/ 325447 w 3368546"/>
              <a:gd name="connsiteY28" fmla="*/ 5196 h 1478220"/>
              <a:gd name="connsiteX0" fmla="*/ 344497 w 3368546"/>
              <a:gd name="connsiteY0" fmla="*/ 1551 h 1484100"/>
              <a:gd name="connsiteX1" fmla="*/ 173842 w 3368546"/>
              <a:gd name="connsiteY1" fmla="*/ 7108 h 1484100"/>
              <a:gd name="connsiteX2" fmla="*/ 80973 w 3368546"/>
              <a:gd name="connsiteY2" fmla="*/ 28539 h 1484100"/>
              <a:gd name="connsiteX3" fmla="*/ 14297 w 3368546"/>
              <a:gd name="connsiteY3" fmla="*/ 84896 h 1484100"/>
              <a:gd name="connsiteX4" fmla="*/ 10 w 3368546"/>
              <a:gd name="connsiteY4" fmla="*/ 199989 h 1484100"/>
              <a:gd name="connsiteX5" fmla="*/ 12710 w 3368546"/>
              <a:gd name="connsiteY5" fmla="*/ 371439 h 1484100"/>
              <a:gd name="connsiteX6" fmla="*/ 44460 w 3368546"/>
              <a:gd name="connsiteY6" fmla="*/ 701639 h 1484100"/>
              <a:gd name="connsiteX7" fmla="*/ 95260 w 3368546"/>
              <a:gd name="connsiteY7" fmla="*/ 1171539 h 1484100"/>
              <a:gd name="connsiteX8" fmla="*/ 107960 w 3368546"/>
              <a:gd name="connsiteY8" fmla="*/ 1336639 h 1484100"/>
              <a:gd name="connsiteX9" fmla="*/ 120660 w 3368546"/>
              <a:gd name="connsiteY9" fmla="*/ 1419189 h 1484100"/>
              <a:gd name="connsiteX10" fmla="*/ 171460 w 3368546"/>
              <a:gd name="connsiteY10" fmla="*/ 1463639 h 1484100"/>
              <a:gd name="connsiteX11" fmla="*/ 355610 w 3368546"/>
              <a:gd name="connsiteY11" fmla="*/ 1482689 h 1484100"/>
              <a:gd name="connsiteX12" fmla="*/ 558810 w 3368546"/>
              <a:gd name="connsiteY12" fmla="*/ 1482689 h 1484100"/>
              <a:gd name="connsiteX13" fmla="*/ 1187460 w 3368546"/>
              <a:gd name="connsiteY13" fmla="*/ 1476339 h 1484100"/>
              <a:gd name="connsiteX14" fmla="*/ 2482860 w 3368546"/>
              <a:gd name="connsiteY14" fmla="*/ 1476339 h 1484100"/>
              <a:gd name="connsiteX15" fmla="*/ 3040969 w 3368546"/>
              <a:gd name="connsiteY15" fmla="*/ 1473961 h 1484100"/>
              <a:gd name="connsiteX16" fmla="*/ 3187710 w 3368546"/>
              <a:gd name="connsiteY16" fmla="*/ 1463639 h 1484100"/>
              <a:gd name="connsiteX17" fmla="*/ 3263910 w 3368546"/>
              <a:gd name="connsiteY17" fmla="*/ 1431889 h 1484100"/>
              <a:gd name="connsiteX18" fmla="*/ 3314813 w 3368546"/>
              <a:gd name="connsiteY18" fmla="*/ 1352517 h 1484100"/>
              <a:gd name="connsiteX19" fmla="*/ 3336244 w 3368546"/>
              <a:gd name="connsiteY19" fmla="*/ 1164398 h 1484100"/>
              <a:gd name="connsiteX20" fmla="*/ 3367201 w 3368546"/>
              <a:gd name="connsiteY20" fmla="*/ 335723 h 1484100"/>
              <a:gd name="connsiteX21" fmla="*/ 3360057 w 3368546"/>
              <a:gd name="connsiteY21" fmla="*/ 152367 h 1484100"/>
              <a:gd name="connsiteX22" fmla="*/ 3333760 w 3368546"/>
              <a:gd name="connsiteY22" fmla="*/ 79339 h 1484100"/>
              <a:gd name="connsiteX23" fmla="*/ 3308360 w 3368546"/>
              <a:gd name="connsiteY23" fmla="*/ 47589 h 1484100"/>
              <a:gd name="connsiteX24" fmla="*/ 3257560 w 3368546"/>
              <a:gd name="connsiteY24" fmla="*/ 28539 h 1484100"/>
              <a:gd name="connsiteX25" fmla="*/ 3225810 w 3368546"/>
              <a:gd name="connsiteY25" fmla="*/ 22189 h 1484100"/>
              <a:gd name="connsiteX26" fmla="*/ 3111510 w 3368546"/>
              <a:gd name="connsiteY26" fmla="*/ 15839 h 1484100"/>
              <a:gd name="connsiteX27" fmla="*/ 3041660 w 3368546"/>
              <a:gd name="connsiteY27" fmla="*/ 15839 h 1484100"/>
              <a:gd name="connsiteX28" fmla="*/ 344497 w 3368546"/>
              <a:gd name="connsiteY28" fmla="*/ 1551 h 1484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3368546" h="1484100">
                <a:moveTo>
                  <a:pt x="344497" y="1551"/>
                </a:moveTo>
                <a:cubicBezTo>
                  <a:pt x="316451" y="-2683"/>
                  <a:pt x="217763" y="2610"/>
                  <a:pt x="173842" y="7108"/>
                </a:cubicBezTo>
                <a:cubicBezTo>
                  <a:pt x="129921" y="11606"/>
                  <a:pt x="107564" y="15574"/>
                  <a:pt x="80973" y="28539"/>
                </a:cubicBezTo>
                <a:cubicBezTo>
                  <a:pt x="54382" y="41504"/>
                  <a:pt x="27791" y="56321"/>
                  <a:pt x="14297" y="84896"/>
                </a:cubicBezTo>
                <a:cubicBezTo>
                  <a:pt x="803" y="113471"/>
                  <a:pt x="274" y="152232"/>
                  <a:pt x="10" y="199989"/>
                </a:cubicBezTo>
                <a:cubicBezTo>
                  <a:pt x="-254" y="247746"/>
                  <a:pt x="5302" y="287831"/>
                  <a:pt x="12710" y="371439"/>
                </a:cubicBezTo>
                <a:cubicBezTo>
                  <a:pt x="20118" y="455047"/>
                  <a:pt x="30702" y="568289"/>
                  <a:pt x="44460" y="701639"/>
                </a:cubicBezTo>
                <a:cubicBezTo>
                  <a:pt x="58218" y="834989"/>
                  <a:pt x="84677" y="1065706"/>
                  <a:pt x="95260" y="1171539"/>
                </a:cubicBezTo>
                <a:cubicBezTo>
                  <a:pt x="105843" y="1277372"/>
                  <a:pt x="103727" y="1295364"/>
                  <a:pt x="107960" y="1336639"/>
                </a:cubicBezTo>
                <a:cubicBezTo>
                  <a:pt x="112193" y="1377914"/>
                  <a:pt x="110077" y="1398022"/>
                  <a:pt x="120660" y="1419189"/>
                </a:cubicBezTo>
                <a:cubicBezTo>
                  <a:pt x="131243" y="1440356"/>
                  <a:pt x="132302" y="1453056"/>
                  <a:pt x="171460" y="1463639"/>
                </a:cubicBezTo>
                <a:cubicBezTo>
                  <a:pt x="210618" y="1474222"/>
                  <a:pt x="291052" y="1479514"/>
                  <a:pt x="355610" y="1482689"/>
                </a:cubicBezTo>
                <a:cubicBezTo>
                  <a:pt x="420168" y="1485864"/>
                  <a:pt x="558810" y="1482689"/>
                  <a:pt x="558810" y="1482689"/>
                </a:cubicBezTo>
                <a:lnTo>
                  <a:pt x="1187460" y="1476339"/>
                </a:lnTo>
                <a:lnTo>
                  <a:pt x="2482860" y="1476339"/>
                </a:lnTo>
                <a:lnTo>
                  <a:pt x="3040969" y="1473961"/>
                </a:lnTo>
                <a:cubicBezTo>
                  <a:pt x="3158444" y="1471844"/>
                  <a:pt x="3150553" y="1470651"/>
                  <a:pt x="3187710" y="1463639"/>
                </a:cubicBezTo>
                <a:cubicBezTo>
                  <a:pt x="3224867" y="1456627"/>
                  <a:pt x="3242726" y="1450409"/>
                  <a:pt x="3263910" y="1431889"/>
                </a:cubicBezTo>
                <a:cubicBezTo>
                  <a:pt x="3285094" y="1413369"/>
                  <a:pt x="3302757" y="1397099"/>
                  <a:pt x="3314813" y="1352517"/>
                </a:cubicBezTo>
                <a:cubicBezTo>
                  <a:pt x="3326869" y="1307935"/>
                  <a:pt x="3327513" y="1333864"/>
                  <a:pt x="3336244" y="1164398"/>
                </a:cubicBezTo>
                <a:cubicBezTo>
                  <a:pt x="3344975" y="994932"/>
                  <a:pt x="3363232" y="504395"/>
                  <a:pt x="3367201" y="335723"/>
                </a:cubicBezTo>
                <a:cubicBezTo>
                  <a:pt x="3371170" y="167051"/>
                  <a:pt x="3365630" y="195097"/>
                  <a:pt x="3360057" y="152367"/>
                </a:cubicBezTo>
                <a:cubicBezTo>
                  <a:pt x="3354484" y="109637"/>
                  <a:pt x="3342376" y="96802"/>
                  <a:pt x="3333760" y="79339"/>
                </a:cubicBezTo>
                <a:cubicBezTo>
                  <a:pt x="3325144" y="61876"/>
                  <a:pt x="3321060" y="56056"/>
                  <a:pt x="3308360" y="47589"/>
                </a:cubicBezTo>
                <a:cubicBezTo>
                  <a:pt x="3295660" y="39122"/>
                  <a:pt x="3271318" y="32772"/>
                  <a:pt x="3257560" y="28539"/>
                </a:cubicBezTo>
                <a:cubicBezTo>
                  <a:pt x="3243802" y="24306"/>
                  <a:pt x="3250152" y="24306"/>
                  <a:pt x="3225810" y="22189"/>
                </a:cubicBezTo>
                <a:cubicBezTo>
                  <a:pt x="3201468" y="20072"/>
                  <a:pt x="3142202" y="16897"/>
                  <a:pt x="3111510" y="15839"/>
                </a:cubicBezTo>
                <a:cubicBezTo>
                  <a:pt x="3080818" y="14781"/>
                  <a:pt x="3041660" y="15839"/>
                  <a:pt x="3041660" y="15839"/>
                </a:cubicBezTo>
                <a:lnTo>
                  <a:pt x="344497" y="1551"/>
                </a:lnTo>
                <a:close/>
              </a:path>
            </a:pathLst>
          </a:custGeom>
          <a:solidFill>
            <a:srgbClr val="3E4F93"/>
          </a:solidFill>
          <a:ln w="57150" cap="rnd">
            <a:solidFill>
              <a:srgbClr val="33487A"/>
            </a:solidFill>
            <a:round/>
          </a:ln>
          <a:effectLst>
            <a:outerShdw blurRad="63500" sx="102000" sy="102000" algn="ctr" rotWithShape="0">
              <a:schemeClr val="bg2">
                <a:lumMod val="25000"/>
                <a:alpha val="40000"/>
              </a:schemeClr>
            </a:outerShdw>
          </a:effectLst>
          <a:scene3d>
            <a:camera prst="orthographicFront"/>
            <a:lightRig rig="threePt" dir="t"/>
          </a:scene3d>
          <a:sp3d extrusionH="6350" contourW="38100">
            <a:extrusionClr>
              <a:schemeClr val="tx1"/>
            </a:extrusionClr>
            <a:contourClr>
              <a:schemeClr val="bg1"/>
            </a:contourClr>
          </a:sp3d>
        </p:spPr>
        <p:style>
          <a:lnRef idx="2">
            <a:schemeClr val="accent1">
              <a:shade val="50000"/>
            </a:schemeClr>
          </a:lnRef>
          <a:fillRef idx="1">
            <a:schemeClr val="accent1"/>
          </a:fillRef>
          <a:effectRef idx="0">
            <a:schemeClr val="accent1"/>
          </a:effectRef>
          <a:fontRef idx="minor">
            <a:schemeClr val="lt1"/>
          </a:fontRef>
        </p:style>
        <p:txBody>
          <a:bodyPr tIns="0" rtlCol="0" anchor="ctr"/>
          <a:lstStyle/>
          <a:p>
            <a:pPr algn="ctr"/>
            <a:r>
              <a:rPr lang="he-IL" sz="2800" dirty="0">
                <a:solidFill>
                  <a:schemeClr val="bg1"/>
                </a:solidFill>
                <a:latin typeface="Calibri" panose="020F0502020204030204" pitchFamily="34" charset="0"/>
                <a:cs typeface="Calibri" panose="020F0502020204030204" pitchFamily="34" charset="0"/>
              </a:rPr>
              <a:t>לַחֲצוּ עָלַי </a:t>
            </a:r>
          </a:p>
          <a:p>
            <a:pPr algn="ctr"/>
            <a:r>
              <a:rPr lang="he-IL" sz="2800" dirty="0">
                <a:solidFill>
                  <a:schemeClr val="bg1"/>
                </a:solidFill>
                <a:latin typeface="Calibri" panose="020F0502020204030204" pitchFamily="34" charset="0"/>
                <a:cs typeface="Calibri" panose="020F0502020204030204" pitchFamily="34" charset="0"/>
              </a:rPr>
              <a:t>לְהַצָגַת הַתְשוּבָה.</a:t>
            </a:r>
            <a:endParaRPr lang="en-IL" sz="2800" dirty="0">
              <a:latin typeface="Calibri" panose="020F0502020204030204" pitchFamily="34" charset="0"/>
              <a:cs typeface="Calibri" panose="020F0502020204030204" pitchFamily="34" charset="0"/>
            </a:endParaRPr>
          </a:p>
        </p:txBody>
      </p:sp>
      <p:pic>
        <p:nvPicPr>
          <p:cNvPr id="13" name="Picture 6" descr="2 ₪">
            <a:extLst>
              <a:ext uri="{FF2B5EF4-FFF2-40B4-BE49-F238E27FC236}">
                <a16:creationId xmlns:a16="http://schemas.microsoft.com/office/drawing/2014/main" id="{AB7B4D2B-6D44-4205-8291-1DA5F5731D21}"/>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60756" t="21466" r="12516" b="25848"/>
          <a:stretch/>
        </p:blipFill>
        <p:spPr bwMode="auto">
          <a:xfrm>
            <a:off x="4735359" y="1461365"/>
            <a:ext cx="720040" cy="744001"/>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14" name="Picture 6" descr="2 ₪">
            <a:extLst>
              <a:ext uri="{FF2B5EF4-FFF2-40B4-BE49-F238E27FC236}">
                <a16:creationId xmlns:a16="http://schemas.microsoft.com/office/drawing/2014/main" id="{158B6888-562A-4104-A84D-2B73CB6087F9}"/>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60756" t="21466" r="12516" b="25848"/>
          <a:stretch/>
        </p:blipFill>
        <p:spPr bwMode="auto">
          <a:xfrm>
            <a:off x="5735980" y="1470346"/>
            <a:ext cx="720040" cy="744001"/>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15" name="Picture 8" descr="5 ₪">
            <a:extLst>
              <a:ext uri="{FF2B5EF4-FFF2-40B4-BE49-F238E27FC236}">
                <a16:creationId xmlns:a16="http://schemas.microsoft.com/office/drawing/2014/main" id="{3C26CF40-73BC-47E6-ADB0-F89B82735B84}"/>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61224" t="26361" r="13889" b="23671"/>
          <a:stretch/>
        </p:blipFill>
        <p:spPr bwMode="auto">
          <a:xfrm>
            <a:off x="6736601" y="1277572"/>
            <a:ext cx="1055958" cy="1111340"/>
          </a:xfrm>
          <a:prstGeom prst="rect">
            <a:avLst/>
          </a:prstGeom>
          <a:noFill/>
          <a:ln>
            <a:noFill/>
          </a:ln>
          <a:extLst>
            <a:ext uri="{909E8E84-426E-40DD-AFC4-6F175D3DCCD1}">
              <a14:hiddenFill xmlns:a14="http://schemas.microsoft.com/office/drawing/2010/main">
                <a:solidFill>
                  <a:srgbClr val="FFFFFF"/>
                </a:solidFill>
              </a14:hiddenFill>
            </a:ext>
          </a:extLst>
        </p:spPr>
      </p:pic>
      <p:sp>
        <p:nvSpPr>
          <p:cNvPr id="16" name="תיבת טקסט 15">
            <a:extLst>
              <a:ext uri="{FF2B5EF4-FFF2-40B4-BE49-F238E27FC236}">
                <a16:creationId xmlns:a16="http://schemas.microsoft.com/office/drawing/2014/main" id="{3C6F3487-ED75-4D7B-B3D1-75BAC02C9677}"/>
              </a:ext>
            </a:extLst>
          </p:cNvPr>
          <p:cNvSpPr txBox="1"/>
          <p:nvPr/>
        </p:nvSpPr>
        <p:spPr>
          <a:xfrm>
            <a:off x="5086748" y="2497058"/>
            <a:ext cx="2018505" cy="646331"/>
          </a:xfrm>
          <a:prstGeom prst="rect">
            <a:avLst/>
          </a:prstGeom>
          <a:noFill/>
        </p:spPr>
        <p:txBody>
          <a:bodyPr wrap="square" rtlCol="1">
            <a:spAutoFit/>
          </a:bodyPr>
          <a:lstStyle/>
          <a:p>
            <a:r>
              <a:rPr lang="en-US" sz="3600" dirty="0">
                <a:solidFill>
                  <a:srgbClr val="45579E"/>
                </a:solidFill>
                <a:latin typeface="Calibri" panose="020F0502020204030204" pitchFamily="34" charset="0"/>
                <a:cs typeface="Calibri" panose="020F0502020204030204" pitchFamily="34" charset="0"/>
              </a:rPr>
              <a:t>2+2+5 = 9</a:t>
            </a:r>
            <a:endParaRPr lang="he-IL" sz="3600" dirty="0">
              <a:solidFill>
                <a:srgbClr val="45579E"/>
              </a:solidFill>
              <a:latin typeface="Calibri" panose="020F0502020204030204" pitchFamily="34" charset="0"/>
              <a:cs typeface="Calibri" panose="020F0502020204030204" pitchFamily="34" charset="0"/>
            </a:endParaRPr>
          </a:p>
        </p:txBody>
      </p:sp>
      <p:grpSp>
        <p:nvGrpSpPr>
          <p:cNvPr id="21" name="קבוצה 20">
            <a:extLst>
              <a:ext uri="{FF2B5EF4-FFF2-40B4-BE49-F238E27FC236}">
                <a16:creationId xmlns:a16="http://schemas.microsoft.com/office/drawing/2014/main" id="{47122BEF-5965-4FF4-B1A1-50FC7BE98DB7}"/>
              </a:ext>
            </a:extLst>
          </p:cNvPr>
          <p:cNvGrpSpPr/>
          <p:nvPr/>
        </p:nvGrpSpPr>
        <p:grpSpPr>
          <a:xfrm rot="285631">
            <a:off x="7280331" y="2622223"/>
            <a:ext cx="396000" cy="396000"/>
            <a:chOff x="7018484" y="4775740"/>
            <a:chExt cx="698937" cy="698937"/>
          </a:xfrm>
        </p:grpSpPr>
        <p:cxnSp>
          <p:nvCxnSpPr>
            <p:cNvPr id="22" name="מחבר ישר 21">
              <a:extLst>
                <a:ext uri="{FF2B5EF4-FFF2-40B4-BE49-F238E27FC236}">
                  <a16:creationId xmlns:a16="http://schemas.microsoft.com/office/drawing/2014/main" id="{BEBA7B71-94F5-476D-B944-46138F581781}"/>
                </a:ext>
              </a:extLst>
            </p:cNvPr>
            <p:cNvCxnSpPr/>
            <p:nvPr/>
          </p:nvCxnSpPr>
          <p:spPr>
            <a:xfrm flipH="1">
              <a:off x="7080738" y="4775740"/>
              <a:ext cx="574431" cy="698937"/>
            </a:xfrm>
            <a:prstGeom prst="line">
              <a:avLst/>
            </a:prstGeom>
            <a:ln w="762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3" name="מחבר ישר 22">
              <a:extLst>
                <a:ext uri="{FF2B5EF4-FFF2-40B4-BE49-F238E27FC236}">
                  <a16:creationId xmlns:a16="http://schemas.microsoft.com/office/drawing/2014/main" id="{6F925438-BDBE-4FDD-9898-6E88E1B717F7}"/>
                </a:ext>
              </a:extLst>
            </p:cNvPr>
            <p:cNvCxnSpPr>
              <a:cxnSpLocks/>
            </p:cNvCxnSpPr>
            <p:nvPr/>
          </p:nvCxnSpPr>
          <p:spPr>
            <a:xfrm rot="16200000" flipH="1">
              <a:off x="7080737" y="4775739"/>
              <a:ext cx="574431" cy="698937"/>
            </a:xfrm>
            <a:prstGeom prst="line">
              <a:avLst/>
            </a:prstGeom>
            <a:ln w="76200">
              <a:solidFill>
                <a:srgbClr val="FF0000"/>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1371761743"/>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11"/>
                    </p:tgtEl>
                  </p:cond>
                </p:stCondLst>
                <p:endSync evt="end" delay="0">
                  <p:rtn val="all"/>
                </p:endSync>
                <p:childTnLst>
                  <p:par>
                    <p:cTn id="3" fill="hold">
                      <p:stCondLst>
                        <p:cond delay="0"/>
                      </p:stCondLst>
                      <p:childTnLst>
                        <p:par>
                          <p:cTn id="4" fill="hold">
                            <p:stCondLst>
                              <p:cond delay="0"/>
                            </p:stCondLst>
                            <p:childTnLst>
                              <p:par>
                                <p:cTn id="5" presetID="1" presetClass="exit" presetSubtype="0" fill="hold" grpId="1" nodeType="withEffect">
                                  <p:stCondLst>
                                    <p:cond delay="0"/>
                                  </p:stCondLst>
                                  <p:childTnLst>
                                    <p:set>
                                      <p:cBhvr>
                                        <p:cTn id="6" dur="1" fill="hold">
                                          <p:stCondLst>
                                            <p:cond delay="0"/>
                                          </p:stCondLst>
                                        </p:cTn>
                                        <p:tgtEl>
                                          <p:spTgt spid="11"/>
                                        </p:tgtEl>
                                        <p:attrNameLst>
                                          <p:attrName>style.visibility</p:attrName>
                                        </p:attrNameLst>
                                      </p:cBhvr>
                                      <p:to>
                                        <p:strVal val="hidden"/>
                                      </p:to>
                                    </p:set>
                                  </p:childTnLst>
                                </p:cTn>
                              </p:par>
                              <p:par>
                                <p:cTn id="7" presetID="1" presetClass="entr" presetSubtype="0" fill="hold" nodeType="withEffect">
                                  <p:stCondLst>
                                    <p:cond delay="0"/>
                                  </p:stCondLst>
                                  <p:childTnLst>
                                    <p:set>
                                      <p:cBhvr>
                                        <p:cTn id="8" dur="1" fill="hold">
                                          <p:stCondLst>
                                            <p:cond delay="9"/>
                                          </p:stCondLst>
                                        </p:cTn>
                                        <p:tgtEl>
                                          <p:spTgt spid="13"/>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9"/>
                                          </p:stCondLst>
                                        </p:cTn>
                                        <p:tgtEl>
                                          <p:spTgt spid="14"/>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9"/>
                                          </p:stCondLst>
                                        </p:cTn>
                                        <p:tgtEl>
                                          <p:spTgt spid="15"/>
                                        </p:tgtEl>
                                        <p:attrNameLst>
                                          <p:attrName>style.visibility</p:attrName>
                                        </p:attrNameLst>
                                      </p:cBhvr>
                                      <p:to>
                                        <p:strVal val="visible"/>
                                      </p:to>
                                    </p:set>
                                  </p:childTnLst>
                                </p:cTn>
                              </p:par>
                            </p:childTnLst>
                          </p:cTn>
                        </p:par>
                        <p:par>
                          <p:cTn id="13" fill="hold">
                            <p:stCondLst>
                              <p:cond delay="10"/>
                            </p:stCondLst>
                            <p:childTnLst>
                              <p:par>
                                <p:cTn id="14" presetID="1" presetClass="entr" presetSubtype="0" fill="hold" grpId="0" nodeType="afterEffect">
                                  <p:stCondLst>
                                    <p:cond delay="500"/>
                                  </p:stCondLst>
                                  <p:childTnLst>
                                    <p:set>
                                      <p:cBhvr>
                                        <p:cTn id="15" dur="1" fill="hold">
                                          <p:stCondLst>
                                            <p:cond delay="0"/>
                                          </p:stCondLst>
                                        </p:cTn>
                                        <p:tgtEl>
                                          <p:spTgt spid="16"/>
                                        </p:tgtEl>
                                        <p:attrNameLst>
                                          <p:attrName>style.visibility</p:attrName>
                                        </p:attrNameLst>
                                      </p:cBhvr>
                                      <p:to>
                                        <p:strVal val="visible"/>
                                      </p:to>
                                    </p:set>
                                  </p:childTnLst>
                                </p:cTn>
                              </p:par>
                            </p:childTnLst>
                          </p:cTn>
                        </p:par>
                        <p:par>
                          <p:cTn id="16" fill="hold">
                            <p:stCondLst>
                              <p:cond delay="510"/>
                            </p:stCondLst>
                            <p:childTnLst>
                              <p:par>
                                <p:cTn id="17" presetID="53" presetClass="entr" presetSubtype="16" fill="hold" nodeType="afterEffect">
                                  <p:stCondLst>
                                    <p:cond delay="250"/>
                                  </p:stCondLst>
                                  <p:childTnLst>
                                    <p:set>
                                      <p:cBhvr>
                                        <p:cTn id="18" dur="1" fill="hold">
                                          <p:stCondLst>
                                            <p:cond delay="0"/>
                                          </p:stCondLst>
                                        </p:cTn>
                                        <p:tgtEl>
                                          <p:spTgt spid="21"/>
                                        </p:tgtEl>
                                        <p:attrNameLst>
                                          <p:attrName>style.visibility</p:attrName>
                                        </p:attrNameLst>
                                      </p:cBhvr>
                                      <p:to>
                                        <p:strVal val="visible"/>
                                      </p:to>
                                    </p:set>
                                    <p:anim calcmode="lin" valueType="num">
                                      <p:cBhvr>
                                        <p:cTn id="19" dur="10" fill="hold"/>
                                        <p:tgtEl>
                                          <p:spTgt spid="21"/>
                                        </p:tgtEl>
                                        <p:attrNameLst>
                                          <p:attrName>ppt_w</p:attrName>
                                        </p:attrNameLst>
                                      </p:cBhvr>
                                      <p:tavLst>
                                        <p:tav tm="0">
                                          <p:val>
                                            <p:fltVal val="0"/>
                                          </p:val>
                                        </p:tav>
                                        <p:tav tm="100000">
                                          <p:val>
                                            <p:strVal val="#ppt_w"/>
                                          </p:val>
                                        </p:tav>
                                      </p:tavLst>
                                    </p:anim>
                                    <p:anim calcmode="lin" valueType="num">
                                      <p:cBhvr>
                                        <p:cTn id="20" dur="10" fill="hold"/>
                                        <p:tgtEl>
                                          <p:spTgt spid="21"/>
                                        </p:tgtEl>
                                        <p:attrNameLst>
                                          <p:attrName>ppt_h</p:attrName>
                                        </p:attrNameLst>
                                      </p:cBhvr>
                                      <p:tavLst>
                                        <p:tav tm="0">
                                          <p:val>
                                            <p:fltVal val="0"/>
                                          </p:val>
                                        </p:tav>
                                        <p:tav tm="100000">
                                          <p:val>
                                            <p:strVal val="#ppt_h"/>
                                          </p:val>
                                        </p:tav>
                                      </p:tavLst>
                                    </p:anim>
                                    <p:animEffect transition="in" filter="fade">
                                      <p:cBhvr>
                                        <p:cTn id="21" dur="10"/>
                                        <p:tgtEl>
                                          <p:spTgt spid="21"/>
                                        </p:tgtEl>
                                      </p:cBhvr>
                                    </p:animEffect>
                                  </p:childTnLst>
                                </p:cTn>
                              </p:par>
                            </p:childTnLst>
                          </p:cTn>
                        </p:par>
                        <p:par>
                          <p:cTn id="22" fill="hold">
                            <p:stCondLst>
                              <p:cond delay="770"/>
                            </p:stCondLst>
                            <p:childTnLst>
                              <p:par>
                                <p:cTn id="23" presetID="1" presetClass="entr" presetSubtype="0" fill="hold" grpId="0" nodeType="afterEffect">
                                  <p:stCondLst>
                                    <p:cond delay="500"/>
                                  </p:stCondLst>
                                  <p:childTnLst>
                                    <p:set>
                                      <p:cBhvr>
                                        <p:cTn id="24" dur="1" fill="hold">
                                          <p:stCondLst>
                                            <p:cond delay="249"/>
                                          </p:stCondLst>
                                        </p:cTn>
                                        <p:tgtEl>
                                          <p:spTgt spid="10"/>
                                        </p:tgtEl>
                                        <p:attrNameLst>
                                          <p:attrName>style.visibility</p:attrName>
                                        </p:attrNameLst>
                                      </p:cBhvr>
                                      <p:to>
                                        <p:strVal val="visible"/>
                                      </p:to>
                                    </p:set>
                                  </p:childTnLst>
                                </p:cTn>
                              </p:par>
                            </p:childTnLst>
                          </p:cTn>
                        </p:par>
                      </p:childTnLst>
                    </p:cTn>
                  </p:par>
                </p:childTnLst>
              </p:cTn>
              <p:nextCondLst>
                <p:cond evt="onClick" delay="0">
                  <p:tgtEl>
                    <p:spTgt spid="11"/>
                  </p:tgtEl>
                </p:cond>
              </p:nextCondLst>
            </p:seq>
          </p:childTnLst>
        </p:cTn>
      </p:par>
    </p:tnLst>
    <p:bldLst>
      <p:bldP spid="10" grpId="0"/>
      <p:bldP spid="11" grpId="1" animBg="1"/>
      <p:bldP spid="16"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לחצו עלי 2">
            <a:extLst>
              <a:ext uri="{FF2B5EF4-FFF2-40B4-BE49-F238E27FC236}">
                <a16:creationId xmlns:a16="http://schemas.microsoft.com/office/drawing/2014/main" id="{0B9882D7-721A-41D5-BED9-B2C63097A284}"/>
              </a:ext>
            </a:extLst>
          </p:cNvPr>
          <p:cNvSpPr/>
          <p:nvPr/>
        </p:nvSpPr>
        <p:spPr>
          <a:xfrm>
            <a:off x="4768170" y="5433480"/>
            <a:ext cx="2633759" cy="1160371"/>
          </a:xfrm>
          <a:custGeom>
            <a:avLst/>
            <a:gdLst>
              <a:gd name="connsiteX0" fmla="*/ 254115 w 3369197"/>
              <a:gd name="connsiteY0" fmla="*/ 6913 h 1475174"/>
              <a:gd name="connsiteX1" fmla="*/ 171565 w 3369197"/>
              <a:gd name="connsiteY1" fmla="*/ 563 h 1475174"/>
              <a:gd name="connsiteX2" fmla="*/ 95365 w 3369197"/>
              <a:gd name="connsiteY2" fmla="*/ 19613 h 1475174"/>
              <a:gd name="connsiteX3" fmla="*/ 19165 w 3369197"/>
              <a:gd name="connsiteY3" fmla="*/ 64063 h 1475174"/>
              <a:gd name="connsiteX4" fmla="*/ 115 w 3369197"/>
              <a:gd name="connsiteY4" fmla="*/ 191063 h 1475174"/>
              <a:gd name="connsiteX5" fmla="*/ 12815 w 3369197"/>
              <a:gd name="connsiteY5" fmla="*/ 362513 h 1475174"/>
              <a:gd name="connsiteX6" fmla="*/ 44565 w 3369197"/>
              <a:gd name="connsiteY6" fmla="*/ 692713 h 1475174"/>
              <a:gd name="connsiteX7" fmla="*/ 95365 w 3369197"/>
              <a:gd name="connsiteY7" fmla="*/ 1162613 h 1475174"/>
              <a:gd name="connsiteX8" fmla="*/ 108065 w 3369197"/>
              <a:gd name="connsiteY8" fmla="*/ 1327713 h 1475174"/>
              <a:gd name="connsiteX9" fmla="*/ 120765 w 3369197"/>
              <a:gd name="connsiteY9" fmla="*/ 1410263 h 1475174"/>
              <a:gd name="connsiteX10" fmla="*/ 171565 w 3369197"/>
              <a:gd name="connsiteY10" fmla="*/ 1454713 h 1475174"/>
              <a:gd name="connsiteX11" fmla="*/ 355715 w 3369197"/>
              <a:gd name="connsiteY11" fmla="*/ 1473763 h 1475174"/>
              <a:gd name="connsiteX12" fmla="*/ 558915 w 3369197"/>
              <a:gd name="connsiteY12" fmla="*/ 1473763 h 1475174"/>
              <a:gd name="connsiteX13" fmla="*/ 1187565 w 3369197"/>
              <a:gd name="connsiteY13" fmla="*/ 1467413 h 1475174"/>
              <a:gd name="connsiteX14" fmla="*/ 2482965 w 3369197"/>
              <a:gd name="connsiteY14" fmla="*/ 1467413 h 1475174"/>
              <a:gd name="connsiteX15" fmla="*/ 3137015 w 3369197"/>
              <a:gd name="connsiteY15" fmla="*/ 1467413 h 1475174"/>
              <a:gd name="connsiteX16" fmla="*/ 3187815 w 3369197"/>
              <a:gd name="connsiteY16" fmla="*/ 1454713 h 1475174"/>
              <a:gd name="connsiteX17" fmla="*/ 3264015 w 3369197"/>
              <a:gd name="connsiteY17" fmla="*/ 1422963 h 1475174"/>
              <a:gd name="connsiteX18" fmla="*/ 3302115 w 3369197"/>
              <a:gd name="connsiteY18" fmla="*/ 1384863 h 1475174"/>
              <a:gd name="connsiteX19" fmla="*/ 3340215 w 3369197"/>
              <a:gd name="connsiteY19" fmla="*/ 1207063 h 1475174"/>
              <a:gd name="connsiteX20" fmla="*/ 3365615 w 3369197"/>
              <a:gd name="connsiteY20" fmla="*/ 260913 h 1475174"/>
              <a:gd name="connsiteX21" fmla="*/ 3365615 w 3369197"/>
              <a:gd name="connsiteY21" fmla="*/ 191063 h 1475174"/>
              <a:gd name="connsiteX22" fmla="*/ 3333865 w 3369197"/>
              <a:gd name="connsiteY22" fmla="*/ 70413 h 1475174"/>
              <a:gd name="connsiteX23" fmla="*/ 3308465 w 3369197"/>
              <a:gd name="connsiteY23" fmla="*/ 38663 h 1475174"/>
              <a:gd name="connsiteX24" fmla="*/ 3257665 w 3369197"/>
              <a:gd name="connsiteY24" fmla="*/ 19613 h 1475174"/>
              <a:gd name="connsiteX25" fmla="*/ 3225915 w 3369197"/>
              <a:gd name="connsiteY25" fmla="*/ 13263 h 1475174"/>
              <a:gd name="connsiteX26" fmla="*/ 3111615 w 3369197"/>
              <a:gd name="connsiteY26" fmla="*/ 6913 h 1475174"/>
              <a:gd name="connsiteX27" fmla="*/ 3041765 w 3369197"/>
              <a:gd name="connsiteY27" fmla="*/ 6913 h 1475174"/>
              <a:gd name="connsiteX28" fmla="*/ 254115 w 3369197"/>
              <a:gd name="connsiteY28" fmla="*/ 6913 h 1475174"/>
              <a:gd name="connsiteX0" fmla="*/ 254115 w 3366916"/>
              <a:gd name="connsiteY0" fmla="*/ 6913 h 1475174"/>
              <a:gd name="connsiteX1" fmla="*/ 171565 w 3366916"/>
              <a:gd name="connsiteY1" fmla="*/ 563 h 1475174"/>
              <a:gd name="connsiteX2" fmla="*/ 95365 w 3366916"/>
              <a:gd name="connsiteY2" fmla="*/ 19613 h 1475174"/>
              <a:gd name="connsiteX3" fmla="*/ 19165 w 3366916"/>
              <a:gd name="connsiteY3" fmla="*/ 64063 h 1475174"/>
              <a:gd name="connsiteX4" fmla="*/ 115 w 3366916"/>
              <a:gd name="connsiteY4" fmla="*/ 191063 h 1475174"/>
              <a:gd name="connsiteX5" fmla="*/ 12815 w 3366916"/>
              <a:gd name="connsiteY5" fmla="*/ 362513 h 1475174"/>
              <a:gd name="connsiteX6" fmla="*/ 44565 w 3366916"/>
              <a:gd name="connsiteY6" fmla="*/ 692713 h 1475174"/>
              <a:gd name="connsiteX7" fmla="*/ 95365 w 3366916"/>
              <a:gd name="connsiteY7" fmla="*/ 1162613 h 1475174"/>
              <a:gd name="connsiteX8" fmla="*/ 108065 w 3366916"/>
              <a:gd name="connsiteY8" fmla="*/ 1327713 h 1475174"/>
              <a:gd name="connsiteX9" fmla="*/ 120765 w 3366916"/>
              <a:gd name="connsiteY9" fmla="*/ 1410263 h 1475174"/>
              <a:gd name="connsiteX10" fmla="*/ 171565 w 3366916"/>
              <a:gd name="connsiteY10" fmla="*/ 1454713 h 1475174"/>
              <a:gd name="connsiteX11" fmla="*/ 355715 w 3366916"/>
              <a:gd name="connsiteY11" fmla="*/ 1473763 h 1475174"/>
              <a:gd name="connsiteX12" fmla="*/ 558915 w 3366916"/>
              <a:gd name="connsiteY12" fmla="*/ 1473763 h 1475174"/>
              <a:gd name="connsiteX13" fmla="*/ 1187565 w 3366916"/>
              <a:gd name="connsiteY13" fmla="*/ 1467413 h 1475174"/>
              <a:gd name="connsiteX14" fmla="*/ 2482965 w 3366916"/>
              <a:gd name="connsiteY14" fmla="*/ 1467413 h 1475174"/>
              <a:gd name="connsiteX15" fmla="*/ 3137015 w 3366916"/>
              <a:gd name="connsiteY15" fmla="*/ 1467413 h 1475174"/>
              <a:gd name="connsiteX16" fmla="*/ 3187815 w 3366916"/>
              <a:gd name="connsiteY16" fmla="*/ 1454713 h 1475174"/>
              <a:gd name="connsiteX17" fmla="*/ 3264015 w 3366916"/>
              <a:gd name="connsiteY17" fmla="*/ 1422963 h 1475174"/>
              <a:gd name="connsiteX18" fmla="*/ 3302115 w 3366916"/>
              <a:gd name="connsiteY18" fmla="*/ 1384863 h 1475174"/>
              <a:gd name="connsiteX19" fmla="*/ 3340215 w 3366916"/>
              <a:gd name="connsiteY19" fmla="*/ 1207063 h 1475174"/>
              <a:gd name="connsiteX20" fmla="*/ 3365615 w 3366916"/>
              <a:gd name="connsiteY20" fmla="*/ 260913 h 1475174"/>
              <a:gd name="connsiteX21" fmla="*/ 3360162 w 3366916"/>
              <a:gd name="connsiteY21" fmla="*/ 143441 h 1475174"/>
              <a:gd name="connsiteX22" fmla="*/ 3333865 w 3366916"/>
              <a:gd name="connsiteY22" fmla="*/ 70413 h 1475174"/>
              <a:gd name="connsiteX23" fmla="*/ 3308465 w 3366916"/>
              <a:gd name="connsiteY23" fmla="*/ 38663 h 1475174"/>
              <a:gd name="connsiteX24" fmla="*/ 3257665 w 3366916"/>
              <a:gd name="connsiteY24" fmla="*/ 19613 h 1475174"/>
              <a:gd name="connsiteX25" fmla="*/ 3225915 w 3366916"/>
              <a:gd name="connsiteY25" fmla="*/ 13263 h 1475174"/>
              <a:gd name="connsiteX26" fmla="*/ 3111615 w 3366916"/>
              <a:gd name="connsiteY26" fmla="*/ 6913 h 1475174"/>
              <a:gd name="connsiteX27" fmla="*/ 3041765 w 3366916"/>
              <a:gd name="connsiteY27" fmla="*/ 6913 h 1475174"/>
              <a:gd name="connsiteX28" fmla="*/ 254115 w 3366916"/>
              <a:gd name="connsiteY28" fmla="*/ 6913 h 1475174"/>
              <a:gd name="connsiteX0" fmla="*/ 254115 w 3368387"/>
              <a:gd name="connsiteY0" fmla="*/ 6913 h 1475174"/>
              <a:gd name="connsiteX1" fmla="*/ 171565 w 3368387"/>
              <a:gd name="connsiteY1" fmla="*/ 563 h 1475174"/>
              <a:gd name="connsiteX2" fmla="*/ 95365 w 3368387"/>
              <a:gd name="connsiteY2" fmla="*/ 19613 h 1475174"/>
              <a:gd name="connsiteX3" fmla="*/ 19165 w 3368387"/>
              <a:gd name="connsiteY3" fmla="*/ 64063 h 1475174"/>
              <a:gd name="connsiteX4" fmla="*/ 115 w 3368387"/>
              <a:gd name="connsiteY4" fmla="*/ 191063 h 1475174"/>
              <a:gd name="connsiteX5" fmla="*/ 12815 w 3368387"/>
              <a:gd name="connsiteY5" fmla="*/ 362513 h 1475174"/>
              <a:gd name="connsiteX6" fmla="*/ 44565 w 3368387"/>
              <a:gd name="connsiteY6" fmla="*/ 692713 h 1475174"/>
              <a:gd name="connsiteX7" fmla="*/ 95365 w 3368387"/>
              <a:gd name="connsiteY7" fmla="*/ 1162613 h 1475174"/>
              <a:gd name="connsiteX8" fmla="*/ 108065 w 3368387"/>
              <a:gd name="connsiteY8" fmla="*/ 1327713 h 1475174"/>
              <a:gd name="connsiteX9" fmla="*/ 120765 w 3368387"/>
              <a:gd name="connsiteY9" fmla="*/ 1410263 h 1475174"/>
              <a:gd name="connsiteX10" fmla="*/ 171565 w 3368387"/>
              <a:gd name="connsiteY10" fmla="*/ 1454713 h 1475174"/>
              <a:gd name="connsiteX11" fmla="*/ 355715 w 3368387"/>
              <a:gd name="connsiteY11" fmla="*/ 1473763 h 1475174"/>
              <a:gd name="connsiteX12" fmla="*/ 558915 w 3368387"/>
              <a:gd name="connsiteY12" fmla="*/ 1473763 h 1475174"/>
              <a:gd name="connsiteX13" fmla="*/ 1187565 w 3368387"/>
              <a:gd name="connsiteY13" fmla="*/ 1467413 h 1475174"/>
              <a:gd name="connsiteX14" fmla="*/ 2482965 w 3368387"/>
              <a:gd name="connsiteY14" fmla="*/ 1467413 h 1475174"/>
              <a:gd name="connsiteX15" fmla="*/ 3137015 w 3368387"/>
              <a:gd name="connsiteY15" fmla="*/ 1467413 h 1475174"/>
              <a:gd name="connsiteX16" fmla="*/ 3187815 w 3368387"/>
              <a:gd name="connsiteY16" fmla="*/ 1454713 h 1475174"/>
              <a:gd name="connsiteX17" fmla="*/ 3264015 w 3368387"/>
              <a:gd name="connsiteY17" fmla="*/ 1422963 h 1475174"/>
              <a:gd name="connsiteX18" fmla="*/ 3302115 w 3368387"/>
              <a:gd name="connsiteY18" fmla="*/ 1384863 h 1475174"/>
              <a:gd name="connsiteX19" fmla="*/ 3340215 w 3368387"/>
              <a:gd name="connsiteY19" fmla="*/ 1207063 h 1475174"/>
              <a:gd name="connsiteX20" fmla="*/ 3367306 w 3368387"/>
              <a:gd name="connsiteY20" fmla="*/ 326797 h 1475174"/>
              <a:gd name="connsiteX21" fmla="*/ 3360162 w 3368387"/>
              <a:gd name="connsiteY21" fmla="*/ 143441 h 1475174"/>
              <a:gd name="connsiteX22" fmla="*/ 3333865 w 3368387"/>
              <a:gd name="connsiteY22" fmla="*/ 70413 h 1475174"/>
              <a:gd name="connsiteX23" fmla="*/ 3308465 w 3368387"/>
              <a:gd name="connsiteY23" fmla="*/ 38663 h 1475174"/>
              <a:gd name="connsiteX24" fmla="*/ 3257665 w 3368387"/>
              <a:gd name="connsiteY24" fmla="*/ 19613 h 1475174"/>
              <a:gd name="connsiteX25" fmla="*/ 3225915 w 3368387"/>
              <a:gd name="connsiteY25" fmla="*/ 13263 h 1475174"/>
              <a:gd name="connsiteX26" fmla="*/ 3111615 w 3368387"/>
              <a:gd name="connsiteY26" fmla="*/ 6913 h 1475174"/>
              <a:gd name="connsiteX27" fmla="*/ 3041765 w 3368387"/>
              <a:gd name="connsiteY27" fmla="*/ 6913 h 1475174"/>
              <a:gd name="connsiteX28" fmla="*/ 254115 w 3368387"/>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137015 w 3368651"/>
              <a:gd name="connsiteY15" fmla="*/ 1467413 h 1475174"/>
              <a:gd name="connsiteX16" fmla="*/ 3187815 w 3368651"/>
              <a:gd name="connsiteY16" fmla="*/ 1454713 h 1475174"/>
              <a:gd name="connsiteX17" fmla="*/ 3264015 w 3368651"/>
              <a:gd name="connsiteY17" fmla="*/ 1422963 h 1475174"/>
              <a:gd name="connsiteX18" fmla="*/ 3302115 w 3368651"/>
              <a:gd name="connsiteY18" fmla="*/ 1384863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137015 w 3368651"/>
              <a:gd name="connsiteY15" fmla="*/ 1467413 h 1475174"/>
              <a:gd name="connsiteX16" fmla="*/ 3187815 w 3368651"/>
              <a:gd name="connsiteY16" fmla="*/ 1454713 h 1475174"/>
              <a:gd name="connsiteX17" fmla="*/ 3264015 w 3368651"/>
              <a:gd name="connsiteY17" fmla="*/ 1422963 h 1475174"/>
              <a:gd name="connsiteX18" fmla="*/ 3314918 w 3368651"/>
              <a:gd name="connsiteY18" fmla="*/ 1343591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041074 w 3368651"/>
              <a:gd name="connsiteY15" fmla="*/ 1465035 h 1475174"/>
              <a:gd name="connsiteX16" fmla="*/ 3187815 w 3368651"/>
              <a:gd name="connsiteY16" fmla="*/ 1454713 h 1475174"/>
              <a:gd name="connsiteX17" fmla="*/ 3264015 w 3368651"/>
              <a:gd name="connsiteY17" fmla="*/ 1422963 h 1475174"/>
              <a:gd name="connsiteX18" fmla="*/ 3314918 w 3368651"/>
              <a:gd name="connsiteY18" fmla="*/ 1343591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304121 w 3368651"/>
              <a:gd name="connsiteY0" fmla="*/ 3518 h 1476542"/>
              <a:gd name="connsiteX1" fmla="*/ 171565 w 3368651"/>
              <a:gd name="connsiteY1" fmla="*/ 1931 h 1476542"/>
              <a:gd name="connsiteX2" fmla="*/ 95365 w 3368651"/>
              <a:gd name="connsiteY2" fmla="*/ 20981 h 1476542"/>
              <a:gd name="connsiteX3" fmla="*/ 19165 w 3368651"/>
              <a:gd name="connsiteY3" fmla="*/ 65431 h 1476542"/>
              <a:gd name="connsiteX4" fmla="*/ 115 w 3368651"/>
              <a:gd name="connsiteY4" fmla="*/ 192431 h 1476542"/>
              <a:gd name="connsiteX5" fmla="*/ 12815 w 3368651"/>
              <a:gd name="connsiteY5" fmla="*/ 363881 h 1476542"/>
              <a:gd name="connsiteX6" fmla="*/ 44565 w 3368651"/>
              <a:gd name="connsiteY6" fmla="*/ 694081 h 1476542"/>
              <a:gd name="connsiteX7" fmla="*/ 95365 w 3368651"/>
              <a:gd name="connsiteY7" fmla="*/ 1163981 h 1476542"/>
              <a:gd name="connsiteX8" fmla="*/ 108065 w 3368651"/>
              <a:gd name="connsiteY8" fmla="*/ 1329081 h 1476542"/>
              <a:gd name="connsiteX9" fmla="*/ 120765 w 3368651"/>
              <a:gd name="connsiteY9" fmla="*/ 1411631 h 1476542"/>
              <a:gd name="connsiteX10" fmla="*/ 171565 w 3368651"/>
              <a:gd name="connsiteY10" fmla="*/ 1456081 h 1476542"/>
              <a:gd name="connsiteX11" fmla="*/ 355715 w 3368651"/>
              <a:gd name="connsiteY11" fmla="*/ 1475131 h 1476542"/>
              <a:gd name="connsiteX12" fmla="*/ 558915 w 3368651"/>
              <a:gd name="connsiteY12" fmla="*/ 1475131 h 1476542"/>
              <a:gd name="connsiteX13" fmla="*/ 1187565 w 3368651"/>
              <a:gd name="connsiteY13" fmla="*/ 1468781 h 1476542"/>
              <a:gd name="connsiteX14" fmla="*/ 2482965 w 3368651"/>
              <a:gd name="connsiteY14" fmla="*/ 1468781 h 1476542"/>
              <a:gd name="connsiteX15" fmla="*/ 3041074 w 3368651"/>
              <a:gd name="connsiteY15" fmla="*/ 1466403 h 1476542"/>
              <a:gd name="connsiteX16" fmla="*/ 3187815 w 3368651"/>
              <a:gd name="connsiteY16" fmla="*/ 1456081 h 1476542"/>
              <a:gd name="connsiteX17" fmla="*/ 3264015 w 3368651"/>
              <a:gd name="connsiteY17" fmla="*/ 1424331 h 1476542"/>
              <a:gd name="connsiteX18" fmla="*/ 3314918 w 3368651"/>
              <a:gd name="connsiteY18" fmla="*/ 1344959 h 1476542"/>
              <a:gd name="connsiteX19" fmla="*/ 3336349 w 3368651"/>
              <a:gd name="connsiteY19" fmla="*/ 1156840 h 1476542"/>
              <a:gd name="connsiteX20" fmla="*/ 3367306 w 3368651"/>
              <a:gd name="connsiteY20" fmla="*/ 328165 h 1476542"/>
              <a:gd name="connsiteX21" fmla="*/ 3360162 w 3368651"/>
              <a:gd name="connsiteY21" fmla="*/ 144809 h 1476542"/>
              <a:gd name="connsiteX22" fmla="*/ 3333865 w 3368651"/>
              <a:gd name="connsiteY22" fmla="*/ 71781 h 1476542"/>
              <a:gd name="connsiteX23" fmla="*/ 3308465 w 3368651"/>
              <a:gd name="connsiteY23" fmla="*/ 40031 h 1476542"/>
              <a:gd name="connsiteX24" fmla="*/ 3257665 w 3368651"/>
              <a:gd name="connsiteY24" fmla="*/ 20981 h 1476542"/>
              <a:gd name="connsiteX25" fmla="*/ 3225915 w 3368651"/>
              <a:gd name="connsiteY25" fmla="*/ 14631 h 1476542"/>
              <a:gd name="connsiteX26" fmla="*/ 3111615 w 3368651"/>
              <a:gd name="connsiteY26" fmla="*/ 8281 h 1476542"/>
              <a:gd name="connsiteX27" fmla="*/ 3041765 w 3368651"/>
              <a:gd name="connsiteY27" fmla="*/ 8281 h 1476542"/>
              <a:gd name="connsiteX28" fmla="*/ 304121 w 3368651"/>
              <a:gd name="connsiteY28" fmla="*/ 3518 h 1476542"/>
              <a:gd name="connsiteX0" fmla="*/ 304121 w 3368651"/>
              <a:gd name="connsiteY0" fmla="*/ 7213 h 1480237"/>
              <a:gd name="connsiteX1" fmla="*/ 188234 w 3368651"/>
              <a:gd name="connsiteY1" fmla="*/ 864 h 1480237"/>
              <a:gd name="connsiteX2" fmla="*/ 95365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04121 w 3368651"/>
              <a:gd name="connsiteY28" fmla="*/ 7213 h 1480237"/>
              <a:gd name="connsiteX0" fmla="*/ 304121 w 3368651"/>
              <a:gd name="connsiteY0" fmla="*/ 7213 h 1480237"/>
              <a:gd name="connsiteX1" fmla="*/ 188234 w 3368651"/>
              <a:gd name="connsiteY1" fmla="*/ 864 h 1480237"/>
              <a:gd name="connsiteX2" fmla="*/ 81078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04121 w 3368651"/>
              <a:gd name="connsiteY28" fmla="*/ 7213 h 1480237"/>
              <a:gd name="connsiteX0" fmla="*/ 325552 w 3368651"/>
              <a:gd name="connsiteY0" fmla="*/ 7213 h 1480237"/>
              <a:gd name="connsiteX1" fmla="*/ 188234 w 3368651"/>
              <a:gd name="connsiteY1" fmla="*/ 864 h 1480237"/>
              <a:gd name="connsiteX2" fmla="*/ 81078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25552 w 3368651"/>
              <a:gd name="connsiteY28" fmla="*/ 7213 h 1480237"/>
              <a:gd name="connsiteX0" fmla="*/ 325447 w 3368546"/>
              <a:gd name="connsiteY0" fmla="*/ 7213 h 1480237"/>
              <a:gd name="connsiteX1" fmla="*/ 188129 w 3368546"/>
              <a:gd name="connsiteY1" fmla="*/ 864 h 1480237"/>
              <a:gd name="connsiteX2" fmla="*/ 80973 w 3368546"/>
              <a:gd name="connsiteY2" fmla="*/ 24676 h 1480237"/>
              <a:gd name="connsiteX3" fmla="*/ 14297 w 3368546"/>
              <a:gd name="connsiteY3" fmla="*/ 81033 h 1480237"/>
              <a:gd name="connsiteX4" fmla="*/ 10 w 3368546"/>
              <a:gd name="connsiteY4" fmla="*/ 196126 h 1480237"/>
              <a:gd name="connsiteX5" fmla="*/ 12710 w 3368546"/>
              <a:gd name="connsiteY5" fmla="*/ 367576 h 1480237"/>
              <a:gd name="connsiteX6" fmla="*/ 44460 w 3368546"/>
              <a:gd name="connsiteY6" fmla="*/ 697776 h 1480237"/>
              <a:gd name="connsiteX7" fmla="*/ 95260 w 3368546"/>
              <a:gd name="connsiteY7" fmla="*/ 1167676 h 1480237"/>
              <a:gd name="connsiteX8" fmla="*/ 107960 w 3368546"/>
              <a:gd name="connsiteY8" fmla="*/ 1332776 h 1480237"/>
              <a:gd name="connsiteX9" fmla="*/ 120660 w 3368546"/>
              <a:gd name="connsiteY9" fmla="*/ 1415326 h 1480237"/>
              <a:gd name="connsiteX10" fmla="*/ 171460 w 3368546"/>
              <a:gd name="connsiteY10" fmla="*/ 1459776 h 1480237"/>
              <a:gd name="connsiteX11" fmla="*/ 355610 w 3368546"/>
              <a:gd name="connsiteY11" fmla="*/ 1478826 h 1480237"/>
              <a:gd name="connsiteX12" fmla="*/ 558810 w 3368546"/>
              <a:gd name="connsiteY12" fmla="*/ 1478826 h 1480237"/>
              <a:gd name="connsiteX13" fmla="*/ 1187460 w 3368546"/>
              <a:gd name="connsiteY13" fmla="*/ 1472476 h 1480237"/>
              <a:gd name="connsiteX14" fmla="*/ 2482860 w 3368546"/>
              <a:gd name="connsiteY14" fmla="*/ 1472476 h 1480237"/>
              <a:gd name="connsiteX15" fmla="*/ 3040969 w 3368546"/>
              <a:gd name="connsiteY15" fmla="*/ 1470098 h 1480237"/>
              <a:gd name="connsiteX16" fmla="*/ 3187710 w 3368546"/>
              <a:gd name="connsiteY16" fmla="*/ 1459776 h 1480237"/>
              <a:gd name="connsiteX17" fmla="*/ 3263910 w 3368546"/>
              <a:gd name="connsiteY17" fmla="*/ 1428026 h 1480237"/>
              <a:gd name="connsiteX18" fmla="*/ 3314813 w 3368546"/>
              <a:gd name="connsiteY18" fmla="*/ 1348654 h 1480237"/>
              <a:gd name="connsiteX19" fmla="*/ 3336244 w 3368546"/>
              <a:gd name="connsiteY19" fmla="*/ 1160535 h 1480237"/>
              <a:gd name="connsiteX20" fmla="*/ 3367201 w 3368546"/>
              <a:gd name="connsiteY20" fmla="*/ 331860 h 1480237"/>
              <a:gd name="connsiteX21" fmla="*/ 3360057 w 3368546"/>
              <a:gd name="connsiteY21" fmla="*/ 148504 h 1480237"/>
              <a:gd name="connsiteX22" fmla="*/ 3333760 w 3368546"/>
              <a:gd name="connsiteY22" fmla="*/ 75476 h 1480237"/>
              <a:gd name="connsiteX23" fmla="*/ 3308360 w 3368546"/>
              <a:gd name="connsiteY23" fmla="*/ 43726 h 1480237"/>
              <a:gd name="connsiteX24" fmla="*/ 3257560 w 3368546"/>
              <a:gd name="connsiteY24" fmla="*/ 24676 h 1480237"/>
              <a:gd name="connsiteX25" fmla="*/ 3225810 w 3368546"/>
              <a:gd name="connsiteY25" fmla="*/ 18326 h 1480237"/>
              <a:gd name="connsiteX26" fmla="*/ 3111510 w 3368546"/>
              <a:gd name="connsiteY26" fmla="*/ 11976 h 1480237"/>
              <a:gd name="connsiteX27" fmla="*/ 3041660 w 3368546"/>
              <a:gd name="connsiteY27" fmla="*/ 11976 h 1480237"/>
              <a:gd name="connsiteX28" fmla="*/ 325447 w 3368546"/>
              <a:gd name="connsiteY28" fmla="*/ 7213 h 1480237"/>
              <a:gd name="connsiteX0" fmla="*/ 325447 w 3368546"/>
              <a:gd name="connsiteY0" fmla="*/ 5196 h 1478220"/>
              <a:gd name="connsiteX1" fmla="*/ 173842 w 3368546"/>
              <a:gd name="connsiteY1" fmla="*/ 1228 h 1478220"/>
              <a:gd name="connsiteX2" fmla="*/ 80973 w 3368546"/>
              <a:gd name="connsiteY2" fmla="*/ 22659 h 1478220"/>
              <a:gd name="connsiteX3" fmla="*/ 14297 w 3368546"/>
              <a:gd name="connsiteY3" fmla="*/ 79016 h 1478220"/>
              <a:gd name="connsiteX4" fmla="*/ 10 w 3368546"/>
              <a:gd name="connsiteY4" fmla="*/ 194109 h 1478220"/>
              <a:gd name="connsiteX5" fmla="*/ 12710 w 3368546"/>
              <a:gd name="connsiteY5" fmla="*/ 365559 h 1478220"/>
              <a:gd name="connsiteX6" fmla="*/ 44460 w 3368546"/>
              <a:gd name="connsiteY6" fmla="*/ 695759 h 1478220"/>
              <a:gd name="connsiteX7" fmla="*/ 95260 w 3368546"/>
              <a:gd name="connsiteY7" fmla="*/ 1165659 h 1478220"/>
              <a:gd name="connsiteX8" fmla="*/ 107960 w 3368546"/>
              <a:gd name="connsiteY8" fmla="*/ 1330759 h 1478220"/>
              <a:gd name="connsiteX9" fmla="*/ 120660 w 3368546"/>
              <a:gd name="connsiteY9" fmla="*/ 1413309 h 1478220"/>
              <a:gd name="connsiteX10" fmla="*/ 171460 w 3368546"/>
              <a:gd name="connsiteY10" fmla="*/ 1457759 h 1478220"/>
              <a:gd name="connsiteX11" fmla="*/ 355610 w 3368546"/>
              <a:gd name="connsiteY11" fmla="*/ 1476809 h 1478220"/>
              <a:gd name="connsiteX12" fmla="*/ 558810 w 3368546"/>
              <a:gd name="connsiteY12" fmla="*/ 1476809 h 1478220"/>
              <a:gd name="connsiteX13" fmla="*/ 1187460 w 3368546"/>
              <a:gd name="connsiteY13" fmla="*/ 1470459 h 1478220"/>
              <a:gd name="connsiteX14" fmla="*/ 2482860 w 3368546"/>
              <a:gd name="connsiteY14" fmla="*/ 1470459 h 1478220"/>
              <a:gd name="connsiteX15" fmla="*/ 3040969 w 3368546"/>
              <a:gd name="connsiteY15" fmla="*/ 1468081 h 1478220"/>
              <a:gd name="connsiteX16" fmla="*/ 3187710 w 3368546"/>
              <a:gd name="connsiteY16" fmla="*/ 1457759 h 1478220"/>
              <a:gd name="connsiteX17" fmla="*/ 3263910 w 3368546"/>
              <a:gd name="connsiteY17" fmla="*/ 1426009 h 1478220"/>
              <a:gd name="connsiteX18" fmla="*/ 3314813 w 3368546"/>
              <a:gd name="connsiteY18" fmla="*/ 1346637 h 1478220"/>
              <a:gd name="connsiteX19" fmla="*/ 3336244 w 3368546"/>
              <a:gd name="connsiteY19" fmla="*/ 1158518 h 1478220"/>
              <a:gd name="connsiteX20" fmla="*/ 3367201 w 3368546"/>
              <a:gd name="connsiteY20" fmla="*/ 329843 h 1478220"/>
              <a:gd name="connsiteX21" fmla="*/ 3360057 w 3368546"/>
              <a:gd name="connsiteY21" fmla="*/ 146487 h 1478220"/>
              <a:gd name="connsiteX22" fmla="*/ 3333760 w 3368546"/>
              <a:gd name="connsiteY22" fmla="*/ 73459 h 1478220"/>
              <a:gd name="connsiteX23" fmla="*/ 3308360 w 3368546"/>
              <a:gd name="connsiteY23" fmla="*/ 41709 h 1478220"/>
              <a:gd name="connsiteX24" fmla="*/ 3257560 w 3368546"/>
              <a:gd name="connsiteY24" fmla="*/ 22659 h 1478220"/>
              <a:gd name="connsiteX25" fmla="*/ 3225810 w 3368546"/>
              <a:gd name="connsiteY25" fmla="*/ 16309 h 1478220"/>
              <a:gd name="connsiteX26" fmla="*/ 3111510 w 3368546"/>
              <a:gd name="connsiteY26" fmla="*/ 9959 h 1478220"/>
              <a:gd name="connsiteX27" fmla="*/ 3041660 w 3368546"/>
              <a:gd name="connsiteY27" fmla="*/ 9959 h 1478220"/>
              <a:gd name="connsiteX28" fmla="*/ 325447 w 3368546"/>
              <a:gd name="connsiteY28" fmla="*/ 5196 h 1478220"/>
              <a:gd name="connsiteX0" fmla="*/ 344497 w 3368546"/>
              <a:gd name="connsiteY0" fmla="*/ 1551 h 1484100"/>
              <a:gd name="connsiteX1" fmla="*/ 173842 w 3368546"/>
              <a:gd name="connsiteY1" fmla="*/ 7108 h 1484100"/>
              <a:gd name="connsiteX2" fmla="*/ 80973 w 3368546"/>
              <a:gd name="connsiteY2" fmla="*/ 28539 h 1484100"/>
              <a:gd name="connsiteX3" fmla="*/ 14297 w 3368546"/>
              <a:gd name="connsiteY3" fmla="*/ 84896 h 1484100"/>
              <a:gd name="connsiteX4" fmla="*/ 10 w 3368546"/>
              <a:gd name="connsiteY4" fmla="*/ 199989 h 1484100"/>
              <a:gd name="connsiteX5" fmla="*/ 12710 w 3368546"/>
              <a:gd name="connsiteY5" fmla="*/ 371439 h 1484100"/>
              <a:gd name="connsiteX6" fmla="*/ 44460 w 3368546"/>
              <a:gd name="connsiteY6" fmla="*/ 701639 h 1484100"/>
              <a:gd name="connsiteX7" fmla="*/ 95260 w 3368546"/>
              <a:gd name="connsiteY7" fmla="*/ 1171539 h 1484100"/>
              <a:gd name="connsiteX8" fmla="*/ 107960 w 3368546"/>
              <a:gd name="connsiteY8" fmla="*/ 1336639 h 1484100"/>
              <a:gd name="connsiteX9" fmla="*/ 120660 w 3368546"/>
              <a:gd name="connsiteY9" fmla="*/ 1419189 h 1484100"/>
              <a:gd name="connsiteX10" fmla="*/ 171460 w 3368546"/>
              <a:gd name="connsiteY10" fmla="*/ 1463639 h 1484100"/>
              <a:gd name="connsiteX11" fmla="*/ 355610 w 3368546"/>
              <a:gd name="connsiteY11" fmla="*/ 1482689 h 1484100"/>
              <a:gd name="connsiteX12" fmla="*/ 558810 w 3368546"/>
              <a:gd name="connsiteY12" fmla="*/ 1482689 h 1484100"/>
              <a:gd name="connsiteX13" fmla="*/ 1187460 w 3368546"/>
              <a:gd name="connsiteY13" fmla="*/ 1476339 h 1484100"/>
              <a:gd name="connsiteX14" fmla="*/ 2482860 w 3368546"/>
              <a:gd name="connsiteY14" fmla="*/ 1476339 h 1484100"/>
              <a:gd name="connsiteX15" fmla="*/ 3040969 w 3368546"/>
              <a:gd name="connsiteY15" fmla="*/ 1473961 h 1484100"/>
              <a:gd name="connsiteX16" fmla="*/ 3187710 w 3368546"/>
              <a:gd name="connsiteY16" fmla="*/ 1463639 h 1484100"/>
              <a:gd name="connsiteX17" fmla="*/ 3263910 w 3368546"/>
              <a:gd name="connsiteY17" fmla="*/ 1431889 h 1484100"/>
              <a:gd name="connsiteX18" fmla="*/ 3314813 w 3368546"/>
              <a:gd name="connsiteY18" fmla="*/ 1352517 h 1484100"/>
              <a:gd name="connsiteX19" fmla="*/ 3336244 w 3368546"/>
              <a:gd name="connsiteY19" fmla="*/ 1164398 h 1484100"/>
              <a:gd name="connsiteX20" fmla="*/ 3367201 w 3368546"/>
              <a:gd name="connsiteY20" fmla="*/ 335723 h 1484100"/>
              <a:gd name="connsiteX21" fmla="*/ 3360057 w 3368546"/>
              <a:gd name="connsiteY21" fmla="*/ 152367 h 1484100"/>
              <a:gd name="connsiteX22" fmla="*/ 3333760 w 3368546"/>
              <a:gd name="connsiteY22" fmla="*/ 79339 h 1484100"/>
              <a:gd name="connsiteX23" fmla="*/ 3308360 w 3368546"/>
              <a:gd name="connsiteY23" fmla="*/ 47589 h 1484100"/>
              <a:gd name="connsiteX24" fmla="*/ 3257560 w 3368546"/>
              <a:gd name="connsiteY24" fmla="*/ 28539 h 1484100"/>
              <a:gd name="connsiteX25" fmla="*/ 3225810 w 3368546"/>
              <a:gd name="connsiteY25" fmla="*/ 22189 h 1484100"/>
              <a:gd name="connsiteX26" fmla="*/ 3111510 w 3368546"/>
              <a:gd name="connsiteY26" fmla="*/ 15839 h 1484100"/>
              <a:gd name="connsiteX27" fmla="*/ 3041660 w 3368546"/>
              <a:gd name="connsiteY27" fmla="*/ 15839 h 1484100"/>
              <a:gd name="connsiteX28" fmla="*/ 344497 w 3368546"/>
              <a:gd name="connsiteY28" fmla="*/ 1551 h 1484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3368546" h="1484100">
                <a:moveTo>
                  <a:pt x="344497" y="1551"/>
                </a:moveTo>
                <a:cubicBezTo>
                  <a:pt x="316451" y="-2683"/>
                  <a:pt x="217763" y="2610"/>
                  <a:pt x="173842" y="7108"/>
                </a:cubicBezTo>
                <a:cubicBezTo>
                  <a:pt x="129921" y="11606"/>
                  <a:pt x="107564" y="15574"/>
                  <a:pt x="80973" y="28539"/>
                </a:cubicBezTo>
                <a:cubicBezTo>
                  <a:pt x="54382" y="41504"/>
                  <a:pt x="27791" y="56321"/>
                  <a:pt x="14297" y="84896"/>
                </a:cubicBezTo>
                <a:cubicBezTo>
                  <a:pt x="803" y="113471"/>
                  <a:pt x="274" y="152232"/>
                  <a:pt x="10" y="199989"/>
                </a:cubicBezTo>
                <a:cubicBezTo>
                  <a:pt x="-254" y="247746"/>
                  <a:pt x="5302" y="287831"/>
                  <a:pt x="12710" y="371439"/>
                </a:cubicBezTo>
                <a:cubicBezTo>
                  <a:pt x="20118" y="455047"/>
                  <a:pt x="30702" y="568289"/>
                  <a:pt x="44460" y="701639"/>
                </a:cubicBezTo>
                <a:cubicBezTo>
                  <a:pt x="58218" y="834989"/>
                  <a:pt x="84677" y="1065706"/>
                  <a:pt x="95260" y="1171539"/>
                </a:cubicBezTo>
                <a:cubicBezTo>
                  <a:pt x="105843" y="1277372"/>
                  <a:pt x="103727" y="1295364"/>
                  <a:pt x="107960" y="1336639"/>
                </a:cubicBezTo>
                <a:cubicBezTo>
                  <a:pt x="112193" y="1377914"/>
                  <a:pt x="110077" y="1398022"/>
                  <a:pt x="120660" y="1419189"/>
                </a:cubicBezTo>
                <a:cubicBezTo>
                  <a:pt x="131243" y="1440356"/>
                  <a:pt x="132302" y="1453056"/>
                  <a:pt x="171460" y="1463639"/>
                </a:cubicBezTo>
                <a:cubicBezTo>
                  <a:pt x="210618" y="1474222"/>
                  <a:pt x="291052" y="1479514"/>
                  <a:pt x="355610" y="1482689"/>
                </a:cubicBezTo>
                <a:cubicBezTo>
                  <a:pt x="420168" y="1485864"/>
                  <a:pt x="558810" y="1482689"/>
                  <a:pt x="558810" y="1482689"/>
                </a:cubicBezTo>
                <a:lnTo>
                  <a:pt x="1187460" y="1476339"/>
                </a:lnTo>
                <a:lnTo>
                  <a:pt x="2482860" y="1476339"/>
                </a:lnTo>
                <a:lnTo>
                  <a:pt x="3040969" y="1473961"/>
                </a:lnTo>
                <a:cubicBezTo>
                  <a:pt x="3158444" y="1471844"/>
                  <a:pt x="3150553" y="1470651"/>
                  <a:pt x="3187710" y="1463639"/>
                </a:cubicBezTo>
                <a:cubicBezTo>
                  <a:pt x="3224867" y="1456627"/>
                  <a:pt x="3242726" y="1450409"/>
                  <a:pt x="3263910" y="1431889"/>
                </a:cubicBezTo>
                <a:cubicBezTo>
                  <a:pt x="3285094" y="1413369"/>
                  <a:pt x="3302757" y="1397099"/>
                  <a:pt x="3314813" y="1352517"/>
                </a:cubicBezTo>
                <a:cubicBezTo>
                  <a:pt x="3326869" y="1307935"/>
                  <a:pt x="3327513" y="1333864"/>
                  <a:pt x="3336244" y="1164398"/>
                </a:cubicBezTo>
                <a:cubicBezTo>
                  <a:pt x="3344975" y="994932"/>
                  <a:pt x="3363232" y="504395"/>
                  <a:pt x="3367201" y="335723"/>
                </a:cubicBezTo>
                <a:cubicBezTo>
                  <a:pt x="3371170" y="167051"/>
                  <a:pt x="3365630" y="195097"/>
                  <a:pt x="3360057" y="152367"/>
                </a:cubicBezTo>
                <a:cubicBezTo>
                  <a:pt x="3354484" y="109637"/>
                  <a:pt x="3342376" y="96802"/>
                  <a:pt x="3333760" y="79339"/>
                </a:cubicBezTo>
                <a:cubicBezTo>
                  <a:pt x="3325144" y="61876"/>
                  <a:pt x="3321060" y="56056"/>
                  <a:pt x="3308360" y="47589"/>
                </a:cubicBezTo>
                <a:cubicBezTo>
                  <a:pt x="3295660" y="39122"/>
                  <a:pt x="3271318" y="32772"/>
                  <a:pt x="3257560" y="28539"/>
                </a:cubicBezTo>
                <a:cubicBezTo>
                  <a:pt x="3243802" y="24306"/>
                  <a:pt x="3250152" y="24306"/>
                  <a:pt x="3225810" y="22189"/>
                </a:cubicBezTo>
                <a:cubicBezTo>
                  <a:pt x="3201468" y="20072"/>
                  <a:pt x="3142202" y="16897"/>
                  <a:pt x="3111510" y="15839"/>
                </a:cubicBezTo>
                <a:cubicBezTo>
                  <a:pt x="3080818" y="14781"/>
                  <a:pt x="3041660" y="15839"/>
                  <a:pt x="3041660" y="15839"/>
                </a:cubicBezTo>
                <a:lnTo>
                  <a:pt x="344497" y="1551"/>
                </a:lnTo>
                <a:close/>
              </a:path>
            </a:pathLst>
          </a:custGeom>
          <a:solidFill>
            <a:srgbClr val="3E4F93"/>
          </a:solidFill>
          <a:ln w="57150" cap="rnd">
            <a:solidFill>
              <a:srgbClr val="33487A"/>
            </a:solidFill>
            <a:round/>
          </a:ln>
          <a:effectLst>
            <a:outerShdw blurRad="63500" sx="102000" sy="102000" algn="ctr" rotWithShape="0">
              <a:schemeClr val="bg2">
                <a:lumMod val="25000"/>
                <a:alpha val="40000"/>
              </a:schemeClr>
            </a:outerShdw>
          </a:effectLst>
          <a:scene3d>
            <a:camera prst="orthographicFront"/>
            <a:lightRig rig="threePt" dir="t"/>
          </a:scene3d>
          <a:sp3d extrusionH="6350" contourW="38100">
            <a:extrusionClr>
              <a:schemeClr val="tx1"/>
            </a:extrusionClr>
            <a:contourClr>
              <a:schemeClr val="bg1"/>
            </a:contourClr>
          </a:sp3d>
        </p:spPr>
        <p:style>
          <a:lnRef idx="2">
            <a:schemeClr val="accent1">
              <a:shade val="50000"/>
            </a:schemeClr>
          </a:lnRef>
          <a:fillRef idx="1">
            <a:schemeClr val="accent1"/>
          </a:fillRef>
          <a:effectRef idx="0">
            <a:schemeClr val="accent1"/>
          </a:effectRef>
          <a:fontRef idx="minor">
            <a:schemeClr val="lt1"/>
          </a:fontRef>
        </p:style>
        <p:txBody>
          <a:bodyPr tIns="0" rtlCol="0" anchor="ctr"/>
          <a:lstStyle/>
          <a:p>
            <a:pPr algn="ctr"/>
            <a:r>
              <a:rPr lang="he-IL" sz="2800" dirty="0">
                <a:solidFill>
                  <a:schemeClr val="bg1"/>
                </a:solidFill>
                <a:latin typeface="Calibri" panose="020F0502020204030204" pitchFamily="34" charset="0"/>
                <a:cs typeface="Calibri" panose="020F0502020204030204" pitchFamily="34" charset="0"/>
              </a:rPr>
              <a:t>לַחֲצוּ עָלַי</a:t>
            </a:r>
          </a:p>
          <a:p>
            <a:pPr algn="ctr"/>
            <a:r>
              <a:rPr lang="he-IL" sz="2800" dirty="0">
                <a:solidFill>
                  <a:schemeClr val="bg1"/>
                </a:solidFill>
                <a:latin typeface="Calibri" panose="020F0502020204030204" pitchFamily="34" charset="0"/>
                <a:cs typeface="Calibri" panose="020F0502020204030204" pitchFamily="34" charset="0"/>
              </a:rPr>
              <a:t>לְהַצָגַת </a:t>
            </a:r>
          </a:p>
          <a:p>
            <a:pPr algn="ctr"/>
            <a:r>
              <a:rPr lang="he-IL" sz="2800" dirty="0">
                <a:solidFill>
                  <a:schemeClr val="bg1"/>
                </a:solidFill>
                <a:latin typeface="Calibri" panose="020F0502020204030204" pitchFamily="34" charset="0"/>
                <a:cs typeface="Calibri" panose="020F0502020204030204" pitchFamily="34" charset="0"/>
              </a:rPr>
              <a:t>אֶפְשָרוּת נוֹסֶפֶת.</a:t>
            </a:r>
          </a:p>
        </p:txBody>
      </p:sp>
      <p:sp>
        <p:nvSpPr>
          <p:cNvPr id="3" name="תיבת טקסט 2">
            <a:extLst>
              <a:ext uri="{FF2B5EF4-FFF2-40B4-BE49-F238E27FC236}">
                <a16:creationId xmlns:a16="http://schemas.microsoft.com/office/drawing/2014/main" id="{7458DF90-B20E-40A5-90A7-9DB18C897B8D}"/>
              </a:ext>
            </a:extLst>
          </p:cNvPr>
          <p:cNvSpPr txBox="1"/>
          <p:nvPr/>
        </p:nvSpPr>
        <p:spPr>
          <a:xfrm>
            <a:off x="3676998" y="110551"/>
            <a:ext cx="8403252" cy="1077218"/>
          </a:xfrm>
          <a:prstGeom prst="rect">
            <a:avLst/>
          </a:prstGeom>
          <a:noFill/>
        </p:spPr>
        <p:txBody>
          <a:bodyPr wrap="square">
            <a:spAutoFit/>
          </a:bodyPr>
          <a:lstStyle/>
          <a:p>
            <a:r>
              <a:rPr lang="he-IL" sz="3200" dirty="0">
                <a:latin typeface="Calibri" panose="020F0502020204030204" pitchFamily="34" charset="0"/>
                <a:cs typeface="Calibri" panose="020F0502020204030204" pitchFamily="34" charset="0"/>
              </a:rPr>
              <a:t>הַאִם אֶפְשָר לְקַבֵּל 10 שְקָלִים בְּמַטְבְּעוֹת שֶל 2 שְקָלִים?</a:t>
            </a:r>
          </a:p>
          <a:p>
            <a:r>
              <a:rPr lang="he-IL" sz="3200" dirty="0">
                <a:latin typeface="Calibri" panose="020F0502020204030204" pitchFamily="34" charset="0"/>
                <a:cs typeface="Calibri" panose="020F0502020204030204" pitchFamily="34" charset="0"/>
              </a:rPr>
              <a:t>הַצִיגוּ אֶת הַמַטְבְּעוֹת וְאֶת הַתַרְגִיל הַמַתְאִים.</a:t>
            </a:r>
          </a:p>
        </p:txBody>
      </p:sp>
      <p:pic>
        <p:nvPicPr>
          <p:cNvPr id="5" name="Picture 6" descr="2 ₪">
            <a:extLst>
              <a:ext uri="{FF2B5EF4-FFF2-40B4-BE49-F238E27FC236}">
                <a16:creationId xmlns:a16="http://schemas.microsoft.com/office/drawing/2014/main" id="{51F0EA13-D50F-455C-B3D2-DE4FA6860EF3}"/>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60756" t="21466" r="12516" b="25848"/>
          <a:stretch/>
        </p:blipFill>
        <p:spPr bwMode="auto">
          <a:xfrm>
            <a:off x="842902" y="1436671"/>
            <a:ext cx="720040" cy="744001"/>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6" name="Picture 6" descr="2 ₪">
            <a:extLst>
              <a:ext uri="{FF2B5EF4-FFF2-40B4-BE49-F238E27FC236}">
                <a16:creationId xmlns:a16="http://schemas.microsoft.com/office/drawing/2014/main" id="{D329DB10-2EE6-47EA-9300-77F375073D54}"/>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60756" t="21466" r="12516" b="25848"/>
          <a:stretch/>
        </p:blipFill>
        <p:spPr bwMode="auto">
          <a:xfrm>
            <a:off x="1902623" y="1436671"/>
            <a:ext cx="720040" cy="744001"/>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8" name="Picture 6" descr="2 ₪">
            <a:extLst>
              <a:ext uri="{FF2B5EF4-FFF2-40B4-BE49-F238E27FC236}">
                <a16:creationId xmlns:a16="http://schemas.microsoft.com/office/drawing/2014/main" id="{E1754E5C-4711-4C6B-80F1-A48E5329A1D6}"/>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60756" t="21466" r="12516" b="25848"/>
          <a:stretch/>
        </p:blipFill>
        <p:spPr bwMode="auto">
          <a:xfrm>
            <a:off x="2962344" y="1436671"/>
            <a:ext cx="720040" cy="744001"/>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9" name="Picture 6" descr="2 ₪">
            <a:extLst>
              <a:ext uri="{FF2B5EF4-FFF2-40B4-BE49-F238E27FC236}">
                <a16:creationId xmlns:a16="http://schemas.microsoft.com/office/drawing/2014/main" id="{D1DAC46C-D050-4909-B935-64A18A3859D8}"/>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60756" t="21466" r="12516" b="25848"/>
          <a:stretch/>
        </p:blipFill>
        <p:spPr bwMode="auto">
          <a:xfrm>
            <a:off x="4022065" y="1436671"/>
            <a:ext cx="720040" cy="744001"/>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10" name="Picture 6" descr="2 ₪">
            <a:extLst>
              <a:ext uri="{FF2B5EF4-FFF2-40B4-BE49-F238E27FC236}">
                <a16:creationId xmlns:a16="http://schemas.microsoft.com/office/drawing/2014/main" id="{7E7E6325-63B3-4724-9B96-ADDBFF124346}"/>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60756" t="21466" r="12516" b="25848"/>
          <a:stretch/>
        </p:blipFill>
        <p:spPr bwMode="auto">
          <a:xfrm>
            <a:off x="5081787" y="1436671"/>
            <a:ext cx="720040" cy="744001"/>
          </a:xfrm>
          <a:prstGeom prst="rect">
            <a:avLst/>
          </a:prstGeom>
          <a:noFill/>
          <a:ln>
            <a:noFill/>
          </a:ln>
          <a:extLst>
            <a:ext uri="{909E8E84-426E-40DD-AFC4-6F175D3DCCD1}">
              <a14:hiddenFill xmlns:a14="http://schemas.microsoft.com/office/drawing/2010/main">
                <a:solidFill>
                  <a:srgbClr val="FFFFFF"/>
                </a:solidFill>
              </a14:hiddenFill>
            </a:ext>
          </a:extLst>
        </p:spPr>
      </p:pic>
      <p:sp>
        <p:nvSpPr>
          <p:cNvPr id="2" name="תיבת טקסט 1">
            <a:extLst>
              <a:ext uri="{FF2B5EF4-FFF2-40B4-BE49-F238E27FC236}">
                <a16:creationId xmlns:a16="http://schemas.microsoft.com/office/drawing/2014/main" id="{23C91A29-8F10-4915-8D84-FC79CDA36270}"/>
              </a:ext>
            </a:extLst>
          </p:cNvPr>
          <p:cNvSpPr txBox="1"/>
          <p:nvPr/>
        </p:nvSpPr>
        <p:spPr>
          <a:xfrm>
            <a:off x="891547" y="2211034"/>
            <a:ext cx="3836378" cy="707886"/>
          </a:xfrm>
          <a:prstGeom prst="rect">
            <a:avLst/>
          </a:prstGeom>
          <a:noFill/>
        </p:spPr>
        <p:txBody>
          <a:bodyPr wrap="square" rtlCol="1">
            <a:spAutoFit/>
          </a:bodyPr>
          <a:lstStyle/>
          <a:p>
            <a:r>
              <a:rPr lang="en-US" sz="4000" dirty="0">
                <a:solidFill>
                  <a:srgbClr val="45579E"/>
                </a:solidFill>
                <a:latin typeface="Calibri" panose="020F0502020204030204" pitchFamily="34" charset="0"/>
                <a:cs typeface="Calibri" panose="020F0502020204030204" pitchFamily="34" charset="0"/>
              </a:rPr>
              <a:t>2+2+2+2+2 = 10</a:t>
            </a:r>
            <a:r>
              <a:rPr lang="en-US" sz="2800" dirty="0">
                <a:solidFill>
                  <a:srgbClr val="45579E"/>
                </a:solidFill>
                <a:latin typeface="Calibri" panose="020F0502020204030204" pitchFamily="34" charset="0"/>
                <a:cs typeface="Calibri" panose="020F0502020204030204" pitchFamily="34" charset="0"/>
              </a:rPr>
              <a:t> </a:t>
            </a:r>
            <a:endParaRPr lang="he-IL" sz="2800" dirty="0">
              <a:solidFill>
                <a:srgbClr val="45579E"/>
              </a:solidFill>
              <a:latin typeface="Calibri" panose="020F0502020204030204" pitchFamily="34" charset="0"/>
              <a:cs typeface="Calibri" panose="020F0502020204030204" pitchFamily="34" charset="0"/>
            </a:endParaRPr>
          </a:p>
        </p:txBody>
      </p:sp>
      <p:sp>
        <p:nvSpPr>
          <p:cNvPr id="14" name="לחצו עלי">
            <a:extLst>
              <a:ext uri="{FF2B5EF4-FFF2-40B4-BE49-F238E27FC236}">
                <a16:creationId xmlns:a16="http://schemas.microsoft.com/office/drawing/2014/main" id="{D696E5F7-CD96-4D5A-A9E9-8F3F1306A0B6}"/>
              </a:ext>
            </a:extLst>
          </p:cNvPr>
          <p:cNvSpPr/>
          <p:nvPr/>
        </p:nvSpPr>
        <p:spPr>
          <a:xfrm>
            <a:off x="4779120" y="5444583"/>
            <a:ext cx="2633759" cy="1160371"/>
          </a:xfrm>
          <a:custGeom>
            <a:avLst/>
            <a:gdLst>
              <a:gd name="connsiteX0" fmla="*/ 254115 w 3369197"/>
              <a:gd name="connsiteY0" fmla="*/ 6913 h 1475174"/>
              <a:gd name="connsiteX1" fmla="*/ 171565 w 3369197"/>
              <a:gd name="connsiteY1" fmla="*/ 563 h 1475174"/>
              <a:gd name="connsiteX2" fmla="*/ 95365 w 3369197"/>
              <a:gd name="connsiteY2" fmla="*/ 19613 h 1475174"/>
              <a:gd name="connsiteX3" fmla="*/ 19165 w 3369197"/>
              <a:gd name="connsiteY3" fmla="*/ 64063 h 1475174"/>
              <a:gd name="connsiteX4" fmla="*/ 115 w 3369197"/>
              <a:gd name="connsiteY4" fmla="*/ 191063 h 1475174"/>
              <a:gd name="connsiteX5" fmla="*/ 12815 w 3369197"/>
              <a:gd name="connsiteY5" fmla="*/ 362513 h 1475174"/>
              <a:gd name="connsiteX6" fmla="*/ 44565 w 3369197"/>
              <a:gd name="connsiteY6" fmla="*/ 692713 h 1475174"/>
              <a:gd name="connsiteX7" fmla="*/ 95365 w 3369197"/>
              <a:gd name="connsiteY7" fmla="*/ 1162613 h 1475174"/>
              <a:gd name="connsiteX8" fmla="*/ 108065 w 3369197"/>
              <a:gd name="connsiteY8" fmla="*/ 1327713 h 1475174"/>
              <a:gd name="connsiteX9" fmla="*/ 120765 w 3369197"/>
              <a:gd name="connsiteY9" fmla="*/ 1410263 h 1475174"/>
              <a:gd name="connsiteX10" fmla="*/ 171565 w 3369197"/>
              <a:gd name="connsiteY10" fmla="*/ 1454713 h 1475174"/>
              <a:gd name="connsiteX11" fmla="*/ 355715 w 3369197"/>
              <a:gd name="connsiteY11" fmla="*/ 1473763 h 1475174"/>
              <a:gd name="connsiteX12" fmla="*/ 558915 w 3369197"/>
              <a:gd name="connsiteY12" fmla="*/ 1473763 h 1475174"/>
              <a:gd name="connsiteX13" fmla="*/ 1187565 w 3369197"/>
              <a:gd name="connsiteY13" fmla="*/ 1467413 h 1475174"/>
              <a:gd name="connsiteX14" fmla="*/ 2482965 w 3369197"/>
              <a:gd name="connsiteY14" fmla="*/ 1467413 h 1475174"/>
              <a:gd name="connsiteX15" fmla="*/ 3137015 w 3369197"/>
              <a:gd name="connsiteY15" fmla="*/ 1467413 h 1475174"/>
              <a:gd name="connsiteX16" fmla="*/ 3187815 w 3369197"/>
              <a:gd name="connsiteY16" fmla="*/ 1454713 h 1475174"/>
              <a:gd name="connsiteX17" fmla="*/ 3264015 w 3369197"/>
              <a:gd name="connsiteY17" fmla="*/ 1422963 h 1475174"/>
              <a:gd name="connsiteX18" fmla="*/ 3302115 w 3369197"/>
              <a:gd name="connsiteY18" fmla="*/ 1384863 h 1475174"/>
              <a:gd name="connsiteX19" fmla="*/ 3340215 w 3369197"/>
              <a:gd name="connsiteY19" fmla="*/ 1207063 h 1475174"/>
              <a:gd name="connsiteX20" fmla="*/ 3365615 w 3369197"/>
              <a:gd name="connsiteY20" fmla="*/ 260913 h 1475174"/>
              <a:gd name="connsiteX21" fmla="*/ 3365615 w 3369197"/>
              <a:gd name="connsiteY21" fmla="*/ 191063 h 1475174"/>
              <a:gd name="connsiteX22" fmla="*/ 3333865 w 3369197"/>
              <a:gd name="connsiteY22" fmla="*/ 70413 h 1475174"/>
              <a:gd name="connsiteX23" fmla="*/ 3308465 w 3369197"/>
              <a:gd name="connsiteY23" fmla="*/ 38663 h 1475174"/>
              <a:gd name="connsiteX24" fmla="*/ 3257665 w 3369197"/>
              <a:gd name="connsiteY24" fmla="*/ 19613 h 1475174"/>
              <a:gd name="connsiteX25" fmla="*/ 3225915 w 3369197"/>
              <a:gd name="connsiteY25" fmla="*/ 13263 h 1475174"/>
              <a:gd name="connsiteX26" fmla="*/ 3111615 w 3369197"/>
              <a:gd name="connsiteY26" fmla="*/ 6913 h 1475174"/>
              <a:gd name="connsiteX27" fmla="*/ 3041765 w 3369197"/>
              <a:gd name="connsiteY27" fmla="*/ 6913 h 1475174"/>
              <a:gd name="connsiteX28" fmla="*/ 254115 w 3369197"/>
              <a:gd name="connsiteY28" fmla="*/ 6913 h 1475174"/>
              <a:gd name="connsiteX0" fmla="*/ 254115 w 3366916"/>
              <a:gd name="connsiteY0" fmla="*/ 6913 h 1475174"/>
              <a:gd name="connsiteX1" fmla="*/ 171565 w 3366916"/>
              <a:gd name="connsiteY1" fmla="*/ 563 h 1475174"/>
              <a:gd name="connsiteX2" fmla="*/ 95365 w 3366916"/>
              <a:gd name="connsiteY2" fmla="*/ 19613 h 1475174"/>
              <a:gd name="connsiteX3" fmla="*/ 19165 w 3366916"/>
              <a:gd name="connsiteY3" fmla="*/ 64063 h 1475174"/>
              <a:gd name="connsiteX4" fmla="*/ 115 w 3366916"/>
              <a:gd name="connsiteY4" fmla="*/ 191063 h 1475174"/>
              <a:gd name="connsiteX5" fmla="*/ 12815 w 3366916"/>
              <a:gd name="connsiteY5" fmla="*/ 362513 h 1475174"/>
              <a:gd name="connsiteX6" fmla="*/ 44565 w 3366916"/>
              <a:gd name="connsiteY6" fmla="*/ 692713 h 1475174"/>
              <a:gd name="connsiteX7" fmla="*/ 95365 w 3366916"/>
              <a:gd name="connsiteY7" fmla="*/ 1162613 h 1475174"/>
              <a:gd name="connsiteX8" fmla="*/ 108065 w 3366916"/>
              <a:gd name="connsiteY8" fmla="*/ 1327713 h 1475174"/>
              <a:gd name="connsiteX9" fmla="*/ 120765 w 3366916"/>
              <a:gd name="connsiteY9" fmla="*/ 1410263 h 1475174"/>
              <a:gd name="connsiteX10" fmla="*/ 171565 w 3366916"/>
              <a:gd name="connsiteY10" fmla="*/ 1454713 h 1475174"/>
              <a:gd name="connsiteX11" fmla="*/ 355715 w 3366916"/>
              <a:gd name="connsiteY11" fmla="*/ 1473763 h 1475174"/>
              <a:gd name="connsiteX12" fmla="*/ 558915 w 3366916"/>
              <a:gd name="connsiteY12" fmla="*/ 1473763 h 1475174"/>
              <a:gd name="connsiteX13" fmla="*/ 1187565 w 3366916"/>
              <a:gd name="connsiteY13" fmla="*/ 1467413 h 1475174"/>
              <a:gd name="connsiteX14" fmla="*/ 2482965 w 3366916"/>
              <a:gd name="connsiteY14" fmla="*/ 1467413 h 1475174"/>
              <a:gd name="connsiteX15" fmla="*/ 3137015 w 3366916"/>
              <a:gd name="connsiteY15" fmla="*/ 1467413 h 1475174"/>
              <a:gd name="connsiteX16" fmla="*/ 3187815 w 3366916"/>
              <a:gd name="connsiteY16" fmla="*/ 1454713 h 1475174"/>
              <a:gd name="connsiteX17" fmla="*/ 3264015 w 3366916"/>
              <a:gd name="connsiteY17" fmla="*/ 1422963 h 1475174"/>
              <a:gd name="connsiteX18" fmla="*/ 3302115 w 3366916"/>
              <a:gd name="connsiteY18" fmla="*/ 1384863 h 1475174"/>
              <a:gd name="connsiteX19" fmla="*/ 3340215 w 3366916"/>
              <a:gd name="connsiteY19" fmla="*/ 1207063 h 1475174"/>
              <a:gd name="connsiteX20" fmla="*/ 3365615 w 3366916"/>
              <a:gd name="connsiteY20" fmla="*/ 260913 h 1475174"/>
              <a:gd name="connsiteX21" fmla="*/ 3360162 w 3366916"/>
              <a:gd name="connsiteY21" fmla="*/ 143441 h 1475174"/>
              <a:gd name="connsiteX22" fmla="*/ 3333865 w 3366916"/>
              <a:gd name="connsiteY22" fmla="*/ 70413 h 1475174"/>
              <a:gd name="connsiteX23" fmla="*/ 3308465 w 3366916"/>
              <a:gd name="connsiteY23" fmla="*/ 38663 h 1475174"/>
              <a:gd name="connsiteX24" fmla="*/ 3257665 w 3366916"/>
              <a:gd name="connsiteY24" fmla="*/ 19613 h 1475174"/>
              <a:gd name="connsiteX25" fmla="*/ 3225915 w 3366916"/>
              <a:gd name="connsiteY25" fmla="*/ 13263 h 1475174"/>
              <a:gd name="connsiteX26" fmla="*/ 3111615 w 3366916"/>
              <a:gd name="connsiteY26" fmla="*/ 6913 h 1475174"/>
              <a:gd name="connsiteX27" fmla="*/ 3041765 w 3366916"/>
              <a:gd name="connsiteY27" fmla="*/ 6913 h 1475174"/>
              <a:gd name="connsiteX28" fmla="*/ 254115 w 3366916"/>
              <a:gd name="connsiteY28" fmla="*/ 6913 h 1475174"/>
              <a:gd name="connsiteX0" fmla="*/ 254115 w 3368387"/>
              <a:gd name="connsiteY0" fmla="*/ 6913 h 1475174"/>
              <a:gd name="connsiteX1" fmla="*/ 171565 w 3368387"/>
              <a:gd name="connsiteY1" fmla="*/ 563 h 1475174"/>
              <a:gd name="connsiteX2" fmla="*/ 95365 w 3368387"/>
              <a:gd name="connsiteY2" fmla="*/ 19613 h 1475174"/>
              <a:gd name="connsiteX3" fmla="*/ 19165 w 3368387"/>
              <a:gd name="connsiteY3" fmla="*/ 64063 h 1475174"/>
              <a:gd name="connsiteX4" fmla="*/ 115 w 3368387"/>
              <a:gd name="connsiteY4" fmla="*/ 191063 h 1475174"/>
              <a:gd name="connsiteX5" fmla="*/ 12815 w 3368387"/>
              <a:gd name="connsiteY5" fmla="*/ 362513 h 1475174"/>
              <a:gd name="connsiteX6" fmla="*/ 44565 w 3368387"/>
              <a:gd name="connsiteY6" fmla="*/ 692713 h 1475174"/>
              <a:gd name="connsiteX7" fmla="*/ 95365 w 3368387"/>
              <a:gd name="connsiteY7" fmla="*/ 1162613 h 1475174"/>
              <a:gd name="connsiteX8" fmla="*/ 108065 w 3368387"/>
              <a:gd name="connsiteY8" fmla="*/ 1327713 h 1475174"/>
              <a:gd name="connsiteX9" fmla="*/ 120765 w 3368387"/>
              <a:gd name="connsiteY9" fmla="*/ 1410263 h 1475174"/>
              <a:gd name="connsiteX10" fmla="*/ 171565 w 3368387"/>
              <a:gd name="connsiteY10" fmla="*/ 1454713 h 1475174"/>
              <a:gd name="connsiteX11" fmla="*/ 355715 w 3368387"/>
              <a:gd name="connsiteY11" fmla="*/ 1473763 h 1475174"/>
              <a:gd name="connsiteX12" fmla="*/ 558915 w 3368387"/>
              <a:gd name="connsiteY12" fmla="*/ 1473763 h 1475174"/>
              <a:gd name="connsiteX13" fmla="*/ 1187565 w 3368387"/>
              <a:gd name="connsiteY13" fmla="*/ 1467413 h 1475174"/>
              <a:gd name="connsiteX14" fmla="*/ 2482965 w 3368387"/>
              <a:gd name="connsiteY14" fmla="*/ 1467413 h 1475174"/>
              <a:gd name="connsiteX15" fmla="*/ 3137015 w 3368387"/>
              <a:gd name="connsiteY15" fmla="*/ 1467413 h 1475174"/>
              <a:gd name="connsiteX16" fmla="*/ 3187815 w 3368387"/>
              <a:gd name="connsiteY16" fmla="*/ 1454713 h 1475174"/>
              <a:gd name="connsiteX17" fmla="*/ 3264015 w 3368387"/>
              <a:gd name="connsiteY17" fmla="*/ 1422963 h 1475174"/>
              <a:gd name="connsiteX18" fmla="*/ 3302115 w 3368387"/>
              <a:gd name="connsiteY18" fmla="*/ 1384863 h 1475174"/>
              <a:gd name="connsiteX19" fmla="*/ 3340215 w 3368387"/>
              <a:gd name="connsiteY19" fmla="*/ 1207063 h 1475174"/>
              <a:gd name="connsiteX20" fmla="*/ 3367306 w 3368387"/>
              <a:gd name="connsiteY20" fmla="*/ 326797 h 1475174"/>
              <a:gd name="connsiteX21" fmla="*/ 3360162 w 3368387"/>
              <a:gd name="connsiteY21" fmla="*/ 143441 h 1475174"/>
              <a:gd name="connsiteX22" fmla="*/ 3333865 w 3368387"/>
              <a:gd name="connsiteY22" fmla="*/ 70413 h 1475174"/>
              <a:gd name="connsiteX23" fmla="*/ 3308465 w 3368387"/>
              <a:gd name="connsiteY23" fmla="*/ 38663 h 1475174"/>
              <a:gd name="connsiteX24" fmla="*/ 3257665 w 3368387"/>
              <a:gd name="connsiteY24" fmla="*/ 19613 h 1475174"/>
              <a:gd name="connsiteX25" fmla="*/ 3225915 w 3368387"/>
              <a:gd name="connsiteY25" fmla="*/ 13263 h 1475174"/>
              <a:gd name="connsiteX26" fmla="*/ 3111615 w 3368387"/>
              <a:gd name="connsiteY26" fmla="*/ 6913 h 1475174"/>
              <a:gd name="connsiteX27" fmla="*/ 3041765 w 3368387"/>
              <a:gd name="connsiteY27" fmla="*/ 6913 h 1475174"/>
              <a:gd name="connsiteX28" fmla="*/ 254115 w 3368387"/>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137015 w 3368651"/>
              <a:gd name="connsiteY15" fmla="*/ 1467413 h 1475174"/>
              <a:gd name="connsiteX16" fmla="*/ 3187815 w 3368651"/>
              <a:gd name="connsiteY16" fmla="*/ 1454713 h 1475174"/>
              <a:gd name="connsiteX17" fmla="*/ 3264015 w 3368651"/>
              <a:gd name="connsiteY17" fmla="*/ 1422963 h 1475174"/>
              <a:gd name="connsiteX18" fmla="*/ 3302115 w 3368651"/>
              <a:gd name="connsiteY18" fmla="*/ 1384863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137015 w 3368651"/>
              <a:gd name="connsiteY15" fmla="*/ 1467413 h 1475174"/>
              <a:gd name="connsiteX16" fmla="*/ 3187815 w 3368651"/>
              <a:gd name="connsiteY16" fmla="*/ 1454713 h 1475174"/>
              <a:gd name="connsiteX17" fmla="*/ 3264015 w 3368651"/>
              <a:gd name="connsiteY17" fmla="*/ 1422963 h 1475174"/>
              <a:gd name="connsiteX18" fmla="*/ 3314918 w 3368651"/>
              <a:gd name="connsiteY18" fmla="*/ 1343591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041074 w 3368651"/>
              <a:gd name="connsiteY15" fmla="*/ 1465035 h 1475174"/>
              <a:gd name="connsiteX16" fmla="*/ 3187815 w 3368651"/>
              <a:gd name="connsiteY16" fmla="*/ 1454713 h 1475174"/>
              <a:gd name="connsiteX17" fmla="*/ 3264015 w 3368651"/>
              <a:gd name="connsiteY17" fmla="*/ 1422963 h 1475174"/>
              <a:gd name="connsiteX18" fmla="*/ 3314918 w 3368651"/>
              <a:gd name="connsiteY18" fmla="*/ 1343591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304121 w 3368651"/>
              <a:gd name="connsiteY0" fmla="*/ 3518 h 1476542"/>
              <a:gd name="connsiteX1" fmla="*/ 171565 w 3368651"/>
              <a:gd name="connsiteY1" fmla="*/ 1931 h 1476542"/>
              <a:gd name="connsiteX2" fmla="*/ 95365 w 3368651"/>
              <a:gd name="connsiteY2" fmla="*/ 20981 h 1476542"/>
              <a:gd name="connsiteX3" fmla="*/ 19165 w 3368651"/>
              <a:gd name="connsiteY3" fmla="*/ 65431 h 1476542"/>
              <a:gd name="connsiteX4" fmla="*/ 115 w 3368651"/>
              <a:gd name="connsiteY4" fmla="*/ 192431 h 1476542"/>
              <a:gd name="connsiteX5" fmla="*/ 12815 w 3368651"/>
              <a:gd name="connsiteY5" fmla="*/ 363881 h 1476542"/>
              <a:gd name="connsiteX6" fmla="*/ 44565 w 3368651"/>
              <a:gd name="connsiteY6" fmla="*/ 694081 h 1476542"/>
              <a:gd name="connsiteX7" fmla="*/ 95365 w 3368651"/>
              <a:gd name="connsiteY7" fmla="*/ 1163981 h 1476542"/>
              <a:gd name="connsiteX8" fmla="*/ 108065 w 3368651"/>
              <a:gd name="connsiteY8" fmla="*/ 1329081 h 1476542"/>
              <a:gd name="connsiteX9" fmla="*/ 120765 w 3368651"/>
              <a:gd name="connsiteY9" fmla="*/ 1411631 h 1476542"/>
              <a:gd name="connsiteX10" fmla="*/ 171565 w 3368651"/>
              <a:gd name="connsiteY10" fmla="*/ 1456081 h 1476542"/>
              <a:gd name="connsiteX11" fmla="*/ 355715 w 3368651"/>
              <a:gd name="connsiteY11" fmla="*/ 1475131 h 1476542"/>
              <a:gd name="connsiteX12" fmla="*/ 558915 w 3368651"/>
              <a:gd name="connsiteY12" fmla="*/ 1475131 h 1476542"/>
              <a:gd name="connsiteX13" fmla="*/ 1187565 w 3368651"/>
              <a:gd name="connsiteY13" fmla="*/ 1468781 h 1476542"/>
              <a:gd name="connsiteX14" fmla="*/ 2482965 w 3368651"/>
              <a:gd name="connsiteY14" fmla="*/ 1468781 h 1476542"/>
              <a:gd name="connsiteX15" fmla="*/ 3041074 w 3368651"/>
              <a:gd name="connsiteY15" fmla="*/ 1466403 h 1476542"/>
              <a:gd name="connsiteX16" fmla="*/ 3187815 w 3368651"/>
              <a:gd name="connsiteY16" fmla="*/ 1456081 h 1476542"/>
              <a:gd name="connsiteX17" fmla="*/ 3264015 w 3368651"/>
              <a:gd name="connsiteY17" fmla="*/ 1424331 h 1476542"/>
              <a:gd name="connsiteX18" fmla="*/ 3314918 w 3368651"/>
              <a:gd name="connsiteY18" fmla="*/ 1344959 h 1476542"/>
              <a:gd name="connsiteX19" fmla="*/ 3336349 w 3368651"/>
              <a:gd name="connsiteY19" fmla="*/ 1156840 h 1476542"/>
              <a:gd name="connsiteX20" fmla="*/ 3367306 w 3368651"/>
              <a:gd name="connsiteY20" fmla="*/ 328165 h 1476542"/>
              <a:gd name="connsiteX21" fmla="*/ 3360162 w 3368651"/>
              <a:gd name="connsiteY21" fmla="*/ 144809 h 1476542"/>
              <a:gd name="connsiteX22" fmla="*/ 3333865 w 3368651"/>
              <a:gd name="connsiteY22" fmla="*/ 71781 h 1476542"/>
              <a:gd name="connsiteX23" fmla="*/ 3308465 w 3368651"/>
              <a:gd name="connsiteY23" fmla="*/ 40031 h 1476542"/>
              <a:gd name="connsiteX24" fmla="*/ 3257665 w 3368651"/>
              <a:gd name="connsiteY24" fmla="*/ 20981 h 1476542"/>
              <a:gd name="connsiteX25" fmla="*/ 3225915 w 3368651"/>
              <a:gd name="connsiteY25" fmla="*/ 14631 h 1476542"/>
              <a:gd name="connsiteX26" fmla="*/ 3111615 w 3368651"/>
              <a:gd name="connsiteY26" fmla="*/ 8281 h 1476542"/>
              <a:gd name="connsiteX27" fmla="*/ 3041765 w 3368651"/>
              <a:gd name="connsiteY27" fmla="*/ 8281 h 1476542"/>
              <a:gd name="connsiteX28" fmla="*/ 304121 w 3368651"/>
              <a:gd name="connsiteY28" fmla="*/ 3518 h 1476542"/>
              <a:gd name="connsiteX0" fmla="*/ 304121 w 3368651"/>
              <a:gd name="connsiteY0" fmla="*/ 7213 h 1480237"/>
              <a:gd name="connsiteX1" fmla="*/ 188234 w 3368651"/>
              <a:gd name="connsiteY1" fmla="*/ 864 h 1480237"/>
              <a:gd name="connsiteX2" fmla="*/ 95365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04121 w 3368651"/>
              <a:gd name="connsiteY28" fmla="*/ 7213 h 1480237"/>
              <a:gd name="connsiteX0" fmla="*/ 304121 w 3368651"/>
              <a:gd name="connsiteY0" fmla="*/ 7213 h 1480237"/>
              <a:gd name="connsiteX1" fmla="*/ 188234 w 3368651"/>
              <a:gd name="connsiteY1" fmla="*/ 864 h 1480237"/>
              <a:gd name="connsiteX2" fmla="*/ 81078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04121 w 3368651"/>
              <a:gd name="connsiteY28" fmla="*/ 7213 h 1480237"/>
              <a:gd name="connsiteX0" fmla="*/ 325552 w 3368651"/>
              <a:gd name="connsiteY0" fmla="*/ 7213 h 1480237"/>
              <a:gd name="connsiteX1" fmla="*/ 188234 w 3368651"/>
              <a:gd name="connsiteY1" fmla="*/ 864 h 1480237"/>
              <a:gd name="connsiteX2" fmla="*/ 81078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25552 w 3368651"/>
              <a:gd name="connsiteY28" fmla="*/ 7213 h 1480237"/>
              <a:gd name="connsiteX0" fmla="*/ 325447 w 3368546"/>
              <a:gd name="connsiteY0" fmla="*/ 7213 h 1480237"/>
              <a:gd name="connsiteX1" fmla="*/ 188129 w 3368546"/>
              <a:gd name="connsiteY1" fmla="*/ 864 h 1480237"/>
              <a:gd name="connsiteX2" fmla="*/ 80973 w 3368546"/>
              <a:gd name="connsiteY2" fmla="*/ 24676 h 1480237"/>
              <a:gd name="connsiteX3" fmla="*/ 14297 w 3368546"/>
              <a:gd name="connsiteY3" fmla="*/ 81033 h 1480237"/>
              <a:gd name="connsiteX4" fmla="*/ 10 w 3368546"/>
              <a:gd name="connsiteY4" fmla="*/ 196126 h 1480237"/>
              <a:gd name="connsiteX5" fmla="*/ 12710 w 3368546"/>
              <a:gd name="connsiteY5" fmla="*/ 367576 h 1480237"/>
              <a:gd name="connsiteX6" fmla="*/ 44460 w 3368546"/>
              <a:gd name="connsiteY6" fmla="*/ 697776 h 1480237"/>
              <a:gd name="connsiteX7" fmla="*/ 95260 w 3368546"/>
              <a:gd name="connsiteY7" fmla="*/ 1167676 h 1480237"/>
              <a:gd name="connsiteX8" fmla="*/ 107960 w 3368546"/>
              <a:gd name="connsiteY8" fmla="*/ 1332776 h 1480237"/>
              <a:gd name="connsiteX9" fmla="*/ 120660 w 3368546"/>
              <a:gd name="connsiteY9" fmla="*/ 1415326 h 1480237"/>
              <a:gd name="connsiteX10" fmla="*/ 171460 w 3368546"/>
              <a:gd name="connsiteY10" fmla="*/ 1459776 h 1480237"/>
              <a:gd name="connsiteX11" fmla="*/ 355610 w 3368546"/>
              <a:gd name="connsiteY11" fmla="*/ 1478826 h 1480237"/>
              <a:gd name="connsiteX12" fmla="*/ 558810 w 3368546"/>
              <a:gd name="connsiteY12" fmla="*/ 1478826 h 1480237"/>
              <a:gd name="connsiteX13" fmla="*/ 1187460 w 3368546"/>
              <a:gd name="connsiteY13" fmla="*/ 1472476 h 1480237"/>
              <a:gd name="connsiteX14" fmla="*/ 2482860 w 3368546"/>
              <a:gd name="connsiteY14" fmla="*/ 1472476 h 1480237"/>
              <a:gd name="connsiteX15" fmla="*/ 3040969 w 3368546"/>
              <a:gd name="connsiteY15" fmla="*/ 1470098 h 1480237"/>
              <a:gd name="connsiteX16" fmla="*/ 3187710 w 3368546"/>
              <a:gd name="connsiteY16" fmla="*/ 1459776 h 1480237"/>
              <a:gd name="connsiteX17" fmla="*/ 3263910 w 3368546"/>
              <a:gd name="connsiteY17" fmla="*/ 1428026 h 1480237"/>
              <a:gd name="connsiteX18" fmla="*/ 3314813 w 3368546"/>
              <a:gd name="connsiteY18" fmla="*/ 1348654 h 1480237"/>
              <a:gd name="connsiteX19" fmla="*/ 3336244 w 3368546"/>
              <a:gd name="connsiteY19" fmla="*/ 1160535 h 1480237"/>
              <a:gd name="connsiteX20" fmla="*/ 3367201 w 3368546"/>
              <a:gd name="connsiteY20" fmla="*/ 331860 h 1480237"/>
              <a:gd name="connsiteX21" fmla="*/ 3360057 w 3368546"/>
              <a:gd name="connsiteY21" fmla="*/ 148504 h 1480237"/>
              <a:gd name="connsiteX22" fmla="*/ 3333760 w 3368546"/>
              <a:gd name="connsiteY22" fmla="*/ 75476 h 1480237"/>
              <a:gd name="connsiteX23" fmla="*/ 3308360 w 3368546"/>
              <a:gd name="connsiteY23" fmla="*/ 43726 h 1480237"/>
              <a:gd name="connsiteX24" fmla="*/ 3257560 w 3368546"/>
              <a:gd name="connsiteY24" fmla="*/ 24676 h 1480237"/>
              <a:gd name="connsiteX25" fmla="*/ 3225810 w 3368546"/>
              <a:gd name="connsiteY25" fmla="*/ 18326 h 1480237"/>
              <a:gd name="connsiteX26" fmla="*/ 3111510 w 3368546"/>
              <a:gd name="connsiteY26" fmla="*/ 11976 h 1480237"/>
              <a:gd name="connsiteX27" fmla="*/ 3041660 w 3368546"/>
              <a:gd name="connsiteY27" fmla="*/ 11976 h 1480237"/>
              <a:gd name="connsiteX28" fmla="*/ 325447 w 3368546"/>
              <a:gd name="connsiteY28" fmla="*/ 7213 h 1480237"/>
              <a:gd name="connsiteX0" fmla="*/ 325447 w 3368546"/>
              <a:gd name="connsiteY0" fmla="*/ 5196 h 1478220"/>
              <a:gd name="connsiteX1" fmla="*/ 173842 w 3368546"/>
              <a:gd name="connsiteY1" fmla="*/ 1228 h 1478220"/>
              <a:gd name="connsiteX2" fmla="*/ 80973 w 3368546"/>
              <a:gd name="connsiteY2" fmla="*/ 22659 h 1478220"/>
              <a:gd name="connsiteX3" fmla="*/ 14297 w 3368546"/>
              <a:gd name="connsiteY3" fmla="*/ 79016 h 1478220"/>
              <a:gd name="connsiteX4" fmla="*/ 10 w 3368546"/>
              <a:gd name="connsiteY4" fmla="*/ 194109 h 1478220"/>
              <a:gd name="connsiteX5" fmla="*/ 12710 w 3368546"/>
              <a:gd name="connsiteY5" fmla="*/ 365559 h 1478220"/>
              <a:gd name="connsiteX6" fmla="*/ 44460 w 3368546"/>
              <a:gd name="connsiteY6" fmla="*/ 695759 h 1478220"/>
              <a:gd name="connsiteX7" fmla="*/ 95260 w 3368546"/>
              <a:gd name="connsiteY7" fmla="*/ 1165659 h 1478220"/>
              <a:gd name="connsiteX8" fmla="*/ 107960 w 3368546"/>
              <a:gd name="connsiteY8" fmla="*/ 1330759 h 1478220"/>
              <a:gd name="connsiteX9" fmla="*/ 120660 w 3368546"/>
              <a:gd name="connsiteY9" fmla="*/ 1413309 h 1478220"/>
              <a:gd name="connsiteX10" fmla="*/ 171460 w 3368546"/>
              <a:gd name="connsiteY10" fmla="*/ 1457759 h 1478220"/>
              <a:gd name="connsiteX11" fmla="*/ 355610 w 3368546"/>
              <a:gd name="connsiteY11" fmla="*/ 1476809 h 1478220"/>
              <a:gd name="connsiteX12" fmla="*/ 558810 w 3368546"/>
              <a:gd name="connsiteY12" fmla="*/ 1476809 h 1478220"/>
              <a:gd name="connsiteX13" fmla="*/ 1187460 w 3368546"/>
              <a:gd name="connsiteY13" fmla="*/ 1470459 h 1478220"/>
              <a:gd name="connsiteX14" fmla="*/ 2482860 w 3368546"/>
              <a:gd name="connsiteY14" fmla="*/ 1470459 h 1478220"/>
              <a:gd name="connsiteX15" fmla="*/ 3040969 w 3368546"/>
              <a:gd name="connsiteY15" fmla="*/ 1468081 h 1478220"/>
              <a:gd name="connsiteX16" fmla="*/ 3187710 w 3368546"/>
              <a:gd name="connsiteY16" fmla="*/ 1457759 h 1478220"/>
              <a:gd name="connsiteX17" fmla="*/ 3263910 w 3368546"/>
              <a:gd name="connsiteY17" fmla="*/ 1426009 h 1478220"/>
              <a:gd name="connsiteX18" fmla="*/ 3314813 w 3368546"/>
              <a:gd name="connsiteY18" fmla="*/ 1346637 h 1478220"/>
              <a:gd name="connsiteX19" fmla="*/ 3336244 w 3368546"/>
              <a:gd name="connsiteY19" fmla="*/ 1158518 h 1478220"/>
              <a:gd name="connsiteX20" fmla="*/ 3367201 w 3368546"/>
              <a:gd name="connsiteY20" fmla="*/ 329843 h 1478220"/>
              <a:gd name="connsiteX21" fmla="*/ 3360057 w 3368546"/>
              <a:gd name="connsiteY21" fmla="*/ 146487 h 1478220"/>
              <a:gd name="connsiteX22" fmla="*/ 3333760 w 3368546"/>
              <a:gd name="connsiteY22" fmla="*/ 73459 h 1478220"/>
              <a:gd name="connsiteX23" fmla="*/ 3308360 w 3368546"/>
              <a:gd name="connsiteY23" fmla="*/ 41709 h 1478220"/>
              <a:gd name="connsiteX24" fmla="*/ 3257560 w 3368546"/>
              <a:gd name="connsiteY24" fmla="*/ 22659 h 1478220"/>
              <a:gd name="connsiteX25" fmla="*/ 3225810 w 3368546"/>
              <a:gd name="connsiteY25" fmla="*/ 16309 h 1478220"/>
              <a:gd name="connsiteX26" fmla="*/ 3111510 w 3368546"/>
              <a:gd name="connsiteY26" fmla="*/ 9959 h 1478220"/>
              <a:gd name="connsiteX27" fmla="*/ 3041660 w 3368546"/>
              <a:gd name="connsiteY27" fmla="*/ 9959 h 1478220"/>
              <a:gd name="connsiteX28" fmla="*/ 325447 w 3368546"/>
              <a:gd name="connsiteY28" fmla="*/ 5196 h 1478220"/>
              <a:gd name="connsiteX0" fmla="*/ 344497 w 3368546"/>
              <a:gd name="connsiteY0" fmla="*/ 1551 h 1484100"/>
              <a:gd name="connsiteX1" fmla="*/ 173842 w 3368546"/>
              <a:gd name="connsiteY1" fmla="*/ 7108 h 1484100"/>
              <a:gd name="connsiteX2" fmla="*/ 80973 w 3368546"/>
              <a:gd name="connsiteY2" fmla="*/ 28539 h 1484100"/>
              <a:gd name="connsiteX3" fmla="*/ 14297 w 3368546"/>
              <a:gd name="connsiteY3" fmla="*/ 84896 h 1484100"/>
              <a:gd name="connsiteX4" fmla="*/ 10 w 3368546"/>
              <a:gd name="connsiteY4" fmla="*/ 199989 h 1484100"/>
              <a:gd name="connsiteX5" fmla="*/ 12710 w 3368546"/>
              <a:gd name="connsiteY5" fmla="*/ 371439 h 1484100"/>
              <a:gd name="connsiteX6" fmla="*/ 44460 w 3368546"/>
              <a:gd name="connsiteY6" fmla="*/ 701639 h 1484100"/>
              <a:gd name="connsiteX7" fmla="*/ 95260 w 3368546"/>
              <a:gd name="connsiteY7" fmla="*/ 1171539 h 1484100"/>
              <a:gd name="connsiteX8" fmla="*/ 107960 w 3368546"/>
              <a:gd name="connsiteY8" fmla="*/ 1336639 h 1484100"/>
              <a:gd name="connsiteX9" fmla="*/ 120660 w 3368546"/>
              <a:gd name="connsiteY9" fmla="*/ 1419189 h 1484100"/>
              <a:gd name="connsiteX10" fmla="*/ 171460 w 3368546"/>
              <a:gd name="connsiteY10" fmla="*/ 1463639 h 1484100"/>
              <a:gd name="connsiteX11" fmla="*/ 355610 w 3368546"/>
              <a:gd name="connsiteY11" fmla="*/ 1482689 h 1484100"/>
              <a:gd name="connsiteX12" fmla="*/ 558810 w 3368546"/>
              <a:gd name="connsiteY12" fmla="*/ 1482689 h 1484100"/>
              <a:gd name="connsiteX13" fmla="*/ 1187460 w 3368546"/>
              <a:gd name="connsiteY13" fmla="*/ 1476339 h 1484100"/>
              <a:gd name="connsiteX14" fmla="*/ 2482860 w 3368546"/>
              <a:gd name="connsiteY14" fmla="*/ 1476339 h 1484100"/>
              <a:gd name="connsiteX15" fmla="*/ 3040969 w 3368546"/>
              <a:gd name="connsiteY15" fmla="*/ 1473961 h 1484100"/>
              <a:gd name="connsiteX16" fmla="*/ 3187710 w 3368546"/>
              <a:gd name="connsiteY16" fmla="*/ 1463639 h 1484100"/>
              <a:gd name="connsiteX17" fmla="*/ 3263910 w 3368546"/>
              <a:gd name="connsiteY17" fmla="*/ 1431889 h 1484100"/>
              <a:gd name="connsiteX18" fmla="*/ 3314813 w 3368546"/>
              <a:gd name="connsiteY18" fmla="*/ 1352517 h 1484100"/>
              <a:gd name="connsiteX19" fmla="*/ 3336244 w 3368546"/>
              <a:gd name="connsiteY19" fmla="*/ 1164398 h 1484100"/>
              <a:gd name="connsiteX20" fmla="*/ 3367201 w 3368546"/>
              <a:gd name="connsiteY20" fmla="*/ 335723 h 1484100"/>
              <a:gd name="connsiteX21" fmla="*/ 3360057 w 3368546"/>
              <a:gd name="connsiteY21" fmla="*/ 152367 h 1484100"/>
              <a:gd name="connsiteX22" fmla="*/ 3333760 w 3368546"/>
              <a:gd name="connsiteY22" fmla="*/ 79339 h 1484100"/>
              <a:gd name="connsiteX23" fmla="*/ 3308360 w 3368546"/>
              <a:gd name="connsiteY23" fmla="*/ 47589 h 1484100"/>
              <a:gd name="connsiteX24" fmla="*/ 3257560 w 3368546"/>
              <a:gd name="connsiteY24" fmla="*/ 28539 h 1484100"/>
              <a:gd name="connsiteX25" fmla="*/ 3225810 w 3368546"/>
              <a:gd name="connsiteY25" fmla="*/ 22189 h 1484100"/>
              <a:gd name="connsiteX26" fmla="*/ 3111510 w 3368546"/>
              <a:gd name="connsiteY26" fmla="*/ 15839 h 1484100"/>
              <a:gd name="connsiteX27" fmla="*/ 3041660 w 3368546"/>
              <a:gd name="connsiteY27" fmla="*/ 15839 h 1484100"/>
              <a:gd name="connsiteX28" fmla="*/ 344497 w 3368546"/>
              <a:gd name="connsiteY28" fmla="*/ 1551 h 1484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3368546" h="1484100">
                <a:moveTo>
                  <a:pt x="344497" y="1551"/>
                </a:moveTo>
                <a:cubicBezTo>
                  <a:pt x="316451" y="-2683"/>
                  <a:pt x="217763" y="2610"/>
                  <a:pt x="173842" y="7108"/>
                </a:cubicBezTo>
                <a:cubicBezTo>
                  <a:pt x="129921" y="11606"/>
                  <a:pt x="107564" y="15574"/>
                  <a:pt x="80973" y="28539"/>
                </a:cubicBezTo>
                <a:cubicBezTo>
                  <a:pt x="54382" y="41504"/>
                  <a:pt x="27791" y="56321"/>
                  <a:pt x="14297" y="84896"/>
                </a:cubicBezTo>
                <a:cubicBezTo>
                  <a:pt x="803" y="113471"/>
                  <a:pt x="274" y="152232"/>
                  <a:pt x="10" y="199989"/>
                </a:cubicBezTo>
                <a:cubicBezTo>
                  <a:pt x="-254" y="247746"/>
                  <a:pt x="5302" y="287831"/>
                  <a:pt x="12710" y="371439"/>
                </a:cubicBezTo>
                <a:cubicBezTo>
                  <a:pt x="20118" y="455047"/>
                  <a:pt x="30702" y="568289"/>
                  <a:pt x="44460" y="701639"/>
                </a:cubicBezTo>
                <a:cubicBezTo>
                  <a:pt x="58218" y="834989"/>
                  <a:pt x="84677" y="1065706"/>
                  <a:pt x="95260" y="1171539"/>
                </a:cubicBezTo>
                <a:cubicBezTo>
                  <a:pt x="105843" y="1277372"/>
                  <a:pt x="103727" y="1295364"/>
                  <a:pt x="107960" y="1336639"/>
                </a:cubicBezTo>
                <a:cubicBezTo>
                  <a:pt x="112193" y="1377914"/>
                  <a:pt x="110077" y="1398022"/>
                  <a:pt x="120660" y="1419189"/>
                </a:cubicBezTo>
                <a:cubicBezTo>
                  <a:pt x="131243" y="1440356"/>
                  <a:pt x="132302" y="1453056"/>
                  <a:pt x="171460" y="1463639"/>
                </a:cubicBezTo>
                <a:cubicBezTo>
                  <a:pt x="210618" y="1474222"/>
                  <a:pt x="291052" y="1479514"/>
                  <a:pt x="355610" y="1482689"/>
                </a:cubicBezTo>
                <a:cubicBezTo>
                  <a:pt x="420168" y="1485864"/>
                  <a:pt x="558810" y="1482689"/>
                  <a:pt x="558810" y="1482689"/>
                </a:cubicBezTo>
                <a:lnTo>
                  <a:pt x="1187460" y="1476339"/>
                </a:lnTo>
                <a:lnTo>
                  <a:pt x="2482860" y="1476339"/>
                </a:lnTo>
                <a:lnTo>
                  <a:pt x="3040969" y="1473961"/>
                </a:lnTo>
                <a:cubicBezTo>
                  <a:pt x="3158444" y="1471844"/>
                  <a:pt x="3150553" y="1470651"/>
                  <a:pt x="3187710" y="1463639"/>
                </a:cubicBezTo>
                <a:cubicBezTo>
                  <a:pt x="3224867" y="1456627"/>
                  <a:pt x="3242726" y="1450409"/>
                  <a:pt x="3263910" y="1431889"/>
                </a:cubicBezTo>
                <a:cubicBezTo>
                  <a:pt x="3285094" y="1413369"/>
                  <a:pt x="3302757" y="1397099"/>
                  <a:pt x="3314813" y="1352517"/>
                </a:cubicBezTo>
                <a:cubicBezTo>
                  <a:pt x="3326869" y="1307935"/>
                  <a:pt x="3327513" y="1333864"/>
                  <a:pt x="3336244" y="1164398"/>
                </a:cubicBezTo>
                <a:cubicBezTo>
                  <a:pt x="3344975" y="994932"/>
                  <a:pt x="3363232" y="504395"/>
                  <a:pt x="3367201" y="335723"/>
                </a:cubicBezTo>
                <a:cubicBezTo>
                  <a:pt x="3371170" y="167051"/>
                  <a:pt x="3365630" y="195097"/>
                  <a:pt x="3360057" y="152367"/>
                </a:cubicBezTo>
                <a:cubicBezTo>
                  <a:pt x="3354484" y="109637"/>
                  <a:pt x="3342376" y="96802"/>
                  <a:pt x="3333760" y="79339"/>
                </a:cubicBezTo>
                <a:cubicBezTo>
                  <a:pt x="3325144" y="61876"/>
                  <a:pt x="3321060" y="56056"/>
                  <a:pt x="3308360" y="47589"/>
                </a:cubicBezTo>
                <a:cubicBezTo>
                  <a:pt x="3295660" y="39122"/>
                  <a:pt x="3271318" y="32772"/>
                  <a:pt x="3257560" y="28539"/>
                </a:cubicBezTo>
                <a:cubicBezTo>
                  <a:pt x="3243802" y="24306"/>
                  <a:pt x="3250152" y="24306"/>
                  <a:pt x="3225810" y="22189"/>
                </a:cubicBezTo>
                <a:cubicBezTo>
                  <a:pt x="3201468" y="20072"/>
                  <a:pt x="3142202" y="16897"/>
                  <a:pt x="3111510" y="15839"/>
                </a:cubicBezTo>
                <a:cubicBezTo>
                  <a:pt x="3080818" y="14781"/>
                  <a:pt x="3041660" y="15839"/>
                  <a:pt x="3041660" y="15839"/>
                </a:cubicBezTo>
                <a:lnTo>
                  <a:pt x="344497" y="1551"/>
                </a:lnTo>
                <a:close/>
              </a:path>
            </a:pathLst>
          </a:custGeom>
          <a:solidFill>
            <a:srgbClr val="3E4F93"/>
          </a:solidFill>
          <a:ln w="57150" cap="rnd">
            <a:solidFill>
              <a:srgbClr val="33487A"/>
            </a:solidFill>
            <a:round/>
          </a:ln>
          <a:effectLst>
            <a:outerShdw blurRad="63500" sx="102000" sy="102000" algn="ctr" rotWithShape="0">
              <a:schemeClr val="bg2">
                <a:lumMod val="25000"/>
                <a:alpha val="40000"/>
              </a:schemeClr>
            </a:outerShdw>
          </a:effectLst>
          <a:scene3d>
            <a:camera prst="orthographicFront"/>
            <a:lightRig rig="threePt" dir="t"/>
          </a:scene3d>
          <a:sp3d extrusionH="6350" contourW="38100">
            <a:extrusionClr>
              <a:schemeClr val="tx1"/>
            </a:extrusionClr>
            <a:contourClr>
              <a:schemeClr val="bg1"/>
            </a:contourClr>
          </a:sp3d>
        </p:spPr>
        <p:style>
          <a:lnRef idx="2">
            <a:schemeClr val="accent1">
              <a:shade val="50000"/>
            </a:schemeClr>
          </a:lnRef>
          <a:fillRef idx="1">
            <a:schemeClr val="accent1"/>
          </a:fillRef>
          <a:effectRef idx="0">
            <a:schemeClr val="accent1"/>
          </a:effectRef>
          <a:fontRef idx="minor">
            <a:schemeClr val="lt1"/>
          </a:fontRef>
        </p:style>
        <p:txBody>
          <a:bodyPr tIns="0" rtlCol="0" anchor="ctr"/>
          <a:lstStyle/>
          <a:p>
            <a:pPr algn="ctr"/>
            <a:r>
              <a:rPr lang="he-IL" sz="2800" dirty="0">
                <a:solidFill>
                  <a:schemeClr val="bg1"/>
                </a:solidFill>
                <a:latin typeface="Calibri" panose="020F0502020204030204" pitchFamily="34" charset="0"/>
                <a:cs typeface="Calibri" panose="020F0502020204030204" pitchFamily="34" charset="0"/>
              </a:rPr>
              <a:t>לַחֲצוּ עָלַי </a:t>
            </a:r>
          </a:p>
          <a:p>
            <a:pPr algn="ctr"/>
            <a:r>
              <a:rPr lang="he-IL" sz="2800" dirty="0">
                <a:solidFill>
                  <a:schemeClr val="bg1"/>
                </a:solidFill>
                <a:latin typeface="Calibri" panose="020F0502020204030204" pitchFamily="34" charset="0"/>
                <a:cs typeface="Calibri" panose="020F0502020204030204" pitchFamily="34" charset="0"/>
              </a:rPr>
              <a:t>לְהַצָגַת הַתְשוּבָה.</a:t>
            </a:r>
            <a:endParaRPr lang="en-IL" sz="2800" dirty="0">
              <a:latin typeface="Calibri" panose="020F0502020204030204" pitchFamily="34" charset="0"/>
              <a:cs typeface="Calibri" panose="020F0502020204030204" pitchFamily="34" charset="0"/>
            </a:endParaRPr>
          </a:p>
        </p:txBody>
      </p:sp>
      <p:pic>
        <p:nvPicPr>
          <p:cNvPr id="15" name="תמונה 14" descr="תמונה שמכילה טקסט, גרפיקה וקטורית&#10;&#10;התיאור נוצר באופן אוטומטי">
            <a:extLst>
              <a:ext uri="{FF2B5EF4-FFF2-40B4-BE49-F238E27FC236}">
                <a16:creationId xmlns:a16="http://schemas.microsoft.com/office/drawing/2014/main" id="{E68A9811-180F-4490-8AA4-B849176F148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992207" y="3579505"/>
            <a:ext cx="2633759" cy="3456854"/>
          </a:xfrm>
          <a:prstGeom prst="rect">
            <a:avLst/>
          </a:prstGeom>
        </p:spPr>
      </p:pic>
      <p:pic>
        <p:nvPicPr>
          <p:cNvPr id="19" name="גרפיקה 18" descr="סימן ביקורת">
            <a:extLst>
              <a:ext uri="{FF2B5EF4-FFF2-40B4-BE49-F238E27FC236}">
                <a16:creationId xmlns:a16="http://schemas.microsoft.com/office/drawing/2014/main" id="{BA0A89EB-36C4-45F2-AD99-9F6B8A30FD67}"/>
              </a:ext>
            </a:extLst>
          </p:cNvPr>
          <p:cNvPicPr>
            <a:picLocks noChangeAspect="1"/>
          </p:cNvPicPr>
          <p:nvPr/>
        </p:nvPicPr>
        <p:blipFill>
          <a:blip r:embed="rId4" cstate="print">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4739787" y="2429574"/>
            <a:ext cx="684000" cy="684000"/>
          </a:xfrm>
          <a:prstGeom prst="rect">
            <a:avLst/>
          </a:prstGeom>
        </p:spPr>
      </p:pic>
      <p:sp>
        <p:nvSpPr>
          <p:cNvPr id="13" name="בועית דיבור - בת">
            <a:extLst>
              <a:ext uri="{FF2B5EF4-FFF2-40B4-BE49-F238E27FC236}">
                <a16:creationId xmlns:a16="http://schemas.microsoft.com/office/drawing/2014/main" id="{9CDA6220-8193-4EB5-B49B-B4014A639D19}"/>
              </a:ext>
            </a:extLst>
          </p:cNvPr>
          <p:cNvSpPr/>
          <p:nvPr/>
        </p:nvSpPr>
        <p:spPr>
          <a:xfrm flipH="1">
            <a:off x="9043800" y="1625375"/>
            <a:ext cx="2755229" cy="2414157"/>
          </a:xfrm>
          <a:custGeom>
            <a:avLst/>
            <a:gdLst>
              <a:gd name="connsiteX0" fmla="*/ 3458110 w 3462287"/>
              <a:gd name="connsiteY0" fmla="*/ 546923 h 2925577"/>
              <a:gd name="connsiteX1" fmla="*/ 3448585 w 3462287"/>
              <a:gd name="connsiteY1" fmla="*/ 251648 h 2925577"/>
              <a:gd name="connsiteX2" fmla="*/ 3324760 w 3462287"/>
              <a:gd name="connsiteY2" fmla="*/ 175448 h 2925577"/>
              <a:gd name="connsiteX3" fmla="*/ 3124735 w 3462287"/>
              <a:gd name="connsiteY3" fmla="*/ 99248 h 2925577"/>
              <a:gd name="connsiteX4" fmla="*/ 2000785 w 3462287"/>
              <a:gd name="connsiteY4" fmla="*/ 3998 h 2925577"/>
              <a:gd name="connsiteX5" fmla="*/ 810160 w 3462287"/>
              <a:gd name="connsiteY5" fmla="*/ 23048 h 2925577"/>
              <a:gd name="connsiteX6" fmla="*/ 333910 w 3462287"/>
              <a:gd name="connsiteY6" fmla="*/ 70673 h 2925577"/>
              <a:gd name="connsiteX7" fmla="*/ 124360 w 3462287"/>
              <a:gd name="connsiteY7" fmla="*/ 184973 h 2925577"/>
              <a:gd name="connsiteX8" fmla="*/ 29110 w 3462287"/>
              <a:gd name="connsiteY8" fmla="*/ 404048 h 2925577"/>
              <a:gd name="connsiteX9" fmla="*/ 535 w 3462287"/>
              <a:gd name="connsiteY9" fmla="*/ 1242248 h 2925577"/>
              <a:gd name="connsiteX10" fmla="*/ 48160 w 3462287"/>
              <a:gd name="connsiteY10" fmla="*/ 1766123 h 2925577"/>
              <a:gd name="connsiteX11" fmla="*/ 105310 w 3462287"/>
              <a:gd name="connsiteY11" fmla="*/ 2004248 h 2925577"/>
              <a:gd name="connsiteX12" fmla="*/ 248185 w 3462287"/>
              <a:gd name="connsiteY12" fmla="*/ 2118548 h 2925577"/>
              <a:gd name="connsiteX13" fmla="*/ 400585 w 3462287"/>
              <a:gd name="connsiteY13" fmla="*/ 2109023 h 2925577"/>
              <a:gd name="connsiteX14" fmla="*/ 486310 w 3462287"/>
              <a:gd name="connsiteY14" fmla="*/ 2480498 h 2925577"/>
              <a:gd name="connsiteX15" fmla="*/ 533935 w 3462287"/>
              <a:gd name="connsiteY15" fmla="*/ 2775773 h 2925577"/>
              <a:gd name="connsiteX16" fmla="*/ 552985 w 3462287"/>
              <a:gd name="connsiteY16" fmla="*/ 2918648 h 2925577"/>
              <a:gd name="connsiteX17" fmla="*/ 638710 w 3462287"/>
              <a:gd name="connsiteY17" fmla="*/ 2566223 h 2925577"/>
              <a:gd name="connsiteX18" fmla="*/ 676810 w 3462287"/>
              <a:gd name="connsiteY18" fmla="*/ 2404298 h 2925577"/>
              <a:gd name="connsiteX19" fmla="*/ 733960 w 3462287"/>
              <a:gd name="connsiteY19" fmla="*/ 2232848 h 2925577"/>
              <a:gd name="connsiteX20" fmla="*/ 819685 w 3462287"/>
              <a:gd name="connsiteY20" fmla="*/ 2185223 h 2925577"/>
              <a:gd name="connsiteX21" fmla="*/ 962560 w 3462287"/>
              <a:gd name="connsiteY21" fmla="*/ 2175698 h 2925577"/>
              <a:gd name="connsiteX22" fmla="*/ 1267360 w 3462287"/>
              <a:gd name="connsiteY22" fmla="*/ 2185223 h 2925577"/>
              <a:gd name="connsiteX23" fmla="*/ 1610260 w 3462287"/>
              <a:gd name="connsiteY23" fmla="*/ 2204273 h 2925577"/>
              <a:gd name="connsiteX24" fmla="*/ 2248435 w 3462287"/>
              <a:gd name="connsiteY24" fmla="*/ 2185223 h 2925577"/>
              <a:gd name="connsiteX25" fmla="*/ 2562760 w 3462287"/>
              <a:gd name="connsiteY25" fmla="*/ 2185223 h 2925577"/>
              <a:gd name="connsiteX26" fmla="*/ 2829460 w 3462287"/>
              <a:gd name="connsiteY26" fmla="*/ 2147123 h 2925577"/>
              <a:gd name="connsiteX27" fmla="*/ 3000910 w 3462287"/>
              <a:gd name="connsiteY27" fmla="*/ 2023298 h 2925577"/>
              <a:gd name="connsiteX28" fmla="*/ 3143785 w 3462287"/>
              <a:gd name="connsiteY28" fmla="*/ 1794698 h 2925577"/>
              <a:gd name="connsiteX29" fmla="*/ 3258085 w 3462287"/>
              <a:gd name="connsiteY29" fmla="*/ 1556573 h 2925577"/>
              <a:gd name="connsiteX30" fmla="*/ 3353335 w 3462287"/>
              <a:gd name="connsiteY30" fmla="*/ 1204148 h 2925577"/>
              <a:gd name="connsiteX31" fmla="*/ 3439060 w 3462287"/>
              <a:gd name="connsiteY31" fmla="*/ 899348 h 2925577"/>
              <a:gd name="connsiteX32" fmla="*/ 3458110 w 3462287"/>
              <a:gd name="connsiteY32" fmla="*/ 546923 h 2925577"/>
              <a:gd name="connsiteX0" fmla="*/ 3458110 w 3462287"/>
              <a:gd name="connsiteY0" fmla="*/ 546923 h 2925577"/>
              <a:gd name="connsiteX1" fmla="*/ 3448585 w 3462287"/>
              <a:gd name="connsiteY1" fmla="*/ 251648 h 2925577"/>
              <a:gd name="connsiteX2" fmla="*/ 3324760 w 3462287"/>
              <a:gd name="connsiteY2" fmla="*/ 175448 h 2925577"/>
              <a:gd name="connsiteX3" fmla="*/ 3124735 w 3462287"/>
              <a:gd name="connsiteY3" fmla="*/ 99248 h 2925577"/>
              <a:gd name="connsiteX4" fmla="*/ 2000785 w 3462287"/>
              <a:gd name="connsiteY4" fmla="*/ 3998 h 2925577"/>
              <a:gd name="connsiteX5" fmla="*/ 810160 w 3462287"/>
              <a:gd name="connsiteY5" fmla="*/ 23048 h 2925577"/>
              <a:gd name="connsiteX6" fmla="*/ 333910 w 3462287"/>
              <a:gd name="connsiteY6" fmla="*/ 70673 h 2925577"/>
              <a:gd name="connsiteX7" fmla="*/ 124360 w 3462287"/>
              <a:gd name="connsiteY7" fmla="*/ 184973 h 2925577"/>
              <a:gd name="connsiteX8" fmla="*/ 29110 w 3462287"/>
              <a:gd name="connsiteY8" fmla="*/ 404048 h 2925577"/>
              <a:gd name="connsiteX9" fmla="*/ 535 w 3462287"/>
              <a:gd name="connsiteY9" fmla="*/ 1242248 h 2925577"/>
              <a:gd name="connsiteX10" fmla="*/ 48160 w 3462287"/>
              <a:gd name="connsiteY10" fmla="*/ 1766123 h 2925577"/>
              <a:gd name="connsiteX11" fmla="*/ 105310 w 3462287"/>
              <a:gd name="connsiteY11" fmla="*/ 2004248 h 2925577"/>
              <a:gd name="connsiteX12" fmla="*/ 248185 w 3462287"/>
              <a:gd name="connsiteY12" fmla="*/ 2118548 h 2925577"/>
              <a:gd name="connsiteX13" fmla="*/ 429160 w 3462287"/>
              <a:gd name="connsiteY13" fmla="*/ 2185223 h 2925577"/>
              <a:gd name="connsiteX14" fmla="*/ 486310 w 3462287"/>
              <a:gd name="connsiteY14" fmla="*/ 2480498 h 2925577"/>
              <a:gd name="connsiteX15" fmla="*/ 533935 w 3462287"/>
              <a:gd name="connsiteY15" fmla="*/ 2775773 h 2925577"/>
              <a:gd name="connsiteX16" fmla="*/ 552985 w 3462287"/>
              <a:gd name="connsiteY16" fmla="*/ 2918648 h 2925577"/>
              <a:gd name="connsiteX17" fmla="*/ 638710 w 3462287"/>
              <a:gd name="connsiteY17" fmla="*/ 2566223 h 2925577"/>
              <a:gd name="connsiteX18" fmla="*/ 676810 w 3462287"/>
              <a:gd name="connsiteY18" fmla="*/ 2404298 h 2925577"/>
              <a:gd name="connsiteX19" fmla="*/ 733960 w 3462287"/>
              <a:gd name="connsiteY19" fmla="*/ 2232848 h 2925577"/>
              <a:gd name="connsiteX20" fmla="*/ 819685 w 3462287"/>
              <a:gd name="connsiteY20" fmla="*/ 2185223 h 2925577"/>
              <a:gd name="connsiteX21" fmla="*/ 962560 w 3462287"/>
              <a:gd name="connsiteY21" fmla="*/ 2175698 h 2925577"/>
              <a:gd name="connsiteX22" fmla="*/ 1267360 w 3462287"/>
              <a:gd name="connsiteY22" fmla="*/ 2185223 h 2925577"/>
              <a:gd name="connsiteX23" fmla="*/ 1610260 w 3462287"/>
              <a:gd name="connsiteY23" fmla="*/ 2204273 h 2925577"/>
              <a:gd name="connsiteX24" fmla="*/ 2248435 w 3462287"/>
              <a:gd name="connsiteY24" fmla="*/ 2185223 h 2925577"/>
              <a:gd name="connsiteX25" fmla="*/ 2562760 w 3462287"/>
              <a:gd name="connsiteY25" fmla="*/ 2185223 h 2925577"/>
              <a:gd name="connsiteX26" fmla="*/ 2829460 w 3462287"/>
              <a:gd name="connsiteY26" fmla="*/ 2147123 h 2925577"/>
              <a:gd name="connsiteX27" fmla="*/ 3000910 w 3462287"/>
              <a:gd name="connsiteY27" fmla="*/ 2023298 h 2925577"/>
              <a:gd name="connsiteX28" fmla="*/ 3143785 w 3462287"/>
              <a:gd name="connsiteY28" fmla="*/ 1794698 h 2925577"/>
              <a:gd name="connsiteX29" fmla="*/ 3258085 w 3462287"/>
              <a:gd name="connsiteY29" fmla="*/ 1556573 h 2925577"/>
              <a:gd name="connsiteX30" fmla="*/ 3353335 w 3462287"/>
              <a:gd name="connsiteY30" fmla="*/ 1204148 h 2925577"/>
              <a:gd name="connsiteX31" fmla="*/ 3439060 w 3462287"/>
              <a:gd name="connsiteY31" fmla="*/ 899348 h 2925577"/>
              <a:gd name="connsiteX32" fmla="*/ 3458110 w 3462287"/>
              <a:gd name="connsiteY32" fmla="*/ 546923 h 2925577"/>
              <a:gd name="connsiteX0" fmla="*/ 3458110 w 3458646"/>
              <a:gd name="connsiteY0" fmla="*/ 546923 h 2925577"/>
              <a:gd name="connsiteX1" fmla="*/ 3448585 w 3458646"/>
              <a:gd name="connsiteY1" fmla="*/ 251648 h 2925577"/>
              <a:gd name="connsiteX2" fmla="*/ 3400960 w 3458646"/>
              <a:gd name="connsiteY2" fmla="*/ 156398 h 2925577"/>
              <a:gd name="connsiteX3" fmla="*/ 3124735 w 3458646"/>
              <a:gd name="connsiteY3" fmla="*/ 99248 h 2925577"/>
              <a:gd name="connsiteX4" fmla="*/ 2000785 w 3458646"/>
              <a:gd name="connsiteY4" fmla="*/ 3998 h 2925577"/>
              <a:gd name="connsiteX5" fmla="*/ 810160 w 3458646"/>
              <a:gd name="connsiteY5" fmla="*/ 23048 h 2925577"/>
              <a:gd name="connsiteX6" fmla="*/ 333910 w 3458646"/>
              <a:gd name="connsiteY6" fmla="*/ 70673 h 2925577"/>
              <a:gd name="connsiteX7" fmla="*/ 124360 w 3458646"/>
              <a:gd name="connsiteY7" fmla="*/ 184973 h 2925577"/>
              <a:gd name="connsiteX8" fmla="*/ 29110 w 3458646"/>
              <a:gd name="connsiteY8" fmla="*/ 404048 h 2925577"/>
              <a:gd name="connsiteX9" fmla="*/ 535 w 3458646"/>
              <a:gd name="connsiteY9" fmla="*/ 1242248 h 2925577"/>
              <a:gd name="connsiteX10" fmla="*/ 48160 w 3458646"/>
              <a:gd name="connsiteY10" fmla="*/ 1766123 h 2925577"/>
              <a:gd name="connsiteX11" fmla="*/ 105310 w 3458646"/>
              <a:gd name="connsiteY11" fmla="*/ 2004248 h 2925577"/>
              <a:gd name="connsiteX12" fmla="*/ 248185 w 3458646"/>
              <a:gd name="connsiteY12" fmla="*/ 2118548 h 2925577"/>
              <a:gd name="connsiteX13" fmla="*/ 429160 w 3458646"/>
              <a:gd name="connsiteY13" fmla="*/ 2185223 h 2925577"/>
              <a:gd name="connsiteX14" fmla="*/ 486310 w 3458646"/>
              <a:gd name="connsiteY14" fmla="*/ 2480498 h 2925577"/>
              <a:gd name="connsiteX15" fmla="*/ 533935 w 3458646"/>
              <a:gd name="connsiteY15" fmla="*/ 2775773 h 2925577"/>
              <a:gd name="connsiteX16" fmla="*/ 552985 w 3458646"/>
              <a:gd name="connsiteY16" fmla="*/ 2918648 h 2925577"/>
              <a:gd name="connsiteX17" fmla="*/ 638710 w 3458646"/>
              <a:gd name="connsiteY17" fmla="*/ 2566223 h 2925577"/>
              <a:gd name="connsiteX18" fmla="*/ 676810 w 3458646"/>
              <a:gd name="connsiteY18" fmla="*/ 2404298 h 2925577"/>
              <a:gd name="connsiteX19" fmla="*/ 733960 w 3458646"/>
              <a:gd name="connsiteY19" fmla="*/ 2232848 h 2925577"/>
              <a:gd name="connsiteX20" fmla="*/ 819685 w 3458646"/>
              <a:gd name="connsiteY20" fmla="*/ 2185223 h 2925577"/>
              <a:gd name="connsiteX21" fmla="*/ 962560 w 3458646"/>
              <a:gd name="connsiteY21" fmla="*/ 2175698 h 2925577"/>
              <a:gd name="connsiteX22" fmla="*/ 1267360 w 3458646"/>
              <a:gd name="connsiteY22" fmla="*/ 2185223 h 2925577"/>
              <a:gd name="connsiteX23" fmla="*/ 1610260 w 3458646"/>
              <a:gd name="connsiteY23" fmla="*/ 2204273 h 2925577"/>
              <a:gd name="connsiteX24" fmla="*/ 2248435 w 3458646"/>
              <a:gd name="connsiteY24" fmla="*/ 2185223 h 2925577"/>
              <a:gd name="connsiteX25" fmla="*/ 2562760 w 3458646"/>
              <a:gd name="connsiteY25" fmla="*/ 2185223 h 2925577"/>
              <a:gd name="connsiteX26" fmla="*/ 2829460 w 3458646"/>
              <a:gd name="connsiteY26" fmla="*/ 2147123 h 2925577"/>
              <a:gd name="connsiteX27" fmla="*/ 3000910 w 3458646"/>
              <a:gd name="connsiteY27" fmla="*/ 2023298 h 2925577"/>
              <a:gd name="connsiteX28" fmla="*/ 3143785 w 3458646"/>
              <a:gd name="connsiteY28" fmla="*/ 1794698 h 2925577"/>
              <a:gd name="connsiteX29" fmla="*/ 3258085 w 3458646"/>
              <a:gd name="connsiteY29" fmla="*/ 1556573 h 2925577"/>
              <a:gd name="connsiteX30" fmla="*/ 3353335 w 3458646"/>
              <a:gd name="connsiteY30" fmla="*/ 1204148 h 2925577"/>
              <a:gd name="connsiteX31" fmla="*/ 3439060 w 3458646"/>
              <a:gd name="connsiteY31" fmla="*/ 899348 h 2925577"/>
              <a:gd name="connsiteX32" fmla="*/ 3458110 w 3458646"/>
              <a:gd name="connsiteY32" fmla="*/ 546923 h 2925577"/>
              <a:gd name="connsiteX0" fmla="*/ 3458110 w 3459978"/>
              <a:gd name="connsiteY0" fmla="*/ 546923 h 2925577"/>
              <a:gd name="connsiteX1" fmla="*/ 3448585 w 3459978"/>
              <a:gd name="connsiteY1" fmla="*/ 251648 h 2925577"/>
              <a:gd name="connsiteX2" fmla="*/ 3400960 w 3459978"/>
              <a:gd name="connsiteY2" fmla="*/ 156398 h 2925577"/>
              <a:gd name="connsiteX3" fmla="*/ 3124735 w 3459978"/>
              <a:gd name="connsiteY3" fmla="*/ 99248 h 2925577"/>
              <a:gd name="connsiteX4" fmla="*/ 2000785 w 3459978"/>
              <a:gd name="connsiteY4" fmla="*/ 3998 h 2925577"/>
              <a:gd name="connsiteX5" fmla="*/ 810160 w 3459978"/>
              <a:gd name="connsiteY5" fmla="*/ 23048 h 2925577"/>
              <a:gd name="connsiteX6" fmla="*/ 333910 w 3459978"/>
              <a:gd name="connsiteY6" fmla="*/ 70673 h 2925577"/>
              <a:gd name="connsiteX7" fmla="*/ 124360 w 3459978"/>
              <a:gd name="connsiteY7" fmla="*/ 184973 h 2925577"/>
              <a:gd name="connsiteX8" fmla="*/ 29110 w 3459978"/>
              <a:gd name="connsiteY8" fmla="*/ 404048 h 2925577"/>
              <a:gd name="connsiteX9" fmla="*/ 535 w 3459978"/>
              <a:gd name="connsiteY9" fmla="*/ 1242248 h 2925577"/>
              <a:gd name="connsiteX10" fmla="*/ 48160 w 3459978"/>
              <a:gd name="connsiteY10" fmla="*/ 1766123 h 2925577"/>
              <a:gd name="connsiteX11" fmla="*/ 105310 w 3459978"/>
              <a:gd name="connsiteY11" fmla="*/ 2004248 h 2925577"/>
              <a:gd name="connsiteX12" fmla="*/ 248185 w 3459978"/>
              <a:gd name="connsiteY12" fmla="*/ 2118548 h 2925577"/>
              <a:gd name="connsiteX13" fmla="*/ 429160 w 3459978"/>
              <a:gd name="connsiteY13" fmla="*/ 2185223 h 2925577"/>
              <a:gd name="connsiteX14" fmla="*/ 486310 w 3459978"/>
              <a:gd name="connsiteY14" fmla="*/ 2480498 h 2925577"/>
              <a:gd name="connsiteX15" fmla="*/ 533935 w 3459978"/>
              <a:gd name="connsiteY15" fmla="*/ 2775773 h 2925577"/>
              <a:gd name="connsiteX16" fmla="*/ 552985 w 3459978"/>
              <a:gd name="connsiteY16" fmla="*/ 2918648 h 2925577"/>
              <a:gd name="connsiteX17" fmla="*/ 638710 w 3459978"/>
              <a:gd name="connsiteY17" fmla="*/ 2566223 h 2925577"/>
              <a:gd name="connsiteX18" fmla="*/ 676810 w 3459978"/>
              <a:gd name="connsiteY18" fmla="*/ 2404298 h 2925577"/>
              <a:gd name="connsiteX19" fmla="*/ 733960 w 3459978"/>
              <a:gd name="connsiteY19" fmla="*/ 2232848 h 2925577"/>
              <a:gd name="connsiteX20" fmla="*/ 819685 w 3459978"/>
              <a:gd name="connsiteY20" fmla="*/ 2185223 h 2925577"/>
              <a:gd name="connsiteX21" fmla="*/ 962560 w 3459978"/>
              <a:gd name="connsiteY21" fmla="*/ 2175698 h 2925577"/>
              <a:gd name="connsiteX22" fmla="*/ 1267360 w 3459978"/>
              <a:gd name="connsiteY22" fmla="*/ 2185223 h 2925577"/>
              <a:gd name="connsiteX23" fmla="*/ 1610260 w 3459978"/>
              <a:gd name="connsiteY23" fmla="*/ 2204273 h 2925577"/>
              <a:gd name="connsiteX24" fmla="*/ 2248435 w 3459978"/>
              <a:gd name="connsiteY24" fmla="*/ 2185223 h 2925577"/>
              <a:gd name="connsiteX25" fmla="*/ 2562760 w 3459978"/>
              <a:gd name="connsiteY25" fmla="*/ 2185223 h 2925577"/>
              <a:gd name="connsiteX26" fmla="*/ 2829460 w 3459978"/>
              <a:gd name="connsiteY26" fmla="*/ 2147123 h 2925577"/>
              <a:gd name="connsiteX27" fmla="*/ 3000910 w 3459978"/>
              <a:gd name="connsiteY27" fmla="*/ 2023298 h 2925577"/>
              <a:gd name="connsiteX28" fmla="*/ 3143785 w 3459978"/>
              <a:gd name="connsiteY28" fmla="*/ 1794698 h 2925577"/>
              <a:gd name="connsiteX29" fmla="*/ 3258085 w 3459978"/>
              <a:gd name="connsiteY29" fmla="*/ 1556573 h 2925577"/>
              <a:gd name="connsiteX30" fmla="*/ 3353335 w 3459978"/>
              <a:gd name="connsiteY30" fmla="*/ 1204148 h 2925577"/>
              <a:gd name="connsiteX31" fmla="*/ 3420010 w 3459978"/>
              <a:gd name="connsiteY31" fmla="*/ 899348 h 2925577"/>
              <a:gd name="connsiteX32" fmla="*/ 3458110 w 3459978"/>
              <a:gd name="connsiteY32" fmla="*/ 546923 h 2925577"/>
              <a:gd name="connsiteX0" fmla="*/ 3458110 w 3459978"/>
              <a:gd name="connsiteY0" fmla="*/ 518348 h 2925577"/>
              <a:gd name="connsiteX1" fmla="*/ 3448585 w 3459978"/>
              <a:gd name="connsiteY1" fmla="*/ 251648 h 2925577"/>
              <a:gd name="connsiteX2" fmla="*/ 3400960 w 3459978"/>
              <a:gd name="connsiteY2" fmla="*/ 156398 h 2925577"/>
              <a:gd name="connsiteX3" fmla="*/ 3124735 w 3459978"/>
              <a:gd name="connsiteY3" fmla="*/ 99248 h 2925577"/>
              <a:gd name="connsiteX4" fmla="*/ 2000785 w 3459978"/>
              <a:gd name="connsiteY4" fmla="*/ 3998 h 2925577"/>
              <a:gd name="connsiteX5" fmla="*/ 810160 w 3459978"/>
              <a:gd name="connsiteY5" fmla="*/ 23048 h 2925577"/>
              <a:gd name="connsiteX6" fmla="*/ 333910 w 3459978"/>
              <a:gd name="connsiteY6" fmla="*/ 70673 h 2925577"/>
              <a:gd name="connsiteX7" fmla="*/ 124360 w 3459978"/>
              <a:gd name="connsiteY7" fmla="*/ 184973 h 2925577"/>
              <a:gd name="connsiteX8" fmla="*/ 29110 w 3459978"/>
              <a:gd name="connsiteY8" fmla="*/ 404048 h 2925577"/>
              <a:gd name="connsiteX9" fmla="*/ 535 w 3459978"/>
              <a:gd name="connsiteY9" fmla="*/ 1242248 h 2925577"/>
              <a:gd name="connsiteX10" fmla="*/ 48160 w 3459978"/>
              <a:gd name="connsiteY10" fmla="*/ 1766123 h 2925577"/>
              <a:gd name="connsiteX11" fmla="*/ 105310 w 3459978"/>
              <a:gd name="connsiteY11" fmla="*/ 2004248 h 2925577"/>
              <a:gd name="connsiteX12" fmla="*/ 248185 w 3459978"/>
              <a:gd name="connsiteY12" fmla="*/ 2118548 h 2925577"/>
              <a:gd name="connsiteX13" fmla="*/ 429160 w 3459978"/>
              <a:gd name="connsiteY13" fmla="*/ 2185223 h 2925577"/>
              <a:gd name="connsiteX14" fmla="*/ 486310 w 3459978"/>
              <a:gd name="connsiteY14" fmla="*/ 2480498 h 2925577"/>
              <a:gd name="connsiteX15" fmla="*/ 533935 w 3459978"/>
              <a:gd name="connsiteY15" fmla="*/ 2775773 h 2925577"/>
              <a:gd name="connsiteX16" fmla="*/ 552985 w 3459978"/>
              <a:gd name="connsiteY16" fmla="*/ 2918648 h 2925577"/>
              <a:gd name="connsiteX17" fmla="*/ 638710 w 3459978"/>
              <a:gd name="connsiteY17" fmla="*/ 2566223 h 2925577"/>
              <a:gd name="connsiteX18" fmla="*/ 676810 w 3459978"/>
              <a:gd name="connsiteY18" fmla="*/ 2404298 h 2925577"/>
              <a:gd name="connsiteX19" fmla="*/ 733960 w 3459978"/>
              <a:gd name="connsiteY19" fmla="*/ 2232848 h 2925577"/>
              <a:gd name="connsiteX20" fmla="*/ 819685 w 3459978"/>
              <a:gd name="connsiteY20" fmla="*/ 2185223 h 2925577"/>
              <a:gd name="connsiteX21" fmla="*/ 962560 w 3459978"/>
              <a:gd name="connsiteY21" fmla="*/ 2175698 h 2925577"/>
              <a:gd name="connsiteX22" fmla="*/ 1267360 w 3459978"/>
              <a:gd name="connsiteY22" fmla="*/ 2185223 h 2925577"/>
              <a:gd name="connsiteX23" fmla="*/ 1610260 w 3459978"/>
              <a:gd name="connsiteY23" fmla="*/ 2204273 h 2925577"/>
              <a:gd name="connsiteX24" fmla="*/ 2248435 w 3459978"/>
              <a:gd name="connsiteY24" fmla="*/ 2185223 h 2925577"/>
              <a:gd name="connsiteX25" fmla="*/ 2562760 w 3459978"/>
              <a:gd name="connsiteY25" fmla="*/ 2185223 h 2925577"/>
              <a:gd name="connsiteX26" fmla="*/ 2829460 w 3459978"/>
              <a:gd name="connsiteY26" fmla="*/ 2147123 h 2925577"/>
              <a:gd name="connsiteX27" fmla="*/ 3000910 w 3459978"/>
              <a:gd name="connsiteY27" fmla="*/ 2023298 h 2925577"/>
              <a:gd name="connsiteX28" fmla="*/ 3143785 w 3459978"/>
              <a:gd name="connsiteY28" fmla="*/ 1794698 h 2925577"/>
              <a:gd name="connsiteX29" fmla="*/ 3258085 w 3459978"/>
              <a:gd name="connsiteY29" fmla="*/ 1556573 h 2925577"/>
              <a:gd name="connsiteX30" fmla="*/ 3353335 w 3459978"/>
              <a:gd name="connsiteY30" fmla="*/ 1204148 h 2925577"/>
              <a:gd name="connsiteX31" fmla="*/ 3420010 w 3459978"/>
              <a:gd name="connsiteY31" fmla="*/ 899348 h 2925577"/>
              <a:gd name="connsiteX32" fmla="*/ 3458110 w 3459978"/>
              <a:gd name="connsiteY32" fmla="*/ 518348 h 2925577"/>
              <a:gd name="connsiteX0" fmla="*/ 3458110 w 3460957"/>
              <a:gd name="connsiteY0" fmla="*/ 518348 h 2925577"/>
              <a:gd name="connsiteX1" fmla="*/ 3448585 w 3460957"/>
              <a:gd name="connsiteY1" fmla="*/ 251648 h 2925577"/>
              <a:gd name="connsiteX2" fmla="*/ 3372385 w 3460957"/>
              <a:gd name="connsiteY2" fmla="*/ 146873 h 2925577"/>
              <a:gd name="connsiteX3" fmla="*/ 3124735 w 3460957"/>
              <a:gd name="connsiteY3" fmla="*/ 99248 h 2925577"/>
              <a:gd name="connsiteX4" fmla="*/ 2000785 w 3460957"/>
              <a:gd name="connsiteY4" fmla="*/ 3998 h 2925577"/>
              <a:gd name="connsiteX5" fmla="*/ 810160 w 3460957"/>
              <a:gd name="connsiteY5" fmla="*/ 23048 h 2925577"/>
              <a:gd name="connsiteX6" fmla="*/ 333910 w 3460957"/>
              <a:gd name="connsiteY6" fmla="*/ 70673 h 2925577"/>
              <a:gd name="connsiteX7" fmla="*/ 124360 w 3460957"/>
              <a:gd name="connsiteY7" fmla="*/ 184973 h 2925577"/>
              <a:gd name="connsiteX8" fmla="*/ 29110 w 3460957"/>
              <a:gd name="connsiteY8" fmla="*/ 404048 h 2925577"/>
              <a:gd name="connsiteX9" fmla="*/ 535 w 3460957"/>
              <a:gd name="connsiteY9" fmla="*/ 1242248 h 2925577"/>
              <a:gd name="connsiteX10" fmla="*/ 48160 w 3460957"/>
              <a:gd name="connsiteY10" fmla="*/ 1766123 h 2925577"/>
              <a:gd name="connsiteX11" fmla="*/ 105310 w 3460957"/>
              <a:gd name="connsiteY11" fmla="*/ 2004248 h 2925577"/>
              <a:gd name="connsiteX12" fmla="*/ 248185 w 3460957"/>
              <a:gd name="connsiteY12" fmla="*/ 2118548 h 2925577"/>
              <a:gd name="connsiteX13" fmla="*/ 429160 w 3460957"/>
              <a:gd name="connsiteY13" fmla="*/ 2185223 h 2925577"/>
              <a:gd name="connsiteX14" fmla="*/ 486310 w 3460957"/>
              <a:gd name="connsiteY14" fmla="*/ 2480498 h 2925577"/>
              <a:gd name="connsiteX15" fmla="*/ 533935 w 3460957"/>
              <a:gd name="connsiteY15" fmla="*/ 2775773 h 2925577"/>
              <a:gd name="connsiteX16" fmla="*/ 552985 w 3460957"/>
              <a:gd name="connsiteY16" fmla="*/ 2918648 h 2925577"/>
              <a:gd name="connsiteX17" fmla="*/ 638710 w 3460957"/>
              <a:gd name="connsiteY17" fmla="*/ 2566223 h 2925577"/>
              <a:gd name="connsiteX18" fmla="*/ 676810 w 3460957"/>
              <a:gd name="connsiteY18" fmla="*/ 2404298 h 2925577"/>
              <a:gd name="connsiteX19" fmla="*/ 733960 w 3460957"/>
              <a:gd name="connsiteY19" fmla="*/ 2232848 h 2925577"/>
              <a:gd name="connsiteX20" fmla="*/ 819685 w 3460957"/>
              <a:gd name="connsiteY20" fmla="*/ 2185223 h 2925577"/>
              <a:gd name="connsiteX21" fmla="*/ 962560 w 3460957"/>
              <a:gd name="connsiteY21" fmla="*/ 2175698 h 2925577"/>
              <a:gd name="connsiteX22" fmla="*/ 1267360 w 3460957"/>
              <a:gd name="connsiteY22" fmla="*/ 2185223 h 2925577"/>
              <a:gd name="connsiteX23" fmla="*/ 1610260 w 3460957"/>
              <a:gd name="connsiteY23" fmla="*/ 2204273 h 2925577"/>
              <a:gd name="connsiteX24" fmla="*/ 2248435 w 3460957"/>
              <a:gd name="connsiteY24" fmla="*/ 2185223 h 2925577"/>
              <a:gd name="connsiteX25" fmla="*/ 2562760 w 3460957"/>
              <a:gd name="connsiteY25" fmla="*/ 2185223 h 2925577"/>
              <a:gd name="connsiteX26" fmla="*/ 2829460 w 3460957"/>
              <a:gd name="connsiteY26" fmla="*/ 2147123 h 2925577"/>
              <a:gd name="connsiteX27" fmla="*/ 3000910 w 3460957"/>
              <a:gd name="connsiteY27" fmla="*/ 2023298 h 2925577"/>
              <a:gd name="connsiteX28" fmla="*/ 3143785 w 3460957"/>
              <a:gd name="connsiteY28" fmla="*/ 1794698 h 2925577"/>
              <a:gd name="connsiteX29" fmla="*/ 3258085 w 3460957"/>
              <a:gd name="connsiteY29" fmla="*/ 1556573 h 2925577"/>
              <a:gd name="connsiteX30" fmla="*/ 3353335 w 3460957"/>
              <a:gd name="connsiteY30" fmla="*/ 1204148 h 2925577"/>
              <a:gd name="connsiteX31" fmla="*/ 3420010 w 3460957"/>
              <a:gd name="connsiteY31" fmla="*/ 899348 h 2925577"/>
              <a:gd name="connsiteX32" fmla="*/ 3458110 w 3460957"/>
              <a:gd name="connsiteY32" fmla="*/ 518348 h 2925577"/>
              <a:gd name="connsiteX0" fmla="*/ 3458110 w 3460957"/>
              <a:gd name="connsiteY0" fmla="*/ 518348 h 2925577"/>
              <a:gd name="connsiteX1" fmla="*/ 3448585 w 3460957"/>
              <a:gd name="connsiteY1" fmla="*/ 251648 h 2925577"/>
              <a:gd name="connsiteX2" fmla="*/ 3372385 w 3460957"/>
              <a:gd name="connsiteY2" fmla="*/ 146873 h 2925577"/>
              <a:gd name="connsiteX3" fmla="*/ 3124735 w 3460957"/>
              <a:gd name="connsiteY3" fmla="*/ 99248 h 2925577"/>
              <a:gd name="connsiteX4" fmla="*/ 2000785 w 3460957"/>
              <a:gd name="connsiteY4" fmla="*/ 3998 h 2925577"/>
              <a:gd name="connsiteX5" fmla="*/ 810160 w 3460957"/>
              <a:gd name="connsiteY5" fmla="*/ 23048 h 2925577"/>
              <a:gd name="connsiteX6" fmla="*/ 333910 w 3460957"/>
              <a:gd name="connsiteY6" fmla="*/ 70673 h 2925577"/>
              <a:gd name="connsiteX7" fmla="*/ 124360 w 3460957"/>
              <a:gd name="connsiteY7" fmla="*/ 184973 h 2925577"/>
              <a:gd name="connsiteX8" fmla="*/ 29110 w 3460957"/>
              <a:gd name="connsiteY8" fmla="*/ 404048 h 2925577"/>
              <a:gd name="connsiteX9" fmla="*/ 535 w 3460957"/>
              <a:gd name="connsiteY9" fmla="*/ 1242248 h 2925577"/>
              <a:gd name="connsiteX10" fmla="*/ 48160 w 3460957"/>
              <a:gd name="connsiteY10" fmla="*/ 1766123 h 2925577"/>
              <a:gd name="connsiteX11" fmla="*/ 105310 w 3460957"/>
              <a:gd name="connsiteY11" fmla="*/ 2004248 h 2925577"/>
              <a:gd name="connsiteX12" fmla="*/ 248185 w 3460957"/>
              <a:gd name="connsiteY12" fmla="*/ 2118548 h 2925577"/>
              <a:gd name="connsiteX13" fmla="*/ 429160 w 3460957"/>
              <a:gd name="connsiteY13" fmla="*/ 2185223 h 2925577"/>
              <a:gd name="connsiteX14" fmla="*/ 486310 w 3460957"/>
              <a:gd name="connsiteY14" fmla="*/ 2480498 h 2925577"/>
              <a:gd name="connsiteX15" fmla="*/ 533935 w 3460957"/>
              <a:gd name="connsiteY15" fmla="*/ 2775773 h 2925577"/>
              <a:gd name="connsiteX16" fmla="*/ 552985 w 3460957"/>
              <a:gd name="connsiteY16" fmla="*/ 2918648 h 2925577"/>
              <a:gd name="connsiteX17" fmla="*/ 638710 w 3460957"/>
              <a:gd name="connsiteY17" fmla="*/ 2566223 h 2925577"/>
              <a:gd name="connsiteX18" fmla="*/ 632360 w 3460957"/>
              <a:gd name="connsiteY18" fmla="*/ 2404298 h 2925577"/>
              <a:gd name="connsiteX19" fmla="*/ 733960 w 3460957"/>
              <a:gd name="connsiteY19" fmla="*/ 2232848 h 2925577"/>
              <a:gd name="connsiteX20" fmla="*/ 819685 w 3460957"/>
              <a:gd name="connsiteY20" fmla="*/ 2185223 h 2925577"/>
              <a:gd name="connsiteX21" fmla="*/ 962560 w 3460957"/>
              <a:gd name="connsiteY21" fmla="*/ 2175698 h 2925577"/>
              <a:gd name="connsiteX22" fmla="*/ 1267360 w 3460957"/>
              <a:gd name="connsiteY22" fmla="*/ 2185223 h 2925577"/>
              <a:gd name="connsiteX23" fmla="*/ 1610260 w 3460957"/>
              <a:gd name="connsiteY23" fmla="*/ 2204273 h 2925577"/>
              <a:gd name="connsiteX24" fmla="*/ 2248435 w 3460957"/>
              <a:gd name="connsiteY24" fmla="*/ 2185223 h 2925577"/>
              <a:gd name="connsiteX25" fmla="*/ 2562760 w 3460957"/>
              <a:gd name="connsiteY25" fmla="*/ 2185223 h 2925577"/>
              <a:gd name="connsiteX26" fmla="*/ 2829460 w 3460957"/>
              <a:gd name="connsiteY26" fmla="*/ 2147123 h 2925577"/>
              <a:gd name="connsiteX27" fmla="*/ 3000910 w 3460957"/>
              <a:gd name="connsiteY27" fmla="*/ 2023298 h 2925577"/>
              <a:gd name="connsiteX28" fmla="*/ 3143785 w 3460957"/>
              <a:gd name="connsiteY28" fmla="*/ 1794698 h 2925577"/>
              <a:gd name="connsiteX29" fmla="*/ 3258085 w 3460957"/>
              <a:gd name="connsiteY29" fmla="*/ 1556573 h 2925577"/>
              <a:gd name="connsiteX30" fmla="*/ 3353335 w 3460957"/>
              <a:gd name="connsiteY30" fmla="*/ 1204148 h 2925577"/>
              <a:gd name="connsiteX31" fmla="*/ 3420010 w 3460957"/>
              <a:gd name="connsiteY31" fmla="*/ 899348 h 2925577"/>
              <a:gd name="connsiteX32" fmla="*/ 3458110 w 3460957"/>
              <a:gd name="connsiteY32" fmla="*/ 518348 h 2925577"/>
              <a:gd name="connsiteX0" fmla="*/ 3458110 w 3460957"/>
              <a:gd name="connsiteY0" fmla="*/ 518348 h 2925577"/>
              <a:gd name="connsiteX1" fmla="*/ 3448585 w 3460957"/>
              <a:gd name="connsiteY1" fmla="*/ 251648 h 2925577"/>
              <a:gd name="connsiteX2" fmla="*/ 3372385 w 3460957"/>
              <a:gd name="connsiteY2" fmla="*/ 146873 h 2925577"/>
              <a:gd name="connsiteX3" fmla="*/ 3124735 w 3460957"/>
              <a:gd name="connsiteY3" fmla="*/ 99248 h 2925577"/>
              <a:gd name="connsiteX4" fmla="*/ 2000785 w 3460957"/>
              <a:gd name="connsiteY4" fmla="*/ 3998 h 2925577"/>
              <a:gd name="connsiteX5" fmla="*/ 810160 w 3460957"/>
              <a:gd name="connsiteY5" fmla="*/ 23048 h 2925577"/>
              <a:gd name="connsiteX6" fmla="*/ 333910 w 3460957"/>
              <a:gd name="connsiteY6" fmla="*/ 70673 h 2925577"/>
              <a:gd name="connsiteX7" fmla="*/ 124360 w 3460957"/>
              <a:gd name="connsiteY7" fmla="*/ 184973 h 2925577"/>
              <a:gd name="connsiteX8" fmla="*/ 29110 w 3460957"/>
              <a:gd name="connsiteY8" fmla="*/ 404048 h 2925577"/>
              <a:gd name="connsiteX9" fmla="*/ 535 w 3460957"/>
              <a:gd name="connsiteY9" fmla="*/ 1242248 h 2925577"/>
              <a:gd name="connsiteX10" fmla="*/ 48160 w 3460957"/>
              <a:gd name="connsiteY10" fmla="*/ 1766123 h 2925577"/>
              <a:gd name="connsiteX11" fmla="*/ 105310 w 3460957"/>
              <a:gd name="connsiteY11" fmla="*/ 2004248 h 2925577"/>
              <a:gd name="connsiteX12" fmla="*/ 248185 w 3460957"/>
              <a:gd name="connsiteY12" fmla="*/ 2118548 h 2925577"/>
              <a:gd name="connsiteX13" fmla="*/ 429160 w 3460957"/>
              <a:gd name="connsiteY13" fmla="*/ 2185223 h 2925577"/>
              <a:gd name="connsiteX14" fmla="*/ 486310 w 3460957"/>
              <a:gd name="connsiteY14" fmla="*/ 2480498 h 2925577"/>
              <a:gd name="connsiteX15" fmla="*/ 533935 w 3460957"/>
              <a:gd name="connsiteY15" fmla="*/ 2775773 h 2925577"/>
              <a:gd name="connsiteX16" fmla="*/ 552985 w 3460957"/>
              <a:gd name="connsiteY16" fmla="*/ 2918648 h 2925577"/>
              <a:gd name="connsiteX17" fmla="*/ 638710 w 3460957"/>
              <a:gd name="connsiteY17" fmla="*/ 2566223 h 2925577"/>
              <a:gd name="connsiteX18" fmla="*/ 632360 w 3460957"/>
              <a:gd name="connsiteY18" fmla="*/ 2404298 h 2925577"/>
              <a:gd name="connsiteX19" fmla="*/ 733960 w 3460957"/>
              <a:gd name="connsiteY19" fmla="*/ 2232848 h 2925577"/>
              <a:gd name="connsiteX20" fmla="*/ 819685 w 3460957"/>
              <a:gd name="connsiteY20" fmla="*/ 2185223 h 2925577"/>
              <a:gd name="connsiteX21" fmla="*/ 962560 w 3460957"/>
              <a:gd name="connsiteY21" fmla="*/ 2175698 h 2925577"/>
              <a:gd name="connsiteX22" fmla="*/ 1267360 w 3460957"/>
              <a:gd name="connsiteY22" fmla="*/ 2185223 h 2925577"/>
              <a:gd name="connsiteX23" fmla="*/ 1610260 w 3460957"/>
              <a:gd name="connsiteY23" fmla="*/ 2204273 h 2925577"/>
              <a:gd name="connsiteX24" fmla="*/ 2248435 w 3460957"/>
              <a:gd name="connsiteY24" fmla="*/ 2185223 h 2925577"/>
              <a:gd name="connsiteX25" fmla="*/ 2562760 w 3460957"/>
              <a:gd name="connsiteY25" fmla="*/ 2185223 h 2925577"/>
              <a:gd name="connsiteX26" fmla="*/ 2829460 w 3460957"/>
              <a:gd name="connsiteY26" fmla="*/ 2147123 h 2925577"/>
              <a:gd name="connsiteX27" fmla="*/ 3000910 w 3460957"/>
              <a:gd name="connsiteY27" fmla="*/ 2023298 h 2925577"/>
              <a:gd name="connsiteX28" fmla="*/ 3143785 w 3460957"/>
              <a:gd name="connsiteY28" fmla="*/ 1794698 h 2925577"/>
              <a:gd name="connsiteX29" fmla="*/ 3258085 w 3460957"/>
              <a:gd name="connsiteY29" fmla="*/ 1556573 h 2925577"/>
              <a:gd name="connsiteX30" fmla="*/ 3353335 w 3460957"/>
              <a:gd name="connsiteY30" fmla="*/ 1204148 h 2925577"/>
              <a:gd name="connsiteX31" fmla="*/ 3420010 w 3460957"/>
              <a:gd name="connsiteY31" fmla="*/ 899348 h 2925577"/>
              <a:gd name="connsiteX32" fmla="*/ 3458110 w 3460957"/>
              <a:gd name="connsiteY32" fmla="*/ 518348 h 2925577"/>
              <a:gd name="connsiteX0" fmla="*/ 3458110 w 3460957"/>
              <a:gd name="connsiteY0" fmla="*/ 518348 h 2924938"/>
              <a:gd name="connsiteX1" fmla="*/ 3448585 w 3460957"/>
              <a:gd name="connsiteY1" fmla="*/ 251648 h 2924938"/>
              <a:gd name="connsiteX2" fmla="*/ 3372385 w 3460957"/>
              <a:gd name="connsiteY2" fmla="*/ 146873 h 2924938"/>
              <a:gd name="connsiteX3" fmla="*/ 3124735 w 3460957"/>
              <a:gd name="connsiteY3" fmla="*/ 99248 h 2924938"/>
              <a:gd name="connsiteX4" fmla="*/ 2000785 w 3460957"/>
              <a:gd name="connsiteY4" fmla="*/ 3998 h 2924938"/>
              <a:gd name="connsiteX5" fmla="*/ 810160 w 3460957"/>
              <a:gd name="connsiteY5" fmla="*/ 23048 h 2924938"/>
              <a:gd name="connsiteX6" fmla="*/ 333910 w 3460957"/>
              <a:gd name="connsiteY6" fmla="*/ 70673 h 2924938"/>
              <a:gd name="connsiteX7" fmla="*/ 124360 w 3460957"/>
              <a:gd name="connsiteY7" fmla="*/ 184973 h 2924938"/>
              <a:gd name="connsiteX8" fmla="*/ 29110 w 3460957"/>
              <a:gd name="connsiteY8" fmla="*/ 404048 h 2924938"/>
              <a:gd name="connsiteX9" fmla="*/ 535 w 3460957"/>
              <a:gd name="connsiteY9" fmla="*/ 1242248 h 2924938"/>
              <a:gd name="connsiteX10" fmla="*/ 48160 w 3460957"/>
              <a:gd name="connsiteY10" fmla="*/ 1766123 h 2924938"/>
              <a:gd name="connsiteX11" fmla="*/ 105310 w 3460957"/>
              <a:gd name="connsiteY11" fmla="*/ 2004248 h 2924938"/>
              <a:gd name="connsiteX12" fmla="*/ 248185 w 3460957"/>
              <a:gd name="connsiteY12" fmla="*/ 2118548 h 2924938"/>
              <a:gd name="connsiteX13" fmla="*/ 429160 w 3460957"/>
              <a:gd name="connsiteY13" fmla="*/ 2185223 h 2924938"/>
              <a:gd name="connsiteX14" fmla="*/ 486310 w 3460957"/>
              <a:gd name="connsiteY14" fmla="*/ 2480498 h 2924938"/>
              <a:gd name="connsiteX15" fmla="*/ 533935 w 3460957"/>
              <a:gd name="connsiteY15" fmla="*/ 2775773 h 2924938"/>
              <a:gd name="connsiteX16" fmla="*/ 552985 w 3460957"/>
              <a:gd name="connsiteY16" fmla="*/ 2918648 h 2924938"/>
              <a:gd name="connsiteX17" fmla="*/ 594260 w 3460957"/>
              <a:gd name="connsiteY17" fmla="*/ 2578923 h 2924938"/>
              <a:gd name="connsiteX18" fmla="*/ 632360 w 3460957"/>
              <a:gd name="connsiteY18" fmla="*/ 2404298 h 2924938"/>
              <a:gd name="connsiteX19" fmla="*/ 733960 w 3460957"/>
              <a:gd name="connsiteY19" fmla="*/ 2232848 h 2924938"/>
              <a:gd name="connsiteX20" fmla="*/ 819685 w 3460957"/>
              <a:gd name="connsiteY20" fmla="*/ 2185223 h 2924938"/>
              <a:gd name="connsiteX21" fmla="*/ 962560 w 3460957"/>
              <a:gd name="connsiteY21" fmla="*/ 2175698 h 2924938"/>
              <a:gd name="connsiteX22" fmla="*/ 1267360 w 3460957"/>
              <a:gd name="connsiteY22" fmla="*/ 2185223 h 2924938"/>
              <a:gd name="connsiteX23" fmla="*/ 1610260 w 3460957"/>
              <a:gd name="connsiteY23" fmla="*/ 2204273 h 2924938"/>
              <a:gd name="connsiteX24" fmla="*/ 2248435 w 3460957"/>
              <a:gd name="connsiteY24" fmla="*/ 2185223 h 2924938"/>
              <a:gd name="connsiteX25" fmla="*/ 2562760 w 3460957"/>
              <a:gd name="connsiteY25" fmla="*/ 2185223 h 2924938"/>
              <a:gd name="connsiteX26" fmla="*/ 2829460 w 3460957"/>
              <a:gd name="connsiteY26" fmla="*/ 2147123 h 2924938"/>
              <a:gd name="connsiteX27" fmla="*/ 3000910 w 3460957"/>
              <a:gd name="connsiteY27" fmla="*/ 2023298 h 2924938"/>
              <a:gd name="connsiteX28" fmla="*/ 3143785 w 3460957"/>
              <a:gd name="connsiteY28" fmla="*/ 1794698 h 2924938"/>
              <a:gd name="connsiteX29" fmla="*/ 3258085 w 3460957"/>
              <a:gd name="connsiteY29" fmla="*/ 1556573 h 2924938"/>
              <a:gd name="connsiteX30" fmla="*/ 3353335 w 3460957"/>
              <a:gd name="connsiteY30" fmla="*/ 1204148 h 2924938"/>
              <a:gd name="connsiteX31" fmla="*/ 3420010 w 3460957"/>
              <a:gd name="connsiteY31" fmla="*/ 899348 h 2924938"/>
              <a:gd name="connsiteX32" fmla="*/ 3458110 w 3460957"/>
              <a:gd name="connsiteY32" fmla="*/ 518348 h 2924938"/>
              <a:gd name="connsiteX0" fmla="*/ 3458110 w 3460957"/>
              <a:gd name="connsiteY0" fmla="*/ 518348 h 2819686"/>
              <a:gd name="connsiteX1" fmla="*/ 3448585 w 3460957"/>
              <a:gd name="connsiteY1" fmla="*/ 251648 h 2819686"/>
              <a:gd name="connsiteX2" fmla="*/ 3372385 w 3460957"/>
              <a:gd name="connsiteY2" fmla="*/ 146873 h 2819686"/>
              <a:gd name="connsiteX3" fmla="*/ 3124735 w 3460957"/>
              <a:gd name="connsiteY3" fmla="*/ 99248 h 2819686"/>
              <a:gd name="connsiteX4" fmla="*/ 2000785 w 3460957"/>
              <a:gd name="connsiteY4" fmla="*/ 3998 h 2819686"/>
              <a:gd name="connsiteX5" fmla="*/ 810160 w 3460957"/>
              <a:gd name="connsiteY5" fmla="*/ 23048 h 2819686"/>
              <a:gd name="connsiteX6" fmla="*/ 333910 w 3460957"/>
              <a:gd name="connsiteY6" fmla="*/ 70673 h 2819686"/>
              <a:gd name="connsiteX7" fmla="*/ 124360 w 3460957"/>
              <a:gd name="connsiteY7" fmla="*/ 184973 h 2819686"/>
              <a:gd name="connsiteX8" fmla="*/ 29110 w 3460957"/>
              <a:gd name="connsiteY8" fmla="*/ 404048 h 2819686"/>
              <a:gd name="connsiteX9" fmla="*/ 535 w 3460957"/>
              <a:gd name="connsiteY9" fmla="*/ 1242248 h 2819686"/>
              <a:gd name="connsiteX10" fmla="*/ 48160 w 3460957"/>
              <a:gd name="connsiteY10" fmla="*/ 1766123 h 2819686"/>
              <a:gd name="connsiteX11" fmla="*/ 105310 w 3460957"/>
              <a:gd name="connsiteY11" fmla="*/ 2004248 h 2819686"/>
              <a:gd name="connsiteX12" fmla="*/ 248185 w 3460957"/>
              <a:gd name="connsiteY12" fmla="*/ 2118548 h 2819686"/>
              <a:gd name="connsiteX13" fmla="*/ 429160 w 3460957"/>
              <a:gd name="connsiteY13" fmla="*/ 2185223 h 2819686"/>
              <a:gd name="connsiteX14" fmla="*/ 486310 w 3460957"/>
              <a:gd name="connsiteY14" fmla="*/ 2480498 h 2819686"/>
              <a:gd name="connsiteX15" fmla="*/ 533935 w 3460957"/>
              <a:gd name="connsiteY15" fmla="*/ 2775773 h 2819686"/>
              <a:gd name="connsiteX16" fmla="*/ 552985 w 3460957"/>
              <a:gd name="connsiteY16" fmla="*/ 2797998 h 2819686"/>
              <a:gd name="connsiteX17" fmla="*/ 594260 w 3460957"/>
              <a:gd name="connsiteY17" fmla="*/ 2578923 h 2819686"/>
              <a:gd name="connsiteX18" fmla="*/ 632360 w 3460957"/>
              <a:gd name="connsiteY18" fmla="*/ 2404298 h 2819686"/>
              <a:gd name="connsiteX19" fmla="*/ 733960 w 3460957"/>
              <a:gd name="connsiteY19" fmla="*/ 2232848 h 2819686"/>
              <a:gd name="connsiteX20" fmla="*/ 819685 w 3460957"/>
              <a:gd name="connsiteY20" fmla="*/ 2185223 h 2819686"/>
              <a:gd name="connsiteX21" fmla="*/ 962560 w 3460957"/>
              <a:gd name="connsiteY21" fmla="*/ 2175698 h 2819686"/>
              <a:gd name="connsiteX22" fmla="*/ 1267360 w 3460957"/>
              <a:gd name="connsiteY22" fmla="*/ 2185223 h 2819686"/>
              <a:gd name="connsiteX23" fmla="*/ 1610260 w 3460957"/>
              <a:gd name="connsiteY23" fmla="*/ 2204273 h 2819686"/>
              <a:gd name="connsiteX24" fmla="*/ 2248435 w 3460957"/>
              <a:gd name="connsiteY24" fmla="*/ 2185223 h 2819686"/>
              <a:gd name="connsiteX25" fmla="*/ 2562760 w 3460957"/>
              <a:gd name="connsiteY25" fmla="*/ 2185223 h 2819686"/>
              <a:gd name="connsiteX26" fmla="*/ 2829460 w 3460957"/>
              <a:gd name="connsiteY26" fmla="*/ 2147123 h 2819686"/>
              <a:gd name="connsiteX27" fmla="*/ 3000910 w 3460957"/>
              <a:gd name="connsiteY27" fmla="*/ 2023298 h 2819686"/>
              <a:gd name="connsiteX28" fmla="*/ 3143785 w 3460957"/>
              <a:gd name="connsiteY28" fmla="*/ 1794698 h 2819686"/>
              <a:gd name="connsiteX29" fmla="*/ 3258085 w 3460957"/>
              <a:gd name="connsiteY29" fmla="*/ 1556573 h 2819686"/>
              <a:gd name="connsiteX30" fmla="*/ 3353335 w 3460957"/>
              <a:gd name="connsiteY30" fmla="*/ 1204148 h 2819686"/>
              <a:gd name="connsiteX31" fmla="*/ 3420010 w 3460957"/>
              <a:gd name="connsiteY31" fmla="*/ 899348 h 2819686"/>
              <a:gd name="connsiteX32" fmla="*/ 3458110 w 3460957"/>
              <a:gd name="connsiteY32" fmla="*/ 518348 h 2819686"/>
              <a:gd name="connsiteX0" fmla="*/ 3458170 w 3461017"/>
              <a:gd name="connsiteY0" fmla="*/ 518348 h 2819686"/>
              <a:gd name="connsiteX1" fmla="*/ 3448645 w 3461017"/>
              <a:gd name="connsiteY1" fmla="*/ 251648 h 2819686"/>
              <a:gd name="connsiteX2" fmla="*/ 3372445 w 3461017"/>
              <a:gd name="connsiteY2" fmla="*/ 146873 h 2819686"/>
              <a:gd name="connsiteX3" fmla="*/ 3124795 w 3461017"/>
              <a:gd name="connsiteY3" fmla="*/ 99248 h 2819686"/>
              <a:gd name="connsiteX4" fmla="*/ 2000845 w 3461017"/>
              <a:gd name="connsiteY4" fmla="*/ 3998 h 2819686"/>
              <a:gd name="connsiteX5" fmla="*/ 810220 w 3461017"/>
              <a:gd name="connsiteY5" fmla="*/ 23048 h 2819686"/>
              <a:gd name="connsiteX6" fmla="*/ 333970 w 3461017"/>
              <a:gd name="connsiteY6" fmla="*/ 70673 h 2819686"/>
              <a:gd name="connsiteX7" fmla="*/ 133945 w 3461017"/>
              <a:gd name="connsiteY7" fmla="*/ 162748 h 2819686"/>
              <a:gd name="connsiteX8" fmla="*/ 29170 w 3461017"/>
              <a:gd name="connsiteY8" fmla="*/ 404048 h 2819686"/>
              <a:gd name="connsiteX9" fmla="*/ 595 w 3461017"/>
              <a:gd name="connsiteY9" fmla="*/ 1242248 h 2819686"/>
              <a:gd name="connsiteX10" fmla="*/ 48220 w 3461017"/>
              <a:gd name="connsiteY10" fmla="*/ 1766123 h 2819686"/>
              <a:gd name="connsiteX11" fmla="*/ 105370 w 3461017"/>
              <a:gd name="connsiteY11" fmla="*/ 2004248 h 2819686"/>
              <a:gd name="connsiteX12" fmla="*/ 248245 w 3461017"/>
              <a:gd name="connsiteY12" fmla="*/ 2118548 h 2819686"/>
              <a:gd name="connsiteX13" fmla="*/ 429220 w 3461017"/>
              <a:gd name="connsiteY13" fmla="*/ 2185223 h 2819686"/>
              <a:gd name="connsiteX14" fmla="*/ 486370 w 3461017"/>
              <a:gd name="connsiteY14" fmla="*/ 2480498 h 2819686"/>
              <a:gd name="connsiteX15" fmla="*/ 533995 w 3461017"/>
              <a:gd name="connsiteY15" fmla="*/ 2775773 h 2819686"/>
              <a:gd name="connsiteX16" fmla="*/ 553045 w 3461017"/>
              <a:gd name="connsiteY16" fmla="*/ 2797998 h 2819686"/>
              <a:gd name="connsiteX17" fmla="*/ 594320 w 3461017"/>
              <a:gd name="connsiteY17" fmla="*/ 2578923 h 2819686"/>
              <a:gd name="connsiteX18" fmla="*/ 632420 w 3461017"/>
              <a:gd name="connsiteY18" fmla="*/ 2404298 h 2819686"/>
              <a:gd name="connsiteX19" fmla="*/ 734020 w 3461017"/>
              <a:gd name="connsiteY19" fmla="*/ 2232848 h 2819686"/>
              <a:gd name="connsiteX20" fmla="*/ 819745 w 3461017"/>
              <a:gd name="connsiteY20" fmla="*/ 2185223 h 2819686"/>
              <a:gd name="connsiteX21" fmla="*/ 962620 w 3461017"/>
              <a:gd name="connsiteY21" fmla="*/ 2175698 h 2819686"/>
              <a:gd name="connsiteX22" fmla="*/ 1267420 w 3461017"/>
              <a:gd name="connsiteY22" fmla="*/ 2185223 h 2819686"/>
              <a:gd name="connsiteX23" fmla="*/ 1610320 w 3461017"/>
              <a:gd name="connsiteY23" fmla="*/ 2204273 h 2819686"/>
              <a:gd name="connsiteX24" fmla="*/ 2248495 w 3461017"/>
              <a:gd name="connsiteY24" fmla="*/ 2185223 h 2819686"/>
              <a:gd name="connsiteX25" fmla="*/ 2562820 w 3461017"/>
              <a:gd name="connsiteY25" fmla="*/ 2185223 h 2819686"/>
              <a:gd name="connsiteX26" fmla="*/ 2829520 w 3461017"/>
              <a:gd name="connsiteY26" fmla="*/ 2147123 h 2819686"/>
              <a:gd name="connsiteX27" fmla="*/ 3000970 w 3461017"/>
              <a:gd name="connsiteY27" fmla="*/ 2023298 h 2819686"/>
              <a:gd name="connsiteX28" fmla="*/ 3143845 w 3461017"/>
              <a:gd name="connsiteY28" fmla="*/ 1794698 h 2819686"/>
              <a:gd name="connsiteX29" fmla="*/ 3258145 w 3461017"/>
              <a:gd name="connsiteY29" fmla="*/ 1556573 h 2819686"/>
              <a:gd name="connsiteX30" fmla="*/ 3353395 w 3461017"/>
              <a:gd name="connsiteY30" fmla="*/ 1204148 h 2819686"/>
              <a:gd name="connsiteX31" fmla="*/ 3420070 w 3461017"/>
              <a:gd name="connsiteY31" fmla="*/ 899348 h 2819686"/>
              <a:gd name="connsiteX32" fmla="*/ 3458170 w 3461017"/>
              <a:gd name="connsiteY32" fmla="*/ 518348 h 2819686"/>
              <a:gd name="connsiteX0" fmla="*/ 3458130 w 3460977"/>
              <a:gd name="connsiteY0" fmla="*/ 518348 h 2819686"/>
              <a:gd name="connsiteX1" fmla="*/ 3448605 w 3460977"/>
              <a:gd name="connsiteY1" fmla="*/ 251648 h 2819686"/>
              <a:gd name="connsiteX2" fmla="*/ 3372405 w 3460977"/>
              <a:gd name="connsiteY2" fmla="*/ 146873 h 2819686"/>
              <a:gd name="connsiteX3" fmla="*/ 3124755 w 3460977"/>
              <a:gd name="connsiteY3" fmla="*/ 99248 h 2819686"/>
              <a:gd name="connsiteX4" fmla="*/ 2000805 w 3460977"/>
              <a:gd name="connsiteY4" fmla="*/ 3998 h 2819686"/>
              <a:gd name="connsiteX5" fmla="*/ 810180 w 3460977"/>
              <a:gd name="connsiteY5" fmla="*/ 23048 h 2819686"/>
              <a:gd name="connsiteX6" fmla="*/ 333930 w 3460977"/>
              <a:gd name="connsiteY6" fmla="*/ 70673 h 2819686"/>
              <a:gd name="connsiteX7" fmla="*/ 127555 w 3460977"/>
              <a:gd name="connsiteY7" fmla="*/ 162748 h 2819686"/>
              <a:gd name="connsiteX8" fmla="*/ 29130 w 3460977"/>
              <a:gd name="connsiteY8" fmla="*/ 404048 h 2819686"/>
              <a:gd name="connsiteX9" fmla="*/ 555 w 3460977"/>
              <a:gd name="connsiteY9" fmla="*/ 1242248 h 2819686"/>
              <a:gd name="connsiteX10" fmla="*/ 48180 w 3460977"/>
              <a:gd name="connsiteY10" fmla="*/ 1766123 h 2819686"/>
              <a:gd name="connsiteX11" fmla="*/ 105330 w 3460977"/>
              <a:gd name="connsiteY11" fmla="*/ 2004248 h 2819686"/>
              <a:gd name="connsiteX12" fmla="*/ 248205 w 3460977"/>
              <a:gd name="connsiteY12" fmla="*/ 2118548 h 2819686"/>
              <a:gd name="connsiteX13" fmla="*/ 429180 w 3460977"/>
              <a:gd name="connsiteY13" fmla="*/ 2185223 h 2819686"/>
              <a:gd name="connsiteX14" fmla="*/ 486330 w 3460977"/>
              <a:gd name="connsiteY14" fmla="*/ 2480498 h 2819686"/>
              <a:gd name="connsiteX15" fmla="*/ 533955 w 3460977"/>
              <a:gd name="connsiteY15" fmla="*/ 2775773 h 2819686"/>
              <a:gd name="connsiteX16" fmla="*/ 553005 w 3460977"/>
              <a:gd name="connsiteY16" fmla="*/ 2797998 h 2819686"/>
              <a:gd name="connsiteX17" fmla="*/ 594280 w 3460977"/>
              <a:gd name="connsiteY17" fmla="*/ 2578923 h 2819686"/>
              <a:gd name="connsiteX18" fmla="*/ 632380 w 3460977"/>
              <a:gd name="connsiteY18" fmla="*/ 2404298 h 2819686"/>
              <a:gd name="connsiteX19" fmla="*/ 733980 w 3460977"/>
              <a:gd name="connsiteY19" fmla="*/ 2232848 h 2819686"/>
              <a:gd name="connsiteX20" fmla="*/ 819705 w 3460977"/>
              <a:gd name="connsiteY20" fmla="*/ 2185223 h 2819686"/>
              <a:gd name="connsiteX21" fmla="*/ 962580 w 3460977"/>
              <a:gd name="connsiteY21" fmla="*/ 2175698 h 2819686"/>
              <a:gd name="connsiteX22" fmla="*/ 1267380 w 3460977"/>
              <a:gd name="connsiteY22" fmla="*/ 2185223 h 2819686"/>
              <a:gd name="connsiteX23" fmla="*/ 1610280 w 3460977"/>
              <a:gd name="connsiteY23" fmla="*/ 2204273 h 2819686"/>
              <a:gd name="connsiteX24" fmla="*/ 2248455 w 3460977"/>
              <a:gd name="connsiteY24" fmla="*/ 2185223 h 2819686"/>
              <a:gd name="connsiteX25" fmla="*/ 2562780 w 3460977"/>
              <a:gd name="connsiteY25" fmla="*/ 2185223 h 2819686"/>
              <a:gd name="connsiteX26" fmla="*/ 2829480 w 3460977"/>
              <a:gd name="connsiteY26" fmla="*/ 2147123 h 2819686"/>
              <a:gd name="connsiteX27" fmla="*/ 3000930 w 3460977"/>
              <a:gd name="connsiteY27" fmla="*/ 2023298 h 2819686"/>
              <a:gd name="connsiteX28" fmla="*/ 3143805 w 3460977"/>
              <a:gd name="connsiteY28" fmla="*/ 1794698 h 2819686"/>
              <a:gd name="connsiteX29" fmla="*/ 3258105 w 3460977"/>
              <a:gd name="connsiteY29" fmla="*/ 1556573 h 2819686"/>
              <a:gd name="connsiteX30" fmla="*/ 3353355 w 3460977"/>
              <a:gd name="connsiteY30" fmla="*/ 1204148 h 2819686"/>
              <a:gd name="connsiteX31" fmla="*/ 3420030 w 3460977"/>
              <a:gd name="connsiteY31" fmla="*/ 899348 h 2819686"/>
              <a:gd name="connsiteX32" fmla="*/ 3458130 w 3460977"/>
              <a:gd name="connsiteY32" fmla="*/ 518348 h 2819686"/>
              <a:gd name="connsiteX0" fmla="*/ 3458130 w 3460977"/>
              <a:gd name="connsiteY0" fmla="*/ 518117 h 2819455"/>
              <a:gd name="connsiteX1" fmla="*/ 3448605 w 3460977"/>
              <a:gd name="connsiteY1" fmla="*/ 251417 h 2819455"/>
              <a:gd name="connsiteX2" fmla="*/ 3372405 w 3460977"/>
              <a:gd name="connsiteY2" fmla="*/ 146642 h 2819455"/>
              <a:gd name="connsiteX3" fmla="*/ 3124755 w 3460977"/>
              <a:gd name="connsiteY3" fmla="*/ 99017 h 2819455"/>
              <a:gd name="connsiteX4" fmla="*/ 2000805 w 3460977"/>
              <a:gd name="connsiteY4" fmla="*/ 3767 h 2819455"/>
              <a:gd name="connsiteX5" fmla="*/ 810180 w 3460977"/>
              <a:gd name="connsiteY5" fmla="*/ 22817 h 2819455"/>
              <a:gd name="connsiteX6" fmla="*/ 359330 w 3460977"/>
              <a:gd name="connsiteY6" fmla="*/ 57742 h 2819455"/>
              <a:gd name="connsiteX7" fmla="*/ 127555 w 3460977"/>
              <a:gd name="connsiteY7" fmla="*/ 162517 h 2819455"/>
              <a:gd name="connsiteX8" fmla="*/ 29130 w 3460977"/>
              <a:gd name="connsiteY8" fmla="*/ 403817 h 2819455"/>
              <a:gd name="connsiteX9" fmla="*/ 555 w 3460977"/>
              <a:gd name="connsiteY9" fmla="*/ 1242017 h 2819455"/>
              <a:gd name="connsiteX10" fmla="*/ 48180 w 3460977"/>
              <a:gd name="connsiteY10" fmla="*/ 1765892 h 2819455"/>
              <a:gd name="connsiteX11" fmla="*/ 105330 w 3460977"/>
              <a:gd name="connsiteY11" fmla="*/ 2004017 h 2819455"/>
              <a:gd name="connsiteX12" fmla="*/ 248205 w 3460977"/>
              <a:gd name="connsiteY12" fmla="*/ 2118317 h 2819455"/>
              <a:gd name="connsiteX13" fmla="*/ 429180 w 3460977"/>
              <a:gd name="connsiteY13" fmla="*/ 2184992 h 2819455"/>
              <a:gd name="connsiteX14" fmla="*/ 486330 w 3460977"/>
              <a:gd name="connsiteY14" fmla="*/ 2480267 h 2819455"/>
              <a:gd name="connsiteX15" fmla="*/ 533955 w 3460977"/>
              <a:gd name="connsiteY15" fmla="*/ 2775542 h 2819455"/>
              <a:gd name="connsiteX16" fmla="*/ 553005 w 3460977"/>
              <a:gd name="connsiteY16" fmla="*/ 2797767 h 2819455"/>
              <a:gd name="connsiteX17" fmla="*/ 594280 w 3460977"/>
              <a:gd name="connsiteY17" fmla="*/ 2578692 h 2819455"/>
              <a:gd name="connsiteX18" fmla="*/ 632380 w 3460977"/>
              <a:gd name="connsiteY18" fmla="*/ 2404067 h 2819455"/>
              <a:gd name="connsiteX19" fmla="*/ 733980 w 3460977"/>
              <a:gd name="connsiteY19" fmla="*/ 2232617 h 2819455"/>
              <a:gd name="connsiteX20" fmla="*/ 819705 w 3460977"/>
              <a:gd name="connsiteY20" fmla="*/ 2184992 h 2819455"/>
              <a:gd name="connsiteX21" fmla="*/ 962580 w 3460977"/>
              <a:gd name="connsiteY21" fmla="*/ 2175467 h 2819455"/>
              <a:gd name="connsiteX22" fmla="*/ 1267380 w 3460977"/>
              <a:gd name="connsiteY22" fmla="*/ 2184992 h 2819455"/>
              <a:gd name="connsiteX23" fmla="*/ 1610280 w 3460977"/>
              <a:gd name="connsiteY23" fmla="*/ 2204042 h 2819455"/>
              <a:gd name="connsiteX24" fmla="*/ 2248455 w 3460977"/>
              <a:gd name="connsiteY24" fmla="*/ 2184992 h 2819455"/>
              <a:gd name="connsiteX25" fmla="*/ 2562780 w 3460977"/>
              <a:gd name="connsiteY25" fmla="*/ 2184992 h 2819455"/>
              <a:gd name="connsiteX26" fmla="*/ 2829480 w 3460977"/>
              <a:gd name="connsiteY26" fmla="*/ 2146892 h 2819455"/>
              <a:gd name="connsiteX27" fmla="*/ 3000930 w 3460977"/>
              <a:gd name="connsiteY27" fmla="*/ 2023067 h 2819455"/>
              <a:gd name="connsiteX28" fmla="*/ 3143805 w 3460977"/>
              <a:gd name="connsiteY28" fmla="*/ 1794467 h 2819455"/>
              <a:gd name="connsiteX29" fmla="*/ 3258105 w 3460977"/>
              <a:gd name="connsiteY29" fmla="*/ 1556342 h 2819455"/>
              <a:gd name="connsiteX30" fmla="*/ 3353355 w 3460977"/>
              <a:gd name="connsiteY30" fmla="*/ 1203917 h 2819455"/>
              <a:gd name="connsiteX31" fmla="*/ 3420030 w 3460977"/>
              <a:gd name="connsiteY31" fmla="*/ 899117 h 2819455"/>
              <a:gd name="connsiteX32" fmla="*/ 3458130 w 3460977"/>
              <a:gd name="connsiteY32" fmla="*/ 518117 h 2819455"/>
              <a:gd name="connsiteX0" fmla="*/ 3458111 w 3460958"/>
              <a:gd name="connsiteY0" fmla="*/ 518117 h 2819455"/>
              <a:gd name="connsiteX1" fmla="*/ 3448586 w 3460958"/>
              <a:gd name="connsiteY1" fmla="*/ 251417 h 2819455"/>
              <a:gd name="connsiteX2" fmla="*/ 3372386 w 3460958"/>
              <a:gd name="connsiteY2" fmla="*/ 146642 h 2819455"/>
              <a:gd name="connsiteX3" fmla="*/ 3124736 w 3460958"/>
              <a:gd name="connsiteY3" fmla="*/ 99017 h 2819455"/>
              <a:gd name="connsiteX4" fmla="*/ 2000786 w 3460958"/>
              <a:gd name="connsiteY4" fmla="*/ 3767 h 2819455"/>
              <a:gd name="connsiteX5" fmla="*/ 810161 w 3460958"/>
              <a:gd name="connsiteY5" fmla="*/ 22817 h 2819455"/>
              <a:gd name="connsiteX6" fmla="*/ 359311 w 3460958"/>
              <a:gd name="connsiteY6" fmla="*/ 57742 h 2819455"/>
              <a:gd name="connsiteX7" fmla="*/ 124361 w 3460958"/>
              <a:gd name="connsiteY7" fmla="*/ 149817 h 2819455"/>
              <a:gd name="connsiteX8" fmla="*/ 29111 w 3460958"/>
              <a:gd name="connsiteY8" fmla="*/ 403817 h 2819455"/>
              <a:gd name="connsiteX9" fmla="*/ 536 w 3460958"/>
              <a:gd name="connsiteY9" fmla="*/ 1242017 h 2819455"/>
              <a:gd name="connsiteX10" fmla="*/ 48161 w 3460958"/>
              <a:gd name="connsiteY10" fmla="*/ 1765892 h 2819455"/>
              <a:gd name="connsiteX11" fmla="*/ 105311 w 3460958"/>
              <a:gd name="connsiteY11" fmla="*/ 2004017 h 2819455"/>
              <a:gd name="connsiteX12" fmla="*/ 248186 w 3460958"/>
              <a:gd name="connsiteY12" fmla="*/ 2118317 h 2819455"/>
              <a:gd name="connsiteX13" fmla="*/ 429161 w 3460958"/>
              <a:gd name="connsiteY13" fmla="*/ 2184992 h 2819455"/>
              <a:gd name="connsiteX14" fmla="*/ 486311 w 3460958"/>
              <a:gd name="connsiteY14" fmla="*/ 2480267 h 2819455"/>
              <a:gd name="connsiteX15" fmla="*/ 533936 w 3460958"/>
              <a:gd name="connsiteY15" fmla="*/ 2775542 h 2819455"/>
              <a:gd name="connsiteX16" fmla="*/ 552986 w 3460958"/>
              <a:gd name="connsiteY16" fmla="*/ 2797767 h 2819455"/>
              <a:gd name="connsiteX17" fmla="*/ 594261 w 3460958"/>
              <a:gd name="connsiteY17" fmla="*/ 2578692 h 2819455"/>
              <a:gd name="connsiteX18" fmla="*/ 632361 w 3460958"/>
              <a:gd name="connsiteY18" fmla="*/ 2404067 h 2819455"/>
              <a:gd name="connsiteX19" fmla="*/ 733961 w 3460958"/>
              <a:gd name="connsiteY19" fmla="*/ 2232617 h 2819455"/>
              <a:gd name="connsiteX20" fmla="*/ 819686 w 3460958"/>
              <a:gd name="connsiteY20" fmla="*/ 2184992 h 2819455"/>
              <a:gd name="connsiteX21" fmla="*/ 962561 w 3460958"/>
              <a:gd name="connsiteY21" fmla="*/ 2175467 h 2819455"/>
              <a:gd name="connsiteX22" fmla="*/ 1267361 w 3460958"/>
              <a:gd name="connsiteY22" fmla="*/ 2184992 h 2819455"/>
              <a:gd name="connsiteX23" fmla="*/ 1610261 w 3460958"/>
              <a:gd name="connsiteY23" fmla="*/ 2204042 h 2819455"/>
              <a:gd name="connsiteX24" fmla="*/ 2248436 w 3460958"/>
              <a:gd name="connsiteY24" fmla="*/ 2184992 h 2819455"/>
              <a:gd name="connsiteX25" fmla="*/ 2562761 w 3460958"/>
              <a:gd name="connsiteY25" fmla="*/ 2184992 h 2819455"/>
              <a:gd name="connsiteX26" fmla="*/ 2829461 w 3460958"/>
              <a:gd name="connsiteY26" fmla="*/ 2146892 h 2819455"/>
              <a:gd name="connsiteX27" fmla="*/ 3000911 w 3460958"/>
              <a:gd name="connsiteY27" fmla="*/ 2023067 h 2819455"/>
              <a:gd name="connsiteX28" fmla="*/ 3143786 w 3460958"/>
              <a:gd name="connsiteY28" fmla="*/ 1794467 h 2819455"/>
              <a:gd name="connsiteX29" fmla="*/ 3258086 w 3460958"/>
              <a:gd name="connsiteY29" fmla="*/ 1556342 h 2819455"/>
              <a:gd name="connsiteX30" fmla="*/ 3353336 w 3460958"/>
              <a:gd name="connsiteY30" fmla="*/ 1203917 h 2819455"/>
              <a:gd name="connsiteX31" fmla="*/ 3420011 w 3460958"/>
              <a:gd name="connsiteY31" fmla="*/ 899117 h 2819455"/>
              <a:gd name="connsiteX32" fmla="*/ 3458111 w 3460958"/>
              <a:gd name="connsiteY32" fmla="*/ 518117 h 2819455"/>
              <a:gd name="connsiteX0" fmla="*/ 3458111 w 3462026"/>
              <a:gd name="connsiteY0" fmla="*/ 518117 h 2819455"/>
              <a:gd name="connsiteX1" fmla="*/ 3448586 w 3462026"/>
              <a:gd name="connsiteY1" fmla="*/ 251417 h 2819455"/>
              <a:gd name="connsiteX2" fmla="*/ 3350161 w 3462026"/>
              <a:gd name="connsiteY2" fmla="*/ 130767 h 2819455"/>
              <a:gd name="connsiteX3" fmla="*/ 3124736 w 3462026"/>
              <a:gd name="connsiteY3" fmla="*/ 99017 h 2819455"/>
              <a:gd name="connsiteX4" fmla="*/ 2000786 w 3462026"/>
              <a:gd name="connsiteY4" fmla="*/ 3767 h 2819455"/>
              <a:gd name="connsiteX5" fmla="*/ 810161 w 3462026"/>
              <a:gd name="connsiteY5" fmla="*/ 22817 h 2819455"/>
              <a:gd name="connsiteX6" fmla="*/ 359311 w 3462026"/>
              <a:gd name="connsiteY6" fmla="*/ 57742 h 2819455"/>
              <a:gd name="connsiteX7" fmla="*/ 124361 w 3462026"/>
              <a:gd name="connsiteY7" fmla="*/ 149817 h 2819455"/>
              <a:gd name="connsiteX8" fmla="*/ 29111 w 3462026"/>
              <a:gd name="connsiteY8" fmla="*/ 403817 h 2819455"/>
              <a:gd name="connsiteX9" fmla="*/ 536 w 3462026"/>
              <a:gd name="connsiteY9" fmla="*/ 1242017 h 2819455"/>
              <a:gd name="connsiteX10" fmla="*/ 48161 w 3462026"/>
              <a:gd name="connsiteY10" fmla="*/ 1765892 h 2819455"/>
              <a:gd name="connsiteX11" fmla="*/ 105311 w 3462026"/>
              <a:gd name="connsiteY11" fmla="*/ 2004017 h 2819455"/>
              <a:gd name="connsiteX12" fmla="*/ 248186 w 3462026"/>
              <a:gd name="connsiteY12" fmla="*/ 2118317 h 2819455"/>
              <a:gd name="connsiteX13" fmla="*/ 429161 w 3462026"/>
              <a:gd name="connsiteY13" fmla="*/ 2184992 h 2819455"/>
              <a:gd name="connsiteX14" fmla="*/ 486311 w 3462026"/>
              <a:gd name="connsiteY14" fmla="*/ 2480267 h 2819455"/>
              <a:gd name="connsiteX15" fmla="*/ 533936 w 3462026"/>
              <a:gd name="connsiteY15" fmla="*/ 2775542 h 2819455"/>
              <a:gd name="connsiteX16" fmla="*/ 552986 w 3462026"/>
              <a:gd name="connsiteY16" fmla="*/ 2797767 h 2819455"/>
              <a:gd name="connsiteX17" fmla="*/ 594261 w 3462026"/>
              <a:gd name="connsiteY17" fmla="*/ 2578692 h 2819455"/>
              <a:gd name="connsiteX18" fmla="*/ 632361 w 3462026"/>
              <a:gd name="connsiteY18" fmla="*/ 2404067 h 2819455"/>
              <a:gd name="connsiteX19" fmla="*/ 733961 w 3462026"/>
              <a:gd name="connsiteY19" fmla="*/ 2232617 h 2819455"/>
              <a:gd name="connsiteX20" fmla="*/ 819686 w 3462026"/>
              <a:gd name="connsiteY20" fmla="*/ 2184992 h 2819455"/>
              <a:gd name="connsiteX21" fmla="*/ 962561 w 3462026"/>
              <a:gd name="connsiteY21" fmla="*/ 2175467 h 2819455"/>
              <a:gd name="connsiteX22" fmla="*/ 1267361 w 3462026"/>
              <a:gd name="connsiteY22" fmla="*/ 2184992 h 2819455"/>
              <a:gd name="connsiteX23" fmla="*/ 1610261 w 3462026"/>
              <a:gd name="connsiteY23" fmla="*/ 2204042 h 2819455"/>
              <a:gd name="connsiteX24" fmla="*/ 2248436 w 3462026"/>
              <a:gd name="connsiteY24" fmla="*/ 2184992 h 2819455"/>
              <a:gd name="connsiteX25" fmla="*/ 2562761 w 3462026"/>
              <a:gd name="connsiteY25" fmla="*/ 2184992 h 2819455"/>
              <a:gd name="connsiteX26" fmla="*/ 2829461 w 3462026"/>
              <a:gd name="connsiteY26" fmla="*/ 2146892 h 2819455"/>
              <a:gd name="connsiteX27" fmla="*/ 3000911 w 3462026"/>
              <a:gd name="connsiteY27" fmla="*/ 2023067 h 2819455"/>
              <a:gd name="connsiteX28" fmla="*/ 3143786 w 3462026"/>
              <a:gd name="connsiteY28" fmla="*/ 1794467 h 2819455"/>
              <a:gd name="connsiteX29" fmla="*/ 3258086 w 3462026"/>
              <a:gd name="connsiteY29" fmla="*/ 1556342 h 2819455"/>
              <a:gd name="connsiteX30" fmla="*/ 3353336 w 3462026"/>
              <a:gd name="connsiteY30" fmla="*/ 1203917 h 2819455"/>
              <a:gd name="connsiteX31" fmla="*/ 3420011 w 3462026"/>
              <a:gd name="connsiteY31" fmla="*/ 899117 h 2819455"/>
              <a:gd name="connsiteX32" fmla="*/ 3458111 w 3462026"/>
              <a:gd name="connsiteY32" fmla="*/ 518117 h 2819455"/>
              <a:gd name="connsiteX0" fmla="*/ 3458111 w 3462026"/>
              <a:gd name="connsiteY0" fmla="*/ 518117 h 2819455"/>
              <a:gd name="connsiteX1" fmla="*/ 3448586 w 3462026"/>
              <a:gd name="connsiteY1" fmla="*/ 251417 h 2819455"/>
              <a:gd name="connsiteX2" fmla="*/ 3350161 w 3462026"/>
              <a:gd name="connsiteY2" fmla="*/ 130767 h 2819455"/>
              <a:gd name="connsiteX3" fmla="*/ 3124736 w 3462026"/>
              <a:gd name="connsiteY3" fmla="*/ 99017 h 2819455"/>
              <a:gd name="connsiteX4" fmla="*/ 2000786 w 3462026"/>
              <a:gd name="connsiteY4" fmla="*/ 3767 h 2819455"/>
              <a:gd name="connsiteX5" fmla="*/ 810161 w 3462026"/>
              <a:gd name="connsiteY5" fmla="*/ 22817 h 2819455"/>
              <a:gd name="connsiteX6" fmla="*/ 359311 w 3462026"/>
              <a:gd name="connsiteY6" fmla="*/ 57742 h 2819455"/>
              <a:gd name="connsiteX7" fmla="*/ 124361 w 3462026"/>
              <a:gd name="connsiteY7" fmla="*/ 149817 h 2819455"/>
              <a:gd name="connsiteX8" fmla="*/ 29111 w 3462026"/>
              <a:gd name="connsiteY8" fmla="*/ 403817 h 2819455"/>
              <a:gd name="connsiteX9" fmla="*/ 536 w 3462026"/>
              <a:gd name="connsiteY9" fmla="*/ 1242017 h 2819455"/>
              <a:gd name="connsiteX10" fmla="*/ 48161 w 3462026"/>
              <a:gd name="connsiteY10" fmla="*/ 1765892 h 2819455"/>
              <a:gd name="connsiteX11" fmla="*/ 105311 w 3462026"/>
              <a:gd name="connsiteY11" fmla="*/ 2004017 h 2819455"/>
              <a:gd name="connsiteX12" fmla="*/ 248186 w 3462026"/>
              <a:gd name="connsiteY12" fmla="*/ 2118317 h 2819455"/>
              <a:gd name="connsiteX13" fmla="*/ 429161 w 3462026"/>
              <a:gd name="connsiteY13" fmla="*/ 2184992 h 2819455"/>
              <a:gd name="connsiteX14" fmla="*/ 486311 w 3462026"/>
              <a:gd name="connsiteY14" fmla="*/ 2480267 h 2819455"/>
              <a:gd name="connsiteX15" fmla="*/ 533936 w 3462026"/>
              <a:gd name="connsiteY15" fmla="*/ 2775542 h 2819455"/>
              <a:gd name="connsiteX16" fmla="*/ 552986 w 3462026"/>
              <a:gd name="connsiteY16" fmla="*/ 2797767 h 2819455"/>
              <a:gd name="connsiteX17" fmla="*/ 594261 w 3462026"/>
              <a:gd name="connsiteY17" fmla="*/ 2578692 h 2819455"/>
              <a:gd name="connsiteX18" fmla="*/ 632361 w 3462026"/>
              <a:gd name="connsiteY18" fmla="*/ 2404067 h 2819455"/>
              <a:gd name="connsiteX19" fmla="*/ 733961 w 3462026"/>
              <a:gd name="connsiteY19" fmla="*/ 2232617 h 2819455"/>
              <a:gd name="connsiteX20" fmla="*/ 819686 w 3462026"/>
              <a:gd name="connsiteY20" fmla="*/ 2184992 h 2819455"/>
              <a:gd name="connsiteX21" fmla="*/ 962561 w 3462026"/>
              <a:gd name="connsiteY21" fmla="*/ 2175467 h 2819455"/>
              <a:gd name="connsiteX22" fmla="*/ 1267361 w 3462026"/>
              <a:gd name="connsiteY22" fmla="*/ 2184992 h 2819455"/>
              <a:gd name="connsiteX23" fmla="*/ 1610261 w 3462026"/>
              <a:gd name="connsiteY23" fmla="*/ 2204042 h 2819455"/>
              <a:gd name="connsiteX24" fmla="*/ 2248436 w 3462026"/>
              <a:gd name="connsiteY24" fmla="*/ 2184992 h 2819455"/>
              <a:gd name="connsiteX25" fmla="*/ 2562761 w 3462026"/>
              <a:gd name="connsiteY25" fmla="*/ 2184992 h 2819455"/>
              <a:gd name="connsiteX26" fmla="*/ 2829461 w 3462026"/>
              <a:gd name="connsiteY26" fmla="*/ 2146892 h 2819455"/>
              <a:gd name="connsiteX27" fmla="*/ 3000911 w 3462026"/>
              <a:gd name="connsiteY27" fmla="*/ 2023067 h 2819455"/>
              <a:gd name="connsiteX28" fmla="*/ 3143786 w 3462026"/>
              <a:gd name="connsiteY28" fmla="*/ 1794467 h 2819455"/>
              <a:gd name="connsiteX29" fmla="*/ 3258086 w 3462026"/>
              <a:gd name="connsiteY29" fmla="*/ 1556342 h 2819455"/>
              <a:gd name="connsiteX30" fmla="*/ 3353336 w 3462026"/>
              <a:gd name="connsiteY30" fmla="*/ 1203917 h 2819455"/>
              <a:gd name="connsiteX31" fmla="*/ 3420011 w 3462026"/>
              <a:gd name="connsiteY31" fmla="*/ 899117 h 2819455"/>
              <a:gd name="connsiteX32" fmla="*/ 3458111 w 3462026"/>
              <a:gd name="connsiteY32" fmla="*/ 518117 h 2819455"/>
              <a:gd name="connsiteX0" fmla="*/ 3458111 w 3462026"/>
              <a:gd name="connsiteY0" fmla="*/ 518117 h 2819455"/>
              <a:gd name="connsiteX1" fmla="*/ 3448586 w 3462026"/>
              <a:gd name="connsiteY1" fmla="*/ 251417 h 2819455"/>
              <a:gd name="connsiteX2" fmla="*/ 3350161 w 3462026"/>
              <a:gd name="connsiteY2" fmla="*/ 130767 h 2819455"/>
              <a:gd name="connsiteX3" fmla="*/ 3124736 w 3462026"/>
              <a:gd name="connsiteY3" fmla="*/ 99017 h 2819455"/>
              <a:gd name="connsiteX4" fmla="*/ 2000786 w 3462026"/>
              <a:gd name="connsiteY4" fmla="*/ 3767 h 2819455"/>
              <a:gd name="connsiteX5" fmla="*/ 810161 w 3462026"/>
              <a:gd name="connsiteY5" fmla="*/ 22817 h 2819455"/>
              <a:gd name="connsiteX6" fmla="*/ 359311 w 3462026"/>
              <a:gd name="connsiteY6" fmla="*/ 57742 h 2819455"/>
              <a:gd name="connsiteX7" fmla="*/ 124361 w 3462026"/>
              <a:gd name="connsiteY7" fmla="*/ 149817 h 2819455"/>
              <a:gd name="connsiteX8" fmla="*/ 29111 w 3462026"/>
              <a:gd name="connsiteY8" fmla="*/ 403817 h 2819455"/>
              <a:gd name="connsiteX9" fmla="*/ 536 w 3462026"/>
              <a:gd name="connsiteY9" fmla="*/ 1242017 h 2819455"/>
              <a:gd name="connsiteX10" fmla="*/ 48161 w 3462026"/>
              <a:gd name="connsiteY10" fmla="*/ 1765892 h 2819455"/>
              <a:gd name="connsiteX11" fmla="*/ 105311 w 3462026"/>
              <a:gd name="connsiteY11" fmla="*/ 2004017 h 2819455"/>
              <a:gd name="connsiteX12" fmla="*/ 248186 w 3462026"/>
              <a:gd name="connsiteY12" fmla="*/ 2118317 h 2819455"/>
              <a:gd name="connsiteX13" fmla="*/ 429161 w 3462026"/>
              <a:gd name="connsiteY13" fmla="*/ 2184992 h 2819455"/>
              <a:gd name="connsiteX14" fmla="*/ 486311 w 3462026"/>
              <a:gd name="connsiteY14" fmla="*/ 2480267 h 2819455"/>
              <a:gd name="connsiteX15" fmla="*/ 533936 w 3462026"/>
              <a:gd name="connsiteY15" fmla="*/ 2775542 h 2819455"/>
              <a:gd name="connsiteX16" fmla="*/ 552986 w 3462026"/>
              <a:gd name="connsiteY16" fmla="*/ 2797767 h 2819455"/>
              <a:gd name="connsiteX17" fmla="*/ 594261 w 3462026"/>
              <a:gd name="connsiteY17" fmla="*/ 2578692 h 2819455"/>
              <a:gd name="connsiteX18" fmla="*/ 632361 w 3462026"/>
              <a:gd name="connsiteY18" fmla="*/ 2404067 h 2819455"/>
              <a:gd name="connsiteX19" fmla="*/ 733961 w 3462026"/>
              <a:gd name="connsiteY19" fmla="*/ 2232617 h 2819455"/>
              <a:gd name="connsiteX20" fmla="*/ 819686 w 3462026"/>
              <a:gd name="connsiteY20" fmla="*/ 2184992 h 2819455"/>
              <a:gd name="connsiteX21" fmla="*/ 962561 w 3462026"/>
              <a:gd name="connsiteY21" fmla="*/ 2175467 h 2819455"/>
              <a:gd name="connsiteX22" fmla="*/ 1267361 w 3462026"/>
              <a:gd name="connsiteY22" fmla="*/ 2184992 h 2819455"/>
              <a:gd name="connsiteX23" fmla="*/ 1610261 w 3462026"/>
              <a:gd name="connsiteY23" fmla="*/ 2204042 h 2819455"/>
              <a:gd name="connsiteX24" fmla="*/ 2248436 w 3462026"/>
              <a:gd name="connsiteY24" fmla="*/ 2184992 h 2819455"/>
              <a:gd name="connsiteX25" fmla="*/ 2562761 w 3462026"/>
              <a:gd name="connsiteY25" fmla="*/ 2184992 h 2819455"/>
              <a:gd name="connsiteX26" fmla="*/ 2829461 w 3462026"/>
              <a:gd name="connsiteY26" fmla="*/ 2146892 h 2819455"/>
              <a:gd name="connsiteX27" fmla="*/ 3000911 w 3462026"/>
              <a:gd name="connsiteY27" fmla="*/ 2023067 h 2819455"/>
              <a:gd name="connsiteX28" fmla="*/ 3143786 w 3462026"/>
              <a:gd name="connsiteY28" fmla="*/ 1794467 h 2819455"/>
              <a:gd name="connsiteX29" fmla="*/ 3258086 w 3462026"/>
              <a:gd name="connsiteY29" fmla="*/ 1556342 h 2819455"/>
              <a:gd name="connsiteX30" fmla="*/ 3353336 w 3462026"/>
              <a:gd name="connsiteY30" fmla="*/ 1203917 h 2819455"/>
              <a:gd name="connsiteX31" fmla="*/ 3420011 w 3462026"/>
              <a:gd name="connsiteY31" fmla="*/ 899117 h 2819455"/>
              <a:gd name="connsiteX32" fmla="*/ 3458111 w 3462026"/>
              <a:gd name="connsiteY32" fmla="*/ 518117 h 2819455"/>
              <a:gd name="connsiteX0" fmla="*/ 3458111 w 3462026"/>
              <a:gd name="connsiteY0" fmla="*/ 518117 h 2819455"/>
              <a:gd name="connsiteX1" fmla="*/ 3448586 w 3462026"/>
              <a:gd name="connsiteY1" fmla="*/ 251417 h 2819455"/>
              <a:gd name="connsiteX2" fmla="*/ 3350161 w 3462026"/>
              <a:gd name="connsiteY2" fmla="*/ 130767 h 2819455"/>
              <a:gd name="connsiteX3" fmla="*/ 3124736 w 3462026"/>
              <a:gd name="connsiteY3" fmla="*/ 99017 h 2819455"/>
              <a:gd name="connsiteX4" fmla="*/ 2000786 w 3462026"/>
              <a:gd name="connsiteY4" fmla="*/ 3767 h 2819455"/>
              <a:gd name="connsiteX5" fmla="*/ 810161 w 3462026"/>
              <a:gd name="connsiteY5" fmla="*/ 22817 h 2819455"/>
              <a:gd name="connsiteX6" fmla="*/ 359311 w 3462026"/>
              <a:gd name="connsiteY6" fmla="*/ 57742 h 2819455"/>
              <a:gd name="connsiteX7" fmla="*/ 124361 w 3462026"/>
              <a:gd name="connsiteY7" fmla="*/ 149817 h 2819455"/>
              <a:gd name="connsiteX8" fmla="*/ 29111 w 3462026"/>
              <a:gd name="connsiteY8" fmla="*/ 403817 h 2819455"/>
              <a:gd name="connsiteX9" fmla="*/ 536 w 3462026"/>
              <a:gd name="connsiteY9" fmla="*/ 1242017 h 2819455"/>
              <a:gd name="connsiteX10" fmla="*/ 48161 w 3462026"/>
              <a:gd name="connsiteY10" fmla="*/ 1765892 h 2819455"/>
              <a:gd name="connsiteX11" fmla="*/ 105311 w 3462026"/>
              <a:gd name="connsiteY11" fmla="*/ 2004017 h 2819455"/>
              <a:gd name="connsiteX12" fmla="*/ 248186 w 3462026"/>
              <a:gd name="connsiteY12" fmla="*/ 2118317 h 2819455"/>
              <a:gd name="connsiteX13" fmla="*/ 429161 w 3462026"/>
              <a:gd name="connsiteY13" fmla="*/ 2184992 h 2819455"/>
              <a:gd name="connsiteX14" fmla="*/ 486311 w 3462026"/>
              <a:gd name="connsiteY14" fmla="*/ 2480267 h 2819455"/>
              <a:gd name="connsiteX15" fmla="*/ 533936 w 3462026"/>
              <a:gd name="connsiteY15" fmla="*/ 2775542 h 2819455"/>
              <a:gd name="connsiteX16" fmla="*/ 552986 w 3462026"/>
              <a:gd name="connsiteY16" fmla="*/ 2797767 h 2819455"/>
              <a:gd name="connsiteX17" fmla="*/ 594261 w 3462026"/>
              <a:gd name="connsiteY17" fmla="*/ 2578692 h 2819455"/>
              <a:gd name="connsiteX18" fmla="*/ 632361 w 3462026"/>
              <a:gd name="connsiteY18" fmla="*/ 2404067 h 2819455"/>
              <a:gd name="connsiteX19" fmla="*/ 733961 w 3462026"/>
              <a:gd name="connsiteY19" fmla="*/ 2232617 h 2819455"/>
              <a:gd name="connsiteX20" fmla="*/ 819686 w 3462026"/>
              <a:gd name="connsiteY20" fmla="*/ 2184992 h 2819455"/>
              <a:gd name="connsiteX21" fmla="*/ 962561 w 3462026"/>
              <a:gd name="connsiteY21" fmla="*/ 2175467 h 2819455"/>
              <a:gd name="connsiteX22" fmla="*/ 1267361 w 3462026"/>
              <a:gd name="connsiteY22" fmla="*/ 2184992 h 2819455"/>
              <a:gd name="connsiteX23" fmla="*/ 1610261 w 3462026"/>
              <a:gd name="connsiteY23" fmla="*/ 2204042 h 2819455"/>
              <a:gd name="connsiteX24" fmla="*/ 2248436 w 3462026"/>
              <a:gd name="connsiteY24" fmla="*/ 2184992 h 2819455"/>
              <a:gd name="connsiteX25" fmla="*/ 2562761 w 3462026"/>
              <a:gd name="connsiteY25" fmla="*/ 2184992 h 2819455"/>
              <a:gd name="connsiteX26" fmla="*/ 2829461 w 3462026"/>
              <a:gd name="connsiteY26" fmla="*/ 2146892 h 2819455"/>
              <a:gd name="connsiteX27" fmla="*/ 3000911 w 3462026"/>
              <a:gd name="connsiteY27" fmla="*/ 2023067 h 2819455"/>
              <a:gd name="connsiteX28" fmla="*/ 3143786 w 3462026"/>
              <a:gd name="connsiteY28" fmla="*/ 1794467 h 2819455"/>
              <a:gd name="connsiteX29" fmla="*/ 3258086 w 3462026"/>
              <a:gd name="connsiteY29" fmla="*/ 1556342 h 2819455"/>
              <a:gd name="connsiteX30" fmla="*/ 3353336 w 3462026"/>
              <a:gd name="connsiteY30" fmla="*/ 1203917 h 2819455"/>
              <a:gd name="connsiteX31" fmla="*/ 3420011 w 3462026"/>
              <a:gd name="connsiteY31" fmla="*/ 899117 h 2819455"/>
              <a:gd name="connsiteX32" fmla="*/ 3458111 w 3462026"/>
              <a:gd name="connsiteY32" fmla="*/ 518117 h 2819455"/>
              <a:gd name="connsiteX0" fmla="*/ 3458111 w 3461387"/>
              <a:gd name="connsiteY0" fmla="*/ 518117 h 2819455"/>
              <a:gd name="connsiteX1" fmla="*/ 3448586 w 3461387"/>
              <a:gd name="connsiteY1" fmla="*/ 251417 h 2819455"/>
              <a:gd name="connsiteX2" fmla="*/ 3362861 w 3461387"/>
              <a:gd name="connsiteY2" fmla="*/ 133942 h 2819455"/>
              <a:gd name="connsiteX3" fmla="*/ 3124736 w 3461387"/>
              <a:gd name="connsiteY3" fmla="*/ 99017 h 2819455"/>
              <a:gd name="connsiteX4" fmla="*/ 2000786 w 3461387"/>
              <a:gd name="connsiteY4" fmla="*/ 3767 h 2819455"/>
              <a:gd name="connsiteX5" fmla="*/ 810161 w 3461387"/>
              <a:gd name="connsiteY5" fmla="*/ 22817 h 2819455"/>
              <a:gd name="connsiteX6" fmla="*/ 359311 w 3461387"/>
              <a:gd name="connsiteY6" fmla="*/ 57742 h 2819455"/>
              <a:gd name="connsiteX7" fmla="*/ 124361 w 3461387"/>
              <a:gd name="connsiteY7" fmla="*/ 149817 h 2819455"/>
              <a:gd name="connsiteX8" fmla="*/ 29111 w 3461387"/>
              <a:gd name="connsiteY8" fmla="*/ 403817 h 2819455"/>
              <a:gd name="connsiteX9" fmla="*/ 536 w 3461387"/>
              <a:gd name="connsiteY9" fmla="*/ 1242017 h 2819455"/>
              <a:gd name="connsiteX10" fmla="*/ 48161 w 3461387"/>
              <a:gd name="connsiteY10" fmla="*/ 1765892 h 2819455"/>
              <a:gd name="connsiteX11" fmla="*/ 105311 w 3461387"/>
              <a:gd name="connsiteY11" fmla="*/ 2004017 h 2819455"/>
              <a:gd name="connsiteX12" fmla="*/ 248186 w 3461387"/>
              <a:gd name="connsiteY12" fmla="*/ 2118317 h 2819455"/>
              <a:gd name="connsiteX13" fmla="*/ 429161 w 3461387"/>
              <a:gd name="connsiteY13" fmla="*/ 2184992 h 2819455"/>
              <a:gd name="connsiteX14" fmla="*/ 486311 w 3461387"/>
              <a:gd name="connsiteY14" fmla="*/ 2480267 h 2819455"/>
              <a:gd name="connsiteX15" fmla="*/ 533936 w 3461387"/>
              <a:gd name="connsiteY15" fmla="*/ 2775542 h 2819455"/>
              <a:gd name="connsiteX16" fmla="*/ 552986 w 3461387"/>
              <a:gd name="connsiteY16" fmla="*/ 2797767 h 2819455"/>
              <a:gd name="connsiteX17" fmla="*/ 594261 w 3461387"/>
              <a:gd name="connsiteY17" fmla="*/ 2578692 h 2819455"/>
              <a:gd name="connsiteX18" fmla="*/ 632361 w 3461387"/>
              <a:gd name="connsiteY18" fmla="*/ 2404067 h 2819455"/>
              <a:gd name="connsiteX19" fmla="*/ 733961 w 3461387"/>
              <a:gd name="connsiteY19" fmla="*/ 2232617 h 2819455"/>
              <a:gd name="connsiteX20" fmla="*/ 819686 w 3461387"/>
              <a:gd name="connsiteY20" fmla="*/ 2184992 h 2819455"/>
              <a:gd name="connsiteX21" fmla="*/ 962561 w 3461387"/>
              <a:gd name="connsiteY21" fmla="*/ 2175467 h 2819455"/>
              <a:gd name="connsiteX22" fmla="*/ 1267361 w 3461387"/>
              <a:gd name="connsiteY22" fmla="*/ 2184992 h 2819455"/>
              <a:gd name="connsiteX23" fmla="*/ 1610261 w 3461387"/>
              <a:gd name="connsiteY23" fmla="*/ 2204042 h 2819455"/>
              <a:gd name="connsiteX24" fmla="*/ 2248436 w 3461387"/>
              <a:gd name="connsiteY24" fmla="*/ 2184992 h 2819455"/>
              <a:gd name="connsiteX25" fmla="*/ 2562761 w 3461387"/>
              <a:gd name="connsiteY25" fmla="*/ 2184992 h 2819455"/>
              <a:gd name="connsiteX26" fmla="*/ 2829461 w 3461387"/>
              <a:gd name="connsiteY26" fmla="*/ 2146892 h 2819455"/>
              <a:gd name="connsiteX27" fmla="*/ 3000911 w 3461387"/>
              <a:gd name="connsiteY27" fmla="*/ 2023067 h 2819455"/>
              <a:gd name="connsiteX28" fmla="*/ 3143786 w 3461387"/>
              <a:gd name="connsiteY28" fmla="*/ 1794467 h 2819455"/>
              <a:gd name="connsiteX29" fmla="*/ 3258086 w 3461387"/>
              <a:gd name="connsiteY29" fmla="*/ 1556342 h 2819455"/>
              <a:gd name="connsiteX30" fmla="*/ 3353336 w 3461387"/>
              <a:gd name="connsiteY30" fmla="*/ 1203917 h 2819455"/>
              <a:gd name="connsiteX31" fmla="*/ 3420011 w 3461387"/>
              <a:gd name="connsiteY31" fmla="*/ 899117 h 2819455"/>
              <a:gd name="connsiteX32" fmla="*/ 3458111 w 3461387"/>
              <a:gd name="connsiteY32" fmla="*/ 518117 h 2819455"/>
              <a:gd name="connsiteX0" fmla="*/ 3458111 w 3461061"/>
              <a:gd name="connsiteY0" fmla="*/ 518117 h 2819455"/>
              <a:gd name="connsiteX1" fmla="*/ 3448586 w 3461061"/>
              <a:gd name="connsiteY1" fmla="*/ 251417 h 2819455"/>
              <a:gd name="connsiteX2" fmla="*/ 3370004 w 3461061"/>
              <a:gd name="connsiteY2" fmla="*/ 138704 h 2819455"/>
              <a:gd name="connsiteX3" fmla="*/ 3124736 w 3461061"/>
              <a:gd name="connsiteY3" fmla="*/ 99017 h 2819455"/>
              <a:gd name="connsiteX4" fmla="*/ 2000786 w 3461061"/>
              <a:gd name="connsiteY4" fmla="*/ 3767 h 2819455"/>
              <a:gd name="connsiteX5" fmla="*/ 810161 w 3461061"/>
              <a:gd name="connsiteY5" fmla="*/ 22817 h 2819455"/>
              <a:gd name="connsiteX6" fmla="*/ 359311 w 3461061"/>
              <a:gd name="connsiteY6" fmla="*/ 57742 h 2819455"/>
              <a:gd name="connsiteX7" fmla="*/ 124361 w 3461061"/>
              <a:gd name="connsiteY7" fmla="*/ 149817 h 2819455"/>
              <a:gd name="connsiteX8" fmla="*/ 29111 w 3461061"/>
              <a:gd name="connsiteY8" fmla="*/ 403817 h 2819455"/>
              <a:gd name="connsiteX9" fmla="*/ 536 w 3461061"/>
              <a:gd name="connsiteY9" fmla="*/ 1242017 h 2819455"/>
              <a:gd name="connsiteX10" fmla="*/ 48161 w 3461061"/>
              <a:gd name="connsiteY10" fmla="*/ 1765892 h 2819455"/>
              <a:gd name="connsiteX11" fmla="*/ 105311 w 3461061"/>
              <a:gd name="connsiteY11" fmla="*/ 2004017 h 2819455"/>
              <a:gd name="connsiteX12" fmla="*/ 248186 w 3461061"/>
              <a:gd name="connsiteY12" fmla="*/ 2118317 h 2819455"/>
              <a:gd name="connsiteX13" fmla="*/ 429161 w 3461061"/>
              <a:gd name="connsiteY13" fmla="*/ 2184992 h 2819455"/>
              <a:gd name="connsiteX14" fmla="*/ 486311 w 3461061"/>
              <a:gd name="connsiteY14" fmla="*/ 2480267 h 2819455"/>
              <a:gd name="connsiteX15" fmla="*/ 533936 w 3461061"/>
              <a:gd name="connsiteY15" fmla="*/ 2775542 h 2819455"/>
              <a:gd name="connsiteX16" fmla="*/ 552986 w 3461061"/>
              <a:gd name="connsiteY16" fmla="*/ 2797767 h 2819455"/>
              <a:gd name="connsiteX17" fmla="*/ 594261 w 3461061"/>
              <a:gd name="connsiteY17" fmla="*/ 2578692 h 2819455"/>
              <a:gd name="connsiteX18" fmla="*/ 632361 w 3461061"/>
              <a:gd name="connsiteY18" fmla="*/ 2404067 h 2819455"/>
              <a:gd name="connsiteX19" fmla="*/ 733961 w 3461061"/>
              <a:gd name="connsiteY19" fmla="*/ 2232617 h 2819455"/>
              <a:gd name="connsiteX20" fmla="*/ 819686 w 3461061"/>
              <a:gd name="connsiteY20" fmla="*/ 2184992 h 2819455"/>
              <a:gd name="connsiteX21" fmla="*/ 962561 w 3461061"/>
              <a:gd name="connsiteY21" fmla="*/ 2175467 h 2819455"/>
              <a:gd name="connsiteX22" fmla="*/ 1267361 w 3461061"/>
              <a:gd name="connsiteY22" fmla="*/ 2184992 h 2819455"/>
              <a:gd name="connsiteX23" fmla="*/ 1610261 w 3461061"/>
              <a:gd name="connsiteY23" fmla="*/ 2204042 h 2819455"/>
              <a:gd name="connsiteX24" fmla="*/ 2248436 w 3461061"/>
              <a:gd name="connsiteY24" fmla="*/ 2184992 h 2819455"/>
              <a:gd name="connsiteX25" fmla="*/ 2562761 w 3461061"/>
              <a:gd name="connsiteY25" fmla="*/ 2184992 h 2819455"/>
              <a:gd name="connsiteX26" fmla="*/ 2829461 w 3461061"/>
              <a:gd name="connsiteY26" fmla="*/ 2146892 h 2819455"/>
              <a:gd name="connsiteX27" fmla="*/ 3000911 w 3461061"/>
              <a:gd name="connsiteY27" fmla="*/ 2023067 h 2819455"/>
              <a:gd name="connsiteX28" fmla="*/ 3143786 w 3461061"/>
              <a:gd name="connsiteY28" fmla="*/ 1794467 h 2819455"/>
              <a:gd name="connsiteX29" fmla="*/ 3258086 w 3461061"/>
              <a:gd name="connsiteY29" fmla="*/ 1556342 h 2819455"/>
              <a:gd name="connsiteX30" fmla="*/ 3353336 w 3461061"/>
              <a:gd name="connsiteY30" fmla="*/ 1203917 h 2819455"/>
              <a:gd name="connsiteX31" fmla="*/ 3420011 w 3461061"/>
              <a:gd name="connsiteY31" fmla="*/ 899117 h 2819455"/>
              <a:gd name="connsiteX32" fmla="*/ 3458111 w 3461061"/>
              <a:gd name="connsiteY32" fmla="*/ 518117 h 2819455"/>
              <a:gd name="connsiteX0" fmla="*/ 3458111 w 3460763"/>
              <a:gd name="connsiteY0" fmla="*/ 518117 h 2819455"/>
              <a:gd name="connsiteX1" fmla="*/ 3448586 w 3460763"/>
              <a:gd name="connsiteY1" fmla="*/ 251417 h 2819455"/>
              <a:gd name="connsiteX2" fmla="*/ 3377148 w 3460763"/>
              <a:gd name="connsiteY2" fmla="*/ 148229 h 2819455"/>
              <a:gd name="connsiteX3" fmla="*/ 3124736 w 3460763"/>
              <a:gd name="connsiteY3" fmla="*/ 99017 h 2819455"/>
              <a:gd name="connsiteX4" fmla="*/ 2000786 w 3460763"/>
              <a:gd name="connsiteY4" fmla="*/ 3767 h 2819455"/>
              <a:gd name="connsiteX5" fmla="*/ 810161 w 3460763"/>
              <a:gd name="connsiteY5" fmla="*/ 22817 h 2819455"/>
              <a:gd name="connsiteX6" fmla="*/ 359311 w 3460763"/>
              <a:gd name="connsiteY6" fmla="*/ 57742 h 2819455"/>
              <a:gd name="connsiteX7" fmla="*/ 124361 w 3460763"/>
              <a:gd name="connsiteY7" fmla="*/ 149817 h 2819455"/>
              <a:gd name="connsiteX8" fmla="*/ 29111 w 3460763"/>
              <a:gd name="connsiteY8" fmla="*/ 403817 h 2819455"/>
              <a:gd name="connsiteX9" fmla="*/ 536 w 3460763"/>
              <a:gd name="connsiteY9" fmla="*/ 1242017 h 2819455"/>
              <a:gd name="connsiteX10" fmla="*/ 48161 w 3460763"/>
              <a:gd name="connsiteY10" fmla="*/ 1765892 h 2819455"/>
              <a:gd name="connsiteX11" fmla="*/ 105311 w 3460763"/>
              <a:gd name="connsiteY11" fmla="*/ 2004017 h 2819455"/>
              <a:gd name="connsiteX12" fmla="*/ 248186 w 3460763"/>
              <a:gd name="connsiteY12" fmla="*/ 2118317 h 2819455"/>
              <a:gd name="connsiteX13" fmla="*/ 429161 w 3460763"/>
              <a:gd name="connsiteY13" fmla="*/ 2184992 h 2819455"/>
              <a:gd name="connsiteX14" fmla="*/ 486311 w 3460763"/>
              <a:gd name="connsiteY14" fmla="*/ 2480267 h 2819455"/>
              <a:gd name="connsiteX15" fmla="*/ 533936 w 3460763"/>
              <a:gd name="connsiteY15" fmla="*/ 2775542 h 2819455"/>
              <a:gd name="connsiteX16" fmla="*/ 552986 w 3460763"/>
              <a:gd name="connsiteY16" fmla="*/ 2797767 h 2819455"/>
              <a:gd name="connsiteX17" fmla="*/ 594261 w 3460763"/>
              <a:gd name="connsiteY17" fmla="*/ 2578692 h 2819455"/>
              <a:gd name="connsiteX18" fmla="*/ 632361 w 3460763"/>
              <a:gd name="connsiteY18" fmla="*/ 2404067 h 2819455"/>
              <a:gd name="connsiteX19" fmla="*/ 733961 w 3460763"/>
              <a:gd name="connsiteY19" fmla="*/ 2232617 h 2819455"/>
              <a:gd name="connsiteX20" fmla="*/ 819686 w 3460763"/>
              <a:gd name="connsiteY20" fmla="*/ 2184992 h 2819455"/>
              <a:gd name="connsiteX21" fmla="*/ 962561 w 3460763"/>
              <a:gd name="connsiteY21" fmla="*/ 2175467 h 2819455"/>
              <a:gd name="connsiteX22" fmla="*/ 1267361 w 3460763"/>
              <a:gd name="connsiteY22" fmla="*/ 2184992 h 2819455"/>
              <a:gd name="connsiteX23" fmla="*/ 1610261 w 3460763"/>
              <a:gd name="connsiteY23" fmla="*/ 2204042 h 2819455"/>
              <a:gd name="connsiteX24" fmla="*/ 2248436 w 3460763"/>
              <a:gd name="connsiteY24" fmla="*/ 2184992 h 2819455"/>
              <a:gd name="connsiteX25" fmla="*/ 2562761 w 3460763"/>
              <a:gd name="connsiteY25" fmla="*/ 2184992 h 2819455"/>
              <a:gd name="connsiteX26" fmla="*/ 2829461 w 3460763"/>
              <a:gd name="connsiteY26" fmla="*/ 2146892 h 2819455"/>
              <a:gd name="connsiteX27" fmla="*/ 3000911 w 3460763"/>
              <a:gd name="connsiteY27" fmla="*/ 2023067 h 2819455"/>
              <a:gd name="connsiteX28" fmla="*/ 3143786 w 3460763"/>
              <a:gd name="connsiteY28" fmla="*/ 1794467 h 2819455"/>
              <a:gd name="connsiteX29" fmla="*/ 3258086 w 3460763"/>
              <a:gd name="connsiteY29" fmla="*/ 1556342 h 2819455"/>
              <a:gd name="connsiteX30" fmla="*/ 3353336 w 3460763"/>
              <a:gd name="connsiteY30" fmla="*/ 1203917 h 2819455"/>
              <a:gd name="connsiteX31" fmla="*/ 3420011 w 3460763"/>
              <a:gd name="connsiteY31" fmla="*/ 899117 h 2819455"/>
              <a:gd name="connsiteX32" fmla="*/ 3458111 w 3460763"/>
              <a:gd name="connsiteY32" fmla="*/ 518117 h 2819455"/>
              <a:gd name="connsiteX0" fmla="*/ 3458111 w 3460763"/>
              <a:gd name="connsiteY0" fmla="*/ 518117 h 2819455"/>
              <a:gd name="connsiteX1" fmla="*/ 3448586 w 3460763"/>
              <a:gd name="connsiteY1" fmla="*/ 251417 h 2819455"/>
              <a:gd name="connsiteX2" fmla="*/ 3377148 w 3460763"/>
              <a:gd name="connsiteY2" fmla="*/ 148229 h 2819455"/>
              <a:gd name="connsiteX3" fmla="*/ 3124736 w 3460763"/>
              <a:gd name="connsiteY3" fmla="*/ 99017 h 2819455"/>
              <a:gd name="connsiteX4" fmla="*/ 2000786 w 3460763"/>
              <a:gd name="connsiteY4" fmla="*/ 3767 h 2819455"/>
              <a:gd name="connsiteX5" fmla="*/ 810161 w 3460763"/>
              <a:gd name="connsiteY5" fmla="*/ 22817 h 2819455"/>
              <a:gd name="connsiteX6" fmla="*/ 359311 w 3460763"/>
              <a:gd name="connsiteY6" fmla="*/ 57742 h 2819455"/>
              <a:gd name="connsiteX7" fmla="*/ 124361 w 3460763"/>
              <a:gd name="connsiteY7" fmla="*/ 149817 h 2819455"/>
              <a:gd name="connsiteX8" fmla="*/ 29111 w 3460763"/>
              <a:gd name="connsiteY8" fmla="*/ 403817 h 2819455"/>
              <a:gd name="connsiteX9" fmla="*/ 536 w 3460763"/>
              <a:gd name="connsiteY9" fmla="*/ 1242017 h 2819455"/>
              <a:gd name="connsiteX10" fmla="*/ 48161 w 3460763"/>
              <a:gd name="connsiteY10" fmla="*/ 1765892 h 2819455"/>
              <a:gd name="connsiteX11" fmla="*/ 105311 w 3460763"/>
              <a:gd name="connsiteY11" fmla="*/ 2004017 h 2819455"/>
              <a:gd name="connsiteX12" fmla="*/ 248186 w 3460763"/>
              <a:gd name="connsiteY12" fmla="*/ 2118317 h 2819455"/>
              <a:gd name="connsiteX13" fmla="*/ 429161 w 3460763"/>
              <a:gd name="connsiteY13" fmla="*/ 2184992 h 2819455"/>
              <a:gd name="connsiteX14" fmla="*/ 486311 w 3460763"/>
              <a:gd name="connsiteY14" fmla="*/ 2480267 h 2819455"/>
              <a:gd name="connsiteX15" fmla="*/ 533936 w 3460763"/>
              <a:gd name="connsiteY15" fmla="*/ 2775542 h 2819455"/>
              <a:gd name="connsiteX16" fmla="*/ 552986 w 3460763"/>
              <a:gd name="connsiteY16" fmla="*/ 2797767 h 2819455"/>
              <a:gd name="connsiteX17" fmla="*/ 594261 w 3460763"/>
              <a:gd name="connsiteY17" fmla="*/ 2578692 h 2819455"/>
              <a:gd name="connsiteX18" fmla="*/ 632361 w 3460763"/>
              <a:gd name="connsiteY18" fmla="*/ 2404067 h 2819455"/>
              <a:gd name="connsiteX19" fmla="*/ 733961 w 3460763"/>
              <a:gd name="connsiteY19" fmla="*/ 2232617 h 2819455"/>
              <a:gd name="connsiteX20" fmla="*/ 819686 w 3460763"/>
              <a:gd name="connsiteY20" fmla="*/ 2184992 h 2819455"/>
              <a:gd name="connsiteX21" fmla="*/ 962561 w 3460763"/>
              <a:gd name="connsiteY21" fmla="*/ 2175467 h 2819455"/>
              <a:gd name="connsiteX22" fmla="*/ 1267361 w 3460763"/>
              <a:gd name="connsiteY22" fmla="*/ 2184992 h 2819455"/>
              <a:gd name="connsiteX23" fmla="*/ 1610261 w 3460763"/>
              <a:gd name="connsiteY23" fmla="*/ 2204042 h 2819455"/>
              <a:gd name="connsiteX24" fmla="*/ 2248436 w 3460763"/>
              <a:gd name="connsiteY24" fmla="*/ 2184992 h 2819455"/>
              <a:gd name="connsiteX25" fmla="*/ 2562761 w 3460763"/>
              <a:gd name="connsiteY25" fmla="*/ 2184992 h 2819455"/>
              <a:gd name="connsiteX26" fmla="*/ 2829461 w 3460763"/>
              <a:gd name="connsiteY26" fmla="*/ 2146892 h 2819455"/>
              <a:gd name="connsiteX27" fmla="*/ 3000911 w 3460763"/>
              <a:gd name="connsiteY27" fmla="*/ 2023067 h 2819455"/>
              <a:gd name="connsiteX28" fmla="*/ 3143786 w 3460763"/>
              <a:gd name="connsiteY28" fmla="*/ 1794467 h 2819455"/>
              <a:gd name="connsiteX29" fmla="*/ 3258086 w 3460763"/>
              <a:gd name="connsiteY29" fmla="*/ 1556342 h 2819455"/>
              <a:gd name="connsiteX30" fmla="*/ 3353336 w 3460763"/>
              <a:gd name="connsiteY30" fmla="*/ 1203917 h 2819455"/>
              <a:gd name="connsiteX31" fmla="*/ 3420011 w 3460763"/>
              <a:gd name="connsiteY31" fmla="*/ 899117 h 2819455"/>
              <a:gd name="connsiteX32" fmla="*/ 3458111 w 3460763"/>
              <a:gd name="connsiteY32" fmla="*/ 518117 h 2819455"/>
              <a:gd name="connsiteX0" fmla="*/ 3458111 w 3460670"/>
              <a:gd name="connsiteY0" fmla="*/ 518117 h 2819455"/>
              <a:gd name="connsiteX1" fmla="*/ 3448586 w 3460670"/>
              <a:gd name="connsiteY1" fmla="*/ 251417 h 2819455"/>
              <a:gd name="connsiteX2" fmla="*/ 3379529 w 3460670"/>
              <a:gd name="connsiteY2" fmla="*/ 148229 h 2819455"/>
              <a:gd name="connsiteX3" fmla="*/ 3124736 w 3460670"/>
              <a:gd name="connsiteY3" fmla="*/ 99017 h 2819455"/>
              <a:gd name="connsiteX4" fmla="*/ 2000786 w 3460670"/>
              <a:gd name="connsiteY4" fmla="*/ 3767 h 2819455"/>
              <a:gd name="connsiteX5" fmla="*/ 810161 w 3460670"/>
              <a:gd name="connsiteY5" fmla="*/ 22817 h 2819455"/>
              <a:gd name="connsiteX6" fmla="*/ 359311 w 3460670"/>
              <a:gd name="connsiteY6" fmla="*/ 57742 h 2819455"/>
              <a:gd name="connsiteX7" fmla="*/ 124361 w 3460670"/>
              <a:gd name="connsiteY7" fmla="*/ 149817 h 2819455"/>
              <a:gd name="connsiteX8" fmla="*/ 29111 w 3460670"/>
              <a:gd name="connsiteY8" fmla="*/ 403817 h 2819455"/>
              <a:gd name="connsiteX9" fmla="*/ 536 w 3460670"/>
              <a:gd name="connsiteY9" fmla="*/ 1242017 h 2819455"/>
              <a:gd name="connsiteX10" fmla="*/ 48161 w 3460670"/>
              <a:gd name="connsiteY10" fmla="*/ 1765892 h 2819455"/>
              <a:gd name="connsiteX11" fmla="*/ 105311 w 3460670"/>
              <a:gd name="connsiteY11" fmla="*/ 2004017 h 2819455"/>
              <a:gd name="connsiteX12" fmla="*/ 248186 w 3460670"/>
              <a:gd name="connsiteY12" fmla="*/ 2118317 h 2819455"/>
              <a:gd name="connsiteX13" fmla="*/ 429161 w 3460670"/>
              <a:gd name="connsiteY13" fmla="*/ 2184992 h 2819455"/>
              <a:gd name="connsiteX14" fmla="*/ 486311 w 3460670"/>
              <a:gd name="connsiteY14" fmla="*/ 2480267 h 2819455"/>
              <a:gd name="connsiteX15" fmla="*/ 533936 w 3460670"/>
              <a:gd name="connsiteY15" fmla="*/ 2775542 h 2819455"/>
              <a:gd name="connsiteX16" fmla="*/ 552986 w 3460670"/>
              <a:gd name="connsiteY16" fmla="*/ 2797767 h 2819455"/>
              <a:gd name="connsiteX17" fmla="*/ 594261 w 3460670"/>
              <a:gd name="connsiteY17" fmla="*/ 2578692 h 2819455"/>
              <a:gd name="connsiteX18" fmla="*/ 632361 w 3460670"/>
              <a:gd name="connsiteY18" fmla="*/ 2404067 h 2819455"/>
              <a:gd name="connsiteX19" fmla="*/ 733961 w 3460670"/>
              <a:gd name="connsiteY19" fmla="*/ 2232617 h 2819455"/>
              <a:gd name="connsiteX20" fmla="*/ 819686 w 3460670"/>
              <a:gd name="connsiteY20" fmla="*/ 2184992 h 2819455"/>
              <a:gd name="connsiteX21" fmla="*/ 962561 w 3460670"/>
              <a:gd name="connsiteY21" fmla="*/ 2175467 h 2819455"/>
              <a:gd name="connsiteX22" fmla="*/ 1267361 w 3460670"/>
              <a:gd name="connsiteY22" fmla="*/ 2184992 h 2819455"/>
              <a:gd name="connsiteX23" fmla="*/ 1610261 w 3460670"/>
              <a:gd name="connsiteY23" fmla="*/ 2204042 h 2819455"/>
              <a:gd name="connsiteX24" fmla="*/ 2248436 w 3460670"/>
              <a:gd name="connsiteY24" fmla="*/ 2184992 h 2819455"/>
              <a:gd name="connsiteX25" fmla="*/ 2562761 w 3460670"/>
              <a:gd name="connsiteY25" fmla="*/ 2184992 h 2819455"/>
              <a:gd name="connsiteX26" fmla="*/ 2829461 w 3460670"/>
              <a:gd name="connsiteY26" fmla="*/ 2146892 h 2819455"/>
              <a:gd name="connsiteX27" fmla="*/ 3000911 w 3460670"/>
              <a:gd name="connsiteY27" fmla="*/ 2023067 h 2819455"/>
              <a:gd name="connsiteX28" fmla="*/ 3143786 w 3460670"/>
              <a:gd name="connsiteY28" fmla="*/ 1794467 h 2819455"/>
              <a:gd name="connsiteX29" fmla="*/ 3258086 w 3460670"/>
              <a:gd name="connsiteY29" fmla="*/ 1556342 h 2819455"/>
              <a:gd name="connsiteX30" fmla="*/ 3353336 w 3460670"/>
              <a:gd name="connsiteY30" fmla="*/ 1203917 h 2819455"/>
              <a:gd name="connsiteX31" fmla="*/ 3420011 w 3460670"/>
              <a:gd name="connsiteY31" fmla="*/ 899117 h 2819455"/>
              <a:gd name="connsiteX32" fmla="*/ 3458111 w 3460670"/>
              <a:gd name="connsiteY32" fmla="*/ 518117 h 2819455"/>
              <a:gd name="connsiteX0" fmla="*/ 3458111 w 3460670"/>
              <a:gd name="connsiteY0" fmla="*/ 518117 h 2819455"/>
              <a:gd name="connsiteX1" fmla="*/ 3448586 w 3460670"/>
              <a:gd name="connsiteY1" fmla="*/ 251417 h 2819455"/>
              <a:gd name="connsiteX2" fmla="*/ 3379529 w 3460670"/>
              <a:gd name="connsiteY2" fmla="*/ 143467 h 2819455"/>
              <a:gd name="connsiteX3" fmla="*/ 3124736 w 3460670"/>
              <a:gd name="connsiteY3" fmla="*/ 99017 h 2819455"/>
              <a:gd name="connsiteX4" fmla="*/ 2000786 w 3460670"/>
              <a:gd name="connsiteY4" fmla="*/ 3767 h 2819455"/>
              <a:gd name="connsiteX5" fmla="*/ 810161 w 3460670"/>
              <a:gd name="connsiteY5" fmla="*/ 22817 h 2819455"/>
              <a:gd name="connsiteX6" fmla="*/ 359311 w 3460670"/>
              <a:gd name="connsiteY6" fmla="*/ 57742 h 2819455"/>
              <a:gd name="connsiteX7" fmla="*/ 124361 w 3460670"/>
              <a:gd name="connsiteY7" fmla="*/ 149817 h 2819455"/>
              <a:gd name="connsiteX8" fmla="*/ 29111 w 3460670"/>
              <a:gd name="connsiteY8" fmla="*/ 403817 h 2819455"/>
              <a:gd name="connsiteX9" fmla="*/ 536 w 3460670"/>
              <a:gd name="connsiteY9" fmla="*/ 1242017 h 2819455"/>
              <a:gd name="connsiteX10" fmla="*/ 48161 w 3460670"/>
              <a:gd name="connsiteY10" fmla="*/ 1765892 h 2819455"/>
              <a:gd name="connsiteX11" fmla="*/ 105311 w 3460670"/>
              <a:gd name="connsiteY11" fmla="*/ 2004017 h 2819455"/>
              <a:gd name="connsiteX12" fmla="*/ 248186 w 3460670"/>
              <a:gd name="connsiteY12" fmla="*/ 2118317 h 2819455"/>
              <a:gd name="connsiteX13" fmla="*/ 429161 w 3460670"/>
              <a:gd name="connsiteY13" fmla="*/ 2184992 h 2819455"/>
              <a:gd name="connsiteX14" fmla="*/ 486311 w 3460670"/>
              <a:gd name="connsiteY14" fmla="*/ 2480267 h 2819455"/>
              <a:gd name="connsiteX15" fmla="*/ 533936 w 3460670"/>
              <a:gd name="connsiteY15" fmla="*/ 2775542 h 2819455"/>
              <a:gd name="connsiteX16" fmla="*/ 552986 w 3460670"/>
              <a:gd name="connsiteY16" fmla="*/ 2797767 h 2819455"/>
              <a:gd name="connsiteX17" fmla="*/ 594261 w 3460670"/>
              <a:gd name="connsiteY17" fmla="*/ 2578692 h 2819455"/>
              <a:gd name="connsiteX18" fmla="*/ 632361 w 3460670"/>
              <a:gd name="connsiteY18" fmla="*/ 2404067 h 2819455"/>
              <a:gd name="connsiteX19" fmla="*/ 733961 w 3460670"/>
              <a:gd name="connsiteY19" fmla="*/ 2232617 h 2819455"/>
              <a:gd name="connsiteX20" fmla="*/ 819686 w 3460670"/>
              <a:gd name="connsiteY20" fmla="*/ 2184992 h 2819455"/>
              <a:gd name="connsiteX21" fmla="*/ 962561 w 3460670"/>
              <a:gd name="connsiteY21" fmla="*/ 2175467 h 2819455"/>
              <a:gd name="connsiteX22" fmla="*/ 1267361 w 3460670"/>
              <a:gd name="connsiteY22" fmla="*/ 2184992 h 2819455"/>
              <a:gd name="connsiteX23" fmla="*/ 1610261 w 3460670"/>
              <a:gd name="connsiteY23" fmla="*/ 2204042 h 2819455"/>
              <a:gd name="connsiteX24" fmla="*/ 2248436 w 3460670"/>
              <a:gd name="connsiteY24" fmla="*/ 2184992 h 2819455"/>
              <a:gd name="connsiteX25" fmla="*/ 2562761 w 3460670"/>
              <a:gd name="connsiteY25" fmla="*/ 2184992 h 2819455"/>
              <a:gd name="connsiteX26" fmla="*/ 2829461 w 3460670"/>
              <a:gd name="connsiteY26" fmla="*/ 2146892 h 2819455"/>
              <a:gd name="connsiteX27" fmla="*/ 3000911 w 3460670"/>
              <a:gd name="connsiteY27" fmla="*/ 2023067 h 2819455"/>
              <a:gd name="connsiteX28" fmla="*/ 3143786 w 3460670"/>
              <a:gd name="connsiteY28" fmla="*/ 1794467 h 2819455"/>
              <a:gd name="connsiteX29" fmla="*/ 3258086 w 3460670"/>
              <a:gd name="connsiteY29" fmla="*/ 1556342 h 2819455"/>
              <a:gd name="connsiteX30" fmla="*/ 3353336 w 3460670"/>
              <a:gd name="connsiteY30" fmla="*/ 1203917 h 2819455"/>
              <a:gd name="connsiteX31" fmla="*/ 3420011 w 3460670"/>
              <a:gd name="connsiteY31" fmla="*/ 899117 h 2819455"/>
              <a:gd name="connsiteX32" fmla="*/ 3458111 w 3460670"/>
              <a:gd name="connsiteY32" fmla="*/ 518117 h 2819455"/>
              <a:gd name="connsiteX0" fmla="*/ 3458111 w 3460670"/>
              <a:gd name="connsiteY0" fmla="*/ 518117 h 2819455"/>
              <a:gd name="connsiteX1" fmla="*/ 3448586 w 3460670"/>
              <a:gd name="connsiteY1" fmla="*/ 251417 h 2819455"/>
              <a:gd name="connsiteX2" fmla="*/ 3379529 w 3460670"/>
              <a:gd name="connsiteY2" fmla="*/ 143467 h 2819455"/>
              <a:gd name="connsiteX3" fmla="*/ 3124736 w 3460670"/>
              <a:gd name="connsiteY3" fmla="*/ 99017 h 2819455"/>
              <a:gd name="connsiteX4" fmla="*/ 2000786 w 3460670"/>
              <a:gd name="connsiteY4" fmla="*/ 3767 h 2819455"/>
              <a:gd name="connsiteX5" fmla="*/ 810161 w 3460670"/>
              <a:gd name="connsiteY5" fmla="*/ 22817 h 2819455"/>
              <a:gd name="connsiteX6" fmla="*/ 359311 w 3460670"/>
              <a:gd name="connsiteY6" fmla="*/ 57742 h 2819455"/>
              <a:gd name="connsiteX7" fmla="*/ 124361 w 3460670"/>
              <a:gd name="connsiteY7" fmla="*/ 149817 h 2819455"/>
              <a:gd name="connsiteX8" fmla="*/ 29111 w 3460670"/>
              <a:gd name="connsiteY8" fmla="*/ 403817 h 2819455"/>
              <a:gd name="connsiteX9" fmla="*/ 536 w 3460670"/>
              <a:gd name="connsiteY9" fmla="*/ 1242017 h 2819455"/>
              <a:gd name="connsiteX10" fmla="*/ 48161 w 3460670"/>
              <a:gd name="connsiteY10" fmla="*/ 1765892 h 2819455"/>
              <a:gd name="connsiteX11" fmla="*/ 105311 w 3460670"/>
              <a:gd name="connsiteY11" fmla="*/ 2004017 h 2819455"/>
              <a:gd name="connsiteX12" fmla="*/ 248186 w 3460670"/>
              <a:gd name="connsiteY12" fmla="*/ 2118317 h 2819455"/>
              <a:gd name="connsiteX13" fmla="*/ 429161 w 3460670"/>
              <a:gd name="connsiteY13" fmla="*/ 2184992 h 2819455"/>
              <a:gd name="connsiteX14" fmla="*/ 486311 w 3460670"/>
              <a:gd name="connsiteY14" fmla="*/ 2480267 h 2819455"/>
              <a:gd name="connsiteX15" fmla="*/ 533936 w 3460670"/>
              <a:gd name="connsiteY15" fmla="*/ 2775542 h 2819455"/>
              <a:gd name="connsiteX16" fmla="*/ 552986 w 3460670"/>
              <a:gd name="connsiteY16" fmla="*/ 2797767 h 2819455"/>
              <a:gd name="connsiteX17" fmla="*/ 594261 w 3460670"/>
              <a:gd name="connsiteY17" fmla="*/ 2578692 h 2819455"/>
              <a:gd name="connsiteX18" fmla="*/ 632361 w 3460670"/>
              <a:gd name="connsiteY18" fmla="*/ 2404067 h 2819455"/>
              <a:gd name="connsiteX19" fmla="*/ 733961 w 3460670"/>
              <a:gd name="connsiteY19" fmla="*/ 2232617 h 2819455"/>
              <a:gd name="connsiteX20" fmla="*/ 819686 w 3460670"/>
              <a:gd name="connsiteY20" fmla="*/ 2184992 h 2819455"/>
              <a:gd name="connsiteX21" fmla="*/ 962561 w 3460670"/>
              <a:gd name="connsiteY21" fmla="*/ 2175467 h 2819455"/>
              <a:gd name="connsiteX22" fmla="*/ 1267361 w 3460670"/>
              <a:gd name="connsiteY22" fmla="*/ 2184992 h 2819455"/>
              <a:gd name="connsiteX23" fmla="*/ 1610261 w 3460670"/>
              <a:gd name="connsiteY23" fmla="*/ 2204042 h 2819455"/>
              <a:gd name="connsiteX24" fmla="*/ 2248436 w 3460670"/>
              <a:gd name="connsiteY24" fmla="*/ 2184992 h 2819455"/>
              <a:gd name="connsiteX25" fmla="*/ 2562761 w 3460670"/>
              <a:gd name="connsiteY25" fmla="*/ 2184992 h 2819455"/>
              <a:gd name="connsiteX26" fmla="*/ 2829461 w 3460670"/>
              <a:gd name="connsiteY26" fmla="*/ 2146892 h 2819455"/>
              <a:gd name="connsiteX27" fmla="*/ 3000911 w 3460670"/>
              <a:gd name="connsiteY27" fmla="*/ 2023067 h 2819455"/>
              <a:gd name="connsiteX28" fmla="*/ 3143786 w 3460670"/>
              <a:gd name="connsiteY28" fmla="*/ 1794467 h 2819455"/>
              <a:gd name="connsiteX29" fmla="*/ 3258086 w 3460670"/>
              <a:gd name="connsiteY29" fmla="*/ 1556342 h 2819455"/>
              <a:gd name="connsiteX30" fmla="*/ 3353336 w 3460670"/>
              <a:gd name="connsiteY30" fmla="*/ 1203917 h 2819455"/>
              <a:gd name="connsiteX31" fmla="*/ 3420011 w 3460670"/>
              <a:gd name="connsiteY31" fmla="*/ 899117 h 2819455"/>
              <a:gd name="connsiteX32" fmla="*/ 3458111 w 3460670"/>
              <a:gd name="connsiteY32" fmla="*/ 518117 h 28194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3460670" h="2819455">
                <a:moveTo>
                  <a:pt x="3458111" y="518117"/>
                </a:moveTo>
                <a:cubicBezTo>
                  <a:pt x="3462873" y="410167"/>
                  <a:pt x="3461683" y="313859"/>
                  <a:pt x="3448586" y="251417"/>
                </a:cubicBezTo>
                <a:cubicBezTo>
                  <a:pt x="3435489" y="188975"/>
                  <a:pt x="3433504" y="172835"/>
                  <a:pt x="3379529" y="143467"/>
                </a:cubicBezTo>
                <a:cubicBezTo>
                  <a:pt x="3325554" y="114099"/>
                  <a:pt x="3354526" y="122300"/>
                  <a:pt x="3124736" y="99017"/>
                </a:cubicBezTo>
                <a:cubicBezTo>
                  <a:pt x="2894946" y="75734"/>
                  <a:pt x="2386548" y="16467"/>
                  <a:pt x="2000786" y="3767"/>
                </a:cubicBezTo>
                <a:cubicBezTo>
                  <a:pt x="1615024" y="-8933"/>
                  <a:pt x="1083740" y="13821"/>
                  <a:pt x="810161" y="22817"/>
                </a:cubicBezTo>
                <a:cubicBezTo>
                  <a:pt x="536582" y="31813"/>
                  <a:pt x="473611" y="36575"/>
                  <a:pt x="359311" y="57742"/>
                </a:cubicBezTo>
                <a:cubicBezTo>
                  <a:pt x="245011" y="78909"/>
                  <a:pt x="179394" y="92138"/>
                  <a:pt x="124361" y="149817"/>
                </a:cubicBezTo>
                <a:cubicBezTo>
                  <a:pt x="69328" y="207496"/>
                  <a:pt x="49748" y="221784"/>
                  <a:pt x="29111" y="403817"/>
                </a:cubicBezTo>
                <a:cubicBezTo>
                  <a:pt x="8474" y="585850"/>
                  <a:pt x="-2639" y="1015005"/>
                  <a:pt x="536" y="1242017"/>
                </a:cubicBezTo>
                <a:cubicBezTo>
                  <a:pt x="3711" y="1469029"/>
                  <a:pt x="30698" y="1638892"/>
                  <a:pt x="48161" y="1765892"/>
                </a:cubicBezTo>
                <a:cubicBezTo>
                  <a:pt x="65623" y="1892892"/>
                  <a:pt x="71974" y="1945280"/>
                  <a:pt x="105311" y="2004017"/>
                </a:cubicBezTo>
                <a:cubicBezTo>
                  <a:pt x="138648" y="2062754"/>
                  <a:pt x="194211" y="2088155"/>
                  <a:pt x="248186" y="2118317"/>
                </a:cubicBezTo>
                <a:cubicBezTo>
                  <a:pt x="302161" y="2148480"/>
                  <a:pt x="389473" y="2124667"/>
                  <a:pt x="429161" y="2184992"/>
                </a:cubicBezTo>
                <a:cubicBezTo>
                  <a:pt x="468849" y="2245317"/>
                  <a:pt x="468849" y="2381842"/>
                  <a:pt x="486311" y="2480267"/>
                </a:cubicBezTo>
                <a:cubicBezTo>
                  <a:pt x="503774" y="2578692"/>
                  <a:pt x="522824" y="2722625"/>
                  <a:pt x="533936" y="2775542"/>
                </a:cubicBezTo>
                <a:cubicBezTo>
                  <a:pt x="545049" y="2828459"/>
                  <a:pt x="542932" y="2830575"/>
                  <a:pt x="552986" y="2797767"/>
                </a:cubicBezTo>
                <a:cubicBezTo>
                  <a:pt x="563040" y="2764959"/>
                  <a:pt x="581032" y="2644309"/>
                  <a:pt x="594261" y="2578692"/>
                </a:cubicBezTo>
                <a:cubicBezTo>
                  <a:pt x="607490" y="2513075"/>
                  <a:pt x="609078" y="2461746"/>
                  <a:pt x="632361" y="2404067"/>
                </a:cubicBezTo>
                <a:cubicBezTo>
                  <a:pt x="655644" y="2346388"/>
                  <a:pt x="702740" y="2269130"/>
                  <a:pt x="733961" y="2232617"/>
                </a:cubicBezTo>
                <a:cubicBezTo>
                  <a:pt x="765182" y="2196105"/>
                  <a:pt x="781586" y="2194517"/>
                  <a:pt x="819686" y="2184992"/>
                </a:cubicBezTo>
                <a:cubicBezTo>
                  <a:pt x="857786" y="2175467"/>
                  <a:pt x="887949" y="2175467"/>
                  <a:pt x="962561" y="2175467"/>
                </a:cubicBezTo>
                <a:cubicBezTo>
                  <a:pt x="1037173" y="2175467"/>
                  <a:pt x="1159411" y="2180230"/>
                  <a:pt x="1267361" y="2184992"/>
                </a:cubicBezTo>
                <a:cubicBezTo>
                  <a:pt x="1375311" y="2189754"/>
                  <a:pt x="1446749" y="2204042"/>
                  <a:pt x="1610261" y="2204042"/>
                </a:cubicBezTo>
                <a:cubicBezTo>
                  <a:pt x="1773773" y="2204042"/>
                  <a:pt x="2089686" y="2188167"/>
                  <a:pt x="2248436" y="2184992"/>
                </a:cubicBezTo>
                <a:cubicBezTo>
                  <a:pt x="2407186" y="2181817"/>
                  <a:pt x="2465924" y="2191342"/>
                  <a:pt x="2562761" y="2184992"/>
                </a:cubicBezTo>
                <a:cubicBezTo>
                  <a:pt x="2659598" y="2178642"/>
                  <a:pt x="2756436" y="2173880"/>
                  <a:pt x="2829461" y="2146892"/>
                </a:cubicBezTo>
                <a:cubicBezTo>
                  <a:pt x="2902486" y="2119905"/>
                  <a:pt x="2948524" y="2081804"/>
                  <a:pt x="3000911" y="2023067"/>
                </a:cubicBezTo>
                <a:cubicBezTo>
                  <a:pt x="3053298" y="1964330"/>
                  <a:pt x="3100924" y="1872254"/>
                  <a:pt x="3143786" y="1794467"/>
                </a:cubicBezTo>
                <a:cubicBezTo>
                  <a:pt x="3186648" y="1716680"/>
                  <a:pt x="3223161" y="1654767"/>
                  <a:pt x="3258086" y="1556342"/>
                </a:cubicBezTo>
                <a:cubicBezTo>
                  <a:pt x="3293011" y="1457917"/>
                  <a:pt x="3323174" y="1313454"/>
                  <a:pt x="3353336" y="1203917"/>
                </a:cubicBezTo>
                <a:cubicBezTo>
                  <a:pt x="3383498" y="1094380"/>
                  <a:pt x="3402549" y="1013417"/>
                  <a:pt x="3420011" y="899117"/>
                </a:cubicBezTo>
                <a:cubicBezTo>
                  <a:pt x="3437473" y="784817"/>
                  <a:pt x="3453349" y="626067"/>
                  <a:pt x="3458111" y="518117"/>
                </a:cubicBezTo>
                <a:close/>
              </a:path>
            </a:pathLst>
          </a:custGeom>
          <a:solidFill>
            <a:srgbClr val="60C6BC"/>
          </a:solidFill>
          <a:ln w="57150" cap="rnd">
            <a:solidFill>
              <a:srgbClr val="4B9991"/>
            </a:solidFill>
            <a:round/>
          </a:ln>
          <a:effectLst>
            <a:outerShdw blurRad="63500" sx="102000" sy="102000" algn="ctr" rotWithShape="0">
              <a:schemeClr val="bg2">
                <a:lumMod val="25000"/>
                <a:alpha val="40000"/>
              </a:schemeClr>
            </a:outerShdw>
          </a:effectLst>
          <a:scene3d>
            <a:camera prst="orthographicFront"/>
            <a:lightRig rig="threePt" dir="t"/>
          </a:scene3d>
          <a:sp3d extrusionH="6350" contourW="38100">
            <a:extrusionClr>
              <a:schemeClr val="tx1"/>
            </a:extrusionClr>
            <a:contourClr>
              <a:schemeClr val="bg1"/>
            </a:contourClr>
          </a:sp3d>
        </p:spPr>
        <p:style>
          <a:lnRef idx="2">
            <a:schemeClr val="accent1">
              <a:shade val="50000"/>
            </a:schemeClr>
          </a:lnRef>
          <a:fillRef idx="1">
            <a:schemeClr val="accent1"/>
          </a:fillRef>
          <a:effectRef idx="0">
            <a:schemeClr val="accent1"/>
          </a:effectRef>
          <a:fontRef idx="minor">
            <a:schemeClr val="lt1"/>
          </a:fontRef>
        </p:style>
        <p:txBody>
          <a:bodyPr tIns="0" bIns="612000" rtlCol="0" anchor="ctr"/>
          <a:lstStyle/>
          <a:p>
            <a:pPr algn="ctr"/>
            <a:r>
              <a:rPr lang="he-IL" sz="2800" dirty="0">
                <a:latin typeface="Calibri" panose="020F0502020204030204" pitchFamily="34" charset="0"/>
                <a:cs typeface="Calibri" panose="020F0502020204030204" pitchFamily="34" charset="0"/>
              </a:rPr>
              <a:t>הַאִם יֵש אֶפְשָרוּת נוֹסֶפֶת לְהַצִיג 10 שְקָלִים </a:t>
            </a:r>
          </a:p>
          <a:p>
            <a:pPr algn="ctr"/>
            <a:r>
              <a:rPr lang="he-IL" sz="2800" dirty="0">
                <a:latin typeface="Calibri" panose="020F0502020204030204" pitchFamily="34" charset="0"/>
                <a:cs typeface="Calibri" panose="020F0502020204030204" pitchFamily="34" charset="0"/>
              </a:rPr>
              <a:t>בְּ־5 מַטְבְּעוֹת?</a:t>
            </a:r>
          </a:p>
        </p:txBody>
      </p:sp>
      <p:pic>
        <p:nvPicPr>
          <p:cNvPr id="18" name="Picture 6" descr="2 ₪">
            <a:extLst>
              <a:ext uri="{FF2B5EF4-FFF2-40B4-BE49-F238E27FC236}">
                <a16:creationId xmlns:a16="http://schemas.microsoft.com/office/drawing/2014/main" id="{80C0B603-D521-4D51-8097-509273653C1B}"/>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60756" t="21466" r="12516" b="25848"/>
          <a:stretch/>
        </p:blipFill>
        <p:spPr bwMode="auto">
          <a:xfrm>
            <a:off x="1977450" y="3957270"/>
            <a:ext cx="721632" cy="745646"/>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20" name="Picture 6" descr="2 ₪">
            <a:extLst>
              <a:ext uri="{FF2B5EF4-FFF2-40B4-BE49-F238E27FC236}">
                <a16:creationId xmlns:a16="http://schemas.microsoft.com/office/drawing/2014/main" id="{828C4062-DFDB-4DBD-B25E-F7401878B69B}"/>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60756" t="21466" r="12516" b="25848"/>
          <a:stretch/>
        </p:blipFill>
        <p:spPr bwMode="auto">
          <a:xfrm>
            <a:off x="2922584" y="3957270"/>
            <a:ext cx="721632" cy="745646"/>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21" name="Picture 2">
            <a:extLst>
              <a:ext uri="{FF2B5EF4-FFF2-40B4-BE49-F238E27FC236}">
                <a16:creationId xmlns:a16="http://schemas.microsoft.com/office/drawing/2014/main" id="{C463C372-4289-4894-B312-394F492A8492}"/>
              </a:ext>
            </a:extLst>
          </p:cNvPr>
          <p:cNvPicPr>
            <a:picLocks noChangeAspect="1" noChangeArrowheads="1"/>
          </p:cNvPicPr>
          <p:nvPr/>
        </p:nvPicPr>
        <p:blipFill>
          <a:blip r:embed="rId6">
            <a:extLst>
              <a:ext uri="{28A0092B-C50C-407E-A947-70E740481C1C}">
                <a14:useLocalDpi xmlns:a14="http://schemas.microsoft.com/office/drawing/2010/main" val="0"/>
              </a:ext>
            </a:extLst>
          </a:blip>
          <a:srcRect t="573" b="573"/>
          <a:stretch/>
        </p:blipFill>
        <p:spPr bwMode="auto">
          <a:xfrm>
            <a:off x="5336661" y="3661380"/>
            <a:ext cx="1113999" cy="1112411"/>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22" name="Picture 2">
            <a:extLst>
              <a:ext uri="{FF2B5EF4-FFF2-40B4-BE49-F238E27FC236}">
                <a16:creationId xmlns:a16="http://schemas.microsoft.com/office/drawing/2014/main" id="{6C91ED5E-AF40-4617-8668-0AFF5B957C4D}"/>
              </a:ext>
            </a:extLst>
          </p:cNvPr>
          <p:cNvPicPr>
            <a:picLocks noChangeAspect="1" noChangeArrowheads="1"/>
          </p:cNvPicPr>
          <p:nvPr/>
        </p:nvPicPr>
        <p:blipFill>
          <a:blip r:embed="rId6">
            <a:extLst>
              <a:ext uri="{28A0092B-C50C-407E-A947-70E740481C1C}">
                <a14:useLocalDpi xmlns:a14="http://schemas.microsoft.com/office/drawing/2010/main" val="0"/>
              </a:ext>
            </a:extLst>
          </a:blip>
          <a:srcRect t="573" b="573"/>
          <a:stretch/>
        </p:blipFill>
        <p:spPr bwMode="auto">
          <a:xfrm>
            <a:off x="3867718" y="3773888"/>
            <a:ext cx="1113999" cy="1112411"/>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23" name="Picture 8" descr="5 ₪">
            <a:extLst>
              <a:ext uri="{FF2B5EF4-FFF2-40B4-BE49-F238E27FC236}">
                <a16:creationId xmlns:a16="http://schemas.microsoft.com/office/drawing/2014/main" id="{937F0DA9-6023-48E6-8ECD-CDE1B1D27644}"/>
              </a:ext>
            </a:extLst>
          </p:cNvPr>
          <p:cNvPicPr>
            <a:picLocks noChangeAspect="1" noChangeArrowheads="1"/>
          </p:cNvPicPr>
          <p:nvPr/>
        </p:nvPicPr>
        <p:blipFill rotWithShape="1">
          <a:blip r:embed="rId7">
            <a:extLst>
              <a:ext uri="{28A0092B-C50C-407E-A947-70E740481C1C}">
                <a14:useLocalDpi xmlns:a14="http://schemas.microsoft.com/office/drawing/2010/main" val="0"/>
              </a:ext>
            </a:extLst>
          </a:blip>
          <a:srcRect l="61224" t="26361" r="13889" b="23671"/>
          <a:stretch/>
        </p:blipFill>
        <p:spPr bwMode="auto">
          <a:xfrm>
            <a:off x="696973" y="3773888"/>
            <a:ext cx="1056975" cy="1112411"/>
          </a:xfrm>
          <a:prstGeom prst="rect">
            <a:avLst/>
          </a:prstGeom>
          <a:noFill/>
          <a:ln>
            <a:noFill/>
          </a:ln>
          <a:extLst>
            <a:ext uri="{909E8E84-426E-40DD-AFC4-6F175D3DCCD1}">
              <a14:hiddenFill xmlns:a14="http://schemas.microsoft.com/office/drawing/2010/main">
                <a:solidFill>
                  <a:srgbClr val="FFFFFF"/>
                </a:solidFill>
              </a14:hiddenFill>
            </a:ext>
          </a:extLst>
        </p:spPr>
      </p:pic>
      <mc:AlternateContent xmlns:mc="http://schemas.openxmlformats.org/markup-compatibility/2006" xmlns:a14="http://schemas.microsoft.com/office/drawing/2010/main">
        <mc:Choice Requires="a14">
          <p:sp>
            <p:nvSpPr>
              <p:cNvPr id="24" name="תיבת טקסט 23">
                <a:extLst>
                  <a:ext uri="{FF2B5EF4-FFF2-40B4-BE49-F238E27FC236}">
                    <a16:creationId xmlns:a16="http://schemas.microsoft.com/office/drawing/2014/main" id="{9818D27E-FA85-49F9-9057-106BDBD7C84C}"/>
                  </a:ext>
                </a:extLst>
              </p:cNvPr>
              <p:cNvSpPr txBox="1"/>
              <p:nvPr/>
            </p:nvSpPr>
            <p:spPr>
              <a:xfrm>
                <a:off x="1145339" y="4963811"/>
                <a:ext cx="3836378" cy="961545"/>
              </a:xfrm>
              <a:prstGeom prst="rect">
                <a:avLst/>
              </a:prstGeom>
              <a:noFill/>
            </p:spPr>
            <p:txBody>
              <a:bodyPr wrap="square" rtlCol="1">
                <a:spAutoFit/>
              </a:bodyPr>
              <a:lstStyle/>
              <a:p>
                <a:pPr algn="l" rtl="0"/>
                <a:r>
                  <a:rPr lang="en-US" sz="4000" dirty="0">
                    <a:solidFill>
                      <a:srgbClr val="45579E"/>
                    </a:solidFill>
                    <a:latin typeface="Calibri" panose="020F0502020204030204" pitchFamily="34" charset="0"/>
                    <a:cs typeface="Calibri" panose="020F0502020204030204" pitchFamily="34" charset="0"/>
                  </a:rPr>
                  <a:t>5+2+2+</a:t>
                </a:r>
                <a14:m>
                  <m:oMath xmlns:m="http://schemas.openxmlformats.org/officeDocument/2006/math">
                    <m:f>
                      <m:fPr>
                        <m:ctrlPr>
                          <a:rPr lang="en-US" sz="4000" i="1" smtClean="0">
                            <a:solidFill>
                              <a:srgbClr val="45579E"/>
                            </a:solidFill>
                            <a:latin typeface="Cambria Math" panose="02040503050406030204" pitchFamily="18" charset="0"/>
                            <a:cs typeface="Calibri" panose="020F0502020204030204" pitchFamily="34" charset="0"/>
                          </a:rPr>
                        </m:ctrlPr>
                      </m:fPr>
                      <m:num>
                        <m:r>
                          <a:rPr lang="en-US" sz="4000" b="0" i="1" smtClean="0">
                            <a:solidFill>
                              <a:srgbClr val="45579E"/>
                            </a:solidFill>
                            <a:latin typeface="Cambria Math" panose="02040503050406030204" pitchFamily="18" charset="0"/>
                            <a:cs typeface="Calibri" panose="020F0502020204030204" pitchFamily="34" charset="0"/>
                          </a:rPr>
                          <m:t>1</m:t>
                        </m:r>
                      </m:num>
                      <m:den>
                        <m:r>
                          <a:rPr lang="en-US" sz="4000" b="0" i="1" smtClean="0">
                            <a:solidFill>
                              <a:srgbClr val="45579E"/>
                            </a:solidFill>
                            <a:latin typeface="Cambria Math" panose="02040503050406030204" pitchFamily="18" charset="0"/>
                            <a:cs typeface="Calibri" panose="020F0502020204030204" pitchFamily="34" charset="0"/>
                          </a:rPr>
                          <m:t>2</m:t>
                        </m:r>
                      </m:den>
                    </m:f>
                  </m:oMath>
                </a14:m>
                <a:r>
                  <a:rPr lang="en-US" sz="4000" dirty="0">
                    <a:solidFill>
                      <a:srgbClr val="45579E"/>
                    </a:solidFill>
                    <a:latin typeface="Calibri" panose="020F0502020204030204" pitchFamily="34" charset="0"/>
                    <a:cs typeface="Calibri" panose="020F0502020204030204" pitchFamily="34" charset="0"/>
                  </a:rPr>
                  <a:t>+</a:t>
                </a:r>
                <a14:m>
                  <m:oMath xmlns:m="http://schemas.openxmlformats.org/officeDocument/2006/math">
                    <m:f>
                      <m:fPr>
                        <m:ctrlPr>
                          <a:rPr lang="en-US" sz="4000" i="1" dirty="0" smtClean="0">
                            <a:solidFill>
                              <a:srgbClr val="45579E"/>
                            </a:solidFill>
                            <a:latin typeface="Cambria Math" panose="02040503050406030204" pitchFamily="18" charset="0"/>
                            <a:cs typeface="Calibri" panose="020F0502020204030204" pitchFamily="34" charset="0"/>
                          </a:rPr>
                        </m:ctrlPr>
                      </m:fPr>
                      <m:num>
                        <m:r>
                          <a:rPr lang="en-US" sz="4000" b="0" i="1" dirty="0" smtClean="0">
                            <a:solidFill>
                              <a:srgbClr val="45579E"/>
                            </a:solidFill>
                            <a:latin typeface="Cambria Math" panose="02040503050406030204" pitchFamily="18" charset="0"/>
                            <a:cs typeface="Calibri" panose="020F0502020204030204" pitchFamily="34" charset="0"/>
                          </a:rPr>
                          <m:t>1</m:t>
                        </m:r>
                      </m:num>
                      <m:den>
                        <m:r>
                          <a:rPr lang="en-US" sz="4000" b="0" i="1" dirty="0" smtClean="0">
                            <a:solidFill>
                              <a:srgbClr val="45579E"/>
                            </a:solidFill>
                            <a:latin typeface="Cambria Math" panose="02040503050406030204" pitchFamily="18" charset="0"/>
                            <a:cs typeface="Calibri" panose="020F0502020204030204" pitchFamily="34" charset="0"/>
                          </a:rPr>
                          <m:t>2</m:t>
                        </m:r>
                      </m:den>
                    </m:f>
                  </m:oMath>
                </a14:m>
                <a:r>
                  <a:rPr lang="en-US" sz="4000" dirty="0">
                    <a:solidFill>
                      <a:srgbClr val="45579E"/>
                    </a:solidFill>
                    <a:latin typeface="Calibri" panose="020F0502020204030204" pitchFamily="34" charset="0"/>
                    <a:cs typeface="Calibri" panose="020F0502020204030204" pitchFamily="34" charset="0"/>
                  </a:rPr>
                  <a:t> = 10</a:t>
                </a:r>
                <a:r>
                  <a:rPr lang="en-US" sz="2800" dirty="0">
                    <a:solidFill>
                      <a:srgbClr val="45579E"/>
                    </a:solidFill>
                    <a:latin typeface="Calibri" panose="020F0502020204030204" pitchFamily="34" charset="0"/>
                    <a:cs typeface="Calibri" panose="020F0502020204030204" pitchFamily="34" charset="0"/>
                  </a:rPr>
                  <a:t> </a:t>
                </a:r>
                <a:endParaRPr lang="he-IL" sz="2800" dirty="0">
                  <a:solidFill>
                    <a:srgbClr val="45579E"/>
                  </a:solidFill>
                  <a:latin typeface="Calibri" panose="020F0502020204030204" pitchFamily="34" charset="0"/>
                  <a:cs typeface="Calibri" panose="020F0502020204030204" pitchFamily="34" charset="0"/>
                </a:endParaRPr>
              </a:p>
            </p:txBody>
          </p:sp>
        </mc:Choice>
        <mc:Fallback xmlns="">
          <p:sp>
            <p:nvSpPr>
              <p:cNvPr id="24" name="תיבת טקסט 23">
                <a:extLst>
                  <a:ext uri="{FF2B5EF4-FFF2-40B4-BE49-F238E27FC236}">
                    <a16:creationId xmlns:a16="http://schemas.microsoft.com/office/drawing/2014/main" id="{9818D27E-FA85-49F9-9057-106BDBD7C84C}"/>
                  </a:ext>
                </a:extLst>
              </p:cNvPr>
              <p:cNvSpPr txBox="1">
                <a:spLocks noRot="1" noChangeAspect="1" noMove="1" noResize="1" noEditPoints="1" noAdjustHandles="1" noChangeArrowheads="1" noChangeShapeType="1" noTextEdit="1"/>
              </p:cNvSpPr>
              <p:nvPr/>
            </p:nvSpPr>
            <p:spPr>
              <a:xfrm>
                <a:off x="1145339" y="4963811"/>
                <a:ext cx="3836378" cy="961545"/>
              </a:xfrm>
              <a:prstGeom prst="rect">
                <a:avLst/>
              </a:prstGeom>
              <a:blipFill>
                <a:blip r:embed="rId8"/>
                <a:stretch>
                  <a:fillRect l="-5723" b="-13291"/>
                </a:stretch>
              </a:blipFill>
            </p:spPr>
            <p:txBody>
              <a:bodyPr/>
              <a:lstStyle/>
              <a:p>
                <a:r>
                  <a:rPr lang="en-IL">
                    <a:noFill/>
                  </a:rPr>
                  <a:t> </a:t>
                </a:r>
              </a:p>
            </p:txBody>
          </p:sp>
        </mc:Fallback>
      </mc:AlternateContent>
      <p:pic>
        <p:nvPicPr>
          <p:cNvPr id="25" name="גרפיקה 24" descr="סימן ביקורת">
            <a:extLst>
              <a:ext uri="{FF2B5EF4-FFF2-40B4-BE49-F238E27FC236}">
                <a16:creationId xmlns:a16="http://schemas.microsoft.com/office/drawing/2014/main" id="{9BC662B6-4B1F-4283-889A-7AF4C31C3395}"/>
              </a:ext>
            </a:extLst>
          </p:cNvPr>
          <p:cNvPicPr>
            <a:picLocks noChangeAspect="1"/>
          </p:cNvPicPr>
          <p:nvPr/>
        </p:nvPicPr>
        <p:blipFill>
          <a:blip r:embed="rId4" cstate="print">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4680390" y="5163980"/>
            <a:ext cx="684000" cy="684000"/>
          </a:xfrm>
          <a:prstGeom prst="rect">
            <a:avLst/>
          </a:prstGeom>
        </p:spPr>
      </p:pic>
      <p:sp>
        <p:nvSpPr>
          <p:cNvPr id="26" name="סוגר מסולסל שמאלי 25">
            <a:extLst>
              <a:ext uri="{FF2B5EF4-FFF2-40B4-BE49-F238E27FC236}">
                <a16:creationId xmlns:a16="http://schemas.microsoft.com/office/drawing/2014/main" id="{28ED9CDC-905D-4B22-AFD1-CE07E96B70F8}"/>
              </a:ext>
            </a:extLst>
          </p:cNvPr>
          <p:cNvSpPr/>
          <p:nvPr/>
        </p:nvSpPr>
        <p:spPr>
          <a:xfrm rot="5400000">
            <a:off x="4953923" y="3284901"/>
            <a:ext cx="116657" cy="869615"/>
          </a:xfrm>
          <a:prstGeom prst="leftBrace">
            <a:avLst/>
          </a:prstGeom>
          <a:ln w="12700"/>
        </p:spPr>
        <p:style>
          <a:lnRef idx="1">
            <a:schemeClr val="accent1"/>
          </a:lnRef>
          <a:fillRef idx="0">
            <a:schemeClr val="accent1"/>
          </a:fillRef>
          <a:effectRef idx="0">
            <a:schemeClr val="accent1"/>
          </a:effectRef>
          <a:fontRef idx="minor">
            <a:schemeClr val="tx1"/>
          </a:fontRef>
        </p:style>
        <p:txBody>
          <a:bodyPr rtlCol="1" anchor="ctr"/>
          <a:lstStyle/>
          <a:p>
            <a:pPr algn="ctr"/>
            <a:endParaRPr lang="he-IL"/>
          </a:p>
        </p:txBody>
      </p:sp>
      <p:sp>
        <p:nvSpPr>
          <p:cNvPr id="27" name="תיבת טקסט 26">
            <a:extLst>
              <a:ext uri="{FF2B5EF4-FFF2-40B4-BE49-F238E27FC236}">
                <a16:creationId xmlns:a16="http://schemas.microsoft.com/office/drawing/2014/main" id="{10F34709-DFF1-4AF2-B0E6-F0C50881238A}"/>
              </a:ext>
            </a:extLst>
          </p:cNvPr>
          <p:cNvSpPr txBox="1"/>
          <p:nvPr/>
        </p:nvSpPr>
        <p:spPr>
          <a:xfrm>
            <a:off x="4849925" y="3262150"/>
            <a:ext cx="344930" cy="369332"/>
          </a:xfrm>
          <a:prstGeom prst="rect">
            <a:avLst/>
          </a:prstGeom>
          <a:noFill/>
        </p:spPr>
        <p:txBody>
          <a:bodyPr wrap="square" rtlCol="1">
            <a:spAutoFit/>
          </a:bodyPr>
          <a:lstStyle/>
          <a:p>
            <a:r>
              <a:rPr lang="en-US" dirty="0">
                <a:solidFill>
                  <a:schemeClr val="tx2">
                    <a:lumMod val="75000"/>
                  </a:schemeClr>
                </a:solidFill>
              </a:rPr>
              <a:t>1</a:t>
            </a:r>
            <a:endParaRPr lang="he-IL" dirty="0">
              <a:solidFill>
                <a:schemeClr val="tx2">
                  <a:lumMod val="75000"/>
                </a:schemeClr>
              </a:solidFill>
            </a:endParaRPr>
          </a:p>
        </p:txBody>
      </p:sp>
    </p:spTree>
    <p:extLst>
      <p:ext uri="{BB962C8B-B14F-4D97-AF65-F5344CB8AC3E}">
        <p14:creationId xmlns:p14="http://schemas.microsoft.com/office/powerpoint/2010/main" val="2830307486"/>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14"/>
                    </p:tgtEl>
                  </p:cond>
                </p:stCondLst>
                <p:endSync evt="end" delay="0">
                  <p:rtn val="all"/>
                </p:endSync>
                <p:childTnLst>
                  <p:par>
                    <p:cTn id="3" fill="hold">
                      <p:stCondLst>
                        <p:cond delay="0"/>
                      </p:stCondLst>
                      <p:childTnLst>
                        <p:par>
                          <p:cTn id="4" fill="hold">
                            <p:stCondLst>
                              <p:cond delay="0"/>
                            </p:stCondLst>
                            <p:childTnLst>
                              <p:par>
                                <p:cTn id="5" presetID="1" presetClass="exit" presetSubtype="0" fill="hold" grpId="0" nodeType="withEffect">
                                  <p:stCondLst>
                                    <p:cond delay="0"/>
                                  </p:stCondLst>
                                  <p:childTnLst>
                                    <p:set>
                                      <p:cBhvr>
                                        <p:cTn id="6" dur="1" fill="hold">
                                          <p:stCondLst>
                                            <p:cond delay="0"/>
                                          </p:stCondLst>
                                        </p:cTn>
                                        <p:tgtEl>
                                          <p:spTgt spid="14"/>
                                        </p:tgtEl>
                                        <p:attrNameLst>
                                          <p:attrName>style.visibility</p:attrName>
                                        </p:attrNameLst>
                                      </p:cBhvr>
                                      <p:to>
                                        <p:strVal val="hidden"/>
                                      </p:to>
                                    </p:set>
                                  </p:childTnLst>
                                </p:cTn>
                              </p:par>
                              <p:par>
                                <p:cTn id="7" presetID="1" presetClass="entr" presetSubtype="0" fill="hold" nodeType="withEffect">
                                  <p:stCondLst>
                                    <p:cond delay="0"/>
                                  </p:stCondLst>
                                  <p:childTnLst>
                                    <p:set>
                                      <p:cBhvr>
                                        <p:cTn id="8" dur="1" fill="hold">
                                          <p:stCondLst>
                                            <p:cond delay="0"/>
                                          </p:stCondLst>
                                        </p:cTn>
                                        <p:tgtEl>
                                          <p:spTgt spid="5"/>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9"/>
                                          </p:stCondLst>
                                        </p:cTn>
                                        <p:tgtEl>
                                          <p:spTgt spid="6"/>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9"/>
                                          </p:stCondLst>
                                        </p:cTn>
                                        <p:tgtEl>
                                          <p:spTgt spid="8"/>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9"/>
                                          </p:stCondLst>
                                        </p:cTn>
                                        <p:tgtEl>
                                          <p:spTgt spid="9"/>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9"/>
                                          </p:stCondLst>
                                        </p:cTn>
                                        <p:tgtEl>
                                          <p:spTgt spid="10"/>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9"/>
                                          </p:stCondLst>
                                        </p:cTn>
                                        <p:tgtEl>
                                          <p:spTgt spid="2"/>
                                        </p:tgtEl>
                                        <p:attrNameLst>
                                          <p:attrName>style.visibility</p:attrName>
                                        </p:attrNameLst>
                                      </p:cBhvr>
                                      <p:to>
                                        <p:strVal val="visible"/>
                                      </p:to>
                                    </p:set>
                                  </p:childTnLst>
                                </p:cTn>
                              </p:par>
                              <p:par>
                                <p:cTn id="19" presetID="53" presetClass="entr" presetSubtype="16" fill="hold" nodeType="withEffect">
                                  <p:stCondLst>
                                    <p:cond delay="0"/>
                                  </p:stCondLst>
                                  <p:childTnLst>
                                    <p:set>
                                      <p:cBhvr>
                                        <p:cTn id="20" dur="1" fill="hold">
                                          <p:stCondLst>
                                            <p:cond delay="0"/>
                                          </p:stCondLst>
                                        </p:cTn>
                                        <p:tgtEl>
                                          <p:spTgt spid="19"/>
                                        </p:tgtEl>
                                        <p:attrNameLst>
                                          <p:attrName>style.visibility</p:attrName>
                                        </p:attrNameLst>
                                      </p:cBhvr>
                                      <p:to>
                                        <p:strVal val="visible"/>
                                      </p:to>
                                    </p:set>
                                    <p:anim calcmode="lin" valueType="num">
                                      <p:cBhvr>
                                        <p:cTn id="21" dur="250" fill="hold"/>
                                        <p:tgtEl>
                                          <p:spTgt spid="19"/>
                                        </p:tgtEl>
                                        <p:attrNameLst>
                                          <p:attrName>ppt_w</p:attrName>
                                        </p:attrNameLst>
                                      </p:cBhvr>
                                      <p:tavLst>
                                        <p:tav tm="0">
                                          <p:val>
                                            <p:fltVal val="0"/>
                                          </p:val>
                                        </p:tav>
                                        <p:tav tm="100000">
                                          <p:val>
                                            <p:strVal val="#ppt_w"/>
                                          </p:val>
                                        </p:tav>
                                      </p:tavLst>
                                    </p:anim>
                                    <p:anim calcmode="lin" valueType="num">
                                      <p:cBhvr>
                                        <p:cTn id="22" dur="250" fill="hold"/>
                                        <p:tgtEl>
                                          <p:spTgt spid="19"/>
                                        </p:tgtEl>
                                        <p:attrNameLst>
                                          <p:attrName>ppt_h</p:attrName>
                                        </p:attrNameLst>
                                      </p:cBhvr>
                                      <p:tavLst>
                                        <p:tav tm="0">
                                          <p:val>
                                            <p:fltVal val="0"/>
                                          </p:val>
                                        </p:tav>
                                        <p:tav tm="100000">
                                          <p:val>
                                            <p:strVal val="#ppt_h"/>
                                          </p:val>
                                        </p:tav>
                                      </p:tavLst>
                                    </p:anim>
                                    <p:animEffect transition="in" filter="fade">
                                      <p:cBhvr>
                                        <p:cTn id="23" dur="250"/>
                                        <p:tgtEl>
                                          <p:spTgt spid="19"/>
                                        </p:tgtEl>
                                      </p:cBhvr>
                                    </p:animEffect>
                                  </p:childTnLst>
                                </p:cTn>
                              </p:par>
                              <p:par>
                                <p:cTn id="24" presetID="1" presetClass="entr" presetSubtype="0" fill="hold" grpId="0" nodeType="withEffect">
                                  <p:stCondLst>
                                    <p:cond delay="1000"/>
                                  </p:stCondLst>
                                  <p:childTnLst>
                                    <p:set>
                                      <p:cBhvr>
                                        <p:cTn id="25" dur="1" fill="hold">
                                          <p:stCondLst>
                                            <p:cond delay="249"/>
                                          </p:stCondLst>
                                        </p:cTn>
                                        <p:tgtEl>
                                          <p:spTgt spid="13"/>
                                        </p:tgtEl>
                                        <p:attrNameLst>
                                          <p:attrName>style.visibility</p:attrName>
                                        </p:attrNameLst>
                                      </p:cBhvr>
                                      <p:to>
                                        <p:strVal val="visible"/>
                                      </p:to>
                                    </p:set>
                                  </p:childTnLst>
                                </p:cTn>
                              </p:par>
                              <p:par>
                                <p:cTn id="26" presetID="1" presetClass="entr" presetSubtype="0" fill="hold" grpId="1" nodeType="withEffect">
                                  <p:stCondLst>
                                    <p:cond delay="1000"/>
                                  </p:stCondLst>
                                  <p:childTnLst>
                                    <p:set>
                                      <p:cBhvr>
                                        <p:cTn id="27" dur="1" fill="hold">
                                          <p:stCondLst>
                                            <p:cond delay="249"/>
                                          </p:stCondLst>
                                        </p:cTn>
                                        <p:tgtEl>
                                          <p:spTgt spid="16"/>
                                        </p:tgtEl>
                                        <p:attrNameLst>
                                          <p:attrName>style.visibility</p:attrName>
                                        </p:attrNameLst>
                                      </p:cBhvr>
                                      <p:to>
                                        <p:strVal val="visible"/>
                                      </p:to>
                                    </p:set>
                                  </p:childTnLst>
                                </p:cTn>
                              </p:par>
                            </p:childTnLst>
                          </p:cTn>
                        </p:par>
                      </p:childTnLst>
                    </p:cTn>
                  </p:par>
                </p:childTnLst>
              </p:cTn>
              <p:nextCondLst>
                <p:cond evt="onClick" delay="0">
                  <p:tgtEl>
                    <p:spTgt spid="14"/>
                  </p:tgtEl>
                </p:cond>
              </p:nextCondLst>
            </p:seq>
            <p:seq concurrent="1" nextAc="seek">
              <p:cTn id="28" restart="whenNotActive" fill="hold" evtFilter="cancelBubble" nodeType="interactiveSeq">
                <p:stCondLst>
                  <p:cond evt="onClick" delay="0">
                    <p:tgtEl>
                      <p:spTgt spid="16"/>
                    </p:tgtEl>
                  </p:cond>
                </p:stCondLst>
                <p:endSync evt="end" delay="0">
                  <p:rtn val="all"/>
                </p:endSync>
                <p:childTnLst>
                  <p:par>
                    <p:cTn id="29" fill="hold">
                      <p:stCondLst>
                        <p:cond delay="0"/>
                      </p:stCondLst>
                      <p:childTnLst>
                        <p:par>
                          <p:cTn id="30" fill="hold">
                            <p:stCondLst>
                              <p:cond delay="0"/>
                            </p:stCondLst>
                            <p:childTnLst>
                              <p:par>
                                <p:cTn id="31" presetID="1" presetClass="exit" presetSubtype="0" fill="hold" grpId="0" nodeType="withEffect">
                                  <p:stCondLst>
                                    <p:cond delay="0"/>
                                  </p:stCondLst>
                                  <p:childTnLst>
                                    <p:set>
                                      <p:cBhvr>
                                        <p:cTn id="32" dur="1" fill="hold">
                                          <p:stCondLst>
                                            <p:cond delay="0"/>
                                          </p:stCondLst>
                                        </p:cTn>
                                        <p:tgtEl>
                                          <p:spTgt spid="16"/>
                                        </p:tgtEl>
                                        <p:attrNameLst>
                                          <p:attrName>style.visibility</p:attrName>
                                        </p:attrNameLst>
                                      </p:cBhvr>
                                      <p:to>
                                        <p:strVal val="hidden"/>
                                      </p:to>
                                    </p:set>
                                  </p:childTnLst>
                                </p:cTn>
                              </p:par>
                              <p:par>
                                <p:cTn id="33" presetID="1" presetClass="entr" presetSubtype="0" fill="hold" nodeType="withEffect">
                                  <p:stCondLst>
                                    <p:cond delay="0"/>
                                  </p:stCondLst>
                                  <p:childTnLst>
                                    <p:set>
                                      <p:cBhvr>
                                        <p:cTn id="34" dur="1" fill="hold">
                                          <p:stCondLst>
                                            <p:cond delay="9"/>
                                          </p:stCondLst>
                                        </p:cTn>
                                        <p:tgtEl>
                                          <p:spTgt spid="23"/>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9"/>
                                          </p:stCondLst>
                                        </p:cTn>
                                        <p:tgtEl>
                                          <p:spTgt spid="18"/>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9"/>
                                          </p:stCondLst>
                                        </p:cTn>
                                        <p:tgtEl>
                                          <p:spTgt spid="20"/>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26"/>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27"/>
                                        </p:tgtEl>
                                        <p:attrNameLst>
                                          <p:attrName>style.visibility</p:attrName>
                                        </p:attrNameLst>
                                      </p:cBhvr>
                                      <p:to>
                                        <p:strVal val="visible"/>
                                      </p:to>
                                    </p:set>
                                  </p:childTnLst>
                                </p:cTn>
                              </p:par>
                              <p:par>
                                <p:cTn id="43" presetID="1" presetClass="entr" presetSubtype="0" fill="hold" nodeType="withEffect">
                                  <p:stCondLst>
                                    <p:cond delay="0"/>
                                  </p:stCondLst>
                                  <p:childTnLst>
                                    <p:set>
                                      <p:cBhvr>
                                        <p:cTn id="44" dur="1" fill="hold">
                                          <p:stCondLst>
                                            <p:cond delay="9"/>
                                          </p:stCondLst>
                                        </p:cTn>
                                        <p:tgtEl>
                                          <p:spTgt spid="22"/>
                                        </p:tgtEl>
                                        <p:attrNameLst>
                                          <p:attrName>style.visibility</p:attrName>
                                        </p:attrNameLst>
                                      </p:cBhvr>
                                      <p:to>
                                        <p:strVal val="visible"/>
                                      </p:to>
                                    </p:set>
                                  </p:childTnLst>
                                </p:cTn>
                              </p:par>
                              <p:par>
                                <p:cTn id="45" presetID="1" presetClass="entr" presetSubtype="0" fill="hold" nodeType="withEffect">
                                  <p:stCondLst>
                                    <p:cond delay="0"/>
                                  </p:stCondLst>
                                  <p:childTnLst>
                                    <p:set>
                                      <p:cBhvr>
                                        <p:cTn id="46" dur="1" fill="hold">
                                          <p:stCondLst>
                                            <p:cond delay="9"/>
                                          </p:stCondLst>
                                        </p:cTn>
                                        <p:tgtEl>
                                          <p:spTgt spid="21"/>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9"/>
                                          </p:stCondLst>
                                        </p:cTn>
                                        <p:tgtEl>
                                          <p:spTgt spid="24"/>
                                        </p:tgtEl>
                                        <p:attrNameLst>
                                          <p:attrName>style.visibility</p:attrName>
                                        </p:attrNameLst>
                                      </p:cBhvr>
                                      <p:to>
                                        <p:strVal val="visible"/>
                                      </p:to>
                                    </p:set>
                                  </p:childTnLst>
                                </p:cTn>
                              </p:par>
                              <p:par>
                                <p:cTn id="49" presetID="53" presetClass="entr" presetSubtype="16" fill="hold" nodeType="withEffect">
                                  <p:stCondLst>
                                    <p:cond delay="0"/>
                                  </p:stCondLst>
                                  <p:childTnLst>
                                    <p:set>
                                      <p:cBhvr>
                                        <p:cTn id="50" dur="1" fill="hold">
                                          <p:stCondLst>
                                            <p:cond delay="0"/>
                                          </p:stCondLst>
                                        </p:cTn>
                                        <p:tgtEl>
                                          <p:spTgt spid="25"/>
                                        </p:tgtEl>
                                        <p:attrNameLst>
                                          <p:attrName>style.visibility</p:attrName>
                                        </p:attrNameLst>
                                      </p:cBhvr>
                                      <p:to>
                                        <p:strVal val="visible"/>
                                      </p:to>
                                    </p:set>
                                    <p:anim calcmode="lin" valueType="num">
                                      <p:cBhvr>
                                        <p:cTn id="51" dur="250" fill="hold"/>
                                        <p:tgtEl>
                                          <p:spTgt spid="25"/>
                                        </p:tgtEl>
                                        <p:attrNameLst>
                                          <p:attrName>ppt_w</p:attrName>
                                        </p:attrNameLst>
                                      </p:cBhvr>
                                      <p:tavLst>
                                        <p:tav tm="0">
                                          <p:val>
                                            <p:fltVal val="0"/>
                                          </p:val>
                                        </p:tav>
                                        <p:tav tm="100000">
                                          <p:val>
                                            <p:strVal val="#ppt_w"/>
                                          </p:val>
                                        </p:tav>
                                      </p:tavLst>
                                    </p:anim>
                                    <p:anim calcmode="lin" valueType="num">
                                      <p:cBhvr>
                                        <p:cTn id="52" dur="250" fill="hold"/>
                                        <p:tgtEl>
                                          <p:spTgt spid="25"/>
                                        </p:tgtEl>
                                        <p:attrNameLst>
                                          <p:attrName>ppt_h</p:attrName>
                                        </p:attrNameLst>
                                      </p:cBhvr>
                                      <p:tavLst>
                                        <p:tav tm="0">
                                          <p:val>
                                            <p:fltVal val="0"/>
                                          </p:val>
                                        </p:tav>
                                        <p:tav tm="100000">
                                          <p:val>
                                            <p:strVal val="#ppt_h"/>
                                          </p:val>
                                        </p:tav>
                                      </p:tavLst>
                                    </p:anim>
                                    <p:animEffect transition="in" filter="fade">
                                      <p:cBhvr>
                                        <p:cTn id="53" dur="250"/>
                                        <p:tgtEl>
                                          <p:spTgt spid="25"/>
                                        </p:tgtEl>
                                      </p:cBhvr>
                                    </p:animEffect>
                                  </p:childTnLst>
                                </p:cTn>
                              </p:par>
                              <p:par>
                                <p:cTn id="54" presetID="1" presetClass="exit" presetSubtype="0" fill="hold" nodeType="withEffect">
                                  <p:stCondLst>
                                    <p:cond delay="0"/>
                                  </p:stCondLst>
                                  <p:childTnLst>
                                    <p:set>
                                      <p:cBhvr>
                                        <p:cTn id="55" dur="1" fill="hold">
                                          <p:stCondLst>
                                            <p:cond delay="0"/>
                                          </p:stCondLst>
                                        </p:cTn>
                                        <p:tgtEl>
                                          <p:spTgt spid="25"/>
                                        </p:tgtEl>
                                        <p:attrNameLst>
                                          <p:attrName>style.visibility</p:attrName>
                                        </p:attrNameLst>
                                      </p:cBhvr>
                                      <p:to>
                                        <p:strVal val="hidden"/>
                                      </p:to>
                                    </p:set>
                                  </p:childTnLst>
                                </p:cTn>
                              </p:par>
                            </p:childTnLst>
                          </p:cTn>
                        </p:par>
                      </p:childTnLst>
                    </p:cTn>
                  </p:par>
                </p:childTnLst>
              </p:cTn>
              <p:nextCondLst>
                <p:cond evt="onClick" delay="0">
                  <p:tgtEl>
                    <p:spTgt spid="16"/>
                  </p:tgtEl>
                </p:cond>
              </p:nextCondLst>
            </p:seq>
          </p:childTnLst>
        </p:cTn>
      </p:par>
    </p:tnLst>
    <p:bldLst>
      <p:bldP spid="16" grpId="0" animBg="1"/>
      <p:bldP spid="16" grpId="1" animBg="1"/>
      <p:bldP spid="2" grpId="0"/>
      <p:bldP spid="14" grpId="0" animBg="1"/>
      <p:bldP spid="13" grpId="0" animBg="1"/>
      <p:bldP spid="24" grpId="0"/>
      <p:bldP spid="26" grpId="0" animBg="1"/>
      <p:bldP spid="27"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כותרת 2">
            <a:extLst>
              <a:ext uri="{FF2B5EF4-FFF2-40B4-BE49-F238E27FC236}">
                <a16:creationId xmlns:a16="http://schemas.microsoft.com/office/drawing/2014/main" id="{FA42B74D-B234-4F67-8F58-5B384E4112B3}"/>
              </a:ext>
            </a:extLst>
          </p:cNvPr>
          <p:cNvSpPr>
            <a:spLocks noGrp="1"/>
          </p:cNvSpPr>
          <p:nvPr>
            <p:ph type="title"/>
          </p:nvPr>
        </p:nvSpPr>
        <p:spPr>
          <a:xfrm>
            <a:off x="104666" y="822834"/>
            <a:ext cx="12191999" cy="1325563"/>
          </a:xfrm>
        </p:spPr>
        <p:txBody>
          <a:bodyPr>
            <a:normAutofit fontScale="90000"/>
          </a:bodyPr>
          <a:lstStyle/>
          <a:p>
            <a:r>
              <a:rPr lang="he-IL" dirty="0">
                <a:latin typeface="Calibri" panose="020F0502020204030204" pitchFamily="34" charset="0"/>
                <a:cs typeface="Calibri" panose="020F0502020204030204" pitchFamily="34" charset="0"/>
              </a:rPr>
              <a:t>מהלך הצעה 2</a:t>
            </a:r>
            <a:br>
              <a:rPr lang="he-IL" dirty="0">
                <a:latin typeface="Calibri" panose="020F0502020204030204" pitchFamily="34" charset="0"/>
                <a:cs typeface="Calibri" panose="020F0502020204030204" pitchFamily="34" charset="0"/>
              </a:rPr>
            </a:br>
            <a:r>
              <a:rPr lang="he-IL" dirty="0">
                <a:latin typeface="Calibri" panose="020F0502020204030204" pitchFamily="34" charset="0"/>
                <a:cs typeface="Calibri" panose="020F0502020204030204" pitchFamily="34" charset="0"/>
              </a:rPr>
              <a:t>היריד בשכונה</a:t>
            </a:r>
            <a:br>
              <a:rPr lang="he-IL" dirty="0">
                <a:latin typeface="Calibri" panose="020F0502020204030204" pitchFamily="34" charset="0"/>
                <a:cs typeface="Calibri" panose="020F0502020204030204" pitchFamily="34" charset="0"/>
              </a:rPr>
            </a:br>
            <a:endParaRPr lang="en-IL" dirty="0">
              <a:latin typeface="Calibri" panose="020F0502020204030204" pitchFamily="34" charset="0"/>
              <a:cs typeface="Calibri" panose="020F0502020204030204" pitchFamily="34" charset="0"/>
            </a:endParaRPr>
          </a:p>
        </p:txBody>
      </p:sp>
      <p:sp>
        <p:nvSpPr>
          <p:cNvPr id="2" name="תיבת טקסט 1">
            <a:extLst>
              <a:ext uri="{FF2B5EF4-FFF2-40B4-BE49-F238E27FC236}">
                <a16:creationId xmlns:a16="http://schemas.microsoft.com/office/drawing/2014/main" id="{15E855E0-17F1-454D-B2C9-A55A693A32B1}"/>
              </a:ext>
            </a:extLst>
          </p:cNvPr>
          <p:cNvSpPr txBox="1"/>
          <p:nvPr/>
        </p:nvSpPr>
        <p:spPr>
          <a:xfrm>
            <a:off x="1766656" y="2148397"/>
            <a:ext cx="9454718" cy="2677656"/>
          </a:xfrm>
          <a:prstGeom prst="rect">
            <a:avLst/>
          </a:prstGeom>
          <a:noFill/>
        </p:spPr>
        <p:txBody>
          <a:bodyPr wrap="square" rtlCol="1">
            <a:spAutoFit/>
          </a:bodyPr>
          <a:lstStyle/>
          <a:p>
            <a:r>
              <a:rPr lang="he-IL" sz="2400" dirty="0">
                <a:latin typeface="Calibri" panose="020F0502020204030204" pitchFamily="34" charset="0"/>
                <a:cs typeface="Calibri" panose="020F0502020204030204" pitchFamily="34" charset="0"/>
              </a:rPr>
              <a:t>במהלך יעסקו התלמידים בבעיות קנייה ומכירה. חשוב להדגיש שפעולת הקנייה משמעותה תשלום. קניתי משמע שילמתי. פעולת המכירה משמעותה קבלת כסף. מכרתי משמע קיבלתי. במהלך הפעילות נתייחס גם למטבע שערכה חצי שקל.</a:t>
            </a:r>
          </a:p>
          <a:p>
            <a:r>
              <a:rPr lang="he-IL" sz="2400" dirty="0">
                <a:latin typeface="Calibri" panose="020F0502020204030204" pitchFamily="34" charset="0"/>
                <a:cs typeface="Calibri" panose="020F0502020204030204" pitchFamily="34" charset="0"/>
              </a:rPr>
              <a:t>בפעילויות הראשונות התלמידים נדרשים לפתור שאלות מילוליות ולהציג סכום כסף נתון לפי אילוצים של מספר מטבעות. בהמשך יש שאלות מורכבות ושאלות שיש בהן יותר מאפשרות אחת לפתרון. </a:t>
            </a:r>
          </a:p>
          <a:p>
            <a:r>
              <a:rPr lang="he-IL" sz="2400" dirty="0">
                <a:latin typeface="Calibri" panose="020F0502020204030204" pitchFamily="34" charset="0"/>
                <a:cs typeface="Calibri" panose="020F0502020204030204" pitchFamily="34" charset="0"/>
              </a:rPr>
              <a:t>פתרון בעיה שיש בה אילוצים מעלה את רמת החשיבה הנדרשת. </a:t>
            </a:r>
          </a:p>
        </p:txBody>
      </p:sp>
    </p:spTree>
    <p:extLst>
      <p:ext uri="{BB962C8B-B14F-4D97-AF65-F5344CB8AC3E}">
        <p14:creationId xmlns:p14="http://schemas.microsoft.com/office/powerpoint/2010/main" val="340567907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תיבת טקסט 1">
            <a:extLst>
              <a:ext uri="{FF2B5EF4-FFF2-40B4-BE49-F238E27FC236}">
                <a16:creationId xmlns:a16="http://schemas.microsoft.com/office/drawing/2014/main" id="{983942CB-283A-46FB-8525-6E2891DA8AD3}"/>
              </a:ext>
            </a:extLst>
          </p:cNvPr>
          <p:cNvSpPr txBox="1"/>
          <p:nvPr/>
        </p:nvSpPr>
        <p:spPr>
          <a:xfrm>
            <a:off x="5078495" y="83124"/>
            <a:ext cx="6760184" cy="954107"/>
          </a:xfrm>
          <a:prstGeom prst="rect">
            <a:avLst/>
          </a:prstGeom>
          <a:noFill/>
        </p:spPr>
        <p:txBody>
          <a:bodyPr wrap="none" rtlCol="1">
            <a:spAutoFit/>
          </a:bodyPr>
          <a:lstStyle/>
          <a:p>
            <a:r>
              <a:rPr lang="he-IL" sz="2800" dirty="0">
                <a:latin typeface="Calibri" panose="020F0502020204030204" pitchFamily="34" charset="0"/>
                <a:cs typeface="Calibri" panose="020F0502020204030204" pitchFamily="34" charset="0"/>
              </a:rPr>
              <a:t>לְרוֹנֵן יֵש קֻפַּת חִסָכוֹן.</a:t>
            </a:r>
          </a:p>
          <a:p>
            <a:r>
              <a:rPr lang="he-IL" sz="2800" dirty="0">
                <a:latin typeface="Calibri" panose="020F0502020204030204" pitchFamily="34" charset="0"/>
                <a:cs typeface="Calibri" panose="020F0502020204030204" pitchFamily="34" charset="0"/>
              </a:rPr>
              <a:t>הוּא פָּתַח אֶת הַקֻפָּה וּמָצָא בָּה אֶת הַמַטְבְּעוֹת הָאֵלֶה:</a:t>
            </a:r>
          </a:p>
        </p:txBody>
      </p:sp>
      <p:pic>
        <p:nvPicPr>
          <p:cNvPr id="3" name="Picture 4">
            <a:extLst>
              <a:ext uri="{FF2B5EF4-FFF2-40B4-BE49-F238E27FC236}">
                <a16:creationId xmlns:a16="http://schemas.microsoft.com/office/drawing/2014/main" id="{8D228FBF-E0A5-4C2D-B77E-7CDFE7D2499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432" r="432"/>
          <a:stretch/>
        </p:blipFill>
        <p:spPr bwMode="auto">
          <a:xfrm>
            <a:off x="2152960" y="1213243"/>
            <a:ext cx="660756" cy="666508"/>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4" name="Picture 4">
            <a:extLst>
              <a:ext uri="{FF2B5EF4-FFF2-40B4-BE49-F238E27FC236}">
                <a16:creationId xmlns:a16="http://schemas.microsoft.com/office/drawing/2014/main" id="{BA0FC8DC-07A1-4447-9BFE-69E63D48175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159" r="159"/>
          <a:stretch/>
        </p:blipFill>
        <p:spPr bwMode="auto">
          <a:xfrm>
            <a:off x="3689280" y="1213243"/>
            <a:ext cx="660756" cy="666508"/>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5" name="Picture 4">
            <a:extLst>
              <a:ext uri="{FF2B5EF4-FFF2-40B4-BE49-F238E27FC236}">
                <a16:creationId xmlns:a16="http://schemas.microsoft.com/office/drawing/2014/main" id="{FEA8F583-ACA5-43C8-B4C8-6AF629ACECB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159" r="159"/>
          <a:stretch/>
        </p:blipFill>
        <p:spPr bwMode="auto">
          <a:xfrm>
            <a:off x="2921120" y="1213243"/>
            <a:ext cx="660756" cy="666508"/>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6" name="Picture 8" descr="5 ₪">
            <a:extLst>
              <a:ext uri="{FF2B5EF4-FFF2-40B4-BE49-F238E27FC236}">
                <a16:creationId xmlns:a16="http://schemas.microsoft.com/office/drawing/2014/main" id="{9A91AFF1-09DA-4497-9CD7-5020DDC3E75A}"/>
              </a:ext>
            </a:extLst>
          </p:cNvPr>
          <p:cNvPicPr>
            <a:picLocks noChangeAspect="1" noChangeArrowheads="1"/>
          </p:cNvPicPr>
          <p:nvPr/>
        </p:nvPicPr>
        <p:blipFill rotWithShape="1">
          <a:blip r:embed="rId4">
            <a:clrChange>
              <a:clrFrom>
                <a:srgbClr val="FFFFFF"/>
              </a:clrFrom>
              <a:clrTo>
                <a:srgbClr val="FFFFFF">
                  <a:alpha val="0"/>
                </a:srgbClr>
              </a:clrTo>
            </a:clrChange>
            <a:extLst>
              <a:ext uri="{28A0092B-C50C-407E-A947-70E740481C1C}">
                <a14:useLocalDpi xmlns:a14="http://schemas.microsoft.com/office/drawing/2010/main" val="0"/>
              </a:ext>
            </a:extLst>
          </a:blip>
          <a:srcRect l="61224" t="26361" r="13889" b="23671"/>
          <a:stretch/>
        </p:blipFill>
        <p:spPr bwMode="auto">
          <a:xfrm>
            <a:off x="989598" y="990827"/>
            <a:ext cx="1055958" cy="1111340"/>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7" name="Picture 6" descr="2 ₪">
            <a:extLst>
              <a:ext uri="{FF2B5EF4-FFF2-40B4-BE49-F238E27FC236}">
                <a16:creationId xmlns:a16="http://schemas.microsoft.com/office/drawing/2014/main" id="{2D523362-9164-4C77-B61A-D57512A1F649}"/>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60756" t="21466" r="12516" b="25848"/>
          <a:stretch/>
        </p:blipFill>
        <p:spPr bwMode="auto">
          <a:xfrm>
            <a:off x="6116126" y="1192553"/>
            <a:ext cx="685089" cy="707887"/>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8" name="Picture 4">
            <a:extLst>
              <a:ext uri="{FF2B5EF4-FFF2-40B4-BE49-F238E27FC236}">
                <a16:creationId xmlns:a16="http://schemas.microsoft.com/office/drawing/2014/main" id="{A2328C29-F8FA-4CB6-83B0-C92C5E77202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159" r="159"/>
          <a:stretch/>
        </p:blipFill>
        <p:spPr bwMode="auto">
          <a:xfrm>
            <a:off x="4457440" y="1213243"/>
            <a:ext cx="660756" cy="666508"/>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9" name="Picture 4">
            <a:extLst>
              <a:ext uri="{FF2B5EF4-FFF2-40B4-BE49-F238E27FC236}">
                <a16:creationId xmlns:a16="http://schemas.microsoft.com/office/drawing/2014/main" id="{CD160D23-E0D7-481C-AF03-F21589EE16C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159" r="159"/>
          <a:stretch/>
        </p:blipFill>
        <p:spPr bwMode="auto">
          <a:xfrm>
            <a:off x="5264895" y="1233932"/>
            <a:ext cx="660756" cy="666508"/>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10" name="Picture 6" descr="2 ₪">
            <a:extLst>
              <a:ext uri="{FF2B5EF4-FFF2-40B4-BE49-F238E27FC236}">
                <a16:creationId xmlns:a16="http://schemas.microsoft.com/office/drawing/2014/main" id="{D3333C0A-7B35-44B1-9807-08121F9A83EC}"/>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60756" t="21466" r="12516" b="25848"/>
          <a:stretch/>
        </p:blipFill>
        <p:spPr bwMode="auto">
          <a:xfrm>
            <a:off x="7028495" y="1205784"/>
            <a:ext cx="685089" cy="707887"/>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12" name="Picture 4">
            <a:extLst>
              <a:ext uri="{FF2B5EF4-FFF2-40B4-BE49-F238E27FC236}">
                <a16:creationId xmlns:a16="http://schemas.microsoft.com/office/drawing/2014/main" id="{0875BD32-26BA-445B-86F8-C39FCDBB3EF4}"/>
              </a:ext>
            </a:extLst>
          </p:cNvPr>
          <p:cNvPicPr>
            <a:picLocks noChangeAspect="1" noChangeArrowheads="1"/>
          </p:cNvPicPr>
          <p:nvPr/>
        </p:nvPicPr>
        <p:blipFill>
          <a:blip r:embed="rId6">
            <a:clrChange>
              <a:clrFrom>
                <a:srgbClr val="FFFFFF"/>
              </a:clrFrom>
              <a:clrTo>
                <a:srgbClr val="FFFFFF">
                  <a:alpha val="0"/>
                </a:srgbClr>
              </a:clrTo>
            </a:clrChange>
            <a:extLst>
              <a:ext uri="{28A0092B-C50C-407E-A947-70E740481C1C}">
                <a14:useLocalDpi xmlns:a14="http://schemas.microsoft.com/office/drawing/2010/main" val="0"/>
              </a:ext>
            </a:extLst>
          </a:blip>
          <a:srcRect l="682" r="682"/>
          <a:stretch/>
        </p:blipFill>
        <p:spPr bwMode="auto">
          <a:xfrm>
            <a:off x="8973824" y="1055795"/>
            <a:ext cx="953249" cy="961546"/>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13" name="Picture 4">
            <a:extLst>
              <a:ext uri="{FF2B5EF4-FFF2-40B4-BE49-F238E27FC236}">
                <a16:creationId xmlns:a16="http://schemas.microsoft.com/office/drawing/2014/main" id="{B871D3B2-51D6-4EA4-8DDB-A32BBFAE46A9}"/>
              </a:ext>
            </a:extLst>
          </p:cNvPr>
          <p:cNvPicPr>
            <a:picLocks noChangeAspect="1" noChangeArrowheads="1"/>
          </p:cNvPicPr>
          <p:nvPr/>
        </p:nvPicPr>
        <p:blipFill>
          <a:blip r:embed="rId6">
            <a:clrChange>
              <a:clrFrom>
                <a:srgbClr val="FFFFFF"/>
              </a:clrFrom>
              <a:clrTo>
                <a:srgbClr val="FFFFFF">
                  <a:alpha val="0"/>
                </a:srgbClr>
              </a:clrTo>
            </a:clrChange>
            <a:extLst>
              <a:ext uri="{28A0092B-C50C-407E-A947-70E740481C1C}">
                <a14:useLocalDpi xmlns:a14="http://schemas.microsoft.com/office/drawing/2010/main" val="0"/>
              </a:ext>
            </a:extLst>
          </a:blip>
          <a:srcRect l="682" r="682"/>
          <a:stretch/>
        </p:blipFill>
        <p:spPr bwMode="auto">
          <a:xfrm>
            <a:off x="7914129" y="1055795"/>
            <a:ext cx="953249" cy="961546"/>
          </a:xfrm>
          <a:prstGeom prst="rect">
            <a:avLst/>
          </a:prstGeom>
          <a:noFill/>
          <a:ln>
            <a:noFill/>
          </a:ln>
          <a:extLst>
            <a:ext uri="{909E8E84-426E-40DD-AFC4-6F175D3DCCD1}">
              <a14:hiddenFill xmlns:a14="http://schemas.microsoft.com/office/drawing/2010/main">
                <a:solidFill>
                  <a:srgbClr val="FFFFFF"/>
                </a:solidFill>
              </a14:hiddenFill>
            </a:ext>
          </a:extLst>
        </p:spPr>
      </p:pic>
      <p:sp>
        <p:nvSpPr>
          <p:cNvPr id="17" name="לחצו עלי">
            <a:extLst>
              <a:ext uri="{FF2B5EF4-FFF2-40B4-BE49-F238E27FC236}">
                <a16:creationId xmlns:a16="http://schemas.microsoft.com/office/drawing/2014/main" id="{FCB6AE5C-C5B1-44DC-A701-021058AF7476}"/>
              </a:ext>
            </a:extLst>
          </p:cNvPr>
          <p:cNvSpPr/>
          <p:nvPr/>
        </p:nvSpPr>
        <p:spPr>
          <a:xfrm>
            <a:off x="617739" y="5455698"/>
            <a:ext cx="2633759" cy="1160371"/>
          </a:xfrm>
          <a:custGeom>
            <a:avLst/>
            <a:gdLst>
              <a:gd name="connsiteX0" fmla="*/ 254115 w 3369197"/>
              <a:gd name="connsiteY0" fmla="*/ 6913 h 1475174"/>
              <a:gd name="connsiteX1" fmla="*/ 171565 w 3369197"/>
              <a:gd name="connsiteY1" fmla="*/ 563 h 1475174"/>
              <a:gd name="connsiteX2" fmla="*/ 95365 w 3369197"/>
              <a:gd name="connsiteY2" fmla="*/ 19613 h 1475174"/>
              <a:gd name="connsiteX3" fmla="*/ 19165 w 3369197"/>
              <a:gd name="connsiteY3" fmla="*/ 64063 h 1475174"/>
              <a:gd name="connsiteX4" fmla="*/ 115 w 3369197"/>
              <a:gd name="connsiteY4" fmla="*/ 191063 h 1475174"/>
              <a:gd name="connsiteX5" fmla="*/ 12815 w 3369197"/>
              <a:gd name="connsiteY5" fmla="*/ 362513 h 1475174"/>
              <a:gd name="connsiteX6" fmla="*/ 44565 w 3369197"/>
              <a:gd name="connsiteY6" fmla="*/ 692713 h 1475174"/>
              <a:gd name="connsiteX7" fmla="*/ 95365 w 3369197"/>
              <a:gd name="connsiteY7" fmla="*/ 1162613 h 1475174"/>
              <a:gd name="connsiteX8" fmla="*/ 108065 w 3369197"/>
              <a:gd name="connsiteY8" fmla="*/ 1327713 h 1475174"/>
              <a:gd name="connsiteX9" fmla="*/ 120765 w 3369197"/>
              <a:gd name="connsiteY9" fmla="*/ 1410263 h 1475174"/>
              <a:gd name="connsiteX10" fmla="*/ 171565 w 3369197"/>
              <a:gd name="connsiteY10" fmla="*/ 1454713 h 1475174"/>
              <a:gd name="connsiteX11" fmla="*/ 355715 w 3369197"/>
              <a:gd name="connsiteY11" fmla="*/ 1473763 h 1475174"/>
              <a:gd name="connsiteX12" fmla="*/ 558915 w 3369197"/>
              <a:gd name="connsiteY12" fmla="*/ 1473763 h 1475174"/>
              <a:gd name="connsiteX13" fmla="*/ 1187565 w 3369197"/>
              <a:gd name="connsiteY13" fmla="*/ 1467413 h 1475174"/>
              <a:gd name="connsiteX14" fmla="*/ 2482965 w 3369197"/>
              <a:gd name="connsiteY14" fmla="*/ 1467413 h 1475174"/>
              <a:gd name="connsiteX15" fmla="*/ 3137015 w 3369197"/>
              <a:gd name="connsiteY15" fmla="*/ 1467413 h 1475174"/>
              <a:gd name="connsiteX16" fmla="*/ 3187815 w 3369197"/>
              <a:gd name="connsiteY16" fmla="*/ 1454713 h 1475174"/>
              <a:gd name="connsiteX17" fmla="*/ 3264015 w 3369197"/>
              <a:gd name="connsiteY17" fmla="*/ 1422963 h 1475174"/>
              <a:gd name="connsiteX18" fmla="*/ 3302115 w 3369197"/>
              <a:gd name="connsiteY18" fmla="*/ 1384863 h 1475174"/>
              <a:gd name="connsiteX19" fmla="*/ 3340215 w 3369197"/>
              <a:gd name="connsiteY19" fmla="*/ 1207063 h 1475174"/>
              <a:gd name="connsiteX20" fmla="*/ 3365615 w 3369197"/>
              <a:gd name="connsiteY20" fmla="*/ 260913 h 1475174"/>
              <a:gd name="connsiteX21" fmla="*/ 3365615 w 3369197"/>
              <a:gd name="connsiteY21" fmla="*/ 191063 h 1475174"/>
              <a:gd name="connsiteX22" fmla="*/ 3333865 w 3369197"/>
              <a:gd name="connsiteY22" fmla="*/ 70413 h 1475174"/>
              <a:gd name="connsiteX23" fmla="*/ 3308465 w 3369197"/>
              <a:gd name="connsiteY23" fmla="*/ 38663 h 1475174"/>
              <a:gd name="connsiteX24" fmla="*/ 3257665 w 3369197"/>
              <a:gd name="connsiteY24" fmla="*/ 19613 h 1475174"/>
              <a:gd name="connsiteX25" fmla="*/ 3225915 w 3369197"/>
              <a:gd name="connsiteY25" fmla="*/ 13263 h 1475174"/>
              <a:gd name="connsiteX26" fmla="*/ 3111615 w 3369197"/>
              <a:gd name="connsiteY26" fmla="*/ 6913 h 1475174"/>
              <a:gd name="connsiteX27" fmla="*/ 3041765 w 3369197"/>
              <a:gd name="connsiteY27" fmla="*/ 6913 h 1475174"/>
              <a:gd name="connsiteX28" fmla="*/ 254115 w 3369197"/>
              <a:gd name="connsiteY28" fmla="*/ 6913 h 1475174"/>
              <a:gd name="connsiteX0" fmla="*/ 254115 w 3366916"/>
              <a:gd name="connsiteY0" fmla="*/ 6913 h 1475174"/>
              <a:gd name="connsiteX1" fmla="*/ 171565 w 3366916"/>
              <a:gd name="connsiteY1" fmla="*/ 563 h 1475174"/>
              <a:gd name="connsiteX2" fmla="*/ 95365 w 3366916"/>
              <a:gd name="connsiteY2" fmla="*/ 19613 h 1475174"/>
              <a:gd name="connsiteX3" fmla="*/ 19165 w 3366916"/>
              <a:gd name="connsiteY3" fmla="*/ 64063 h 1475174"/>
              <a:gd name="connsiteX4" fmla="*/ 115 w 3366916"/>
              <a:gd name="connsiteY4" fmla="*/ 191063 h 1475174"/>
              <a:gd name="connsiteX5" fmla="*/ 12815 w 3366916"/>
              <a:gd name="connsiteY5" fmla="*/ 362513 h 1475174"/>
              <a:gd name="connsiteX6" fmla="*/ 44565 w 3366916"/>
              <a:gd name="connsiteY6" fmla="*/ 692713 h 1475174"/>
              <a:gd name="connsiteX7" fmla="*/ 95365 w 3366916"/>
              <a:gd name="connsiteY7" fmla="*/ 1162613 h 1475174"/>
              <a:gd name="connsiteX8" fmla="*/ 108065 w 3366916"/>
              <a:gd name="connsiteY8" fmla="*/ 1327713 h 1475174"/>
              <a:gd name="connsiteX9" fmla="*/ 120765 w 3366916"/>
              <a:gd name="connsiteY9" fmla="*/ 1410263 h 1475174"/>
              <a:gd name="connsiteX10" fmla="*/ 171565 w 3366916"/>
              <a:gd name="connsiteY10" fmla="*/ 1454713 h 1475174"/>
              <a:gd name="connsiteX11" fmla="*/ 355715 w 3366916"/>
              <a:gd name="connsiteY11" fmla="*/ 1473763 h 1475174"/>
              <a:gd name="connsiteX12" fmla="*/ 558915 w 3366916"/>
              <a:gd name="connsiteY12" fmla="*/ 1473763 h 1475174"/>
              <a:gd name="connsiteX13" fmla="*/ 1187565 w 3366916"/>
              <a:gd name="connsiteY13" fmla="*/ 1467413 h 1475174"/>
              <a:gd name="connsiteX14" fmla="*/ 2482965 w 3366916"/>
              <a:gd name="connsiteY14" fmla="*/ 1467413 h 1475174"/>
              <a:gd name="connsiteX15" fmla="*/ 3137015 w 3366916"/>
              <a:gd name="connsiteY15" fmla="*/ 1467413 h 1475174"/>
              <a:gd name="connsiteX16" fmla="*/ 3187815 w 3366916"/>
              <a:gd name="connsiteY16" fmla="*/ 1454713 h 1475174"/>
              <a:gd name="connsiteX17" fmla="*/ 3264015 w 3366916"/>
              <a:gd name="connsiteY17" fmla="*/ 1422963 h 1475174"/>
              <a:gd name="connsiteX18" fmla="*/ 3302115 w 3366916"/>
              <a:gd name="connsiteY18" fmla="*/ 1384863 h 1475174"/>
              <a:gd name="connsiteX19" fmla="*/ 3340215 w 3366916"/>
              <a:gd name="connsiteY19" fmla="*/ 1207063 h 1475174"/>
              <a:gd name="connsiteX20" fmla="*/ 3365615 w 3366916"/>
              <a:gd name="connsiteY20" fmla="*/ 260913 h 1475174"/>
              <a:gd name="connsiteX21" fmla="*/ 3360162 w 3366916"/>
              <a:gd name="connsiteY21" fmla="*/ 143441 h 1475174"/>
              <a:gd name="connsiteX22" fmla="*/ 3333865 w 3366916"/>
              <a:gd name="connsiteY22" fmla="*/ 70413 h 1475174"/>
              <a:gd name="connsiteX23" fmla="*/ 3308465 w 3366916"/>
              <a:gd name="connsiteY23" fmla="*/ 38663 h 1475174"/>
              <a:gd name="connsiteX24" fmla="*/ 3257665 w 3366916"/>
              <a:gd name="connsiteY24" fmla="*/ 19613 h 1475174"/>
              <a:gd name="connsiteX25" fmla="*/ 3225915 w 3366916"/>
              <a:gd name="connsiteY25" fmla="*/ 13263 h 1475174"/>
              <a:gd name="connsiteX26" fmla="*/ 3111615 w 3366916"/>
              <a:gd name="connsiteY26" fmla="*/ 6913 h 1475174"/>
              <a:gd name="connsiteX27" fmla="*/ 3041765 w 3366916"/>
              <a:gd name="connsiteY27" fmla="*/ 6913 h 1475174"/>
              <a:gd name="connsiteX28" fmla="*/ 254115 w 3366916"/>
              <a:gd name="connsiteY28" fmla="*/ 6913 h 1475174"/>
              <a:gd name="connsiteX0" fmla="*/ 254115 w 3368387"/>
              <a:gd name="connsiteY0" fmla="*/ 6913 h 1475174"/>
              <a:gd name="connsiteX1" fmla="*/ 171565 w 3368387"/>
              <a:gd name="connsiteY1" fmla="*/ 563 h 1475174"/>
              <a:gd name="connsiteX2" fmla="*/ 95365 w 3368387"/>
              <a:gd name="connsiteY2" fmla="*/ 19613 h 1475174"/>
              <a:gd name="connsiteX3" fmla="*/ 19165 w 3368387"/>
              <a:gd name="connsiteY3" fmla="*/ 64063 h 1475174"/>
              <a:gd name="connsiteX4" fmla="*/ 115 w 3368387"/>
              <a:gd name="connsiteY4" fmla="*/ 191063 h 1475174"/>
              <a:gd name="connsiteX5" fmla="*/ 12815 w 3368387"/>
              <a:gd name="connsiteY5" fmla="*/ 362513 h 1475174"/>
              <a:gd name="connsiteX6" fmla="*/ 44565 w 3368387"/>
              <a:gd name="connsiteY6" fmla="*/ 692713 h 1475174"/>
              <a:gd name="connsiteX7" fmla="*/ 95365 w 3368387"/>
              <a:gd name="connsiteY7" fmla="*/ 1162613 h 1475174"/>
              <a:gd name="connsiteX8" fmla="*/ 108065 w 3368387"/>
              <a:gd name="connsiteY8" fmla="*/ 1327713 h 1475174"/>
              <a:gd name="connsiteX9" fmla="*/ 120765 w 3368387"/>
              <a:gd name="connsiteY9" fmla="*/ 1410263 h 1475174"/>
              <a:gd name="connsiteX10" fmla="*/ 171565 w 3368387"/>
              <a:gd name="connsiteY10" fmla="*/ 1454713 h 1475174"/>
              <a:gd name="connsiteX11" fmla="*/ 355715 w 3368387"/>
              <a:gd name="connsiteY11" fmla="*/ 1473763 h 1475174"/>
              <a:gd name="connsiteX12" fmla="*/ 558915 w 3368387"/>
              <a:gd name="connsiteY12" fmla="*/ 1473763 h 1475174"/>
              <a:gd name="connsiteX13" fmla="*/ 1187565 w 3368387"/>
              <a:gd name="connsiteY13" fmla="*/ 1467413 h 1475174"/>
              <a:gd name="connsiteX14" fmla="*/ 2482965 w 3368387"/>
              <a:gd name="connsiteY14" fmla="*/ 1467413 h 1475174"/>
              <a:gd name="connsiteX15" fmla="*/ 3137015 w 3368387"/>
              <a:gd name="connsiteY15" fmla="*/ 1467413 h 1475174"/>
              <a:gd name="connsiteX16" fmla="*/ 3187815 w 3368387"/>
              <a:gd name="connsiteY16" fmla="*/ 1454713 h 1475174"/>
              <a:gd name="connsiteX17" fmla="*/ 3264015 w 3368387"/>
              <a:gd name="connsiteY17" fmla="*/ 1422963 h 1475174"/>
              <a:gd name="connsiteX18" fmla="*/ 3302115 w 3368387"/>
              <a:gd name="connsiteY18" fmla="*/ 1384863 h 1475174"/>
              <a:gd name="connsiteX19" fmla="*/ 3340215 w 3368387"/>
              <a:gd name="connsiteY19" fmla="*/ 1207063 h 1475174"/>
              <a:gd name="connsiteX20" fmla="*/ 3367306 w 3368387"/>
              <a:gd name="connsiteY20" fmla="*/ 326797 h 1475174"/>
              <a:gd name="connsiteX21" fmla="*/ 3360162 w 3368387"/>
              <a:gd name="connsiteY21" fmla="*/ 143441 h 1475174"/>
              <a:gd name="connsiteX22" fmla="*/ 3333865 w 3368387"/>
              <a:gd name="connsiteY22" fmla="*/ 70413 h 1475174"/>
              <a:gd name="connsiteX23" fmla="*/ 3308465 w 3368387"/>
              <a:gd name="connsiteY23" fmla="*/ 38663 h 1475174"/>
              <a:gd name="connsiteX24" fmla="*/ 3257665 w 3368387"/>
              <a:gd name="connsiteY24" fmla="*/ 19613 h 1475174"/>
              <a:gd name="connsiteX25" fmla="*/ 3225915 w 3368387"/>
              <a:gd name="connsiteY25" fmla="*/ 13263 h 1475174"/>
              <a:gd name="connsiteX26" fmla="*/ 3111615 w 3368387"/>
              <a:gd name="connsiteY26" fmla="*/ 6913 h 1475174"/>
              <a:gd name="connsiteX27" fmla="*/ 3041765 w 3368387"/>
              <a:gd name="connsiteY27" fmla="*/ 6913 h 1475174"/>
              <a:gd name="connsiteX28" fmla="*/ 254115 w 3368387"/>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137015 w 3368651"/>
              <a:gd name="connsiteY15" fmla="*/ 1467413 h 1475174"/>
              <a:gd name="connsiteX16" fmla="*/ 3187815 w 3368651"/>
              <a:gd name="connsiteY16" fmla="*/ 1454713 h 1475174"/>
              <a:gd name="connsiteX17" fmla="*/ 3264015 w 3368651"/>
              <a:gd name="connsiteY17" fmla="*/ 1422963 h 1475174"/>
              <a:gd name="connsiteX18" fmla="*/ 3302115 w 3368651"/>
              <a:gd name="connsiteY18" fmla="*/ 1384863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137015 w 3368651"/>
              <a:gd name="connsiteY15" fmla="*/ 1467413 h 1475174"/>
              <a:gd name="connsiteX16" fmla="*/ 3187815 w 3368651"/>
              <a:gd name="connsiteY16" fmla="*/ 1454713 h 1475174"/>
              <a:gd name="connsiteX17" fmla="*/ 3264015 w 3368651"/>
              <a:gd name="connsiteY17" fmla="*/ 1422963 h 1475174"/>
              <a:gd name="connsiteX18" fmla="*/ 3314918 w 3368651"/>
              <a:gd name="connsiteY18" fmla="*/ 1343591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041074 w 3368651"/>
              <a:gd name="connsiteY15" fmla="*/ 1465035 h 1475174"/>
              <a:gd name="connsiteX16" fmla="*/ 3187815 w 3368651"/>
              <a:gd name="connsiteY16" fmla="*/ 1454713 h 1475174"/>
              <a:gd name="connsiteX17" fmla="*/ 3264015 w 3368651"/>
              <a:gd name="connsiteY17" fmla="*/ 1422963 h 1475174"/>
              <a:gd name="connsiteX18" fmla="*/ 3314918 w 3368651"/>
              <a:gd name="connsiteY18" fmla="*/ 1343591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304121 w 3368651"/>
              <a:gd name="connsiteY0" fmla="*/ 3518 h 1476542"/>
              <a:gd name="connsiteX1" fmla="*/ 171565 w 3368651"/>
              <a:gd name="connsiteY1" fmla="*/ 1931 h 1476542"/>
              <a:gd name="connsiteX2" fmla="*/ 95365 w 3368651"/>
              <a:gd name="connsiteY2" fmla="*/ 20981 h 1476542"/>
              <a:gd name="connsiteX3" fmla="*/ 19165 w 3368651"/>
              <a:gd name="connsiteY3" fmla="*/ 65431 h 1476542"/>
              <a:gd name="connsiteX4" fmla="*/ 115 w 3368651"/>
              <a:gd name="connsiteY4" fmla="*/ 192431 h 1476542"/>
              <a:gd name="connsiteX5" fmla="*/ 12815 w 3368651"/>
              <a:gd name="connsiteY5" fmla="*/ 363881 h 1476542"/>
              <a:gd name="connsiteX6" fmla="*/ 44565 w 3368651"/>
              <a:gd name="connsiteY6" fmla="*/ 694081 h 1476542"/>
              <a:gd name="connsiteX7" fmla="*/ 95365 w 3368651"/>
              <a:gd name="connsiteY7" fmla="*/ 1163981 h 1476542"/>
              <a:gd name="connsiteX8" fmla="*/ 108065 w 3368651"/>
              <a:gd name="connsiteY8" fmla="*/ 1329081 h 1476542"/>
              <a:gd name="connsiteX9" fmla="*/ 120765 w 3368651"/>
              <a:gd name="connsiteY9" fmla="*/ 1411631 h 1476542"/>
              <a:gd name="connsiteX10" fmla="*/ 171565 w 3368651"/>
              <a:gd name="connsiteY10" fmla="*/ 1456081 h 1476542"/>
              <a:gd name="connsiteX11" fmla="*/ 355715 w 3368651"/>
              <a:gd name="connsiteY11" fmla="*/ 1475131 h 1476542"/>
              <a:gd name="connsiteX12" fmla="*/ 558915 w 3368651"/>
              <a:gd name="connsiteY12" fmla="*/ 1475131 h 1476542"/>
              <a:gd name="connsiteX13" fmla="*/ 1187565 w 3368651"/>
              <a:gd name="connsiteY13" fmla="*/ 1468781 h 1476542"/>
              <a:gd name="connsiteX14" fmla="*/ 2482965 w 3368651"/>
              <a:gd name="connsiteY14" fmla="*/ 1468781 h 1476542"/>
              <a:gd name="connsiteX15" fmla="*/ 3041074 w 3368651"/>
              <a:gd name="connsiteY15" fmla="*/ 1466403 h 1476542"/>
              <a:gd name="connsiteX16" fmla="*/ 3187815 w 3368651"/>
              <a:gd name="connsiteY16" fmla="*/ 1456081 h 1476542"/>
              <a:gd name="connsiteX17" fmla="*/ 3264015 w 3368651"/>
              <a:gd name="connsiteY17" fmla="*/ 1424331 h 1476542"/>
              <a:gd name="connsiteX18" fmla="*/ 3314918 w 3368651"/>
              <a:gd name="connsiteY18" fmla="*/ 1344959 h 1476542"/>
              <a:gd name="connsiteX19" fmla="*/ 3336349 w 3368651"/>
              <a:gd name="connsiteY19" fmla="*/ 1156840 h 1476542"/>
              <a:gd name="connsiteX20" fmla="*/ 3367306 w 3368651"/>
              <a:gd name="connsiteY20" fmla="*/ 328165 h 1476542"/>
              <a:gd name="connsiteX21" fmla="*/ 3360162 w 3368651"/>
              <a:gd name="connsiteY21" fmla="*/ 144809 h 1476542"/>
              <a:gd name="connsiteX22" fmla="*/ 3333865 w 3368651"/>
              <a:gd name="connsiteY22" fmla="*/ 71781 h 1476542"/>
              <a:gd name="connsiteX23" fmla="*/ 3308465 w 3368651"/>
              <a:gd name="connsiteY23" fmla="*/ 40031 h 1476542"/>
              <a:gd name="connsiteX24" fmla="*/ 3257665 w 3368651"/>
              <a:gd name="connsiteY24" fmla="*/ 20981 h 1476542"/>
              <a:gd name="connsiteX25" fmla="*/ 3225915 w 3368651"/>
              <a:gd name="connsiteY25" fmla="*/ 14631 h 1476542"/>
              <a:gd name="connsiteX26" fmla="*/ 3111615 w 3368651"/>
              <a:gd name="connsiteY26" fmla="*/ 8281 h 1476542"/>
              <a:gd name="connsiteX27" fmla="*/ 3041765 w 3368651"/>
              <a:gd name="connsiteY27" fmla="*/ 8281 h 1476542"/>
              <a:gd name="connsiteX28" fmla="*/ 304121 w 3368651"/>
              <a:gd name="connsiteY28" fmla="*/ 3518 h 1476542"/>
              <a:gd name="connsiteX0" fmla="*/ 304121 w 3368651"/>
              <a:gd name="connsiteY0" fmla="*/ 7213 h 1480237"/>
              <a:gd name="connsiteX1" fmla="*/ 188234 w 3368651"/>
              <a:gd name="connsiteY1" fmla="*/ 864 h 1480237"/>
              <a:gd name="connsiteX2" fmla="*/ 95365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04121 w 3368651"/>
              <a:gd name="connsiteY28" fmla="*/ 7213 h 1480237"/>
              <a:gd name="connsiteX0" fmla="*/ 304121 w 3368651"/>
              <a:gd name="connsiteY0" fmla="*/ 7213 h 1480237"/>
              <a:gd name="connsiteX1" fmla="*/ 188234 w 3368651"/>
              <a:gd name="connsiteY1" fmla="*/ 864 h 1480237"/>
              <a:gd name="connsiteX2" fmla="*/ 81078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04121 w 3368651"/>
              <a:gd name="connsiteY28" fmla="*/ 7213 h 1480237"/>
              <a:gd name="connsiteX0" fmla="*/ 325552 w 3368651"/>
              <a:gd name="connsiteY0" fmla="*/ 7213 h 1480237"/>
              <a:gd name="connsiteX1" fmla="*/ 188234 w 3368651"/>
              <a:gd name="connsiteY1" fmla="*/ 864 h 1480237"/>
              <a:gd name="connsiteX2" fmla="*/ 81078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25552 w 3368651"/>
              <a:gd name="connsiteY28" fmla="*/ 7213 h 1480237"/>
              <a:gd name="connsiteX0" fmla="*/ 325447 w 3368546"/>
              <a:gd name="connsiteY0" fmla="*/ 7213 h 1480237"/>
              <a:gd name="connsiteX1" fmla="*/ 188129 w 3368546"/>
              <a:gd name="connsiteY1" fmla="*/ 864 h 1480237"/>
              <a:gd name="connsiteX2" fmla="*/ 80973 w 3368546"/>
              <a:gd name="connsiteY2" fmla="*/ 24676 h 1480237"/>
              <a:gd name="connsiteX3" fmla="*/ 14297 w 3368546"/>
              <a:gd name="connsiteY3" fmla="*/ 81033 h 1480237"/>
              <a:gd name="connsiteX4" fmla="*/ 10 w 3368546"/>
              <a:gd name="connsiteY4" fmla="*/ 196126 h 1480237"/>
              <a:gd name="connsiteX5" fmla="*/ 12710 w 3368546"/>
              <a:gd name="connsiteY5" fmla="*/ 367576 h 1480237"/>
              <a:gd name="connsiteX6" fmla="*/ 44460 w 3368546"/>
              <a:gd name="connsiteY6" fmla="*/ 697776 h 1480237"/>
              <a:gd name="connsiteX7" fmla="*/ 95260 w 3368546"/>
              <a:gd name="connsiteY7" fmla="*/ 1167676 h 1480237"/>
              <a:gd name="connsiteX8" fmla="*/ 107960 w 3368546"/>
              <a:gd name="connsiteY8" fmla="*/ 1332776 h 1480237"/>
              <a:gd name="connsiteX9" fmla="*/ 120660 w 3368546"/>
              <a:gd name="connsiteY9" fmla="*/ 1415326 h 1480237"/>
              <a:gd name="connsiteX10" fmla="*/ 171460 w 3368546"/>
              <a:gd name="connsiteY10" fmla="*/ 1459776 h 1480237"/>
              <a:gd name="connsiteX11" fmla="*/ 355610 w 3368546"/>
              <a:gd name="connsiteY11" fmla="*/ 1478826 h 1480237"/>
              <a:gd name="connsiteX12" fmla="*/ 558810 w 3368546"/>
              <a:gd name="connsiteY12" fmla="*/ 1478826 h 1480237"/>
              <a:gd name="connsiteX13" fmla="*/ 1187460 w 3368546"/>
              <a:gd name="connsiteY13" fmla="*/ 1472476 h 1480237"/>
              <a:gd name="connsiteX14" fmla="*/ 2482860 w 3368546"/>
              <a:gd name="connsiteY14" fmla="*/ 1472476 h 1480237"/>
              <a:gd name="connsiteX15" fmla="*/ 3040969 w 3368546"/>
              <a:gd name="connsiteY15" fmla="*/ 1470098 h 1480237"/>
              <a:gd name="connsiteX16" fmla="*/ 3187710 w 3368546"/>
              <a:gd name="connsiteY16" fmla="*/ 1459776 h 1480237"/>
              <a:gd name="connsiteX17" fmla="*/ 3263910 w 3368546"/>
              <a:gd name="connsiteY17" fmla="*/ 1428026 h 1480237"/>
              <a:gd name="connsiteX18" fmla="*/ 3314813 w 3368546"/>
              <a:gd name="connsiteY18" fmla="*/ 1348654 h 1480237"/>
              <a:gd name="connsiteX19" fmla="*/ 3336244 w 3368546"/>
              <a:gd name="connsiteY19" fmla="*/ 1160535 h 1480237"/>
              <a:gd name="connsiteX20" fmla="*/ 3367201 w 3368546"/>
              <a:gd name="connsiteY20" fmla="*/ 331860 h 1480237"/>
              <a:gd name="connsiteX21" fmla="*/ 3360057 w 3368546"/>
              <a:gd name="connsiteY21" fmla="*/ 148504 h 1480237"/>
              <a:gd name="connsiteX22" fmla="*/ 3333760 w 3368546"/>
              <a:gd name="connsiteY22" fmla="*/ 75476 h 1480237"/>
              <a:gd name="connsiteX23" fmla="*/ 3308360 w 3368546"/>
              <a:gd name="connsiteY23" fmla="*/ 43726 h 1480237"/>
              <a:gd name="connsiteX24" fmla="*/ 3257560 w 3368546"/>
              <a:gd name="connsiteY24" fmla="*/ 24676 h 1480237"/>
              <a:gd name="connsiteX25" fmla="*/ 3225810 w 3368546"/>
              <a:gd name="connsiteY25" fmla="*/ 18326 h 1480237"/>
              <a:gd name="connsiteX26" fmla="*/ 3111510 w 3368546"/>
              <a:gd name="connsiteY26" fmla="*/ 11976 h 1480237"/>
              <a:gd name="connsiteX27" fmla="*/ 3041660 w 3368546"/>
              <a:gd name="connsiteY27" fmla="*/ 11976 h 1480237"/>
              <a:gd name="connsiteX28" fmla="*/ 325447 w 3368546"/>
              <a:gd name="connsiteY28" fmla="*/ 7213 h 1480237"/>
              <a:gd name="connsiteX0" fmla="*/ 325447 w 3368546"/>
              <a:gd name="connsiteY0" fmla="*/ 5196 h 1478220"/>
              <a:gd name="connsiteX1" fmla="*/ 173842 w 3368546"/>
              <a:gd name="connsiteY1" fmla="*/ 1228 h 1478220"/>
              <a:gd name="connsiteX2" fmla="*/ 80973 w 3368546"/>
              <a:gd name="connsiteY2" fmla="*/ 22659 h 1478220"/>
              <a:gd name="connsiteX3" fmla="*/ 14297 w 3368546"/>
              <a:gd name="connsiteY3" fmla="*/ 79016 h 1478220"/>
              <a:gd name="connsiteX4" fmla="*/ 10 w 3368546"/>
              <a:gd name="connsiteY4" fmla="*/ 194109 h 1478220"/>
              <a:gd name="connsiteX5" fmla="*/ 12710 w 3368546"/>
              <a:gd name="connsiteY5" fmla="*/ 365559 h 1478220"/>
              <a:gd name="connsiteX6" fmla="*/ 44460 w 3368546"/>
              <a:gd name="connsiteY6" fmla="*/ 695759 h 1478220"/>
              <a:gd name="connsiteX7" fmla="*/ 95260 w 3368546"/>
              <a:gd name="connsiteY7" fmla="*/ 1165659 h 1478220"/>
              <a:gd name="connsiteX8" fmla="*/ 107960 w 3368546"/>
              <a:gd name="connsiteY8" fmla="*/ 1330759 h 1478220"/>
              <a:gd name="connsiteX9" fmla="*/ 120660 w 3368546"/>
              <a:gd name="connsiteY9" fmla="*/ 1413309 h 1478220"/>
              <a:gd name="connsiteX10" fmla="*/ 171460 w 3368546"/>
              <a:gd name="connsiteY10" fmla="*/ 1457759 h 1478220"/>
              <a:gd name="connsiteX11" fmla="*/ 355610 w 3368546"/>
              <a:gd name="connsiteY11" fmla="*/ 1476809 h 1478220"/>
              <a:gd name="connsiteX12" fmla="*/ 558810 w 3368546"/>
              <a:gd name="connsiteY12" fmla="*/ 1476809 h 1478220"/>
              <a:gd name="connsiteX13" fmla="*/ 1187460 w 3368546"/>
              <a:gd name="connsiteY13" fmla="*/ 1470459 h 1478220"/>
              <a:gd name="connsiteX14" fmla="*/ 2482860 w 3368546"/>
              <a:gd name="connsiteY14" fmla="*/ 1470459 h 1478220"/>
              <a:gd name="connsiteX15" fmla="*/ 3040969 w 3368546"/>
              <a:gd name="connsiteY15" fmla="*/ 1468081 h 1478220"/>
              <a:gd name="connsiteX16" fmla="*/ 3187710 w 3368546"/>
              <a:gd name="connsiteY16" fmla="*/ 1457759 h 1478220"/>
              <a:gd name="connsiteX17" fmla="*/ 3263910 w 3368546"/>
              <a:gd name="connsiteY17" fmla="*/ 1426009 h 1478220"/>
              <a:gd name="connsiteX18" fmla="*/ 3314813 w 3368546"/>
              <a:gd name="connsiteY18" fmla="*/ 1346637 h 1478220"/>
              <a:gd name="connsiteX19" fmla="*/ 3336244 w 3368546"/>
              <a:gd name="connsiteY19" fmla="*/ 1158518 h 1478220"/>
              <a:gd name="connsiteX20" fmla="*/ 3367201 w 3368546"/>
              <a:gd name="connsiteY20" fmla="*/ 329843 h 1478220"/>
              <a:gd name="connsiteX21" fmla="*/ 3360057 w 3368546"/>
              <a:gd name="connsiteY21" fmla="*/ 146487 h 1478220"/>
              <a:gd name="connsiteX22" fmla="*/ 3333760 w 3368546"/>
              <a:gd name="connsiteY22" fmla="*/ 73459 h 1478220"/>
              <a:gd name="connsiteX23" fmla="*/ 3308360 w 3368546"/>
              <a:gd name="connsiteY23" fmla="*/ 41709 h 1478220"/>
              <a:gd name="connsiteX24" fmla="*/ 3257560 w 3368546"/>
              <a:gd name="connsiteY24" fmla="*/ 22659 h 1478220"/>
              <a:gd name="connsiteX25" fmla="*/ 3225810 w 3368546"/>
              <a:gd name="connsiteY25" fmla="*/ 16309 h 1478220"/>
              <a:gd name="connsiteX26" fmla="*/ 3111510 w 3368546"/>
              <a:gd name="connsiteY26" fmla="*/ 9959 h 1478220"/>
              <a:gd name="connsiteX27" fmla="*/ 3041660 w 3368546"/>
              <a:gd name="connsiteY27" fmla="*/ 9959 h 1478220"/>
              <a:gd name="connsiteX28" fmla="*/ 325447 w 3368546"/>
              <a:gd name="connsiteY28" fmla="*/ 5196 h 1478220"/>
              <a:gd name="connsiteX0" fmla="*/ 344497 w 3368546"/>
              <a:gd name="connsiteY0" fmla="*/ 1551 h 1484100"/>
              <a:gd name="connsiteX1" fmla="*/ 173842 w 3368546"/>
              <a:gd name="connsiteY1" fmla="*/ 7108 h 1484100"/>
              <a:gd name="connsiteX2" fmla="*/ 80973 w 3368546"/>
              <a:gd name="connsiteY2" fmla="*/ 28539 h 1484100"/>
              <a:gd name="connsiteX3" fmla="*/ 14297 w 3368546"/>
              <a:gd name="connsiteY3" fmla="*/ 84896 h 1484100"/>
              <a:gd name="connsiteX4" fmla="*/ 10 w 3368546"/>
              <a:gd name="connsiteY4" fmla="*/ 199989 h 1484100"/>
              <a:gd name="connsiteX5" fmla="*/ 12710 w 3368546"/>
              <a:gd name="connsiteY5" fmla="*/ 371439 h 1484100"/>
              <a:gd name="connsiteX6" fmla="*/ 44460 w 3368546"/>
              <a:gd name="connsiteY6" fmla="*/ 701639 h 1484100"/>
              <a:gd name="connsiteX7" fmla="*/ 95260 w 3368546"/>
              <a:gd name="connsiteY7" fmla="*/ 1171539 h 1484100"/>
              <a:gd name="connsiteX8" fmla="*/ 107960 w 3368546"/>
              <a:gd name="connsiteY8" fmla="*/ 1336639 h 1484100"/>
              <a:gd name="connsiteX9" fmla="*/ 120660 w 3368546"/>
              <a:gd name="connsiteY9" fmla="*/ 1419189 h 1484100"/>
              <a:gd name="connsiteX10" fmla="*/ 171460 w 3368546"/>
              <a:gd name="connsiteY10" fmla="*/ 1463639 h 1484100"/>
              <a:gd name="connsiteX11" fmla="*/ 355610 w 3368546"/>
              <a:gd name="connsiteY11" fmla="*/ 1482689 h 1484100"/>
              <a:gd name="connsiteX12" fmla="*/ 558810 w 3368546"/>
              <a:gd name="connsiteY12" fmla="*/ 1482689 h 1484100"/>
              <a:gd name="connsiteX13" fmla="*/ 1187460 w 3368546"/>
              <a:gd name="connsiteY13" fmla="*/ 1476339 h 1484100"/>
              <a:gd name="connsiteX14" fmla="*/ 2482860 w 3368546"/>
              <a:gd name="connsiteY14" fmla="*/ 1476339 h 1484100"/>
              <a:gd name="connsiteX15" fmla="*/ 3040969 w 3368546"/>
              <a:gd name="connsiteY15" fmla="*/ 1473961 h 1484100"/>
              <a:gd name="connsiteX16" fmla="*/ 3187710 w 3368546"/>
              <a:gd name="connsiteY16" fmla="*/ 1463639 h 1484100"/>
              <a:gd name="connsiteX17" fmla="*/ 3263910 w 3368546"/>
              <a:gd name="connsiteY17" fmla="*/ 1431889 h 1484100"/>
              <a:gd name="connsiteX18" fmla="*/ 3314813 w 3368546"/>
              <a:gd name="connsiteY18" fmla="*/ 1352517 h 1484100"/>
              <a:gd name="connsiteX19" fmla="*/ 3336244 w 3368546"/>
              <a:gd name="connsiteY19" fmla="*/ 1164398 h 1484100"/>
              <a:gd name="connsiteX20" fmla="*/ 3367201 w 3368546"/>
              <a:gd name="connsiteY20" fmla="*/ 335723 h 1484100"/>
              <a:gd name="connsiteX21" fmla="*/ 3360057 w 3368546"/>
              <a:gd name="connsiteY21" fmla="*/ 152367 h 1484100"/>
              <a:gd name="connsiteX22" fmla="*/ 3333760 w 3368546"/>
              <a:gd name="connsiteY22" fmla="*/ 79339 h 1484100"/>
              <a:gd name="connsiteX23" fmla="*/ 3308360 w 3368546"/>
              <a:gd name="connsiteY23" fmla="*/ 47589 h 1484100"/>
              <a:gd name="connsiteX24" fmla="*/ 3257560 w 3368546"/>
              <a:gd name="connsiteY24" fmla="*/ 28539 h 1484100"/>
              <a:gd name="connsiteX25" fmla="*/ 3225810 w 3368546"/>
              <a:gd name="connsiteY25" fmla="*/ 22189 h 1484100"/>
              <a:gd name="connsiteX26" fmla="*/ 3111510 w 3368546"/>
              <a:gd name="connsiteY26" fmla="*/ 15839 h 1484100"/>
              <a:gd name="connsiteX27" fmla="*/ 3041660 w 3368546"/>
              <a:gd name="connsiteY27" fmla="*/ 15839 h 1484100"/>
              <a:gd name="connsiteX28" fmla="*/ 344497 w 3368546"/>
              <a:gd name="connsiteY28" fmla="*/ 1551 h 1484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3368546" h="1484100">
                <a:moveTo>
                  <a:pt x="344497" y="1551"/>
                </a:moveTo>
                <a:cubicBezTo>
                  <a:pt x="316451" y="-2683"/>
                  <a:pt x="217763" y="2610"/>
                  <a:pt x="173842" y="7108"/>
                </a:cubicBezTo>
                <a:cubicBezTo>
                  <a:pt x="129921" y="11606"/>
                  <a:pt x="107564" y="15574"/>
                  <a:pt x="80973" y="28539"/>
                </a:cubicBezTo>
                <a:cubicBezTo>
                  <a:pt x="54382" y="41504"/>
                  <a:pt x="27791" y="56321"/>
                  <a:pt x="14297" y="84896"/>
                </a:cubicBezTo>
                <a:cubicBezTo>
                  <a:pt x="803" y="113471"/>
                  <a:pt x="274" y="152232"/>
                  <a:pt x="10" y="199989"/>
                </a:cubicBezTo>
                <a:cubicBezTo>
                  <a:pt x="-254" y="247746"/>
                  <a:pt x="5302" y="287831"/>
                  <a:pt x="12710" y="371439"/>
                </a:cubicBezTo>
                <a:cubicBezTo>
                  <a:pt x="20118" y="455047"/>
                  <a:pt x="30702" y="568289"/>
                  <a:pt x="44460" y="701639"/>
                </a:cubicBezTo>
                <a:cubicBezTo>
                  <a:pt x="58218" y="834989"/>
                  <a:pt x="84677" y="1065706"/>
                  <a:pt x="95260" y="1171539"/>
                </a:cubicBezTo>
                <a:cubicBezTo>
                  <a:pt x="105843" y="1277372"/>
                  <a:pt x="103727" y="1295364"/>
                  <a:pt x="107960" y="1336639"/>
                </a:cubicBezTo>
                <a:cubicBezTo>
                  <a:pt x="112193" y="1377914"/>
                  <a:pt x="110077" y="1398022"/>
                  <a:pt x="120660" y="1419189"/>
                </a:cubicBezTo>
                <a:cubicBezTo>
                  <a:pt x="131243" y="1440356"/>
                  <a:pt x="132302" y="1453056"/>
                  <a:pt x="171460" y="1463639"/>
                </a:cubicBezTo>
                <a:cubicBezTo>
                  <a:pt x="210618" y="1474222"/>
                  <a:pt x="291052" y="1479514"/>
                  <a:pt x="355610" y="1482689"/>
                </a:cubicBezTo>
                <a:cubicBezTo>
                  <a:pt x="420168" y="1485864"/>
                  <a:pt x="558810" y="1482689"/>
                  <a:pt x="558810" y="1482689"/>
                </a:cubicBezTo>
                <a:lnTo>
                  <a:pt x="1187460" y="1476339"/>
                </a:lnTo>
                <a:lnTo>
                  <a:pt x="2482860" y="1476339"/>
                </a:lnTo>
                <a:lnTo>
                  <a:pt x="3040969" y="1473961"/>
                </a:lnTo>
                <a:cubicBezTo>
                  <a:pt x="3158444" y="1471844"/>
                  <a:pt x="3150553" y="1470651"/>
                  <a:pt x="3187710" y="1463639"/>
                </a:cubicBezTo>
                <a:cubicBezTo>
                  <a:pt x="3224867" y="1456627"/>
                  <a:pt x="3242726" y="1450409"/>
                  <a:pt x="3263910" y="1431889"/>
                </a:cubicBezTo>
                <a:cubicBezTo>
                  <a:pt x="3285094" y="1413369"/>
                  <a:pt x="3302757" y="1397099"/>
                  <a:pt x="3314813" y="1352517"/>
                </a:cubicBezTo>
                <a:cubicBezTo>
                  <a:pt x="3326869" y="1307935"/>
                  <a:pt x="3327513" y="1333864"/>
                  <a:pt x="3336244" y="1164398"/>
                </a:cubicBezTo>
                <a:cubicBezTo>
                  <a:pt x="3344975" y="994932"/>
                  <a:pt x="3363232" y="504395"/>
                  <a:pt x="3367201" y="335723"/>
                </a:cubicBezTo>
                <a:cubicBezTo>
                  <a:pt x="3371170" y="167051"/>
                  <a:pt x="3365630" y="195097"/>
                  <a:pt x="3360057" y="152367"/>
                </a:cubicBezTo>
                <a:cubicBezTo>
                  <a:pt x="3354484" y="109637"/>
                  <a:pt x="3342376" y="96802"/>
                  <a:pt x="3333760" y="79339"/>
                </a:cubicBezTo>
                <a:cubicBezTo>
                  <a:pt x="3325144" y="61876"/>
                  <a:pt x="3321060" y="56056"/>
                  <a:pt x="3308360" y="47589"/>
                </a:cubicBezTo>
                <a:cubicBezTo>
                  <a:pt x="3295660" y="39122"/>
                  <a:pt x="3271318" y="32772"/>
                  <a:pt x="3257560" y="28539"/>
                </a:cubicBezTo>
                <a:cubicBezTo>
                  <a:pt x="3243802" y="24306"/>
                  <a:pt x="3250152" y="24306"/>
                  <a:pt x="3225810" y="22189"/>
                </a:cubicBezTo>
                <a:cubicBezTo>
                  <a:pt x="3201468" y="20072"/>
                  <a:pt x="3142202" y="16897"/>
                  <a:pt x="3111510" y="15839"/>
                </a:cubicBezTo>
                <a:cubicBezTo>
                  <a:pt x="3080818" y="14781"/>
                  <a:pt x="3041660" y="15839"/>
                  <a:pt x="3041660" y="15839"/>
                </a:cubicBezTo>
                <a:lnTo>
                  <a:pt x="344497" y="1551"/>
                </a:lnTo>
                <a:close/>
              </a:path>
            </a:pathLst>
          </a:custGeom>
          <a:solidFill>
            <a:srgbClr val="3E4F93"/>
          </a:solidFill>
          <a:ln w="57150" cap="rnd">
            <a:solidFill>
              <a:srgbClr val="33487A"/>
            </a:solidFill>
            <a:round/>
          </a:ln>
          <a:effectLst>
            <a:outerShdw blurRad="63500" sx="102000" sy="102000" algn="ctr" rotWithShape="0">
              <a:schemeClr val="bg2">
                <a:lumMod val="25000"/>
                <a:alpha val="40000"/>
              </a:schemeClr>
            </a:outerShdw>
          </a:effectLst>
          <a:scene3d>
            <a:camera prst="orthographicFront"/>
            <a:lightRig rig="threePt" dir="t"/>
          </a:scene3d>
          <a:sp3d extrusionH="6350" contourW="38100">
            <a:extrusionClr>
              <a:schemeClr val="tx1"/>
            </a:extrusionClr>
            <a:contourClr>
              <a:schemeClr val="bg1"/>
            </a:contourClr>
          </a:sp3d>
        </p:spPr>
        <p:style>
          <a:lnRef idx="2">
            <a:schemeClr val="accent1">
              <a:shade val="50000"/>
            </a:schemeClr>
          </a:lnRef>
          <a:fillRef idx="1">
            <a:schemeClr val="accent1"/>
          </a:fillRef>
          <a:effectRef idx="0">
            <a:schemeClr val="accent1"/>
          </a:effectRef>
          <a:fontRef idx="minor">
            <a:schemeClr val="lt1"/>
          </a:fontRef>
        </p:style>
        <p:txBody>
          <a:bodyPr tIns="0" rtlCol="0" anchor="ctr"/>
          <a:lstStyle/>
          <a:p>
            <a:pPr algn="ctr"/>
            <a:r>
              <a:rPr lang="he-IL" sz="2800" dirty="0">
                <a:solidFill>
                  <a:schemeClr val="bg1"/>
                </a:solidFill>
                <a:latin typeface="Calibri" panose="020F0502020204030204" pitchFamily="34" charset="0"/>
                <a:cs typeface="Calibri" panose="020F0502020204030204" pitchFamily="34" charset="0"/>
              </a:rPr>
              <a:t>לַחֲצוּ עָלַי </a:t>
            </a:r>
          </a:p>
          <a:p>
            <a:pPr algn="ctr"/>
            <a:r>
              <a:rPr lang="he-IL" sz="2800" dirty="0">
                <a:solidFill>
                  <a:schemeClr val="bg1"/>
                </a:solidFill>
                <a:latin typeface="Calibri" panose="020F0502020204030204" pitchFamily="34" charset="0"/>
                <a:cs typeface="Calibri" panose="020F0502020204030204" pitchFamily="34" charset="0"/>
              </a:rPr>
              <a:t>לְהַצָגַת תְשוּבָה.</a:t>
            </a:r>
          </a:p>
        </p:txBody>
      </p:sp>
      <mc:AlternateContent xmlns:mc="http://schemas.openxmlformats.org/markup-compatibility/2006" xmlns:a14="http://schemas.microsoft.com/office/drawing/2010/main">
        <mc:Choice Requires="a14">
          <p:sp>
            <p:nvSpPr>
              <p:cNvPr id="18" name="תיבת טקסט 17">
                <a:extLst>
                  <a:ext uri="{FF2B5EF4-FFF2-40B4-BE49-F238E27FC236}">
                    <a16:creationId xmlns:a16="http://schemas.microsoft.com/office/drawing/2014/main" id="{1602F55C-60E0-45CB-ACF0-9F3C2B35D102}"/>
                  </a:ext>
                </a:extLst>
              </p:cNvPr>
              <p:cNvSpPr txBox="1"/>
              <p:nvPr/>
            </p:nvSpPr>
            <p:spPr>
              <a:xfrm>
                <a:off x="7570709" y="4460814"/>
                <a:ext cx="5724852" cy="961545"/>
              </a:xfrm>
              <a:prstGeom prst="rect">
                <a:avLst/>
              </a:prstGeom>
              <a:noFill/>
            </p:spPr>
            <p:txBody>
              <a:bodyPr wrap="square" rtlCol="1">
                <a:spAutoFit/>
              </a:bodyPr>
              <a:lstStyle/>
              <a:p>
                <a:pPr algn="l" rtl="0"/>
                <a:r>
                  <a:rPr lang="en-US" sz="4000" dirty="0">
                    <a:solidFill>
                      <a:srgbClr val="45579E"/>
                    </a:solidFill>
                    <a:latin typeface="Calibri" panose="020F0502020204030204" pitchFamily="34" charset="0"/>
                    <a:cs typeface="Calibri" panose="020F0502020204030204" pitchFamily="34" charset="0"/>
                  </a:rPr>
                  <a:t>2 + 2 + </a:t>
                </a:r>
                <a14:m>
                  <m:oMath xmlns:m="http://schemas.openxmlformats.org/officeDocument/2006/math">
                    <m:f>
                      <m:fPr>
                        <m:ctrlPr>
                          <a:rPr lang="en-US" sz="4000" i="1" smtClean="0">
                            <a:solidFill>
                              <a:srgbClr val="45579E"/>
                            </a:solidFill>
                            <a:latin typeface="Cambria Math" panose="02040503050406030204" pitchFamily="18" charset="0"/>
                            <a:cs typeface="Calibri" panose="020F0502020204030204" pitchFamily="34" charset="0"/>
                          </a:rPr>
                        </m:ctrlPr>
                      </m:fPr>
                      <m:num>
                        <m:r>
                          <a:rPr lang="en-US" sz="4000" b="0" i="1" smtClean="0">
                            <a:solidFill>
                              <a:srgbClr val="45579E"/>
                            </a:solidFill>
                            <a:latin typeface="Cambria Math" panose="02040503050406030204" pitchFamily="18" charset="0"/>
                            <a:cs typeface="Calibri" panose="020F0502020204030204" pitchFamily="34" charset="0"/>
                          </a:rPr>
                          <m:t>1</m:t>
                        </m:r>
                      </m:num>
                      <m:den>
                        <m:r>
                          <a:rPr lang="en-US" sz="4000" b="0" i="1" smtClean="0">
                            <a:solidFill>
                              <a:srgbClr val="45579E"/>
                            </a:solidFill>
                            <a:latin typeface="Cambria Math" panose="02040503050406030204" pitchFamily="18" charset="0"/>
                            <a:cs typeface="Calibri" panose="020F0502020204030204" pitchFamily="34" charset="0"/>
                          </a:rPr>
                          <m:t>2</m:t>
                        </m:r>
                        <m:r>
                          <a:rPr lang="en-US" sz="4000" b="0" i="1" smtClean="0">
                            <a:solidFill>
                              <a:srgbClr val="45579E"/>
                            </a:solidFill>
                            <a:latin typeface="Cambria Math" panose="02040503050406030204" pitchFamily="18" charset="0"/>
                            <a:cs typeface="Calibri" panose="020F0502020204030204" pitchFamily="34" charset="0"/>
                          </a:rPr>
                          <m:t> </m:t>
                        </m:r>
                      </m:den>
                    </m:f>
                  </m:oMath>
                </a14:m>
                <a:r>
                  <a:rPr lang="en-US" sz="4000" dirty="0">
                    <a:solidFill>
                      <a:srgbClr val="45579E"/>
                    </a:solidFill>
                    <a:latin typeface="Calibri" panose="020F0502020204030204" pitchFamily="34" charset="0"/>
                    <a:cs typeface="Calibri" panose="020F0502020204030204" pitchFamily="34" charset="0"/>
                  </a:rPr>
                  <a:t> + </a:t>
                </a:r>
                <a14:m>
                  <m:oMath xmlns:m="http://schemas.openxmlformats.org/officeDocument/2006/math">
                    <m:f>
                      <m:fPr>
                        <m:ctrlPr>
                          <a:rPr lang="en-US" sz="4000" i="1" dirty="0" smtClean="0">
                            <a:solidFill>
                              <a:srgbClr val="45579E"/>
                            </a:solidFill>
                            <a:latin typeface="Cambria Math" panose="02040503050406030204" pitchFamily="18" charset="0"/>
                            <a:cs typeface="Calibri" panose="020F0502020204030204" pitchFamily="34" charset="0"/>
                          </a:rPr>
                        </m:ctrlPr>
                      </m:fPr>
                      <m:num>
                        <m:r>
                          <a:rPr lang="en-US" sz="4000" b="0" i="1" dirty="0" smtClean="0">
                            <a:solidFill>
                              <a:srgbClr val="45579E"/>
                            </a:solidFill>
                            <a:latin typeface="Cambria Math" panose="02040503050406030204" pitchFamily="18" charset="0"/>
                            <a:cs typeface="Calibri" panose="020F0502020204030204" pitchFamily="34" charset="0"/>
                          </a:rPr>
                          <m:t>1</m:t>
                        </m:r>
                      </m:num>
                      <m:den>
                        <m:r>
                          <a:rPr lang="en-US" sz="4000" b="0" i="1" dirty="0" smtClean="0">
                            <a:solidFill>
                              <a:srgbClr val="45579E"/>
                            </a:solidFill>
                            <a:latin typeface="Cambria Math" panose="02040503050406030204" pitchFamily="18" charset="0"/>
                            <a:cs typeface="Calibri" panose="020F0502020204030204" pitchFamily="34" charset="0"/>
                          </a:rPr>
                          <m:t>2</m:t>
                        </m:r>
                      </m:den>
                    </m:f>
                  </m:oMath>
                </a14:m>
                <a:r>
                  <a:rPr lang="en-US" sz="4000" dirty="0">
                    <a:solidFill>
                      <a:srgbClr val="45579E"/>
                    </a:solidFill>
                    <a:latin typeface="Calibri" panose="020F0502020204030204" pitchFamily="34" charset="0"/>
                    <a:cs typeface="Calibri" panose="020F0502020204030204" pitchFamily="34" charset="0"/>
                  </a:rPr>
                  <a:t> = 5</a:t>
                </a:r>
                <a:r>
                  <a:rPr lang="en-US" sz="2800" dirty="0">
                    <a:solidFill>
                      <a:srgbClr val="45579E"/>
                    </a:solidFill>
                    <a:latin typeface="Calibri" panose="020F0502020204030204" pitchFamily="34" charset="0"/>
                    <a:cs typeface="Calibri" panose="020F0502020204030204" pitchFamily="34" charset="0"/>
                  </a:rPr>
                  <a:t> </a:t>
                </a:r>
                <a:endParaRPr lang="he-IL" sz="2800" dirty="0">
                  <a:solidFill>
                    <a:srgbClr val="45579E"/>
                  </a:solidFill>
                  <a:latin typeface="Calibri" panose="020F0502020204030204" pitchFamily="34" charset="0"/>
                  <a:cs typeface="Calibri" panose="020F0502020204030204" pitchFamily="34" charset="0"/>
                </a:endParaRPr>
              </a:p>
            </p:txBody>
          </p:sp>
        </mc:Choice>
        <mc:Fallback xmlns="">
          <p:sp>
            <p:nvSpPr>
              <p:cNvPr id="18" name="תיבת טקסט 17">
                <a:extLst>
                  <a:ext uri="{FF2B5EF4-FFF2-40B4-BE49-F238E27FC236}">
                    <a16:creationId xmlns:a16="http://schemas.microsoft.com/office/drawing/2014/main" id="{1602F55C-60E0-45CB-ACF0-9F3C2B35D102}"/>
                  </a:ext>
                </a:extLst>
              </p:cNvPr>
              <p:cNvSpPr txBox="1">
                <a:spLocks noRot="1" noChangeAspect="1" noMove="1" noResize="1" noEditPoints="1" noAdjustHandles="1" noChangeArrowheads="1" noChangeShapeType="1" noTextEdit="1"/>
              </p:cNvSpPr>
              <p:nvPr/>
            </p:nvSpPr>
            <p:spPr>
              <a:xfrm>
                <a:off x="7570709" y="4460814"/>
                <a:ext cx="5724852" cy="961545"/>
              </a:xfrm>
              <a:prstGeom prst="rect">
                <a:avLst/>
              </a:prstGeom>
              <a:blipFill>
                <a:blip r:embed="rId7"/>
                <a:stretch>
                  <a:fillRect l="-3834" b="-14013"/>
                </a:stretch>
              </a:blipFill>
            </p:spPr>
            <p:txBody>
              <a:bodyPr/>
              <a:lstStyle/>
              <a:p>
                <a:r>
                  <a:rPr lang="en-IL">
                    <a:noFill/>
                  </a:rPr>
                  <a:t> </a:t>
                </a:r>
              </a:p>
            </p:txBody>
          </p:sp>
        </mc:Fallback>
      </mc:AlternateContent>
      <mc:AlternateContent xmlns:mc="http://schemas.openxmlformats.org/markup-compatibility/2006" xmlns:a14="http://schemas.microsoft.com/office/drawing/2010/main">
        <mc:Choice Requires="a14">
          <p:sp>
            <p:nvSpPr>
              <p:cNvPr id="19" name="תיבת טקסט 18">
                <a:extLst>
                  <a:ext uri="{FF2B5EF4-FFF2-40B4-BE49-F238E27FC236}">
                    <a16:creationId xmlns:a16="http://schemas.microsoft.com/office/drawing/2014/main" id="{A700775B-2FFD-42A7-BFDD-30937D333773}"/>
                  </a:ext>
                </a:extLst>
              </p:cNvPr>
              <p:cNvSpPr txBox="1"/>
              <p:nvPr/>
            </p:nvSpPr>
            <p:spPr>
              <a:xfrm>
                <a:off x="7325579" y="3429000"/>
                <a:ext cx="5313609" cy="707886"/>
              </a:xfrm>
              <a:prstGeom prst="rect">
                <a:avLst/>
              </a:prstGeom>
              <a:noFill/>
            </p:spPr>
            <p:txBody>
              <a:bodyPr wrap="square" rtlCol="1">
                <a:spAutoFit/>
              </a:bodyPr>
              <a:lstStyle/>
              <a:p>
                <a:pPr algn="l" rtl="0"/>
                <a:r>
                  <a:rPr lang="en-US" sz="4000" dirty="0">
                    <a:solidFill>
                      <a:srgbClr val="45579E"/>
                    </a:solidFill>
                    <a:latin typeface="Calibri" panose="020F0502020204030204" pitchFamily="34" charset="0"/>
                    <a:cs typeface="Calibri" panose="020F0502020204030204" pitchFamily="34" charset="0"/>
                  </a:rPr>
                  <a:t>5+1+1+1+</a:t>
                </a:r>
                <a14:m>
                  <m:oMath xmlns:m="http://schemas.openxmlformats.org/officeDocument/2006/math">
                    <m:r>
                      <a:rPr lang="en-US" sz="4000" i="1" smtClean="0">
                        <a:solidFill>
                          <a:srgbClr val="45579E"/>
                        </a:solidFill>
                        <a:latin typeface="Cambria Math" panose="02040503050406030204" pitchFamily="18" charset="0"/>
                        <a:cs typeface="Calibri" panose="020F0502020204030204" pitchFamily="34" charset="0"/>
                      </a:rPr>
                      <m:t>1</m:t>
                    </m:r>
                  </m:oMath>
                </a14:m>
                <a:r>
                  <a:rPr lang="en-US" sz="4000" dirty="0">
                    <a:solidFill>
                      <a:srgbClr val="45579E"/>
                    </a:solidFill>
                    <a:latin typeface="Calibri" panose="020F0502020204030204" pitchFamily="34" charset="0"/>
                    <a:cs typeface="Calibri" panose="020F0502020204030204" pitchFamily="34" charset="0"/>
                  </a:rPr>
                  <a:t>+</a:t>
                </a:r>
                <a14:m>
                  <m:oMath xmlns:m="http://schemas.openxmlformats.org/officeDocument/2006/math">
                    <m:r>
                      <a:rPr lang="en-US" sz="4000" i="1" dirty="0" smtClean="0">
                        <a:solidFill>
                          <a:srgbClr val="45579E"/>
                        </a:solidFill>
                        <a:latin typeface="Cambria Math" panose="02040503050406030204" pitchFamily="18" charset="0"/>
                        <a:cs typeface="Calibri" panose="020F0502020204030204" pitchFamily="34" charset="0"/>
                      </a:rPr>
                      <m:t>1</m:t>
                    </m:r>
                  </m:oMath>
                </a14:m>
                <a:r>
                  <a:rPr lang="en-US" sz="4000" dirty="0">
                    <a:solidFill>
                      <a:srgbClr val="45579E"/>
                    </a:solidFill>
                    <a:latin typeface="Calibri" panose="020F0502020204030204" pitchFamily="34" charset="0"/>
                    <a:cs typeface="Calibri" panose="020F0502020204030204" pitchFamily="34" charset="0"/>
                  </a:rPr>
                  <a:t> = 10</a:t>
                </a:r>
                <a:r>
                  <a:rPr lang="en-US" sz="2800" dirty="0">
                    <a:solidFill>
                      <a:srgbClr val="45579E"/>
                    </a:solidFill>
                    <a:latin typeface="Calibri" panose="020F0502020204030204" pitchFamily="34" charset="0"/>
                    <a:cs typeface="Calibri" panose="020F0502020204030204" pitchFamily="34" charset="0"/>
                  </a:rPr>
                  <a:t> </a:t>
                </a:r>
                <a:endParaRPr lang="he-IL" sz="2800" dirty="0">
                  <a:solidFill>
                    <a:srgbClr val="45579E"/>
                  </a:solidFill>
                  <a:latin typeface="Calibri" panose="020F0502020204030204" pitchFamily="34" charset="0"/>
                  <a:cs typeface="Calibri" panose="020F0502020204030204" pitchFamily="34" charset="0"/>
                </a:endParaRPr>
              </a:p>
            </p:txBody>
          </p:sp>
        </mc:Choice>
        <mc:Fallback xmlns="">
          <p:sp>
            <p:nvSpPr>
              <p:cNvPr id="19" name="תיבת טקסט 18">
                <a:extLst>
                  <a:ext uri="{FF2B5EF4-FFF2-40B4-BE49-F238E27FC236}">
                    <a16:creationId xmlns:a16="http://schemas.microsoft.com/office/drawing/2014/main" id="{A700775B-2FFD-42A7-BFDD-30937D333773}"/>
                  </a:ext>
                </a:extLst>
              </p:cNvPr>
              <p:cNvSpPr txBox="1">
                <a:spLocks noRot="1" noChangeAspect="1" noMove="1" noResize="1" noEditPoints="1" noAdjustHandles="1" noChangeArrowheads="1" noChangeShapeType="1" noTextEdit="1"/>
              </p:cNvSpPr>
              <p:nvPr/>
            </p:nvSpPr>
            <p:spPr>
              <a:xfrm>
                <a:off x="7325579" y="3429000"/>
                <a:ext cx="5313609" cy="707886"/>
              </a:xfrm>
              <a:prstGeom prst="rect">
                <a:avLst/>
              </a:prstGeom>
              <a:blipFill>
                <a:blip r:embed="rId8"/>
                <a:stretch>
                  <a:fillRect l="-4133" t="-15517" b="-35345"/>
                </a:stretch>
              </a:blipFill>
            </p:spPr>
            <p:txBody>
              <a:bodyPr/>
              <a:lstStyle/>
              <a:p>
                <a:r>
                  <a:rPr lang="en-IL">
                    <a:noFill/>
                  </a:rPr>
                  <a:t> </a:t>
                </a:r>
              </a:p>
            </p:txBody>
          </p:sp>
        </mc:Fallback>
      </mc:AlternateContent>
      <mc:AlternateContent xmlns:mc="http://schemas.openxmlformats.org/markup-compatibility/2006" xmlns:a14="http://schemas.microsoft.com/office/drawing/2010/main">
        <mc:Choice Requires="a14">
          <p:sp>
            <p:nvSpPr>
              <p:cNvPr id="20" name="תיבת טקסט 19">
                <a:extLst>
                  <a:ext uri="{FF2B5EF4-FFF2-40B4-BE49-F238E27FC236}">
                    <a16:creationId xmlns:a16="http://schemas.microsoft.com/office/drawing/2014/main" id="{CC67070E-515C-4A29-A185-ADFEE3A228A7}"/>
                  </a:ext>
                </a:extLst>
              </p:cNvPr>
              <p:cNvSpPr txBox="1"/>
              <p:nvPr/>
            </p:nvSpPr>
            <p:spPr>
              <a:xfrm>
                <a:off x="8102660" y="5422359"/>
                <a:ext cx="2633760" cy="707886"/>
              </a:xfrm>
              <a:prstGeom prst="rect">
                <a:avLst/>
              </a:prstGeom>
              <a:noFill/>
            </p:spPr>
            <p:txBody>
              <a:bodyPr wrap="square" rtlCol="1">
                <a:spAutoFit/>
              </a:bodyPr>
              <a:lstStyle/>
              <a:p>
                <a:pPr algn="l" rtl="0"/>
                <a:r>
                  <a:rPr lang="en-US" sz="4000" dirty="0">
                    <a:solidFill>
                      <a:srgbClr val="45579E"/>
                    </a:solidFill>
                    <a:latin typeface="Calibri" panose="020F0502020204030204" pitchFamily="34" charset="0"/>
                    <a:cs typeface="Calibri" panose="020F0502020204030204" pitchFamily="34" charset="0"/>
                  </a:rPr>
                  <a:t>10+</a:t>
                </a:r>
                <a14:m>
                  <m:oMath xmlns:m="http://schemas.openxmlformats.org/officeDocument/2006/math">
                    <m:r>
                      <a:rPr lang="en-US" sz="4000" i="1">
                        <a:solidFill>
                          <a:srgbClr val="45579E"/>
                        </a:solidFill>
                        <a:latin typeface="Cambria Math" panose="02040503050406030204" pitchFamily="18" charset="0"/>
                        <a:cs typeface="Calibri" panose="020F0502020204030204" pitchFamily="34" charset="0"/>
                      </a:rPr>
                      <m:t>5</m:t>
                    </m:r>
                    <m:r>
                      <a:rPr lang="en-US" sz="4000" b="0" i="1" smtClean="0">
                        <a:solidFill>
                          <a:srgbClr val="45579E"/>
                        </a:solidFill>
                        <a:latin typeface="Cambria Math" panose="02040503050406030204" pitchFamily="18" charset="0"/>
                        <a:cs typeface="Calibri" panose="020F0502020204030204" pitchFamily="34" charset="0"/>
                      </a:rPr>
                      <m:t> </m:t>
                    </m:r>
                  </m:oMath>
                </a14:m>
                <a:r>
                  <a:rPr lang="en-US" sz="4000" dirty="0">
                    <a:solidFill>
                      <a:srgbClr val="45579E"/>
                    </a:solidFill>
                    <a:latin typeface="Calibri" panose="020F0502020204030204" pitchFamily="34" charset="0"/>
                    <a:cs typeface="Calibri" panose="020F0502020204030204" pitchFamily="34" charset="0"/>
                  </a:rPr>
                  <a:t>= 15</a:t>
                </a:r>
                <a:r>
                  <a:rPr lang="en-US" sz="2800" dirty="0">
                    <a:solidFill>
                      <a:srgbClr val="45579E"/>
                    </a:solidFill>
                    <a:latin typeface="Calibri" panose="020F0502020204030204" pitchFamily="34" charset="0"/>
                    <a:cs typeface="Calibri" panose="020F0502020204030204" pitchFamily="34" charset="0"/>
                  </a:rPr>
                  <a:t> </a:t>
                </a:r>
                <a:endParaRPr lang="he-IL" sz="2800" dirty="0">
                  <a:solidFill>
                    <a:srgbClr val="45579E"/>
                  </a:solidFill>
                  <a:latin typeface="Calibri" panose="020F0502020204030204" pitchFamily="34" charset="0"/>
                  <a:cs typeface="Calibri" panose="020F0502020204030204" pitchFamily="34" charset="0"/>
                </a:endParaRPr>
              </a:p>
            </p:txBody>
          </p:sp>
        </mc:Choice>
        <mc:Fallback xmlns="">
          <p:sp>
            <p:nvSpPr>
              <p:cNvPr id="20" name="תיבת טקסט 19">
                <a:extLst>
                  <a:ext uri="{FF2B5EF4-FFF2-40B4-BE49-F238E27FC236}">
                    <a16:creationId xmlns:a16="http://schemas.microsoft.com/office/drawing/2014/main" id="{CC67070E-515C-4A29-A185-ADFEE3A228A7}"/>
                  </a:ext>
                </a:extLst>
              </p:cNvPr>
              <p:cNvSpPr txBox="1">
                <a:spLocks noRot="1" noChangeAspect="1" noMove="1" noResize="1" noEditPoints="1" noAdjustHandles="1" noChangeArrowheads="1" noChangeShapeType="1" noTextEdit="1"/>
              </p:cNvSpPr>
              <p:nvPr/>
            </p:nvSpPr>
            <p:spPr>
              <a:xfrm>
                <a:off x="8102660" y="5422359"/>
                <a:ext cx="2633760" cy="707886"/>
              </a:xfrm>
              <a:prstGeom prst="rect">
                <a:avLst/>
              </a:prstGeom>
              <a:blipFill>
                <a:blip r:embed="rId9"/>
                <a:stretch>
                  <a:fillRect l="-8102" t="-15385" b="-35043"/>
                </a:stretch>
              </a:blipFill>
            </p:spPr>
            <p:txBody>
              <a:bodyPr/>
              <a:lstStyle/>
              <a:p>
                <a:r>
                  <a:rPr lang="en-IL">
                    <a:noFill/>
                  </a:rPr>
                  <a:t> </a:t>
                </a:r>
              </a:p>
            </p:txBody>
          </p:sp>
        </mc:Fallback>
      </mc:AlternateContent>
      <p:sp>
        <p:nvSpPr>
          <p:cNvPr id="21" name="תיבת טקסט 20">
            <a:extLst>
              <a:ext uri="{FF2B5EF4-FFF2-40B4-BE49-F238E27FC236}">
                <a16:creationId xmlns:a16="http://schemas.microsoft.com/office/drawing/2014/main" id="{A524EAAE-0254-402C-87BC-F1BAABE74938}"/>
              </a:ext>
            </a:extLst>
          </p:cNvPr>
          <p:cNvSpPr txBox="1"/>
          <p:nvPr/>
        </p:nvSpPr>
        <p:spPr>
          <a:xfrm>
            <a:off x="7672557" y="6130245"/>
            <a:ext cx="3555782" cy="523220"/>
          </a:xfrm>
          <a:prstGeom prst="rect">
            <a:avLst/>
          </a:prstGeom>
          <a:noFill/>
        </p:spPr>
        <p:txBody>
          <a:bodyPr wrap="none" rtlCol="1">
            <a:spAutoFit/>
          </a:bodyPr>
          <a:lstStyle/>
          <a:p>
            <a:r>
              <a:rPr lang="he-IL" sz="2800" dirty="0">
                <a:latin typeface="Calibri" panose="020F0502020204030204" pitchFamily="34" charset="0"/>
                <a:cs typeface="Calibri" panose="020F0502020204030204" pitchFamily="34" charset="0"/>
              </a:rPr>
              <a:t>לְרוֹנֵן יֵש 15 שְקָלִים בַּקֻפָּה.</a:t>
            </a:r>
          </a:p>
        </p:txBody>
      </p:sp>
      <p:sp>
        <p:nvSpPr>
          <p:cNvPr id="11" name="תיבת טקסט 10">
            <a:extLst>
              <a:ext uri="{FF2B5EF4-FFF2-40B4-BE49-F238E27FC236}">
                <a16:creationId xmlns:a16="http://schemas.microsoft.com/office/drawing/2014/main" id="{985D3CC0-0D59-4A36-B4B3-5CCEC22F95E5}"/>
              </a:ext>
            </a:extLst>
          </p:cNvPr>
          <p:cNvSpPr txBox="1"/>
          <p:nvPr/>
        </p:nvSpPr>
        <p:spPr>
          <a:xfrm>
            <a:off x="8971953" y="4188444"/>
            <a:ext cx="536008" cy="369332"/>
          </a:xfrm>
          <a:prstGeom prst="rect">
            <a:avLst/>
          </a:prstGeom>
          <a:noFill/>
        </p:spPr>
        <p:txBody>
          <a:bodyPr wrap="square" rtlCol="1">
            <a:spAutoFit/>
          </a:bodyPr>
          <a:lstStyle/>
          <a:p>
            <a:r>
              <a:rPr lang="he-IL" dirty="0">
                <a:latin typeface="Calibri" panose="020F0502020204030204" pitchFamily="34" charset="0"/>
                <a:cs typeface="Calibri" panose="020F0502020204030204" pitchFamily="34" charset="0"/>
              </a:rPr>
              <a:t>חֵצִי</a:t>
            </a:r>
          </a:p>
        </p:txBody>
      </p:sp>
      <p:sp>
        <p:nvSpPr>
          <p:cNvPr id="22" name="תיבת טקסט 21">
            <a:extLst>
              <a:ext uri="{FF2B5EF4-FFF2-40B4-BE49-F238E27FC236}">
                <a16:creationId xmlns:a16="http://schemas.microsoft.com/office/drawing/2014/main" id="{C17D1AF2-CACD-460E-810A-0C31B9304CCC}"/>
              </a:ext>
            </a:extLst>
          </p:cNvPr>
          <p:cNvSpPr txBox="1"/>
          <p:nvPr/>
        </p:nvSpPr>
        <p:spPr>
          <a:xfrm>
            <a:off x="9657819" y="4178741"/>
            <a:ext cx="536008" cy="369332"/>
          </a:xfrm>
          <a:prstGeom prst="rect">
            <a:avLst/>
          </a:prstGeom>
          <a:noFill/>
        </p:spPr>
        <p:txBody>
          <a:bodyPr wrap="square" rtlCol="1">
            <a:spAutoFit/>
          </a:bodyPr>
          <a:lstStyle/>
          <a:p>
            <a:r>
              <a:rPr lang="he-IL" dirty="0">
                <a:latin typeface="Calibri" panose="020F0502020204030204" pitchFamily="34" charset="0"/>
                <a:cs typeface="Calibri" panose="020F0502020204030204" pitchFamily="34" charset="0"/>
              </a:rPr>
              <a:t>חֵצִי</a:t>
            </a:r>
          </a:p>
        </p:txBody>
      </p:sp>
      <p:sp>
        <p:nvSpPr>
          <p:cNvPr id="23" name="תיבת טקסט 22">
            <a:extLst>
              <a:ext uri="{FF2B5EF4-FFF2-40B4-BE49-F238E27FC236}">
                <a16:creationId xmlns:a16="http://schemas.microsoft.com/office/drawing/2014/main" id="{F01D7011-1973-4A06-A0CE-6B799F54FD9F}"/>
              </a:ext>
            </a:extLst>
          </p:cNvPr>
          <p:cNvSpPr txBox="1"/>
          <p:nvPr/>
        </p:nvSpPr>
        <p:spPr>
          <a:xfrm>
            <a:off x="6412171" y="1971836"/>
            <a:ext cx="5469767" cy="954107"/>
          </a:xfrm>
          <a:prstGeom prst="rect">
            <a:avLst/>
          </a:prstGeom>
          <a:noFill/>
        </p:spPr>
        <p:txBody>
          <a:bodyPr wrap="none" rtlCol="1">
            <a:spAutoFit/>
          </a:bodyPr>
          <a:lstStyle/>
          <a:p>
            <a:r>
              <a:rPr lang="he-IL" sz="2800" dirty="0">
                <a:latin typeface="Calibri" panose="020F0502020204030204" pitchFamily="34" charset="0"/>
                <a:cs typeface="Calibri" panose="020F0502020204030204" pitchFamily="34" charset="0"/>
              </a:rPr>
              <a:t>כְּדֵי לְחַשֵב אֶת סְכוּם הַכֶּסֶף שֶיֵש לוֹ בַּקֻפָּה </a:t>
            </a:r>
          </a:p>
          <a:p>
            <a:r>
              <a:rPr lang="he-IL" sz="2800" dirty="0">
                <a:latin typeface="Calibri" panose="020F0502020204030204" pitchFamily="34" charset="0"/>
                <a:cs typeface="Calibri" panose="020F0502020204030204" pitchFamily="34" charset="0"/>
              </a:rPr>
              <a:t>חִלֵק רוֹנֵן אֶת הַמַטְבְּעוֹת לִשְתֵי קְבוּצוֹת.</a:t>
            </a:r>
          </a:p>
        </p:txBody>
      </p:sp>
      <p:sp>
        <p:nvSpPr>
          <p:cNvPr id="24" name="לחצו עלי">
            <a:extLst>
              <a:ext uri="{FF2B5EF4-FFF2-40B4-BE49-F238E27FC236}">
                <a16:creationId xmlns:a16="http://schemas.microsoft.com/office/drawing/2014/main" id="{DFE620DE-A55C-4F43-94AD-99E42C639922}"/>
              </a:ext>
            </a:extLst>
          </p:cNvPr>
          <p:cNvSpPr/>
          <p:nvPr/>
        </p:nvSpPr>
        <p:spPr>
          <a:xfrm>
            <a:off x="617739" y="5455698"/>
            <a:ext cx="2633759" cy="1160371"/>
          </a:xfrm>
          <a:custGeom>
            <a:avLst/>
            <a:gdLst>
              <a:gd name="connsiteX0" fmla="*/ 254115 w 3369197"/>
              <a:gd name="connsiteY0" fmla="*/ 6913 h 1475174"/>
              <a:gd name="connsiteX1" fmla="*/ 171565 w 3369197"/>
              <a:gd name="connsiteY1" fmla="*/ 563 h 1475174"/>
              <a:gd name="connsiteX2" fmla="*/ 95365 w 3369197"/>
              <a:gd name="connsiteY2" fmla="*/ 19613 h 1475174"/>
              <a:gd name="connsiteX3" fmla="*/ 19165 w 3369197"/>
              <a:gd name="connsiteY3" fmla="*/ 64063 h 1475174"/>
              <a:gd name="connsiteX4" fmla="*/ 115 w 3369197"/>
              <a:gd name="connsiteY4" fmla="*/ 191063 h 1475174"/>
              <a:gd name="connsiteX5" fmla="*/ 12815 w 3369197"/>
              <a:gd name="connsiteY5" fmla="*/ 362513 h 1475174"/>
              <a:gd name="connsiteX6" fmla="*/ 44565 w 3369197"/>
              <a:gd name="connsiteY6" fmla="*/ 692713 h 1475174"/>
              <a:gd name="connsiteX7" fmla="*/ 95365 w 3369197"/>
              <a:gd name="connsiteY7" fmla="*/ 1162613 h 1475174"/>
              <a:gd name="connsiteX8" fmla="*/ 108065 w 3369197"/>
              <a:gd name="connsiteY8" fmla="*/ 1327713 h 1475174"/>
              <a:gd name="connsiteX9" fmla="*/ 120765 w 3369197"/>
              <a:gd name="connsiteY9" fmla="*/ 1410263 h 1475174"/>
              <a:gd name="connsiteX10" fmla="*/ 171565 w 3369197"/>
              <a:gd name="connsiteY10" fmla="*/ 1454713 h 1475174"/>
              <a:gd name="connsiteX11" fmla="*/ 355715 w 3369197"/>
              <a:gd name="connsiteY11" fmla="*/ 1473763 h 1475174"/>
              <a:gd name="connsiteX12" fmla="*/ 558915 w 3369197"/>
              <a:gd name="connsiteY12" fmla="*/ 1473763 h 1475174"/>
              <a:gd name="connsiteX13" fmla="*/ 1187565 w 3369197"/>
              <a:gd name="connsiteY13" fmla="*/ 1467413 h 1475174"/>
              <a:gd name="connsiteX14" fmla="*/ 2482965 w 3369197"/>
              <a:gd name="connsiteY14" fmla="*/ 1467413 h 1475174"/>
              <a:gd name="connsiteX15" fmla="*/ 3137015 w 3369197"/>
              <a:gd name="connsiteY15" fmla="*/ 1467413 h 1475174"/>
              <a:gd name="connsiteX16" fmla="*/ 3187815 w 3369197"/>
              <a:gd name="connsiteY16" fmla="*/ 1454713 h 1475174"/>
              <a:gd name="connsiteX17" fmla="*/ 3264015 w 3369197"/>
              <a:gd name="connsiteY17" fmla="*/ 1422963 h 1475174"/>
              <a:gd name="connsiteX18" fmla="*/ 3302115 w 3369197"/>
              <a:gd name="connsiteY18" fmla="*/ 1384863 h 1475174"/>
              <a:gd name="connsiteX19" fmla="*/ 3340215 w 3369197"/>
              <a:gd name="connsiteY19" fmla="*/ 1207063 h 1475174"/>
              <a:gd name="connsiteX20" fmla="*/ 3365615 w 3369197"/>
              <a:gd name="connsiteY20" fmla="*/ 260913 h 1475174"/>
              <a:gd name="connsiteX21" fmla="*/ 3365615 w 3369197"/>
              <a:gd name="connsiteY21" fmla="*/ 191063 h 1475174"/>
              <a:gd name="connsiteX22" fmla="*/ 3333865 w 3369197"/>
              <a:gd name="connsiteY22" fmla="*/ 70413 h 1475174"/>
              <a:gd name="connsiteX23" fmla="*/ 3308465 w 3369197"/>
              <a:gd name="connsiteY23" fmla="*/ 38663 h 1475174"/>
              <a:gd name="connsiteX24" fmla="*/ 3257665 w 3369197"/>
              <a:gd name="connsiteY24" fmla="*/ 19613 h 1475174"/>
              <a:gd name="connsiteX25" fmla="*/ 3225915 w 3369197"/>
              <a:gd name="connsiteY25" fmla="*/ 13263 h 1475174"/>
              <a:gd name="connsiteX26" fmla="*/ 3111615 w 3369197"/>
              <a:gd name="connsiteY26" fmla="*/ 6913 h 1475174"/>
              <a:gd name="connsiteX27" fmla="*/ 3041765 w 3369197"/>
              <a:gd name="connsiteY27" fmla="*/ 6913 h 1475174"/>
              <a:gd name="connsiteX28" fmla="*/ 254115 w 3369197"/>
              <a:gd name="connsiteY28" fmla="*/ 6913 h 1475174"/>
              <a:gd name="connsiteX0" fmla="*/ 254115 w 3366916"/>
              <a:gd name="connsiteY0" fmla="*/ 6913 h 1475174"/>
              <a:gd name="connsiteX1" fmla="*/ 171565 w 3366916"/>
              <a:gd name="connsiteY1" fmla="*/ 563 h 1475174"/>
              <a:gd name="connsiteX2" fmla="*/ 95365 w 3366916"/>
              <a:gd name="connsiteY2" fmla="*/ 19613 h 1475174"/>
              <a:gd name="connsiteX3" fmla="*/ 19165 w 3366916"/>
              <a:gd name="connsiteY3" fmla="*/ 64063 h 1475174"/>
              <a:gd name="connsiteX4" fmla="*/ 115 w 3366916"/>
              <a:gd name="connsiteY4" fmla="*/ 191063 h 1475174"/>
              <a:gd name="connsiteX5" fmla="*/ 12815 w 3366916"/>
              <a:gd name="connsiteY5" fmla="*/ 362513 h 1475174"/>
              <a:gd name="connsiteX6" fmla="*/ 44565 w 3366916"/>
              <a:gd name="connsiteY6" fmla="*/ 692713 h 1475174"/>
              <a:gd name="connsiteX7" fmla="*/ 95365 w 3366916"/>
              <a:gd name="connsiteY7" fmla="*/ 1162613 h 1475174"/>
              <a:gd name="connsiteX8" fmla="*/ 108065 w 3366916"/>
              <a:gd name="connsiteY8" fmla="*/ 1327713 h 1475174"/>
              <a:gd name="connsiteX9" fmla="*/ 120765 w 3366916"/>
              <a:gd name="connsiteY9" fmla="*/ 1410263 h 1475174"/>
              <a:gd name="connsiteX10" fmla="*/ 171565 w 3366916"/>
              <a:gd name="connsiteY10" fmla="*/ 1454713 h 1475174"/>
              <a:gd name="connsiteX11" fmla="*/ 355715 w 3366916"/>
              <a:gd name="connsiteY11" fmla="*/ 1473763 h 1475174"/>
              <a:gd name="connsiteX12" fmla="*/ 558915 w 3366916"/>
              <a:gd name="connsiteY12" fmla="*/ 1473763 h 1475174"/>
              <a:gd name="connsiteX13" fmla="*/ 1187565 w 3366916"/>
              <a:gd name="connsiteY13" fmla="*/ 1467413 h 1475174"/>
              <a:gd name="connsiteX14" fmla="*/ 2482965 w 3366916"/>
              <a:gd name="connsiteY14" fmla="*/ 1467413 h 1475174"/>
              <a:gd name="connsiteX15" fmla="*/ 3137015 w 3366916"/>
              <a:gd name="connsiteY15" fmla="*/ 1467413 h 1475174"/>
              <a:gd name="connsiteX16" fmla="*/ 3187815 w 3366916"/>
              <a:gd name="connsiteY16" fmla="*/ 1454713 h 1475174"/>
              <a:gd name="connsiteX17" fmla="*/ 3264015 w 3366916"/>
              <a:gd name="connsiteY17" fmla="*/ 1422963 h 1475174"/>
              <a:gd name="connsiteX18" fmla="*/ 3302115 w 3366916"/>
              <a:gd name="connsiteY18" fmla="*/ 1384863 h 1475174"/>
              <a:gd name="connsiteX19" fmla="*/ 3340215 w 3366916"/>
              <a:gd name="connsiteY19" fmla="*/ 1207063 h 1475174"/>
              <a:gd name="connsiteX20" fmla="*/ 3365615 w 3366916"/>
              <a:gd name="connsiteY20" fmla="*/ 260913 h 1475174"/>
              <a:gd name="connsiteX21" fmla="*/ 3360162 w 3366916"/>
              <a:gd name="connsiteY21" fmla="*/ 143441 h 1475174"/>
              <a:gd name="connsiteX22" fmla="*/ 3333865 w 3366916"/>
              <a:gd name="connsiteY22" fmla="*/ 70413 h 1475174"/>
              <a:gd name="connsiteX23" fmla="*/ 3308465 w 3366916"/>
              <a:gd name="connsiteY23" fmla="*/ 38663 h 1475174"/>
              <a:gd name="connsiteX24" fmla="*/ 3257665 w 3366916"/>
              <a:gd name="connsiteY24" fmla="*/ 19613 h 1475174"/>
              <a:gd name="connsiteX25" fmla="*/ 3225915 w 3366916"/>
              <a:gd name="connsiteY25" fmla="*/ 13263 h 1475174"/>
              <a:gd name="connsiteX26" fmla="*/ 3111615 w 3366916"/>
              <a:gd name="connsiteY26" fmla="*/ 6913 h 1475174"/>
              <a:gd name="connsiteX27" fmla="*/ 3041765 w 3366916"/>
              <a:gd name="connsiteY27" fmla="*/ 6913 h 1475174"/>
              <a:gd name="connsiteX28" fmla="*/ 254115 w 3366916"/>
              <a:gd name="connsiteY28" fmla="*/ 6913 h 1475174"/>
              <a:gd name="connsiteX0" fmla="*/ 254115 w 3368387"/>
              <a:gd name="connsiteY0" fmla="*/ 6913 h 1475174"/>
              <a:gd name="connsiteX1" fmla="*/ 171565 w 3368387"/>
              <a:gd name="connsiteY1" fmla="*/ 563 h 1475174"/>
              <a:gd name="connsiteX2" fmla="*/ 95365 w 3368387"/>
              <a:gd name="connsiteY2" fmla="*/ 19613 h 1475174"/>
              <a:gd name="connsiteX3" fmla="*/ 19165 w 3368387"/>
              <a:gd name="connsiteY3" fmla="*/ 64063 h 1475174"/>
              <a:gd name="connsiteX4" fmla="*/ 115 w 3368387"/>
              <a:gd name="connsiteY4" fmla="*/ 191063 h 1475174"/>
              <a:gd name="connsiteX5" fmla="*/ 12815 w 3368387"/>
              <a:gd name="connsiteY5" fmla="*/ 362513 h 1475174"/>
              <a:gd name="connsiteX6" fmla="*/ 44565 w 3368387"/>
              <a:gd name="connsiteY6" fmla="*/ 692713 h 1475174"/>
              <a:gd name="connsiteX7" fmla="*/ 95365 w 3368387"/>
              <a:gd name="connsiteY7" fmla="*/ 1162613 h 1475174"/>
              <a:gd name="connsiteX8" fmla="*/ 108065 w 3368387"/>
              <a:gd name="connsiteY8" fmla="*/ 1327713 h 1475174"/>
              <a:gd name="connsiteX9" fmla="*/ 120765 w 3368387"/>
              <a:gd name="connsiteY9" fmla="*/ 1410263 h 1475174"/>
              <a:gd name="connsiteX10" fmla="*/ 171565 w 3368387"/>
              <a:gd name="connsiteY10" fmla="*/ 1454713 h 1475174"/>
              <a:gd name="connsiteX11" fmla="*/ 355715 w 3368387"/>
              <a:gd name="connsiteY11" fmla="*/ 1473763 h 1475174"/>
              <a:gd name="connsiteX12" fmla="*/ 558915 w 3368387"/>
              <a:gd name="connsiteY12" fmla="*/ 1473763 h 1475174"/>
              <a:gd name="connsiteX13" fmla="*/ 1187565 w 3368387"/>
              <a:gd name="connsiteY13" fmla="*/ 1467413 h 1475174"/>
              <a:gd name="connsiteX14" fmla="*/ 2482965 w 3368387"/>
              <a:gd name="connsiteY14" fmla="*/ 1467413 h 1475174"/>
              <a:gd name="connsiteX15" fmla="*/ 3137015 w 3368387"/>
              <a:gd name="connsiteY15" fmla="*/ 1467413 h 1475174"/>
              <a:gd name="connsiteX16" fmla="*/ 3187815 w 3368387"/>
              <a:gd name="connsiteY16" fmla="*/ 1454713 h 1475174"/>
              <a:gd name="connsiteX17" fmla="*/ 3264015 w 3368387"/>
              <a:gd name="connsiteY17" fmla="*/ 1422963 h 1475174"/>
              <a:gd name="connsiteX18" fmla="*/ 3302115 w 3368387"/>
              <a:gd name="connsiteY18" fmla="*/ 1384863 h 1475174"/>
              <a:gd name="connsiteX19" fmla="*/ 3340215 w 3368387"/>
              <a:gd name="connsiteY19" fmla="*/ 1207063 h 1475174"/>
              <a:gd name="connsiteX20" fmla="*/ 3367306 w 3368387"/>
              <a:gd name="connsiteY20" fmla="*/ 326797 h 1475174"/>
              <a:gd name="connsiteX21" fmla="*/ 3360162 w 3368387"/>
              <a:gd name="connsiteY21" fmla="*/ 143441 h 1475174"/>
              <a:gd name="connsiteX22" fmla="*/ 3333865 w 3368387"/>
              <a:gd name="connsiteY22" fmla="*/ 70413 h 1475174"/>
              <a:gd name="connsiteX23" fmla="*/ 3308465 w 3368387"/>
              <a:gd name="connsiteY23" fmla="*/ 38663 h 1475174"/>
              <a:gd name="connsiteX24" fmla="*/ 3257665 w 3368387"/>
              <a:gd name="connsiteY24" fmla="*/ 19613 h 1475174"/>
              <a:gd name="connsiteX25" fmla="*/ 3225915 w 3368387"/>
              <a:gd name="connsiteY25" fmla="*/ 13263 h 1475174"/>
              <a:gd name="connsiteX26" fmla="*/ 3111615 w 3368387"/>
              <a:gd name="connsiteY26" fmla="*/ 6913 h 1475174"/>
              <a:gd name="connsiteX27" fmla="*/ 3041765 w 3368387"/>
              <a:gd name="connsiteY27" fmla="*/ 6913 h 1475174"/>
              <a:gd name="connsiteX28" fmla="*/ 254115 w 3368387"/>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137015 w 3368651"/>
              <a:gd name="connsiteY15" fmla="*/ 1467413 h 1475174"/>
              <a:gd name="connsiteX16" fmla="*/ 3187815 w 3368651"/>
              <a:gd name="connsiteY16" fmla="*/ 1454713 h 1475174"/>
              <a:gd name="connsiteX17" fmla="*/ 3264015 w 3368651"/>
              <a:gd name="connsiteY17" fmla="*/ 1422963 h 1475174"/>
              <a:gd name="connsiteX18" fmla="*/ 3302115 w 3368651"/>
              <a:gd name="connsiteY18" fmla="*/ 1384863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137015 w 3368651"/>
              <a:gd name="connsiteY15" fmla="*/ 1467413 h 1475174"/>
              <a:gd name="connsiteX16" fmla="*/ 3187815 w 3368651"/>
              <a:gd name="connsiteY16" fmla="*/ 1454713 h 1475174"/>
              <a:gd name="connsiteX17" fmla="*/ 3264015 w 3368651"/>
              <a:gd name="connsiteY17" fmla="*/ 1422963 h 1475174"/>
              <a:gd name="connsiteX18" fmla="*/ 3314918 w 3368651"/>
              <a:gd name="connsiteY18" fmla="*/ 1343591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041074 w 3368651"/>
              <a:gd name="connsiteY15" fmla="*/ 1465035 h 1475174"/>
              <a:gd name="connsiteX16" fmla="*/ 3187815 w 3368651"/>
              <a:gd name="connsiteY16" fmla="*/ 1454713 h 1475174"/>
              <a:gd name="connsiteX17" fmla="*/ 3264015 w 3368651"/>
              <a:gd name="connsiteY17" fmla="*/ 1422963 h 1475174"/>
              <a:gd name="connsiteX18" fmla="*/ 3314918 w 3368651"/>
              <a:gd name="connsiteY18" fmla="*/ 1343591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304121 w 3368651"/>
              <a:gd name="connsiteY0" fmla="*/ 3518 h 1476542"/>
              <a:gd name="connsiteX1" fmla="*/ 171565 w 3368651"/>
              <a:gd name="connsiteY1" fmla="*/ 1931 h 1476542"/>
              <a:gd name="connsiteX2" fmla="*/ 95365 w 3368651"/>
              <a:gd name="connsiteY2" fmla="*/ 20981 h 1476542"/>
              <a:gd name="connsiteX3" fmla="*/ 19165 w 3368651"/>
              <a:gd name="connsiteY3" fmla="*/ 65431 h 1476542"/>
              <a:gd name="connsiteX4" fmla="*/ 115 w 3368651"/>
              <a:gd name="connsiteY4" fmla="*/ 192431 h 1476542"/>
              <a:gd name="connsiteX5" fmla="*/ 12815 w 3368651"/>
              <a:gd name="connsiteY5" fmla="*/ 363881 h 1476542"/>
              <a:gd name="connsiteX6" fmla="*/ 44565 w 3368651"/>
              <a:gd name="connsiteY6" fmla="*/ 694081 h 1476542"/>
              <a:gd name="connsiteX7" fmla="*/ 95365 w 3368651"/>
              <a:gd name="connsiteY7" fmla="*/ 1163981 h 1476542"/>
              <a:gd name="connsiteX8" fmla="*/ 108065 w 3368651"/>
              <a:gd name="connsiteY8" fmla="*/ 1329081 h 1476542"/>
              <a:gd name="connsiteX9" fmla="*/ 120765 w 3368651"/>
              <a:gd name="connsiteY9" fmla="*/ 1411631 h 1476542"/>
              <a:gd name="connsiteX10" fmla="*/ 171565 w 3368651"/>
              <a:gd name="connsiteY10" fmla="*/ 1456081 h 1476542"/>
              <a:gd name="connsiteX11" fmla="*/ 355715 w 3368651"/>
              <a:gd name="connsiteY11" fmla="*/ 1475131 h 1476542"/>
              <a:gd name="connsiteX12" fmla="*/ 558915 w 3368651"/>
              <a:gd name="connsiteY12" fmla="*/ 1475131 h 1476542"/>
              <a:gd name="connsiteX13" fmla="*/ 1187565 w 3368651"/>
              <a:gd name="connsiteY13" fmla="*/ 1468781 h 1476542"/>
              <a:gd name="connsiteX14" fmla="*/ 2482965 w 3368651"/>
              <a:gd name="connsiteY14" fmla="*/ 1468781 h 1476542"/>
              <a:gd name="connsiteX15" fmla="*/ 3041074 w 3368651"/>
              <a:gd name="connsiteY15" fmla="*/ 1466403 h 1476542"/>
              <a:gd name="connsiteX16" fmla="*/ 3187815 w 3368651"/>
              <a:gd name="connsiteY16" fmla="*/ 1456081 h 1476542"/>
              <a:gd name="connsiteX17" fmla="*/ 3264015 w 3368651"/>
              <a:gd name="connsiteY17" fmla="*/ 1424331 h 1476542"/>
              <a:gd name="connsiteX18" fmla="*/ 3314918 w 3368651"/>
              <a:gd name="connsiteY18" fmla="*/ 1344959 h 1476542"/>
              <a:gd name="connsiteX19" fmla="*/ 3336349 w 3368651"/>
              <a:gd name="connsiteY19" fmla="*/ 1156840 h 1476542"/>
              <a:gd name="connsiteX20" fmla="*/ 3367306 w 3368651"/>
              <a:gd name="connsiteY20" fmla="*/ 328165 h 1476542"/>
              <a:gd name="connsiteX21" fmla="*/ 3360162 w 3368651"/>
              <a:gd name="connsiteY21" fmla="*/ 144809 h 1476542"/>
              <a:gd name="connsiteX22" fmla="*/ 3333865 w 3368651"/>
              <a:gd name="connsiteY22" fmla="*/ 71781 h 1476542"/>
              <a:gd name="connsiteX23" fmla="*/ 3308465 w 3368651"/>
              <a:gd name="connsiteY23" fmla="*/ 40031 h 1476542"/>
              <a:gd name="connsiteX24" fmla="*/ 3257665 w 3368651"/>
              <a:gd name="connsiteY24" fmla="*/ 20981 h 1476542"/>
              <a:gd name="connsiteX25" fmla="*/ 3225915 w 3368651"/>
              <a:gd name="connsiteY25" fmla="*/ 14631 h 1476542"/>
              <a:gd name="connsiteX26" fmla="*/ 3111615 w 3368651"/>
              <a:gd name="connsiteY26" fmla="*/ 8281 h 1476542"/>
              <a:gd name="connsiteX27" fmla="*/ 3041765 w 3368651"/>
              <a:gd name="connsiteY27" fmla="*/ 8281 h 1476542"/>
              <a:gd name="connsiteX28" fmla="*/ 304121 w 3368651"/>
              <a:gd name="connsiteY28" fmla="*/ 3518 h 1476542"/>
              <a:gd name="connsiteX0" fmla="*/ 304121 w 3368651"/>
              <a:gd name="connsiteY0" fmla="*/ 7213 h 1480237"/>
              <a:gd name="connsiteX1" fmla="*/ 188234 w 3368651"/>
              <a:gd name="connsiteY1" fmla="*/ 864 h 1480237"/>
              <a:gd name="connsiteX2" fmla="*/ 95365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04121 w 3368651"/>
              <a:gd name="connsiteY28" fmla="*/ 7213 h 1480237"/>
              <a:gd name="connsiteX0" fmla="*/ 304121 w 3368651"/>
              <a:gd name="connsiteY0" fmla="*/ 7213 h 1480237"/>
              <a:gd name="connsiteX1" fmla="*/ 188234 w 3368651"/>
              <a:gd name="connsiteY1" fmla="*/ 864 h 1480237"/>
              <a:gd name="connsiteX2" fmla="*/ 81078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04121 w 3368651"/>
              <a:gd name="connsiteY28" fmla="*/ 7213 h 1480237"/>
              <a:gd name="connsiteX0" fmla="*/ 325552 w 3368651"/>
              <a:gd name="connsiteY0" fmla="*/ 7213 h 1480237"/>
              <a:gd name="connsiteX1" fmla="*/ 188234 w 3368651"/>
              <a:gd name="connsiteY1" fmla="*/ 864 h 1480237"/>
              <a:gd name="connsiteX2" fmla="*/ 81078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25552 w 3368651"/>
              <a:gd name="connsiteY28" fmla="*/ 7213 h 1480237"/>
              <a:gd name="connsiteX0" fmla="*/ 325447 w 3368546"/>
              <a:gd name="connsiteY0" fmla="*/ 7213 h 1480237"/>
              <a:gd name="connsiteX1" fmla="*/ 188129 w 3368546"/>
              <a:gd name="connsiteY1" fmla="*/ 864 h 1480237"/>
              <a:gd name="connsiteX2" fmla="*/ 80973 w 3368546"/>
              <a:gd name="connsiteY2" fmla="*/ 24676 h 1480237"/>
              <a:gd name="connsiteX3" fmla="*/ 14297 w 3368546"/>
              <a:gd name="connsiteY3" fmla="*/ 81033 h 1480237"/>
              <a:gd name="connsiteX4" fmla="*/ 10 w 3368546"/>
              <a:gd name="connsiteY4" fmla="*/ 196126 h 1480237"/>
              <a:gd name="connsiteX5" fmla="*/ 12710 w 3368546"/>
              <a:gd name="connsiteY5" fmla="*/ 367576 h 1480237"/>
              <a:gd name="connsiteX6" fmla="*/ 44460 w 3368546"/>
              <a:gd name="connsiteY6" fmla="*/ 697776 h 1480237"/>
              <a:gd name="connsiteX7" fmla="*/ 95260 w 3368546"/>
              <a:gd name="connsiteY7" fmla="*/ 1167676 h 1480237"/>
              <a:gd name="connsiteX8" fmla="*/ 107960 w 3368546"/>
              <a:gd name="connsiteY8" fmla="*/ 1332776 h 1480237"/>
              <a:gd name="connsiteX9" fmla="*/ 120660 w 3368546"/>
              <a:gd name="connsiteY9" fmla="*/ 1415326 h 1480237"/>
              <a:gd name="connsiteX10" fmla="*/ 171460 w 3368546"/>
              <a:gd name="connsiteY10" fmla="*/ 1459776 h 1480237"/>
              <a:gd name="connsiteX11" fmla="*/ 355610 w 3368546"/>
              <a:gd name="connsiteY11" fmla="*/ 1478826 h 1480237"/>
              <a:gd name="connsiteX12" fmla="*/ 558810 w 3368546"/>
              <a:gd name="connsiteY12" fmla="*/ 1478826 h 1480237"/>
              <a:gd name="connsiteX13" fmla="*/ 1187460 w 3368546"/>
              <a:gd name="connsiteY13" fmla="*/ 1472476 h 1480237"/>
              <a:gd name="connsiteX14" fmla="*/ 2482860 w 3368546"/>
              <a:gd name="connsiteY14" fmla="*/ 1472476 h 1480237"/>
              <a:gd name="connsiteX15" fmla="*/ 3040969 w 3368546"/>
              <a:gd name="connsiteY15" fmla="*/ 1470098 h 1480237"/>
              <a:gd name="connsiteX16" fmla="*/ 3187710 w 3368546"/>
              <a:gd name="connsiteY16" fmla="*/ 1459776 h 1480237"/>
              <a:gd name="connsiteX17" fmla="*/ 3263910 w 3368546"/>
              <a:gd name="connsiteY17" fmla="*/ 1428026 h 1480237"/>
              <a:gd name="connsiteX18" fmla="*/ 3314813 w 3368546"/>
              <a:gd name="connsiteY18" fmla="*/ 1348654 h 1480237"/>
              <a:gd name="connsiteX19" fmla="*/ 3336244 w 3368546"/>
              <a:gd name="connsiteY19" fmla="*/ 1160535 h 1480237"/>
              <a:gd name="connsiteX20" fmla="*/ 3367201 w 3368546"/>
              <a:gd name="connsiteY20" fmla="*/ 331860 h 1480237"/>
              <a:gd name="connsiteX21" fmla="*/ 3360057 w 3368546"/>
              <a:gd name="connsiteY21" fmla="*/ 148504 h 1480237"/>
              <a:gd name="connsiteX22" fmla="*/ 3333760 w 3368546"/>
              <a:gd name="connsiteY22" fmla="*/ 75476 h 1480237"/>
              <a:gd name="connsiteX23" fmla="*/ 3308360 w 3368546"/>
              <a:gd name="connsiteY23" fmla="*/ 43726 h 1480237"/>
              <a:gd name="connsiteX24" fmla="*/ 3257560 w 3368546"/>
              <a:gd name="connsiteY24" fmla="*/ 24676 h 1480237"/>
              <a:gd name="connsiteX25" fmla="*/ 3225810 w 3368546"/>
              <a:gd name="connsiteY25" fmla="*/ 18326 h 1480237"/>
              <a:gd name="connsiteX26" fmla="*/ 3111510 w 3368546"/>
              <a:gd name="connsiteY26" fmla="*/ 11976 h 1480237"/>
              <a:gd name="connsiteX27" fmla="*/ 3041660 w 3368546"/>
              <a:gd name="connsiteY27" fmla="*/ 11976 h 1480237"/>
              <a:gd name="connsiteX28" fmla="*/ 325447 w 3368546"/>
              <a:gd name="connsiteY28" fmla="*/ 7213 h 1480237"/>
              <a:gd name="connsiteX0" fmla="*/ 325447 w 3368546"/>
              <a:gd name="connsiteY0" fmla="*/ 5196 h 1478220"/>
              <a:gd name="connsiteX1" fmla="*/ 173842 w 3368546"/>
              <a:gd name="connsiteY1" fmla="*/ 1228 h 1478220"/>
              <a:gd name="connsiteX2" fmla="*/ 80973 w 3368546"/>
              <a:gd name="connsiteY2" fmla="*/ 22659 h 1478220"/>
              <a:gd name="connsiteX3" fmla="*/ 14297 w 3368546"/>
              <a:gd name="connsiteY3" fmla="*/ 79016 h 1478220"/>
              <a:gd name="connsiteX4" fmla="*/ 10 w 3368546"/>
              <a:gd name="connsiteY4" fmla="*/ 194109 h 1478220"/>
              <a:gd name="connsiteX5" fmla="*/ 12710 w 3368546"/>
              <a:gd name="connsiteY5" fmla="*/ 365559 h 1478220"/>
              <a:gd name="connsiteX6" fmla="*/ 44460 w 3368546"/>
              <a:gd name="connsiteY6" fmla="*/ 695759 h 1478220"/>
              <a:gd name="connsiteX7" fmla="*/ 95260 w 3368546"/>
              <a:gd name="connsiteY7" fmla="*/ 1165659 h 1478220"/>
              <a:gd name="connsiteX8" fmla="*/ 107960 w 3368546"/>
              <a:gd name="connsiteY8" fmla="*/ 1330759 h 1478220"/>
              <a:gd name="connsiteX9" fmla="*/ 120660 w 3368546"/>
              <a:gd name="connsiteY9" fmla="*/ 1413309 h 1478220"/>
              <a:gd name="connsiteX10" fmla="*/ 171460 w 3368546"/>
              <a:gd name="connsiteY10" fmla="*/ 1457759 h 1478220"/>
              <a:gd name="connsiteX11" fmla="*/ 355610 w 3368546"/>
              <a:gd name="connsiteY11" fmla="*/ 1476809 h 1478220"/>
              <a:gd name="connsiteX12" fmla="*/ 558810 w 3368546"/>
              <a:gd name="connsiteY12" fmla="*/ 1476809 h 1478220"/>
              <a:gd name="connsiteX13" fmla="*/ 1187460 w 3368546"/>
              <a:gd name="connsiteY13" fmla="*/ 1470459 h 1478220"/>
              <a:gd name="connsiteX14" fmla="*/ 2482860 w 3368546"/>
              <a:gd name="connsiteY14" fmla="*/ 1470459 h 1478220"/>
              <a:gd name="connsiteX15" fmla="*/ 3040969 w 3368546"/>
              <a:gd name="connsiteY15" fmla="*/ 1468081 h 1478220"/>
              <a:gd name="connsiteX16" fmla="*/ 3187710 w 3368546"/>
              <a:gd name="connsiteY16" fmla="*/ 1457759 h 1478220"/>
              <a:gd name="connsiteX17" fmla="*/ 3263910 w 3368546"/>
              <a:gd name="connsiteY17" fmla="*/ 1426009 h 1478220"/>
              <a:gd name="connsiteX18" fmla="*/ 3314813 w 3368546"/>
              <a:gd name="connsiteY18" fmla="*/ 1346637 h 1478220"/>
              <a:gd name="connsiteX19" fmla="*/ 3336244 w 3368546"/>
              <a:gd name="connsiteY19" fmla="*/ 1158518 h 1478220"/>
              <a:gd name="connsiteX20" fmla="*/ 3367201 w 3368546"/>
              <a:gd name="connsiteY20" fmla="*/ 329843 h 1478220"/>
              <a:gd name="connsiteX21" fmla="*/ 3360057 w 3368546"/>
              <a:gd name="connsiteY21" fmla="*/ 146487 h 1478220"/>
              <a:gd name="connsiteX22" fmla="*/ 3333760 w 3368546"/>
              <a:gd name="connsiteY22" fmla="*/ 73459 h 1478220"/>
              <a:gd name="connsiteX23" fmla="*/ 3308360 w 3368546"/>
              <a:gd name="connsiteY23" fmla="*/ 41709 h 1478220"/>
              <a:gd name="connsiteX24" fmla="*/ 3257560 w 3368546"/>
              <a:gd name="connsiteY24" fmla="*/ 22659 h 1478220"/>
              <a:gd name="connsiteX25" fmla="*/ 3225810 w 3368546"/>
              <a:gd name="connsiteY25" fmla="*/ 16309 h 1478220"/>
              <a:gd name="connsiteX26" fmla="*/ 3111510 w 3368546"/>
              <a:gd name="connsiteY26" fmla="*/ 9959 h 1478220"/>
              <a:gd name="connsiteX27" fmla="*/ 3041660 w 3368546"/>
              <a:gd name="connsiteY27" fmla="*/ 9959 h 1478220"/>
              <a:gd name="connsiteX28" fmla="*/ 325447 w 3368546"/>
              <a:gd name="connsiteY28" fmla="*/ 5196 h 1478220"/>
              <a:gd name="connsiteX0" fmla="*/ 344497 w 3368546"/>
              <a:gd name="connsiteY0" fmla="*/ 1551 h 1484100"/>
              <a:gd name="connsiteX1" fmla="*/ 173842 w 3368546"/>
              <a:gd name="connsiteY1" fmla="*/ 7108 h 1484100"/>
              <a:gd name="connsiteX2" fmla="*/ 80973 w 3368546"/>
              <a:gd name="connsiteY2" fmla="*/ 28539 h 1484100"/>
              <a:gd name="connsiteX3" fmla="*/ 14297 w 3368546"/>
              <a:gd name="connsiteY3" fmla="*/ 84896 h 1484100"/>
              <a:gd name="connsiteX4" fmla="*/ 10 w 3368546"/>
              <a:gd name="connsiteY4" fmla="*/ 199989 h 1484100"/>
              <a:gd name="connsiteX5" fmla="*/ 12710 w 3368546"/>
              <a:gd name="connsiteY5" fmla="*/ 371439 h 1484100"/>
              <a:gd name="connsiteX6" fmla="*/ 44460 w 3368546"/>
              <a:gd name="connsiteY6" fmla="*/ 701639 h 1484100"/>
              <a:gd name="connsiteX7" fmla="*/ 95260 w 3368546"/>
              <a:gd name="connsiteY7" fmla="*/ 1171539 h 1484100"/>
              <a:gd name="connsiteX8" fmla="*/ 107960 w 3368546"/>
              <a:gd name="connsiteY8" fmla="*/ 1336639 h 1484100"/>
              <a:gd name="connsiteX9" fmla="*/ 120660 w 3368546"/>
              <a:gd name="connsiteY9" fmla="*/ 1419189 h 1484100"/>
              <a:gd name="connsiteX10" fmla="*/ 171460 w 3368546"/>
              <a:gd name="connsiteY10" fmla="*/ 1463639 h 1484100"/>
              <a:gd name="connsiteX11" fmla="*/ 355610 w 3368546"/>
              <a:gd name="connsiteY11" fmla="*/ 1482689 h 1484100"/>
              <a:gd name="connsiteX12" fmla="*/ 558810 w 3368546"/>
              <a:gd name="connsiteY12" fmla="*/ 1482689 h 1484100"/>
              <a:gd name="connsiteX13" fmla="*/ 1187460 w 3368546"/>
              <a:gd name="connsiteY13" fmla="*/ 1476339 h 1484100"/>
              <a:gd name="connsiteX14" fmla="*/ 2482860 w 3368546"/>
              <a:gd name="connsiteY14" fmla="*/ 1476339 h 1484100"/>
              <a:gd name="connsiteX15" fmla="*/ 3040969 w 3368546"/>
              <a:gd name="connsiteY15" fmla="*/ 1473961 h 1484100"/>
              <a:gd name="connsiteX16" fmla="*/ 3187710 w 3368546"/>
              <a:gd name="connsiteY16" fmla="*/ 1463639 h 1484100"/>
              <a:gd name="connsiteX17" fmla="*/ 3263910 w 3368546"/>
              <a:gd name="connsiteY17" fmla="*/ 1431889 h 1484100"/>
              <a:gd name="connsiteX18" fmla="*/ 3314813 w 3368546"/>
              <a:gd name="connsiteY18" fmla="*/ 1352517 h 1484100"/>
              <a:gd name="connsiteX19" fmla="*/ 3336244 w 3368546"/>
              <a:gd name="connsiteY19" fmla="*/ 1164398 h 1484100"/>
              <a:gd name="connsiteX20" fmla="*/ 3367201 w 3368546"/>
              <a:gd name="connsiteY20" fmla="*/ 335723 h 1484100"/>
              <a:gd name="connsiteX21" fmla="*/ 3360057 w 3368546"/>
              <a:gd name="connsiteY21" fmla="*/ 152367 h 1484100"/>
              <a:gd name="connsiteX22" fmla="*/ 3333760 w 3368546"/>
              <a:gd name="connsiteY22" fmla="*/ 79339 h 1484100"/>
              <a:gd name="connsiteX23" fmla="*/ 3308360 w 3368546"/>
              <a:gd name="connsiteY23" fmla="*/ 47589 h 1484100"/>
              <a:gd name="connsiteX24" fmla="*/ 3257560 w 3368546"/>
              <a:gd name="connsiteY24" fmla="*/ 28539 h 1484100"/>
              <a:gd name="connsiteX25" fmla="*/ 3225810 w 3368546"/>
              <a:gd name="connsiteY25" fmla="*/ 22189 h 1484100"/>
              <a:gd name="connsiteX26" fmla="*/ 3111510 w 3368546"/>
              <a:gd name="connsiteY26" fmla="*/ 15839 h 1484100"/>
              <a:gd name="connsiteX27" fmla="*/ 3041660 w 3368546"/>
              <a:gd name="connsiteY27" fmla="*/ 15839 h 1484100"/>
              <a:gd name="connsiteX28" fmla="*/ 344497 w 3368546"/>
              <a:gd name="connsiteY28" fmla="*/ 1551 h 1484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3368546" h="1484100">
                <a:moveTo>
                  <a:pt x="344497" y="1551"/>
                </a:moveTo>
                <a:cubicBezTo>
                  <a:pt x="316451" y="-2683"/>
                  <a:pt x="217763" y="2610"/>
                  <a:pt x="173842" y="7108"/>
                </a:cubicBezTo>
                <a:cubicBezTo>
                  <a:pt x="129921" y="11606"/>
                  <a:pt x="107564" y="15574"/>
                  <a:pt x="80973" y="28539"/>
                </a:cubicBezTo>
                <a:cubicBezTo>
                  <a:pt x="54382" y="41504"/>
                  <a:pt x="27791" y="56321"/>
                  <a:pt x="14297" y="84896"/>
                </a:cubicBezTo>
                <a:cubicBezTo>
                  <a:pt x="803" y="113471"/>
                  <a:pt x="274" y="152232"/>
                  <a:pt x="10" y="199989"/>
                </a:cubicBezTo>
                <a:cubicBezTo>
                  <a:pt x="-254" y="247746"/>
                  <a:pt x="5302" y="287831"/>
                  <a:pt x="12710" y="371439"/>
                </a:cubicBezTo>
                <a:cubicBezTo>
                  <a:pt x="20118" y="455047"/>
                  <a:pt x="30702" y="568289"/>
                  <a:pt x="44460" y="701639"/>
                </a:cubicBezTo>
                <a:cubicBezTo>
                  <a:pt x="58218" y="834989"/>
                  <a:pt x="84677" y="1065706"/>
                  <a:pt x="95260" y="1171539"/>
                </a:cubicBezTo>
                <a:cubicBezTo>
                  <a:pt x="105843" y="1277372"/>
                  <a:pt x="103727" y="1295364"/>
                  <a:pt x="107960" y="1336639"/>
                </a:cubicBezTo>
                <a:cubicBezTo>
                  <a:pt x="112193" y="1377914"/>
                  <a:pt x="110077" y="1398022"/>
                  <a:pt x="120660" y="1419189"/>
                </a:cubicBezTo>
                <a:cubicBezTo>
                  <a:pt x="131243" y="1440356"/>
                  <a:pt x="132302" y="1453056"/>
                  <a:pt x="171460" y="1463639"/>
                </a:cubicBezTo>
                <a:cubicBezTo>
                  <a:pt x="210618" y="1474222"/>
                  <a:pt x="291052" y="1479514"/>
                  <a:pt x="355610" y="1482689"/>
                </a:cubicBezTo>
                <a:cubicBezTo>
                  <a:pt x="420168" y="1485864"/>
                  <a:pt x="558810" y="1482689"/>
                  <a:pt x="558810" y="1482689"/>
                </a:cubicBezTo>
                <a:lnTo>
                  <a:pt x="1187460" y="1476339"/>
                </a:lnTo>
                <a:lnTo>
                  <a:pt x="2482860" y="1476339"/>
                </a:lnTo>
                <a:lnTo>
                  <a:pt x="3040969" y="1473961"/>
                </a:lnTo>
                <a:cubicBezTo>
                  <a:pt x="3158444" y="1471844"/>
                  <a:pt x="3150553" y="1470651"/>
                  <a:pt x="3187710" y="1463639"/>
                </a:cubicBezTo>
                <a:cubicBezTo>
                  <a:pt x="3224867" y="1456627"/>
                  <a:pt x="3242726" y="1450409"/>
                  <a:pt x="3263910" y="1431889"/>
                </a:cubicBezTo>
                <a:cubicBezTo>
                  <a:pt x="3285094" y="1413369"/>
                  <a:pt x="3302757" y="1397099"/>
                  <a:pt x="3314813" y="1352517"/>
                </a:cubicBezTo>
                <a:cubicBezTo>
                  <a:pt x="3326869" y="1307935"/>
                  <a:pt x="3327513" y="1333864"/>
                  <a:pt x="3336244" y="1164398"/>
                </a:cubicBezTo>
                <a:cubicBezTo>
                  <a:pt x="3344975" y="994932"/>
                  <a:pt x="3363232" y="504395"/>
                  <a:pt x="3367201" y="335723"/>
                </a:cubicBezTo>
                <a:cubicBezTo>
                  <a:pt x="3371170" y="167051"/>
                  <a:pt x="3365630" y="195097"/>
                  <a:pt x="3360057" y="152367"/>
                </a:cubicBezTo>
                <a:cubicBezTo>
                  <a:pt x="3354484" y="109637"/>
                  <a:pt x="3342376" y="96802"/>
                  <a:pt x="3333760" y="79339"/>
                </a:cubicBezTo>
                <a:cubicBezTo>
                  <a:pt x="3325144" y="61876"/>
                  <a:pt x="3321060" y="56056"/>
                  <a:pt x="3308360" y="47589"/>
                </a:cubicBezTo>
                <a:cubicBezTo>
                  <a:pt x="3295660" y="39122"/>
                  <a:pt x="3271318" y="32772"/>
                  <a:pt x="3257560" y="28539"/>
                </a:cubicBezTo>
                <a:cubicBezTo>
                  <a:pt x="3243802" y="24306"/>
                  <a:pt x="3250152" y="24306"/>
                  <a:pt x="3225810" y="22189"/>
                </a:cubicBezTo>
                <a:cubicBezTo>
                  <a:pt x="3201468" y="20072"/>
                  <a:pt x="3142202" y="16897"/>
                  <a:pt x="3111510" y="15839"/>
                </a:cubicBezTo>
                <a:cubicBezTo>
                  <a:pt x="3080818" y="14781"/>
                  <a:pt x="3041660" y="15839"/>
                  <a:pt x="3041660" y="15839"/>
                </a:cubicBezTo>
                <a:lnTo>
                  <a:pt x="344497" y="1551"/>
                </a:lnTo>
                <a:close/>
              </a:path>
            </a:pathLst>
          </a:custGeom>
          <a:solidFill>
            <a:srgbClr val="3E4F93"/>
          </a:solidFill>
          <a:ln w="57150" cap="rnd">
            <a:solidFill>
              <a:srgbClr val="33487A"/>
            </a:solidFill>
            <a:round/>
          </a:ln>
          <a:effectLst>
            <a:outerShdw blurRad="63500" sx="102000" sy="102000" algn="ctr" rotWithShape="0">
              <a:schemeClr val="bg2">
                <a:lumMod val="25000"/>
                <a:alpha val="40000"/>
              </a:schemeClr>
            </a:outerShdw>
          </a:effectLst>
          <a:scene3d>
            <a:camera prst="orthographicFront"/>
            <a:lightRig rig="threePt" dir="t"/>
          </a:scene3d>
          <a:sp3d extrusionH="6350" contourW="38100">
            <a:extrusionClr>
              <a:schemeClr val="tx1"/>
            </a:extrusionClr>
            <a:contourClr>
              <a:schemeClr val="bg1"/>
            </a:contourClr>
          </a:sp3d>
        </p:spPr>
        <p:style>
          <a:lnRef idx="2">
            <a:schemeClr val="accent1">
              <a:shade val="50000"/>
            </a:schemeClr>
          </a:lnRef>
          <a:fillRef idx="1">
            <a:schemeClr val="accent1"/>
          </a:fillRef>
          <a:effectRef idx="0">
            <a:schemeClr val="accent1"/>
          </a:effectRef>
          <a:fontRef idx="minor">
            <a:schemeClr val="lt1"/>
          </a:fontRef>
        </p:style>
        <p:txBody>
          <a:bodyPr tIns="0" rtlCol="0" anchor="ctr"/>
          <a:lstStyle/>
          <a:p>
            <a:pPr algn="ctr"/>
            <a:r>
              <a:rPr lang="he-IL" sz="2800" dirty="0">
                <a:solidFill>
                  <a:schemeClr val="bg1"/>
                </a:solidFill>
                <a:latin typeface="Calibri" panose="020F0502020204030204" pitchFamily="34" charset="0"/>
                <a:cs typeface="Calibri" panose="020F0502020204030204" pitchFamily="34" charset="0"/>
              </a:rPr>
              <a:t>לַחֲצוּ עָלַי </a:t>
            </a:r>
          </a:p>
          <a:p>
            <a:pPr algn="ctr"/>
            <a:r>
              <a:rPr lang="he-IL" sz="2800" dirty="0">
                <a:solidFill>
                  <a:schemeClr val="bg1"/>
                </a:solidFill>
                <a:latin typeface="Calibri" panose="020F0502020204030204" pitchFamily="34" charset="0"/>
                <a:cs typeface="Calibri" panose="020F0502020204030204" pitchFamily="34" charset="0"/>
              </a:rPr>
              <a:t>לַחֲלֻקַת הַמַטְבְּעוֹת לִשְתֵי קְבוּצוֹת.</a:t>
            </a:r>
          </a:p>
        </p:txBody>
      </p:sp>
      <p:sp>
        <p:nvSpPr>
          <p:cNvPr id="25" name="תיבת טקסט 24">
            <a:extLst>
              <a:ext uri="{FF2B5EF4-FFF2-40B4-BE49-F238E27FC236}">
                <a16:creationId xmlns:a16="http://schemas.microsoft.com/office/drawing/2014/main" id="{536C6DCA-704F-4CED-A29D-67FA4555CDBB}"/>
              </a:ext>
            </a:extLst>
          </p:cNvPr>
          <p:cNvSpPr txBox="1"/>
          <p:nvPr/>
        </p:nvSpPr>
        <p:spPr>
          <a:xfrm>
            <a:off x="8376830" y="2880452"/>
            <a:ext cx="3515706" cy="523220"/>
          </a:xfrm>
          <a:prstGeom prst="rect">
            <a:avLst/>
          </a:prstGeom>
          <a:noFill/>
        </p:spPr>
        <p:txBody>
          <a:bodyPr wrap="none" rtlCol="1">
            <a:spAutoFit/>
          </a:bodyPr>
          <a:lstStyle/>
          <a:p>
            <a:r>
              <a:rPr lang="he-IL" sz="2800" dirty="0">
                <a:latin typeface="Calibri" panose="020F0502020204030204" pitchFamily="34" charset="0"/>
                <a:cs typeface="Calibri" panose="020F0502020204030204" pitchFamily="34" charset="0"/>
              </a:rPr>
              <a:t>כַּמָה כֶּסֶף יֵש לְרוֹנֵן בַּקֻפָּה?</a:t>
            </a:r>
          </a:p>
        </p:txBody>
      </p:sp>
    </p:spTree>
    <p:extLst>
      <p:ext uri="{BB962C8B-B14F-4D97-AF65-F5344CB8AC3E}">
        <p14:creationId xmlns:p14="http://schemas.microsoft.com/office/powerpoint/2010/main" val="3350408109"/>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17"/>
                    </p:tgtEl>
                  </p:cond>
                </p:stCondLst>
                <p:endSync evt="end" delay="0">
                  <p:rtn val="all"/>
                </p:endSync>
                <p:childTnLst>
                  <p:par>
                    <p:cTn id="3" fill="hold">
                      <p:stCondLst>
                        <p:cond delay="0"/>
                      </p:stCondLst>
                      <p:childTnLst>
                        <p:par>
                          <p:cTn id="4" fill="hold">
                            <p:stCondLst>
                              <p:cond delay="0"/>
                            </p:stCondLst>
                            <p:childTnLst>
                              <p:par>
                                <p:cTn id="5" presetID="1" presetClass="exit" presetSubtype="0" fill="hold" grpId="0" nodeType="withEffect">
                                  <p:stCondLst>
                                    <p:cond delay="0"/>
                                  </p:stCondLst>
                                  <p:childTnLst>
                                    <p:set>
                                      <p:cBhvr>
                                        <p:cTn id="6" dur="1" fill="hold">
                                          <p:stCondLst>
                                            <p:cond delay="0"/>
                                          </p:stCondLst>
                                        </p:cTn>
                                        <p:tgtEl>
                                          <p:spTgt spid="17"/>
                                        </p:tgtEl>
                                        <p:attrNameLst>
                                          <p:attrName>style.visibility</p:attrName>
                                        </p:attrNameLst>
                                      </p:cBhvr>
                                      <p:to>
                                        <p:strVal val="hidden"/>
                                      </p:to>
                                    </p:set>
                                  </p:childTnLst>
                                </p:cTn>
                              </p:par>
                              <p:par>
                                <p:cTn id="7" presetID="1" presetClass="entr" presetSubtype="0" fill="hold" grpId="0" nodeType="withEffect">
                                  <p:stCondLst>
                                    <p:cond delay="0"/>
                                  </p:stCondLst>
                                  <p:childTnLst>
                                    <p:set>
                                      <p:cBhvr>
                                        <p:cTn id="8" dur="1" fill="hold">
                                          <p:stCondLst>
                                            <p:cond delay="9"/>
                                          </p:stCondLst>
                                        </p:cTn>
                                        <p:tgtEl>
                                          <p:spTgt spid="18"/>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9"/>
                                          </p:stCondLst>
                                        </p:cTn>
                                        <p:tgtEl>
                                          <p:spTgt spid="19"/>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9"/>
                                          </p:stCondLst>
                                        </p:cTn>
                                        <p:tgtEl>
                                          <p:spTgt spid="20"/>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21"/>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1"/>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22"/>
                                        </p:tgtEl>
                                        <p:attrNameLst>
                                          <p:attrName>style.visibility</p:attrName>
                                        </p:attrNameLst>
                                      </p:cBhvr>
                                      <p:to>
                                        <p:strVal val="visible"/>
                                      </p:to>
                                    </p:set>
                                  </p:childTnLst>
                                </p:cTn>
                              </p:par>
                            </p:childTnLst>
                          </p:cTn>
                        </p:par>
                      </p:childTnLst>
                    </p:cTn>
                  </p:par>
                </p:childTnLst>
              </p:cTn>
              <p:nextCondLst>
                <p:cond evt="onClick" delay="0">
                  <p:tgtEl>
                    <p:spTgt spid="17"/>
                  </p:tgtEl>
                </p:cond>
              </p:nextCondLst>
            </p:seq>
            <p:seq concurrent="1" nextAc="seek">
              <p:cTn id="19" restart="whenNotActive" fill="hold" evtFilter="cancelBubble" nodeType="interactiveSeq">
                <p:stCondLst>
                  <p:cond evt="onClick" delay="0">
                    <p:tgtEl>
                      <p:spTgt spid="24"/>
                    </p:tgtEl>
                  </p:cond>
                </p:stCondLst>
                <p:endSync evt="end" delay="0">
                  <p:rtn val="all"/>
                </p:endSync>
                <p:childTnLst>
                  <p:par>
                    <p:cTn id="20" fill="hold">
                      <p:stCondLst>
                        <p:cond delay="0"/>
                      </p:stCondLst>
                      <p:childTnLst>
                        <p:par>
                          <p:cTn id="21" fill="hold">
                            <p:stCondLst>
                              <p:cond delay="0"/>
                            </p:stCondLst>
                            <p:childTnLst>
                              <p:par>
                                <p:cTn id="22" presetID="1" presetClass="exit" presetSubtype="0" fill="hold" grpId="0" nodeType="withEffect">
                                  <p:stCondLst>
                                    <p:cond delay="0"/>
                                  </p:stCondLst>
                                  <p:childTnLst>
                                    <p:set>
                                      <p:cBhvr>
                                        <p:cTn id="23" dur="1" fill="hold">
                                          <p:stCondLst>
                                            <p:cond delay="0"/>
                                          </p:stCondLst>
                                        </p:cTn>
                                        <p:tgtEl>
                                          <p:spTgt spid="24"/>
                                        </p:tgtEl>
                                        <p:attrNameLst>
                                          <p:attrName>style.visibility</p:attrName>
                                        </p:attrNameLst>
                                      </p:cBhvr>
                                      <p:to>
                                        <p:strVal val="hidden"/>
                                      </p:to>
                                    </p:set>
                                  </p:childTnLst>
                                </p:cTn>
                              </p:par>
                              <p:par>
                                <p:cTn id="24" presetID="1" presetClass="entr" presetSubtype="0" fill="hold" grpId="1" nodeType="withEffect">
                                  <p:stCondLst>
                                    <p:cond delay="0"/>
                                  </p:stCondLst>
                                  <p:childTnLst>
                                    <p:set>
                                      <p:cBhvr>
                                        <p:cTn id="25" dur="1" fill="hold">
                                          <p:stCondLst>
                                            <p:cond delay="0"/>
                                          </p:stCondLst>
                                        </p:cTn>
                                        <p:tgtEl>
                                          <p:spTgt spid="17"/>
                                        </p:tgtEl>
                                        <p:attrNameLst>
                                          <p:attrName>style.visibility</p:attrName>
                                        </p:attrNameLst>
                                      </p:cBhvr>
                                      <p:to>
                                        <p:strVal val="visible"/>
                                      </p:to>
                                    </p:set>
                                  </p:childTnLst>
                                </p:cTn>
                              </p:par>
                              <p:par>
                                <p:cTn id="26" presetID="42" presetClass="path" presetSubtype="0" accel="50000" decel="50000" fill="hold" nodeType="withEffect">
                                  <p:stCondLst>
                                    <p:cond delay="0"/>
                                  </p:stCondLst>
                                  <p:childTnLst>
                                    <p:animMotion origin="layout" path="M 8.33333E-7 -2.96296E-6 L 0.00039 0.29885 " pathEditMode="relative" rAng="0" ptsTypes="AA">
                                      <p:cBhvr>
                                        <p:cTn id="27" dur="2000" fill="hold"/>
                                        <p:tgtEl>
                                          <p:spTgt spid="6"/>
                                        </p:tgtEl>
                                        <p:attrNameLst>
                                          <p:attrName>ppt_x</p:attrName>
                                          <p:attrName>ppt_y</p:attrName>
                                        </p:attrNameLst>
                                      </p:cBhvr>
                                      <p:rCtr x="13" y="14931"/>
                                    </p:animMotion>
                                  </p:childTnLst>
                                </p:cTn>
                              </p:par>
                              <p:par>
                                <p:cTn id="28" presetID="42" presetClass="path" presetSubtype="0" accel="50000" decel="50000" fill="hold" nodeType="withEffect">
                                  <p:stCondLst>
                                    <p:cond delay="0"/>
                                  </p:stCondLst>
                                  <p:childTnLst>
                                    <p:animMotion origin="layout" path="M 4.16667E-6 -2.96296E-6 L -0.00013 0.30857 " pathEditMode="relative" rAng="0" ptsTypes="AA">
                                      <p:cBhvr>
                                        <p:cTn id="29" dur="2000" fill="hold"/>
                                        <p:tgtEl>
                                          <p:spTgt spid="3"/>
                                        </p:tgtEl>
                                        <p:attrNameLst>
                                          <p:attrName>ppt_x</p:attrName>
                                          <p:attrName>ppt_y</p:attrName>
                                        </p:attrNameLst>
                                      </p:cBhvr>
                                      <p:rCtr x="-13" y="15417"/>
                                    </p:animMotion>
                                  </p:childTnLst>
                                </p:cTn>
                              </p:par>
                              <p:par>
                                <p:cTn id="30" presetID="42" presetClass="path" presetSubtype="0" accel="50000" decel="50000" fill="hold" nodeType="withEffect">
                                  <p:stCondLst>
                                    <p:cond delay="0"/>
                                  </p:stCondLst>
                                  <p:childTnLst>
                                    <p:animMotion origin="layout" path="M 3.33333E-6 -2.96296E-6 L 0.00091 0.31065 " pathEditMode="relative" rAng="0" ptsTypes="AA">
                                      <p:cBhvr>
                                        <p:cTn id="31" dur="2000" fill="hold"/>
                                        <p:tgtEl>
                                          <p:spTgt spid="5"/>
                                        </p:tgtEl>
                                        <p:attrNameLst>
                                          <p:attrName>ppt_x</p:attrName>
                                          <p:attrName>ppt_y</p:attrName>
                                        </p:attrNameLst>
                                      </p:cBhvr>
                                      <p:rCtr x="39" y="15532"/>
                                    </p:animMotion>
                                  </p:childTnLst>
                                </p:cTn>
                              </p:par>
                              <p:par>
                                <p:cTn id="32" presetID="42" presetClass="path" presetSubtype="0" accel="50000" decel="50000" fill="hold" nodeType="withEffect">
                                  <p:stCondLst>
                                    <p:cond delay="0"/>
                                  </p:stCondLst>
                                  <p:childTnLst>
                                    <p:animMotion origin="layout" path="M 2.5E-6 -2.96296E-6 L 0.00052 0.31204 " pathEditMode="relative" rAng="0" ptsTypes="AA">
                                      <p:cBhvr>
                                        <p:cTn id="33" dur="2000" fill="hold"/>
                                        <p:tgtEl>
                                          <p:spTgt spid="4"/>
                                        </p:tgtEl>
                                        <p:attrNameLst>
                                          <p:attrName>ppt_x</p:attrName>
                                          <p:attrName>ppt_y</p:attrName>
                                        </p:attrNameLst>
                                      </p:cBhvr>
                                      <p:rCtr x="26" y="15602"/>
                                    </p:animMotion>
                                  </p:childTnLst>
                                </p:cTn>
                              </p:par>
                              <p:par>
                                <p:cTn id="34" presetID="42" presetClass="path" presetSubtype="0" accel="50000" decel="50000" fill="hold" nodeType="withEffect">
                                  <p:stCondLst>
                                    <p:cond delay="0"/>
                                  </p:stCondLst>
                                  <p:childTnLst>
                                    <p:animMotion origin="layout" path="M 1.66667E-6 -2.96296E-6 L -0.00052 0.31065 " pathEditMode="relative" rAng="0" ptsTypes="AA">
                                      <p:cBhvr>
                                        <p:cTn id="35" dur="2000" fill="hold"/>
                                        <p:tgtEl>
                                          <p:spTgt spid="8"/>
                                        </p:tgtEl>
                                        <p:attrNameLst>
                                          <p:attrName>ppt_x</p:attrName>
                                          <p:attrName>ppt_y</p:attrName>
                                        </p:attrNameLst>
                                      </p:cBhvr>
                                      <p:rCtr x="-26" y="15532"/>
                                    </p:animMotion>
                                  </p:childTnLst>
                                </p:cTn>
                              </p:par>
                              <p:par>
                                <p:cTn id="36" presetID="42" presetClass="path" presetSubtype="0" accel="50000" decel="50000" fill="hold" nodeType="withEffect">
                                  <p:stCondLst>
                                    <p:cond delay="0"/>
                                  </p:stCondLst>
                                  <p:childTnLst>
                                    <p:animMotion origin="layout" path="M -0.00742 -2.22222E-6 L -0.00338 0.30347 " pathEditMode="relative" rAng="0" ptsTypes="AA">
                                      <p:cBhvr>
                                        <p:cTn id="37" dur="2000" fill="hold"/>
                                        <p:tgtEl>
                                          <p:spTgt spid="9"/>
                                        </p:tgtEl>
                                        <p:attrNameLst>
                                          <p:attrName>ppt_x</p:attrName>
                                          <p:attrName>ppt_y</p:attrName>
                                        </p:attrNameLst>
                                      </p:cBhvr>
                                      <p:rCtr x="195" y="15162"/>
                                    </p:animMotion>
                                  </p:childTnLst>
                                </p:cTn>
                              </p:par>
                              <p:par>
                                <p:cTn id="38" presetID="42" presetClass="path" presetSubtype="0" accel="50000" decel="50000" fill="hold" nodeType="withEffect">
                                  <p:stCondLst>
                                    <p:cond delay="0"/>
                                  </p:stCondLst>
                                  <p:childTnLst>
                                    <p:animMotion origin="layout" path="M 2.5E-6 -2.96296E-6 L -0.17292 0.48287 " pathEditMode="relative" rAng="0" ptsTypes="AA">
                                      <p:cBhvr>
                                        <p:cTn id="39" dur="2000" fill="hold"/>
                                        <p:tgtEl>
                                          <p:spTgt spid="7"/>
                                        </p:tgtEl>
                                        <p:attrNameLst>
                                          <p:attrName>ppt_x</p:attrName>
                                          <p:attrName>ppt_y</p:attrName>
                                        </p:attrNameLst>
                                      </p:cBhvr>
                                      <p:rCtr x="-8646" y="24144"/>
                                    </p:animMotion>
                                  </p:childTnLst>
                                </p:cTn>
                              </p:par>
                              <p:par>
                                <p:cTn id="40" presetID="42" presetClass="path" presetSubtype="0" accel="50000" decel="50000" fill="hold" nodeType="withEffect">
                                  <p:stCondLst>
                                    <p:cond delay="0"/>
                                  </p:stCondLst>
                                  <p:childTnLst>
                                    <p:animMotion origin="layout" path="M 2.70833E-6 -4.81481E-6 L -0.31901 0.48172 " pathEditMode="relative" rAng="0" ptsTypes="AA">
                                      <p:cBhvr>
                                        <p:cTn id="41" dur="2000" fill="hold"/>
                                        <p:tgtEl>
                                          <p:spTgt spid="10"/>
                                        </p:tgtEl>
                                        <p:attrNameLst>
                                          <p:attrName>ppt_x</p:attrName>
                                          <p:attrName>ppt_y</p:attrName>
                                        </p:attrNameLst>
                                      </p:cBhvr>
                                      <p:rCtr x="-15951" y="24074"/>
                                    </p:animMotion>
                                  </p:childTnLst>
                                </p:cTn>
                              </p:par>
                              <p:par>
                                <p:cTn id="42" presetID="42" presetClass="path" presetSubtype="0" accel="50000" decel="50000" fill="hold" nodeType="withEffect">
                                  <p:stCondLst>
                                    <p:cond delay="0"/>
                                  </p:stCondLst>
                                  <p:childTnLst>
                                    <p:animMotion origin="layout" path="M -1.04167E-6 -4.07407E-6 L -0.56823 0.48172 " pathEditMode="relative" rAng="0" ptsTypes="AA">
                                      <p:cBhvr>
                                        <p:cTn id="43" dur="2000" fill="hold"/>
                                        <p:tgtEl>
                                          <p:spTgt spid="13"/>
                                        </p:tgtEl>
                                        <p:attrNameLst>
                                          <p:attrName>ppt_x</p:attrName>
                                          <p:attrName>ppt_y</p:attrName>
                                        </p:attrNameLst>
                                      </p:cBhvr>
                                      <p:rCtr x="-28411" y="24074"/>
                                    </p:animMotion>
                                  </p:childTnLst>
                                </p:cTn>
                              </p:par>
                              <p:par>
                                <p:cTn id="44" presetID="42" presetClass="path" presetSubtype="0" accel="50000" decel="50000" fill="hold" nodeType="withEffect">
                                  <p:stCondLst>
                                    <p:cond delay="0"/>
                                  </p:stCondLst>
                                  <p:childTnLst>
                                    <p:animMotion origin="layout" path="M -2.08333E-7 -4.07407E-6 L -0.57161 0.48172 " pathEditMode="relative" rAng="0" ptsTypes="AA">
                                      <p:cBhvr>
                                        <p:cTn id="45" dur="2000" fill="hold"/>
                                        <p:tgtEl>
                                          <p:spTgt spid="12"/>
                                        </p:tgtEl>
                                        <p:attrNameLst>
                                          <p:attrName>ppt_x</p:attrName>
                                          <p:attrName>ppt_y</p:attrName>
                                        </p:attrNameLst>
                                      </p:cBhvr>
                                      <p:rCtr x="-28581" y="24074"/>
                                    </p:animMotion>
                                  </p:childTnLst>
                                </p:cTn>
                              </p:par>
                            </p:childTnLst>
                          </p:cTn>
                        </p:par>
                        <p:par>
                          <p:cTn id="46" fill="hold">
                            <p:stCondLst>
                              <p:cond delay="2000"/>
                            </p:stCondLst>
                            <p:childTnLst>
                              <p:par>
                                <p:cTn id="47" presetID="1" presetClass="entr" presetSubtype="0" fill="hold" grpId="0" nodeType="afterEffect">
                                  <p:stCondLst>
                                    <p:cond delay="0"/>
                                  </p:stCondLst>
                                  <p:childTnLst>
                                    <p:set>
                                      <p:cBhvr>
                                        <p:cTn id="48" dur="1" fill="hold">
                                          <p:stCondLst>
                                            <p:cond delay="0"/>
                                          </p:stCondLst>
                                        </p:cTn>
                                        <p:tgtEl>
                                          <p:spTgt spid="25"/>
                                        </p:tgtEl>
                                        <p:attrNameLst>
                                          <p:attrName>style.visibility</p:attrName>
                                        </p:attrNameLst>
                                      </p:cBhvr>
                                      <p:to>
                                        <p:strVal val="visible"/>
                                      </p:to>
                                    </p:set>
                                  </p:childTnLst>
                                </p:cTn>
                              </p:par>
                            </p:childTnLst>
                          </p:cTn>
                        </p:par>
                      </p:childTnLst>
                    </p:cTn>
                  </p:par>
                </p:childTnLst>
              </p:cTn>
              <p:nextCondLst>
                <p:cond evt="onClick" delay="0">
                  <p:tgtEl>
                    <p:spTgt spid="24"/>
                  </p:tgtEl>
                </p:cond>
              </p:nextCondLst>
            </p:seq>
          </p:childTnLst>
        </p:cTn>
      </p:par>
    </p:tnLst>
    <p:bldLst>
      <p:bldP spid="17" grpId="0" animBg="1"/>
      <p:bldP spid="17" grpId="1" animBg="1"/>
      <p:bldP spid="18" grpId="0"/>
      <p:bldP spid="19" grpId="0"/>
      <p:bldP spid="20" grpId="0"/>
      <p:bldP spid="21" grpId="0"/>
      <p:bldP spid="11" grpId="0"/>
      <p:bldP spid="22" grpId="0"/>
      <p:bldP spid="24" grpId="0" animBg="1"/>
      <p:bldP spid="25" grpId="0"/>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תיבת טקסט 1">
            <a:extLst>
              <a:ext uri="{FF2B5EF4-FFF2-40B4-BE49-F238E27FC236}">
                <a16:creationId xmlns:a16="http://schemas.microsoft.com/office/drawing/2014/main" id="{983942CB-283A-46FB-8525-6E2891DA8AD3}"/>
              </a:ext>
            </a:extLst>
          </p:cNvPr>
          <p:cNvSpPr txBox="1"/>
          <p:nvPr/>
        </p:nvSpPr>
        <p:spPr>
          <a:xfrm>
            <a:off x="81014" y="135019"/>
            <a:ext cx="11735578" cy="954107"/>
          </a:xfrm>
          <a:prstGeom prst="rect">
            <a:avLst/>
          </a:prstGeom>
          <a:noFill/>
        </p:spPr>
        <p:txBody>
          <a:bodyPr wrap="square" rtlCol="1">
            <a:spAutoFit/>
          </a:bodyPr>
          <a:lstStyle/>
          <a:p>
            <a:r>
              <a:rPr lang="he-IL" sz="2800" dirty="0">
                <a:latin typeface="Calibri" panose="020F0502020204030204" pitchFamily="34" charset="0"/>
                <a:cs typeface="Calibri" panose="020F0502020204030204" pitchFamily="34" charset="0"/>
              </a:rPr>
              <a:t>גַלְיָה מְקַבֶּלֶת דְמֵי כִּיס בְּכָל שָבוּעַ. </a:t>
            </a:r>
          </a:p>
          <a:p>
            <a:r>
              <a:rPr lang="he-IL" sz="2800" dirty="0">
                <a:latin typeface="Calibri" panose="020F0502020204030204" pitchFamily="34" charset="0"/>
                <a:cs typeface="Calibri" panose="020F0502020204030204" pitchFamily="34" charset="0"/>
              </a:rPr>
              <a:t>1. כַּמָה כֶּסֶף קִבְּלָה גַלְיָה בְּכָל שָבוּעַ? לַחֲצוּ עַל כָּל קְבוּצַת מִטַבָּעוֹת כְּדֵי לִבְדֹק.</a:t>
            </a:r>
          </a:p>
        </p:txBody>
      </p:sp>
      <p:grpSp>
        <p:nvGrpSpPr>
          <p:cNvPr id="15" name="שבוע ראשון">
            <a:extLst>
              <a:ext uri="{FF2B5EF4-FFF2-40B4-BE49-F238E27FC236}">
                <a16:creationId xmlns:a16="http://schemas.microsoft.com/office/drawing/2014/main" id="{BF135225-ADE6-4A3D-A9A0-8E5803DCF172}"/>
              </a:ext>
            </a:extLst>
          </p:cNvPr>
          <p:cNvGrpSpPr/>
          <p:nvPr/>
        </p:nvGrpSpPr>
        <p:grpSpPr>
          <a:xfrm>
            <a:off x="4251903" y="2028814"/>
            <a:ext cx="3167874" cy="1111340"/>
            <a:chOff x="7791479" y="1276456"/>
            <a:chExt cx="3167874" cy="1111340"/>
          </a:xfrm>
        </p:grpSpPr>
        <p:pic>
          <p:nvPicPr>
            <p:cNvPr id="6" name="Picture 8" descr="5 ₪">
              <a:extLst>
                <a:ext uri="{FF2B5EF4-FFF2-40B4-BE49-F238E27FC236}">
                  <a16:creationId xmlns:a16="http://schemas.microsoft.com/office/drawing/2014/main" id="{9A91AFF1-09DA-4497-9CD7-5020DDC3E75A}"/>
                </a:ext>
              </a:extLst>
            </p:cNvPr>
            <p:cNvPicPr>
              <a:picLocks noChangeAspect="1" noChangeArrowheads="1"/>
            </p:cNvPicPr>
            <p:nvPr/>
          </p:nvPicPr>
          <p:blipFill rotWithShape="1">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l="61224" t="26361" r="13889" b="23671"/>
            <a:stretch/>
          </p:blipFill>
          <p:spPr bwMode="auto">
            <a:xfrm>
              <a:off x="7791479" y="1276456"/>
              <a:ext cx="1055958" cy="1111340"/>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8" name="Picture 4">
              <a:extLst>
                <a:ext uri="{FF2B5EF4-FFF2-40B4-BE49-F238E27FC236}">
                  <a16:creationId xmlns:a16="http://schemas.microsoft.com/office/drawing/2014/main" id="{A2328C29-F8FA-4CB6-83B0-C92C5E77202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159" r="159"/>
            <a:stretch/>
          </p:blipFill>
          <p:spPr bwMode="auto">
            <a:xfrm>
              <a:off x="10298597" y="1498872"/>
              <a:ext cx="660756" cy="666508"/>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9" name="Picture 4">
              <a:extLst>
                <a:ext uri="{FF2B5EF4-FFF2-40B4-BE49-F238E27FC236}">
                  <a16:creationId xmlns:a16="http://schemas.microsoft.com/office/drawing/2014/main" id="{CD160D23-E0D7-481C-AF03-F21589EE16C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159" r="159"/>
            <a:stretch/>
          </p:blipFill>
          <p:spPr bwMode="auto">
            <a:xfrm>
              <a:off x="9594625" y="1498872"/>
              <a:ext cx="660756" cy="666508"/>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14" name="Picture 4">
              <a:extLst>
                <a:ext uri="{FF2B5EF4-FFF2-40B4-BE49-F238E27FC236}">
                  <a16:creationId xmlns:a16="http://schemas.microsoft.com/office/drawing/2014/main" id="{5E4CC821-EC94-49BC-9814-7F93AE3C776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l="432" r="432"/>
            <a:stretch/>
          </p:blipFill>
          <p:spPr bwMode="auto">
            <a:xfrm>
              <a:off x="8890653" y="1498872"/>
              <a:ext cx="660756" cy="666508"/>
            </a:xfrm>
            <a:prstGeom prst="rect">
              <a:avLst/>
            </a:prstGeom>
            <a:noFill/>
            <a:ln>
              <a:noFill/>
            </a:ln>
            <a:extLst>
              <a:ext uri="{909E8E84-426E-40DD-AFC4-6F175D3DCCD1}">
                <a14:hiddenFill xmlns:a14="http://schemas.microsoft.com/office/drawing/2010/main">
                  <a:solidFill>
                    <a:srgbClr val="FFFFFF"/>
                  </a:solidFill>
                </a14:hiddenFill>
              </a:ext>
            </a:extLst>
          </p:spPr>
        </p:pic>
      </p:grpSp>
      <p:sp>
        <p:nvSpPr>
          <p:cNvPr id="16" name="תיבת טקסט 15">
            <a:extLst>
              <a:ext uri="{FF2B5EF4-FFF2-40B4-BE49-F238E27FC236}">
                <a16:creationId xmlns:a16="http://schemas.microsoft.com/office/drawing/2014/main" id="{FDED75C5-9E84-4205-B605-D3D1263510ED}"/>
              </a:ext>
            </a:extLst>
          </p:cNvPr>
          <p:cNvSpPr txBox="1"/>
          <p:nvPr/>
        </p:nvSpPr>
        <p:spPr>
          <a:xfrm>
            <a:off x="6856711" y="4563599"/>
            <a:ext cx="5016117" cy="523220"/>
          </a:xfrm>
          <a:prstGeom prst="rect">
            <a:avLst/>
          </a:prstGeom>
          <a:noFill/>
        </p:spPr>
        <p:txBody>
          <a:bodyPr wrap="none" rtlCol="1">
            <a:spAutoFit/>
          </a:bodyPr>
          <a:lstStyle/>
          <a:p>
            <a:r>
              <a:rPr lang="he-IL" sz="2800" dirty="0">
                <a:latin typeface="Calibri" panose="020F0502020204030204" pitchFamily="34" charset="0"/>
                <a:cs typeface="Calibri" panose="020F0502020204030204" pitchFamily="34" charset="0"/>
              </a:rPr>
              <a:t>2. כַּמָה כֶּסֶף קִבְּלָה גַלְיָה בִּ־3 שָבוּעוֹת?</a:t>
            </a:r>
          </a:p>
        </p:txBody>
      </p:sp>
      <p:sp>
        <p:nvSpPr>
          <p:cNvPr id="17" name="לחצו עלי">
            <a:extLst>
              <a:ext uri="{FF2B5EF4-FFF2-40B4-BE49-F238E27FC236}">
                <a16:creationId xmlns:a16="http://schemas.microsoft.com/office/drawing/2014/main" id="{FCB6AE5C-C5B1-44DC-A701-021058AF7476}"/>
              </a:ext>
            </a:extLst>
          </p:cNvPr>
          <p:cNvSpPr/>
          <p:nvPr/>
        </p:nvSpPr>
        <p:spPr>
          <a:xfrm>
            <a:off x="639486" y="5203754"/>
            <a:ext cx="2633759" cy="1160371"/>
          </a:xfrm>
          <a:custGeom>
            <a:avLst/>
            <a:gdLst>
              <a:gd name="connsiteX0" fmla="*/ 254115 w 3369197"/>
              <a:gd name="connsiteY0" fmla="*/ 6913 h 1475174"/>
              <a:gd name="connsiteX1" fmla="*/ 171565 w 3369197"/>
              <a:gd name="connsiteY1" fmla="*/ 563 h 1475174"/>
              <a:gd name="connsiteX2" fmla="*/ 95365 w 3369197"/>
              <a:gd name="connsiteY2" fmla="*/ 19613 h 1475174"/>
              <a:gd name="connsiteX3" fmla="*/ 19165 w 3369197"/>
              <a:gd name="connsiteY3" fmla="*/ 64063 h 1475174"/>
              <a:gd name="connsiteX4" fmla="*/ 115 w 3369197"/>
              <a:gd name="connsiteY4" fmla="*/ 191063 h 1475174"/>
              <a:gd name="connsiteX5" fmla="*/ 12815 w 3369197"/>
              <a:gd name="connsiteY5" fmla="*/ 362513 h 1475174"/>
              <a:gd name="connsiteX6" fmla="*/ 44565 w 3369197"/>
              <a:gd name="connsiteY6" fmla="*/ 692713 h 1475174"/>
              <a:gd name="connsiteX7" fmla="*/ 95365 w 3369197"/>
              <a:gd name="connsiteY7" fmla="*/ 1162613 h 1475174"/>
              <a:gd name="connsiteX8" fmla="*/ 108065 w 3369197"/>
              <a:gd name="connsiteY8" fmla="*/ 1327713 h 1475174"/>
              <a:gd name="connsiteX9" fmla="*/ 120765 w 3369197"/>
              <a:gd name="connsiteY9" fmla="*/ 1410263 h 1475174"/>
              <a:gd name="connsiteX10" fmla="*/ 171565 w 3369197"/>
              <a:gd name="connsiteY10" fmla="*/ 1454713 h 1475174"/>
              <a:gd name="connsiteX11" fmla="*/ 355715 w 3369197"/>
              <a:gd name="connsiteY11" fmla="*/ 1473763 h 1475174"/>
              <a:gd name="connsiteX12" fmla="*/ 558915 w 3369197"/>
              <a:gd name="connsiteY12" fmla="*/ 1473763 h 1475174"/>
              <a:gd name="connsiteX13" fmla="*/ 1187565 w 3369197"/>
              <a:gd name="connsiteY13" fmla="*/ 1467413 h 1475174"/>
              <a:gd name="connsiteX14" fmla="*/ 2482965 w 3369197"/>
              <a:gd name="connsiteY14" fmla="*/ 1467413 h 1475174"/>
              <a:gd name="connsiteX15" fmla="*/ 3137015 w 3369197"/>
              <a:gd name="connsiteY15" fmla="*/ 1467413 h 1475174"/>
              <a:gd name="connsiteX16" fmla="*/ 3187815 w 3369197"/>
              <a:gd name="connsiteY16" fmla="*/ 1454713 h 1475174"/>
              <a:gd name="connsiteX17" fmla="*/ 3264015 w 3369197"/>
              <a:gd name="connsiteY17" fmla="*/ 1422963 h 1475174"/>
              <a:gd name="connsiteX18" fmla="*/ 3302115 w 3369197"/>
              <a:gd name="connsiteY18" fmla="*/ 1384863 h 1475174"/>
              <a:gd name="connsiteX19" fmla="*/ 3340215 w 3369197"/>
              <a:gd name="connsiteY19" fmla="*/ 1207063 h 1475174"/>
              <a:gd name="connsiteX20" fmla="*/ 3365615 w 3369197"/>
              <a:gd name="connsiteY20" fmla="*/ 260913 h 1475174"/>
              <a:gd name="connsiteX21" fmla="*/ 3365615 w 3369197"/>
              <a:gd name="connsiteY21" fmla="*/ 191063 h 1475174"/>
              <a:gd name="connsiteX22" fmla="*/ 3333865 w 3369197"/>
              <a:gd name="connsiteY22" fmla="*/ 70413 h 1475174"/>
              <a:gd name="connsiteX23" fmla="*/ 3308465 w 3369197"/>
              <a:gd name="connsiteY23" fmla="*/ 38663 h 1475174"/>
              <a:gd name="connsiteX24" fmla="*/ 3257665 w 3369197"/>
              <a:gd name="connsiteY24" fmla="*/ 19613 h 1475174"/>
              <a:gd name="connsiteX25" fmla="*/ 3225915 w 3369197"/>
              <a:gd name="connsiteY25" fmla="*/ 13263 h 1475174"/>
              <a:gd name="connsiteX26" fmla="*/ 3111615 w 3369197"/>
              <a:gd name="connsiteY26" fmla="*/ 6913 h 1475174"/>
              <a:gd name="connsiteX27" fmla="*/ 3041765 w 3369197"/>
              <a:gd name="connsiteY27" fmla="*/ 6913 h 1475174"/>
              <a:gd name="connsiteX28" fmla="*/ 254115 w 3369197"/>
              <a:gd name="connsiteY28" fmla="*/ 6913 h 1475174"/>
              <a:gd name="connsiteX0" fmla="*/ 254115 w 3366916"/>
              <a:gd name="connsiteY0" fmla="*/ 6913 h 1475174"/>
              <a:gd name="connsiteX1" fmla="*/ 171565 w 3366916"/>
              <a:gd name="connsiteY1" fmla="*/ 563 h 1475174"/>
              <a:gd name="connsiteX2" fmla="*/ 95365 w 3366916"/>
              <a:gd name="connsiteY2" fmla="*/ 19613 h 1475174"/>
              <a:gd name="connsiteX3" fmla="*/ 19165 w 3366916"/>
              <a:gd name="connsiteY3" fmla="*/ 64063 h 1475174"/>
              <a:gd name="connsiteX4" fmla="*/ 115 w 3366916"/>
              <a:gd name="connsiteY4" fmla="*/ 191063 h 1475174"/>
              <a:gd name="connsiteX5" fmla="*/ 12815 w 3366916"/>
              <a:gd name="connsiteY5" fmla="*/ 362513 h 1475174"/>
              <a:gd name="connsiteX6" fmla="*/ 44565 w 3366916"/>
              <a:gd name="connsiteY6" fmla="*/ 692713 h 1475174"/>
              <a:gd name="connsiteX7" fmla="*/ 95365 w 3366916"/>
              <a:gd name="connsiteY7" fmla="*/ 1162613 h 1475174"/>
              <a:gd name="connsiteX8" fmla="*/ 108065 w 3366916"/>
              <a:gd name="connsiteY8" fmla="*/ 1327713 h 1475174"/>
              <a:gd name="connsiteX9" fmla="*/ 120765 w 3366916"/>
              <a:gd name="connsiteY9" fmla="*/ 1410263 h 1475174"/>
              <a:gd name="connsiteX10" fmla="*/ 171565 w 3366916"/>
              <a:gd name="connsiteY10" fmla="*/ 1454713 h 1475174"/>
              <a:gd name="connsiteX11" fmla="*/ 355715 w 3366916"/>
              <a:gd name="connsiteY11" fmla="*/ 1473763 h 1475174"/>
              <a:gd name="connsiteX12" fmla="*/ 558915 w 3366916"/>
              <a:gd name="connsiteY12" fmla="*/ 1473763 h 1475174"/>
              <a:gd name="connsiteX13" fmla="*/ 1187565 w 3366916"/>
              <a:gd name="connsiteY13" fmla="*/ 1467413 h 1475174"/>
              <a:gd name="connsiteX14" fmla="*/ 2482965 w 3366916"/>
              <a:gd name="connsiteY14" fmla="*/ 1467413 h 1475174"/>
              <a:gd name="connsiteX15" fmla="*/ 3137015 w 3366916"/>
              <a:gd name="connsiteY15" fmla="*/ 1467413 h 1475174"/>
              <a:gd name="connsiteX16" fmla="*/ 3187815 w 3366916"/>
              <a:gd name="connsiteY16" fmla="*/ 1454713 h 1475174"/>
              <a:gd name="connsiteX17" fmla="*/ 3264015 w 3366916"/>
              <a:gd name="connsiteY17" fmla="*/ 1422963 h 1475174"/>
              <a:gd name="connsiteX18" fmla="*/ 3302115 w 3366916"/>
              <a:gd name="connsiteY18" fmla="*/ 1384863 h 1475174"/>
              <a:gd name="connsiteX19" fmla="*/ 3340215 w 3366916"/>
              <a:gd name="connsiteY19" fmla="*/ 1207063 h 1475174"/>
              <a:gd name="connsiteX20" fmla="*/ 3365615 w 3366916"/>
              <a:gd name="connsiteY20" fmla="*/ 260913 h 1475174"/>
              <a:gd name="connsiteX21" fmla="*/ 3360162 w 3366916"/>
              <a:gd name="connsiteY21" fmla="*/ 143441 h 1475174"/>
              <a:gd name="connsiteX22" fmla="*/ 3333865 w 3366916"/>
              <a:gd name="connsiteY22" fmla="*/ 70413 h 1475174"/>
              <a:gd name="connsiteX23" fmla="*/ 3308465 w 3366916"/>
              <a:gd name="connsiteY23" fmla="*/ 38663 h 1475174"/>
              <a:gd name="connsiteX24" fmla="*/ 3257665 w 3366916"/>
              <a:gd name="connsiteY24" fmla="*/ 19613 h 1475174"/>
              <a:gd name="connsiteX25" fmla="*/ 3225915 w 3366916"/>
              <a:gd name="connsiteY25" fmla="*/ 13263 h 1475174"/>
              <a:gd name="connsiteX26" fmla="*/ 3111615 w 3366916"/>
              <a:gd name="connsiteY26" fmla="*/ 6913 h 1475174"/>
              <a:gd name="connsiteX27" fmla="*/ 3041765 w 3366916"/>
              <a:gd name="connsiteY27" fmla="*/ 6913 h 1475174"/>
              <a:gd name="connsiteX28" fmla="*/ 254115 w 3366916"/>
              <a:gd name="connsiteY28" fmla="*/ 6913 h 1475174"/>
              <a:gd name="connsiteX0" fmla="*/ 254115 w 3368387"/>
              <a:gd name="connsiteY0" fmla="*/ 6913 h 1475174"/>
              <a:gd name="connsiteX1" fmla="*/ 171565 w 3368387"/>
              <a:gd name="connsiteY1" fmla="*/ 563 h 1475174"/>
              <a:gd name="connsiteX2" fmla="*/ 95365 w 3368387"/>
              <a:gd name="connsiteY2" fmla="*/ 19613 h 1475174"/>
              <a:gd name="connsiteX3" fmla="*/ 19165 w 3368387"/>
              <a:gd name="connsiteY3" fmla="*/ 64063 h 1475174"/>
              <a:gd name="connsiteX4" fmla="*/ 115 w 3368387"/>
              <a:gd name="connsiteY4" fmla="*/ 191063 h 1475174"/>
              <a:gd name="connsiteX5" fmla="*/ 12815 w 3368387"/>
              <a:gd name="connsiteY5" fmla="*/ 362513 h 1475174"/>
              <a:gd name="connsiteX6" fmla="*/ 44565 w 3368387"/>
              <a:gd name="connsiteY6" fmla="*/ 692713 h 1475174"/>
              <a:gd name="connsiteX7" fmla="*/ 95365 w 3368387"/>
              <a:gd name="connsiteY7" fmla="*/ 1162613 h 1475174"/>
              <a:gd name="connsiteX8" fmla="*/ 108065 w 3368387"/>
              <a:gd name="connsiteY8" fmla="*/ 1327713 h 1475174"/>
              <a:gd name="connsiteX9" fmla="*/ 120765 w 3368387"/>
              <a:gd name="connsiteY9" fmla="*/ 1410263 h 1475174"/>
              <a:gd name="connsiteX10" fmla="*/ 171565 w 3368387"/>
              <a:gd name="connsiteY10" fmla="*/ 1454713 h 1475174"/>
              <a:gd name="connsiteX11" fmla="*/ 355715 w 3368387"/>
              <a:gd name="connsiteY11" fmla="*/ 1473763 h 1475174"/>
              <a:gd name="connsiteX12" fmla="*/ 558915 w 3368387"/>
              <a:gd name="connsiteY12" fmla="*/ 1473763 h 1475174"/>
              <a:gd name="connsiteX13" fmla="*/ 1187565 w 3368387"/>
              <a:gd name="connsiteY13" fmla="*/ 1467413 h 1475174"/>
              <a:gd name="connsiteX14" fmla="*/ 2482965 w 3368387"/>
              <a:gd name="connsiteY14" fmla="*/ 1467413 h 1475174"/>
              <a:gd name="connsiteX15" fmla="*/ 3137015 w 3368387"/>
              <a:gd name="connsiteY15" fmla="*/ 1467413 h 1475174"/>
              <a:gd name="connsiteX16" fmla="*/ 3187815 w 3368387"/>
              <a:gd name="connsiteY16" fmla="*/ 1454713 h 1475174"/>
              <a:gd name="connsiteX17" fmla="*/ 3264015 w 3368387"/>
              <a:gd name="connsiteY17" fmla="*/ 1422963 h 1475174"/>
              <a:gd name="connsiteX18" fmla="*/ 3302115 w 3368387"/>
              <a:gd name="connsiteY18" fmla="*/ 1384863 h 1475174"/>
              <a:gd name="connsiteX19" fmla="*/ 3340215 w 3368387"/>
              <a:gd name="connsiteY19" fmla="*/ 1207063 h 1475174"/>
              <a:gd name="connsiteX20" fmla="*/ 3367306 w 3368387"/>
              <a:gd name="connsiteY20" fmla="*/ 326797 h 1475174"/>
              <a:gd name="connsiteX21" fmla="*/ 3360162 w 3368387"/>
              <a:gd name="connsiteY21" fmla="*/ 143441 h 1475174"/>
              <a:gd name="connsiteX22" fmla="*/ 3333865 w 3368387"/>
              <a:gd name="connsiteY22" fmla="*/ 70413 h 1475174"/>
              <a:gd name="connsiteX23" fmla="*/ 3308465 w 3368387"/>
              <a:gd name="connsiteY23" fmla="*/ 38663 h 1475174"/>
              <a:gd name="connsiteX24" fmla="*/ 3257665 w 3368387"/>
              <a:gd name="connsiteY24" fmla="*/ 19613 h 1475174"/>
              <a:gd name="connsiteX25" fmla="*/ 3225915 w 3368387"/>
              <a:gd name="connsiteY25" fmla="*/ 13263 h 1475174"/>
              <a:gd name="connsiteX26" fmla="*/ 3111615 w 3368387"/>
              <a:gd name="connsiteY26" fmla="*/ 6913 h 1475174"/>
              <a:gd name="connsiteX27" fmla="*/ 3041765 w 3368387"/>
              <a:gd name="connsiteY27" fmla="*/ 6913 h 1475174"/>
              <a:gd name="connsiteX28" fmla="*/ 254115 w 3368387"/>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137015 w 3368651"/>
              <a:gd name="connsiteY15" fmla="*/ 1467413 h 1475174"/>
              <a:gd name="connsiteX16" fmla="*/ 3187815 w 3368651"/>
              <a:gd name="connsiteY16" fmla="*/ 1454713 h 1475174"/>
              <a:gd name="connsiteX17" fmla="*/ 3264015 w 3368651"/>
              <a:gd name="connsiteY17" fmla="*/ 1422963 h 1475174"/>
              <a:gd name="connsiteX18" fmla="*/ 3302115 w 3368651"/>
              <a:gd name="connsiteY18" fmla="*/ 1384863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137015 w 3368651"/>
              <a:gd name="connsiteY15" fmla="*/ 1467413 h 1475174"/>
              <a:gd name="connsiteX16" fmla="*/ 3187815 w 3368651"/>
              <a:gd name="connsiteY16" fmla="*/ 1454713 h 1475174"/>
              <a:gd name="connsiteX17" fmla="*/ 3264015 w 3368651"/>
              <a:gd name="connsiteY17" fmla="*/ 1422963 h 1475174"/>
              <a:gd name="connsiteX18" fmla="*/ 3314918 w 3368651"/>
              <a:gd name="connsiteY18" fmla="*/ 1343591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041074 w 3368651"/>
              <a:gd name="connsiteY15" fmla="*/ 1465035 h 1475174"/>
              <a:gd name="connsiteX16" fmla="*/ 3187815 w 3368651"/>
              <a:gd name="connsiteY16" fmla="*/ 1454713 h 1475174"/>
              <a:gd name="connsiteX17" fmla="*/ 3264015 w 3368651"/>
              <a:gd name="connsiteY17" fmla="*/ 1422963 h 1475174"/>
              <a:gd name="connsiteX18" fmla="*/ 3314918 w 3368651"/>
              <a:gd name="connsiteY18" fmla="*/ 1343591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304121 w 3368651"/>
              <a:gd name="connsiteY0" fmla="*/ 3518 h 1476542"/>
              <a:gd name="connsiteX1" fmla="*/ 171565 w 3368651"/>
              <a:gd name="connsiteY1" fmla="*/ 1931 h 1476542"/>
              <a:gd name="connsiteX2" fmla="*/ 95365 w 3368651"/>
              <a:gd name="connsiteY2" fmla="*/ 20981 h 1476542"/>
              <a:gd name="connsiteX3" fmla="*/ 19165 w 3368651"/>
              <a:gd name="connsiteY3" fmla="*/ 65431 h 1476542"/>
              <a:gd name="connsiteX4" fmla="*/ 115 w 3368651"/>
              <a:gd name="connsiteY4" fmla="*/ 192431 h 1476542"/>
              <a:gd name="connsiteX5" fmla="*/ 12815 w 3368651"/>
              <a:gd name="connsiteY5" fmla="*/ 363881 h 1476542"/>
              <a:gd name="connsiteX6" fmla="*/ 44565 w 3368651"/>
              <a:gd name="connsiteY6" fmla="*/ 694081 h 1476542"/>
              <a:gd name="connsiteX7" fmla="*/ 95365 w 3368651"/>
              <a:gd name="connsiteY7" fmla="*/ 1163981 h 1476542"/>
              <a:gd name="connsiteX8" fmla="*/ 108065 w 3368651"/>
              <a:gd name="connsiteY8" fmla="*/ 1329081 h 1476542"/>
              <a:gd name="connsiteX9" fmla="*/ 120765 w 3368651"/>
              <a:gd name="connsiteY9" fmla="*/ 1411631 h 1476542"/>
              <a:gd name="connsiteX10" fmla="*/ 171565 w 3368651"/>
              <a:gd name="connsiteY10" fmla="*/ 1456081 h 1476542"/>
              <a:gd name="connsiteX11" fmla="*/ 355715 w 3368651"/>
              <a:gd name="connsiteY11" fmla="*/ 1475131 h 1476542"/>
              <a:gd name="connsiteX12" fmla="*/ 558915 w 3368651"/>
              <a:gd name="connsiteY12" fmla="*/ 1475131 h 1476542"/>
              <a:gd name="connsiteX13" fmla="*/ 1187565 w 3368651"/>
              <a:gd name="connsiteY13" fmla="*/ 1468781 h 1476542"/>
              <a:gd name="connsiteX14" fmla="*/ 2482965 w 3368651"/>
              <a:gd name="connsiteY14" fmla="*/ 1468781 h 1476542"/>
              <a:gd name="connsiteX15" fmla="*/ 3041074 w 3368651"/>
              <a:gd name="connsiteY15" fmla="*/ 1466403 h 1476542"/>
              <a:gd name="connsiteX16" fmla="*/ 3187815 w 3368651"/>
              <a:gd name="connsiteY16" fmla="*/ 1456081 h 1476542"/>
              <a:gd name="connsiteX17" fmla="*/ 3264015 w 3368651"/>
              <a:gd name="connsiteY17" fmla="*/ 1424331 h 1476542"/>
              <a:gd name="connsiteX18" fmla="*/ 3314918 w 3368651"/>
              <a:gd name="connsiteY18" fmla="*/ 1344959 h 1476542"/>
              <a:gd name="connsiteX19" fmla="*/ 3336349 w 3368651"/>
              <a:gd name="connsiteY19" fmla="*/ 1156840 h 1476542"/>
              <a:gd name="connsiteX20" fmla="*/ 3367306 w 3368651"/>
              <a:gd name="connsiteY20" fmla="*/ 328165 h 1476542"/>
              <a:gd name="connsiteX21" fmla="*/ 3360162 w 3368651"/>
              <a:gd name="connsiteY21" fmla="*/ 144809 h 1476542"/>
              <a:gd name="connsiteX22" fmla="*/ 3333865 w 3368651"/>
              <a:gd name="connsiteY22" fmla="*/ 71781 h 1476542"/>
              <a:gd name="connsiteX23" fmla="*/ 3308465 w 3368651"/>
              <a:gd name="connsiteY23" fmla="*/ 40031 h 1476542"/>
              <a:gd name="connsiteX24" fmla="*/ 3257665 w 3368651"/>
              <a:gd name="connsiteY24" fmla="*/ 20981 h 1476542"/>
              <a:gd name="connsiteX25" fmla="*/ 3225915 w 3368651"/>
              <a:gd name="connsiteY25" fmla="*/ 14631 h 1476542"/>
              <a:gd name="connsiteX26" fmla="*/ 3111615 w 3368651"/>
              <a:gd name="connsiteY26" fmla="*/ 8281 h 1476542"/>
              <a:gd name="connsiteX27" fmla="*/ 3041765 w 3368651"/>
              <a:gd name="connsiteY27" fmla="*/ 8281 h 1476542"/>
              <a:gd name="connsiteX28" fmla="*/ 304121 w 3368651"/>
              <a:gd name="connsiteY28" fmla="*/ 3518 h 1476542"/>
              <a:gd name="connsiteX0" fmla="*/ 304121 w 3368651"/>
              <a:gd name="connsiteY0" fmla="*/ 7213 h 1480237"/>
              <a:gd name="connsiteX1" fmla="*/ 188234 w 3368651"/>
              <a:gd name="connsiteY1" fmla="*/ 864 h 1480237"/>
              <a:gd name="connsiteX2" fmla="*/ 95365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04121 w 3368651"/>
              <a:gd name="connsiteY28" fmla="*/ 7213 h 1480237"/>
              <a:gd name="connsiteX0" fmla="*/ 304121 w 3368651"/>
              <a:gd name="connsiteY0" fmla="*/ 7213 h 1480237"/>
              <a:gd name="connsiteX1" fmla="*/ 188234 w 3368651"/>
              <a:gd name="connsiteY1" fmla="*/ 864 h 1480237"/>
              <a:gd name="connsiteX2" fmla="*/ 81078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04121 w 3368651"/>
              <a:gd name="connsiteY28" fmla="*/ 7213 h 1480237"/>
              <a:gd name="connsiteX0" fmla="*/ 325552 w 3368651"/>
              <a:gd name="connsiteY0" fmla="*/ 7213 h 1480237"/>
              <a:gd name="connsiteX1" fmla="*/ 188234 w 3368651"/>
              <a:gd name="connsiteY1" fmla="*/ 864 h 1480237"/>
              <a:gd name="connsiteX2" fmla="*/ 81078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25552 w 3368651"/>
              <a:gd name="connsiteY28" fmla="*/ 7213 h 1480237"/>
              <a:gd name="connsiteX0" fmla="*/ 325447 w 3368546"/>
              <a:gd name="connsiteY0" fmla="*/ 7213 h 1480237"/>
              <a:gd name="connsiteX1" fmla="*/ 188129 w 3368546"/>
              <a:gd name="connsiteY1" fmla="*/ 864 h 1480237"/>
              <a:gd name="connsiteX2" fmla="*/ 80973 w 3368546"/>
              <a:gd name="connsiteY2" fmla="*/ 24676 h 1480237"/>
              <a:gd name="connsiteX3" fmla="*/ 14297 w 3368546"/>
              <a:gd name="connsiteY3" fmla="*/ 81033 h 1480237"/>
              <a:gd name="connsiteX4" fmla="*/ 10 w 3368546"/>
              <a:gd name="connsiteY4" fmla="*/ 196126 h 1480237"/>
              <a:gd name="connsiteX5" fmla="*/ 12710 w 3368546"/>
              <a:gd name="connsiteY5" fmla="*/ 367576 h 1480237"/>
              <a:gd name="connsiteX6" fmla="*/ 44460 w 3368546"/>
              <a:gd name="connsiteY6" fmla="*/ 697776 h 1480237"/>
              <a:gd name="connsiteX7" fmla="*/ 95260 w 3368546"/>
              <a:gd name="connsiteY7" fmla="*/ 1167676 h 1480237"/>
              <a:gd name="connsiteX8" fmla="*/ 107960 w 3368546"/>
              <a:gd name="connsiteY8" fmla="*/ 1332776 h 1480237"/>
              <a:gd name="connsiteX9" fmla="*/ 120660 w 3368546"/>
              <a:gd name="connsiteY9" fmla="*/ 1415326 h 1480237"/>
              <a:gd name="connsiteX10" fmla="*/ 171460 w 3368546"/>
              <a:gd name="connsiteY10" fmla="*/ 1459776 h 1480237"/>
              <a:gd name="connsiteX11" fmla="*/ 355610 w 3368546"/>
              <a:gd name="connsiteY11" fmla="*/ 1478826 h 1480237"/>
              <a:gd name="connsiteX12" fmla="*/ 558810 w 3368546"/>
              <a:gd name="connsiteY12" fmla="*/ 1478826 h 1480237"/>
              <a:gd name="connsiteX13" fmla="*/ 1187460 w 3368546"/>
              <a:gd name="connsiteY13" fmla="*/ 1472476 h 1480237"/>
              <a:gd name="connsiteX14" fmla="*/ 2482860 w 3368546"/>
              <a:gd name="connsiteY14" fmla="*/ 1472476 h 1480237"/>
              <a:gd name="connsiteX15" fmla="*/ 3040969 w 3368546"/>
              <a:gd name="connsiteY15" fmla="*/ 1470098 h 1480237"/>
              <a:gd name="connsiteX16" fmla="*/ 3187710 w 3368546"/>
              <a:gd name="connsiteY16" fmla="*/ 1459776 h 1480237"/>
              <a:gd name="connsiteX17" fmla="*/ 3263910 w 3368546"/>
              <a:gd name="connsiteY17" fmla="*/ 1428026 h 1480237"/>
              <a:gd name="connsiteX18" fmla="*/ 3314813 w 3368546"/>
              <a:gd name="connsiteY18" fmla="*/ 1348654 h 1480237"/>
              <a:gd name="connsiteX19" fmla="*/ 3336244 w 3368546"/>
              <a:gd name="connsiteY19" fmla="*/ 1160535 h 1480237"/>
              <a:gd name="connsiteX20" fmla="*/ 3367201 w 3368546"/>
              <a:gd name="connsiteY20" fmla="*/ 331860 h 1480237"/>
              <a:gd name="connsiteX21" fmla="*/ 3360057 w 3368546"/>
              <a:gd name="connsiteY21" fmla="*/ 148504 h 1480237"/>
              <a:gd name="connsiteX22" fmla="*/ 3333760 w 3368546"/>
              <a:gd name="connsiteY22" fmla="*/ 75476 h 1480237"/>
              <a:gd name="connsiteX23" fmla="*/ 3308360 w 3368546"/>
              <a:gd name="connsiteY23" fmla="*/ 43726 h 1480237"/>
              <a:gd name="connsiteX24" fmla="*/ 3257560 w 3368546"/>
              <a:gd name="connsiteY24" fmla="*/ 24676 h 1480237"/>
              <a:gd name="connsiteX25" fmla="*/ 3225810 w 3368546"/>
              <a:gd name="connsiteY25" fmla="*/ 18326 h 1480237"/>
              <a:gd name="connsiteX26" fmla="*/ 3111510 w 3368546"/>
              <a:gd name="connsiteY26" fmla="*/ 11976 h 1480237"/>
              <a:gd name="connsiteX27" fmla="*/ 3041660 w 3368546"/>
              <a:gd name="connsiteY27" fmla="*/ 11976 h 1480237"/>
              <a:gd name="connsiteX28" fmla="*/ 325447 w 3368546"/>
              <a:gd name="connsiteY28" fmla="*/ 7213 h 1480237"/>
              <a:gd name="connsiteX0" fmla="*/ 325447 w 3368546"/>
              <a:gd name="connsiteY0" fmla="*/ 5196 h 1478220"/>
              <a:gd name="connsiteX1" fmla="*/ 173842 w 3368546"/>
              <a:gd name="connsiteY1" fmla="*/ 1228 h 1478220"/>
              <a:gd name="connsiteX2" fmla="*/ 80973 w 3368546"/>
              <a:gd name="connsiteY2" fmla="*/ 22659 h 1478220"/>
              <a:gd name="connsiteX3" fmla="*/ 14297 w 3368546"/>
              <a:gd name="connsiteY3" fmla="*/ 79016 h 1478220"/>
              <a:gd name="connsiteX4" fmla="*/ 10 w 3368546"/>
              <a:gd name="connsiteY4" fmla="*/ 194109 h 1478220"/>
              <a:gd name="connsiteX5" fmla="*/ 12710 w 3368546"/>
              <a:gd name="connsiteY5" fmla="*/ 365559 h 1478220"/>
              <a:gd name="connsiteX6" fmla="*/ 44460 w 3368546"/>
              <a:gd name="connsiteY6" fmla="*/ 695759 h 1478220"/>
              <a:gd name="connsiteX7" fmla="*/ 95260 w 3368546"/>
              <a:gd name="connsiteY7" fmla="*/ 1165659 h 1478220"/>
              <a:gd name="connsiteX8" fmla="*/ 107960 w 3368546"/>
              <a:gd name="connsiteY8" fmla="*/ 1330759 h 1478220"/>
              <a:gd name="connsiteX9" fmla="*/ 120660 w 3368546"/>
              <a:gd name="connsiteY9" fmla="*/ 1413309 h 1478220"/>
              <a:gd name="connsiteX10" fmla="*/ 171460 w 3368546"/>
              <a:gd name="connsiteY10" fmla="*/ 1457759 h 1478220"/>
              <a:gd name="connsiteX11" fmla="*/ 355610 w 3368546"/>
              <a:gd name="connsiteY11" fmla="*/ 1476809 h 1478220"/>
              <a:gd name="connsiteX12" fmla="*/ 558810 w 3368546"/>
              <a:gd name="connsiteY12" fmla="*/ 1476809 h 1478220"/>
              <a:gd name="connsiteX13" fmla="*/ 1187460 w 3368546"/>
              <a:gd name="connsiteY13" fmla="*/ 1470459 h 1478220"/>
              <a:gd name="connsiteX14" fmla="*/ 2482860 w 3368546"/>
              <a:gd name="connsiteY14" fmla="*/ 1470459 h 1478220"/>
              <a:gd name="connsiteX15" fmla="*/ 3040969 w 3368546"/>
              <a:gd name="connsiteY15" fmla="*/ 1468081 h 1478220"/>
              <a:gd name="connsiteX16" fmla="*/ 3187710 w 3368546"/>
              <a:gd name="connsiteY16" fmla="*/ 1457759 h 1478220"/>
              <a:gd name="connsiteX17" fmla="*/ 3263910 w 3368546"/>
              <a:gd name="connsiteY17" fmla="*/ 1426009 h 1478220"/>
              <a:gd name="connsiteX18" fmla="*/ 3314813 w 3368546"/>
              <a:gd name="connsiteY18" fmla="*/ 1346637 h 1478220"/>
              <a:gd name="connsiteX19" fmla="*/ 3336244 w 3368546"/>
              <a:gd name="connsiteY19" fmla="*/ 1158518 h 1478220"/>
              <a:gd name="connsiteX20" fmla="*/ 3367201 w 3368546"/>
              <a:gd name="connsiteY20" fmla="*/ 329843 h 1478220"/>
              <a:gd name="connsiteX21" fmla="*/ 3360057 w 3368546"/>
              <a:gd name="connsiteY21" fmla="*/ 146487 h 1478220"/>
              <a:gd name="connsiteX22" fmla="*/ 3333760 w 3368546"/>
              <a:gd name="connsiteY22" fmla="*/ 73459 h 1478220"/>
              <a:gd name="connsiteX23" fmla="*/ 3308360 w 3368546"/>
              <a:gd name="connsiteY23" fmla="*/ 41709 h 1478220"/>
              <a:gd name="connsiteX24" fmla="*/ 3257560 w 3368546"/>
              <a:gd name="connsiteY24" fmla="*/ 22659 h 1478220"/>
              <a:gd name="connsiteX25" fmla="*/ 3225810 w 3368546"/>
              <a:gd name="connsiteY25" fmla="*/ 16309 h 1478220"/>
              <a:gd name="connsiteX26" fmla="*/ 3111510 w 3368546"/>
              <a:gd name="connsiteY26" fmla="*/ 9959 h 1478220"/>
              <a:gd name="connsiteX27" fmla="*/ 3041660 w 3368546"/>
              <a:gd name="connsiteY27" fmla="*/ 9959 h 1478220"/>
              <a:gd name="connsiteX28" fmla="*/ 325447 w 3368546"/>
              <a:gd name="connsiteY28" fmla="*/ 5196 h 1478220"/>
              <a:gd name="connsiteX0" fmla="*/ 344497 w 3368546"/>
              <a:gd name="connsiteY0" fmla="*/ 1551 h 1484100"/>
              <a:gd name="connsiteX1" fmla="*/ 173842 w 3368546"/>
              <a:gd name="connsiteY1" fmla="*/ 7108 h 1484100"/>
              <a:gd name="connsiteX2" fmla="*/ 80973 w 3368546"/>
              <a:gd name="connsiteY2" fmla="*/ 28539 h 1484100"/>
              <a:gd name="connsiteX3" fmla="*/ 14297 w 3368546"/>
              <a:gd name="connsiteY3" fmla="*/ 84896 h 1484100"/>
              <a:gd name="connsiteX4" fmla="*/ 10 w 3368546"/>
              <a:gd name="connsiteY4" fmla="*/ 199989 h 1484100"/>
              <a:gd name="connsiteX5" fmla="*/ 12710 w 3368546"/>
              <a:gd name="connsiteY5" fmla="*/ 371439 h 1484100"/>
              <a:gd name="connsiteX6" fmla="*/ 44460 w 3368546"/>
              <a:gd name="connsiteY6" fmla="*/ 701639 h 1484100"/>
              <a:gd name="connsiteX7" fmla="*/ 95260 w 3368546"/>
              <a:gd name="connsiteY7" fmla="*/ 1171539 h 1484100"/>
              <a:gd name="connsiteX8" fmla="*/ 107960 w 3368546"/>
              <a:gd name="connsiteY8" fmla="*/ 1336639 h 1484100"/>
              <a:gd name="connsiteX9" fmla="*/ 120660 w 3368546"/>
              <a:gd name="connsiteY9" fmla="*/ 1419189 h 1484100"/>
              <a:gd name="connsiteX10" fmla="*/ 171460 w 3368546"/>
              <a:gd name="connsiteY10" fmla="*/ 1463639 h 1484100"/>
              <a:gd name="connsiteX11" fmla="*/ 355610 w 3368546"/>
              <a:gd name="connsiteY11" fmla="*/ 1482689 h 1484100"/>
              <a:gd name="connsiteX12" fmla="*/ 558810 w 3368546"/>
              <a:gd name="connsiteY12" fmla="*/ 1482689 h 1484100"/>
              <a:gd name="connsiteX13" fmla="*/ 1187460 w 3368546"/>
              <a:gd name="connsiteY13" fmla="*/ 1476339 h 1484100"/>
              <a:gd name="connsiteX14" fmla="*/ 2482860 w 3368546"/>
              <a:gd name="connsiteY14" fmla="*/ 1476339 h 1484100"/>
              <a:gd name="connsiteX15" fmla="*/ 3040969 w 3368546"/>
              <a:gd name="connsiteY15" fmla="*/ 1473961 h 1484100"/>
              <a:gd name="connsiteX16" fmla="*/ 3187710 w 3368546"/>
              <a:gd name="connsiteY16" fmla="*/ 1463639 h 1484100"/>
              <a:gd name="connsiteX17" fmla="*/ 3263910 w 3368546"/>
              <a:gd name="connsiteY17" fmla="*/ 1431889 h 1484100"/>
              <a:gd name="connsiteX18" fmla="*/ 3314813 w 3368546"/>
              <a:gd name="connsiteY18" fmla="*/ 1352517 h 1484100"/>
              <a:gd name="connsiteX19" fmla="*/ 3336244 w 3368546"/>
              <a:gd name="connsiteY19" fmla="*/ 1164398 h 1484100"/>
              <a:gd name="connsiteX20" fmla="*/ 3367201 w 3368546"/>
              <a:gd name="connsiteY20" fmla="*/ 335723 h 1484100"/>
              <a:gd name="connsiteX21" fmla="*/ 3360057 w 3368546"/>
              <a:gd name="connsiteY21" fmla="*/ 152367 h 1484100"/>
              <a:gd name="connsiteX22" fmla="*/ 3333760 w 3368546"/>
              <a:gd name="connsiteY22" fmla="*/ 79339 h 1484100"/>
              <a:gd name="connsiteX23" fmla="*/ 3308360 w 3368546"/>
              <a:gd name="connsiteY23" fmla="*/ 47589 h 1484100"/>
              <a:gd name="connsiteX24" fmla="*/ 3257560 w 3368546"/>
              <a:gd name="connsiteY24" fmla="*/ 28539 h 1484100"/>
              <a:gd name="connsiteX25" fmla="*/ 3225810 w 3368546"/>
              <a:gd name="connsiteY25" fmla="*/ 22189 h 1484100"/>
              <a:gd name="connsiteX26" fmla="*/ 3111510 w 3368546"/>
              <a:gd name="connsiteY26" fmla="*/ 15839 h 1484100"/>
              <a:gd name="connsiteX27" fmla="*/ 3041660 w 3368546"/>
              <a:gd name="connsiteY27" fmla="*/ 15839 h 1484100"/>
              <a:gd name="connsiteX28" fmla="*/ 344497 w 3368546"/>
              <a:gd name="connsiteY28" fmla="*/ 1551 h 1484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3368546" h="1484100">
                <a:moveTo>
                  <a:pt x="344497" y="1551"/>
                </a:moveTo>
                <a:cubicBezTo>
                  <a:pt x="316451" y="-2683"/>
                  <a:pt x="217763" y="2610"/>
                  <a:pt x="173842" y="7108"/>
                </a:cubicBezTo>
                <a:cubicBezTo>
                  <a:pt x="129921" y="11606"/>
                  <a:pt x="107564" y="15574"/>
                  <a:pt x="80973" y="28539"/>
                </a:cubicBezTo>
                <a:cubicBezTo>
                  <a:pt x="54382" y="41504"/>
                  <a:pt x="27791" y="56321"/>
                  <a:pt x="14297" y="84896"/>
                </a:cubicBezTo>
                <a:cubicBezTo>
                  <a:pt x="803" y="113471"/>
                  <a:pt x="274" y="152232"/>
                  <a:pt x="10" y="199989"/>
                </a:cubicBezTo>
                <a:cubicBezTo>
                  <a:pt x="-254" y="247746"/>
                  <a:pt x="5302" y="287831"/>
                  <a:pt x="12710" y="371439"/>
                </a:cubicBezTo>
                <a:cubicBezTo>
                  <a:pt x="20118" y="455047"/>
                  <a:pt x="30702" y="568289"/>
                  <a:pt x="44460" y="701639"/>
                </a:cubicBezTo>
                <a:cubicBezTo>
                  <a:pt x="58218" y="834989"/>
                  <a:pt x="84677" y="1065706"/>
                  <a:pt x="95260" y="1171539"/>
                </a:cubicBezTo>
                <a:cubicBezTo>
                  <a:pt x="105843" y="1277372"/>
                  <a:pt x="103727" y="1295364"/>
                  <a:pt x="107960" y="1336639"/>
                </a:cubicBezTo>
                <a:cubicBezTo>
                  <a:pt x="112193" y="1377914"/>
                  <a:pt x="110077" y="1398022"/>
                  <a:pt x="120660" y="1419189"/>
                </a:cubicBezTo>
                <a:cubicBezTo>
                  <a:pt x="131243" y="1440356"/>
                  <a:pt x="132302" y="1453056"/>
                  <a:pt x="171460" y="1463639"/>
                </a:cubicBezTo>
                <a:cubicBezTo>
                  <a:pt x="210618" y="1474222"/>
                  <a:pt x="291052" y="1479514"/>
                  <a:pt x="355610" y="1482689"/>
                </a:cubicBezTo>
                <a:cubicBezTo>
                  <a:pt x="420168" y="1485864"/>
                  <a:pt x="558810" y="1482689"/>
                  <a:pt x="558810" y="1482689"/>
                </a:cubicBezTo>
                <a:lnTo>
                  <a:pt x="1187460" y="1476339"/>
                </a:lnTo>
                <a:lnTo>
                  <a:pt x="2482860" y="1476339"/>
                </a:lnTo>
                <a:lnTo>
                  <a:pt x="3040969" y="1473961"/>
                </a:lnTo>
                <a:cubicBezTo>
                  <a:pt x="3158444" y="1471844"/>
                  <a:pt x="3150553" y="1470651"/>
                  <a:pt x="3187710" y="1463639"/>
                </a:cubicBezTo>
                <a:cubicBezTo>
                  <a:pt x="3224867" y="1456627"/>
                  <a:pt x="3242726" y="1450409"/>
                  <a:pt x="3263910" y="1431889"/>
                </a:cubicBezTo>
                <a:cubicBezTo>
                  <a:pt x="3285094" y="1413369"/>
                  <a:pt x="3302757" y="1397099"/>
                  <a:pt x="3314813" y="1352517"/>
                </a:cubicBezTo>
                <a:cubicBezTo>
                  <a:pt x="3326869" y="1307935"/>
                  <a:pt x="3327513" y="1333864"/>
                  <a:pt x="3336244" y="1164398"/>
                </a:cubicBezTo>
                <a:cubicBezTo>
                  <a:pt x="3344975" y="994932"/>
                  <a:pt x="3363232" y="504395"/>
                  <a:pt x="3367201" y="335723"/>
                </a:cubicBezTo>
                <a:cubicBezTo>
                  <a:pt x="3371170" y="167051"/>
                  <a:pt x="3365630" y="195097"/>
                  <a:pt x="3360057" y="152367"/>
                </a:cubicBezTo>
                <a:cubicBezTo>
                  <a:pt x="3354484" y="109637"/>
                  <a:pt x="3342376" y="96802"/>
                  <a:pt x="3333760" y="79339"/>
                </a:cubicBezTo>
                <a:cubicBezTo>
                  <a:pt x="3325144" y="61876"/>
                  <a:pt x="3321060" y="56056"/>
                  <a:pt x="3308360" y="47589"/>
                </a:cubicBezTo>
                <a:cubicBezTo>
                  <a:pt x="3295660" y="39122"/>
                  <a:pt x="3271318" y="32772"/>
                  <a:pt x="3257560" y="28539"/>
                </a:cubicBezTo>
                <a:cubicBezTo>
                  <a:pt x="3243802" y="24306"/>
                  <a:pt x="3250152" y="24306"/>
                  <a:pt x="3225810" y="22189"/>
                </a:cubicBezTo>
                <a:cubicBezTo>
                  <a:pt x="3201468" y="20072"/>
                  <a:pt x="3142202" y="16897"/>
                  <a:pt x="3111510" y="15839"/>
                </a:cubicBezTo>
                <a:cubicBezTo>
                  <a:pt x="3080818" y="14781"/>
                  <a:pt x="3041660" y="15839"/>
                  <a:pt x="3041660" y="15839"/>
                </a:cubicBezTo>
                <a:lnTo>
                  <a:pt x="344497" y="1551"/>
                </a:lnTo>
                <a:close/>
              </a:path>
            </a:pathLst>
          </a:custGeom>
          <a:solidFill>
            <a:srgbClr val="3E4F93"/>
          </a:solidFill>
          <a:ln w="57150" cap="rnd">
            <a:solidFill>
              <a:srgbClr val="33487A"/>
            </a:solidFill>
            <a:round/>
          </a:ln>
          <a:effectLst>
            <a:outerShdw blurRad="63500" sx="102000" sy="102000" algn="ctr" rotWithShape="0">
              <a:schemeClr val="bg2">
                <a:lumMod val="25000"/>
                <a:alpha val="40000"/>
              </a:schemeClr>
            </a:outerShdw>
          </a:effectLst>
          <a:scene3d>
            <a:camera prst="orthographicFront"/>
            <a:lightRig rig="threePt" dir="t"/>
          </a:scene3d>
          <a:sp3d extrusionH="6350" contourW="38100">
            <a:extrusionClr>
              <a:schemeClr val="tx1"/>
            </a:extrusionClr>
            <a:contourClr>
              <a:schemeClr val="bg1"/>
            </a:contourClr>
          </a:sp3d>
        </p:spPr>
        <p:style>
          <a:lnRef idx="2">
            <a:schemeClr val="accent1">
              <a:shade val="50000"/>
            </a:schemeClr>
          </a:lnRef>
          <a:fillRef idx="1">
            <a:schemeClr val="accent1"/>
          </a:fillRef>
          <a:effectRef idx="0">
            <a:schemeClr val="accent1"/>
          </a:effectRef>
          <a:fontRef idx="minor">
            <a:schemeClr val="lt1"/>
          </a:fontRef>
        </p:style>
        <p:txBody>
          <a:bodyPr tIns="0" rtlCol="0" anchor="ctr"/>
          <a:lstStyle/>
          <a:p>
            <a:pPr algn="ctr"/>
            <a:r>
              <a:rPr lang="he-IL" sz="2800" dirty="0">
                <a:solidFill>
                  <a:schemeClr val="bg1"/>
                </a:solidFill>
                <a:latin typeface="Calibri" panose="020F0502020204030204" pitchFamily="34" charset="0"/>
                <a:cs typeface="Calibri" panose="020F0502020204030204" pitchFamily="34" charset="0"/>
              </a:rPr>
              <a:t>לַחֲצוּ עָלַי </a:t>
            </a:r>
          </a:p>
          <a:p>
            <a:pPr algn="ctr"/>
            <a:r>
              <a:rPr lang="he-IL" sz="2800" dirty="0">
                <a:solidFill>
                  <a:schemeClr val="bg1"/>
                </a:solidFill>
                <a:latin typeface="Calibri" panose="020F0502020204030204" pitchFamily="34" charset="0"/>
                <a:cs typeface="Calibri" panose="020F0502020204030204" pitchFamily="34" charset="0"/>
              </a:rPr>
              <a:t>לְהַצָגַת הַתְשוּבָה.</a:t>
            </a:r>
            <a:endParaRPr lang="en-IL" sz="2800" dirty="0">
              <a:latin typeface="Calibri" panose="020F0502020204030204" pitchFamily="34" charset="0"/>
              <a:cs typeface="Calibri" panose="020F0502020204030204" pitchFamily="34" charset="0"/>
            </a:endParaRPr>
          </a:p>
        </p:txBody>
      </p:sp>
      <mc:AlternateContent xmlns:mc="http://schemas.openxmlformats.org/markup-compatibility/2006" xmlns:a14="http://schemas.microsoft.com/office/drawing/2010/main">
        <mc:Choice Requires="a14">
          <p:sp>
            <p:nvSpPr>
              <p:cNvPr id="18" name="תיבת טקסט 17">
                <a:extLst>
                  <a:ext uri="{FF2B5EF4-FFF2-40B4-BE49-F238E27FC236}">
                    <a16:creationId xmlns:a16="http://schemas.microsoft.com/office/drawing/2014/main" id="{1602F55C-60E0-45CB-ACF0-9F3C2B35D102}"/>
                  </a:ext>
                </a:extLst>
              </p:cNvPr>
              <p:cNvSpPr txBox="1"/>
              <p:nvPr/>
            </p:nvSpPr>
            <p:spPr>
              <a:xfrm>
                <a:off x="8384964" y="2929865"/>
                <a:ext cx="3458994" cy="961545"/>
              </a:xfrm>
              <a:prstGeom prst="rect">
                <a:avLst/>
              </a:prstGeom>
              <a:noFill/>
            </p:spPr>
            <p:txBody>
              <a:bodyPr wrap="square" rtlCol="1">
                <a:spAutoFit/>
              </a:bodyPr>
              <a:lstStyle/>
              <a:p>
                <a:pPr algn="l" rtl="0"/>
                <a:r>
                  <a:rPr lang="en-US" sz="4000" dirty="0">
                    <a:solidFill>
                      <a:srgbClr val="45579E"/>
                    </a:solidFill>
                    <a:latin typeface="Calibri" panose="020F0502020204030204" pitchFamily="34" charset="0"/>
                    <a:cs typeface="Calibri" panose="020F0502020204030204" pitchFamily="34" charset="0"/>
                  </a:rPr>
                  <a:t>2 + 1 + </a:t>
                </a:r>
                <a14:m>
                  <m:oMath xmlns:m="http://schemas.openxmlformats.org/officeDocument/2006/math">
                    <m:f>
                      <m:fPr>
                        <m:ctrlPr>
                          <a:rPr lang="en-US" sz="4000" i="1" smtClean="0">
                            <a:solidFill>
                              <a:srgbClr val="45579E"/>
                            </a:solidFill>
                            <a:latin typeface="Cambria Math" panose="02040503050406030204" pitchFamily="18" charset="0"/>
                            <a:cs typeface="Calibri" panose="020F0502020204030204" pitchFamily="34" charset="0"/>
                          </a:rPr>
                        </m:ctrlPr>
                      </m:fPr>
                      <m:num>
                        <m:r>
                          <a:rPr lang="en-US" sz="4000" b="0" i="1" smtClean="0">
                            <a:solidFill>
                              <a:srgbClr val="45579E"/>
                            </a:solidFill>
                            <a:latin typeface="Cambria Math" panose="02040503050406030204" pitchFamily="18" charset="0"/>
                            <a:cs typeface="Calibri" panose="020F0502020204030204" pitchFamily="34" charset="0"/>
                          </a:rPr>
                          <m:t>1</m:t>
                        </m:r>
                        <m:r>
                          <a:rPr lang="en-US" sz="4000" b="0" i="1" smtClean="0">
                            <a:solidFill>
                              <a:srgbClr val="45579E"/>
                            </a:solidFill>
                            <a:latin typeface="Cambria Math" panose="02040503050406030204" pitchFamily="18" charset="0"/>
                            <a:cs typeface="Calibri" panose="020F0502020204030204" pitchFamily="34" charset="0"/>
                          </a:rPr>
                          <m:t> </m:t>
                        </m:r>
                      </m:num>
                      <m:den>
                        <m:r>
                          <a:rPr lang="en-US" sz="4000" b="0" i="1" smtClean="0">
                            <a:solidFill>
                              <a:srgbClr val="45579E"/>
                            </a:solidFill>
                            <a:latin typeface="Cambria Math" panose="02040503050406030204" pitchFamily="18" charset="0"/>
                            <a:cs typeface="Calibri" panose="020F0502020204030204" pitchFamily="34" charset="0"/>
                          </a:rPr>
                          <m:t>2</m:t>
                        </m:r>
                      </m:den>
                    </m:f>
                    <m:r>
                      <a:rPr lang="en-US" sz="4000" b="0" i="1" smtClean="0">
                        <a:solidFill>
                          <a:srgbClr val="45579E"/>
                        </a:solidFill>
                        <a:latin typeface="Cambria Math" panose="02040503050406030204" pitchFamily="18" charset="0"/>
                        <a:cs typeface="Calibri" panose="020F0502020204030204" pitchFamily="34" charset="0"/>
                      </a:rPr>
                      <m:t> </m:t>
                    </m:r>
                  </m:oMath>
                </a14:m>
                <a:r>
                  <a:rPr lang="en-US" sz="4000" dirty="0">
                    <a:solidFill>
                      <a:srgbClr val="45579E"/>
                    </a:solidFill>
                    <a:latin typeface="Calibri" panose="020F0502020204030204" pitchFamily="34" charset="0"/>
                    <a:cs typeface="Calibri" panose="020F0502020204030204" pitchFamily="34" charset="0"/>
                  </a:rPr>
                  <a:t>+ </a:t>
                </a:r>
                <a14:m>
                  <m:oMath xmlns:m="http://schemas.openxmlformats.org/officeDocument/2006/math">
                    <m:f>
                      <m:fPr>
                        <m:ctrlPr>
                          <a:rPr lang="en-US" sz="4000" i="1" dirty="0" smtClean="0">
                            <a:solidFill>
                              <a:srgbClr val="45579E"/>
                            </a:solidFill>
                            <a:latin typeface="Cambria Math" panose="02040503050406030204" pitchFamily="18" charset="0"/>
                            <a:cs typeface="Calibri" panose="020F0502020204030204" pitchFamily="34" charset="0"/>
                          </a:rPr>
                        </m:ctrlPr>
                      </m:fPr>
                      <m:num>
                        <m:r>
                          <a:rPr lang="en-US" sz="4000" b="0" i="1" dirty="0" smtClean="0">
                            <a:solidFill>
                              <a:srgbClr val="45579E"/>
                            </a:solidFill>
                            <a:latin typeface="Cambria Math" panose="02040503050406030204" pitchFamily="18" charset="0"/>
                            <a:cs typeface="Calibri" panose="020F0502020204030204" pitchFamily="34" charset="0"/>
                          </a:rPr>
                          <m:t>1</m:t>
                        </m:r>
                      </m:num>
                      <m:den>
                        <m:r>
                          <a:rPr lang="en-US" sz="4000" b="0" i="1" dirty="0" smtClean="0">
                            <a:solidFill>
                              <a:srgbClr val="45579E"/>
                            </a:solidFill>
                            <a:latin typeface="Cambria Math" panose="02040503050406030204" pitchFamily="18" charset="0"/>
                            <a:cs typeface="Calibri" panose="020F0502020204030204" pitchFamily="34" charset="0"/>
                          </a:rPr>
                          <m:t>2</m:t>
                        </m:r>
                      </m:den>
                    </m:f>
                  </m:oMath>
                </a14:m>
                <a:r>
                  <a:rPr lang="en-US" sz="4000" dirty="0">
                    <a:solidFill>
                      <a:srgbClr val="45579E"/>
                    </a:solidFill>
                    <a:latin typeface="Calibri" panose="020F0502020204030204" pitchFamily="34" charset="0"/>
                    <a:cs typeface="Calibri" panose="020F0502020204030204" pitchFamily="34" charset="0"/>
                  </a:rPr>
                  <a:t> = 4</a:t>
                </a:r>
                <a:r>
                  <a:rPr lang="en-US" sz="2800" dirty="0">
                    <a:solidFill>
                      <a:srgbClr val="45579E"/>
                    </a:solidFill>
                    <a:latin typeface="Calibri" panose="020F0502020204030204" pitchFamily="34" charset="0"/>
                    <a:cs typeface="Calibri" panose="020F0502020204030204" pitchFamily="34" charset="0"/>
                  </a:rPr>
                  <a:t> </a:t>
                </a:r>
                <a:endParaRPr lang="he-IL" sz="2800" dirty="0">
                  <a:solidFill>
                    <a:srgbClr val="45579E"/>
                  </a:solidFill>
                  <a:latin typeface="Calibri" panose="020F0502020204030204" pitchFamily="34" charset="0"/>
                  <a:cs typeface="Calibri" panose="020F0502020204030204" pitchFamily="34" charset="0"/>
                </a:endParaRPr>
              </a:p>
            </p:txBody>
          </p:sp>
        </mc:Choice>
        <mc:Fallback xmlns="">
          <p:sp>
            <p:nvSpPr>
              <p:cNvPr id="18" name="תיבת טקסט 17">
                <a:extLst>
                  <a:ext uri="{FF2B5EF4-FFF2-40B4-BE49-F238E27FC236}">
                    <a16:creationId xmlns:a16="http://schemas.microsoft.com/office/drawing/2014/main" id="{1602F55C-60E0-45CB-ACF0-9F3C2B35D102}"/>
                  </a:ext>
                </a:extLst>
              </p:cNvPr>
              <p:cNvSpPr txBox="1">
                <a:spLocks noRot="1" noChangeAspect="1" noMove="1" noResize="1" noEditPoints="1" noAdjustHandles="1" noChangeArrowheads="1" noChangeShapeType="1" noTextEdit="1"/>
              </p:cNvSpPr>
              <p:nvPr/>
            </p:nvSpPr>
            <p:spPr>
              <a:xfrm>
                <a:off x="8384964" y="2929865"/>
                <a:ext cx="3458994" cy="961545"/>
              </a:xfrm>
              <a:prstGeom prst="rect">
                <a:avLst/>
              </a:prstGeom>
              <a:blipFill>
                <a:blip r:embed="rId5"/>
                <a:stretch>
                  <a:fillRect l="-6162" r="-6162" b="-14013"/>
                </a:stretch>
              </a:blipFill>
            </p:spPr>
            <p:txBody>
              <a:bodyPr/>
              <a:lstStyle/>
              <a:p>
                <a:r>
                  <a:rPr lang="en-IL">
                    <a:noFill/>
                  </a:rPr>
                  <a:t> </a:t>
                </a:r>
              </a:p>
            </p:txBody>
          </p:sp>
        </mc:Fallback>
      </mc:AlternateContent>
      <p:sp>
        <p:nvSpPr>
          <p:cNvPr id="19" name="תיבת טקסט 18">
            <a:extLst>
              <a:ext uri="{FF2B5EF4-FFF2-40B4-BE49-F238E27FC236}">
                <a16:creationId xmlns:a16="http://schemas.microsoft.com/office/drawing/2014/main" id="{A700775B-2FFD-42A7-BFDD-30937D333773}"/>
              </a:ext>
            </a:extLst>
          </p:cNvPr>
          <p:cNvSpPr txBox="1"/>
          <p:nvPr/>
        </p:nvSpPr>
        <p:spPr>
          <a:xfrm>
            <a:off x="4779882" y="3014201"/>
            <a:ext cx="3044420" cy="707886"/>
          </a:xfrm>
          <a:prstGeom prst="rect">
            <a:avLst/>
          </a:prstGeom>
          <a:noFill/>
        </p:spPr>
        <p:txBody>
          <a:bodyPr wrap="square" rtlCol="1">
            <a:spAutoFit/>
          </a:bodyPr>
          <a:lstStyle/>
          <a:p>
            <a:pPr algn="l" rtl="0"/>
            <a:r>
              <a:rPr lang="en-US" sz="4000" dirty="0">
                <a:solidFill>
                  <a:srgbClr val="45579E"/>
                </a:solidFill>
                <a:latin typeface="Calibri" panose="020F0502020204030204" pitchFamily="34" charset="0"/>
                <a:cs typeface="Calibri" panose="020F0502020204030204" pitchFamily="34" charset="0"/>
              </a:rPr>
              <a:t>5+1+1+1 = 8</a:t>
            </a:r>
            <a:r>
              <a:rPr lang="en-US" sz="2800" dirty="0">
                <a:solidFill>
                  <a:srgbClr val="45579E"/>
                </a:solidFill>
                <a:latin typeface="Calibri" panose="020F0502020204030204" pitchFamily="34" charset="0"/>
                <a:cs typeface="Calibri" panose="020F0502020204030204" pitchFamily="34" charset="0"/>
              </a:rPr>
              <a:t> </a:t>
            </a:r>
            <a:endParaRPr lang="he-IL" sz="2800" dirty="0">
              <a:solidFill>
                <a:srgbClr val="45579E"/>
              </a:solidFill>
              <a:latin typeface="Calibri" panose="020F0502020204030204" pitchFamily="34" charset="0"/>
              <a:cs typeface="Calibri" panose="020F0502020204030204" pitchFamily="34" charset="0"/>
            </a:endParaRPr>
          </a:p>
        </p:txBody>
      </p:sp>
      <mc:AlternateContent xmlns:mc="http://schemas.openxmlformats.org/markup-compatibility/2006" xmlns:a14="http://schemas.microsoft.com/office/drawing/2010/main">
        <mc:Choice Requires="a14">
          <p:sp>
            <p:nvSpPr>
              <p:cNvPr id="20" name="תיבת טקסט 19">
                <a:extLst>
                  <a:ext uri="{FF2B5EF4-FFF2-40B4-BE49-F238E27FC236}">
                    <a16:creationId xmlns:a16="http://schemas.microsoft.com/office/drawing/2014/main" id="{CC67070E-515C-4A29-A185-ADFEE3A228A7}"/>
                  </a:ext>
                </a:extLst>
              </p:cNvPr>
              <p:cNvSpPr txBox="1"/>
              <p:nvPr/>
            </p:nvSpPr>
            <p:spPr>
              <a:xfrm>
                <a:off x="7789823" y="5203754"/>
                <a:ext cx="3330863" cy="707886"/>
              </a:xfrm>
              <a:prstGeom prst="rect">
                <a:avLst/>
              </a:prstGeom>
              <a:noFill/>
            </p:spPr>
            <p:txBody>
              <a:bodyPr wrap="square" rtlCol="1">
                <a:spAutoFit/>
              </a:bodyPr>
              <a:lstStyle/>
              <a:p>
                <a:pPr algn="l" rtl="0"/>
                <a:r>
                  <a:rPr lang="en-US" sz="4000" dirty="0">
                    <a:solidFill>
                      <a:srgbClr val="45579E"/>
                    </a:solidFill>
                    <a:latin typeface="Calibri" panose="020F0502020204030204" pitchFamily="34" charset="0"/>
                    <a:cs typeface="Calibri" panose="020F0502020204030204" pitchFamily="34" charset="0"/>
                  </a:rPr>
                  <a:t>8 +</a:t>
                </a:r>
                <a14:m>
                  <m:oMath xmlns:m="http://schemas.openxmlformats.org/officeDocument/2006/math">
                    <m:r>
                      <a:rPr lang="en-US" sz="4000" b="0" i="0" smtClean="0">
                        <a:solidFill>
                          <a:srgbClr val="45579E"/>
                        </a:solidFill>
                        <a:latin typeface="Cambria Math" panose="02040503050406030204" pitchFamily="18" charset="0"/>
                        <a:cs typeface="Calibri" panose="020F0502020204030204" pitchFamily="34" charset="0"/>
                      </a:rPr>
                      <m:t> </m:t>
                    </m:r>
                    <m:r>
                      <a:rPr lang="en-US" sz="4000" b="0" i="1" smtClean="0">
                        <a:solidFill>
                          <a:srgbClr val="45579E"/>
                        </a:solidFill>
                        <a:latin typeface="Cambria Math" panose="02040503050406030204" pitchFamily="18" charset="0"/>
                        <a:cs typeface="Calibri" panose="020F0502020204030204" pitchFamily="34" charset="0"/>
                      </a:rPr>
                      <m:t>8</m:t>
                    </m:r>
                    <m:r>
                      <a:rPr lang="en-US" sz="4000" b="0" i="1" smtClean="0">
                        <a:solidFill>
                          <a:srgbClr val="45579E"/>
                        </a:solidFill>
                        <a:latin typeface="Cambria Math" panose="02040503050406030204" pitchFamily="18" charset="0"/>
                        <a:cs typeface="Calibri" panose="020F0502020204030204" pitchFamily="34" charset="0"/>
                      </a:rPr>
                      <m:t> </m:t>
                    </m:r>
                    <m:r>
                      <m:rPr>
                        <m:nor/>
                      </m:rPr>
                      <a:rPr lang="en-US" sz="4000" dirty="0">
                        <a:solidFill>
                          <a:srgbClr val="45579E"/>
                        </a:solidFill>
                        <a:latin typeface="Calibri" panose="020F0502020204030204" pitchFamily="34" charset="0"/>
                        <a:cs typeface="Calibri" panose="020F0502020204030204" pitchFamily="34" charset="0"/>
                      </a:rPr>
                      <m:t>+</m:t>
                    </m:r>
                    <m:r>
                      <a:rPr lang="en-US" sz="4000" b="0" i="1" dirty="0" smtClean="0">
                        <a:solidFill>
                          <a:srgbClr val="45579E"/>
                        </a:solidFill>
                        <a:latin typeface="Cambria Math" panose="02040503050406030204" pitchFamily="18" charset="0"/>
                        <a:cs typeface="Calibri" panose="020F0502020204030204" pitchFamily="34" charset="0"/>
                      </a:rPr>
                      <m:t> </m:t>
                    </m:r>
                    <m:r>
                      <a:rPr lang="en-US" sz="4000" b="0" i="1" smtClean="0">
                        <a:solidFill>
                          <a:srgbClr val="45579E"/>
                        </a:solidFill>
                        <a:latin typeface="Cambria Math" panose="02040503050406030204" pitchFamily="18" charset="0"/>
                        <a:cs typeface="Calibri" panose="020F0502020204030204" pitchFamily="34" charset="0"/>
                      </a:rPr>
                      <m:t>4</m:t>
                    </m:r>
                    <m:r>
                      <a:rPr lang="en-US" sz="4000" b="0" i="1" smtClean="0">
                        <a:solidFill>
                          <a:srgbClr val="45579E"/>
                        </a:solidFill>
                        <a:latin typeface="Cambria Math" panose="02040503050406030204" pitchFamily="18" charset="0"/>
                        <a:cs typeface="Calibri" panose="020F0502020204030204" pitchFamily="34" charset="0"/>
                      </a:rPr>
                      <m:t> </m:t>
                    </m:r>
                  </m:oMath>
                </a14:m>
                <a:r>
                  <a:rPr lang="en-US" sz="4000" dirty="0">
                    <a:solidFill>
                      <a:srgbClr val="45579E"/>
                    </a:solidFill>
                    <a:latin typeface="Calibri" panose="020F0502020204030204" pitchFamily="34" charset="0"/>
                    <a:cs typeface="Calibri" panose="020F0502020204030204" pitchFamily="34" charset="0"/>
                  </a:rPr>
                  <a:t>= 20</a:t>
                </a:r>
                <a:endParaRPr lang="he-IL" sz="2800" dirty="0">
                  <a:solidFill>
                    <a:srgbClr val="45579E"/>
                  </a:solidFill>
                  <a:latin typeface="Calibri" panose="020F0502020204030204" pitchFamily="34" charset="0"/>
                  <a:cs typeface="Calibri" panose="020F0502020204030204" pitchFamily="34" charset="0"/>
                </a:endParaRPr>
              </a:p>
            </p:txBody>
          </p:sp>
        </mc:Choice>
        <mc:Fallback xmlns="">
          <p:sp>
            <p:nvSpPr>
              <p:cNvPr id="20" name="תיבת טקסט 19">
                <a:extLst>
                  <a:ext uri="{FF2B5EF4-FFF2-40B4-BE49-F238E27FC236}">
                    <a16:creationId xmlns:a16="http://schemas.microsoft.com/office/drawing/2014/main" id="{CC67070E-515C-4A29-A185-ADFEE3A228A7}"/>
                  </a:ext>
                </a:extLst>
              </p:cNvPr>
              <p:cNvSpPr txBox="1">
                <a:spLocks noRot="1" noChangeAspect="1" noMove="1" noResize="1" noEditPoints="1" noAdjustHandles="1" noChangeArrowheads="1" noChangeShapeType="1" noTextEdit="1"/>
              </p:cNvSpPr>
              <p:nvPr/>
            </p:nvSpPr>
            <p:spPr>
              <a:xfrm>
                <a:off x="7789823" y="5203754"/>
                <a:ext cx="3330863" cy="707886"/>
              </a:xfrm>
              <a:prstGeom prst="rect">
                <a:avLst/>
              </a:prstGeom>
              <a:blipFill>
                <a:blip r:embed="rId6"/>
                <a:stretch>
                  <a:fillRect l="-6593" t="-15517" b="-36207"/>
                </a:stretch>
              </a:blipFill>
            </p:spPr>
            <p:txBody>
              <a:bodyPr/>
              <a:lstStyle/>
              <a:p>
                <a:r>
                  <a:rPr lang="en-IL">
                    <a:noFill/>
                  </a:rPr>
                  <a:t> </a:t>
                </a:r>
              </a:p>
            </p:txBody>
          </p:sp>
        </mc:Fallback>
      </mc:AlternateContent>
      <p:sp>
        <p:nvSpPr>
          <p:cNvPr id="21" name="תיבת טקסט 20">
            <a:extLst>
              <a:ext uri="{FF2B5EF4-FFF2-40B4-BE49-F238E27FC236}">
                <a16:creationId xmlns:a16="http://schemas.microsoft.com/office/drawing/2014/main" id="{A524EAAE-0254-402C-87BC-F1BAABE74938}"/>
              </a:ext>
            </a:extLst>
          </p:cNvPr>
          <p:cNvSpPr txBox="1"/>
          <p:nvPr/>
        </p:nvSpPr>
        <p:spPr>
          <a:xfrm>
            <a:off x="6805230" y="5961375"/>
            <a:ext cx="4700326" cy="523220"/>
          </a:xfrm>
          <a:prstGeom prst="rect">
            <a:avLst/>
          </a:prstGeom>
          <a:noFill/>
        </p:spPr>
        <p:txBody>
          <a:bodyPr wrap="none" rtlCol="1">
            <a:spAutoFit/>
          </a:bodyPr>
          <a:lstStyle/>
          <a:p>
            <a:r>
              <a:rPr lang="he-IL" sz="2800" dirty="0">
                <a:latin typeface="Calibri" panose="020F0502020204030204" pitchFamily="34" charset="0"/>
                <a:cs typeface="Calibri" panose="020F0502020204030204" pitchFamily="34" charset="0"/>
              </a:rPr>
              <a:t>גַלְיָה קִבְּלָה 20 שְקָלִים בִּ־3 שָבוּעוֹת.</a:t>
            </a:r>
          </a:p>
        </p:txBody>
      </p:sp>
      <p:sp>
        <p:nvSpPr>
          <p:cNvPr id="22" name="תיבת טקסט 21">
            <a:extLst>
              <a:ext uri="{FF2B5EF4-FFF2-40B4-BE49-F238E27FC236}">
                <a16:creationId xmlns:a16="http://schemas.microsoft.com/office/drawing/2014/main" id="{F1C5FE2A-3B30-4C5E-8839-C8FCB731AA4A}"/>
              </a:ext>
            </a:extLst>
          </p:cNvPr>
          <p:cNvSpPr txBox="1"/>
          <p:nvPr/>
        </p:nvSpPr>
        <p:spPr>
          <a:xfrm>
            <a:off x="5391375" y="1476495"/>
            <a:ext cx="1486305" cy="523220"/>
          </a:xfrm>
          <a:prstGeom prst="rect">
            <a:avLst/>
          </a:prstGeom>
          <a:noFill/>
        </p:spPr>
        <p:txBody>
          <a:bodyPr wrap="none" rtlCol="1">
            <a:spAutoFit/>
          </a:bodyPr>
          <a:lstStyle/>
          <a:p>
            <a:r>
              <a:rPr lang="he-IL" sz="2800" dirty="0">
                <a:latin typeface="Calibri" panose="020F0502020204030204" pitchFamily="34" charset="0"/>
                <a:cs typeface="Calibri" panose="020F0502020204030204" pitchFamily="34" charset="0"/>
              </a:rPr>
              <a:t>שָבוּע שֵנִי</a:t>
            </a:r>
          </a:p>
        </p:txBody>
      </p:sp>
      <p:sp>
        <p:nvSpPr>
          <p:cNvPr id="27" name="תיבת טקסט 26">
            <a:extLst>
              <a:ext uri="{FF2B5EF4-FFF2-40B4-BE49-F238E27FC236}">
                <a16:creationId xmlns:a16="http://schemas.microsoft.com/office/drawing/2014/main" id="{D454C7E0-ABD8-4996-AE5D-958B9683E005}"/>
              </a:ext>
            </a:extLst>
          </p:cNvPr>
          <p:cNvSpPr txBox="1"/>
          <p:nvPr/>
        </p:nvSpPr>
        <p:spPr>
          <a:xfrm>
            <a:off x="886485" y="3051990"/>
            <a:ext cx="2495344" cy="707886"/>
          </a:xfrm>
          <a:prstGeom prst="rect">
            <a:avLst/>
          </a:prstGeom>
          <a:noFill/>
        </p:spPr>
        <p:txBody>
          <a:bodyPr wrap="square" rtlCol="1">
            <a:spAutoFit/>
          </a:bodyPr>
          <a:lstStyle/>
          <a:p>
            <a:pPr algn="l" rtl="0"/>
            <a:r>
              <a:rPr lang="en-US" sz="4000" dirty="0">
                <a:solidFill>
                  <a:srgbClr val="45579E"/>
                </a:solidFill>
                <a:latin typeface="Calibri" panose="020F0502020204030204" pitchFamily="34" charset="0"/>
                <a:cs typeface="Calibri" panose="020F0502020204030204" pitchFamily="34" charset="0"/>
              </a:rPr>
              <a:t>5+2+1 = 8</a:t>
            </a:r>
            <a:r>
              <a:rPr lang="en-US" sz="2800" dirty="0">
                <a:solidFill>
                  <a:srgbClr val="45579E"/>
                </a:solidFill>
                <a:latin typeface="Calibri" panose="020F0502020204030204" pitchFamily="34" charset="0"/>
                <a:cs typeface="Calibri" panose="020F0502020204030204" pitchFamily="34" charset="0"/>
              </a:rPr>
              <a:t> </a:t>
            </a:r>
            <a:endParaRPr lang="he-IL" sz="2800" dirty="0">
              <a:solidFill>
                <a:srgbClr val="45579E"/>
              </a:solidFill>
              <a:latin typeface="Calibri" panose="020F0502020204030204" pitchFamily="34" charset="0"/>
              <a:cs typeface="Calibri" panose="020F0502020204030204" pitchFamily="34" charset="0"/>
            </a:endParaRPr>
          </a:p>
        </p:txBody>
      </p:sp>
      <p:grpSp>
        <p:nvGrpSpPr>
          <p:cNvPr id="11" name="שבוע שני">
            <a:extLst>
              <a:ext uri="{FF2B5EF4-FFF2-40B4-BE49-F238E27FC236}">
                <a16:creationId xmlns:a16="http://schemas.microsoft.com/office/drawing/2014/main" id="{4ADF935F-5F99-42B0-8B92-6B50FD20DCA4}"/>
              </a:ext>
            </a:extLst>
          </p:cNvPr>
          <p:cNvGrpSpPr/>
          <p:nvPr/>
        </p:nvGrpSpPr>
        <p:grpSpPr>
          <a:xfrm>
            <a:off x="438013" y="2086200"/>
            <a:ext cx="2757850" cy="1111340"/>
            <a:chOff x="2256874" y="1331923"/>
            <a:chExt cx="2757850" cy="1111340"/>
          </a:xfrm>
        </p:grpSpPr>
        <p:pic>
          <p:nvPicPr>
            <p:cNvPr id="23" name="Picture 8" descr="5 ₪">
              <a:extLst>
                <a:ext uri="{FF2B5EF4-FFF2-40B4-BE49-F238E27FC236}">
                  <a16:creationId xmlns:a16="http://schemas.microsoft.com/office/drawing/2014/main" id="{4FE442A4-E5E8-4D13-8163-C4B8DDA56EC6}"/>
                </a:ext>
              </a:extLst>
            </p:cNvPr>
            <p:cNvPicPr>
              <a:picLocks noChangeAspect="1" noChangeArrowheads="1"/>
            </p:cNvPicPr>
            <p:nvPr/>
          </p:nvPicPr>
          <p:blipFill rotWithShape="1">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l="61224" t="26361" r="13889" b="23671"/>
            <a:stretch/>
          </p:blipFill>
          <p:spPr bwMode="auto">
            <a:xfrm>
              <a:off x="2256874" y="1331923"/>
              <a:ext cx="1055958" cy="1111340"/>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25" name="Picture 4">
              <a:extLst>
                <a:ext uri="{FF2B5EF4-FFF2-40B4-BE49-F238E27FC236}">
                  <a16:creationId xmlns:a16="http://schemas.microsoft.com/office/drawing/2014/main" id="{650EEE43-D15D-43A1-8A7C-80C9B7D2D5E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159" r="159"/>
            <a:stretch/>
          </p:blipFill>
          <p:spPr bwMode="auto">
            <a:xfrm>
              <a:off x="4353968" y="1498872"/>
              <a:ext cx="660756" cy="666508"/>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28" name="Picture 6" descr="2 ₪">
              <a:extLst>
                <a:ext uri="{FF2B5EF4-FFF2-40B4-BE49-F238E27FC236}">
                  <a16:creationId xmlns:a16="http://schemas.microsoft.com/office/drawing/2014/main" id="{291F2273-88B7-4F4C-974C-0DA022E2BCE4}"/>
                </a:ext>
              </a:extLst>
            </p:cNvPr>
            <p:cNvPicPr>
              <a:picLocks noChangeAspect="1" noChangeArrowheads="1"/>
            </p:cNvPicPr>
            <p:nvPr/>
          </p:nvPicPr>
          <p:blipFill rotWithShape="1">
            <a:blip r:embed="rId7">
              <a:extLst>
                <a:ext uri="{28A0092B-C50C-407E-A947-70E740481C1C}">
                  <a14:useLocalDpi xmlns:a14="http://schemas.microsoft.com/office/drawing/2010/main" val="0"/>
                </a:ext>
              </a:extLst>
            </a:blip>
            <a:srcRect l="60756" t="21466" r="12516" b="25848"/>
            <a:stretch/>
          </p:blipFill>
          <p:spPr bwMode="auto">
            <a:xfrm>
              <a:off x="3356048" y="1381871"/>
              <a:ext cx="871508" cy="900510"/>
            </a:xfrm>
            <a:prstGeom prst="rect">
              <a:avLst/>
            </a:prstGeom>
            <a:noFill/>
            <a:ln>
              <a:noFill/>
            </a:ln>
            <a:extLst>
              <a:ext uri="{909E8E84-426E-40DD-AFC4-6F175D3DCCD1}">
                <a14:hiddenFill xmlns:a14="http://schemas.microsoft.com/office/drawing/2010/main">
                  <a:solidFill>
                    <a:srgbClr val="FFFFFF"/>
                  </a:solidFill>
                </a14:hiddenFill>
              </a:ext>
            </a:extLst>
          </p:spPr>
        </p:pic>
      </p:grpSp>
      <p:sp>
        <p:nvSpPr>
          <p:cNvPr id="29" name="תיבת טקסט 28">
            <a:extLst>
              <a:ext uri="{FF2B5EF4-FFF2-40B4-BE49-F238E27FC236}">
                <a16:creationId xmlns:a16="http://schemas.microsoft.com/office/drawing/2014/main" id="{A6B9F521-C056-4A97-AFB3-E73DC300FAF1}"/>
              </a:ext>
            </a:extLst>
          </p:cNvPr>
          <p:cNvSpPr txBox="1"/>
          <p:nvPr/>
        </p:nvSpPr>
        <p:spPr>
          <a:xfrm>
            <a:off x="1137685" y="1518301"/>
            <a:ext cx="1850186" cy="523220"/>
          </a:xfrm>
          <a:prstGeom prst="rect">
            <a:avLst/>
          </a:prstGeom>
          <a:noFill/>
        </p:spPr>
        <p:txBody>
          <a:bodyPr wrap="none" rtlCol="1">
            <a:spAutoFit/>
          </a:bodyPr>
          <a:lstStyle/>
          <a:p>
            <a:r>
              <a:rPr lang="he-IL" sz="2800" dirty="0">
                <a:latin typeface="Calibri" panose="020F0502020204030204" pitchFamily="34" charset="0"/>
                <a:cs typeface="Calibri" panose="020F0502020204030204" pitchFamily="34" charset="0"/>
              </a:rPr>
              <a:t>שָבוּע שְלִישִי</a:t>
            </a:r>
          </a:p>
        </p:txBody>
      </p:sp>
      <p:grpSp>
        <p:nvGrpSpPr>
          <p:cNvPr id="3" name="קבוצה 2">
            <a:extLst>
              <a:ext uri="{FF2B5EF4-FFF2-40B4-BE49-F238E27FC236}">
                <a16:creationId xmlns:a16="http://schemas.microsoft.com/office/drawing/2014/main" id="{52299E1E-6838-49AB-BC6E-B1AE0B6051C9}"/>
              </a:ext>
            </a:extLst>
          </p:cNvPr>
          <p:cNvGrpSpPr/>
          <p:nvPr/>
        </p:nvGrpSpPr>
        <p:grpSpPr>
          <a:xfrm>
            <a:off x="8191195" y="2125789"/>
            <a:ext cx="3204560" cy="791949"/>
            <a:chOff x="8191195" y="1776462"/>
            <a:chExt cx="3204560" cy="791949"/>
          </a:xfrm>
        </p:grpSpPr>
        <p:pic>
          <p:nvPicPr>
            <p:cNvPr id="12" name="Picture 4">
              <a:extLst>
                <a:ext uri="{FF2B5EF4-FFF2-40B4-BE49-F238E27FC236}">
                  <a16:creationId xmlns:a16="http://schemas.microsoft.com/office/drawing/2014/main" id="{0875BD32-26BA-445B-86F8-C39FCDBB3EF4}"/>
                </a:ext>
              </a:extLst>
            </p:cNvPr>
            <p:cNvPicPr>
              <a:picLocks noChangeAspect="1" noChangeArrowheads="1"/>
            </p:cNvPicPr>
            <p:nvPr/>
          </p:nvPicPr>
          <p:blipFill>
            <a:blip r:embed="rId8">
              <a:extLst>
                <a:ext uri="{28A0092B-C50C-407E-A947-70E740481C1C}">
                  <a14:useLocalDpi xmlns:a14="http://schemas.microsoft.com/office/drawing/2010/main" val="0"/>
                </a:ext>
              </a:extLst>
            </a:blip>
            <a:srcRect l="682" r="682"/>
            <a:stretch/>
          </p:blipFill>
          <p:spPr bwMode="auto">
            <a:xfrm>
              <a:off x="10622786" y="1788714"/>
              <a:ext cx="772969" cy="779697"/>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13" name="Picture 4">
              <a:extLst>
                <a:ext uri="{FF2B5EF4-FFF2-40B4-BE49-F238E27FC236}">
                  <a16:creationId xmlns:a16="http://schemas.microsoft.com/office/drawing/2014/main" id="{B871D3B2-51D6-4EA4-8DDB-A32BBFAE46A9}"/>
                </a:ext>
              </a:extLst>
            </p:cNvPr>
            <p:cNvPicPr>
              <a:picLocks noChangeAspect="1" noChangeArrowheads="1"/>
            </p:cNvPicPr>
            <p:nvPr/>
          </p:nvPicPr>
          <p:blipFill>
            <a:blip r:embed="rId8">
              <a:extLst>
                <a:ext uri="{28A0092B-C50C-407E-A947-70E740481C1C}">
                  <a14:useLocalDpi xmlns:a14="http://schemas.microsoft.com/office/drawing/2010/main" val="0"/>
                </a:ext>
              </a:extLst>
            </a:blip>
            <a:srcRect l="682" r="682"/>
            <a:stretch/>
          </p:blipFill>
          <p:spPr bwMode="auto">
            <a:xfrm>
              <a:off x="9831819" y="1776462"/>
              <a:ext cx="772969" cy="779697"/>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31" name="Picture 6" descr="2 ₪">
              <a:extLst>
                <a:ext uri="{FF2B5EF4-FFF2-40B4-BE49-F238E27FC236}">
                  <a16:creationId xmlns:a16="http://schemas.microsoft.com/office/drawing/2014/main" id="{3B6BCD2B-D5B8-4A43-BFF6-4F29A50D053F}"/>
                </a:ext>
              </a:extLst>
            </p:cNvPr>
            <p:cNvPicPr>
              <a:picLocks noChangeAspect="1" noChangeArrowheads="1"/>
            </p:cNvPicPr>
            <p:nvPr/>
          </p:nvPicPr>
          <p:blipFill rotWithShape="1">
            <a:blip r:embed="rId7">
              <a:extLst>
                <a:ext uri="{28A0092B-C50C-407E-A947-70E740481C1C}">
                  <a14:useLocalDpi xmlns:a14="http://schemas.microsoft.com/office/drawing/2010/main" val="0"/>
                </a:ext>
              </a:extLst>
            </a:blip>
            <a:srcRect l="60756" t="21466" r="12516" b="25848"/>
            <a:stretch/>
          </p:blipFill>
          <p:spPr bwMode="auto">
            <a:xfrm>
              <a:off x="8191195" y="1801736"/>
              <a:ext cx="699814" cy="723102"/>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32" name="Picture 4">
              <a:extLst>
                <a:ext uri="{FF2B5EF4-FFF2-40B4-BE49-F238E27FC236}">
                  <a16:creationId xmlns:a16="http://schemas.microsoft.com/office/drawing/2014/main" id="{85F225D0-E39F-417E-9DDB-3BF4E8D2B50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159" r="159"/>
            <a:stretch/>
          </p:blipFill>
          <p:spPr bwMode="auto">
            <a:xfrm>
              <a:off x="9038549" y="1858330"/>
              <a:ext cx="660756" cy="666508"/>
            </a:xfrm>
            <a:prstGeom prst="rect">
              <a:avLst/>
            </a:prstGeom>
            <a:noFill/>
            <a:ln>
              <a:noFill/>
            </a:ln>
            <a:extLst>
              <a:ext uri="{909E8E84-426E-40DD-AFC4-6F175D3DCCD1}">
                <a14:hiddenFill xmlns:a14="http://schemas.microsoft.com/office/drawing/2010/main">
                  <a:solidFill>
                    <a:srgbClr val="FFFFFF"/>
                  </a:solidFill>
                </a14:hiddenFill>
              </a:ext>
            </a:extLst>
          </p:spPr>
        </p:pic>
      </p:grpSp>
      <p:sp>
        <p:nvSpPr>
          <p:cNvPr id="34" name="תיבת טקסט 33">
            <a:extLst>
              <a:ext uri="{FF2B5EF4-FFF2-40B4-BE49-F238E27FC236}">
                <a16:creationId xmlns:a16="http://schemas.microsoft.com/office/drawing/2014/main" id="{1BC4EF56-9A0B-43C3-ABB7-AC95549B9CAB}"/>
              </a:ext>
            </a:extLst>
          </p:cNvPr>
          <p:cNvSpPr txBox="1"/>
          <p:nvPr/>
        </p:nvSpPr>
        <p:spPr>
          <a:xfrm>
            <a:off x="9395804" y="1452985"/>
            <a:ext cx="1747593" cy="523220"/>
          </a:xfrm>
          <a:prstGeom prst="rect">
            <a:avLst/>
          </a:prstGeom>
          <a:noFill/>
        </p:spPr>
        <p:txBody>
          <a:bodyPr wrap="none" rtlCol="1">
            <a:spAutoFit/>
          </a:bodyPr>
          <a:lstStyle/>
          <a:p>
            <a:r>
              <a:rPr lang="he-IL" sz="2800" dirty="0">
                <a:latin typeface="Calibri" panose="020F0502020204030204" pitchFamily="34" charset="0"/>
                <a:cs typeface="Calibri" panose="020F0502020204030204" pitchFamily="34" charset="0"/>
              </a:rPr>
              <a:t>שָבוּע רִאשוֹן</a:t>
            </a:r>
          </a:p>
        </p:txBody>
      </p:sp>
      <p:cxnSp>
        <p:nvCxnSpPr>
          <p:cNvPr id="36" name="מחבר ישר 35">
            <a:extLst>
              <a:ext uri="{FF2B5EF4-FFF2-40B4-BE49-F238E27FC236}">
                <a16:creationId xmlns:a16="http://schemas.microsoft.com/office/drawing/2014/main" id="{4E1FF7FB-A4B7-43C3-92F8-95361E5BFA58}"/>
              </a:ext>
            </a:extLst>
          </p:cNvPr>
          <p:cNvCxnSpPr/>
          <p:nvPr/>
        </p:nvCxnSpPr>
        <p:spPr>
          <a:xfrm>
            <a:off x="3744686" y="1652139"/>
            <a:ext cx="0" cy="2328346"/>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37" name="מחבר ישר 36">
            <a:extLst>
              <a:ext uri="{FF2B5EF4-FFF2-40B4-BE49-F238E27FC236}">
                <a16:creationId xmlns:a16="http://schemas.microsoft.com/office/drawing/2014/main" id="{7300DE06-B376-4BC7-9D06-40ECB93702A9}"/>
              </a:ext>
            </a:extLst>
          </p:cNvPr>
          <p:cNvCxnSpPr/>
          <p:nvPr/>
        </p:nvCxnSpPr>
        <p:spPr>
          <a:xfrm>
            <a:off x="7980439" y="1596369"/>
            <a:ext cx="0" cy="2328346"/>
          </a:xfrm>
          <a:prstGeom prst="line">
            <a:avLst/>
          </a:prstGeom>
          <a:ln w="3810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05103101"/>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11"/>
                    </p:tgtEl>
                  </p:cond>
                </p:stCondLst>
                <p:endSync evt="end" delay="0">
                  <p:rtn val="all"/>
                </p:endSync>
                <p:childTnLst>
                  <p:par>
                    <p:cTn id="3" fill="hold">
                      <p:stCondLst>
                        <p:cond delay="0"/>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9"/>
                                          </p:stCondLst>
                                        </p:cTn>
                                        <p:tgtEl>
                                          <p:spTgt spid="2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6"/>
                                        </p:tgtEl>
                                        <p:attrNameLst>
                                          <p:attrName>style.visibility</p:attrName>
                                        </p:attrNameLst>
                                      </p:cBhvr>
                                      <p:to>
                                        <p:strVal val="visible"/>
                                      </p:to>
                                    </p:set>
                                  </p:childTnLst>
                                </p:cTn>
                              </p:par>
                              <p:par>
                                <p:cTn id="9" presetID="1" presetClass="entr" presetSubtype="0" fill="hold" grpId="1" nodeType="withEffect">
                                  <p:stCondLst>
                                    <p:cond delay="0"/>
                                  </p:stCondLst>
                                  <p:childTnLst>
                                    <p:set>
                                      <p:cBhvr>
                                        <p:cTn id="10" dur="1" fill="hold">
                                          <p:stCondLst>
                                            <p:cond delay="0"/>
                                          </p:stCondLst>
                                        </p:cTn>
                                        <p:tgtEl>
                                          <p:spTgt spid="17"/>
                                        </p:tgtEl>
                                        <p:attrNameLst>
                                          <p:attrName>style.visibility</p:attrName>
                                        </p:attrNameLst>
                                      </p:cBhvr>
                                      <p:to>
                                        <p:strVal val="visible"/>
                                      </p:to>
                                    </p:set>
                                  </p:childTnLst>
                                </p:cTn>
                              </p:par>
                            </p:childTnLst>
                          </p:cTn>
                        </p:par>
                      </p:childTnLst>
                    </p:cTn>
                  </p:par>
                </p:childTnLst>
              </p:cTn>
              <p:nextCondLst>
                <p:cond evt="onClick" delay="0">
                  <p:tgtEl>
                    <p:spTgt spid="11"/>
                  </p:tgtEl>
                </p:cond>
              </p:nextCondLst>
            </p:seq>
            <p:seq concurrent="1" nextAc="seek">
              <p:cTn id="11" restart="whenNotActive" fill="hold" evtFilter="cancelBubble" nodeType="interactiveSeq">
                <p:stCondLst>
                  <p:cond evt="onClick" delay="0">
                    <p:tgtEl>
                      <p:spTgt spid="15"/>
                    </p:tgtEl>
                  </p:cond>
                </p:stCondLst>
                <p:endSync evt="end" delay="0">
                  <p:rtn val="all"/>
                </p:endSync>
                <p:childTnLst>
                  <p:par>
                    <p:cTn id="12" fill="hold">
                      <p:stCondLst>
                        <p:cond delay="0"/>
                      </p:stCondLst>
                      <p:childTnLst>
                        <p:par>
                          <p:cTn id="13" fill="hold">
                            <p:stCondLst>
                              <p:cond delay="0"/>
                            </p:stCondLst>
                            <p:childTnLst>
                              <p:par>
                                <p:cTn id="14" presetID="1" presetClass="entr" presetSubtype="0" fill="hold" grpId="0" nodeType="withEffect">
                                  <p:stCondLst>
                                    <p:cond delay="0"/>
                                  </p:stCondLst>
                                  <p:childTnLst>
                                    <p:set>
                                      <p:cBhvr>
                                        <p:cTn id="15" dur="1" fill="hold">
                                          <p:stCondLst>
                                            <p:cond delay="9"/>
                                          </p:stCondLst>
                                        </p:cTn>
                                        <p:tgtEl>
                                          <p:spTgt spid="19"/>
                                        </p:tgtEl>
                                        <p:attrNameLst>
                                          <p:attrName>style.visibility</p:attrName>
                                        </p:attrNameLst>
                                      </p:cBhvr>
                                      <p:to>
                                        <p:strVal val="visible"/>
                                      </p:to>
                                    </p:set>
                                  </p:childTnLst>
                                </p:cTn>
                              </p:par>
                            </p:childTnLst>
                          </p:cTn>
                        </p:par>
                      </p:childTnLst>
                    </p:cTn>
                  </p:par>
                </p:childTnLst>
              </p:cTn>
              <p:nextCondLst>
                <p:cond evt="onClick" delay="0">
                  <p:tgtEl>
                    <p:spTgt spid="15"/>
                  </p:tgtEl>
                </p:cond>
              </p:nextCondLst>
            </p:seq>
            <p:seq concurrent="1" nextAc="seek">
              <p:cTn id="16" restart="whenNotActive" fill="hold" evtFilter="cancelBubble" nodeType="interactiveSeq">
                <p:stCondLst>
                  <p:cond evt="onClick" delay="0">
                    <p:tgtEl>
                      <p:spTgt spid="3"/>
                    </p:tgtEl>
                  </p:cond>
                </p:stCondLst>
                <p:endSync evt="end" delay="0">
                  <p:rtn val="all"/>
                </p:endSync>
                <p:childTnLst>
                  <p:par>
                    <p:cTn id="17" fill="hold">
                      <p:stCondLst>
                        <p:cond delay="0"/>
                      </p:stCondLst>
                      <p:childTnLst>
                        <p:par>
                          <p:cTn id="18" fill="hold">
                            <p:stCondLst>
                              <p:cond delay="0"/>
                            </p:stCondLst>
                            <p:childTnLst>
                              <p:par>
                                <p:cTn id="19" presetID="1" presetClass="entr" presetSubtype="0" fill="hold" grpId="0" nodeType="withEffect">
                                  <p:stCondLst>
                                    <p:cond delay="0"/>
                                  </p:stCondLst>
                                  <p:childTnLst>
                                    <p:set>
                                      <p:cBhvr>
                                        <p:cTn id="20" dur="1" fill="hold">
                                          <p:stCondLst>
                                            <p:cond delay="9"/>
                                          </p:stCondLst>
                                        </p:cTn>
                                        <p:tgtEl>
                                          <p:spTgt spid="18"/>
                                        </p:tgtEl>
                                        <p:attrNameLst>
                                          <p:attrName>style.visibility</p:attrName>
                                        </p:attrNameLst>
                                      </p:cBhvr>
                                      <p:to>
                                        <p:strVal val="visible"/>
                                      </p:to>
                                    </p:set>
                                  </p:childTnLst>
                                </p:cTn>
                              </p:par>
                            </p:childTnLst>
                          </p:cTn>
                        </p:par>
                      </p:childTnLst>
                    </p:cTn>
                  </p:par>
                </p:childTnLst>
              </p:cTn>
              <p:nextCondLst>
                <p:cond evt="onClick" delay="0">
                  <p:tgtEl>
                    <p:spTgt spid="3"/>
                  </p:tgtEl>
                </p:cond>
              </p:nextCondLst>
            </p:seq>
            <p:seq concurrent="1" nextAc="seek">
              <p:cTn id="21" restart="whenNotActive" fill="hold" evtFilter="cancelBubble" nodeType="interactiveSeq">
                <p:stCondLst>
                  <p:cond evt="onClick" delay="0">
                    <p:tgtEl>
                      <p:spTgt spid="17"/>
                    </p:tgtEl>
                  </p:cond>
                </p:stCondLst>
                <p:endSync evt="end" delay="0">
                  <p:rtn val="all"/>
                </p:endSync>
                <p:childTnLst>
                  <p:par>
                    <p:cTn id="22" fill="hold">
                      <p:stCondLst>
                        <p:cond delay="0"/>
                      </p:stCondLst>
                      <p:childTnLst>
                        <p:par>
                          <p:cTn id="23" fill="hold">
                            <p:stCondLst>
                              <p:cond delay="0"/>
                            </p:stCondLst>
                            <p:childTnLst>
                              <p:par>
                                <p:cTn id="24" presetID="1" presetClass="exit" presetSubtype="0" fill="hold" grpId="0" nodeType="withEffect">
                                  <p:stCondLst>
                                    <p:cond delay="0"/>
                                  </p:stCondLst>
                                  <p:childTnLst>
                                    <p:set>
                                      <p:cBhvr>
                                        <p:cTn id="25" dur="1" fill="hold">
                                          <p:stCondLst>
                                            <p:cond delay="0"/>
                                          </p:stCondLst>
                                        </p:cTn>
                                        <p:tgtEl>
                                          <p:spTgt spid="17"/>
                                        </p:tgtEl>
                                        <p:attrNameLst>
                                          <p:attrName>style.visibility</p:attrName>
                                        </p:attrNameLst>
                                      </p:cBhvr>
                                      <p:to>
                                        <p:strVal val="hidden"/>
                                      </p:to>
                                    </p:set>
                                  </p:childTnLst>
                                </p:cTn>
                              </p:par>
                              <p:par>
                                <p:cTn id="26" presetID="1" presetClass="entr" presetSubtype="0" fill="hold" grpId="0" nodeType="withEffect">
                                  <p:stCondLst>
                                    <p:cond delay="0"/>
                                  </p:stCondLst>
                                  <p:childTnLst>
                                    <p:set>
                                      <p:cBhvr>
                                        <p:cTn id="27" dur="1" fill="hold">
                                          <p:stCondLst>
                                            <p:cond delay="9"/>
                                          </p:stCondLst>
                                        </p:cTn>
                                        <p:tgtEl>
                                          <p:spTgt spid="20"/>
                                        </p:tgtEl>
                                        <p:attrNameLst>
                                          <p:attrName>style.visibility</p:attrName>
                                        </p:attrNameLst>
                                      </p:cBhvr>
                                      <p:to>
                                        <p:strVal val="visible"/>
                                      </p:to>
                                    </p:set>
                                  </p:childTnLst>
                                </p:cTn>
                              </p:par>
                            </p:childTnLst>
                          </p:cTn>
                        </p:par>
                        <p:par>
                          <p:cTn id="28" fill="hold">
                            <p:stCondLst>
                              <p:cond delay="10"/>
                            </p:stCondLst>
                            <p:childTnLst>
                              <p:par>
                                <p:cTn id="29" presetID="1" presetClass="entr" presetSubtype="0" fill="hold" grpId="0" nodeType="afterEffect">
                                  <p:stCondLst>
                                    <p:cond delay="0"/>
                                  </p:stCondLst>
                                  <p:childTnLst>
                                    <p:set>
                                      <p:cBhvr>
                                        <p:cTn id="30" dur="1" fill="hold">
                                          <p:stCondLst>
                                            <p:cond delay="0"/>
                                          </p:stCondLst>
                                        </p:cTn>
                                        <p:tgtEl>
                                          <p:spTgt spid="21"/>
                                        </p:tgtEl>
                                        <p:attrNameLst>
                                          <p:attrName>style.visibility</p:attrName>
                                        </p:attrNameLst>
                                      </p:cBhvr>
                                      <p:to>
                                        <p:strVal val="visible"/>
                                      </p:to>
                                    </p:set>
                                  </p:childTnLst>
                                </p:cTn>
                              </p:par>
                            </p:childTnLst>
                          </p:cTn>
                        </p:par>
                      </p:childTnLst>
                    </p:cTn>
                  </p:par>
                </p:childTnLst>
              </p:cTn>
              <p:nextCondLst>
                <p:cond evt="onClick" delay="0">
                  <p:tgtEl>
                    <p:spTgt spid="17"/>
                  </p:tgtEl>
                </p:cond>
              </p:nextCondLst>
            </p:seq>
          </p:childTnLst>
        </p:cTn>
      </p:par>
    </p:tnLst>
    <p:bldLst>
      <p:bldP spid="16" grpId="0"/>
      <p:bldP spid="17" grpId="0" animBg="1"/>
      <p:bldP spid="17" grpId="1" animBg="1"/>
      <p:bldP spid="18" grpId="0"/>
      <p:bldP spid="19" grpId="0"/>
      <p:bldP spid="20" grpId="0"/>
      <p:bldP spid="21" grpId="0"/>
      <p:bldP spid="27" grpId="0"/>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תיבת טקסט 1">
            <a:extLst>
              <a:ext uri="{FF2B5EF4-FFF2-40B4-BE49-F238E27FC236}">
                <a16:creationId xmlns:a16="http://schemas.microsoft.com/office/drawing/2014/main" id="{2488600D-BFCF-4709-B59D-20AD4EE6E4B0}"/>
              </a:ext>
            </a:extLst>
          </p:cNvPr>
          <p:cNvSpPr txBox="1"/>
          <p:nvPr/>
        </p:nvSpPr>
        <p:spPr>
          <a:xfrm>
            <a:off x="4668221" y="383907"/>
            <a:ext cx="7250011" cy="954107"/>
          </a:xfrm>
          <a:prstGeom prst="rect">
            <a:avLst/>
          </a:prstGeom>
          <a:noFill/>
        </p:spPr>
        <p:txBody>
          <a:bodyPr wrap="square" rtlCol="1">
            <a:spAutoFit/>
          </a:bodyPr>
          <a:lstStyle/>
          <a:p>
            <a:r>
              <a:rPr lang="he-IL" sz="2800" dirty="0">
                <a:latin typeface="Calibri" panose="020F0502020204030204" pitchFamily="34" charset="0"/>
                <a:cs typeface="Calibri" panose="020F0502020204030204" pitchFamily="34" charset="0"/>
              </a:rPr>
              <a:t>רוֹנֵן וַחֲבֵרָיו רָאוּ שֶלֶט בְּגִנַת הַשְכוּנָה:</a:t>
            </a:r>
          </a:p>
          <a:p>
            <a:endParaRPr lang="he-IL" sz="2800" dirty="0">
              <a:latin typeface="Calibri" panose="020F0502020204030204" pitchFamily="34" charset="0"/>
              <a:cs typeface="Calibri" panose="020F0502020204030204" pitchFamily="34" charset="0"/>
            </a:endParaRPr>
          </a:p>
        </p:txBody>
      </p:sp>
      <p:grpSp>
        <p:nvGrpSpPr>
          <p:cNvPr id="12" name="קבוצה 11">
            <a:extLst>
              <a:ext uri="{FF2B5EF4-FFF2-40B4-BE49-F238E27FC236}">
                <a16:creationId xmlns:a16="http://schemas.microsoft.com/office/drawing/2014/main" id="{EE90A9D3-5898-4D59-AD90-D92BFE4A8302}"/>
              </a:ext>
            </a:extLst>
          </p:cNvPr>
          <p:cNvGrpSpPr/>
          <p:nvPr/>
        </p:nvGrpSpPr>
        <p:grpSpPr>
          <a:xfrm>
            <a:off x="2633870" y="1297057"/>
            <a:ext cx="7106477" cy="5401915"/>
            <a:chOff x="-109330" y="1187727"/>
            <a:chExt cx="7106477" cy="5401915"/>
          </a:xfrm>
        </p:grpSpPr>
        <p:sp>
          <p:nvSpPr>
            <p:cNvPr id="11" name="מלבן 10">
              <a:extLst>
                <a:ext uri="{FF2B5EF4-FFF2-40B4-BE49-F238E27FC236}">
                  <a16:creationId xmlns:a16="http://schemas.microsoft.com/office/drawing/2014/main" id="{A1EFC59B-45FA-44D6-9870-E19B01F814E4}"/>
                </a:ext>
              </a:extLst>
            </p:cNvPr>
            <p:cNvSpPr/>
            <p:nvPr/>
          </p:nvSpPr>
          <p:spPr>
            <a:xfrm>
              <a:off x="3041373" y="4892535"/>
              <a:ext cx="437322" cy="1697107"/>
            </a:xfrm>
            <a:prstGeom prst="rect">
              <a:avLst/>
            </a:prstGeom>
            <a:solidFill>
              <a:srgbClr val="FF819F"/>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10" name="תזכורת">
              <a:extLst>
                <a:ext uri="{FF2B5EF4-FFF2-40B4-BE49-F238E27FC236}">
                  <a16:creationId xmlns:a16="http://schemas.microsoft.com/office/drawing/2014/main" id="{AE6CECDE-0295-4246-A4EB-D46B2EEC293F}"/>
                </a:ext>
              </a:extLst>
            </p:cNvPr>
            <p:cNvSpPr/>
            <p:nvPr/>
          </p:nvSpPr>
          <p:spPr>
            <a:xfrm>
              <a:off x="-109330" y="1187727"/>
              <a:ext cx="7106477" cy="3746000"/>
            </a:xfrm>
            <a:custGeom>
              <a:avLst/>
              <a:gdLst>
                <a:gd name="connsiteX0" fmla="*/ 254115 w 3369197"/>
                <a:gd name="connsiteY0" fmla="*/ 6913 h 1475174"/>
                <a:gd name="connsiteX1" fmla="*/ 171565 w 3369197"/>
                <a:gd name="connsiteY1" fmla="*/ 563 h 1475174"/>
                <a:gd name="connsiteX2" fmla="*/ 95365 w 3369197"/>
                <a:gd name="connsiteY2" fmla="*/ 19613 h 1475174"/>
                <a:gd name="connsiteX3" fmla="*/ 19165 w 3369197"/>
                <a:gd name="connsiteY3" fmla="*/ 64063 h 1475174"/>
                <a:gd name="connsiteX4" fmla="*/ 115 w 3369197"/>
                <a:gd name="connsiteY4" fmla="*/ 191063 h 1475174"/>
                <a:gd name="connsiteX5" fmla="*/ 12815 w 3369197"/>
                <a:gd name="connsiteY5" fmla="*/ 362513 h 1475174"/>
                <a:gd name="connsiteX6" fmla="*/ 44565 w 3369197"/>
                <a:gd name="connsiteY6" fmla="*/ 692713 h 1475174"/>
                <a:gd name="connsiteX7" fmla="*/ 95365 w 3369197"/>
                <a:gd name="connsiteY7" fmla="*/ 1162613 h 1475174"/>
                <a:gd name="connsiteX8" fmla="*/ 108065 w 3369197"/>
                <a:gd name="connsiteY8" fmla="*/ 1327713 h 1475174"/>
                <a:gd name="connsiteX9" fmla="*/ 120765 w 3369197"/>
                <a:gd name="connsiteY9" fmla="*/ 1410263 h 1475174"/>
                <a:gd name="connsiteX10" fmla="*/ 171565 w 3369197"/>
                <a:gd name="connsiteY10" fmla="*/ 1454713 h 1475174"/>
                <a:gd name="connsiteX11" fmla="*/ 355715 w 3369197"/>
                <a:gd name="connsiteY11" fmla="*/ 1473763 h 1475174"/>
                <a:gd name="connsiteX12" fmla="*/ 558915 w 3369197"/>
                <a:gd name="connsiteY12" fmla="*/ 1473763 h 1475174"/>
                <a:gd name="connsiteX13" fmla="*/ 1187565 w 3369197"/>
                <a:gd name="connsiteY13" fmla="*/ 1467413 h 1475174"/>
                <a:gd name="connsiteX14" fmla="*/ 2482965 w 3369197"/>
                <a:gd name="connsiteY14" fmla="*/ 1467413 h 1475174"/>
                <a:gd name="connsiteX15" fmla="*/ 3137015 w 3369197"/>
                <a:gd name="connsiteY15" fmla="*/ 1467413 h 1475174"/>
                <a:gd name="connsiteX16" fmla="*/ 3187815 w 3369197"/>
                <a:gd name="connsiteY16" fmla="*/ 1454713 h 1475174"/>
                <a:gd name="connsiteX17" fmla="*/ 3264015 w 3369197"/>
                <a:gd name="connsiteY17" fmla="*/ 1422963 h 1475174"/>
                <a:gd name="connsiteX18" fmla="*/ 3302115 w 3369197"/>
                <a:gd name="connsiteY18" fmla="*/ 1384863 h 1475174"/>
                <a:gd name="connsiteX19" fmla="*/ 3340215 w 3369197"/>
                <a:gd name="connsiteY19" fmla="*/ 1207063 h 1475174"/>
                <a:gd name="connsiteX20" fmla="*/ 3365615 w 3369197"/>
                <a:gd name="connsiteY20" fmla="*/ 260913 h 1475174"/>
                <a:gd name="connsiteX21" fmla="*/ 3365615 w 3369197"/>
                <a:gd name="connsiteY21" fmla="*/ 191063 h 1475174"/>
                <a:gd name="connsiteX22" fmla="*/ 3333865 w 3369197"/>
                <a:gd name="connsiteY22" fmla="*/ 70413 h 1475174"/>
                <a:gd name="connsiteX23" fmla="*/ 3308465 w 3369197"/>
                <a:gd name="connsiteY23" fmla="*/ 38663 h 1475174"/>
                <a:gd name="connsiteX24" fmla="*/ 3257665 w 3369197"/>
                <a:gd name="connsiteY24" fmla="*/ 19613 h 1475174"/>
                <a:gd name="connsiteX25" fmla="*/ 3225915 w 3369197"/>
                <a:gd name="connsiteY25" fmla="*/ 13263 h 1475174"/>
                <a:gd name="connsiteX26" fmla="*/ 3111615 w 3369197"/>
                <a:gd name="connsiteY26" fmla="*/ 6913 h 1475174"/>
                <a:gd name="connsiteX27" fmla="*/ 3041765 w 3369197"/>
                <a:gd name="connsiteY27" fmla="*/ 6913 h 1475174"/>
                <a:gd name="connsiteX28" fmla="*/ 254115 w 3369197"/>
                <a:gd name="connsiteY28" fmla="*/ 6913 h 1475174"/>
                <a:gd name="connsiteX0" fmla="*/ 254115 w 3366916"/>
                <a:gd name="connsiteY0" fmla="*/ 6913 h 1475174"/>
                <a:gd name="connsiteX1" fmla="*/ 171565 w 3366916"/>
                <a:gd name="connsiteY1" fmla="*/ 563 h 1475174"/>
                <a:gd name="connsiteX2" fmla="*/ 95365 w 3366916"/>
                <a:gd name="connsiteY2" fmla="*/ 19613 h 1475174"/>
                <a:gd name="connsiteX3" fmla="*/ 19165 w 3366916"/>
                <a:gd name="connsiteY3" fmla="*/ 64063 h 1475174"/>
                <a:gd name="connsiteX4" fmla="*/ 115 w 3366916"/>
                <a:gd name="connsiteY4" fmla="*/ 191063 h 1475174"/>
                <a:gd name="connsiteX5" fmla="*/ 12815 w 3366916"/>
                <a:gd name="connsiteY5" fmla="*/ 362513 h 1475174"/>
                <a:gd name="connsiteX6" fmla="*/ 44565 w 3366916"/>
                <a:gd name="connsiteY6" fmla="*/ 692713 h 1475174"/>
                <a:gd name="connsiteX7" fmla="*/ 95365 w 3366916"/>
                <a:gd name="connsiteY7" fmla="*/ 1162613 h 1475174"/>
                <a:gd name="connsiteX8" fmla="*/ 108065 w 3366916"/>
                <a:gd name="connsiteY8" fmla="*/ 1327713 h 1475174"/>
                <a:gd name="connsiteX9" fmla="*/ 120765 w 3366916"/>
                <a:gd name="connsiteY9" fmla="*/ 1410263 h 1475174"/>
                <a:gd name="connsiteX10" fmla="*/ 171565 w 3366916"/>
                <a:gd name="connsiteY10" fmla="*/ 1454713 h 1475174"/>
                <a:gd name="connsiteX11" fmla="*/ 355715 w 3366916"/>
                <a:gd name="connsiteY11" fmla="*/ 1473763 h 1475174"/>
                <a:gd name="connsiteX12" fmla="*/ 558915 w 3366916"/>
                <a:gd name="connsiteY12" fmla="*/ 1473763 h 1475174"/>
                <a:gd name="connsiteX13" fmla="*/ 1187565 w 3366916"/>
                <a:gd name="connsiteY13" fmla="*/ 1467413 h 1475174"/>
                <a:gd name="connsiteX14" fmla="*/ 2482965 w 3366916"/>
                <a:gd name="connsiteY14" fmla="*/ 1467413 h 1475174"/>
                <a:gd name="connsiteX15" fmla="*/ 3137015 w 3366916"/>
                <a:gd name="connsiteY15" fmla="*/ 1467413 h 1475174"/>
                <a:gd name="connsiteX16" fmla="*/ 3187815 w 3366916"/>
                <a:gd name="connsiteY16" fmla="*/ 1454713 h 1475174"/>
                <a:gd name="connsiteX17" fmla="*/ 3264015 w 3366916"/>
                <a:gd name="connsiteY17" fmla="*/ 1422963 h 1475174"/>
                <a:gd name="connsiteX18" fmla="*/ 3302115 w 3366916"/>
                <a:gd name="connsiteY18" fmla="*/ 1384863 h 1475174"/>
                <a:gd name="connsiteX19" fmla="*/ 3340215 w 3366916"/>
                <a:gd name="connsiteY19" fmla="*/ 1207063 h 1475174"/>
                <a:gd name="connsiteX20" fmla="*/ 3365615 w 3366916"/>
                <a:gd name="connsiteY20" fmla="*/ 260913 h 1475174"/>
                <a:gd name="connsiteX21" fmla="*/ 3360162 w 3366916"/>
                <a:gd name="connsiteY21" fmla="*/ 143441 h 1475174"/>
                <a:gd name="connsiteX22" fmla="*/ 3333865 w 3366916"/>
                <a:gd name="connsiteY22" fmla="*/ 70413 h 1475174"/>
                <a:gd name="connsiteX23" fmla="*/ 3308465 w 3366916"/>
                <a:gd name="connsiteY23" fmla="*/ 38663 h 1475174"/>
                <a:gd name="connsiteX24" fmla="*/ 3257665 w 3366916"/>
                <a:gd name="connsiteY24" fmla="*/ 19613 h 1475174"/>
                <a:gd name="connsiteX25" fmla="*/ 3225915 w 3366916"/>
                <a:gd name="connsiteY25" fmla="*/ 13263 h 1475174"/>
                <a:gd name="connsiteX26" fmla="*/ 3111615 w 3366916"/>
                <a:gd name="connsiteY26" fmla="*/ 6913 h 1475174"/>
                <a:gd name="connsiteX27" fmla="*/ 3041765 w 3366916"/>
                <a:gd name="connsiteY27" fmla="*/ 6913 h 1475174"/>
                <a:gd name="connsiteX28" fmla="*/ 254115 w 3366916"/>
                <a:gd name="connsiteY28" fmla="*/ 6913 h 1475174"/>
                <a:gd name="connsiteX0" fmla="*/ 254115 w 3368387"/>
                <a:gd name="connsiteY0" fmla="*/ 6913 h 1475174"/>
                <a:gd name="connsiteX1" fmla="*/ 171565 w 3368387"/>
                <a:gd name="connsiteY1" fmla="*/ 563 h 1475174"/>
                <a:gd name="connsiteX2" fmla="*/ 95365 w 3368387"/>
                <a:gd name="connsiteY2" fmla="*/ 19613 h 1475174"/>
                <a:gd name="connsiteX3" fmla="*/ 19165 w 3368387"/>
                <a:gd name="connsiteY3" fmla="*/ 64063 h 1475174"/>
                <a:gd name="connsiteX4" fmla="*/ 115 w 3368387"/>
                <a:gd name="connsiteY4" fmla="*/ 191063 h 1475174"/>
                <a:gd name="connsiteX5" fmla="*/ 12815 w 3368387"/>
                <a:gd name="connsiteY5" fmla="*/ 362513 h 1475174"/>
                <a:gd name="connsiteX6" fmla="*/ 44565 w 3368387"/>
                <a:gd name="connsiteY6" fmla="*/ 692713 h 1475174"/>
                <a:gd name="connsiteX7" fmla="*/ 95365 w 3368387"/>
                <a:gd name="connsiteY7" fmla="*/ 1162613 h 1475174"/>
                <a:gd name="connsiteX8" fmla="*/ 108065 w 3368387"/>
                <a:gd name="connsiteY8" fmla="*/ 1327713 h 1475174"/>
                <a:gd name="connsiteX9" fmla="*/ 120765 w 3368387"/>
                <a:gd name="connsiteY9" fmla="*/ 1410263 h 1475174"/>
                <a:gd name="connsiteX10" fmla="*/ 171565 w 3368387"/>
                <a:gd name="connsiteY10" fmla="*/ 1454713 h 1475174"/>
                <a:gd name="connsiteX11" fmla="*/ 355715 w 3368387"/>
                <a:gd name="connsiteY11" fmla="*/ 1473763 h 1475174"/>
                <a:gd name="connsiteX12" fmla="*/ 558915 w 3368387"/>
                <a:gd name="connsiteY12" fmla="*/ 1473763 h 1475174"/>
                <a:gd name="connsiteX13" fmla="*/ 1187565 w 3368387"/>
                <a:gd name="connsiteY13" fmla="*/ 1467413 h 1475174"/>
                <a:gd name="connsiteX14" fmla="*/ 2482965 w 3368387"/>
                <a:gd name="connsiteY14" fmla="*/ 1467413 h 1475174"/>
                <a:gd name="connsiteX15" fmla="*/ 3137015 w 3368387"/>
                <a:gd name="connsiteY15" fmla="*/ 1467413 h 1475174"/>
                <a:gd name="connsiteX16" fmla="*/ 3187815 w 3368387"/>
                <a:gd name="connsiteY16" fmla="*/ 1454713 h 1475174"/>
                <a:gd name="connsiteX17" fmla="*/ 3264015 w 3368387"/>
                <a:gd name="connsiteY17" fmla="*/ 1422963 h 1475174"/>
                <a:gd name="connsiteX18" fmla="*/ 3302115 w 3368387"/>
                <a:gd name="connsiteY18" fmla="*/ 1384863 h 1475174"/>
                <a:gd name="connsiteX19" fmla="*/ 3340215 w 3368387"/>
                <a:gd name="connsiteY19" fmla="*/ 1207063 h 1475174"/>
                <a:gd name="connsiteX20" fmla="*/ 3367306 w 3368387"/>
                <a:gd name="connsiteY20" fmla="*/ 326797 h 1475174"/>
                <a:gd name="connsiteX21" fmla="*/ 3360162 w 3368387"/>
                <a:gd name="connsiteY21" fmla="*/ 143441 h 1475174"/>
                <a:gd name="connsiteX22" fmla="*/ 3333865 w 3368387"/>
                <a:gd name="connsiteY22" fmla="*/ 70413 h 1475174"/>
                <a:gd name="connsiteX23" fmla="*/ 3308465 w 3368387"/>
                <a:gd name="connsiteY23" fmla="*/ 38663 h 1475174"/>
                <a:gd name="connsiteX24" fmla="*/ 3257665 w 3368387"/>
                <a:gd name="connsiteY24" fmla="*/ 19613 h 1475174"/>
                <a:gd name="connsiteX25" fmla="*/ 3225915 w 3368387"/>
                <a:gd name="connsiteY25" fmla="*/ 13263 h 1475174"/>
                <a:gd name="connsiteX26" fmla="*/ 3111615 w 3368387"/>
                <a:gd name="connsiteY26" fmla="*/ 6913 h 1475174"/>
                <a:gd name="connsiteX27" fmla="*/ 3041765 w 3368387"/>
                <a:gd name="connsiteY27" fmla="*/ 6913 h 1475174"/>
                <a:gd name="connsiteX28" fmla="*/ 254115 w 3368387"/>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137015 w 3368651"/>
                <a:gd name="connsiteY15" fmla="*/ 1467413 h 1475174"/>
                <a:gd name="connsiteX16" fmla="*/ 3187815 w 3368651"/>
                <a:gd name="connsiteY16" fmla="*/ 1454713 h 1475174"/>
                <a:gd name="connsiteX17" fmla="*/ 3264015 w 3368651"/>
                <a:gd name="connsiteY17" fmla="*/ 1422963 h 1475174"/>
                <a:gd name="connsiteX18" fmla="*/ 3302115 w 3368651"/>
                <a:gd name="connsiteY18" fmla="*/ 1384863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137015 w 3368651"/>
                <a:gd name="connsiteY15" fmla="*/ 1467413 h 1475174"/>
                <a:gd name="connsiteX16" fmla="*/ 3187815 w 3368651"/>
                <a:gd name="connsiteY16" fmla="*/ 1454713 h 1475174"/>
                <a:gd name="connsiteX17" fmla="*/ 3264015 w 3368651"/>
                <a:gd name="connsiteY17" fmla="*/ 1422963 h 1475174"/>
                <a:gd name="connsiteX18" fmla="*/ 3314918 w 3368651"/>
                <a:gd name="connsiteY18" fmla="*/ 1343591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041074 w 3368651"/>
                <a:gd name="connsiteY15" fmla="*/ 1465035 h 1475174"/>
                <a:gd name="connsiteX16" fmla="*/ 3187815 w 3368651"/>
                <a:gd name="connsiteY16" fmla="*/ 1454713 h 1475174"/>
                <a:gd name="connsiteX17" fmla="*/ 3264015 w 3368651"/>
                <a:gd name="connsiteY17" fmla="*/ 1422963 h 1475174"/>
                <a:gd name="connsiteX18" fmla="*/ 3314918 w 3368651"/>
                <a:gd name="connsiteY18" fmla="*/ 1343591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304121 w 3368651"/>
                <a:gd name="connsiteY0" fmla="*/ 3518 h 1476542"/>
                <a:gd name="connsiteX1" fmla="*/ 171565 w 3368651"/>
                <a:gd name="connsiteY1" fmla="*/ 1931 h 1476542"/>
                <a:gd name="connsiteX2" fmla="*/ 95365 w 3368651"/>
                <a:gd name="connsiteY2" fmla="*/ 20981 h 1476542"/>
                <a:gd name="connsiteX3" fmla="*/ 19165 w 3368651"/>
                <a:gd name="connsiteY3" fmla="*/ 65431 h 1476542"/>
                <a:gd name="connsiteX4" fmla="*/ 115 w 3368651"/>
                <a:gd name="connsiteY4" fmla="*/ 192431 h 1476542"/>
                <a:gd name="connsiteX5" fmla="*/ 12815 w 3368651"/>
                <a:gd name="connsiteY5" fmla="*/ 363881 h 1476542"/>
                <a:gd name="connsiteX6" fmla="*/ 44565 w 3368651"/>
                <a:gd name="connsiteY6" fmla="*/ 694081 h 1476542"/>
                <a:gd name="connsiteX7" fmla="*/ 95365 w 3368651"/>
                <a:gd name="connsiteY7" fmla="*/ 1163981 h 1476542"/>
                <a:gd name="connsiteX8" fmla="*/ 108065 w 3368651"/>
                <a:gd name="connsiteY8" fmla="*/ 1329081 h 1476542"/>
                <a:gd name="connsiteX9" fmla="*/ 120765 w 3368651"/>
                <a:gd name="connsiteY9" fmla="*/ 1411631 h 1476542"/>
                <a:gd name="connsiteX10" fmla="*/ 171565 w 3368651"/>
                <a:gd name="connsiteY10" fmla="*/ 1456081 h 1476542"/>
                <a:gd name="connsiteX11" fmla="*/ 355715 w 3368651"/>
                <a:gd name="connsiteY11" fmla="*/ 1475131 h 1476542"/>
                <a:gd name="connsiteX12" fmla="*/ 558915 w 3368651"/>
                <a:gd name="connsiteY12" fmla="*/ 1475131 h 1476542"/>
                <a:gd name="connsiteX13" fmla="*/ 1187565 w 3368651"/>
                <a:gd name="connsiteY13" fmla="*/ 1468781 h 1476542"/>
                <a:gd name="connsiteX14" fmla="*/ 2482965 w 3368651"/>
                <a:gd name="connsiteY14" fmla="*/ 1468781 h 1476542"/>
                <a:gd name="connsiteX15" fmla="*/ 3041074 w 3368651"/>
                <a:gd name="connsiteY15" fmla="*/ 1466403 h 1476542"/>
                <a:gd name="connsiteX16" fmla="*/ 3187815 w 3368651"/>
                <a:gd name="connsiteY16" fmla="*/ 1456081 h 1476542"/>
                <a:gd name="connsiteX17" fmla="*/ 3264015 w 3368651"/>
                <a:gd name="connsiteY17" fmla="*/ 1424331 h 1476542"/>
                <a:gd name="connsiteX18" fmla="*/ 3314918 w 3368651"/>
                <a:gd name="connsiteY18" fmla="*/ 1344959 h 1476542"/>
                <a:gd name="connsiteX19" fmla="*/ 3336349 w 3368651"/>
                <a:gd name="connsiteY19" fmla="*/ 1156840 h 1476542"/>
                <a:gd name="connsiteX20" fmla="*/ 3367306 w 3368651"/>
                <a:gd name="connsiteY20" fmla="*/ 328165 h 1476542"/>
                <a:gd name="connsiteX21" fmla="*/ 3360162 w 3368651"/>
                <a:gd name="connsiteY21" fmla="*/ 144809 h 1476542"/>
                <a:gd name="connsiteX22" fmla="*/ 3333865 w 3368651"/>
                <a:gd name="connsiteY22" fmla="*/ 71781 h 1476542"/>
                <a:gd name="connsiteX23" fmla="*/ 3308465 w 3368651"/>
                <a:gd name="connsiteY23" fmla="*/ 40031 h 1476542"/>
                <a:gd name="connsiteX24" fmla="*/ 3257665 w 3368651"/>
                <a:gd name="connsiteY24" fmla="*/ 20981 h 1476542"/>
                <a:gd name="connsiteX25" fmla="*/ 3225915 w 3368651"/>
                <a:gd name="connsiteY25" fmla="*/ 14631 h 1476542"/>
                <a:gd name="connsiteX26" fmla="*/ 3111615 w 3368651"/>
                <a:gd name="connsiteY26" fmla="*/ 8281 h 1476542"/>
                <a:gd name="connsiteX27" fmla="*/ 3041765 w 3368651"/>
                <a:gd name="connsiteY27" fmla="*/ 8281 h 1476542"/>
                <a:gd name="connsiteX28" fmla="*/ 304121 w 3368651"/>
                <a:gd name="connsiteY28" fmla="*/ 3518 h 1476542"/>
                <a:gd name="connsiteX0" fmla="*/ 304121 w 3368651"/>
                <a:gd name="connsiteY0" fmla="*/ 7213 h 1480237"/>
                <a:gd name="connsiteX1" fmla="*/ 188234 w 3368651"/>
                <a:gd name="connsiteY1" fmla="*/ 864 h 1480237"/>
                <a:gd name="connsiteX2" fmla="*/ 95365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04121 w 3368651"/>
                <a:gd name="connsiteY28" fmla="*/ 7213 h 1480237"/>
                <a:gd name="connsiteX0" fmla="*/ 304121 w 3368651"/>
                <a:gd name="connsiteY0" fmla="*/ 7213 h 1480237"/>
                <a:gd name="connsiteX1" fmla="*/ 188234 w 3368651"/>
                <a:gd name="connsiteY1" fmla="*/ 864 h 1480237"/>
                <a:gd name="connsiteX2" fmla="*/ 81078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04121 w 3368651"/>
                <a:gd name="connsiteY28" fmla="*/ 7213 h 1480237"/>
                <a:gd name="connsiteX0" fmla="*/ 325552 w 3368651"/>
                <a:gd name="connsiteY0" fmla="*/ 7213 h 1480237"/>
                <a:gd name="connsiteX1" fmla="*/ 188234 w 3368651"/>
                <a:gd name="connsiteY1" fmla="*/ 864 h 1480237"/>
                <a:gd name="connsiteX2" fmla="*/ 81078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25552 w 3368651"/>
                <a:gd name="connsiteY28" fmla="*/ 7213 h 1480237"/>
                <a:gd name="connsiteX0" fmla="*/ 325447 w 3368546"/>
                <a:gd name="connsiteY0" fmla="*/ 7213 h 1480237"/>
                <a:gd name="connsiteX1" fmla="*/ 188129 w 3368546"/>
                <a:gd name="connsiteY1" fmla="*/ 864 h 1480237"/>
                <a:gd name="connsiteX2" fmla="*/ 80973 w 3368546"/>
                <a:gd name="connsiteY2" fmla="*/ 24676 h 1480237"/>
                <a:gd name="connsiteX3" fmla="*/ 14297 w 3368546"/>
                <a:gd name="connsiteY3" fmla="*/ 81033 h 1480237"/>
                <a:gd name="connsiteX4" fmla="*/ 10 w 3368546"/>
                <a:gd name="connsiteY4" fmla="*/ 196126 h 1480237"/>
                <a:gd name="connsiteX5" fmla="*/ 12710 w 3368546"/>
                <a:gd name="connsiteY5" fmla="*/ 367576 h 1480237"/>
                <a:gd name="connsiteX6" fmla="*/ 44460 w 3368546"/>
                <a:gd name="connsiteY6" fmla="*/ 697776 h 1480237"/>
                <a:gd name="connsiteX7" fmla="*/ 95260 w 3368546"/>
                <a:gd name="connsiteY7" fmla="*/ 1167676 h 1480237"/>
                <a:gd name="connsiteX8" fmla="*/ 107960 w 3368546"/>
                <a:gd name="connsiteY8" fmla="*/ 1332776 h 1480237"/>
                <a:gd name="connsiteX9" fmla="*/ 120660 w 3368546"/>
                <a:gd name="connsiteY9" fmla="*/ 1415326 h 1480237"/>
                <a:gd name="connsiteX10" fmla="*/ 171460 w 3368546"/>
                <a:gd name="connsiteY10" fmla="*/ 1459776 h 1480237"/>
                <a:gd name="connsiteX11" fmla="*/ 355610 w 3368546"/>
                <a:gd name="connsiteY11" fmla="*/ 1478826 h 1480237"/>
                <a:gd name="connsiteX12" fmla="*/ 558810 w 3368546"/>
                <a:gd name="connsiteY12" fmla="*/ 1478826 h 1480237"/>
                <a:gd name="connsiteX13" fmla="*/ 1187460 w 3368546"/>
                <a:gd name="connsiteY13" fmla="*/ 1472476 h 1480237"/>
                <a:gd name="connsiteX14" fmla="*/ 2482860 w 3368546"/>
                <a:gd name="connsiteY14" fmla="*/ 1472476 h 1480237"/>
                <a:gd name="connsiteX15" fmla="*/ 3040969 w 3368546"/>
                <a:gd name="connsiteY15" fmla="*/ 1470098 h 1480237"/>
                <a:gd name="connsiteX16" fmla="*/ 3187710 w 3368546"/>
                <a:gd name="connsiteY16" fmla="*/ 1459776 h 1480237"/>
                <a:gd name="connsiteX17" fmla="*/ 3263910 w 3368546"/>
                <a:gd name="connsiteY17" fmla="*/ 1428026 h 1480237"/>
                <a:gd name="connsiteX18" fmla="*/ 3314813 w 3368546"/>
                <a:gd name="connsiteY18" fmla="*/ 1348654 h 1480237"/>
                <a:gd name="connsiteX19" fmla="*/ 3336244 w 3368546"/>
                <a:gd name="connsiteY19" fmla="*/ 1160535 h 1480237"/>
                <a:gd name="connsiteX20" fmla="*/ 3367201 w 3368546"/>
                <a:gd name="connsiteY20" fmla="*/ 331860 h 1480237"/>
                <a:gd name="connsiteX21" fmla="*/ 3360057 w 3368546"/>
                <a:gd name="connsiteY21" fmla="*/ 148504 h 1480237"/>
                <a:gd name="connsiteX22" fmla="*/ 3333760 w 3368546"/>
                <a:gd name="connsiteY22" fmla="*/ 75476 h 1480237"/>
                <a:gd name="connsiteX23" fmla="*/ 3308360 w 3368546"/>
                <a:gd name="connsiteY23" fmla="*/ 43726 h 1480237"/>
                <a:gd name="connsiteX24" fmla="*/ 3257560 w 3368546"/>
                <a:gd name="connsiteY24" fmla="*/ 24676 h 1480237"/>
                <a:gd name="connsiteX25" fmla="*/ 3225810 w 3368546"/>
                <a:gd name="connsiteY25" fmla="*/ 18326 h 1480237"/>
                <a:gd name="connsiteX26" fmla="*/ 3111510 w 3368546"/>
                <a:gd name="connsiteY26" fmla="*/ 11976 h 1480237"/>
                <a:gd name="connsiteX27" fmla="*/ 3041660 w 3368546"/>
                <a:gd name="connsiteY27" fmla="*/ 11976 h 1480237"/>
                <a:gd name="connsiteX28" fmla="*/ 325447 w 3368546"/>
                <a:gd name="connsiteY28" fmla="*/ 7213 h 1480237"/>
                <a:gd name="connsiteX0" fmla="*/ 325447 w 3368546"/>
                <a:gd name="connsiteY0" fmla="*/ 5196 h 1478220"/>
                <a:gd name="connsiteX1" fmla="*/ 173842 w 3368546"/>
                <a:gd name="connsiteY1" fmla="*/ 1228 h 1478220"/>
                <a:gd name="connsiteX2" fmla="*/ 80973 w 3368546"/>
                <a:gd name="connsiteY2" fmla="*/ 22659 h 1478220"/>
                <a:gd name="connsiteX3" fmla="*/ 14297 w 3368546"/>
                <a:gd name="connsiteY3" fmla="*/ 79016 h 1478220"/>
                <a:gd name="connsiteX4" fmla="*/ 10 w 3368546"/>
                <a:gd name="connsiteY4" fmla="*/ 194109 h 1478220"/>
                <a:gd name="connsiteX5" fmla="*/ 12710 w 3368546"/>
                <a:gd name="connsiteY5" fmla="*/ 365559 h 1478220"/>
                <a:gd name="connsiteX6" fmla="*/ 44460 w 3368546"/>
                <a:gd name="connsiteY6" fmla="*/ 695759 h 1478220"/>
                <a:gd name="connsiteX7" fmla="*/ 95260 w 3368546"/>
                <a:gd name="connsiteY7" fmla="*/ 1165659 h 1478220"/>
                <a:gd name="connsiteX8" fmla="*/ 107960 w 3368546"/>
                <a:gd name="connsiteY8" fmla="*/ 1330759 h 1478220"/>
                <a:gd name="connsiteX9" fmla="*/ 120660 w 3368546"/>
                <a:gd name="connsiteY9" fmla="*/ 1413309 h 1478220"/>
                <a:gd name="connsiteX10" fmla="*/ 171460 w 3368546"/>
                <a:gd name="connsiteY10" fmla="*/ 1457759 h 1478220"/>
                <a:gd name="connsiteX11" fmla="*/ 355610 w 3368546"/>
                <a:gd name="connsiteY11" fmla="*/ 1476809 h 1478220"/>
                <a:gd name="connsiteX12" fmla="*/ 558810 w 3368546"/>
                <a:gd name="connsiteY12" fmla="*/ 1476809 h 1478220"/>
                <a:gd name="connsiteX13" fmla="*/ 1187460 w 3368546"/>
                <a:gd name="connsiteY13" fmla="*/ 1470459 h 1478220"/>
                <a:gd name="connsiteX14" fmla="*/ 2482860 w 3368546"/>
                <a:gd name="connsiteY14" fmla="*/ 1470459 h 1478220"/>
                <a:gd name="connsiteX15" fmla="*/ 3040969 w 3368546"/>
                <a:gd name="connsiteY15" fmla="*/ 1468081 h 1478220"/>
                <a:gd name="connsiteX16" fmla="*/ 3187710 w 3368546"/>
                <a:gd name="connsiteY16" fmla="*/ 1457759 h 1478220"/>
                <a:gd name="connsiteX17" fmla="*/ 3263910 w 3368546"/>
                <a:gd name="connsiteY17" fmla="*/ 1426009 h 1478220"/>
                <a:gd name="connsiteX18" fmla="*/ 3314813 w 3368546"/>
                <a:gd name="connsiteY18" fmla="*/ 1346637 h 1478220"/>
                <a:gd name="connsiteX19" fmla="*/ 3336244 w 3368546"/>
                <a:gd name="connsiteY19" fmla="*/ 1158518 h 1478220"/>
                <a:gd name="connsiteX20" fmla="*/ 3367201 w 3368546"/>
                <a:gd name="connsiteY20" fmla="*/ 329843 h 1478220"/>
                <a:gd name="connsiteX21" fmla="*/ 3360057 w 3368546"/>
                <a:gd name="connsiteY21" fmla="*/ 146487 h 1478220"/>
                <a:gd name="connsiteX22" fmla="*/ 3333760 w 3368546"/>
                <a:gd name="connsiteY22" fmla="*/ 73459 h 1478220"/>
                <a:gd name="connsiteX23" fmla="*/ 3308360 w 3368546"/>
                <a:gd name="connsiteY23" fmla="*/ 41709 h 1478220"/>
                <a:gd name="connsiteX24" fmla="*/ 3257560 w 3368546"/>
                <a:gd name="connsiteY24" fmla="*/ 22659 h 1478220"/>
                <a:gd name="connsiteX25" fmla="*/ 3225810 w 3368546"/>
                <a:gd name="connsiteY25" fmla="*/ 16309 h 1478220"/>
                <a:gd name="connsiteX26" fmla="*/ 3111510 w 3368546"/>
                <a:gd name="connsiteY26" fmla="*/ 9959 h 1478220"/>
                <a:gd name="connsiteX27" fmla="*/ 3041660 w 3368546"/>
                <a:gd name="connsiteY27" fmla="*/ 9959 h 1478220"/>
                <a:gd name="connsiteX28" fmla="*/ 325447 w 3368546"/>
                <a:gd name="connsiteY28" fmla="*/ 5196 h 1478220"/>
                <a:gd name="connsiteX0" fmla="*/ 344497 w 3368546"/>
                <a:gd name="connsiteY0" fmla="*/ 1551 h 1484100"/>
                <a:gd name="connsiteX1" fmla="*/ 173842 w 3368546"/>
                <a:gd name="connsiteY1" fmla="*/ 7108 h 1484100"/>
                <a:gd name="connsiteX2" fmla="*/ 80973 w 3368546"/>
                <a:gd name="connsiteY2" fmla="*/ 28539 h 1484100"/>
                <a:gd name="connsiteX3" fmla="*/ 14297 w 3368546"/>
                <a:gd name="connsiteY3" fmla="*/ 84896 h 1484100"/>
                <a:gd name="connsiteX4" fmla="*/ 10 w 3368546"/>
                <a:gd name="connsiteY4" fmla="*/ 199989 h 1484100"/>
                <a:gd name="connsiteX5" fmla="*/ 12710 w 3368546"/>
                <a:gd name="connsiteY5" fmla="*/ 371439 h 1484100"/>
                <a:gd name="connsiteX6" fmla="*/ 44460 w 3368546"/>
                <a:gd name="connsiteY6" fmla="*/ 701639 h 1484100"/>
                <a:gd name="connsiteX7" fmla="*/ 95260 w 3368546"/>
                <a:gd name="connsiteY7" fmla="*/ 1171539 h 1484100"/>
                <a:gd name="connsiteX8" fmla="*/ 107960 w 3368546"/>
                <a:gd name="connsiteY8" fmla="*/ 1336639 h 1484100"/>
                <a:gd name="connsiteX9" fmla="*/ 120660 w 3368546"/>
                <a:gd name="connsiteY9" fmla="*/ 1419189 h 1484100"/>
                <a:gd name="connsiteX10" fmla="*/ 171460 w 3368546"/>
                <a:gd name="connsiteY10" fmla="*/ 1463639 h 1484100"/>
                <a:gd name="connsiteX11" fmla="*/ 355610 w 3368546"/>
                <a:gd name="connsiteY11" fmla="*/ 1482689 h 1484100"/>
                <a:gd name="connsiteX12" fmla="*/ 558810 w 3368546"/>
                <a:gd name="connsiteY12" fmla="*/ 1482689 h 1484100"/>
                <a:gd name="connsiteX13" fmla="*/ 1187460 w 3368546"/>
                <a:gd name="connsiteY13" fmla="*/ 1476339 h 1484100"/>
                <a:gd name="connsiteX14" fmla="*/ 2482860 w 3368546"/>
                <a:gd name="connsiteY14" fmla="*/ 1476339 h 1484100"/>
                <a:gd name="connsiteX15" fmla="*/ 3040969 w 3368546"/>
                <a:gd name="connsiteY15" fmla="*/ 1473961 h 1484100"/>
                <a:gd name="connsiteX16" fmla="*/ 3187710 w 3368546"/>
                <a:gd name="connsiteY16" fmla="*/ 1463639 h 1484100"/>
                <a:gd name="connsiteX17" fmla="*/ 3263910 w 3368546"/>
                <a:gd name="connsiteY17" fmla="*/ 1431889 h 1484100"/>
                <a:gd name="connsiteX18" fmla="*/ 3314813 w 3368546"/>
                <a:gd name="connsiteY18" fmla="*/ 1352517 h 1484100"/>
                <a:gd name="connsiteX19" fmla="*/ 3336244 w 3368546"/>
                <a:gd name="connsiteY19" fmla="*/ 1164398 h 1484100"/>
                <a:gd name="connsiteX20" fmla="*/ 3367201 w 3368546"/>
                <a:gd name="connsiteY20" fmla="*/ 335723 h 1484100"/>
                <a:gd name="connsiteX21" fmla="*/ 3360057 w 3368546"/>
                <a:gd name="connsiteY21" fmla="*/ 152367 h 1484100"/>
                <a:gd name="connsiteX22" fmla="*/ 3333760 w 3368546"/>
                <a:gd name="connsiteY22" fmla="*/ 79339 h 1484100"/>
                <a:gd name="connsiteX23" fmla="*/ 3308360 w 3368546"/>
                <a:gd name="connsiteY23" fmla="*/ 47589 h 1484100"/>
                <a:gd name="connsiteX24" fmla="*/ 3257560 w 3368546"/>
                <a:gd name="connsiteY24" fmla="*/ 28539 h 1484100"/>
                <a:gd name="connsiteX25" fmla="*/ 3225810 w 3368546"/>
                <a:gd name="connsiteY25" fmla="*/ 22189 h 1484100"/>
                <a:gd name="connsiteX26" fmla="*/ 3111510 w 3368546"/>
                <a:gd name="connsiteY26" fmla="*/ 15839 h 1484100"/>
                <a:gd name="connsiteX27" fmla="*/ 3041660 w 3368546"/>
                <a:gd name="connsiteY27" fmla="*/ 15839 h 1484100"/>
                <a:gd name="connsiteX28" fmla="*/ 344497 w 3368546"/>
                <a:gd name="connsiteY28" fmla="*/ 1551 h 1484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3368546" h="1484100">
                  <a:moveTo>
                    <a:pt x="344497" y="1551"/>
                  </a:moveTo>
                  <a:cubicBezTo>
                    <a:pt x="316451" y="-2683"/>
                    <a:pt x="217763" y="2610"/>
                    <a:pt x="173842" y="7108"/>
                  </a:cubicBezTo>
                  <a:cubicBezTo>
                    <a:pt x="129921" y="11606"/>
                    <a:pt x="107564" y="15574"/>
                    <a:pt x="80973" y="28539"/>
                  </a:cubicBezTo>
                  <a:cubicBezTo>
                    <a:pt x="54382" y="41504"/>
                    <a:pt x="27791" y="56321"/>
                    <a:pt x="14297" y="84896"/>
                  </a:cubicBezTo>
                  <a:cubicBezTo>
                    <a:pt x="803" y="113471"/>
                    <a:pt x="274" y="152232"/>
                    <a:pt x="10" y="199989"/>
                  </a:cubicBezTo>
                  <a:cubicBezTo>
                    <a:pt x="-254" y="247746"/>
                    <a:pt x="5302" y="287831"/>
                    <a:pt x="12710" y="371439"/>
                  </a:cubicBezTo>
                  <a:cubicBezTo>
                    <a:pt x="20118" y="455047"/>
                    <a:pt x="30702" y="568289"/>
                    <a:pt x="44460" y="701639"/>
                  </a:cubicBezTo>
                  <a:cubicBezTo>
                    <a:pt x="58218" y="834989"/>
                    <a:pt x="84677" y="1065706"/>
                    <a:pt x="95260" y="1171539"/>
                  </a:cubicBezTo>
                  <a:cubicBezTo>
                    <a:pt x="105843" y="1277372"/>
                    <a:pt x="103727" y="1295364"/>
                    <a:pt x="107960" y="1336639"/>
                  </a:cubicBezTo>
                  <a:cubicBezTo>
                    <a:pt x="112193" y="1377914"/>
                    <a:pt x="110077" y="1398022"/>
                    <a:pt x="120660" y="1419189"/>
                  </a:cubicBezTo>
                  <a:cubicBezTo>
                    <a:pt x="131243" y="1440356"/>
                    <a:pt x="132302" y="1453056"/>
                    <a:pt x="171460" y="1463639"/>
                  </a:cubicBezTo>
                  <a:cubicBezTo>
                    <a:pt x="210618" y="1474222"/>
                    <a:pt x="291052" y="1479514"/>
                    <a:pt x="355610" y="1482689"/>
                  </a:cubicBezTo>
                  <a:cubicBezTo>
                    <a:pt x="420168" y="1485864"/>
                    <a:pt x="558810" y="1482689"/>
                    <a:pt x="558810" y="1482689"/>
                  </a:cubicBezTo>
                  <a:lnTo>
                    <a:pt x="1187460" y="1476339"/>
                  </a:lnTo>
                  <a:lnTo>
                    <a:pt x="2482860" y="1476339"/>
                  </a:lnTo>
                  <a:lnTo>
                    <a:pt x="3040969" y="1473961"/>
                  </a:lnTo>
                  <a:cubicBezTo>
                    <a:pt x="3158444" y="1471844"/>
                    <a:pt x="3150553" y="1470651"/>
                    <a:pt x="3187710" y="1463639"/>
                  </a:cubicBezTo>
                  <a:cubicBezTo>
                    <a:pt x="3224867" y="1456627"/>
                    <a:pt x="3242726" y="1450409"/>
                    <a:pt x="3263910" y="1431889"/>
                  </a:cubicBezTo>
                  <a:cubicBezTo>
                    <a:pt x="3285094" y="1413369"/>
                    <a:pt x="3302757" y="1397099"/>
                    <a:pt x="3314813" y="1352517"/>
                  </a:cubicBezTo>
                  <a:cubicBezTo>
                    <a:pt x="3326869" y="1307935"/>
                    <a:pt x="3327513" y="1333864"/>
                    <a:pt x="3336244" y="1164398"/>
                  </a:cubicBezTo>
                  <a:cubicBezTo>
                    <a:pt x="3344975" y="994932"/>
                    <a:pt x="3363232" y="504395"/>
                    <a:pt x="3367201" y="335723"/>
                  </a:cubicBezTo>
                  <a:cubicBezTo>
                    <a:pt x="3371170" y="167051"/>
                    <a:pt x="3365630" y="195097"/>
                    <a:pt x="3360057" y="152367"/>
                  </a:cubicBezTo>
                  <a:cubicBezTo>
                    <a:pt x="3354484" y="109637"/>
                    <a:pt x="3342376" y="96802"/>
                    <a:pt x="3333760" y="79339"/>
                  </a:cubicBezTo>
                  <a:cubicBezTo>
                    <a:pt x="3325144" y="61876"/>
                    <a:pt x="3321060" y="56056"/>
                    <a:pt x="3308360" y="47589"/>
                  </a:cubicBezTo>
                  <a:cubicBezTo>
                    <a:pt x="3295660" y="39122"/>
                    <a:pt x="3271318" y="32772"/>
                    <a:pt x="3257560" y="28539"/>
                  </a:cubicBezTo>
                  <a:cubicBezTo>
                    <a:pt x="3243802" y="24306"/>
                    <a:pt x="3250152" y="24306"/>
                    <a:pt x="3225810" y="22189"/>
                  </a:cubicBezTo>
                  <a:cubicBezTo>
                    <a:pt x="3201468" y="20072"/>
                    <a:pt x="3142202" y="16897"/>
                    <a:pt x="3111510" y="15839"/>
                  </a:cubicBezTo>
                  <a:cubicBezTo>
                    <a:pt x="3080818" y="14781"/>
                    <a:pt x="3041660" y="15839"/>
                    <a:pt x="3041660" y="15839"/>
                  </a:cubicBezTo>
                  <a:lnTo>
                    <a:pt x="344497" y="1551"/>
                  </a:lnTo>
                  <a:close/>
                </a:path>
              </a:pathLst>
            </a:custGeom>
            <a:solidFill>
              <a:srgbClr val="F77794"/>
            </a:solidFill>
            <a:ln w="57150" cap="rnd">
              <a:solidFill>
                <a:srgbClr val="DE6A93"/>
              </a:solidFill>
              <a:round/>
            </a:ln>
            <a:effectLst>
              <a:outerShdw blurRad="63500" sx="102000" sy="102000" algn="ctr" rotWithShape="0">
                <a:schemeClr val="bg2">
                  <a:lumMod val="25000"/>
                  <a:alpha val="40000"/>
                </a:schemeClr>
              </a:outerShdw>
            </a:effectLst>
            <a:scene3d>
              <a:camera prst="orthographicFront"/>
              <a:lightRig rig="threePt" dir="t"/>
            </a:scene3d>
            <a:sp3d extrusionH="6350" contourW="38100">
              <a:extrusionClr>
                <a:schemeClr val="tx1"/>
              </a:extrusionClr>
              <a:contourClr>
                <a:schemeClr val="bg1"/>
              </a:contourClr>
            </a:sp3d>
          </p:spPr>
          <p:style>
            <a:lnRef idx="2">
              <a:schemeClr val="accent1">
                <a:shade val="50000"/>
              </a:schemeClr>
            </a:lnRef>
            <a:fillRef idx="1">
              <a:schemeClr val="accent1"/>
            </a:fillRef>
            <a:effectRef idx="0">
              <a:schemeClr val="accent1"/>
            </a:effectRef>
            <a:fontRef idx="minor">
              <a:schemeClr val="lt1"/>
            </a:fontRef>
          </p:style>
          <p:txBody>
            <a:bodyPr tIns="0" rtlCol="0" anchor="ctr"/>
            <a:lstStyle/>
            <a:p>
              <a:pPr algn="ctr"/>
              <a:br>
                <a:rPr lang="en-US" sz="2800" dirty="0">
                  <a:latin typeface="Calibri" panose="020F0502020204030204" pitchFamily="34" charset="0"/>
                  <a:cs typeface="Calibri" panose="020F0502020204030204" pitchFamily="34" charset="0"/>
                </a:rPr>
              </a:br>
              <a:r>
                <a:rPr lang="he-IL" sz="2800" dirty="0">
                  <a:latin typeface="Calibri" panose="020F0502020204030204" pitchFamily="34" charset="0"/>
                  <a:cs typeface="Calibri" panose="020F0502020204030204" pitchFamily="34" charset="0"/>
                </a:rPr>
                <a:t>לְכָל יַלְדֵי הַשְכוּנָה</a:t>
              </a:r>
            </a:p>
            <a:p>
              <a:pPr algn="ctr"/>
              <a:endParaRPr lang="he-IL" sz="2800" dirty="0">
                <a:latin typeface="Calibri" panose="020F0502020204030204" pitchFamily="34" charset="0"/>
                <a:cs typeface="Calibri" panose="020F0502020204030204" pitchFamily="34" charset="0"/>
              </a:endParaRPr>
            </a:p>
            <a:p>
              <a:pPr algn="ctr"/>
              <a:r>
                <a:rPr lang="he-IL" sz="2800" dirty="0">
                  <a:latin typeface="Calibri" panose="020F0502020204030204" pitchFamily="34" charset="0"/>
                  <a:cs typeface="Calibri" panose="020F0502020204030204" pitchFamily="34" charset="0"/>
                </a:rPr>
                <a:t>בְּיוֹם רְבִיעִי בְּשָעָה 4 אַחַר הַצָהֳרַיִם נְקַיֵם יָרִיד.</a:t>
              </a:r>
            </a:p>
            <a:p>
              <a:pPr algn="ctr"/>
              <a:r>
                <a:rPr lang="he-IL" sz="2800" dirty="0">
                  <a:latin typeface="Calibri" panose="020F0502020204030204" pitchFamily="34" charset="0"/>
                  <a:cs typeface="Calibri" panose="020F0502020204030204" pitchFamily="34" charset="0"/>
                </a:rPr>
                <a:t>הָבִיאוּ צַעֲצוּעִים, מִשְׂחָקִים וּסְפָרִים לִמְכִירָה לַחֲבֵרִים. </a:t>
              </a:r>
            </a:p>
            <a:p>
              <a:pPr algn="ctr"/>
              <a:endParaRPr lang="he-IL" sz="2800" dirty="0">
                <a:latin typeface="Calibri" panose="020F0502020204030204" pitchFamily="34" charset="0"/>
                <a:cs typeface="Calibri" panose="020F0502020204030204" pitchFamily="34" charset="0"/>
              </a:endParaRPr>
            </a:p>
            <a:p>
              <a:pPr algn="ctr"/>
              <a:r>
                <a:rPr lang="he-IL" sz="2800" dirty="0">
                  <a:latin typeface="Calibri" panose="020F0502020204030204" pitchFamily="34" charset="0"/>
                  <a:cs typeface="Calibri" panose="020F0502020204030204" pitchFamily="34" charset="0"/>
                </a:rPr>
                <a:t>הַפְּרִיט הַזוֹל בְּיוֹתֵר יַעֲלֶה שֶקֶל אֶחָד, וְהַיָקָר בְּיוֹתֵר יַעֲלֶה 12 שְקָלִים.</a:t>
              </a:r>
            </a:p>
            <a:p>
              <a:pPr algn="ctr"/>
              <a:endParaRPr lang="en-IL" sz="2800" dirty="0"/>
            </a:p>
          </p:txBody>
        </p:sp>
      </p:grpSp>
    </p:spTree>
    <p:extLst>
      <p:ext uri="{BB962C8B-B14F-4D97-AF65-F5344CB8AC3E}">
        <p14:creationId xmlns:p14="http://schemas.microsoft.com/office/powerpoint/2010/main" val="190377107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תיבת טקסט 1">
            <a:extLst>
              <a:ext uri="{FF2B5EF4-FFF2-40B4-BE49-F238E27FC236}">
                <a16:creationId xmlns:a16="http://schemas.microsoft.com/office/drawing/2014/main" id="{5A0DC36D-076E-4F42-AAF6-FFFAE6F2F646}"/>
              </a:ext>
            </a:extLst>
          </p:cNvPr>
          <p:cNvSpPr txBox="1"/>
          <p:nvPr/>
        </p:nvSpPr>
        <p:spPr>
          <a:xfrm>
            <a:off x="3222886" y="164424"/>
            <a:ext cx="8805526" cy="1384995"/>
          </a:xfrm>
          <a:prstGeom prst="rect">
            <a:avLst/>
          </a:prstGeom>
          <a:noFill/>
        </p:spPr>
        <p:txBody>
          <a:bodyPr wrap="square" rtlCol="1">
            <a:spAutoFit/>
          </a:bodyPr>
          <a:lstStyle/>
          <a:p>
            <a:r>
              <a:rPr lang="he-IL" sz="2800" dirty="0">
                <a:latin typeface="Calibri" panose="020F0502020204030204" pitchFamily="34" charset="0"/>
                <a:cs typeface="Calibri" panose="020F0502020204030204" pitchFamily="34" charset="0"/>
              </a:rPr>
              <a:t>שַי מָכַר מְכוֹנִית בִּ־8 שְקָלִים. שִלְמוּ לוֹ אֶת הַסְכוּם הַמְדֻיָק בְּ־4 מַטְבְּעוֹת. בְּאֵילוּ מַטְבְּעוֹת אֶפְשָר לְשַלֵם לוֹ? </a:t>
            </a:r>
          </a:p>
          <a:p>
            <a:r>
              <a:rPr lang="he-IL" sz="2800" dirty="0">
                <a:latin typeface="Calibri" panose="020F0502020204030204" pitchFamily="34" charset="0"/>
                <a:cs typeface="Calibri" panose="020F0502020204030204" pitchFamily="34" charset="0"/>
              </a:rPr>
              <a:t>הַצִיגוּ כַּמָה אֶפְשָרוּיוֹת.</a:t>
            </a:r>
          </a:p>
        </p:txBody>
      </p:sp>
      <p:grpSp>
        <p:nvGrpSpPr>
          <p:cNvPr id="24" name="קבוצה 23">
            <a:extLst>
              <a:ext uri="{FF2B5EF4-FFF2-40B4-BE49-F238E27FC236}">
                <a16:creationId xmlns:a16="http://schemas.microsoft.com/office/drawing/2014/main" id="{D35F5B37-2315-4D6B-B164-66C98731F494}"/>
              </a:ext>
            </a:extLst>
          </p:cNvPr>
          <p:cNvGrpSpPr/>
          <p:nvPr/>
        </p:nvGrpSpPr>
        <p:grpSpPr>
          <a:xfrm>
            <a:off x="769031" y="1305005"/>
            <a:ext cx="4148545" cy="1495460"/>
            <a:chOff x="4368314" y="2061114"/>
            <a:chExt cx="3147546" cy="1111340"/>
          </a:xfrm>
        </p:grpSpPr>
        <p:pic>
          <p:nvPicPr>
            <p:cNvPr id="5" name="Picture 4">
              <a:extLst>
                <a:ext uri="{FF2B5EF4-FFF2-40B4-BE49-F238E27FC236}">
                  <a16:creationId xmlns:a16="http://schemas.microsoft.com/office/drawing/2014/main" id="{863142B2-8460-45A6-9718-7715C58301A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t="131" b="131"/>
            <a:stretch/>
          </p:blipFill>
          <p:spPr bwMode="auto">
            <a:xfrm>
              <a:off x="6279775" y="2486163"/>
              <a:ext cx="538889" cy="543580"/>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6" name="Picture 8" descr="5 ₪">
              <a:extLst>
                <a:ext uri="{FF2B5EF4-FFF2-40B4-BE49-F238E27FC236}">
                  <a16:creationId xmlns:a16="http://schemas.microsoft.com/office/drawing/2014/main" id="{FE02651A-0E86-4C7E-BF95-135C41F4A01E}"/>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61224" t="26361" r="13889" b="23671"/>
            <a:stretch/>
          </p:blipFill>
          <p:spPr bwMode="auto">
            <a:xfrm>
              <a:off x="4368314" y="2061114"/>
              <a:ext cx="1055958" cy="1111340"/>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7" name="Picture 4">
              <a:extLst>
                <a:ext uri="{FF2B5EF4-FFF2-40B4-BE49-F238E27FC236}">
                  <a16:creationId xmlns:a16="http://schemas.microsoft.com/office/drawing/2014/main" id="{634233BE-CEBC-4F44-AFCD-9B663594665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t="131" b="131"/>
            <a:stretch/>
          </p:blipFill>
          <p:spPr bwMode="auto">
            <a:xfrm>
              <a:off x="6976971" y="2503550"/>
              <a:ext cx="538889" cy="543580"/>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9" name="Picture 4">
              <a:extLst>
                <a:ext uri="{FF2B5EF4-FFF2-40B4-BE49-F238E27FC236}">
                  <a16:creationId xmlns:a16="http://schemas.microsoft.com/office/drawing/2014/main" id="{BB40D857-D680-46C5-A389-58D5CB66C8A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t="131" b="131"/>
            <a:stretch/>
          </p:blipFill>
          <p:spPr bwMode="auto">
            <a:xfrm>
              <a:off x="5582579" y="2486163"/>
              <a:ext cx="538889" cy="543580"/>
            </a:xfrm>
            <a:prstGeom prst="rect">
              <a:avLst/>
            </a:prstGeom>
            <a:noFill/>
            <a:ln>
              <a:noFill/>
            </a:ln>
            <a:extLst>
              <a:ext uri="{909E8E84-426E-40DD-AFC4-6F175D3DCCD1}">
                <a14:hiddenFill xmlns:a14="http://schemas.microsoft.com/office/drawing/2010/main">
                  <a:solidFill>
                    <a:srgbClr val="FFFFFF"/>
                  </a:solidFill>
                </a14:hiddenFill>
              </a:ext>
            </a:extLst>
          </p:spPr>
        </p:pic>
      </p:grpSp>
      <p:sp>
        <p:nvSpPr>
          <p:cNvPr id="13" name="תיבת טקסט 12">
            <a:extLst>
              <a:ext uri="{FF2B5EF4-FFF2-40B4-BE49-F238E27FC236}">
                <a16:creationId xmlns:a16="http://schemas.microsoft.com/office/drawing/2014/main" id="{2A32FEAD-A0AC-457A-A920-59B8C9D9D161}"/>
              </a:ext>
            </a:extLst>
          </p:cNvPr>
          <p:cNvSpPr txBox="1"/>
          <p:nvPr/>
        </p:nvSpPr>
        <p:spPr>
          <a:xfrm>
            <a:off x="1639888" y="2799528"/>
            <a:ext cx="2854701" cy="646331"/>
          </a:xfrm>
          <a:prstGeom prst="rect">
            <a:avLst/>
          </a:prstGeom>
          <a:noFill/>
        </p:spPr>
        <p:txBody>
          <a:bodyPr wrap="square" rtlCol="1">
            <a:spAutoFit/>
          </a:bodyPr>
          <a:lstStyle/>
          <a:p>
            <a:pPr algn="l" rtl="0"/>
            <a:r>
              <a:rPr lang="en-US" sz="3600" dirty="0">
                <a:solidFill>
                  <a:srgbClr val="45579E"/>
                </a:solidFill>
                <a:latin typeface="Calibri" panose="020F0502020204030204" pitchFamily="34" charset="0"/>
                <a:cs typeface="Calibri" panose="020F0502020204030204" pitchFamily="34" charset="0"/>
              </a:rPr>
              <a:t>5+ 1 +1 +1=8</a:t>
            </a:r>
            <a:endParaRPr lang="he-IL" sz="3600" dirty="0">
              <a:solidFill>
                <a:srgbClr val="45579E"/>
              </a:solidFill>
              <a:latin typeface="Calibri" panose="020F0502020204030204" pitchFamily="34" charset="0"/>
              <a:cs typeface="Calibri" panose="020F0502020204030204" pitchFamily="34" charset="0"/>
            </a:endParaRPr>
          </a:p>
        </p:txBody>
      </p:sp>
      <p:sp>
        <p:nvSpPr>
          <p:cNvPr id="22" name="לחצו עלי">
            <a:extLst>
              <a:ext uri="{FF2B5EF4-FFF2-40B4-BE49-F238E27FC236}">
                <a16:creationId xmlns:a16="http://schemas.microsoft.com/office/drawing/2014/main" id="{9F855573-472A-442A-8650-3655B64B0C3F}"/>
              </a:ext>
            </a:extLst>
          </p:cNvPr>
          <p:cNvSpPr/>
          <p:nvPr/>
        </p:nvSpPr>
        <p:spPr>
          <a:xfrm>
            <a:off x="9034795" y="5193491"/>
            <a:ext cx="2703600" cy="1274400"/>
          </a:xfrm>
          <a:custGeom>
            <a:avLst/>
            <a:gdLst>
              <a:gd name="connsiteX0" fmla="*/ 254115 w 3369197"/>
              <a:gd name="connsiteY0" fmla="*/ 6913 h 1475174"/>
              <a:gd name="connsiteX1" fmla="*/ 171565 w 3369197"/>
              <a:gd name="connsiteY1" fmla="*/ 563 h 1475174"/>
              <a:gd name="connsiteX2" fmla="*/ 95365 w 3369197"/>
              <a:gd name="connsiteY2" fmla="*/ 19613 h 1475174"/>
              <a:gd name="connsiteX3" fmla="*/ 19165 w 3369197"/>
              <a:gd name="connsiteY3" fmla="*/ 64063 h 1475174"/>
              <a:gd name="connsiteX4" fmla="*/ 115 w 3369197"/>
              <a:gd name="connsiteY4" fmla="*/ 191063 h 1475174"/>
              <a:gd name="connsiteX5" fmla="*/ 12815 w 3369197"/>
              <a:gd name="connsiteY5" fmla="*/ 362513 h 1475174"/>
              <a:gd name="connsiteX6" fmla="*/ 44565 w 3369197"/>
              <a:gd name="connsiteY6" fmla="*/ 692713 h 1475174"/>
              <a:gd name="connsiteX7" fmla="*/ 95365 w 3369197"/>
              <a:gd name="connsiteY7" fmla="*/ 1162613 h 1475174"/>
              <a:gd name="connsiteX8" fmla="*/ 108065 w 3369197"/>
              <a:gd name="connsiteY8" fmla="*/ 1327713 h 1475174"/>
              <a:gd name="connsiteX9" fmla="*/ 120765 w 3369197"/>
              <a:gd name="connsiteY9" fmla="*/ 1410263 h 1475174"/>
              <a:gd name="connsiteX10" fmla="*/ 171565 w 3369197"/>
              <a:gd name="connsiteY10" fmla="*/ 1454713 h 1475174"/>
              <a:gd name="connsiteX11" fmla="*/ 355715 w 3369197"/>
              <a:gd name="connsiteY11" fmla="*/ 1473763 h 1475174"/>
              <a:gd name="connsiteX12" fmla="*/ 558915 w 3369197"/>
              <a:gd name="connsiteY12" fmla="*/ 1473763 h 1475174"/>
              <a:gd name="connsiteX13" fmla="*/ 1187565 w 3369197"/>
              <a:gd name="connsiteY13" fmla="*/ 1467413 h 1475174"/>
              <a:gd name="connsiteX14" fmla="*/ 2482965 w 3369197"/>
              <a:gd name="connsiteY14" fmla="*/ 1467413 h 1475174"/>
              <a:gd name="connsiteX15" fmla="*/ 3137015 w 3369197"/>
              <a:gd name="connsiteY15" fmla="*/ 1467413 h 1475174"/>
              <a:gd name="connsiteX16" fmla="*/ 3187815 w 3369197"/>
              <a:gd name="connsiteY16" fmla="*/ 1454713 h 1475174"/>
              <a:gd name="connsiteX17" fmla="*/ 3264015 w 3369197"/>
              <a:gd name="connsiteY17" fmla="*/ 1422963 h 1475174"/>
              <a:gd name="connsiteX18" fmla="*/ 3302115 w 3369197"/>
              <a:gd name="connsiteY18" fmla="*/ 1384863 h 1475174"/>
              <a:gd name="connsiteX19" fmla="*/ 3340215 w 3369197"/>
              <a:gd name="connsiteY19" fmla="*/ 1207063 h 1475174"/>
              <a:gd name="connsiteX20" fmla="*/ 3365615 w 3369197"/>
              <a:gd name="connsiteY20" fmla="*/ 260913 h 1475174"/>
              <a:gd name="connsiteX21" fmla="*/ 3365615 w 3369197"/>
              <a:gd name="connsiteY21" fmla="*/ 191063 h 1475174"/>
              <a:gd name="connsiteX22" fmla="*/ 3333865 w 3369197"/>
              <a:gd name="connsiteY22" fmla="*/ 70413 h 1475174"/>
              <a:gd name="connsiteX23" fmla="*/ 3308465 w 3369197"/>
              <a:gd name="connsiteY23" fmla="*/ 38663 h 1475174"/>
              <a:gd name="connsiteX24" fmla="*/ 3257665 w 3369197"/>
              <a:gd name="connsiteY24" fmla="*/ 19613 h 1475174"/>
              <a:gd name="connsiteX25" fmla="*/ 3225915 w 3369197"/>
              <a:gd name="connsiteY25" fmla="*/ 13263 h 1475174"/>
              <a:gd name="connsiteX26" fmla="*/ 3111615 w 3369197"/>
              <a:gd name="connsiteY26" fmla="*/ 6913 h 1475174"/>
              <a:gd name="connsiteX27" fmla="*/ 3041765 w 3369197"/>
              <a:gd name="connsiteY27" fmla="*/ 6913 h 1475174"/>
              <a:gd name="connsiteX28" fmla="*/ 254115 w 3369197"/>
              <a:gd name="connsiteY28" fmla="*/ 6913 h 1475174"/>
              <a:gd name="connsiteX0" fmla="*/ 254115 w 3366916"/>
              <a:gd name="connsiteY0" fmla="*/ 6913 h 1475174"/>
              <a:gd name="connsiteX1" fmla="*/ 171565 w 3366916"/>
              <a:gd name="connsiteY1" fmla="*/ 563 h 1475174"/>
              <a:gd name="connsiteX2" fmla="*/ 95365 w 3366916"/>
              <a:gd name="connsiteY2" fmla="*/ 19613 h 1475174"/>
              <a:gd name="connsiteX3" fmla="*/ 19165 w 3366916"/>
              <a:gd name="connsiteY3" fmla="*/ 64063 h 1475174"/>
              <a:gd name="connsiteX4" fmla="*/ 115 w 3366916"/>
              <a:gd name="connsiteY4" fmla="*/ 191063 h 1475174"/>
              <a:gd name="connsiteX5" fmla="*/ 12815 w 3366916"/>
              <a:gd name="connsiteY5" fmla="*/ 362513 h 1475174"/>
              <a:gd name="connsiteX6" fmla="*/ 44565 w 3366916"/>
              <a:gd name="connsiteY6" fmla="*/ 692713 h 1475174"/>
              <a:gd name="connsiteX7" fmla="*/ 95365 w 3366916"/>
              <a:gd name="connsiteY7" fmla="*/ 1162613 h 1475174"/>
              <a:gd name="connsiteX8" fmla="*/ 108065 w 3366916"/>
              <a:gd name="connsiteY8" fmla="*/ 1327713 h 1475174"/>
              <a:gd name="connsiteX9" fmla="*/ 120765 w 3366916"/>
              <a:gd name="connsiteY9" fmla="*/ 1410263 h 1475174"/>
              <a:gd name="connsiteX10" fmla="*/ 171565 w 3366916"/>
              <a:gd name="connsiteY10" fmla="*/ 1454713 h 1475174"/>
              <a:gd name="connsiteX11" fmla="*/ 355715 w 3366916"/>
              <a:gd name="connsiteY11" fmla="*/ 1473763 h 1475174"/>
              <a:gd name="connsiteX12" fmla="*/ 558915 w 3366916"/>
              <a:gd name="connsiteY12" fmla="*/ 1473763 h 1475174"/>
              <a:gd name="connsiteX13" fmla="*/ 1187565 w 3366916"/>
              <a:gd name="connsiteY13" fmla="*/ 1467413 h 1475174"/>
              <a:gd name="connsiteX14" fmla="*/ 2482965 w 3366916"/>
              <a:gd name="connsiteY14" fmla="*/ 1467413 h 1475174"/>
              <a:gd name="connsiteX15" fmla="*/ 3137015 w 3366916"/>
              <a:gd name="connsiteY15" fmla="*/ 1467413 h 1475174"/>
              <a:gd name="connsiteX16" fmla="*/ 3187815 w 3366916"/>
              <a:gd name="connsiteY16" fmla="*/ 1454713 h 1475174"/>
              <a:gd name="connsiteX17" fmla="*/ 3264015 w 3366916"/>
              <a:gd name="connsiteY17" fmla="*/ 1422963 h 1475174"/>
              <a:gd name="connsiteX18" fmla="*/ 3302115 w 3366916"/>
              <a:gd name="connsiteY18" fmla="*/ 1384863 h 1475174"/>
              <a:gd name="connsiteX19" fmla="*/ 3340215 w 3366916"/>
              <a:gd name="connsiteY19" fmla="*/ 1207063 h 1475174"/>
              <a:gd name="connsiteX20" fmla="*/ 3365615 w 3366916"/>
              <a:gd name="connsiteY20" fmla="*/ 260913 h 1475174"/>
              <a:gd name="connsiteX21" fmla="*/ 3360162 w 3366916"/>
              <a:gd name="connsiteY21" fmla="*/ 143441 h 1475174"/>
              <a:gd name="connsiteX22" fmla="*/ 3333865 w 3366916"/>
              <a:gd name="connsiteY22" fmla="*/ 70413 h 1475174"/>
              <a:gd name="connsiteX23" fmla="*/ 3308465 w 3366916"/>
              <a:gd name="connsiteY23" fmla="*/ 38663 h 1475174"/>
              <a:gd name="connsiteX24" fmla="*/ 3257665 w 3366916"/>
              <a:gd name="connsiteY24" fmla="*/ 19613 h 1475174"/>
              <a:gd name="connsiteX25" fmla="*/ 3225915 w 3366916"/>
              <a:gd name="connsiteY25" fmla="*/ 13263 h 1475174"/>
              <a:gd name="connsiteX26" fmla="*/ 3111615 w 3366916"/>
              <a:gd name="connsiteY26" fmla="*/ 6913 h 1475174"/>
              <a:gd name="connsiteX27" fmla="*/ 3041765 w 3366916"/>
              <a:gd name="connsiteY27" fmla="*/ 6913 h 1475174"/>
              <a:gd name="connsiteX28" fmla="*/ 254115 w 3366916"/>
              <a:gd name="connsiteY28" fmla="*/ 6913 h 1475174"/>
              <a:gd name="connsiteX0" fmla="*/ 254115 w 3368387"/>
              <a:gd name="connsiteY0" fmla="*/ 6913 h 1475174"/>
              <a:gd name="connsiteX1" fmla="*/ 171565 w 3368387"/>
              <a:gd name="connsiteY1" fmla="*/ 563 h 1475174"/>
              <a:gd name="connsiteX2" fmla="*/ 95365 w 3368387"/>
              <a:gd name="connsiteY2" fmla="*/ 19613 h 1475174"/>
              <a:gd name="connsiteX3" fmla="*/ 19165 w 3368387"/>
              <a:gd name="connsiteY3" fmla="*/ 64063 h 1475174"/>
              <a:gd name="connsiteX4" fmla="*/ 115 w 3368387"/>
              <a:gd name="connsiteY4" fmla="*/ 191063 h 1475174"/>
              <a:gd name="connsiteX5" fmla="*/ 12815 w 3368387"/>
              <a:gd name="connsiteY5" fmla="*/ 362513 h 1475174"/>
              <a:gd name="connsiteX6" fmla="*/ 44565 w 3368387"/>
              <a:gd name="connsiteY6" fmla="*/ 692713 h 1475174"/>
              <a:gd name="connsiteX7" fmla="*/ 95365 w 3368387"/>
              <a:gd name="connsiteY7" fmla="*/ 1162613 h 1475174"/>
              <a:gd name="connsiteX8" fmla="*/ 108065 w 3368387"/>
              <a:gd name="connsiteY8" fmla="*/ 1327713 h 1475174"/>
              <a:gd name="connsiteX9" fmla="*/ 120765 w 3368387"/>
              <a:gd name="connsiteY9" fmla="*/ 1410263 h 1475174"/>
              <a:gd name="connsiteX10" fmla="*/ 171565 w 3368387"/>
              <a:gd name="connsiteY10" fmla="*/ 1454713 h 1475174"/>
              <a:gd name="connsiteX11" fmla="*/ 355715 w 3368387"/>
              <a:gd name="connsiteY11" fmla="*/ 1473763 h 1475174"/>
              <a:gd name="connsiteX12" fmla="*/ 558915 w 3368387"/>
              <a:gd name="connsiteY12" fmla="*/ 1473763 h 1475174"/>
              <a:gd name="connsiteX13" fmla="*/ 1187565 w 3368387"/>
              <a:gd name="connsiteY13" fmla="*/ 1467413 h 1475174"/>
              <a:gd name="connsiteX14" fmla="*/ 2482965 w 3368387"/>
              <a:gd name="connsiteY14" fmla="*/ 1467413 h 1475174"/>
              <a:gd name="connsiteX15" fmla="*/ 3137015 w 3368387"/>
              <a:gd name="connsiteY15" fmla="*/ 1467413 h 1475174"/>
              <a:gd name="connsiteX16" fmla="*/ 3187815 w 3368387"/>
              <a:gd name="connsiteY16" fmla="*/ 1454713 h 1475174"/>
              <a:gd name="connsiteX17" fmla="*/ 3264015 w 3368387"/>
              <a:gd name="connsiteY17" fmla="*/ 1422963 h 1475174"/>
              <a:gd name="connsiteX18" fmla="*/ 3302115 w 3368387"/>
              <a:gd name="connsiteY18" fmla="*/ 1384863 h 1475174"/>
              <a:gd name="connsiteX19" fmla="*/ 3340215 w 3368387"/>
              <a:gd name="connsiteY19" fmla="*/ 1207063 h 1475174"/>
              <a:gd name="connsiteX20" fmla="*/ 3367306 w 3368387"/>
              <a:gd name="connsiteY20" fmla="*/ 326797 h 1475174"/>
              <a:gd name="connsiteX21" fmla="*/ 3360162 w 3368387"/>
              <a:gd name="connsiteY21" fmla="*/ 143441 h 1475174"/>
              <a:gd name="connsiteX22" fmla="*/ 3333865 w 3368387"/>
              <a:gd name="connsiteY22" fmla="*/ 70413 h 1475174"/>
              <a:gd name="connsiteX23" fmla="*/ 3308465 w 3368387"/>
              <a:gd name="connsiteY23" fmla="*/ 38663 h 1475174"/>
              <a:gd name="connsiteX24" fmla="*/ 3257665 w 3368387"/>
              <a:gd name="connsiteY24" fmla="*/ 19613 h 1475174"/>
              <a:gd name="connsiteX25" fmla="*/ 3225915 w 3368387"/>
              <a:gd name="connsiteY25" fmla="*/ 13263 h 1475174"/>
              <a:gd name="connsiteX26" fmla="*/ 3111615 w 3368387"/>
              <a:gd name="connsiteY26" fmla="*/ 6913 h 1475174"/>
              <a:gd name="connsiteX27" fmla="*/ 3041765 w 3368387"/>
              <a:gd name="connsiteY27" fmla="*/ 6913 h 1475174"/>
              <a:gd name="connsiteX28" fmla="*/ 254115 w 3368387"/>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137015 w 3368651"/>
              <a:gd name="connsiteY15" fmla="*/ 1467413 h 1475174"/>
              <a:gd name="connsiteX16" fmla="*/ 3187815 w 3368651"/>
              <a:gd name="connsiteY16" fmla="*/ 1454713 h 1475174"/>
              <a:gd name="connsiteX17" fmla="*/ 3264015 w 3368651"/>
              <a:gd name="connsiteY17" fmla="*/ 1422963 h 1475174"/>
              <a:gd name="connsiteX18" fmla="*/ 3302115 w 3368651"/>
              <a:gd name="connsiteY18" fmla="*/ 1384863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137015 w 3368651"/>
              <a:gd name="connsiteY15" fmla="*/ 1467413 h 1475174"/>
              <a:gd name="connsiteX16" fmla="*/ 3187815 w 3368651"/>
              <a:gd name="connsiteY16" fmla="*/ 1454713 h 1475174"/>
              <a:gd name="connsiteX17" fmla="*/ 3264015 w 3368651"/>
              <a:gd name="connsiteY17" fmla="*/ 1422963 h 1475174"/>
              <a:gd name="connsiteX18" fmla="*/ 3314918 w 3368651"/>
              <a:gd name="connsiteY18" fmla="*/ 1343591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041074 w 3368651"/>
              <a:gd name="connsiteY15" fmla="*/ 1465035 h 1475174"/>
              <a:gd name="connsiteX16" fmla="*/ 3187815 w 3368651"/>
              <a:gd name="connsiteY16" fmla="*/ 1454713 h 1475174"/>
              <a:gd name="connsiteX17" fmla="*/ 3264015 w 3368651"/>
              <a:gd name="connsiteY17" fmla="*/ 1422963 h 1475174"/>
              <a:gd name="connsiteX18" fmla="*/ 3314918 w 3368651"/>
              <a:gd name="connsiteY18" fmla="*/ 1343591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304121 w 3368651"/>
              <a:gd name="connsiteY0" fmla="*/ 3518 h 1476542"/>
              <a:gd name="connsiteX1" fmla="*/ 171565 w 3368651"/>
              <a:gd name="connsiteY1" fmla="*/ 1931 h 1476542"/>
              <a:gd name="connsiteX2" fmla="*/ 95365 w 3368651"/>
              <a:gd name="connsiteY2" fmla="*/ 20981 h 1476542"/>
              <a:gd name="connsiteX3" fmla="*/ 19165 w 3368651"/>
              <a:gd name="connsiteY3" fmla="*/ 65431 h 1476542"/>
              <a:gd name="connsiteX4" fmla="*/ 115 w 3368651"/>
              <a:gd name="connsiteY4" fmla="*/ 192431 h 1476542"/>
              <a:gd name="connsiteX5" fmla="*/ 12815 w 3368651"/>
              <a:gd name="connsiteY5" fmla="*/ 363881 h 1476542"/>
              <a:gd name="connsiteX6" fmla="*/ 44565 w 3368651"/>
              <a:gd name="connsiteY6" fmla="*/ 694081 h 1476542"/>
              <a:gd name="connsiteX7" fmla="*/ 95365 w 3368651"/>
              <a:gd name="connsiteY7" fmla="*/ 1163981 h 1476542"/>
              <a:gd name="connsiteX8" fmla="*/ 108065 w 3368651"/>
              <a:gd name="connsiteY8" fmla="*/ 1329081 h 1476542"/>
              <a:gd name="connsiteX9" fmla="*/ 120765 w 3368651"/>
              <a:gd name="connsiteY9" fmla="*/ 1411631 h 1476542"/>
              <a:gd name="connsiteX10" fmla="*/ 171565 w 3368651"/>
              <a:gd name="connsiteY10" fmla="*/ 1456081 h 1476542"/>
              <a:gd name="connsiteX11" fmla="*/ 355715 w 3368651"/>
              <a:gd name="connsiteY11" fmla="*/ 1475131 h 1476542"/>
              <a:gd name="connsiteX12" fmla="*/ 558915 w 3368651"/>
              <a:gd name="connsiteY12" fmla="*/ 1475131 h 1476542"/>
              <a:gd name="connsiteX13" fmla="*/ 1187565 w 3368651"/>
              <a:gd name="connsiteY13" fmla="*/ 1468781 h 1476542"/>
              <a:gd name="connsiteX14" fmla="*/ 2482965 w 3368651"/>
              <a:gd name="connsiteY14" fmla="*/ 1468781 h 1476542"/>
              <a:gd name="connsiteX15" fmla="*/ 3041074 w 3368651"/>
              <a:gd name="connsiteY15" fmla="*/ 1466403 h 1476542"/>
              <a:gd name="connsiteX16" fmla="*/ 3187815 w 3368651"/>
              <a:gd name="connsiteY16" fmla="*/ 1456081 h 1476542"/>
              <a:gd name="connsiteX17" fmla="*/ 3264015 w 3368651"/>
              <a:gd name="connsiteY17" fmla="*/ 1424331 h 1476542"/>
              <a:gd name="connsiteX18" fmla="*/ 3314918 w 3368651"/>
              <a:gd name="connsiteY18" fmla="*/ 1344959 h 1476542"/>
              <a:gd name="connsiteX19" fmla="*/ 3336349 w 3368651"/>
              <a:gd name="connsiteY19" fmla="*/ 1156840 h 1476542"/>
              <a:gd name="connsiteX20" fmla="*/ 3367306 w 3368651"/>
              <a:gd name="connsiteY20" fmla="*/ 328165 h 1476542"/>
              <a:gd name="connsiteX21" fmla="*/ 3360162 w 3368651"/>
              <a:gd name="connsiteY21" fmla="*/ 144809 h 1476542"/>
              <a:gd name="connsiteX22" fmla="*/ 3333865 w 3368651"/>
              <a:gd name="connsiteY22" fmla="*/ 71781 h 1476542"/>
              <a:gd name="connsiteX23" fmla="*/ 3308465 w 3368651"/>
              <a:gd name="connsiteY23" fmla="*/ 40031 h 1476542"/>
              <a:gd name="connsiteX24" fmla="*/ 3257665 w 3368651"/>
              <a:gd name="connsiteY24" fmla="*/ 20981 h 1476542"/>
              <a:gd name="connsiteX25" fmla="*/ 3225915 w 3368651"/>
              <a:gd name="connsiteY25" fmla="*/ 14631 h 1476542"/>
              <a:gd name="connsiteX26" fmla="*/ 3111615 w 3368651"/>
              <a:gd name="connsiteY26" fmla="*/ 8281 h 1476542"/>
              <a:gd name="connsiteX27" fmla="*/ 3041765 w 3368651"/>
              <a:gd name="connsiteY27" fmla="*/ 8281 h 1476542"/>
              <a:gd name="connsiteX28" fmla="*/ 304121 w 3368651"/>
              <a:gd name="connsiteY28" fmla="*/ 3518 h 1476542"/>
              <a:gd name="connsiteX0" fmla="*/ 304121 w 3368651"/>
              <a:gd name="connsiteY0" fmla="*/ 7213 h 1480237"/>
              <a:gd name="connsiteX1" fmla="*/ 188234 w 3368651"/>
              <a:gd name="connsiteY1" fmla="*/ 864 h 1480237"/>
              <a:gd name="connsiteX2" fmla="*/ 95365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04121 w 3368651"/>
              <a:gd name="connsiteY28" fmla="*/ 7213 h 1480237"/>
              <a:gd name="connsiteX0" fmla="*/ 304121 w 3368651"/>
              <a:gd name="connsiteY0" fmla="*/ 7213 h 1480237"/>
              <a:gd name="connsiteX1" fmla="*/ 188234 w 3368651"/>
              <a:gd name="connsiteY1" fmla="*/ 864 h 1480237"/>
              <a:gd name="connsiteX2" fmla="*/ 81078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04121 w 3368651"/>
              <a:gd name="connsiteY28" fmla="*/ 7213 h 1480237"/>
              <a:gd name="connsiteX0" fmla="*/ 325552 w 3368651"/>
              <a:gd name="connsiteY0" fmla="*/ 7213 h 1480237"/>
              <a:gd name="connsiteX1" fmla="*/ 188234 w 3368651"/>
              <a:gd name="connsiteY1" fmla="*/ 864 h 1480237"/>
              <a:gd name="connsiteX2" fmla="*/ 81078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25552 w 3368651"/>
              <a:gd name="connsiteY28" fmla="*/ 7213 h 1480237"/>
              <a:gd name="connsiteX0" fmla="*/ 325447 w 3368546"/>
              <a:gd name="connsiteY0" fmla="*/ 7213 h 1480237"/>
              <a:gd name="connsiteX1" fmla="*/ 188129 w 3368546"/>
              <a:gd name="connsiteY1" fmla="*/ 864 h 1480237"/>
              <a:gd name="connsiteX2" fmla="*/ 80973 w 3368546"/>
              <a:gd name="connsiteY2" fmla="*/ 24676 h 1480237"/>
              <a:gd name="connsiteX3" fmla="*/ 14297 w 3368546"/>
              <a:gd name="connsiteY3" fmla="*/ 81033 h 1480237"/>
              <a:gd name="connsiteX4" fmla="*/ 10 w 3368546"/>
              <a:gd name="connsiteY4" fmla="*/ 196126 h 1480237"/>
              <a:gd name="connsiteX5" fmla="*/ 12710 w 3368546"/>
              <a:gd name="connsiteY5" fmla="*/ 367576 h 1480237"/>
              <a:gd name="connsiteX6" fmla="*/ 44460 w 3368546"/>
              <a:gd name="connsiteY6" fmla="*/ 697776 h 1480237"/>
              <a:gd name="connsiteX7" fmla="*/ 95260 w 3368546"/>
              <a:gd name="connsiteY7" fmla="*/ 1167676 h 1480237"/>
              <a:gd name="connsiteX8" fmla="*/ 107960 w 3368546"/>
              <a:gd name="connsiteY8" fmla="*/ 1332776 h 1480237"/>
              <a:gd name="connsiteX9" fmla="*/ 120660 w 3368546"/>
              <a:gd name="connsiteY9" fmla="*/ 1415326 h 1480237"/>
              <a:gd name="connsiteX10" fmla="*/ 171460 w 3368546"/>
              <a:gd name="connsiteY10" fmla="*/ 1459776 h 1480237"/>
              <a:gd name="connsiteX11" fmla="*/ 355610 w 3368546"/>
              <a:gd name="connsiteY11" fmla="*/ 1478826 h 1480237"/>
              <a:gd name="connsiteX12" fmla="*/ 558810 w 3368546"/>
              <a:gd name="connsiteY12" fmla="*/ 1478826 h 1480237"/>
              <a:gd name="connsiteX13" fmla="*/ 1187460 w 3368546"/>
              <a:gd name="connsiteY13" fmla="*/ 1472476 h 1480237"/>
              <a:gd name="connsiteX14" fmla="*/ 2482860 w 3368546"/>
              <a:gd name="connsiteY14" fmla="*/ 1472476 h 1480237"/>
              <a:gd name="connsiteX15" fmla="*/ 3040969 w 3368546"/>
              <a:gd name="connsiteY15" fmla="*/ 1470098 h 1480237"/>
              <a:gd name="connsiteX16" fmla="*/ 3187710 w 3368546"/>
              <a:gd name="connsiteY16" fmla="*/ 1459776 h 1480237"/>
              <a:gd name="connsiteX17" fmla="*/ 3263910 w 3368546"/>
              <a:gd name="connsiteY17" fmla="*/ 1428026 h 1480237"/>
              <a:gd name="connsiteX18" fmla="*/ 3314813 w 3368546"/>
              <a:gd name="connsiteY18" fmla="*/ 1348654 h 1480237"/>
              <a:gd name="connsiteX19" fmla="*/ 3336244 w 3368546"/>
              <a:gd name="connsiteY19" fmla="*/ 1160535 h 1480237"/>
              <a:gd name="connsiteX20" fmla="*/ 3367201 w 3368546"/>
              <a:gd name="connsiteY20" fmla="*/ 331860 h 1480237"/>
              <a:gd name="connsiteX21" fmla="*/ 3360057 w 3368546"/>
              <a:gd name="connsiteY21" fmla="*/ 148504 h 1480237"/>
              <a:gd name="connsiteX22" fmla="*/ 3333760 w 3368546"/>
              <a:gd name="connsiteY22" fmla="*/ 75476 h 1480237"/>
              <a:gd name="connsiteX23" fmla="*/ 3308360 w 3368546"/>
              <a:gd name="connsiteY23" fmla="*/ 43726 h 1480237"/>
              <a:gd name="connsiteX24" fmla="*/ 3257560 w 3368546"/>
              <a:gd name="connsiteY24" fmla="*/ 24676 h 1480237"/>
              <a:gd name="connsiteX25" fmla="*/ 3225810 w 3368546"/>
              <a:gd name="connsiteY25" fmla="*/ 18326 h 1480237"/>
              <a:gd name="connsiteX26" fmla="*/ 3111510 w 3368546"/>
              <a:gd name="connsiteY26" fmla="*/ 11976 h 1480237"/>
              <a:gd name="connsiteX27" fmla="*/ 3041660 w 3368546"/>
              <a:gd name="connsiteY27" fmla="*/ 11976 h 1480237"/>
              <a:gd name="connsiteX28" fmla="*/ 325447 w 3368546"/>
              <a:gd name="connsiteY28" fmla="*/ 7213 h 1480237"/>
              <a:gd name="connsiteX0" fmla="*/ 325447 w 3368546"/>
              <a:gd name="connsiteY0" fmla="*/ 5196 h 1478220"/>
              <a:gd name="connsiteX1" fmla="*/ 173842 w 3368546"/>
              <a:gd name="connsiteY1" fmla="*/ 1228 h 1478220"/>
              <a:gd name="connsiteX2" fmla="*/ 80973 w 3368546"/>
              <a:gd name="connsiteY2" fmla="*/ 22659 h 1478220"/>
              <a:gd name="connsiteX3" fmla="*/ 14297 w 3368546"/>
              <a:gd name="connsiteY3" fmla="*/ 79016 h 1478220"/>
              <a:gd name="connsiteX4" fmla="*/ 10 w 3368546"/>
              <a:gd name="connsiteY4" fmla="*/ 194109 h 1478220"/>
              <a:gd name="connsiteX5" fmla="*/ 12710 w 3368546"/>
              <a:gd name="connsiteY5" fmla="*/ 365559 h 1478220"/>
              <a:gd name="connsiteX6" fmla="*/ 44460 w 3368546"/>
              <a:gd name="connsiteY6" fmla="*/ 695759 h 1478220"/>
              <a:gd name="connsiteX7" fmla="*/ 95260 w 3368546"/>
              <a:gd name="connsiteY7" fmla="*/ 1165659 h 1478220"/>
              <a:gd name="connsiteX8" fmla="*/ 107960 w 3368546"/>
              <a:gd name="connsiteY8" fmla="*/ 1330759 h 1478220"/>
              <a:gd name="connsiteX9" fmla="*/ 120660 w 3368546"/>
              <a:gd name="connsiteY9" fmla="*/ 1413309 h 1478220"/>
              <a:gd name="connsiteX10" fmla="*/ 171460 w 3368546"/>
              <a:gd name="connsiteY10" fmla="*/ 1457759 h 1478220"/>
              <a:gd name="connsiteX11" fmla="*/ 355610 w 3368546"/>
              <a:gd name="connsiteY11" fmla="*/ 1476809 h 1478220"/>
              <a:gd name="connsiteX12" fmla="*/ 558810 w 3368546"/>
              <a:gd name="connsiteY12" fmla="*/ 1476809 h 1478220"/>
              <a:gd name="connsiteX13" fmla="*/ 1187460 w 3368546"/>
              <a:gd name="connsiteY13" fmla="*/ 1470459 h 1478220"/>
              <a:gd name="connsiteX14" fmla="*/ 2482860 w 3368546"/>
              <a:gd name="connsiteY14" fmla="*/ 1470459 h 1478220"/>
              <a:gd name="connsiteX15" fmla="*/ 3040969 w 3368546"/>
              <a:gd name="connsiteY15" fmla="*/ 1468081 h 1478220"/>
              <a:gd name="connsiteX16" fmla="*/ 3187710 w 3368546"/>
              <a:gd name="connsiteY16" fmla="*/ 1457759 h 1478220"/>
              <a:gd name="connsiteX17" fmla="*/ 3263910 w 3368546"/>
              <a:gd name="connsiteY17" fmla="*/ 1426009 h 1478220"/>
              <a:gd name="connsiteX18" fmla="*/ 3314813 w 3368546"/>
              <a:gd name="connsiteY18" fmla="*/ 1346637 h 1478220"/>
              <a:gd name="connsiteX19" fmla="*/ 3336244 w 3368546"/>
              <a:gd name="connsiteY19" fmla="*/ 1158518 h 1478220"/>
              <a:gd name="connsiteX20" fmla="*/ 3367201 w 3368546"/>
              <a:gd name="connsiteY20" fmla="*/ 329843 h 1478220"/>
              <a:gd name="connsiteX21" fmla="*/ 3360057 w 3368546"/>
              <a:gd name="connsiteY21" fmla="*/ 146487 h 1478220"/>
              <a:gd name="connsiteX22" fmla="*/ 3333760 w 3368546"/>
              <a:gd name="connsiteY22" fmla="*/ 73459 h 1478220"/>
              <a:gd name="connsiteX23" fmla="*/ 3308360 w 3368546"/>
              <a:gd name="connsiteY23" fmla="*/ 41709 h 1478220"/>
              <a:gd name="connsiteX24" fmla="*/ 3257560 w 3368546"/>
              <a:gd name="connsiteY24" fmla="*/ 22659 h 1478220"/>
              <a:gd name="connsiteX25" fmla="*/ 3225810 w 3368546"/>
              <a:gd name="connsiteY25" fmla="*/ 16309 h 1478220"/>
              <a:gd name="connsiteX26" fmla="*/ 3111510 w 3368546"/>
              <a:gd name="connsiteY26" fmla="*/ 9959 h 1478220"/>
              <a:gd name="connsiteX27" fmla="*/ 3041660 w 3368546"/>
              <a:gd name="connsiteY27" fmla="*/ 9959 h 1478220"/>
              <a:gd name="connsiteX28" fmla="*/ 325447 w 3368546"/>
              <a:gd name="connsiteY28" fmla="*/ 5196 h 1478220"/>
              <a:gd name="connsiteX0" fmla="*/ 344497 w 3368546"/>
              <a:gd name="connsiteY0" fmla="*/ 1551 h 1484100"/>
              <a:gd name="connsiteX1" fmla="*/ 173842 w 3368546"/>
              <a:gd name="connsiteY1" fmla="*/ 7108 h 1484100"/>
              <a:gd name="connsiteX2" fmla="*/ 80973 w 3368546"/>
              <a:gd name="connsiteY2" fmla="*/ 28539 h 1484100"/>
              <a:gd name="connsiteX3" fmla="*/ 14297 w 3368546"/>
              <a:gd name="connsiteY3" fmla="*/ 84896 h 1484100"/>
              <a:gd name="connsiteX4" fmla="*/ 10 w 3368546"/>
              <a:gd name="connsiteY4" fmla="*/ 199989 h 1484100"/>
              <a:gd name="connsiteX5" fmla="*/ 12710 w 3368546"/>
              <a:gd name="connsiteY5" fmla="*/ 371439 h 1484100"/>
              <a:gd name="connsiteX6" fmla="*/ 44460 w 3368546"/>
              <a:gd name="connsiteY6" fmla="*/ 701639 h 1484100"/>
              <a:gd name="connsiteX7" fmla="*/ 95260 w 3368546"/>
              <a:gd name="connsiteY7" fmla="*/ 1171539 h 1484100"/>
              <a:gd name="connsiteX8" fmla="*/ 107960 w 3368546"/>
              <a:gd name="connsiteY8" fmla="*/ 1336639 h 1484100"/>
              <a:gd name="connsiteX9" fmla="*/ 120660 w 3368546"/>
              <a:gd name="connsiteY9" fmla="*/ 1419189 h 1484100"/>
              <a:gd name="connsiteX10" fmla="*/ 171460 w 3368546"/>
              <a:gd name="connsiteY10" fmla="*/ 1463639 h 1484100"/>
              <a:gd name="connsiteX11" fmla="*/ 355610 w 3368546"/>
              <a:gd name="connsiteY11" fmla="*/ 1482689 h 1484100"/>
              <a:gd name="connsiteX12" fmla="*/ 558810 w 3368546"/>
              <a:gd name="connsiteY12" fmla="*/ 1482689 h 1484100"/>
              <a:gd name="connsiteX13" fmla="*/ 1187460 w 3368546"/>
              <a:gd name="connsiteY13" fmla="*/ 1476339 h 1484100"/>
              <a:gd name="connsiteX14" fmla="*/ 2482860 w 3368546"/>
              <a:gd name="connsiteY14" fmla="*/ 1476339 h 1484100"/>
              <a:gd name="connsiteX15" fmla="*/ 3040969 w 3368546"/>
              <a:gd name="connsiteY15" fmla="*/ 1473961 h 1484100"/>
              <a:gd name="connsiteX16" fmla="*/ 3187710 w 3368546"/>
              <a:gd name="connsiteY16" fmla="*/ 1463639 h 1484100"/>
              <a:gd name="connsiteX17" fmla="*/ 3263910 w 3368546"/>
              <a:gd name="connsiteY17" fmla="*/ 1431889 h 1484100"/>
              <a:gd name="connsiteX18" fmla="*/ 3314813 w 3368546"/>
              <a:gd name="connsiteY18" fmla="*/ 1352517 h 1484100"/>
              <a:gd name="connsiteX19" fmla="*/ 3336244 w 3368546"/>
              <a:gd name="connsiteY19" fmla="*/ 1164398 h 1484100"/>
              <a:gd name="connsiteX20" fmla="*/ 3367201 w 3368546"/>
              <a:gd name="connsiteY20" fmla="*/ 335723 h 1484100"/>
              <a:gd name="connsiteX21" fmla="*/ 3360057 w 3368546"/>
              <a:gd name="connsiteY21" fmla="*/ 152367 h 1484100"/>
              <a:gd name="connsiteX22" fmla="*/ 3333760 w 3368546"/>
              <a:gd name="connsiteY22" fmla="*/ 79339 h 1484100"/>
              <a:gd name="connsiteX23" fmla="*/ 3308360 w 3368546"/>
              <a:gd name="connsiteY23" fmla="*/ 47589 h 1484100"/>
              <a:gd name="connsiteX24" fmla="*/ 3257560 w 3368546"/>
              <a:gd name="connsiteY24" fmla="*/ 28539 h 1484100"/>
              <a:gd name="connsiteX25" fmla="*/ 3225810 w 3368546"/>
              <a:gd name="connsiteY25" fmla="*/ 22189 h 1484100"/>
              <a:gd name="connsiteX26" fmla="*/ 3111510 w 3368546"/>
              <a:gd name="connsiteY26" fmla="*/ 15839 h 1484100"/>
              <a:gd name="connsiteX27" fmla="*/ 3041660 w 3368546"/>
              <a:gd name="connsiteY27" fmla="*/ 15839 h 1484100"/>
              <a:gd name="connsiteX28" fmla="*/ 344497 w 3368546"/>
              <a:gd name="connsiteY28" fmla="*/ 1551 h 1484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3368546" h="1484100">
                <a:moveTo>
                  <a:pt x="344497" y="1551"/>
                </a:moveTo>
                <a:cubicBezTo>
                  <a:pt x="316451" y="-2683"/>
                  <a:pt x="217763" y="2610"/>
                  <a:pt x="173842" y="7108"/>
                </a:cubicBezTo>
                <a:cubicBezTo>
                  <a:pt x="129921" y="11606"/>
                  <a:pt x="107564" y="15574"/>
                  <a:pt x="80973" y="28539"/>
                </a:cubicBezTo>
                <a:cubicBezTo>
                  <a:pt x="54382" y="41504"/>
                  <a:pt x="27791" y="56321"/>
                  <a:pt x="14297" y="84896"/>
                </a:cubicBezTo>
                <a:cubicBezTo>
                  <a:pt x="803" y="113471"/>
                  <a:pt x="274" y="152232"/>
                  <a:pt x="10" y="199989"/>
                </a:cubicBezTo>
                <a:cubicBezTo>
                  <a:pt x="-254" y="247746"/>
                  <a:pt x="5302" y="287831"/>
                  <a:pt x="12710" y="371439"/>
                </a:cubicBezTo>
                <a:cubicBezTo>
                  <a:pt x="20118" y="455047"/>
                  <a:pt x="30702" y="568289"/>
                  <a:pt x="44460" y="701639"/>
                </a:cubicBezTo>
                <a:cubicBezTo>
                  <a:pt x="58218" y="834989"/>
                  <a:pt x="84677" y="1065706"/>
                  <a:pt x="95260" y="1171539"/>
                </a:cubicBezTo>
                <a:cubicBezTo>
                  <a:pt x="105843" y="1277372"/>
                  <a:pt x="103727" y="1295364"/>
                  <a:pt x="107960" y="1336639"/>
                </a:cubicBezTo>
                <a:cubicBezTo>
                  <a:pt x="112193" y="1377914"/>
                  <a:pt x="110077" y="1398022"/>
                  <a:pt x="120660" y="1419189"/>
                </a:cubicBezTo>
                <a:cubicBezTo>
                  <a:pt x="131243" y="1440356"/>
                  <a:pt x="132302" y="1453056"/>
                  <a:pt x="171460" y="1463639"/>
                </a:cubicBezTo>
                <a:cubicBezTo>
                  <a:pt x="210618" y="1474222"/>
                  <a:pt x="291052" y="1479514"/>
                  <a:pt x="355610" y="1482689"/>
                </a:cubicBezTo>
                <a:cubicBezTo>
                  <a:pt x="420168" y="1485864"/>
                  <a:pt x="558810" y="1482689"/>
                  <a:pt x="558810" y="1482689"/>
                </a:cubicBezTo>
                <a:lnTo>
                  <a:pt x="1187460" y="1476339"/>
                </a:lnTo>
                <a:lnTo>
                  <a:pt x="2482860" y="1476339"/>
                </a:lnTo>
                <a:lnTo>
                  <a:pt x="3040969" y="1473961"/>
                </a:lnTo>
                <a:cubicBezTo>
                  <a:pt x="3158444" y="1471844"/>
                  <a:pt x="3150553" y="1470651"/>
                  <a:pt x="3187710" y="1463639"/>
                </a:cubicBezTo>
                <a:cubicBezTo>
                  <a:pt x="3224867" y="1456627"/>
                  <a:pt x="3242726" y="1450409"/>
                  <a:pt x="3263910" y="1431889"/>
                </a:cubicBezTo>
                <a:cubicBezTo>
                  <a:pt x="3285094" y="1413369"/>
                  <a:pt x="3302757" y="1397099"/>
                  <a:pt x="3314813" y="1352517"/>
                </a:cubicBezTo>
                <a:cubicBezTo>
                  <a:pt x="3326869" y="1307935"/>
                  <a:pt x="3327513" y="1333864"/>
                  <a:pt x="3336244" y="1164398"/>
                </a:cubicBezTo>
                <a:cubicBezTo>
                  <a:pt x="3344975" y="994932"/>
                  <a:pt x="3363232" y="504395"/>
                  <a:pt x="3367201" y="335723"/>
                </a:cubicBezTo>
                <a:cubicBezTo>
                  <a:pt x="3371170" y="167051"/>
                  <a:pt x="3365630" y="195097"/>
                  <a:pt x="3360057" y="152367"/>
                </a:cubicBezTo>
                <a:cubicBezTo>
                  <a:pt x="3354484" y="109637"/>
                  <a:pt x="3342376" y="96802"/>
                  <a:pt x="3333760" y="79339"/>
                </a:cubicBezTo>
                <a:cubicBezTo>
                  <a:pt x="3325144" y="61876"/>
                  <a:pt x="3321060" y="56056"/>
                  <a:pt x="3308360" y="47589"/>
                </a:cubicBezTo>
                <a:cubicBezTo>
                  <a:pt x="3295660" y="39122"/>
                  <a:pt x="3271318" y="32772"/>
                  <a:pt x="3257560" y="28539"/>
                </a:cubicBezTo>
                <a:cubicBezTo>
                  <a:pt x="3243802" y="24306"/>
                  <a:pt x="3250152" y="24306"/>
                  <a:pt x="3225810" y="22189"/>
                </a:cubicBezTo>
                <a:cubicBezTo>
                  <a:pt x="3201468" y="20072"/>
                  <a:pt x="3142202" y="16897"/>
                  <a:pt x="3111510" y="15839"/>
                </a:cubicBezTo>
                <a:cubicBezTo>
                  <a:pt x="3080818" y="14781"/>
                  <a:pt x="3041660" y="15839"/>
                  <a:pt x="3041660" y="15839"/>
                </a:cubicBezTo>
                <a:lnTo>
                  <a:pt x="344497" y="1551"/>
                </a:lnTo>
                <a:close/>
              </a:path>
            </a:pathLst>
          </a:custGeom>
          <a:solidFill>
            <a:srgbClr val="3E4F93"/>
          </a:solidFill>
          <a:ln w="57150" cap="rnd">
            <a:solidFill>
              <a:srgbClr val="33487A"/>
            </a:solidFill>
            <a:round/>
          </a:ln>
          <a:effectLst>
            <a:outerShdw blurRad="63500" sx="102000" sy="102000" algn="ctr" rotWithShape="0">
              <a:schemeClr val="bg2">
                <a:lumMod val="25000"/>
                <a:alpha val="40000"/>
              </a:schemeClr>
            </a:outerShdw>
          </a:effectLst>
          <a:scene3d>
            <a:camera prst="orthographicFront"/>
            <a:lightRig rig="threePt" dir="t"/>
          </a:scene3d>
          <a:sp3d extrusionH="6350" contourW="38100">
            <a:extrusionClr>
              <a:schemeClr val="tx1"/>
            </a:extrusionClr>
            <a:contourClr>
              <a:schemeClr val="bg1"/>
            </a:contourClr>
          </a:sp3d>
        </p:spPr>
        <p:style>
          <a:lnRef idx="2">
            <a:schemeClr val="accent1">
              <a:shade val="50000"/>
            </a:schemeClr>
          </a:lnRef>
          <a:fillRef idx="1">
            <a:schemeClr val="accent1"/>
          </a:fillRef>
          <a:effectRef idx="0">
            <a:schemeClr val="accent1"/>
          </a:effectRef>
          <a:fontRef idx="minor">
            <a:schemeClr val="lt1"/>
          </a:fontRef>
        </p:style>
        <p:txBody>
          <a:bodyPr tIns="36000" bIns="72000" rtlCol="0" anchor="ctr"/>
          <a:lstStyle/>
          <a:p>
            <a:pPr algn="ctr"/>
            <a:r>
              <a:rPr lang="he-IL" sz="2800" dirty="0">
                <a:solidFill>
                  <a:schemeClr val="bg1"/>
                </a:solidFill>
                <a:latin typeface="Calibri" panose="020F0502020204030204" pitchFamily="34" charset="0"/>
                <a:cs typeface="Calibri" panose="020F0502020204030204" pitchFamily="34" charset="0"/>
              </a:rPr>
              <a:t>לַחֲצוּ עָלַי</a:t>
            </a:r>
          </a:p>
          <a:p>
            <a:pPr algn="ctr"/>
            <a:r>
              <a:rPr lang="he-IL" sz="2800" dirty="0">
                <a:solidFill>
                  <a:schemeClr val="bg1"/>
                </a:solidFill>
                <a:latin typeface="Calibri" panose="020F0502020204030204" pitchFamily="34" charset="0"/>
                <a:cs typeface="Calibri" panose="020F0502020204030204" pitchFamily="34" charset="0"/>
              </a:rPr>
              <a:t>לְהַצָגַת </a:t>
            </a:r>
          </a:p>
          <a:p>
            <a:pPr algn="ctr"/>
            <a:r>
              <a:rPr lang="he-IL" sz="2800" dirty="0">
                <a:solidFill>
                  <a:schemeClr val="bg1"/>
                </a:solidFill>
                <a:latin typeface="Calibri" panose="020F0502020204030204" pitchFamily="34" charset="0"/>
                <a:cs typeface="Calibri" panose="020F0502020204030204" pitchFamily="34" charset="0"/>
              </a:rPr>
              <a:t>אֶפְשָרוּת א'.</a:t>
            </a:r>
            <a:endParaRPr lang="en-IL" sz="2800" dirty="0">
              <a:latin typeface="Calibri" panose="020F0502020204030204" pitchFamily="34" charset="0"/>
              <a:cs typeface="Calibri" panose="020F0502020204030204" pitchFamily="34" charset="0"/>
            </a:endParaRPr>
          </a:p>
        </p:txBody>
      </p:sp>
      <p:sp>
        <p:nvSpPr>
          <p:cNvPr id="25" name="לחצו עלי 2">
            <a:extLst>
              <a:ext uri="{FF2B5EF4-FFF2-40B4-BE49-F238E27FC236}">
                <a16:creationId xmlns:a16="http://schemas.microsoft.com/office/drawing/2014/main" id="{CF9B8538-876E-4D4B-972E-D99A5F1C0290}"/>
              </a:ext>
            </a:extLst>
          </p:cNvPr>
          <p:cNvSpPr/>
          <p:nvPr/>
        </p:nvSpPr>
        <p:spPr>
          <a:xfrm>
            <a:off x="9038761" y="5200877"/>
            <a:ext cx="2703600" cy="1273948"/>
          </a:xfrm>
          <a:custGeom>
            <a:avLst/>
            <a:gdLst>
              <a:gd name="connsiteX0" fmla="*/ 254115 w 3369197"/>
              <a:gd name="connsiteY0" fmla="*/ 6913 h 1475174"/>
              <a:gd name="connsiteX1" fmla="*/ 171565 w 3369197"/>
              <a:gd name="connsiteY1" fmla="*/ 563 h 1475174"/>
              <a:gd name="connsiteX2" fmla="*/ 95365 w 3369197"/>
              <a:gd name="connsiteY2" fmla="*/ 19613 h 1475174"/>
              <a:gd name="connsiteX3" fmla="*/ 19165 w 3369197"/>
              <a:gd name="connsiteY3" fmla="*/ 64063 h 1475174"/>
              <a:gd name="connsiteX4" fmla="*/ 115 w 3369197"/>
              <a:gd name="connsiteY4" fmla="*/ 191063 h 1475174"/>
              <a:gd name="connsiteX5" fmla="*/ 12815 w 3369197"/>
              <a:gd name="connsiteY5" fmla="*/ 362513 h 1475174"/>
              <a:gd name="connsiteX6" fmla="*/ 44565 w 3369197"/>
              <a:gd name="connsiteY6" fmla="*/ 692713 h 1475174"/>
              <a:gd name="connsiteX7" fmla="*/ 95365 w 3369197"/>
              <a:gd name="connsiteY7" fmla="*/ 1162613 h 1475174"/>
              <a:gd name="connsiteX8" fmla="*/ 108065 w 3369197"/>
              <a:gd name="connsiteY8" fmla="*/ 1327713 h 1475174"/>
              <a:gd name="connsiteX9" fmla="*/ 120765 w 3369197"/>
              <a:gd name="connsiteY9" fmla="*/ 1410263 h 1475174"/>
              <a:gd name="connsiteX10" fmla="*/ 171565 w 3369197"/>
              <a:gd name="connsiteY10" fmla="*/ 1454713 h 1475174"/>
              <a:gd name="connsiteX11" fmla="*/ 355715 w 3369197"/>
              <a:gd name="connsiteY11" fmla="*/ 1473763 h 1475174"/>
              <a:gd name="connsiteX12" fmla="*/ 558915 w 3369197"/>
              <a:gd name="connsiteY12" fmla="*/ 1473763 h 1475174"/>
              <a:gd name="connsiteX13" fmla="*/ 1187565 w 3369197"/>
              <a:gd name="connsiteY13" fmla="*/ 1467413 h 1475174"/>
              <a:gd name="connsiteX14" fmla="*/ 2482965 w 3369197"/>
              <a:gd name="connsiteY14" fmla="*/ 1467413 h 1475174"/>
              <a:gd name="connsiteX15" fmla="*/ 3137015 w 3369197"/>
              <a:gd name="connsiteY15" fmla="*/ 1467413 h 1475174"/>
              <a:gd name="connsiteX16" fmla="*/ 3187815 w 3369197"/>
              <a:gd name="connsiteY16" fmla="*/ 1454713 h 1475174"/>
              <a:gd name="connsiteX17" fmla="*/ 3264015 w 3369197"/>
              <a:gd name="connsiteY17" fmla="*/ 1422963 h 1475174"/>
              <a:gd name="connsiteX18" fmla="*/ 3302115 w 3369197"/>
              <a:gd name="connsiteY18" fmla="*/ 1384863 h 1475174"/>
              <a:gd name="connsiteX19" fmla="*/ 3340215 w 3369197"/>
              <a:gd name="connsiteY19" fmla="*/ 1207063 h 1475174"/>
              <a:gd name="connsiteX20" fmla="*/ 3365615 w 3369197"/>
              <a:gd name="connsiteY20" fmla="*/ 260913 h 1475174"/>
              <a:gd name="connsiteX21" fmla="*/ 3365615 w 3369197"/>
              <a:gd name="connsiteY21" fmla="*/ 191063 h 1475174"/>
              <a:gd name="connsiteX22" fmla="*/ 3333865 w 3369197"/>
              <a:gd name="connsiteY22" fmla="*/ 70413 h 1475174"/>
              <a:gd name="connsiteX23" fmla="*/ 3308465 w 3369197"/>
              <a:gd name="connsiteY23" fmla="*/ 38663 h 1475174"/>
              <a:gd name="connsiteX24" fmla="*/ 3257665 w 3369197"/>
              <a:gd name="connsiteY24" fmla="*/ 19613 h 1475174"/>
              <a:gd name="connsiteX25" fmla="*/ 3225915 w 3369197"/>
              <a:gd name="connsiteY25" fmla="*/ 13263 h 1475174"/>
              <a:gd name="connsiteX26" fmla="*/ 3111615 w 3369197"/>
              <a:gd name="connsiteY26" fmla="*/ 6913 h 1475174"/>
              <a:gd name="connsiteX27" fmla="*/ 3041765 w 3369197"/>
              <a:gd name="connsiteY27" fmla="*/ 6913 h 1475174"/>
              <a:gd name="connsiteX28" fmla="*/ 254115 w 3369197"/>
              <a:gd name="connsiteY28" fmla="*/ 6913 h 1475174"/>
              <a:gd name="connsiteX0" fmla="*/ 254115 w 3366916"/>
              <a:gd name="connsiteY0" fmla="*/ 6913 h 1475174"/>
              <a:gd name="connsiteX1" fmla="*/ 171565 w 3366916"/>
              <a:gd name="connsiteY1" fmla="*/ 563 h 1475174"/>
              <a:gd name="connsiteX2" fmla="*/ 95365 w 3366916"/>
              <a:gd name="connsiteY2" fmla="*/ 19613 h 1475174"/>
              <a:gd name="connsiteX3" fmla="*/ 19165 w 3366916"/>
              <a:gd name="connsiteY3" fmla="*/ 64063 h 1475174"/>
              <a:gd name="connsiteX4" fmla="*/ 115 w 3366916"/>
              <a:gd name="connsiteY4" fmla="*/ 191063 h 1475174"/>
              <a:gd name="connsiteX5" fmla="*/ 12815 w 3366916"/>
              <a:gd name="connsiteY5" fmla="*/ 362513 h 1475174"/>
              <a:gd name="connsiteX6" fmla="*/ 44565 w 3366916"/>
              <a:gd name="connsiteY6" fmla="*/ 692713 h 1475174"/>
              <a:gd name="connsiteX7" fmla="*/ 95365 w 3366916"/>
              <a:gd name="connsiteY7" fmla="*/ 1162613 h 1475174"/>
              <a:gd name="connsiteX8" fmla="*/ 108065 w 3366916"/>
              <a:gd name="connsiteY8" fmla="*/ 1327713 h 1475174"/>
              <a:gd name="connsiteX9" fmla="*/ 120765 w 3366916"/>
              <a:gd name="connsiteY9" fmla="*/ 1410263 h 1475174"/>
              <a:gd name="connsiteX10" fmla="*/ 171565 w 3366916"/>
              <a:gd name="connsiteY10" fmla="*/ 1454713 h 1475174"/>
              <a:gd name="connsiteX11" fmla="*/ 355715 w 3366916"/>
              <a:gd name="connsiteY11" fmla="*/ 1473763 h 1475174"/>
              <a:gd name="connsiteX12" fmla="*/ 558915 w 3366916"/>
              <a:gd name="connsiteY12" fmla="*/ 1473763 h 1475174"/>
              <a:gd name="connsiteX13" fmla="*/ 1187565 w 3366916"/>
              <a:gd name="connsiteY13" fmla="*/ 1467413 h 1475174"/>
              <a:gd name="connsiteX14" fmla="*/ 2482965 w 3366916"/>
              <a:gd name="connsiteY14" fmla="*/ 1467413 h 1475174"/>
              <a:gd name="connsiteX15" fmla="*/ 3137015 w 3366916"/>
              <a:gd name="connsiteY15" fmla="*/ 1467413 h 1475174"/>
              <a:gd name="connsiteX16" fmla="*/ 3187815 w 3366916"/>
              <a:gd name="connsiteY16" fmla="*/ 1454713 h 1475174"/>
              <a:gd name="connsiteX17" fmla="*/ 3264015 w 3366916"/>
              <a:gd name="connsiteY17" fmla="*/ 1422963 h 1475174"/>
              <a:gd name="connsiteX18" fmla="*/ 3302115 w 3366916"/>
              <a:gd name="connsiteY18" fmla="*/ 1384863 h 1475174"/>
              <a:gd name="connsiteX19" fmla="*/ 3340215 w 3366916"/>
              <a:gd name="connsiteY19" fmla="*/ 1207063 h 1475174"/>
              <a:gd name="connsiteX20" fmla="*/ 3365615 w 3366916"/>
              <a:gd name="connsiteY20" fmla="*/ 260913 h 1475174"/>
              <a:gd name="connsiteX21" fmla="*/ 3360162 w 3366916"/>
              <a:gd name="connsiteY21" fmla="*/ 143441 h 1475174"/>
              <a:gd name="connsiteX22" fmla="*/ 3333865 w 3366916"/>
              <a:gd name="connsiteY22" fmla="*/ 70413 h 1475174"/>
              <a:gd name="connsiteX23" fmla="*/ 3308465 w 3366916"/>
              <a:gd name="connsiteY23" fmla="*/ 38663 h 1475174"/>
              <a:gd name="connsiteX24" fmla="*/ 3257665 w 3366916"/>
              <a:gd name="connsiteY24" fmla="*/ 19613 h 1475174"/>
              <a:gd name="connsiteX25" fmla="*/ 3225915 w 3366916"/>
              <a:gd name="connsiteY25" fmla="*/ 13263 h 1475174"/>
              <a:gd name="connsiteX26" fmla="*/ 3111615 w 3366916"/>
              <a:gd name="connsiteY26" fmla="*/ 6913 h 1475174"/>
              <a:gd name="connsiteX27" fmla="*/ 3041765 w 3366916"/>
              <a:gd name="connsiteY27" fmla="*/ 6913 h 1475174"/>
              <a:gd name="connsiteX28" fmla="*/ 254115 w 3366916"/>
              <a:gd name="connsiteY28" fmla="*/ 6913 h 1475174"/>
              <a:gd name="connsiteX0" fmla="*/ 254115 w 3368387"/>
              <a:gd name="connsiteY0" fmla="*/ 6913 h 1475174"/>
              <a:gd name="connsiteX1" fmla="*/ 171565 w 3368387"/>
              <a:gd name="connsiteY1" fmla="*/ 563 h 1475174"/>
              <a:gd name="connsiteX2" fmla="*/ 95365 w 3368387"/>
              <a:gd name="connsiteY2" fmla="*/ 19613 h 1475174"/>
              <a:gd name="connsiteX3" fmla="*/ 19165 w 3368387"/>
              <a:gd name="connsiteY3" fmla="*/ 64063 h 1475174"/>
              <a:gd name="connsiteX4" fmla="*/ 115 w 3368387"/>
              <a:gd name="connsiteY4" fmla="*/ 191063 h 1475174"/>
              <a:gd name="connsiteX5" fmla="*/ 12815 w 3368387"/>
              <a:gd name="connsiteY5" fmla="*/ 362513 h 1475174"/>
              <a:gd name="connsiteX6" fmla="*/ 44565 w 3368387"/>
              <a:gd name="connsiteY6" fmla="*/ 692713 h 1475174"/>
              <a:gd name="connsiteX7" fmla="*/ 95365 w 3368387"/>
              <a:gd name="connsiteY7" fmla="*/ 1162613 h 1475174"/>
              <a:gd name="connsiteX8" fmla="*/ 108065 w 3368387"/>
              <a:gd name="connsiteY8" fmla="*/ 1327713 h 1475174"/>
              <a:gd name="connsiteX9" fmla="*/ 120765 w 3368387"/>
              <a:gd name="connsiteY9" fmla="*/ 1410263 h 1475174"/>
              <a:gd name="connsiteX10" fmla="*/ 171565 w 3368387"/>
              <a:gd name="connsiteY10" fmla="*/ 1454713 h 1475174"/>
              <a:gd name="connsiteX11" fmla="*/ 355715 w 3368387"/>
              <a:gd name="connsiteY11" fmla="*/ 1473763 h 1475174"/>
              <a:gd name="connsiteX12" fmla="*/ 558915 w 3368387"/>
              <a:gd name="connsiteY12" fmla="*/ 1473763 h 1475174"/>
              <a:gd name="connsiteX13" fmla="*/ 1187565 w 3368387"/>
              <a:gd name="connsiteY13" fmla="*/ 1467413 h 1475174"/>
              <a:gd name="connsiteX14" fmla="*/ 2482965 w 3368387"/>
              <a:gd name="connsiteY14" fmla="*/ 1467413 h 1475174"/>
              <a:gd name="connsiteX15" fmla="*/ 3137015 w 3368387"/>
              <a:gd name="connsiteY15" fmla="*/ 1467413 h 1475174"/>
              <a:gd name="connsiteX16" fmla="*/ 3187815 w 3368387"/>
              <a:gd name="connsiteY16" fmla="*/ 1454713 h 1475174"/>
              <a:gd name="connsiteX17" fmla="*/ 3264015 w 3368387"/>
              <a:gd name="connsiteY17" fmla="*/ 1422963 h 1475174"/>
              <a:gd name="connsiteX18" fmla="*/ 3302115 w 3368387"/>
              <a:gd name="connsiteY18" fmla="*/ 1384863 h 1475174"/>
              <a:gd name="connsiteX19" fmla="*/ 3340215 w 3368387"/>
              <a:gd name="connsiteY19" fmla="*/ 1207063 h 1475174"/>
              <a:gd name="connsiteX20" fmla="*/ 3367306 w 3368387"/>
              <a:gd name="connsiteY20" fmla="*/ 326797 h 1475174"/>
              <a:gd name="connsiteX21" fmla="*/ 3360162 w 3368387"/>
              <a:gd name="connsiteY21" fmla="*/ 143441 h 1475174"/>
              <a:gd name="connsiteX22" fmla="*/ 3333865 w 3368387"/>
              <a:gd name="connsiteY22" fmla="*/ 70413 h 1475174"/>
              <a:gd name="connsiteX23" fmla="*/ 3308465 w 3368387"/>
              <a:gd name="connsiteY23" fmla="*/ 38663 h 1475174"/>
              <a:gd name="connsiteX24" fmla="*/ 3257665 w 3368387"/>
              <a:gd name="connsiteY24" fmla="*/ 19613 h 1475174"/>
              <a:gd name="connsiteX25" fmla="*/ 3225915 w 3368387"/>
              <a:gd name="connsiteY25" fmla="*/ 13263 h 1475174"/>
              <a:gd name="connsiteX26" fmla="*/ 3111615 w 3368387"/>
              <a:gd name="connsiteY26" fmla="*/ 6913 h 1475174"/>
              <a:gd name="connsiteX27" fmla="*/ 3041765 w 3368387"/>
              <a:gd name="connsiteY27" fmla="*/ 6913 h 1475174"/>
              <a:gd name="connsiteX28" fmla="*/ 254115 w 3368387"/>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137015 w 3368651"/>
              <a:gd name="connsiteY15" fmla="*/ 1467413 h 1475174"/>
              <a:gd name="connsiteX16" fmla="*/ 3187815 w 3368651"/>
              <a:gd name="connsiteY16" fmla="*/ 1454713 h 1475174"/>
              <a:gd name="connsiteX17" fmla="*/ 3264015 w 3368651"/>
              <a:gd name="connsiteY17" fmla="*/ 1422963 h 1475174"/>
              <a:gd name="connsiteX18" fmla="*/ 3302115 w 3368651"/>
              <a:gd name="connsiteY18" fmla="*/ 1384863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137015 w 3368651"/>
              <a:gd name="connsiteY15" fmla="*/ 1467413 h 1475174"/>
              <a:gd name="connsiteX16" fmla="*/ 3187815 w 3368651"/>
              <a:gd name="connsiteY16" fmla="*/ 1454713 h 1475174"/>
              <a:gd name="connsiteX17" fmla="*/ 3264015 w 3368651"/>
              <a:gd name="connsiteY17" fmla="*/ 1422963 h 1475174"/>
              <a:gd name="connsiteX18" fmla="*/ 3314918 w 3368651"/>
              <a:gd name="connsiteY18" fmla="*/ 1343591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041074 w 3368651"/>
              <a:gd name="connsiteY15" fmla="*/ 1465035 h 1475174"/>
              <a:gd name="connsiteX16" fmla="*/ 3187815 w 3368651"/>
              <a:gd name="connsiteY16" fmla="*/ 1454713 h 1475174"/>
              <a:gd name="connsiteX17" fmla="*/ 3264015 w 3368651"/>
              <a:gd name="connsiteY17" fmla="*/ 1422963 h 1475174"/>
              <a:gd name="connsiteX18" fmla="*/ 3314918 w 3368651"/>
              <a:gd name="connsiteY18" fmla="*/ 1343591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304121 w 3368651"/>
              <a:gd name="connsiteY0" fmla="*/ 3518 h 1476542"/>
              <a:gd name="connsiteX1" fmla="*/ 171565 w 3368651"/>
              <a:gd name="connsiteY1" fmla="*/ 1931 h 1476542"/>
              <a:gd name="connsiteX2" fmla="*/ 95365 w 3368651"/>
              <a:gd name="connsiteY2" fmla="*/ 20981 h 1476542"/>
              <a:gd name="connsiteX3" fmla="*/ 19165 w 3368651"/>
              <a:gd name="connsiteY3" fmla="*/ 65431 h 1476542"/>
              <a:gd name="connsiteX4" fmla="*/ 115 w 3368651"/>
              <a:gd name="connsiteY4" fmla="*/ 192431 h 1476542"/>
              <a:gd name="connsiteX5" fmla="*/ 12815 w 3368651"/>
              <a:gd name="connsiteY5" fmla="*/ 363881 h 1476542"/>
              <a:gd name="connsiteX6" fmla="*/ 44565 w 3368651"/>
              <a:gd name="connsiteY6" fmla="*/ 694081 h 1476542"/>
              <a:gd name="connsiteX7" fmla="*/ 95365 w 3368651"/>
              <a:gd name="connsiteY7" fmla="*/ 1163981 h 1476542"/>
              <a:gd name="connsiteX8" fmla="*/ 108065 w 3368651"/>
              <a:gd name="connsiteY8" fmla="*/ 1329081 h 1476542"/>
              <a:gd name="connsiteX9" fmla="*/ 120765 w 3368651"/>
              <a:gd name="connsiteY9" fmla="*/ 1411631 h 1476542"/>
              <a:gd name="connsiteX10" fmla="*/ 171565 w 3368651"/>
              <a:gd name="connsiteY10" fmla="*/ 1456081 h 1476542"/>
              <a:gd name="connsiteX11" fmla="*/ 355715 w 3368651"/>
              <a:gd name="connsiteY11" fmla="*/ 1475131 h 1476542"/>
              <a:gd name="connsiteX12" fmla="*/ 558915 w 3368651"/>
              <a:gd name="connsiteY12" fmla="*/ 1475131 h 1476542"/>
              <a:gd name="connsiteX13" fmla="*/ 1187565 w 3368651"/>
              <a:gd name="connsiteY13" fmla="*/ 1468781 h 1476542"/>
              <a:gd name="connsiteX14" fmla="*/ 2482965 w 3368651"/>
              <a:gd name="connsiteY14" fmla="*/ 1468781 h 1476542"/>
              <a:gd name="connsiteX15" fmla="*/ 3041074 w 3368651"/>
              <a:gd name="connsiteY15" fmla="*/ 1466403 h 1476542"/>
              <a:gd name="connsiteX16" fmla="*/ 3187815 w 3368651"/>
              <a:gd name="connsiteY16" fmla="*/ 1456081 h 1476542"/>
              <a:gd name="connsiteX17" fmla="*/ 3264015 w 3368651"/>
              <a:gd name="connsiteY17" fmla="*/ 1424331 h 1476542"/>
              <a:gd name="connsiteX18" fmla="*/ 3314918 w 3368651"/>
              <a:gd name="connsiteY18" fmla="*/ 1344959 h 1476542"/>
              <a:gd name="connsiteX19" fmla="*/ 3336349 w 3368651"/>
              <a:gd name="connsiteY19" fmla="*/ 1156840 h 1476542"/>
              <a:gd name="connsiteX20" fmla="*/ 3367306 w 3368651"/>
              <a:gd name="connsiteY20" fmla="*/ 328165 h 1476542"/>
              <a:gd name="connsiteX21" fmla="*/ 3360162 w 3368651"/>
              <a:gd name="connsiteY21" fmla="*/ 144809 h 1476542"/>
              <a:gd name="connsiteX22" fmla="*/ 3333865 w 3368651"/>
              <a:gd name="connsiteY22" fmla="*/ 71781 h 1476542"/>
              <a:gd name="connsiteX23" fmla="*/ 3308465 w 3368651"/>
              <a:gd name="connsiteY23" fmla="*/ 40031 h 1476542"/>
              <a:gd name="connsiteX24" fmla="*/ 3257665 w 3368651"/>
              <a:gd name="connsiteY24" fmla="*/ 20981 h 1476542"/>
              <a:gd name="connsiteX25" fmla="*/ 3225915 w 3368651"/>
              <a:gd name="connsiteY25" fmla="*/ 14631 h 1476542"/>
              <a:gd name="connsiteX26" fmla="*/ 3111615 w 3368651"/>
              <a:gd name="connsiteY26" fmla="*/ 8281 h 1476542"/>
              <a:gd name="connsiteX27" fmla="*/ 3041765 w 3368651"/>
              <a:gd name="connsiteY27" fmla="*/ 8281 h 1476542"/>
              <a:gd name="connsiteX28" fmla="*/ 304121 w 3368651"/>
              <a:gd name="connsiteY28" fmla="*/ 3518 h 1476542"/>
              <a:gd name="connsiteX0" fmla="*/ 304121 w 3368651"/>
              <a:gd name="connsiteY0" fmla="*/ 7213 h 1480237"/>
              <a:gd name="connsiteX1" fmla="*/ 188234 w 3368651"/>
              <a:gd name="connsiteY1" fmla="*/ 864 h 1480237"/>
              <a:gd name="connsiteX2" fmla="*/ 95365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04121 w 3368651"/>
              <a:gd name="connsiteY28" fmla="*/ 7213 h 1480237"/>
              <a:gd name="connsiteX0" fmla="*/ 304121 w 3368651"/>
              <a:gd name="connsiteY0" fmla="*/ 7213 h 1480237"/>
              <a:gd name="connsiteX1" fmla="*/ 188234 w 3368651"/>
              <a:gd name="connsiteY1" fmla="*/ 864 h 1480237"/>
              <a:gd name="connsiteX2" fmla="*/ 81078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04121 w 3368651"/>
              <a:gd name="connsiteY28" fmla="*/ 7213 h 1480237"/>
              <a:gd name="connsiteX0" fmla="*/ 325552 w 3368651"/>
              <a:gd name="connsiteY0" fmla="*/ 7213 h 1480237"/>
              <a:gd name="connsiteX1" fmla="*/ 188234 w 3368651"/>
              <a:gd name="connsiteY1" fmla="*/ 864 h 1480237"/>
              <a:gd name="connsiteX2" fmla="*/ 81078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25552 w 3368651"/>
              <a:gd name="connsiteY28" fmla="*/ 7213 h 1480237"/>
              <a:gd name="connsiteX0" fmla="*/ 325447 w 3368546"/>
              <a:gd name="connsiteY0" fmla="*/ 7213 h 1480237"/>
              <a:gd name="connsiteX1" fmla="*/ 188129 w 3368546"/>
              <a:gd name="connsiteY1" fmla="*/ 864 h 1480237"/>
              <a:gd name="connsiteX2" fmla="*/ 80973 w 3368546"/>
              <a:gd name="connsiteY2" fmla="*/ 24676 h 1480237"/>
              <a:gd name="connsiteX3" fmla="*/ 14297 w 3368546"/>
              <a:gd name="connsiteY3" fmla="*/ 81033 h 1480237"/>
              <a:gd name="connsiteX4" fmla="*/ 10 w 3368546"/>
              <a:gd name="connsiteY4" fmla="*/ 196126 h 1480237"/>
              <a:gd name="connsiteX5" fmla="*/ 12710 w 3368546"/>
              <a:gd name="connsiteY5" fmla="*/ 367576 h 1480237"/>
              <a:gd name="connsiteX6" fmla="*/ 44460 w 3368546"/>
              <a:gd name="connsiteY6" fmla="*/ 697776 h 1480237"/>
              <a:gd name="connsiteX7" fmla="*/ 95260 w 3368546"/>
              <a:gd name="connsiteY7" fmla="*/ 1167676 h 1480237"/>
              <a:gd name="connsiteX8" fmla="*/ 107960 w 3368546"/>
              <a:gd name="connsiteY8" fmla="*/ 1332776 h 1480237"/>
              <a:gd name="connsiteX9" fmla="*/ 120660 w 3368546"/>
              <a:gd name="connsiteY9" fmla="*/ 1415326 h 1480237"/>
              <a:gd name="connsiteX10" fmla="*/ 171460 w 3368546"/>
              <a:gd name="connsiteY10" fmla="*/ 1459776 h 1480237"/>
              <a:gd name="connsiteX11" fmla="*/ 355610 w 3368546"/>
              <a:gd name="connsiteY11" fmla="*/ 1478826 h 1480237"/>
              <a:gd name="connsiteX12" fmla="*/ 558810 w 3368546"/>
              <a:gd name="connsiteY12" fmla="*/ 1478826 h 1480237"/>
              <a:gd name="connsiteX13" fmla="*/ 1187460 w 3368546"/>
              <a:gd name="connsiteY13" fmla="*/ 1472476 h 1480237"/>
              <a:gd name="connsiteX14" fmla="*/ 2482860 w 3368546"/>
              <a:gd name="connsiteY14" fmla="*/ 1472476 h 1480237"/>
              <a:gd name="connsiteX15" fmla="*/ 3040969 w 3368546"/>
              <a:gd name="connsiteY15" fmla="*/ 1470098 h 1480237"/>
              <a:gd name="connsiteX16" fmla="*/ 3187710 w 3368546"/>
              <a:gd name="connsiteY16" fmla="*/ 1459776 h 1480237"/>
              <a:gd name="connsiteX17" fmla="*/ 3263910 w 3368546"/>
              <a:gd name="connsiteY17" fmla="*/ 1428026 h 1480237"/>
              <a:gd name="connsiteX18" fmla="*/ 3314813 w 3368546"/>
              <a:gd name="connsiteY18" fmla="*/ 1348654 h 1480237"/>
              <a:gd name="connsiteX19" fmla="*/ 3336244 w 3368546"/>
              <a:gd name="connsiteY19" fmla="*/ 1160535 h 1480237"/>
              <a:gd name="connsiteX20" fmla="*/ 3367201 w 3368546"/>
              <a:gd name="connsiteY20" fmla="*/ 331860 h 1480237"/>
              <a:gd name="connsiteX21" fmla="*/ 3360057 w 3368546"/>
              <a:gd name="connsiteY21" fmla="*/ 148504 h 1480237"/>
              <a:gd name="connsiteX22" fmla="*/ 3333760 w 3368546"/>
              <a:gd name="connsiteY22" fmla="*/ 75476 h 1480237"/>
              <a:gd name="connsiteX23" fmla="*/ 3308360 w 3368546"/>
              <a:gd name="connsiteY23" fmla="*/ 43726 h 1480237"/>
              <a:gd name="connsiteX24" fmla="*/ 3257560 w 3368546"/>
              <a:gd name="connsiteY24" fmla="*/ 24676 h 1480237"/>
              <a:gd name="connsiteX25" fmla="*/ 3225810 w 3368546"/>
              <a:gd name="connsiteY25" fmla="*/ 18326 h 1480237"/>
              <a:gd name="connsiteX26" fmla="*/ 3111510 w 3368546"/>
              <a:gd name="connsiteY26" fmla="*/ 11976 h 1480237"/>
              <a:gd name="connsiteX27" fmla="*/ 3041660 w 3368546"/>
              <a:gd name="connsiteY27" fmla="*/ 11976 h 1480237"/>
              <a:gd name="connsiteX28" fmla="*/ 325447 w 3368546"/>
              <a:gd name="connsiteY28" fmla="*/ 7213 h 1480237"/>
              <a:gd name="connsiteX0" fmla="*/ 325447 w 3368546"/>
              <a:gd name="connsiteY0" fmla="*/ 5196 h 1478220"/>
              <a:gd name="connsiteX1" fmla="*/ 173842 w 3368546"/>
              <a:gd name="connsiteY1" fmla="*/ 1228 h 1478220"/>
              <a:gd name="connsiteX2" fmla="*/ 80973 w 3368546"/>
              <a:gd name="connsiteY2" fmla="*/ 22659 h 1478220"/>
              <a:gd name="connsiteX3" fmla="*/ 14297 w 3368546"/>
              <a:gd name="connsiteY3" fmla="*/ 79016 h 1478220"/>
              <a:gd name="connsiteX4" fmla="*/ 10 w 3368546"/>
              <a:gd name="connsiteY4" fmla="*/ 194109 h 1478220"/>
              <a:gd name="connsiteX5" fmla="*/ 12710 w 3368546"/>
              <a:gd name="connsiteY5" fmla="*/ 365559 h 1478220"/>
              <a:gd name="connsiteX6" fmla="*/ 44460 w 3368546"/>
              <a:gd name="connsiteY6" fmla="*/ 695759 h 1478220"/>
              <a:gd name="connsiteX7" fmla="*/ 95260 w 3368546"/>
              <a:gd name="connsiteY7" fmla="*/ 1165659 h 1478220"/>
              <a:gd name="connsiteX8" fmla="*/ 107960 w 3368546"/>
              <a:gd name="connsiteY8" fmla="*/ 1330759 h 1478220"/>
              <a:gd name="connsiteX9" fmla="*/ 120660 w 3368546"/>
              <a:gd name="connsiteY9" fmla="*/ 1413309 h 1478220"/>
              <a:gd name="connsiteX10" fmla="*/ 171460 w 3368546"/>
              <a:gd name="connsiteY10" fmla="*/ 1457759 h 1478220"/>
              <a:gd name="connsiteX11" fmla="*/ 355610 w 3368546"/>
              <a:gd name="connsiteY11" fmla="*/ 1476809 h 1478220"/>
              <a:gd name="connsiteX12" fmla="*/ 558810 w 3368546"/>
              <a:gd name="connsiteY12" fmla="*/ 1476809 h 1478220"/>
              <a:gd name="connsiteX13" fmla="*/ 1187460 w 3368546"/>
              <a:gd name="connsiteY13" fmla="*/ 1470459 h 1478220"/>
              <a:gd name="connsiteX14" fmla="*/ 2482860 w 3368546"/>
              <a:gd name="connsiteY14" fmla="*/ 1470459 h 1478220"/>
              <a:gd name="connsiteX15" fmla="*/ 3040969 w 3368546"/>
              <a:gd name="connsiteY15" fmla="*/ 1468081 h 1478220"/>
              <a:gd name="connsiteX16" fmla="*/ 3187710 w 3368546"/>
              <a:gd name="connsiteY16" fmla="*/ 1457759 h 1478220"/>
              <a:gd name="connsiteX17" fmla="*/ 3263910 w 3368546"/>
              <a:gd name="connsiteY17" fmla="*/ 1426009 h 1478220"/>
              <a:gd name="connsiteX18" fmla="*/ 3314813 w 3368546"/>
              <a:gd name="connsiteY18" fmla="*/ 1346637 h 1478220"/>
              <a:gd name="connsiteX19" fmla="*/ 3336244 w 3368546"/>
              <a:gd name="connsiteY19" fmla="*/ 1158518 h 1478220"/>
              <a:gd name="connsiteX20" fmla="*/ 3367201 w 3368546"/>
              <a:gd name="connsiteY20" fmla="*/ 329843 h 1478220"/>
              <a:gd name="connsiteX21" fmla="*/ 3360057 w 3368546"/>
              <a:gd name="connsiteY21" fmla="*/ 146487 h 1478220"/>
              <a:gd name="connsiteX22" fmla="*/ 3333760 w 3368546"/>
              <a:gd name="connsiteY22" fmla="*/ 73459 h 1478220"/>
              <a:gd name="connsiteX23" fmla="*/ 3308360 w 3368546"/>
              <a:gd name="connsiteY23" fmla="*/ 41709 h 1478220"/>
              <a:gd name="connsiteX24" fmla="*/ 3257560 w 3368546"/>
              <a:gd name="connsiteY24" fmla="*/ 22659 h 1478220"/>
              <a:gd name="connsiteX25" fmla="*/ 3225810 w 3368546"/>
              <a:gd name="connsiteY25" fmla="*/ 16309 h 1478220"/>
              <a:gd name="connsiteX26" fmla="*/ 3111510 w 3368546"/>
              <a:gd name="connsiteY26" fmla="*/ 9959 h 1478220"/>
              <a:gd name="connsiteX27" fmla="*/ 3041660 w 3368546"/>
              <a:gd name="connsiteY27" fmla="*/ 9959 h 1478220"/>
              <a:gd name="connsiteX28" fmla="*/ 325447 w 3368546"/>
              <a:gd name="connsiteY28" fmla="*/ 5196 h 1478220"/>
              <a:gd name="connsiteX0" fmla="*/ 344497 w 3368546"/>
              <a:gd name="connsiteY0" fmla="*/ 1551 h 1484100"/>
              <a:gd name="connsiteX1" fmla="*/ 173842 w 3368546"/>
              <a:gd name="connsiteY1" fmla="*/ 7108 h 1484100"/>
              <a:gd name="connsiteX2" fmla="*/ 80973 w 3368546"/>
              <a:gd name="connsiteY2" fmla="*/ 28539 h 1484100"/>
              <a:gd name="connsiteX3" fmla="*/ 14297 w 3368546"/>
              <a:gd name="connsiteY3" fmla="*/ 84896 h 1484100"/>
              <a:gd name="connsiteX4" fmla="*/ 10 w 3368546"/>
              <a:gd name="connsiteY4" fmla="*/ 199989 h 1484100"/>
              <a:gd name="connsiteX5" fmla="*/ 12710 w 3368546"/>
              <a:gd name="connsiteY5" fmla="*/ 371439 h 1484100"/>
              <a:gd name="connsiteX6" fmla="*/ 44460 w 3368546"/>
              <a:gd name="connsiteY6" fmla="*/ 701639 h 1484100"/>
              <a:gd name="connsiteX7" fmla="*/ 95260 w 3368546"/>
              <a:gd name="connsiteY7" fmla="*/ 1171539 h 1484100"/>
              <a:gd name="connsiteX8" fmla="*/ 107960 w 3368546"/>
              <a:gd name="connsiteY8" fmla="*/ 1336639 h 1484100"/>
              <a:gd name="connsiteX9" fmla="*/ 120660 w 3368546"/>
              <a:gd name="connsiteY9" fmla="*/ 1419189 h 1484100"/>
              <a:gd name="connsiteX10" fmla="*/ 171460 w 3368546"/>
              <a:gd name="connsiteY10" fmla="*/ 1463639 h 1484100"/>
              <a:gd name="connsiteX11" fmla="*/ 355610 w 3368546"/>
              <a:gd name="connsiteY11" fmla="*/ 1482689 h 1484100"/>
              <a:gd name="connsiteX12" fmla="*/ 558810 w 3368546"/>
              <a:gd name="connsiteY12" fmla="*/ 1482689 h 1484100"/>
              <a:gd name="connsiteX13" fmla="*/ 1187460 w 3368546"/>
              <a:gd name="connsiteY13" fmla="*/ 1476339 h 1484100"/>
              <a:gd name="connsiteX14" fmla="*/ 2482860 w 3368546"/>
              <a:gd name="connsiteY14" fmla="*/ 1476339 h 1484100"/>
              <a:gd name="connsiteX15" fmla="*/ 3040969 w 3368546"/>
              <a:gd name="connsiteY15" fmla="*/ 1473961 h 1484100"/>
              <a:gd name="connsiteX16" fmla="*/ 3187710 w 3368546"/>
              <a:gd name="connsiteY16" fmla="*/ 1463639 h 1484100"/>
              <a:gd name="connsiteX17" fmla="*/ 3263910 w 3368546"/>
              <a:gd name="connsiteY17" fmla="*/ 1431889 h 1484100"/>
              <a:gd name="connsiteX18" fmla="*/ 3314813 w 3368546"/>
              <a:gd name="connsiteY18" fmla="*/ 1352517 h 1484100"/>
              <a:gd name="connsiteX19" fmla="*/ 3336244 w 3368546"/>
              <a:gd name="connsiteY19" fmla="*/ 1164398 h 1484100"/>
              <a:gd name="connsiteX20" fmla="*/ 3367201 w 3368546"/>
              <a:gd name="connsiteY20" fmla="*/ 335723 h 1484100"/>
              <a:gd name="connsiteX21" fmla="*/ 3360057 w 3368546"/>
              <a:gd name="connsiteY21" fmla="*/ 152367 h 1484100"/>
              <a:gd name="connsiteX22" fmla="*/ 3333760 w 3368546"/>
              <a:gd name="connsiteY22" fmla="*/ 79339 h 1484100"/>
              <a:gd name="connsiteX23" fmla="*/ 3308360 w 3368546"/>
              <a:gd name="connsiteY23" fmla="*/ 47589 h 1484100"/>
              <a:gd name="connsiteX24" fmla="*/ 3257560 w 3368546"/>
              <a:gd name="connsiteY24" fmla="*/ 28539 h 1484100"/>
              <a:gd name="connsiteX25" fmla="*/ 3225810 w 3368546"/>
              <a:gd name="connsiteY25" fmla="*/ 22189 h 1484100"/>
              <a:gd name="connsiteX26" fmla="*/ 3111510 w 3368546"/>
              <a:gd name="connsiteY26" fmla="*/ 15839 h 1484100"/>
              <a:gd name="connsiteX27" fmla="*/ 3041660 w 3368546"/>
              <a:gd name="connsiteY27" fmla="*/ 15839 h 1484100"/>
              <a:gd name="connsiteX28" fmla="*/ 344497 w 3368546"/>
              <a:gd name="connsiteY28" fmla="*/ 1551 h 1484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3368546" h="1484100">
                <a:moveTo>
                  <a:pt x="344497" y="1551"/>
                </a:moveTo>
                <a:cubicBezTo>
                  <a:pt x="316451" y="-2683"/>
                  <a:pt x="217763" y="2610"/>
                  <a:pt x="173842" y="7108"/>
                </a:cubicBezTo>
                <a:cubicBezTo>
                  <a:pt x="129921" y="11606"/>
                  <a:pt x="107564" y="15574"/>
                  <a:pt x="80973" y="28539"/>
                </a:cubicBezTo>
                <a:cubicBezTo>
                  <a:pt x="54382" y="41504"/>
                  <a:pt x="27791" y="56321"/>
                  <a:pt x="14297" y="84896"/>
                </a:cubicBezTo>
                <a:cubicBezTo>
                  <a:pt x="803" y="113471"/>
                  <a:pt x="274" y="152232"/>
                  <a:pt x="10" y="199989"/>
                </a:cubicBezTo>
                <a:cubicBezTo>
                  <a:pt x="-254" y="247746"/>
                  <a:pt x="5302" y="287831"/>
                  <a:pt x="12710" y="371439"/>
                </a:cubicBezTo>
                <a:cubicBezTo>
                  <a:pt x="20118" y="455047"/>
                  <a:pt x="30702" y="568289"/>
                  <a:pt x="44460" y="701639"/>
                </a:cubicBezTo>
                <a:cubicBezTo>
                  <a:pt x="58218" y="834989"/>
                  <a:pt x="84677" y="1065706"/>
                  <a:pt x="95260" y="1171539"/>
                </a:cubicBezTo>
                <a:cubicBezTo>
                  <a:pt x="105843" y="1277372"/>
                  <a:pt x="103727" y="1295364"/>
                  <a:pt x="107960" y="1336639"/>
                </a:cubicBezTo>
                <a:cubicBezTo>
                  <a:pt x="112193" y="1377914"/>
                  <a:pt x="110077" y="1398022"/>
                  <a:pt x="120660" y="1419189"/>
                </a:cubicBezTo>
                <a:cubicBezTo>
                  <a:pt x="131243" y="1440356"/>
                  <a:pt x="132302" y="1453056"/>
                  <a:pt x="171460" y="1463639"/>
                </a:cubicBezTo>
                <a:cubicBezTo>
                  <a:pt x="210618" y="1474222"/>
                  <a:pt x="291052" y="1479514"/>
                  <a:pt x="355610" y="1482689"/>
                </a:cubicBezTo>
                <a:cubicBezTo>
                  <a:pt x="420168" y="1485864"/>
                  <a:pt x="558810" y="1482689"/>
                  <a:pt x="558810" y="1482689"/>
                </a:cubicBezTo>
                <a:lnTo>
                  <a:pt x="1187460" y="1476339"/>
                </a:lnTo>
                <a:lnTo>
                  <a:pt x="2482860" y="1476339"/>
                </a:lnTo>
                <a:lnTo>
                  <a:pt x="3040969" y="1473961"/>
                </a:lnTo>
                <a:cubicBezTo>
                  <a:pt x="3158444" y="1471844"/>
                  <a:pt x="3150553" y="1470651"/>
                  <a:pt x="3187710" y="1463639"/>
                </a:cubicBezTo>
                <a:cubicBezTo>
                  <a:pt x="3224867" y="1456627"/>
                  <a:pt x="3242726" y="1450409"/>
                  <a:pt x="3263910" y="1431889"/>
                </a:cubicBezTo>
                <a:cubicBezTo>
                  <a:pt x="3285094" y="1413369"/>
                  <a:pt x="3302757" y="1397099"/>
                  <a:pt x="3314813" y="1352517"/>
                </a:cubicBezTo>
                <a:cubicBezTo>
                  <a:pt x="3326869" y="1307935"/>
                  <a:pt x="3327513" y="1333864"/>
                  <a:pt x="3336244" y="1164398"/>
                </a:cubicBezTo>
                <a:cubicBezTo>
                  <a:pt x="3344975" y="994932"/>
                  <a:pt x="3363232" y="504395"/>
                  <a:pt x="3367201" y="335723"/>
                </a:cubicBezTo>
                <a:cubicBezTo>
                  <a:pt x="3371170" y="167051"/>
                  <a:pt x="3365630" y="195097"/>
                  <a:pt x="3360057" y="152367"/>
                </a:cubicBezTo>
                <a:cubicBezTo>
                  <a:pt x="3354484" y="109637"/>
                  <a:pt x="3342376" y="96802"/>
                  <a:pt x="3333760" y="79339"/>
                </a:cubicBezTo>
                <a:cubicBezTo>
                  <a:pt x="3325144" y="61876"/>
                  <a:pt x="3321060" y="56056"/>
                  <a:pt x="3308360" y="47589"/>
                </a:cubicBezTo>
                <a:cubicBezTo>
                  <a:pt x="3295660" y="39122"/>
                  <a:pt x="3271318" y="32772"/>
                  <a:pt x="3257560" y="28539"/>
                </a:cubicBezTo>
                <a:cubicBezTo>
                  <a:pt x="3243802" y="24306"/>
                  <a:pt x="3250152" y="24306"/>
                  <a:pt x="3225810" y="22189"/>
                </a:cubicBezTo>
                <a:cubicBezTo>
                  <a:pt x="3201468" y="20072"/>
                  <a:pt x="3142202" y="16897"/>
                  <a:pt x="3111510" y="15839"/>
                </a:cubicBezTo>
                <a:cubicBezTo>
                  <a:pt x="3080818" y="14781"/>
                  <a:pt x="3041660" y="15839"/>
                  <a:pt x="3041660" y="15839"/>
                </a:cubicBezTo>
                <a:lnTo>
                  <a:pt x="344497" y="1551"/>
                </a:lnTo>
                <a:close/>
              </a:path>
            </a:pathLst>
          </a:custGeom>
          <a:solidFill>
            <a:srgbClr val="3E4F93"/>
          </a:solidFill>
          <a:ln w="57150" cap="rnd">
            <a:solidFill>
              <a:srgbClr val="33487A"/>
            </a:solidFill>
            <a:round/>
          </a:ln>
          <a:effectLst>
            <a:outerShdw blurRad="63500" sx="102000" sy="102000" algn="ctr" rotWithShape="0">
              <a:schemeClr val="bg2">
                <a:lumMod val="25000"/>
                <a:alpha val="40000"/>
              </a:schemeClr>
            </a:outerShdw>
          </a:effectLst>
          <a:scene3d>
            <a:camera prst="orthographicFront"/>
            <a:lightRig rig="threePt" dir="t"/>
          </a:scene3d>
          <a:sp3d extrusionH="6350" contourW="38100">
            <a:extrusionClr>
              <a:schemeClr val="tx1"/>
            </a:extrusionClr>
            <a:contourClr>
              <a:schemeClr val="bg1"/>
            </a:contourClr>
          </a:sp3d>
        </p:spPr>
        <p:style>
          <a:lnRef idx="2">
            <a:schemeClr val="accent1">
              <a:shade val="50000"/>
            </a:schemeClr>
          </a:lnRef>
          <a:fillRef idx="1">
            <a:schemeClr val="accent1"/>
          </a:fillRef>
          <a:effectRef idx="0">
            <a:schemeClr val="accent1"/>
          </a:effectRef>
          <a:fontRef idx="minor">
            <a:schemeClr val="lt1"/>
          </a:fontRef>
        </p:style>
        <p:txBody>
          <a:bodyPr tIns="36000" bIns="72000" rtlCol="0" anchor="ctr"/>
          <a:lstStyle/>
          <a:p>
            <a:pPr algn="ctr"/>
            <a:r>
              <a:rPr lang="he-IL" sz="2800" dirty="0">
                <a:solidFill>
                  <a:schemeClr val="bg1"/>
                </a:solidFill>
                <a:latin typeface="Calibri" panose="020F0502020204030204" pitchFamily="34" charset="0"/>
                <a:cs typeface="Calibri" panose="020F0502020204030204" pitchFamily="34" charset="0"/>
              </a:rPr>
              <a:t>לַחֲצוּ עָלַי</a:t>
            </a:r>
          </a:p>
          <a:p>
            <a:pPr algn="ctr"/>
            <a:r>
              <a:rPr lang="he-IL" sz="2800" dirty="0">
                <a:solidFill>
                  <a:schemeClr val="bg1"/>
                </a:solidFill>
                <a:latin typeface="Calibri" panose="020F0502020204030204" pitchFamily="34" charset="0"/>
                <a:cs typeface="Calibri" panose="020F0502020204030204" pitchFamily="34" charset="0"/>
              </a:rPr>
              <a:t>לְהַצָגַת </a:t>
            </a:r>
          </a:p>
          <a:p>
            <a:pPr algn="ctr"/>
            <a:r>
              <a:rPr lang="he-IL" sz="2800" dirty="0">
                <a:solidFill>
                  <a:schemeClr val="bg1"/>
                </a:solidFill>
                <a:latin typeface="Calibri" panose="020F0502020204030204" pitchFamily="34" charset="0"/>
                <a:cs typeface="Calibri" panose="020F0502020204030204" pitchFamily="34" charset="0"/>
              </a:rPr>
              <a:t>אֶפְשָרוּת ב'.</a:t>
            </a:r>
            <a:endParaRPr lang="en-IL" sz="2800" dirty="0">
              <a:latin typeface="Calibri" panose="020F0502020204030204" pitchFamily="34" charset="0"/>
              <a:cs typeface="Calibri" panose="020F0502020204030204" pitchFamily="34" charset="0"/>
            </a:endParaRPr>
          </a:p>
        </p:txBody>
      </p:sp>
      <p:grpSp>
        <p:nvGrpSpPr>
          <p:cNvPr id="3" name="קבוצה 2">
            <a:extLst>
              <a:ext uri="{FF2B5EF4-FFF2-40B4-BE49-F238E27FC236}">
                <a16:creationId xmlns:a16="http://schemas.microsoft.com/office/drawing/2014/main" id="{70196F2D-41AB-4E66-8F8E-78DEFEFB6630}"/>
              </a:ext>
            </a:extLst>
          </p:cNvPr>
          <p:cNvGrpSpPr/>
          <p:nvPr/>
        </p:nvGrpSpPr>
        <p:grpSpPr>
          <a:xfrm>
            <a:off x="7274426" y="1866507"/>
            <a:ext cx="4172450" cy="949533"/>
            <a:chOff x="8324792" y="4912284"/>
            <a:chExt cx="3344855" cy="745646"/>
          </a:xfrm>
        </p:grpSpPr>
        <p:pic>
          <p:nvPicPr>
            <p:cNvPr id="12" name="Picture 6" descr="2 ₪">
              <a:extLst>
                <a:ext uri="{FF2B5EF4-FFF2-40B4-BE49-F238E27FC236}">
                  <a16:creationId xmlns:a16="http://schemas.microsoft.com/office/drawing/2014/main" id="{FB25122A-6619-4530-98A6-085886647761}"/>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60756" t="21466" r="12516" b="25848"/>
            <a:stretch/>
          </p:blipFill>
          <p:spPr bwMode="auto">
            <a:xfrm>
              <a:off x="8324792" y="4912284"/>
              <a:ext cx="721632" cy="745646"/>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14" name="Picture 6" descr="2 ₪">
              <a:extLst>
                <a:ext uri="{FF2B5EF4-FFF2-40B4-BE49-F238E27FC236}">
                  <a16:creationId xmlns:a16="http://schemas.microsoft.com/office/drawing/2014/main" id="{F456F02D-D4C1-4752-B085-59ABD387621E}"/>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60756" t="21466" r="12516" b="25848"/>
            <a:stretch/>
          </p:blipFill>
          <p:spPr bwMode="auto">
            <a:xfrm>
              <a:off x="9199200" y="4912284"/>
              <a:ext cx="721632" cy="745646"/>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15" name="Picture 6" descr="2 ₪">
              <a:extLst>
                <a:ext uri="{FF2B5EF4-FFF2-40B4-BE49-F238E27FC236}">
                  <a16:creationId xmlns:a16="http://schemas.microsoft.com/office/drawing/2014/main" id="{12899C5D-8FBC-40E3-A523-DB4B9DAD3251}"/>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60756" t="21466" r="12516" b="25848"/>
            <a:stretch/>
          </p:blipFill>
          <p:spPr bwMode="auto">
            <a:xfrm>
              <a:off x="10073608" y="4912284"/>
              <a:ext cx="721632" cy="745646"/>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16" name="Picture 6" descr="2 ₪">
              <a:extLst>
                <a:ext uri="{FF2B5EF4-FFF2-40B4-BE49-F238E27FC236}">
                  <a16:creationId xmlns:a16="http://schemas.microsoft.com/office/drawing/2014/main" id="{559ABF88-55A2-410B-9DEE-06A5327DD27B}"/>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60756" t="21466" r="12516" b="25848"/>
            <a:stretch/>
          </p:blipFill>
          <p:spPr bwMode="auto">
            <a:xfrm>
              <a:off x="10948015" y="4912284"/>
              <a:ext cx="721632" cy="745646"/>
            </a:xfrm>
            <a:prstGeom prst="rect">
              <a:avLst/>
            </a:prstGeom>
            <a:noFill/>
            <a:ln>
              <a:noFill/>
            </a:ln>
            <a:extLst>
              <a:ext uri="{909E8E84-426E-40DD-AFC4-6F175D3DCCD1}">
                <a14:hiddenFill xmlns:a14="http://schemas.microsoft.com/office/drawing/2010/main">
                  <a:solidFill>
                    <a:srgbClr val="FFFFFF"/>
                  </a:solidFill>
                </a14:hiddenFill>
              </a:ext>
            </a:extLst>
          </p:spPr>
        </p:pic>
      </p:grpSp>
      <p:sp>
        <p:nvSpPr>
          <p:cNvPr id="17" name="תיבת טקסט 16">
            <a:extLst>
              <a:ext uri="{FF2B5EF4-FFF2-40B4-BE49-F238E27FC236}">
                <a16:creationId xmlns:a16="http://schemas.microsoft.com/office/drawing/2014/main" id="{60DEB15B-6393-4AB8-974D-EC68312AA10C}"/>
              </a:ext>
            </a:extLst>
          </p:cNvPr>
          <p:cNvSpPr txBox="1"/>
          <p:nvPr/>
        </p:nvSpPr>
        <p:spPr>
          <a:xfrm>
            <a:off x="8174607" y="2799528"/>
            <a:ext cx="2623224" cy="646331"/>
          </a:xfrm>
          <a:prstGeom prst="rect">
            <a:avLst/>
          </a:prstGeom>
          <a:noFill/>
        </p:spPr>
        <p:txBody>
          <a:bodyPr wrap="square" rtlCol="1">
            <a:spAutoFit/>
          </a:bodyPr>
          <a:lstStyle/>
          <a:p>
            <a:pPr algn="l" rtl="0"/>
            <a:r>
              <a:rPr lang="en-US" sz="3600" dirty="0">
                <a:solidFill>
                  <a:srgbClr val="45579E"/>
                </a:solidFill>
                <a:latin typeface="Calibri" panose="020F0502020204030204" pitchFamily="34" charset="0"/>
                <a:cs typeface="Calibri" panose="020F0502020204030204" pitchFamily="34" charset="0"/>
              </a:rPr>
              <a:t>2+ 2 +2 +2=8</a:t>
            </a:r>
            <a:endParaRPr lang="he-IL" sz="3600" dirty="0">
              <a:solidFill>
                <a:srgbClr val="45579E"/>
              </a:solidFill>
              <a:latin typeface="Calibri" panose="020F0502020204030204" pitchFamily="34" charset="0"/>
              <a:cs typeface="Calibri" panose="020F0502020204030204" pitchFamily="34" charset="0"/>
            </a:endParaRPr>
          </a:p>
        </p:txBody>
      </p:sp>
      <p:grpSp>
        <p:nvGrpSpPr>
          <p:cNvPr id="8" name="קבוצה 7">
            <a:extLst>
              <a:ext uri="{FF2B5EF4-FFF2-40B4-BE49-F238E27FC236}">
                <a16:creationId xmlns:a16="http://schemas.microsoft.com/office/drawing/2014/main" id="{C0B8C21F-8DF4-4BB5-B4BC-B601A9D50B10}"/>
              </a:ext>
            </a:extLst>
          </p:cNvPr>
          <p:cNvGrpSpPr/>
          <p:nvPr/>
        </p:nvGrpSpPr>
        <p:grpSpPr>
          <a:xfrm>
            <a:off x="245943" y="4295538"/>
            <a:ext cx="3621417" cy="2398038"/>
            <a:chOff x="233765" y="3760595"/>
            <a:chExt cx="4241698" cy="2808777"/>
          </a:xfrm>
        </p:grpSpPr>
        <p:pic>
          <p:nvPicPr>
            <p:cNvPr id="21" name="תמונה 20">
              <a:extLst>
                <a:ext uri="{FF2B5EF4-FFF2-40B4-BE49-F238E27FC236}">
                  <a16:creationId xmlns:a16="http://schemas.microsoft.com/office/drawing/2014/main" id="{B36079EA-5A90-4641-A943-0556D7AB385C}"/>
                </a:ext>
              </a:extLst>
            </p:cNvPr>
            <p:cNvPicPr>
              <a:picLocks noChangeAspect="1"/>
            </p:cNvPicPr>
            <p:nvPr/>
          </p:nvPicPr>
          <p:blipFill rotWithShape="1">
            <a:blip r:embed="rId5">
              <a:extLst>
                <a:ext uri="{28A0092B-C50C-407E-A947-70E740481C1C}">
                  <a14:useLocalDpi xmlns:a14="http://schemas.microsoft.com/office/drawing/2010/main" val="0"/>
                </a:ext>
              </a:extLst>
            </a:blip>
            <a:srcRect l="24208" t="27382" r="24631" b="25297"/>
            <a:stretch/>
          </p:blipFill>
          <p:spPr>
            <a:xfrm>
              <a:off x="233765" y="3955304"/>
              <a:ext cx="4241698" cy="2614068"/>
            </a:xfrm>
            <a:prstGeom prst="rect">
              <a:avLst/>
            </a:prstGeom>
          </p:spPr>
        </p:pic>
        <p:sp>
          <p:nvSpPr>
            <p:cNvPr id="4" name="מלבן 3">
              <a:extLst>
                <a:ext uri="{FF2B5EF4-FFF2-40B4-BE49-F238E27FC236}">
                  <a16:creationId xmlns:a16="http://schemas.microsoft.com/office/drawing/2014/main" id="{7C289378-8B12-47FC-8748-385DFC7CCF19}"/>
                </a:ext>
              </a:extLst>
            </p:cNvPr>
            <p:cNvSpPr/>
            <p:nvPr/>
          </p:nvSpPr>
          <p:spPr>
            <a:xfrm>
              <a:off x="382210" y="3760595"/>
              <a:ext cx="120952" cy="104363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grpSp>
      <p:sp>
        <p:nvSpPr>
          <p:cNvPr id="20" name="לחצו עלי 2">
            <a:extLst>
              <a:ext uri="{FF2B5EF4-FFF2-40B4-BE49-F238E27FC236}">
                <a16:creationId xmlns:a16="http://schemas.microsoft.com/office/drawing/2014/main" id="{B8CDA123-EC34-49C4-A2E3-40569723C3C1}"/>
              </a:ext>
            </a:extLst>
          </p:cNvPr>
          <p:cNvSpPr/>
          <p:nvPr/>
        </p:nvSpPr>
        <p:spPr>
          <a:xfrm>
            <a:off x="9030829" y="5186557"/>
            <a:ext cx="2704693" cy="1273949"/>
          </a:xfrm>
          <a:custGeom>
            <a:avLst/>
            <a:gdLst>
              <a:gd name="connsiteX0" fmla="*/ 254115 w 3369197"/>
              <a:gd name="connsiteY0" fmla="*/ 6913 h 1475174"/>
              <a:gd name="connsiteX1" fmla="*/ 171565 w 3369197"/>
              <a:gd name="connsiteY1" fmla="*/ 563 h 1475174"/>
              <a:gd name="connsiteX2" fmla="*/ 95365 w 3369197"/>
              <a:gd name="connsiteY2" fmla="*/ 19613 h 1475174"/>
              <a:gd name="connsiteX3" fmla="*/ 19165 w 3369197"/>
              <a:gd name="connsiteY3" fmla="*/ 64063 h 1475174"/>
              <a:gd name="connsiteX4" fmla="*/ 115 w 3369197"/>
              <a:gd name="connsiteY4" fmla="*/ 191063 h 1475174"/>
              <a:gd name="connsiteX5" fmla="*/ 12815 w 3369197"/>
              <a:gd name="connsiteY5" fmla="*/ 362513 h 1475174"/>
              <a:gd name="connsiteX6" fmla="*/ 44565 w 3369197"/>
              <a:gd name="connsiteY6" fmla="*/ 692713 h 1475174"/>
              <a:gd name="connsiteX7" fmla="*/ 95365 w 3369197"/>
              <a:gd name="connsiteY7" fmla="*/ 1162613 h 1475174"/>
              <a:gd name="connsiteX8" fmla="*/ 108065 w 3369197"/>
              <a:gd name="connsiteY8" fmla="*/ 1327713 h 1475174"/>
              <a:gd name="connsiteX9" fmla="*/ 120765 w 3369197"/>
              <a:gd name="connsiteY9" fmla="*/ 1410263 h 1475174"/>
              <a:gd name="connsiteX10" fmla="*/ 171565 w 3369197"/>
              <a:gd name="connsiteY10" fmla="*/ 1454713 h 1475174"/>
              <a:gd name="connsiteX11" fmla="*/ 355715 w 3369197"/>
              <a:gd name="connsiteY11" fmla="*/ 1473763 h 1475174"/>
              <a:gd name="connsiteX12" fmla="*/ 558915 w 3369197"/>
              <a:gd name="connsiteY12" fmla="*/ 1473763 h 1475174"/>
              <a:gd name="connsiteX13" fmla="*/ 1187565 w 3369197"/>
              <a:gd name="connsiteY13" fmla="*/ 1467413 h 1475174"/>
              <a:gd name="connsiteX14" fmla="*/ 2482965 w 3369197"/>
              <a:gd name="connsiteY14" fmla="*/ 1467413 h 1475174"/>
              <a:gd name="connsiteX15" fmla="*/ 3137015 w 3369197"/>
              <a:gd name="connsiteY15" fmla="*/ 1467413 h 1475174"/>
              <a:gd name="connsiteX16" fmla="*/ 3187815 w 3369197"/>
              <a:gd name="connsiteY16" fmla="*/ 1454713 h 1475174"/>
              <a:gd name="connsiteX17" fmla="*/ 3264015 w 3369197"/>
              <a:gd name="connsiteY17" fmla="*/ 1422963 h 1475174"/>
              <a:gd name="connsiteX18" fmla="*/ 3302115 w 3369197"/>
              <a:gd name="connsiteY18" fmla="*/ 1384863 h 1475174"/>
              <a:gd name="connsiteX19" fmla="*/ 3340215 w 3369197"/>
              <a:gd name="connsiteY19" fmla="*/ 1207063 h 1475174"/>
              <a:gd name="connsiteX20" fmla="*/ 3365615 w 3369197"/>
              <a:gd name="connsiteY20" fmla="*/ 260913 h 1475174"/>
              <a:gd name="connsiteX21" fmla="*/ 3365615 w 3369197"/>
              <a:gd name="connsiteY21" fmla="*/ 191063 h 1475174"/>
              <a:gd name="connsiteX22" fmla="*/ 3333865 w 3369197"/>
              <a:gd name="connsiteY22" fmla="*/ 70413 h 1475174"/>
              <a:gd name="connsiteX23" fmla="*/ 3308465 w 3369197"/>
              <a:gd name="connsiteY23" fmla="*/ 38663 h 1475174"/>
              <a:gd name="connsiteX24" fmla="*/ 3257665 w 3369197"/>
              <a:gd name="connsiteY24" fmla="*/ 19613 h 1475174"/>
              <a:gd name="connsiteX25" fmla="*/ 3225915 w 3369197"/>
              <a:gd name="connsiteY25" fmla="*/ 13263 h 1475174"/>
              <a:gd name="connsiteX26" fmla="*/ 3111615 w 3369197"/>
              <a:gd name="connsiteY26" fmla="*/ 6913 h 1475174"/>
              <a:gd name="connsiteX27" fmla="*/ 3041765 w 3369197"/>
              <a:gd name="connsiteY27" fmla="*/ 6913 h 1475174"/>
              <a:gd name="connsiteX28" fmla="*/ 254115 w 3369197"/>
              <a:gd name="connsiteY28" fmla="*/ 6913 h 1475174"/>
              <a:gd name="connsiteX0" fmla="*/ 254115 w 3366916"/>
              <a:gd name="connsiteY0" fmla="*/ 6913 h 1475174"/>
              <a:gd name="connsiteX1" fmla="*/ 171565 w 3366916"/>
              <a:gd name="connsiteY1" fmla="*/ 563 h 1475174"/>
              <a:gd name="connsiteX2" fmla="*/ 95365 w 3366916"/>
              <a:gd name="connsiteY2" fmla="*/ 19613 h 1475174"/>
              <a:gd name="connsiteX3" fmla="*/ 19165 w 3366916"/>
              <a:gd name="connsiteY3" fmla="*/ 64063 h 1475174"/>
              <a:gd name="connsiteX4" fmla="*/ 115 w 3366916"/>
              <a:gd name="connsiteY4" fmla="*/ 191063 h 1475174"/>
              <a:gd name="connsiteX5" fmla="*/ 12815 w 3366916"/>
              <a:gd name="connsiteY5" fmla="*/ 362513 h 1475174"/>
              <a:gd name="connsiteX6" fmla="*/ 44565 w 3366916"/>
              <a:gd name="connsiteY6" fmla="*/ 692713 h 1475174"/>
              <a:gd name="connsiteX7" fmla="*/ 95365 w 3366916"/>
              <a:gd name="connsiteY7" fmla="*/ 1162613 h 1475174"/>
              <a:gd name="connsiteX8" fmla="*/ 108065 w 3366916"/>
              <a:gd name="connsiteY8" fmla="*/ 1327713 h 1475174"/>
              <a:gd name="connsiteX9" fmla="*/ 120765 w 3366916"/>
              <a:gd name="connsiteY9" fmla="*/ 1410263 h 1475174"/>
              <a:gd name="connsiteX10" fmla="*/ 171565 w 3366916"/>
              <a:gd name="connsiteY10" fmla="*/ 1454713 h 1475174"/>
              <a:gd name="connsiteX11" fmla="*/ 355715 w 3366916"/>
              <a:gd name="connsiteY11" fmla="*/ 1473763 h 1475174"/>
              <a:gd name="connsiteX12" fmla="*/ 558915 w 3366916"/>
              <a:gd name="connsiteY12" fmla="*/ 1473763 h 1475174"/>
              <a:gd name="connsiteX13" fmla="*/ 1187565 w 3366916"/>
              <a:gd name="connsiteY13" fmla="*/ 1467413 h 1475174"/>
              <a:gd name="connsiteX14" fmla="*/ 2482965 w 3366916"/>
              <a:gd name="connsiteY14" fmla="*/ 1467413 h 1475174"/>
              <a:gd name="connsiteX15" fmla="*/ 3137015 w 3366916"/>
              <a:gd name="connsiteY15" fmla="*/ 1467413 h 1475174"/>
              <a:gd name="connsiteX16" fmla="*/ 3187815 w 3366916"/>
              <a:gd name="connsiteY16" fmla="*/ 1454713 h 1475174"/>
              <a:gd name="connsiteX17" fmla="*/ 3264015 w 3366916"/>
              <a:gd name="connsiteY17" fmla="*/ 1422963 h 1475174"/>
              <a:gd name="connsiteX18" fmla="*/ 3302115 w 3366916"/>
              <a:gd name="connsiteY18" fmla="*/ 1384863 h 1475174"/>
              <a:gd name="connsiteX19" fmla="*/ 3340215 w 3366916"/>
              <a:gd name="connsiteY19" fmla="*/ 1207063 h 1475174"/>
              <a:gd name="connsiteX20" fmla="*/ 3365615 w 3366916"/>
              <a:gd name="connsiteY20" fmla="*/ 260913 h 1475174"/>
              <a:gd name="connsiteX21" fmla="*/ 3360162 w 3366916"/>
              <a:gd name="connsiteY21" fmla="*/ 143441 h 1475174"/>
              <a:gd name="connsiteX22" fmla="*/ 3333865 w 3366916"/>
              <a:gd name="connsiteY22" fmla="*/ 70413 h 1475174"/>
              <a:gd name="connsiteX23" fmla="*/ 3308465 w 3366916"/>
              <a:gd name="connsiteY23" fmla="*/ 38663 h 1475174"/>
              <a:gd name="connsiteX24" fmla="*/ 3257665 w 3366916"/>
              <a:gd name="connsiteY24" fmla="*/ 19613 h 1475174"/>
              <a:gd name="connsiteX25" fmla="*/ 3225915 w 3366916"/>
              <a:gd name="connsiteY25" fmla="*/ 13263 h 1475174"/>
              <a:gd name="connsiteX26" fmla="*/ 3111615 w 3366916"/>
              <a:gd name="connsiteY26" fmla="*/ 6913 h 1475174"/>
              <a:gd name="connsiteX27" fmla="*/ 3041765 w 3366916"/>
              <a:gd name="connsiteY27" fmla="*/ 6913 h 1475174"/>
              <a:gd name="connsiteX28" fmla="*/ 254115 w 3366916"/>
              <a:gd name="connsiteY28" fmla="*/ 6913 h 1475174"/>
              <a:gd name="connsiteX0" fmla="*/ 254115 w 3368387"/>
              <a:gd name="connsiteY0" fmla="*/ 6913 h 1475174"/>
              <a:gd name="connsiteX1" fmla="*/ 171565 w 3368387"/>
              <a:gd name="connsiteY1" fmla="*/ 563 h 1475174"/>
              <a:gd name="connsiteX2" fmla="*/ 95365 w 3368387"/>
              <a:gd name="connsiteY2" fmla="*/ 19613 h 1475174"/>
              <a:gd name="connsiteX3" fmla="*/ 19165 w 3368387"/>
              <a:gd name="connsiteY3" fmla="*/ 64063 h 1475174"/>
              <a:gd name="connsiteX4" fmla="*/ 115 w 3368387"/>
              <a:gd name="connsiteY4" fmla="*/ 191063 h 1475174"/>
              <a:gd name="connsiteX5" fmla="*/ 12815 w 3368387"/>
              <a:gd name="connsiteY5" fmla="*/ 362513 h 1475174"/>
              <a:gd name="connsiteX6" fmla="*/ 44565 w 3368387"/>
              <a:gd name="connsiteY6" fmla="*/ 692713 h 1475174"/>
              <a:gd name="connsiteX7" fmla="*/ 95365 w 3368387"/>
              <a:gd name="connsiteY7" fmla="*/ 1162613 h 1475174"/>
              <a:gd name="connsiteX8" fmla="*/ 108065 w 3368387"/>
              <a:gd name="connsiteY8" fmla="*/ 1327713 h 1475174"/>
              <a:gd name="connsiteX9" fmla="*/ 120765 w 3368387"/>
              <a:gd name="connsiteY9" fmla="*/ 1410263 h 1475174"/>
              <a:gd name="connsiteX10" fmla="*/ 171565 w 3368387"/>
              <a:gd name="connsiteY10" fmla="*/ 1454713 h 1475174"/>
              <a:gd name="connsiteX11" fmla="*/ 355715 w 3368387"/>
              <a:gd name="connsiteY11" fmla="*/ 1473763 h 1475174"/>
              <a:gd name="connsiteX12" fmla="*/ 558915 w 3368387"/>
              <a:gd name="connsiteY12" fmla="*/ 1473763 h 1475174"/>
              <a:gd name="connsiteX13" fmla="*/ 1187565 w 3368387"/>
              <a:gd name="connsiteY13" fmla="*/ 1467413 h 1475174"/>
              <a:gd name="connsiteX14" fmla="*/ 2482965 w 3368387"/>
              <a:gd name="connsiteY14" fmla="*/ 1467413 h 1475174"/>
              <a:gd name="connsiteX15" fmla="*/ 3137015 w 3368387"/>
              <a:gd name="connsiteY15" fmla="*/ 1467413 h 1475174"/>
              <a:gd name="connsiteX16" fmla="*/ 3187815 w 3368387"/>
              <a:gd name="connsiteY16" fmla="*/ 1454713 h 1475174"/>
              <a:gd name="connsiteX17" fmla="*/ 3264015 w 3368387"/>
              <a:gd name="connsiteY17" fmla="*/ 1422963 h 1475174"/>
              <a:gd name="connsiteX18" fmla="*/ 3302115 w 3368387"/>
              <a:gd name="connsiteY18" fmla="*/ 1384863 h 1475174"/>
              <a:gd name="connsiteX19" fmla="*/ 3340215 w 3368387"/>
              <a:gd name="connsiteY19" fmla="*/ 1207063 h 1475174"/>
              <a:gd name="connsiteX20" fmla="*/ 3367306 w 3368387"/>
              <a:gd name="connsiteY20" fmla="*/ 326797 h 1475174"/>
              <a:gd name="connsiteX21" fmla="*/ 3360162 w 3368387"/>
              <a:gd name="connsiteY21" fmla="*/ 143441 h 1475174"/>
              <a:gd name="connsiteX22" fmla="*/ 3333865 w 3368387"/>
              <a:gd name="connsiteY22" fmla="*/ 70413 h 1475174"/>
              <a:gd name="connsiteX23" fmla="*/ 3308465 w 3368387"/>
              <a:gd name="connsiteY23" fmla="*/ 38663 h 1475174"/>
              <a:gd name="connsiteX24" fmla="*/ 3257665 w 3368387"/>
              <a:gd name="connsiteY24" fmla="*/ 19613 h 1475174"/>
              <a:gd name="connsiteX25" fmla="*/ 3225915 w 3368387"/>
              <a:gd name="connsiteY25" fmla="*/ 13263 h 1475174"/>
              <a:gd name="connsiteX26" fmla="*/ 3111615 w 3368387"/>
              <a:gd name="connsiteY26" fmla="*/ 6913 h 1475174"/>
              <a:gd name="connsiteX27" fmla="*/ 3041765 w 3368387"/>
              <a:gd name="connsiteY27" fmla="*/ 6913 h 1475174"/>
              <a:gd name="connsiteX28" fmla="*/ 254115 w 3368387"/>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137015 w 3368651"/>
              <a:gd name="connsiteY15" fmla="*/ 1467413 h 1475174"/>
              <a:gd name="connsiteX16" fmla="*/ 3187815 w 3368651"/>
              <a:gd name="connsiteY16" fmla="*/ 1454713 h 1475174"/>
              <a:gd name="connsiteX17" fmla="*/ 3264015 w 3368651"/>
              <a:gd name="connsiteY17" fmla="*/ 1422963 h 1475174"/>
              <a:gd name="connsiteX18" fmla="*/ 3302115 w 3368651"/>
              <a:gd name="connsiteY18" fmla="*/ 1384863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137015 w 3368651"/>
              <a:gd name="connsiteY15" fmla="*/ 1467413 h 1475174"/>
              <a:gd name="connsiteX16" fmla="*/ 3187815 w 3368651"/>
              <a:gd name="connsiteY16" fmla="*/ 1454713 h 1475174"/>
              <a:gd name="connsiteX17" fmla="*/ 3264015 w 3368651"/>
              <a:gd name="connsiteY17" fmla="*/ 1422963 h 1475174"/>
              <a:gd name="connsiteX18" fmla="*/ 3314918 w 3368651"/>
              <a:gd name="connsiteY18" fmla="*/ 1343591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041074 w 3368651"/>
              <a:gd name="connsiteY15" fmla="*/ 1465035 h 1475174"/>
              <a:gd name="connsiteX16" fmla="*/ 3187815 w 3368651"/>
              <a:gd name="connsiteY16" fmla="*/ 1454713 h 1475174"/>
              <a:gd name="connsiteX17" fmla="*/ 3264015 w 3368651"/>
              <a:gd name="connsiteY17" fmla="*/ 1422963 h 1475174"/>
              <a:gd name="connsiteX18" fmla="*/ 3314918 w 3368651"/>
              <a:gd name="connsiteY18" fmla="*/ 1343591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304121 w 3368651"/>
              <a:gd name="connsiteY0" fmla="*/ 3518 h 1476542"/>
              <a:gd name="connsiteX1" fmla="*/ 171565 w 3368651"/>
              <a:gd name="connsiteY1" fmla="*/ 1931 h 1476542"/>
              <a:gd name="connsiteX2" fmla="*/ 95365 w 3368651"/>
              <a:gd name="connsiteY2" fmla="*/ 20981 h 1476542"/>
              <a:gd name="connsiteX3" fmla="*/ 19165 w 3368651"/>
              <a:gd name="connsiteY3" fmla="*/ 65431 h 1476542"/>
              <a:gd name="connsiteX4" fmla="*/ 115 w 3368651"/>
              <a:gd name="connsiteY4" fmla="*/ 192431 h 1476542"/>
              <a:gd name="connsiteX5" fmla="*/ 12815 w 3368651"/>
              <a:gd name="connsiteY5" fmla="*/ 363881 h 1476542"/>
              <a:gd name="connsiteX6" fmla="*/ 44565 w 3368651"/>
              <a:gd name="connsiteY6" fmla="*/ 694081 h 1476542"/>
              <a:gd name="connsiteX7" fmla="*/ 95365 w 3368651"/>
              <a:gd name="connsiteY7" fmla="*/ 1163981 h 1476542"/>
              <a:gd name="connsiteX8" fmla="*/ 108065 w 3368651"/>
              <a:gd name="connsiteY8" fmla="*/ 1329081 h 1476542"/>
              <a:gd name="connsiteX9" fmla="*/ 120765 w 3368651"/>
              <a:gd name="connsiteY9" fmla="*/ 1411631 h 1476542"/>
              <a:gd name="connsiteX10" fmla="*/ 171565 w 3368651"/>
              <a:gd name="connsiteY10" fmla="*/ 1456081 h 1476542"/>
              <a:gd name="connsiteX11" fmla="*/ 355715 w 3368651"/>
              <a:gd name="connsiteY11" fmla="*/ 1475131 h 1476542"/>
              <a:gd name="connsiteX12" fmla="*/ 558915 w 3368651"/>
              <a:gd name="connsiteY12" fmla="*/ 1475131 h 1476542"/>
              <a:gd name="connsiteX13" fmla="*/ 1187565 w 3368651"/>
              <a:gd name="connsiteY13" fmla="*/ 1468781 h 1476542"/>
              <a:gd name="connsiteX14" fmla="*/ 2482965 w 3368651"/>
              <a:gd name="connsiteY14" fmla="*/ 1468781 h 1476542"/>
              <a:gd name="connsiteX15" fmla="*/ 3041074 w 3368651"/>
              <a:gd name="connsiteY15" fmla="*/ 1466403 h 1476542"/>
              <a:gd name="connsiteX16" fmla="*/ 3187815 w 3368651"/>
              <a:gd name="connsiteY16" fmla="*/ 1456081 h 1476542"/>
              <a:gd name="connsiteX17" fmla="*/ 3264015 w 3368651"/>
              <a:gd name="connsiteY17" fmla="*/ 1424331 h 1476542"/>
              <a:gd name="connsiteX18" fmla="*/ 3314918 w 3368651"/>
              <a:gd name="connsiteY18" fmla="*/ 1344959 h 1476542"/>
              <a:gd name="connsiteX19" fmla="*/ 3336349 w 3368651"/>
              <a:gd name="connsiteY19" fmla="*/ 1156840 h 1476542"/>
              <a:gd name="connsiteX20" fmla="*/ 3367306 w 3368651"/>
              <a:gd name="connsiteY20" fmla="*/ 328165 h 1476542"/>
              <a:gd name="connsiteX21" fmla="*/ 3360162 w 3368651"/>
              <a:gd name="connsiteY21" fmla="*/ 144809 h 1476542"/>
              <a:gd name="connsiteX22" fmla="*/ 3333865 w 3368651"/>
              <a:gd name="connsiteY22" fmla="*/ 71781 h 1476542"/>
              <a:gd name="connsiteX23" fmla="*/ 3308465 w 3368651"/>
              <a:gd name="connsiteY23" fmla="*/ 40031 h 1476542"/>
              <a:gd name="connsiteX24" fmla="*/ 3257665 w 3368651"/>
              <a:gd name="connsiteY24" fmla="*/ 20981 h 1476542"/>
              <a:gd name="connsiteX25" fmla="*/ 3225915 w 3368651"/>
              <a:gd name="connsiteY25" fmla="*/ 14631 h 1476542"/>
              <a:gd name="connsiteX26" fmla="*/ 3111615 w 3368651"/>
              <a:gd name="connsiteY26" fmla="*/ 8281 h 1476542"/>
              <a:gd name="connsiteX27" fmla="*/ 3041765 w 3368651"/>
              <a:gd name="connsiteY27" fmla="*/ 8281 h 1476542"/>
              <a:gd name="connsiteX28" fmla="*/ 304121 w 3368651"/>
              <a:gd name="connsiteY28" fmla="*/ 3518 h 1476542"/>
              <a:gd name="connsiteX0" fmla="*/ 304121 w 3368651"/>
              <a:gd name="connsiteY0" fmla="*/ 7213 h 1480237"/>
              <a:gd name="connsiteX1" fmla="*/ 188234 w 3368651"/>
              <a:gd name="connsiteY1" fmla="*/ 864 h 1480237"/>
              <a:gd name="connsiteX2" fmla="*/ 95365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04121 w 3368651"/>
              <a:gd name="connsiteY28" fmla="*/ 7213 h 1480237"/>
              <a:gd name="connsiteX0" fmla="*/ 304121 w 3368651"/>
              <a:gd name="connsiteY0" fmla="*/ 7213 h 1480237"/>
              <a:gd name="connsiteX1" fmla="*/ 188234 w 3368651"/>
              <a:gd name="connsiteY1" fmla="*/ 864 h 1480237"/>
              <a:gd name="connsiteX2" fmla="*/ 81078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04121 w 3368651"/>
              <a:gd name="connsiteY28" fmla="*/ 7213 h 1480237"/>
              <a:gd name="connsiteX0" fmla="*/ 325552 w 3368651"/>
              <a:gd name="connsiteY0" fmla="*/ 7213 h 1480237"/>
              <a:gd name="connsiteX1" fmla="*/ 188234 w 3368651"/>
              <a:gd name="connsiteY1" fmla="*/ 864 h 1480237"/>
              <a:gd name="connsiteX2" fmla="*/ 81078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25552 w 3368651"/>
              <a:gd name="connsiteY28" fmla="*/ 7213 h 1480237"/>
              <a:gd name="connsiteX0" fmla="*/ 325447 w 3368546"/>
              <a:gd name="connsiteY0" fmla="*/ 7213 h 1480237"/>
              <a:gd name="connsiteX1" fmla="*/ 188129 w 3368546"/>
              <a:gd name="connsiteY1" fmla="*/ 864 h 1480237"/>
              <a:gd name="connsiteX2" fmla="*/ 80973 w 3368546"/>
              <a:gd name="connsiteY2" fmla="*/ 24676 h 1480237"/>
              <a:gd name="connsiteX3" fmla="*/ 14297 w 3368546"/>
              <a:gd name="connsiteY3" fmla="*/ 81033 h 1480237"/>
              <a:gd name="connsiteX4" fmla="*/ 10 w 3368546"/>
              <a:gd name="connsiteY4" fmla="*/ 196126 h 1480237"/>
              <a:gd name="connsiteX5" fmla="*/ 12710 w 3368546"/>
              <a:gd name="connsiteY5" fmla="*/ 367576 h 1480237"/>
              <a:gd name="connsiteX6" fmla="*/ 44460 w 3368546"/>
              <a:gd name="connsiteY6" fmla="*/ 697776 h 1480237"/>
              <a:gd name="connsiteX7" fmla="*/ 95260 w 3368546"/>
              <a:gd name="connsiteY7" fmla="*/ 1167676 h 1480237"/>
              <a:gd name="connsiteX8" fmla="*/ 107960 w 3368546"/>
              <a:gd name="connsiteY8" fmla="*/ 1332776 h 1480237"/>
              <a:gd name="connsiteX9" fmla="*/ 120660 w 3368546"/>
              <a:gd name="connsiteY9" fmla="*/ 1415326 h 1480237"/>
              <a:gd name="connsiteX10" fmla="*/ 171460 w 3368546"/>
              <a:gd name="connsiteY10" fmla="*/ 1459776 h 1480237"/>
              <a:gd name="connsiteX11" fmla="*/ 355610 w 3368546"/>
              <a:gd name="connsiteY11" fmla="*/ 1478826 h 1480237"/>
              <a:gd name="connsiteX12" fmla="*/ 558810 w 3368546"/>
              <a:gd name="connsiteY12" fmla="*/ 1478826 h 1480237"/>
              <a:gd name="connsiteX13" fmla="*/ 1187460 w 3368546"/>
              <a:gd name="connsiteY13" fmla="*/ 1472476 h 1480237"/>
              <a:gd name="connsiteX14" fmla="*/ 2482860 w 3368546"/>
              <a:gd name="connsiteY14" fmla="*/ 1472476 h 1480237"/>
              <a:gd name="connsiteX15" fmla="*/ 3040969 w 3368546"/>
              <a:gd name="connsiteY15" fmla="*/ 1470098 h 1480237"/>
              <a:gd name="connsiteX16" fmla="*/ 3187710 w 3368546"/>
              <a:gd name="connsiteY16" fmla="*/ 1459776 h 1480237"/>
              <a:gd name="connsiteX17" fmla="*/ 3263910 w 3368546"/>
              <a:gd name="connsiteY17" fmla="*/ 1428026 h 1480237"/>
              <a:gd name="connsiteX18" fmla="*/ 3314813 w 3368546"/>
              <a:gd name="connsiteY18" fmla="*/ 1348654 h 1480237"/>
              <a:gd name="connsiteX19" fmla="*/ 3336244 w 3368546"/>
              <a:gd name="connsiteY19" fmla="*/ 1160535 h 1480237"/>
              <a:gd name="connsiteX20" fmla="*/ 3367201 w 3368546"/>
              <a:gd name="connsiteY20" fmla="*/ 331860 h 1480237"/>
              <a:gd name="connsiteX21" fmla="*/ 3360057 w 3368546"/>
              <a:gd name="connsiteY21" fmla="*/ 148504 h 1480237"/>
              <a:gd name="connsiteX22" fmla="*/ 3333760 w 3368546"/>
              <a:gd name="connsiteY22" fmla="*/ 75476 h 1480237"/>
              <a:gd name="connsiteX23" fmla="*/ 3308360 w 3368546"/>
              <a:gd name="connsiteY23" fmla="*/ 43726 h 1480237"/>
              <a:gd name="connsiteX24" fmla="*/ 3257560 w 3368546"/>
              <a:gd name="connsiteY24" fmla="*/ 24676 h 1480237"/>
              <a:gd name="connsiteX25" fmla="*/ 3225810 w 3368546"/>
              <a:gd name="connsiteY25" fmla="*/ 18326 h 1480237"/>
              <a:gd name="connsiteX26" fmla="*/ 3111510 w 3368546"/>
              <a:gd name="connsiteY26" fmla="*/ 11976 h 1480237"/>
              <a:gd name="connsiteX27" fmla="*/ 3041660 w 3368546"/>
              <a:gd name="connsiteY27" fmla="*/ 11976 h 1480237"/>
              <a:gd name="connsiteX28" fmla="*/ 325447 w 3368546"/>
              <a:gd name="connsiteY28" fmla="*/ 7213 h 1480237"/>
              <a:gd name="connsiteX0" fmla="*/ 325447 w 3368546"/>
              <a:gd name="connsiteY0" fmla="*/ 5196 h 1478220"/>
              <a:gd name="connsiteX1" fmla="*/ 173842 w 3368546"/>
              <a:gd name="connsiteY1" fmla="*/ 1228 h 1478220"/>
              <a:gd name="connsiteX2" fmla="*/ 80973 w 3368546"/>
              <a:gd name="connsiteY2" fmla="*/ 22659 h 1478220"/>
              <a:gd name="connsiteX3" fmla="*/ 14297 w 3368546"/>
              <a:gd name="connsiteY3" fmla="*/ 79016 h 1478220"/>
              <a:gd name="connsiteX4" fmla="*/ 10 w 3368546"/>
              <a:gd name="connsiteY4" fmla="*/ 194109 h 1478220"/>
              <a:gd name="connsiteX5" fmla="*/ 12710 w 3368546"/>
              <a:gd name="connsiteY5" fmla="*/ 365559 h 1478220"/>
              <a:gd name="connsiteX6" fmla="*/ 44460 w 3368546"/>
              <a:gd name="connsiteY6" fmla="*/ 695759 h 1478220"/>
              <a:gd name="connsiteX7" fmla="*/ 95260 w 3368546"/>
              <a:gd name="connsiteY7" fmla="*/ 1165659 h 1478220"/>
              <a:gd name="connsiteX8" fmla="*/ 107960 w 3368546"/>
              <a:gd name="connsiteY8" fmla="*/ 1330759 h 1478220"/>
              <a:gd name="connsiteX9" fmla="*/ 120660 w 3368546"/>
              <a:gd name="connsiteY9" fmla="*/ 1413309 h 1478220"/>
              <a:gd name="connsiteX10" fmla="*/ 171460 w 3368546"/>
              <a:gd name="connsiteY10" fmla="*/ 1457759 h 1478220"/>
              <a:gd name="connsiteX11" fmla="*/ 355610 w 3368546"/>
              <a:gd name="connsiteY11" fmla="*/ 1476809 h 1478220"/>
              <a:gd name="connsiteX12" fmla="*/ 558810 w 3368546"/>
              <a:gd name="connsiteY12" fmla="*/ 1476809 h 1478220"/>
              <a:gd name="connsiteX13" fmla="*/ 1187460 w 3368546"/>
              <a:gd name="connsiteY13" fmla="*/ 1470459 h 1478220"/>
              <a:gd name="connsiteX14" fmla="*/ 2482860 w 3368546"/>
              <a:gd name="connsiteY14" fmla="*/ 1470459 h 1478220"/>
              <a:gd name="connsiteX15" fmla="*/ 3040969 w 3368546"/>
              <a:gd name="connsiteY15" fmla="*/ 1468081 h 1478220"/>
              <a:gd name="connsiteX16" fmla="*/ 3187710 w 3368546"/>
              <a:gd name="connsiteY16" fmla="*/ 1457759 h 1478220"/>
              <a:gd name="connsiteX17" fmla="*/ 3263910 w 3368546"/>
              <a:gd name="connsiteY17" fmla="*/ 1426009 h 1478220"/>
              <a:gd name="connsiteX18" fmla="*/ 3314813 w 3368546"/>
              <a:gd name="connsiteY18" fmla="*/ 1346637 h 1478220"/>
              <a:gd name="connsiteX19" fmla="*/ 3336244 w 3368546"/>
              <a:gd name="connsiteY19" fmla="*/ 1158518 h 1478220"/>
              <a:gd name="connsiteX20" fmla="*/ 3367201 w 3368546"/>
              <a:gd name="connsiteY20" fmla="*/ 329843 h 1478220"/>
              <a:gd name="connsiteX21" fmla="*/ 3360057 w 3368546"/>
              <a:gd name="connsiteY21" fmla="*/ 146487 h 1478220"/>
              <a:gd name="connsiteX22" fmla="*/ 3333760 w 3368546"/>
              <a:gd name="connsiteY22" fmla="*/ 73459 h 1478220"/>
              <a:gd name="connsiteX23" fmla="*/ 3308360 w 3368546"/>
              <a:gd name="connsiteY23" fmla="*/ 41709 h 1478220"/>
              <a:gd name="connsiteX24" fmla="*/ 3257560 w 3368546"/>
              <a:gd name="connsiteY24" fmla="*/ 22659 h 1478220"/>
              <a:gd name="connsiteX25" fmla="*/ 3225810 w 3368546"/>
              <a:gd name="connsiteY25" fmla="*/ 16309 h 1478220"/>
              <a:gd name="connsiteX26" fmla="*/ 3111510 w 3368546"/>
              <a:gd name="connsiteY26" fmla="*/ 9959 h 1478220"/>
              <a:gd name="connsiteX27" fmla="*/ 3041660 w 3368546"/>
              <a:gd name="connsiteY27" fmla="*/ 9959 h 1478220"/>
              <a:gd name="connsiteX28" fmla="*/ 325447 w 3368546"/>
              <a:gd name="connsiteY28" fmla="*/ 5196 h 1478220"/>
              <a:gd name="connsiteX0" fmla="*/ 344497 w 3368546"/>
              <a:gd name="connsiteY0" fmla="*/ 1551 h 1484100"/>
              <a:gd name="connsiteX1" fmla="*/ 173842 w 3368546"/>
              <a:gd name="connsiteY1" fmla="*/ 7108 h 1484100"/>
              <a:gd name="connsiteX2" fmla="*/ 80973 w 3368546"/>
              <a:gd name="connsiteY2" fmla="*/ 28539 h 1484100"/>
              <a:gd name="connsiteX3" fmla="*/ 14297 w 3368546"/>
              <a:gd name="connsiteY3" fmla="*/ 84896 h 1484100"/>
              <a:gd name="connsiteX4" fmla="*/ 10 w 3368546"/>
              <a:gd name="connsiteY4" fmla="*/ 199989 h 1484100"/>
              <a:gd name="connsiteX5" fmla="*/ 12710 w 3368546"/>
              <a:gd name="connsiteY5" fmla="*/ 371439 h 1484100"/>
              <a:gd name="connsiteX6" fmla="*/ 44460 w 3368546"/>
              <a:gd name="connsiteY6" fmla="*/ 701639 h 1484100"/>
              <a:gd name="connsiteX7" fmla="*/ 95260 w 3368546"/>
              <a:gd name="connsiteY7" fmla="*/ 1171539 h 1484100"/>
              <a:gd name="connsiteX8" fmla="*/ 107960 w 3368546"/>
              <a:gd name="connsiteY8" fmla="*/ 1336639 h 1484100"/>
              <a:gd name="connsiteX9" fmla="*/ 120660 w 3368546"/>
              <a:gd name="connsiteY9" fmla="*/ 1419189 h 1484100"/>
              <a:gd name="connsiteX10" fmla="*/ 171460 w 3368546"/>
              <a:gd name="connsiteY10" fmla="*/ 1463639 h 1484100"/>
              <a:gd name="connsiteX11" fmla="*/ 355610 w 3368546"/>
              <a:gd name="connsiteY11" fmla="*/ 1482689 h 1484100"/>
              <a:gd name="connsiteX12" fmla="*/ 558810 w 3368546"/>
              <a:gd name="connsiteY12" fmla="*/ 1482689 h 1484100"/>
              <a:gd name="connsiteX13" fmla="*/ 1187460 w 3368546"/>
              <a:gd name="connsiteY13" fmla="*/ 1476339 h 1484100"/>
              <a:gd name="connsiteX14" fmla="*/ 2482860 w 3368546"/>
              <a:gd name="connsiteY14" fmla="*/ 1476339 h 1484100"/>
              <a:gd name="connsiteX15" fmla="*/ 3040969 w 3368546"/>
              <a:gd name="connsiteY15" fmla="*/ 1473961 h 1484100"/>
              <a:gd name="connsiteX16" fmla="*/ 3187710 w 3368546"/>
              <a:gd name="connsiteY16" fmla="*/ 1463639 h 1484100"/>
              <a:gd name="connsiteX17" fmla="*/ 3263910 w 3368546"/>
              <a:gd name="connsiteY17" fmla="*/ 1431889 h 1484100"/>
              <a:gd name="connsiteX18" fmla="*/ 3314813 w 3368546"/>
              <a:gd name="connsiteY18" fmla="*/ 1352517 h 1484100"/>
              <a:gd name="connsiteX19" fmla="*/ 3336244 w 3368546"/>
              <a:gd name="connsiteY19" fmla="*/ 1164398 h 1484100"/>
              <a:gd name="connsiteX20" fmla="*/ 3367201 w 3368546"/>
              <a:gd name="connsiteY20" fmla="*/ 335723 h 1484100"/>
              <a:gd name="connsiteX21" fmla="*/ 3360057 w 3368546"/>
              <a:gd name="connsiteY21" fmla="*/ 152367 h 1484100"/>
              <a:gd name="connsiteX22" fmla="*/ 3333760 w 3368546"/>
              <a:gd name="connsiteY22" fmla="*/ 79339 h 1484100"/>
              <a:gd name="connsiteX23" fmla="*/ 3308360 w 3368546"/>
              <a:gd name="connsiteY23" fmla="*/ 47589 h 1484100"/>
              <a:gd name="connsiteX24" fmla="*/ 3257560 w 3368546"/>
              <a:gd name="connsiteY24" fmla="*/ 28539 h 1484100"/>
              <a:gd name="connsiteX25" fmla="*/ 3225810 w 3368546"/>
              <a:gd name="connsiteY25" fmla="*/ 22189 h 1484100"/>
              <a:gd name="connsiteX26" fmla="*/ 3111510 w 3368546"/>
              <a:gd name="connsiteY26" fmla="*/ 15839 h 1484100"/>
              <a:gd name="connsiteX27" fmla="*/ 3041660 w 3368546"/>
              <a:gd name="connsiteY27" fmla="*/ 15839 h 1484100"/>
              <a:gd name="connsiteX28" fmla="*/ 344497 w 3368546"/>
              <a:gd name="connsiteY28" fmla="*/ 1551 h 1484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3368546" h="1484100">
                <a:moveTo>
                  <a:pt x="344497" y="1551"/>
                </a:moveTo>
                <a:cubicBezTo>
                  <a:pt x="316451" y="-2683"/>
                  <a:pt x="217763" y="2610"/>
                  <a:pt x="173842" y="7108"/>
                </a:cubicBezTo>
                <a:cubicBezTo>
                  <a:pt x="129921" y="11606"/>
                  <a:pt x="107564" y="15574"/>
                  <a:pt x="80973" y="28539"/>
                </a:cubicBezTo>
                <a:cubicBezTo>
                  <a:pt x="54382" y="41504"/>
                  <a:pt x="27791" y="56321"/>
                  <a:pt x="14297" y="84896"/>
                </a:cubicBezTo>
                <a:cubicBezTo>
                  <a:pt x="803" y="113471"/>
                  <a:pt x="274" y="152232"/>
                  <a:pt x="10" y="199989"/>
                </a:cubicBezTo>
                <a:cubicBezTo>
                  <a:pt x="-254" y="247746"/>
                  <a:pt x="5302" y="287831"/>
                  <a:pt x="12710" y="371439"/>
                </a:cubicBezTo>
                <a:cubicBezTo>
                  <a:pt x="20118" y="455047"/>
                  <a:pt x="30702" y="568289"/>
                  <a:pt x="44460" y="701639"/>
                </a:cubicBezTo>
                <a:cubicBezTo>
                  <a:pt x="58218" y="834989"/>
                  <a:pt x="84677" y="1065706"/>
                  <a:pt x="95260" y="1171539"/>
                </a:cubicBezTo>
                <a:cubicBezTo>
                  <a:pt x="105843" y="1277372"/>
                  <a:pt x="103727" y="1295364"/>
                  <a:pt x="107960" y="1336639"/>
                </a:cubicBezTo>
                <a:cubicBezTo>
                  <a:pt x="112193" y="1377914"/>
                  <a:pt x="110077" y="1398022"/>
                  <a:pt x="120660" y="1419189"/>
                </a:cubicBezTo>
                <a:cubicBezTo>
                  <a:pt x="131243" y="1440356"/>
                  <a:pt x="132302" y="1453056"/>
                  <a:pt x="171460" y="1463639"/>
                </a:cubicBezTo>
                <a:cubicBezTo>
                  <a:pt x="210618" y="1474222"/>
                  <a:pt x="291052" y="1479514"/>
                  <a:pt x="355610" y="1482689"/>
                </a:cubicBezTo>
                <a:cubicBezTo>
                  <a:pt x="420168" y="1485864"/>
                  <a:pt x="558810" y="1482689"/>
                  <a:pt x="558810" y="1482689"/>
                </a:cubicBezTo>
                <a:lnTo>
                  <a:pt x="1187460" y="1476339"/>
                </a:lnTo>
                <a:lnTo>
                  <a:pt x="2482860" y="1476339"/>
                </a:lnTo>
                <a:lnTo>
                  <a:pt x="3040969" y="1473961"/>
                </a:lnTo>
                <a:cubicBezTo>
                  <a:pt x="3158444" y="1471844"/>
                  <a:pt x="3150553" y="1470651"/>
                  <a:pt x="3187710" y="1463639"/>
                </a:cubicBezTo>
                <a:cubicBezTo>
                  <a:pt x="3224867" y="1456627"/>
                  <a:pt x="3242726" y="1450409"/>
                  <a:pt x="3263910" y="1431889"/>
                </a:cubicBezTo>
                <a:cubicBezTo>
                  <a:pt x="3285094" y="1413369"/>
                  <a:pt x="3302757" y="1397099"/>
                  <a:pt x="3314813" y="1352517"/>
                </a:cubicBezTo>
                <a:cubicBezTo>
                  <a:pt x="3326869" y="1307935"/>
                  <a:pt x="3327513" y="1333864"/>
                  <a:pt x="3336244" y="1164398"/>
                </a:cubicBezTo>
                <a:cubicBezTo>
                  <a:pt x="3344975" y="994932"/>
                  <a:pt x="3363232" y="504395"/>
                  <a:pt x="3367201" y="335723"/>
                </a:cubicBezTo>
                <a:cubicBezTo>
                  <a:pt x="3371170" y="167051"/>
                  <a:pt x="3365630" y="195097"/>
                  <a:pt x="3360057" y="152367"/>
                </a:cubicBezTo>
                <a:cubicBezTo>
                  <a:pt x="3354484" y="109637"/>
                  <a:pt x="3342376" y="96802"/>
                  <a:pt x="3333760" y="79339"/>
                </a:cubicBezTo>
                <a:cubicBezTo>
                  <a:pt x="3325144" y="61876"/>
                  <a:pt x="3321060" y="56056"/>
                  <a:pt x="3308360" y="47589"/>
                </a:cubicBezTo>
                <a:cubicBezTo>
                  <a:pt x="3295660" y="39122"/>
                  <a:pt x="3271318" y="32772"/>
                  <a:pt x="3257560" y="28539"/>
                </a:cubicBezTo>
                <a:cubicBezTo>
                  <a:pt x="3243802" y="24306"/>
                  <a:pt x="3250152" y="24306"/>
                  <a:pt x="3225810" y="22189"/>
                </a:cubicBezTo>
                <a:cubicBezTo>
                  <a:pt x="3201468" y="20072"/>
                  <a:pt x="3142202" y="16897"/>
                  <a:pt x="3111510" y="15839"/>
                </a:cubicBezTo>
                <a:cubicBezTo>
                  <a:pt x="3080818" y="14781"/>
                  <a:pt x="3041660" y="15839"/>
                  <a:pt x="3041660" y="15839"/>
                </a:cubicBezTo>
                <a:lnTo>
                  <a:pt x="344497" y="1551"/>
                </a:lnTo>
                <a:close/>
              </a:path>
            </a:pathLst>
          </a:custGeom>
          <a:solidFill>
            <a:srgbClr val="3E4F93"/>
          </a:solidFill>
          <a:ln w="57150" cap="rnd">
            <a:solidFill>
              <a:srgbClr val="33487A"/>
            </a:solidFill>
            <a:round/>
          </a:ln>
          <a:effectLst>
            <a:outerShdw blurRad="63500" sx="102000" sy="102000" algn="ctr" rotWithShape="0">
              <a:schemeClr val="bg2">
                <a:lumMod val="25000"/>
                <a:alpha val="40000"/>
              </a:schemeClr>
            </a:outerShdw>
          </a:effectLst>
          <a:scene3d>
            <a:camera prst="orthographicFront"/>
            <a:lightRig rig="threePt" dir="t"/>
          </a:scene3d>
          <a:sp3d extrusionH="6350" contourW="38100">
            <a:extrusionClr>
              <a:schemeClr val="tx1"/>
            </a:extrusionClr>
            <a:contourClr>
              <a:schemeClr val="bg1"/>
            </a:contourClr>
          </a:sp3d>
        </p:spPr>
        <p:style>
          <a:lnRef idx="2">
            <a:schemeClr val="accent1">
              <a:shade val="50000"/>
            </a:schemeClr>
          </a:lnRef>
          <a:fillRef idx="1">
            <a:schemeClr val="accent1"/>
          </a:fillRef>
          <a:effectRef idx="0">
            <a:schemeClr val="accent1"/>
          </a:effectRef>
          <a:fontRef idx="minor">
            <a:schemeClr val="lt1"/>
          </a:fontRef>
        </p:style>
        <p:txBody>
          <a:bodyPr tIns="36000" bIns="72000" rtlCol="0" anchor="ctr"/>
          <a:lstStyle/>
          <a:p>
            <a:pPr algn="ctr"/>
            <a:r>
              <a:rPr lang="he-IL" sz="2800" dirty="0">
                <a:solidFill>
                  <a:schemeClr val="bg1"/>
                </a:solidFill>
                <a:latin typeface="Calibri" panose="020F0502020204030204" pitchFamily="34" charset="0"/>
                <a:cs typeface="Calibri" panose="020F0502020204030204" pitchFamily="34" charset="0"/>
              </a:rPr>
              <a:t>לַחֲצוּ עָלַי</a:t>
            </a:r>
          </a:p>
          <a:p>
            <a:pPr algn="ctr"/>
            <a:r>
              <a:rPr lang="he-IL" sz="2800" dirty="0">
                <a:solidFill>
                  <a:schemeClr val="bg1"/>
                </a:solidFill>
                <a:latin typeface="Calibri" panose="020F0502020204030204" pitchFamily="34" charset="0"/>
                <a:cs typeface="Calibri" panose="020F0502020204030204" pitchFamily="34" charset="0"/>
              </a:rPr>
              <a:t>לְהַצָגַת </a:t>
            </a:r>
          </a:p>
          <a:p>
            <a:pPr algn="ctr"/>
            <a:r>
              <a:rPr lang="he-IL" sz="2800" dirty="0">
                <a:solidFill>
                  <a:schemeClr val="bg1"/>
                </a:solidFill>
                <a:latin typeface="Calibri" panose="020F0502020204030204" pitchFamily="34" charset="0"/>
                <a:cs typeface="Calibri" panose="020F0502020204030204" pitchFamily="34" charset="0"/>
              </a:rPr>
              <a:t>אֶפְשָרוּת ג'.</a:t>
            </a:r>
            <a:endParaRPr lang="en-IL" sz="2800" dirty="0">
              <a:latin typeface="Calibri" panose="020F0502020204030204" pitchFamily="34" charset="0"/>
              <a:cs typeface="Calibri" panose="020F0502020204030204" pitchFamily="34" charset="0"/>
            </a:endParaRPr>
          </a:p>
        </p:txBody>
      </p:sp>
      <p:grpSp>
        <p:nvGrpSpPr>
          <p:cNvPr id="11" name="קבוצה 10">
            <a:extLst>
              <a:ext uri="{FF2B5EF4-FFF2-40B4-BE49-F238E27FC236}">
                <a16:creationId xmlns:a16="http://schemas.microsoft.com/office/drawing/2014/main" id="{44853450-3A2D-4338-8C36-51777E9A2643}"/>
              </a:ext>
            </a:extLst>
          </p:cNvPr>
          <p:cNvGrpSpPr/>
          <p:nvPr/>
        </p:nvGrpSpPr>
        <p:grpSpPr>
          <a:xfrm>
            <a:off x="4029123" y="3707200"/>
            <a:ext cx="4133754" cy="1343360"/>
            <a:chOff x="4171134" y="3576118"/>
            <a:chExt cx="3869432" cy="1197629"/>
          </a:xfrm>
        </p:grpSpPr>
        <p:pic>
          <p:nvPicPr>
            <p:cNvPr id="23" name="Picture 8" descr="5 ₪">
              <a:extLst>
                <a:ext uri="{FF2B5EF4-FFF2-40B4-BE49-F238E27FC236}">
                  <a16:creationId xmlns:a16="http://schemas.microsoft.com/office/drawing/2014/main" id="{10F0C6A8-44F3-4525-B765-7DCED1FD81DF}"/>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61224" t="26361" r="13889" b="23671"/>
            <a:stretch/>
          </p:blipFill>
          <p:spPr bwMode="auto">
            <a:xfrm>
              <a:off x="4171134" y="3576118"/>
              <a:ext cx="1114597" cy="1197629"/>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26" name="Picture 6" descr="2 ₪">
              <a:extLst>
                <a:ext uri="{FF2B5EF4-FFF2-40B4-BE49-F238E27FC236}">
                  <a16:creationId xmlns:a16="http://schemas.microsoft.com/office/drawing/2014/main" id="{8AB95F8E-2DD1-4101-B908-8D13C18EB24A}"/>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60756" t="21466" r="12516" b="25848"/>
            <a:stretch/>
          </p:blipFill>
          <p:spPr bwMode="auto">
            <a:xfrm>
              <a:off x="5252078" y="3835004"/>
              <a:ext cx="776514" cy="823819"/>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27" name="Picture 4">
              <a:extLst>
                <a:ext uri="{FF2B5EF4-FFF2-40B4-BE49-F238E27FC236}">
                  <a16:creationId xmlns:a16="http://schemas.microsoft.com/office/drawing/2014/main" id="{64F8A111-7DB7-4F5B-A9A2-75C302E280C9}"/>
                </a:ext>
              </a:extLst>
            </p:cNvPr>
            <p:cNvPicPr>
              <a:picLocks noChangeAspect="1" noChangeArrowheads="1"/>
            </p:cNvPicPr>
            <p:nvPr/>
          </p:nvPicPr>
          <p:blipFill>
            <a:blip r:embed="rId6">
              <a:extLst>
                <a:ext uri="{28A0092B-C50C-407E-A947-70E740481C1C}">
                  <a14:useLocalDpi xmlns:a14="http://schemas.microsoft.com/office/drawing/2010/main" val="0"/>
                </a:ext>
              </a:extLst>
            </a:blip>
            <a:srcRect l="682" r="682"/>
            <a:stretch/>
          </p:blipFill>
          <p:spPr bwMode="auto">
            <a:xfrm>
              <a:off x="6096001" y="3746002"/>
              <a:ext cx="963870" cy="972259"/>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28" name="Picture 4">
              <a:extLst>
                <a:ext uri="{FF2B5EF4-FFF2-40B4-BE49-F238E27FC236}">
                  <a16:creationId xmlns:a16="http://schemas.microsoft.com/office/drawing/2014/main" id="{FC083D3E-B829-4ED5-BEEE-5E4B257EF263}"/>
                </a:ext>
              </a:extLst>
            </p:cNvPr>
            <p:cNvPicPr>
              <a:picLocks noChangeAspect="1" noChangeArrowheads="1"/>
            </p:cNvPicPr>
            <p:nvPr/>
          </p:nvPicPr>
          <p:blipFill>
            <a:blip r:embed="rId6">
              <a:extLst>
                <a:ext uri="{28A0092B-C50C-407E-A947-70E740481C1C}">
                  <a14:useLocalDpi xmlns:a14="http://schemas.microsoft.com/office/drawing/2010/main" val="0"/>
                </a:ext>
              </a:extLst>
            </a:blip>
            <a:srcRect l="682" r="682"/>
            <a:stretch/>
          </p:blipFill>
          <p:spPr bwMode="auto">
            <a:xfrm>
              <a:off x="7074821" y="3745715"/>
              <a:ext cx="965745" cy="974150"/>
            </a:xfrm>
            <a:prstGeom prst="rect">
              <a:avLst/>
            </a:prstGeom>
            <a:noFill/>
            <a:ln>
              <a:noFill/>
            </a:ln>
            <a:extLst>
              <a:ext uri="{909E8E84-426E-40DD-AFC4-6F175D3DCCD1}">
                <a14:hiddenFill xmlns:a14="http://schemas.microsoft.com/office/drawing/2010/main">
                  <a:solidFill>
                    <a:srgbClr val="FFFFFF"/>
                  </a:solidFill>
                </a14:hiddenFill>
              </a:ext>
            </a:extLst>
          </p:spPr>
        </p:pic>
      </p:grpSp>
      <mc:AlternateContent xmlns:mc="http://schemas.openxmlformats.org/markup-compatibility/2006" xmlns:a14="http://schemas.microsoft.com/office/drawing/2010/main">
        <mc:Choice Requires="a14">
          <p:sp>
            <p:nvSpPr>
              <p:cNvPr id="29" name="תיבת טקסט 28">
                <a:extLst>
                  <a:ext uri="{FF2B5EF4-FFF2-40B4-BE49-F238E27FC236}">
                    <a16:creationId xmlns:a16="http://schemas.microsoft.com/office/drawing/2014/main" id="{6A370F0D-728B-433E-B391-72BF781855BF}"/>
                  </a:ext>
                </a:extLst>
              </p:cNvPr>
              <p:cNvSpPr txBox="1"/>
              <p:nvPr/>
            </p:nvSpPr>
            <p:spPr>
              <a:xfrm>
                <a:off x="4489752" y="5050557"/>
                <a:ext cx="3212496" cy="874663"/>
              </a:xfrm>
              <a:prstGeom prst="rect">
                <a:avLst/>
              </a:prstGeom>
              <a:noFill/>
            </p:spPr>
            <p:txBody>
              <a:bodyPr wrap="square" rtlCol="1">
                <a:spAutoFit/>
              </a:bodyPr>
              <a:lstStyle/>
              <a:p>
                <a:pPr algn="l" rtl="0"/>
                <a:r>
                  <a:rPr lang="en-US" sz="3600" dirty="0">
                    <a:solidFill>
                      <a:srgbClr val="45579E"/>
                    </a:solidFill>
                    <a:latin typeface="Calibri" panose="020F0502020204030204" pitchFamily="34" charset="0"/>
                    <a:cs typeface="Calibri" panose="020F0502020204030204" pitchFamily="34" charset="0"/>
                  </a:rPr>
                  <a:t>5 + 2 + </a:t>
                </a:r>
                <a14:m>
                  <m:oMath xmlns:m="http://schemas.openxmlformats.org/officeDocument/2006/math">
                    <m:f>
                      <m:fPr>
                        <m:ctrlPr>
                          <a:rPr lang="en-US" sz="3600" i="1" smtClean="0">
                            <a:solidFill>
                              <a:srgbClr val="45579E"/>
                            </a:solidFill>
                            <a:latin typeface="Cambria Math" panose="02040503050406030204" pitchFamily="18" charset="0"/>
                            <a:cs typeface="Calibri" panose="020F0502020204030204" pitchFamily="34" charset="0"/>
                          </a:rPr>
                        </m:ctrlPr>
                      </m:fPr>
                      <m:num>
                        <m:r>
                          <a:rPr lang="en-US" sz="3600" b="0" i="1" smtClean="0">
                            <a:solidFill>
                              <a:srgbClr val="45579E"/>
                            </a:solidFill>
                            <a:latin typeface="Cambria Math" panose="02040503050406030204" pitchFamily="18" charset="0"/>
                            <a:cs typeface="Calibri" panose="020F0502020204030204" pitchFamily="34" charset="0"/>
                          </a:rPr>
                          <m:t>1</m:t>
                        </m:r>
                      </m:num>
                      <m:den>
                        <m:r>
                          <a:rPr lang="en-US" sz="3600" b="0" i="1" smtClean="0">
                            <a:solidFill>
                              <a:srgbClr val="45579E"/>
                            </a:solidFill>
                            <a:latin typeface="Cambria Math" panose="02040503050406030204" pitchFamily="18" charset="0"/>
                            <a:cs typeface="Calibri" panose="020F0502020204030204" pitchFamily="34" charset="0"/>
                          </a:rPr>
                          <m:t>2</m:t>
                        </m:r>
                      </m:den>
                    </m:f>
                  </m:oMath>
                </a14:m>
                <a:r>
                  <a:rPr lang="en-US" sz="3600" dirty="0">
                    <a:solidFill>
                      <a:srgbClr val="45579E"/>
                    </a:solidFill>
                    <a:latin typeface="Calibri" panose="020F0502020204030204" pitchFamily="34" charset="0"/>
                    <a:cs typeface="Calibri" panose="020F0502020204030204" pitchFamily="34" charset="0"/>
                  </a:rPr>
                  <a:t> + </a:t>
                </a:r>
                <a14:m>
                  <m:oMath xmlns:m="http://schemas.openxmlformats.org/officeDocument/2006/math">
                    <m:f>
                      <m:fPr>
                        <m:ctrlPr>
                          <a:rPr lang="en-US" sz="3600" i="1" smtClean="0">
                            <a:solidFill>
                              <a:srgbClr val="45579E"/>
                            </a:solidFill>
                            <a:latin typeface="Cambria Math" panose="02040503050406030204" pitchFamily="18" charset="0"/>
                            <a:cs typeface="Calibri" panose="020F0502020204030204" pitchFamily="34" charset="0"/>
                          </a:rPr>
                        </m:ctrlPr>
                      </m:fPr>
                      <m:num>
                        <m:r>
                          <a:rPr lang="en-US" sz="3600" b="0" i="1" smtClean="0">
                            <a:solidFill>
                              <a:srgbClr val="45579E"/>
                            </a:solidFill>
                            <a:latin typeface="Cambria Math" panose="02040503050406030204" pitchFamily="18" charset="0"/>
                            <a:cs typeface="Calibri" panose="020F0502020204030204" pitchFamily="34" charset="0"/>
                          </a:rPr>
                          <m:t>1</m:t>
                        </m:r>
                      </m:num>
                      <m:den>
                        <m:r>
                          <a:rPr lang="en-US" sz="3600" b="0" i="1" smtClean="0">
                            <a:solidFill>
                              <a:srgbClr val="45579E"/>
                            </a:solidFill>
                            <a:latin typeface="Cambria Math" panose="02040503050406030204" pitchFamily="18" charset="0"/>
                            <a:cs typeface="Calibri" panose="020F0502020204030204" pitchFamily="34" charset="0"/>
                          </a:rPr>
                          <m:t>2</m:t>
                        </m:r>
                      </m:den>
                    </m:f>
                  </m:oMath>
                </a14:m>
                <a:r>
                  <a:rPr lang="en-US" sz="3600" dirty="0">
                    <a:solidFill>
                      <a:srgbClr val="45579E"/>
                    </a:solidFill>
                    <a:latin typeface="Calibri" panose="020F0502020204030204" pitchFamily="34" charset="0"/>
                    <a:cs typeface="Calibri" panose="020F0502020204030204" pitchFamily="34" charset="0"/>
                  </a:rPr>
                  <a:t> =8</a:t>
                </a:r>
                <a:endParaRPr lang="he-IL" sz="3600" dirty="0">
                  <a:solidFill>
                    <a:srgbClr val="45579E"/>
                  </a:solidFill>
                  <a:latin typeface="Calibri" panose="020F0502020204030204" pitchFamily="34" charset="0"/>
                  <a:cs typeface="Calibri" panose="020F0502020204030204" pitchFamily="34" charset="0"/>
                </a:endParaRPr>
              </a:p>
            </p:txBody>
          </p:sp>
        </mc:Choice>
        <mc:Fallback xmlns="">
          <p:sp>
            <p:nvSpPr>
              <p:cNvPr id="29" name="תיבת טקסט 28">
                <a:extLst>
                  <a:ext uri="{FF2B5EF4-FFF2-40B4-BE49-F238E27FC236}">
                    <a16:creationId xmlns:a16="http://schemas.microsoft.com/office/drawing/2014/main" id="{6A370F0D-728B-433E-B391-72BF781855BF}"/>
                  </a:ext>
                </a:extLst>
              </p:cNvPr>
              <p:cNvSpPr txBox="1">
                <a:spLocks noRot="1" noChangeAspect="1" noMove="1" noResize="1" noEditPoints="1" noAdjustHandles="1" noChangeArrowheads="1" noChangeShapeType="1" noTextEdit="1"/>
              </p:cNvSpPr>
              <p:nvPr/>
            </p:nvSpPr>
            <p:spPr>
              <a:xfrm>
                <a:off x="4489752" y="5050557"/>
                <a:ext cx="3212496" cy="874663"/>
              </a:xfrm>
              <a:prstGeom prst="rect">
                <a:avLst/>
              </a:prstGeom>
              <a:blipFill>
                <a:blip r:embed="rId7"/>
                <a:stretch>
                  <a:fillRect l="-5894" b="-13287"/>
                </a:stretch>
              </a:blipFill>
            </p:spPr>
            <p:txBody>
              <a:bodyPr/>
              <a:lstStyle/>
              <a:p>
                <a:r>
                  <a:rPr lang="en-IL">
                    <a:noFill/>
                  </a:rPr>
                  <a:t> </a:t>
                </a:r>
              </a:p>
            </p:txBody>
          </p:sp>
        </mc:Fallback>
      </mc:AlternateContent>
    </p:spTree>
    <p:extLst>
      <p:ext uri="{BB962C8B-B14F-4D97-AF65-F5344CB8AC3E}">
        <p14:creationId xmlns:p14="http://schemas.microsoft.com/office/powerpoint/2010/main" val="3915732621"/>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2"/>
                    </p:tgtEl>
                  </p:cond>
                </p:stCondLst>
                <p:endSync evt="end" delay="0">
                  <p:rtn val="all"/>
                </p:endSync>
                <p:childTnLst>
                  <p:par>
                    <p:cTn id="3" fill="hold">
                      <p:stCondLst>
                        <p:cond delay="0"/>
                      </p:stCondLst>
                      <p:childTnLst>
                        <p:par>
                          <p:cTn id="4" fill="hold">
                            <p:stCondLst>
                              <p:cond delay="0"/>
                            </p:stCondLst>
                            <p:childTnLst>
                              <p:par>
                                <p:cTn id="5" presetID="1" presetClass="exit" presetSubtype="0" fill="hold" grpId="0" nodeType="withEffect">
                                  <p:stCondLst>
                                    <p:cond delay="0"/>
                                  </p:stCondLst>
                                  <p:childTnLst>
                                    <p:set>
                                      <p:cBhvr>
                                        <p:cTn id="6" dur="1" fill="hold">
                                          <p:stCondLst>
                                            <p:cond delay="0"/>
                                          </p:stCondLst>
                                        </p:cTn>
                                        <p:tgtEl>
                                          <p:spTgt spid="22"/>
                                        </p:tgtEl>
                                        <p:attrNameLst>
                                          <p:attrName>style.visibility</p:attrName>
                                        </p:attrNameLst>
                                      </p:cBhvr>
                                      <p:to>
                                        <p:strVal val="hidden"/>
                                      </p:to>
                                    </p:set>
                                  </p:childTnLst>
                                </p:cTn>
                              </p:par>
                              <p:par>
                                <p:cTn id="7" presetID="1" presetClass="entr" presetSubtype="0" fill="hold" nodeType="withEffect">
                                  <p:stCondLst>
                                    <p:cond delay="0"/>
                                  </p:stCondLst>
                                  <p:childTnLst>
                                    <p:set>
                                      <p:cBhvr>
                                        <p:cTn id="8" dur="1" fill="hold">
                                          <p:stCondLst>
                                            <p:cond delay="0"/>
                                          </p:stCondLst>
                                        </p:cTn>
                                        <p:tgtEl>
                                          <p:spTgt spid="24"/>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9"/>
                                          </p:stCondLst>
                                        </p:cTn>
                                        <p:tgtEl>
                                          <p:spTgt spid="13"/>
                                        </p:tgtEl>
                                        <p:attrNameLst>
                                          <p:attrName>style.visibility</p:attrName>
                                        </p:attrNameLst>
                                      </p:cBhvr>
                                      <p:to>
                                        <p:strVal val="visible"/>
                                      </p:to>
                                    </p:set>
                                  </p:childTnLst>
                                </p:cTn>
                              </p:par>
                              <p:par>
                                <p:cTn id="11" presetID="1" presetClass="entr" presetSubtype="0" fill="hold" grpId="1" nodeType="withEffect">
                                  <p:stCondLst>
                                    <p:cond delay="500"/>
                                  </p:stCondLst>
                                  <p:childTnLst>
                                    <p:set>
                                      <p:cBhvr>
                                        <p:cTn id="12" dur="1" fill="hold">
                                          <p:stCondLst>
                                            <p:cond delay="0"/>
                                          </p:stCondLst>
                                        </p:cTn>
                                        <p:tgtEl>
                                          <p:spTgt spid="25"/>
                                        </p:tgtEl>
                                        <p:attrNameLst>
                                          <p:attrName>style.visibility</p:attrName>
                                        </p:attrNameLst>
                                      </p:cBhvr>
                                      <p:to>
                                        <p:strVal val="visible"/>
                                      </p:to>
                                    </p:set>
                                  </p:childTnLst>
                                </p:cTn>
                              </p:par>
                            </p:childTnLst>
                          </p:cTn>
                        </p:par>
                      </p:childTnLst>
                    </p:cTn>
                  </p:par>
                </p:childTnLst>
              </p:cTn>
              <p:nextCondLst>
                <p:cond evt="onClick" delay="0">
                  <p:tgtEl>
                    <p:spTgt spid="22"/>
                  </p:tgtEl>
                </p:cond>
              </p:nextCondLst>
            </p:seq>
            <p:seq concurrent="1" nextAc="seek">
              <p:cTn id="13" restart="whenNotActive" fill="hold" evtFilter="cancelBubble" nodeType="interactiveSeq">
                <p:stCondLst>
                  <p:cond evt="onClick" delay="0">
                    <p:tgtEl>
                      <p:spTgt spid="25"/>
                    </p:tgtEl>
                  </p:cond>
                </p:stCondLst>
                <p:endSync evt="end" delay="0">
                  <p:rtn val="all"/>
                </p:endSync>
                <p:childTnLst>
                  <p:par>
                    <p:cTn id="14" fill="hold">
                      <p:stCondLst>
                        <p:cond delay="0"/>
                      </p:stCondLst>
                      <p:childTnLst>
                        <p:par>
                          <p:cTn id="15" fill="hold">
                            <p:stCondLst>
                              <p:cond delay="0"/>
                            </p:stCondLst>
                            <p:childTnLst>
                              <p:par>
                                <p:cTn id="16" presetID="1" presetClass="exit" presetSubtype="0" fill="hold" grpId="0" nodeType="withEffect">
                                  <p:stCondLst>
                                    <p:cond delay="0"/>
                                  </p:stCondLst>
                                  <p:childTnLst>
                                    <p:set>
                                      <p:cBhvr>
                                        <p:cTn id="17" dur="1" fill="hold">
                                          <p:stCondLst>
                                            <p:cond delay="0"/>
                                          </p:stCondLst>
                                        </p:cTn>
                                        <p:tgtEl>
                                          <p:spTgt spid="25"/>
                                        </p:tgtEl>
                                        <p:attrNameLst>
                                          <p:attrName>style.visibility</p:attrName>
                                        </p:attrNameLst>
                                      </p:cBhvr>
                                      <p:to>
                                        <p:strVal val="hidden"/>
                                      </p:to>
                                    </p:set>
                                  </p:childTnLst>
                                </p:cTn>
                              </p:par>
                              <p:par>
                                <p:cTn id="18" presetID="1" presetClass="entr" presetSubtype="0" fill="hold" nodeType="withEffect">
                                  <p:stCondLst>
                                    <p:cond delay="0"/>
                                  </p:stCondLst>
                                  <p:childTnLst>
                                    <p:set>
                                      <p:cBhvr>
                                        <p:cTn id="19" dur="1" fill="hold">
                                          <p:stCondLst>
                                            <p:cond delay="249"/>
                                          </p:stCondLst>
                                        </p:cTn>
                                        <p:tgtEl>
                                          <p:spTgt spid="3"/>
                                        </p:tgtEl>
                                        <p:attrNameLst>
                                          <p:attrName>style.visibility</p:attrName>
                                        </p:attrNameLst>
                                      </p:cBhvr>
                                      <p:to>
                                        <p:strVal val="visible"/>
                                      </p:to>
                                    </p:set>
                                  </p:childTnLst>
                                </p:cTn>
                              </p:par>
                              <p:par>
                                <p:cTn id="20" presetID="1" presetClass="entr" presetSubtype="0" fill="hold" grpId="0" nodeType="withEffect">
                                  <p:stCondLst>
                                    <p:cond delay="0"/>
                                  </p:stCondLst>
                                  <p:childTnLst>
                                    <p:set>
                                      <p:cBhvr>
                                        <p:cTn id="21" dur="1" fill="hold">
                                          <p:stCondLst>
                                            <p:cond delay="249"/>
                                          </p:stCondLst>
                                        </p:cTn>
                                        <p:tgtEl>
                                          <p:spTgt spid="17"/>
                                        </p:tgtEl>
                                        <p:attrNameLst>
                                          <p:attrName>style.visibility</p:attrName>
                                        </p:attrNameLst>
                                      </p:cBhvr>
                                      <p:to>
                                        <p:strVal val="visible"/>
                                      </p:to>
                                    </p:set>
                                  </p:childTnLst>
                                </p:cTn>
                              </p:par>
                              <p:par>
                                <p:cTn id="22" presetID="1" presetClass="entr" presetSubtype="0" fill="hold" grpId="1" nodeType="withEffect">
                                  <p:stCondLst>
                                    <p:cond delay="0"/>
                                  </p:stCondLst>
                                  <p:childTnLst>
                                    <p:set>
                                      <p:cBhvr>
                                        <p:cTn id="23" dur="1" fill="hold">
                                          <p:stCondLst>
                                            <p:cond delay="0"/>
                                          </p:stCondLst>
                                        </p:cTn>
                                        <p:tgtEl>
                                          <p:spTgt spid="20"/>
                                        </p:tgtEl>
                                        <p:attrNameLst>
                                          <p:attrName>style.visibility</p:attrName>
                                        </p:attrNameLst>
                                      </p:cBhvr>
                                      <p:to>
                                        <p:strVal val="visible"/>
                                      </p:to>
                                    </p:set>
                                  </p:childTnLst>
                                </p:cTn>
                              </p:par>
                            </p:childTnLst>
                          </p:cTn>
                        </p:par>
                      </p:childTnLst>
                    </p:cTn>
                  </p:par>
                </p:childTnLst>
              </p:cTn>
              <p:nextCondLst>
                <p:cond evt="onClick" delay="0">
                  <p:tgtEl>
                    <p:spTgt spid="25"/>
                  </p:tgtEl>
                </p:cond>
              </p:nextCondLst>
            </p:seq>
            <p:seq concurrent="1" nextAc="seek">
              <p:cTn id="24" restart="whenNotActive" fill="hold" evtFilter="cancelBubble" nodeType="interactiveSeq">
                <p:stCondLst>
                  <p:cond evt="onClick" delay="0">
                    <p:tgtEl>
                      <p:spTgt spid="20"/>
                    </p:tgtEl>
                  </p:cond>
                </p:stCondLst>
                <p:endSync evt="end" delay="0">
                  <p:rtn val="all"/>
                </p:endSync>
                <p:childTnLst>
                  <p:par>
                    <p:cTn id="25" fill="hold">
                      <p:stCondLst>
                        <p:cond delay="0"/>
                      </p:stCondLst>
                      <p:childTnLst>
                        <p:par>
                          <p:cTn id="26" fill="hold">
                            <p:stCondLst>
                              <p:cond delay="0"/>
                            </p:stCondLst>
                            <p:childTnLst>
                              <p:par>
                                <p:cTn id="27" presetID="1" presetClass="exit" presetSubtype="0" fill="hold" grpId="0" nodeType="withEffect">
                                  <p:stCondLst>
                                    <p:cond delay="0"/>
                                  </p:stCondLst>
                                  <p:childTnLst>
                                    <p:set>
                                      <p:cBhvr>
                                        <p:cTn id="28" dur="1" fill="hold">
                                          <p:stCondLst>
                                            <p:cond delay="0"/>
                                          </p:stCondLst>
                                        </p:cTn>
                                        <p:tgtEl>
                                          <p:spTgt spid="20"/>
                                        </p:tgtEl>
                                        <p:attrNameLst>
                                          <p:attrName>style.visibility</p:attrName>
                                        </p:attrNameLst>
                                      </p:cBhvr>
                                      <p:to>
                                        <p:strVal val="hidden"/>
                                      </p:to>
                                    </p:set>
                                  </p:childTnLst>
                                </p:cTn>
                              </p:par>
                              <p:par>
                                <p:cTn id="29" presetID="1" presetClass="entr" presetSubtype="0" fill="hold" grpId="0" nodeType="withEffect">
                                  <p:stCondLst>
                                    <p:cond delay="0"/>
                                  </p:stCondLst>
                                  <p:childTnLst>
                                    <p:set>
                                      <p:cBhvr>
                                        <p:cTn id="30" dur="1" fill="hold">
                                          <p:stCondLst>
                                            <p:cond delay="9"/>
                                          </p:stCondLst>
                                        </p:cTn>
                                        <p:tgtEl>
                                          <p:spTgt spid="29"/>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11"/>
                                        </p:tgtEl>
                                        <p:attrNameLst>
                                          <p:attrName>style.visibility</p:attrName>
                                        </p:attrNameLst>
                                      </p:cBhvr>
                                      <p:to>
                                        <p:strVal val="visible"/>
                                      </p:to>
                                    </p:set>
                                  </p:childTnLst>
                                </p:cTn>
                              </p:par>
                            </p:childTnLst>
                          </p:cTn>
                        </p:par>
                      </p:childTnLst>
                    </p:cTn>
                  </p:par>
                </p:childTnLst>
              </p:cTn>
              <p:nextCondLst>
                <p:cond evt="onClick" delay="0">
                  <p:tgtEl>
                    <p:spTgt spid="20"/>
                  </p:tgtEl>
                </p:cond>
              </p:nextCondLst>
            </p:seq>
          </p:childTnLst>
        </p:cTn>
      </p:par>
    </p:tnLst>
    <p:bldLst>
      <p:bldP spid="13" grpId="0"/>
      <p:bldP spid="22" grpId="0" animBg="1"/>
      <p:bldP spid="25" grpId="0" animBg="1"/>
      <p:bldP spid="25" grpId="1" animBg="1"/>
      <p:bldP spid="17" grpId="0"/>
      <p:bldP spid="20" grpId="0" animBg="1"/>
      <p:bldP spid="20" grpId="1" animBg="1"/>
      <p:bldP spid="29" grpId="0"/>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תיבת טקסט 3">
            <a:extLst>
              <a:ext uri="{FF2B5EF4-FFF2-40B4-BE49-F238E27FC236}">
                <a16:creationId xmlns:a16="http://schemas.microsoft.com/office/drawing/2014/main" id="{1500FD48-DBAC-4299-A450-F00780E745E8}"/>
              </a:ext>
            </a:extLst>
          </p:cNvPr>
          <p:cNvSpPr txBox="1"/>
          <p:nvPr/>
        </p:nvSpPr>
        <p:spPr>
          <a:xfrm>
            <a:off x="5641042" y="138123"/>
            <a:ext cx="6255252" cy="1384995"/>
          </a:xfrm>
          <a:prstGeom prst="rect">
            <a:avLst/>
          </a:prstGeom>
          <a:noFill/>
        </p:spPr>
        <p:txBody>
          <a:bodyPr wrap="square" rtlCol="1">
            <a:spAutoFit/>
          </a:bodyPr>
          <a:lstStyle/>
          <a:p>
            <a:r>
              <a:rPr lang="he-IL" sz="2800" dirty="0">
                <a:latin typeface="Calibri" panose="020F0502020204030204" pitchFamily="34" charset="0"/>
                <a:cs typeface="Calibri" panose="020F0502020204030204" pitchFamily="34" charset="0"/>
              </a:rPr>
              <a:t>דוֹר קָנְתָה בַּיָרִיד חוֹבֶרֶת מַדְבֵּקוֹת בִּ־3 שְקָלִים. </a:t>
            </a:r>
          </a:p>
          <a:p>
            <a:r>
              <a:rPr lang="he-IL" sz="2800" dirty="0">
                <a:latin typeface="Calibri" panose="020F0502020204030204" pitchFamily="34" charset="0"/>
                <a:cs typeface="Calibri" panose="020F0502020204030204" pitchFamily="34" charset="0"/>
              </a:rPr>
              <a:t>הִיא שִלְמָה אֶת הַסְכוּם הַמְדֻיָק בְּ־6 מַטְבְּעוֹת. </a:t>
            </a:r>
          </a:p>
          <a:p>
            <a:r>
              <a:rPr lang="he-IL" sz="2800" dirty="0">
                <a:latin typeface="Calibri" panose="020F0502020204030204" pitchFamily="34" charset="0"/>
                <a:cs typeface="Calibri" panose="020F0502020204030204" pitchFamily="34" charset="0"/>
              </a:rPr>
              <a:t>בְּאֵילוּ מַטְבְּעוֹת הִיא שִלְמָה? </a:t>
            </a:r>
          </a:p>
        </p:txBody>
      </p:sp>
      <p:sp>
        <p:nvSpPr>
          <p:cNvPr id="22" name="לחצו עלי">
            <a:extLst>
              <a:ext uri="{FF2B5EF4-FFF2-40B4-BE49-F238E27FC236}">
                <a16:creationId xmlns:a16="http://schemas.microsoft.com/office/drawing/2014/main" id="{D95405E2-2A95-4D90-B1AD-68E8F131E875}"/>
              </a:ext>
            </a:extLst>
          </p:cNvPr>
          <p:cNvSpPr/>
          <p:nvPr/>
        </p:nvSpPr>
        <p:spPr>
          <a:xfrm>
            <a:off x="8768668" y="5424148"/>
            <a:ext cx="2633759" cy="1160371"/>
          </a:xfrm>
          <a:custGeom>
            <a:avLst/>
            <a:gdLst>
              <a:gd name="connsiteX0" fmla="*/ 254115 w 3369197"/>
              <a:gd name="connsiteY0" fmla="*/ 6913 h 1475174"/>
              <a:gd name="connsiteX1" fmla="*/ 171565 w 3369197"/>
              <a:gd name="connsiteY1" fmla="*/ 563 h 1475174"/>
              <a:gd name="connsiteX2" fmla="*/ 95365 w 3369197"/>
              <a:gd name="connsiteY2" fmla="*/ 19613 h 1475174"/>
              <a:gd name="connsiteX3" fmla="*/ 19165 w 3369197"/>
              <a:gd name="connsiteY3" fmla="*/ 64063 h 1475174"/>
              <a:gd name="connsiteX4" fmla="*/ 115 w 3369197"/>
              <a:gd name="connsiteY4" fmla="*/ 191063 h 1475174"/>
              <a:gd name="connsiteX5" fmla="*/ 12815 w 3369197"/>
              <a:gd name="connsiteY5" fmla="*/ 362513 h 1475174"/>
              <a:gd name="connsiteX6" fmla="*/ 44565 w 3369197"/>
              <a:gd name="connsiteY6" fmla="*/ 692713 h 1475174"/>
              <a:gd name="connsiteX7" fmla="*/ 95365 w 3369197"/>
              <a:gd name="connsiteY7" fmla="*/ 1162613 h 1475174"/>
              <a:gd name="connsiteX8" fmla="*/ 108065 w 3369197"/>
              <a:gd name="connsiteY8" fmla="*/ 1327713 h 1475174"/>
              <a:gd name="connsiteX9" fmla="*/ 120765 w 3369197"/>
              <a:gd name="connsiteY9" fmla="*/ 1410263 h 1475174"/>
              <a:gd name="connsiteX10" fmla="*/ 171565 w 3369197"/>
              <a:gd name="connsiteY10" fmla="*/ 1454713 h 1475174"/>
              <a:gd name="connsiteX11" fmla="*/ 355715 w 3369197"/>
              <a:gd name="connsiteY11" fmla="*/ 1473763 h 1475174"/>
              <a:gd name="connsiteX12" fmla="*/ 558915 w 3369197"/>
              <a:gd name="connsiteY12" fmla="*/ 1473763 h 1475174"/>
              <a:gd name="connsiteX13" fmla="*/ 1187565 w 3369197"/>
              <a:gd name="connsiteY13" fmla="*/ 1467413 h 1475174"/>
              <a:gd name="connsiteX14" fmla="*/ 2482965 w 3369197"/>
              <a:gd name="connsiteY14" fmla="*/ 1467413 h 1475174"/>
              <a:gd name="connsiteX15" fmla="*/ 3137015 w 3369197"/>
              <a:gd name="connsiteY15" fmla="*/ 1467413 h 1475174"/>
              <a:gd name="connsiteX16" fmla="*/ 3187815 w 3369197"/>
              <a:gd name="connsiteY16" fmla="*/ 1454713 h 1475174"/>
              <a:gd name="connsiteX17" fmla="*/ 3264015 w 3369197"/>
              <a:gd name="connsiteY17" fmla="*/ 1422963 h 1475174"/>
              <a:gd name="connsiteX18" fmla="*/ 3302115 w 3369197"/>
              <a:gd name="connsiteY18" fmla="*/ 1384863 h 1475174"/>
              <a:gd name="connsiteX19" fmla="*/ 3340215 w 3369197"/>
              <a:gd name="connsiteY19" fmla="*/ 1207063 h 1475174"/>
              <a:gd name="connsiteX20" fmla="*/ 3365615 w 3369197"/>
              <a:gd name="connsiteY20" fmla="*/ 260913 h 1475174"/>
              <a:gd name="connsiteX21" fmla="*/ 3365615 w 3369197"/>
              <a:gd name="connsiteY21" fmla="*/ 191063 h 1475174"/>
              <a:gd name="connsiteX22" fmla="*/ 3333865 w 3369197"/>
              <a:gd name="connsiteY22" fmla="*/ 70413 h 1475174"/>
              <a:gd name="connsiteX23" fmla="*/ 3308465 w 3369197"/>
              <a:gd name="connsiteY23" fmla="*/ 38663 h 1475174"/>
              <a:gd name="connsiteX24" fmla="*/ 3257665 w 3369197"/>
              <a:gd name="connsiteY24" fmla="*/ 19613 h 1475174"/>
              <a:gd name="connsiteX25" fmla="*/ 3225915 w 3369197"/>
              <a:gd name="connsiteY25" fmla="*/ 13263 h 1475174"/>
              <a:gd name="connsiteX26" fmla="*/ 3111615 w 3369197"/>
              <a:gd name="connsiteY26" fmla="*/ 6913 h 1475174"/>
              <a:gd name="connsiteX27" fmla="*/ 3041765 w 3369197"/>
              <a:gd name="connsiteY27" fmla="*/ 6913 h 1475174"/>
              <a:gd name="connsiteX28" fmla="*/ 254115 w 3369197"/>
              <a:gd name="connsiteY28" fmla="*/ 6913 h 1475174"/>
              <a:gd name="connsiteX0" fmla="*/ 254115 w 3366916"/>
              <a:gd name="connsiteY0" fmla="*/ 6913 h 1475174"/>
              <a:gd name="connsiteX1" fmla="*/ 171565 w 3366916"/>
              <a:gd name="connsiteY1" fmla="*/ 563 h 1475174"/>
              <a:gd name="connsiteX2" fmla="*/ 95365 w 3366916"/>
              <a:gd name="connsiteY2" fmla="*/ 19613 h 1475174"/>
              <a:gd name="connsiteX3" fmla="*/ 19165 w 3366916"/>
              <a:gd name="connsiteY3" fmla="*/ 64063 h 1475174"/>
              <a:gd name="connsiteX4" fmla="*/ 115 w 3366916"/>
              <a:gd name="connsiteY4" fmla="*/ 191063 h 1475174"/>
              <a:gd name="connsiteX5" fmla="*/ 12815 w 3366916"/>
              <a:gd name="connsiteY5" fmla="*/ 362513 h 1475174"/>
              <a:gd name="connsiteX6" fmla="*/ 44565 w 3366916"/>
              <a:gd name="connsiteY6" fmla="*/ 692713 h 1475174"/>
              <a:gd name="connsiteX7" fmla="*/ 95365 w 3366916"/>
              <a:gd name="connsiteY7" fmla="*/ 1162613 h 1475174"/>
              <a:gd name="connsiteX8" fmla="*/ 108065 w 3366916"/>
              <a:gd name="connsiteY8" fmla="*/ 1327713 h 1475174"/>
              <a:gd name="connsiteX9" fmla="*/ 120765 w 3366916"/>
              <a:gd name="connsiteY9" fmla="*/ 1410263 h 1475174"/>
              <a:gd name="connsiteX10" fmla="*/ 171565 w 3366916"/>
              <a:gd name="connsiteY10" fmla="*/ 1454713 h 1475174"/>
              <a:gd name="connsiteX11" fmla="*/ 355715 w 3366916"/>
              <a:gd name="connsiteY11" fmla="*/ 1473763 h 1475174"/>
              <a:gd name="connsiteX12" fmla="*/ 558915 w 3366916"/>
              <a:gd name="connsiteY12" fmla="*/ 1473763 h 1475174"/>
              <a:gd name="connsiteX13" fmla="*/ 1187565 w 3366916"/>
              <a:gd name="connsiteY13" fmla="*/ 1467413 h 1475174"/>
              <a:gd name="connsiteX14" fmla="*/ 2482965 w 3366916"/>
              <a:gd name="connsiteY14" fmla="*/ 1467413 h 1475174"/>
              <a:gd name="connsiteX15" fmla="*/ 3137015 w 3366916"/>
              <a:gd name="connsiteY15" fmla="*/ 1467413 h 1475174"/>
              <a:gd name="connsiteX16" fmla="*/ 3187815 w 3366916"/>
              <a:gd name="connsiteY16" fmla="*/ 1454713 h 1475174"/>
              <a:gd name="connsiteX17" fmla="*/ 3264015 w 3366916"/>
              <a:gd name="connsiteY17" fmla="*/ 1422963 h 1475174"/>
              <a:gd name="connsiteX18" fmla="*/ 3302115 w 3366916"/>
              <a:gd name="connsiteY18" fmla="*/ 1384863 h 1475174"/>
              <a:gd name="connsiteX19" fmla="*/ 3340215 w 3366916"/>
              <a:gd name="connsiteY19" fmla="*/ 1207063 h 1475174"/>
              <a:gd name="connsiteX20" fmla="*/ 3365615 w 3366916"/>
              <a:gd name="connsiteY20" fmla="*/ 260913 h 1475174"/>
              <a:gd name="connsiteX21" fmla="*/ 3360162 w 3366916"/>
              <a:gd name="connsiteY21" fmla="*/ 143441 h 1475174"/>
              <a:gd name="connsiteX22" fmla="*/ 3333865 w 3366916"/>
              <a:gd name="connsiteY22" fmla="*/ 70413 h 1475174"/>
              <a:gd name="connsiteX23" fmla="*/ 3308465 w 3366916"/>
              <a:gd name="connsiteY23" fmla="*/ 38663 h 1475174"/>
              <a:gd name="connsiteX24" fmla="*/ 3257665 w 3366916"/>
              <a:gd name="connsiteY24" fmla="*/ 19613 h 1475174"/>
              <a:gd name="connsiteX25" fmla="*/ 3225915 w 3366916"/>
              <a:gd name="connsiteY25" fmla="*/ 13263 h 1475174"/>
              <a:gd name="connsiteX26" fmla="*/ 3111615 w 3366916"/>
              <a:gd name="connsiteY26" fmla="*/ 6913 h 1475174"/>
              <a:gd name="connsiteX27" fmla="*/ 3041765 w 3366916"/>
              <a:gd name="connsiteY27" fmla="*/ 6913 h 1475174"/>
              <a:gd name="connsiteX28" fmla="*/ 254115 w 3366916"/>
              <a:gd name="connsiteY28" fmla="*/ 6913 h 1475174"/>
              <a:gd name="connsiteX0" fmla="*/ 254115 w 3368387"/>
              <a:gd name="connsiteY0" fmla="*/ 6913 h 1475174"/>
              <a:gd name="connsiteX1" fmla="*/ 171565 w 3368387"/>
              <a:gd name="connsiteY1" fmla="*/ 563 h 1475174"/>
              <a:gd name="connsiteX2" fmla="*/ 95365 w 3368387"/>
              <a:gd name="connsiteY2" fmla="*/ 19613 h 1475174"/>
              <a:gd name="connsiteX3" fmla="*/ 19165 w 3368387"/>
              <a:gd name="connsiteY3" fmla="*/ 64063 h 1475174"/>
              <a:gd name="connsiteX4" fmla="*/ 115 w 3368387"/>
              <a:gd name="connsiteY4" fmla="*/ 191063 h 1475174"/>
              <a:gd name="connsiteX5" fmla="*/ 12815 w 3368387"/>
              <a:gd name="connsiteY5" fmla="*/ 362513 h 1475174"/>
              <a:gd name="connsiteX6" fmla="*/ 44565 w 3368387"/>
              <a:gd name="connsiteY6" fmla="*/ 692713 h 1475174"/>
              <a:gd name="connsiteX7" fmla="*/ 95365 w 3368387"/>
              <a:gd name="connsiteY7" fmla="*/ 1162613 h 1475174"/>
              <a:gd name="connsiteX8" fmla="*/ 108065 w 3368387"/>
              <a:gd name="connsiteY8" fmla="*/ 1327713 h 1475174"/>
              <a:gd name="connsiteX9" fmla="*/ 120765 w 3368387"/>
              <a:gd name="connsiteY9" fmla="*/ 1410263 h 1475174"/>
              <a:gd name="connsiteX10" fmla="*/ 171565 w 3368387"/>
              <a:gd name="connsiteY10" fmla="*/ 1454713 h 1475174"/>
              <a:gd name="connsiteX11" fmla="*/ 355715 w 3368387"/>
              <a:gd name="connsiteY11" fmla="*/ 1473763 h 1475174"/>
              <a:gd name="connsiteX12" fmla="*/ 558915 w 3368387"/>
              <a:gd name="connsiteY12" fmla="*/ 1473763 h 1475174"/>
              <a:gd name="connsiteX13" fmla="*/ 1187565 w 3368387"/>
              <a:gd name="connsiteY13" fmla="*/ 1467413 h 1475174"/>
              <a:gd name="connsiteX14" fmla="*/ 2482965 w 3368387"/>
              <a:gd name="connsiteY14" fmla="*/ 1467413 h 1475174"/>
              <a:gd name="connsiteX15" fmla="*/ 3137015 w 3368387"/>
              <a:gd name="connsiteY15" fmla="*/ 1467413 h 1475174"/>
              <a:gd name="connsiteX16" fmla="*/ 3187815 w 3368387"/>
              <a:gd name="connsiteY16" fmla="*/ 1454713 h 1475174"/>
              <a:gd name="connsiteX17" fmla="*/ 3264015 w 3368387"/>
              <a:gd name="connsiteY17" fmla="*/ 1422963 h 1475174"/>
              <a:gd name="connsiteX18" fmla="*/ 3302115 w 3368387"/>
              <a:gd name="connsiteY18" fmla="*/ 1384863 h 1475174"/>
              <a:gd name="connsiteX19" fmla="*/ 3340215 w 3368387"/>
              <a:gd name="connsiteY19" fmla="*/ 1207063 h 1475174"/>
              <a:gd name="connsiteX20" fmla="*/ 3367306 w 3368387"/>
              <a:gd name="connsiteY20" fmla="*/ 326797 h 1475174"/>
              <a:gd name="connsiteX21" fmla="*/ 3360162 w 3368387"/>
              <a:gd name="connsiteY21" fmla="*/ 143441 h 1475174"/>
              <a:gd name="connsiteX22" fmla="*/ 3333865 w 3368387"/>
              <a:gd name="connsiteY22" fmla="*/ 70413 h 1475174"/>
              <a:gd name="connsiteX23" fmla="*/ 3308465 w 3368387"/>
              <a:gd name="connsiteY23" fmla="*/ 38663 h 1475174"/>
              <a:gd name="connsiteX24" fmla="*/ 3257665 w 3368387"/>
              <a:gd name="connsiteY24" fmla="*/ 19613 h 1475174"/>
              <a:gd name="connsiteX25" fmla="*/ 3225915 w 3368387"/>
              <a:gd name="connsiteY25" fmla="*/ 13263 h 1475174"/>
              <a:gd name="connsiteX26" fmla="*/ 3111615 w 3368387"/>
              <a:gd name="connsiteY26" fmla="*/ 6913 h 1475174"/>
              <a:gd name="connsiteX27" fmla="*/ 3041765 w 3368387"/>
              <a:gd name="connsiteY27" fmla="*/ 6913 h 1475174"/>
              <a:gd name="connsiteX28" fmla="*/ 254115 w 3368387"/>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137015 w 3368651"/>
              <a:gd name="connsiteY15" fmla="*/ 1467413 h 1475174"/>
              <a:gd name="connsiteX16" fmla="*/ 3187815 w 3368651"/>
              <a:gd name="connsiteY16" fmla="*/ 1454713 h 1475174"/>
              <a:gd name="connsiteX17" fmla="*/ 3264015 w 3368651"/>
              <a:gd name="connsiteY17" fmla="*/ 1422963 h 1475174"/>
              <a:gd name="connsiteX18" fmla="*/ 3302115 w 3368651"/>
              <a:gd name="connsiteY18" fmla="*/ 1384863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137015 w 3368651"/>
              <a:gd name="connsiteY15" fmla="*/ 1467413 h 1475174"/>
              <a:gd name="connsiteX16" fmla="*/ 3187815 w 3368651"/>
              <a:gd name="connsiteY16" fmla="*/ 1454713 h 1475174"/>
              <a:gd name="connsiteX17" fmla="*/ 3264015 w 3368651"/>
              <a:gd name="connsiteY17" fmla="*/ 1422963 h 1475174"/>
              <a:gd name="connsiteX18" fmla="*/ 3314918 w 3368651"/>
              <a:gd name="connsiteY18" fmla="*/ 1343591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041074 w 3368651"/>
              <a:gd name="connsiteY15" fmla="*/ 1465035 h 1475174"/>
              <a:gd name="connsiteX16" fmla="*/ 3187815 w 3368651"/>
              <a:gd name="connsiteY16" fmla="*/ 1454713 h 1475174"/>
              <a:gd name="connsiteX17" fmla="*/ 3264015 w 3368651"/>
              <a:gd name="connsiteY17" fmla="*/ 1422963 h 1475174"/>
              <a:gd name="connsiteX18" fmla="*/ 3314918 w 3368651"/>
              <a:gd name="connsiteY18" fmla="*/ 1343591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304121 w 3368651"/>
              <a:gd name="connsiteY0" fmla="*/ 3518 h 1476542"/>
              <a:gd name="connsiteX1" fmla="*/ 171565 w 3368651"/>
              <a:gd name="connsiteY1" fmla="*/ 1931 h 1476542"/>
              <a:gd name="connsiteX2" fmla="*/ 95365 w 3368651"/>
              <a:gd name="connsiteY2" fmla="*/ 20981 h 1476542"/>
              <a:gd name="connsiteX3" fmla="*/ 19165 w 3368651"/>
              <a:gd name="connsiteY3" fmla="*/ 65431 h 1476542"/>
              <a:gd name="connsiteX4" fmla="*/ 115 w 3368651"/>
              <a:gd name="connsiteY4" fmla="*/ 192431 h 1476542"/>
              <a:gd name="connsiteX5" fmla="*/ 12815 w 3368651"/>
              <a:gd name="connsiteY5" fmla="*/ 363881 h 1476542"/>
              <a:gd name="connsiteX6" fmla="*/ 44565 w 3368651"/>
              <a:gd name="connsiteY6" fmla="*/ 694081 h 1476542"/>
              <a:gd name="connsiteX7" fmla="*/ 95365 w 3368651"/>
              <a:gd name="connsiteY7" fmla="*/ 1163981 h 1476542"/>
              <a:gd name="connsiteX8" fmla="*/ 108065 w 3368651"/>
              <a:gd name="connsiteY8" fmla="*/ 1329081 h 1476542"/>
              <a:gd name="connsiteX9" fmla="*/ 120765 w 3368651"/>
              <a:gd name="connsiteY9" fmla="*/ 1411631 h 1476542"/>
              <a:gd name="connsiteX10" fmla="*/ 171565 w 3368651"/>
              <a:gd name="connsiteY10" fmla="*/ 1456081 h 1476542"/>
              <a:gd name="connsiteX11" fmla="*/ 355715 w 3368651"/>
              <a:gd name="connsiteY11" fmla="*/ 1475131 h 1476542"/>
              <a:gd name="connsiteX12" fmla="*/ 558915 w 3368651"/>
              <a:gd name="connsiteY12" fmla="*/ 1475131 h 1476542"/>
              <a:gd name="connsiteX13" fmla="*/ 1187565 w 3368651"/>
              <a:gd name="connsiteY13" fmla="*/ 1468781 h 1476542"/>
              <a:gd name="connsiteX14" fmla="*/ 2482965 w 3368651"/>
              <a:gd name="connsiteY14" fmla="*/ 1468781 h 1476542"/>
              <a:gd name="connsiteX15" fmla="*/ 3041074 w 3368651"/>
              <a:gd name="connsiteY15" fmla="*/ 1466403 h 1476542"/>
              <a:gd name="connsiteX16" fmla="*/ 3187815 w 3368651"/>
              <a:gd name="connsiteY16" fmla="*/ 1456081 h 1476542"/>
              <a:gd name="connsiteX17" fmla="*/ 3264015 w 3368651"/>
              <a:gd name="connsiteY17" fmla="*/ 1424331 h 1476542"/>
              <a:gd name="connsiteX18" fmla="*/ 3314918 w 3368651"/>
              <a:gd name="connsiteY18" fmla="*/ 1344959 h 1476542"/>
              <a:gd name="connsiteX19" fmla="*/ 3336349 w 3368651"/>
              <a:gd name="connsiteY19" fmla="*/ 1156840 h 1476542"/>
              <a:gd name="connsiteX20" fmla="*/ 3367306 w 3368651"/>
              <a:gd name="connsiteY20" fmla="*/ 328165 h 1476542"/>
              <a:gd name="connsiteX21" fmla="*/ 3360162 w 3368651"/>
              <a:gd name="connsiteY21" fmla="*/ 144809 h 1476542"/>
              <a:gd name="connsiteX22" fmla="*/ 3333865 w 3368651"/>
              <a:gd name="connsiteY22" fmla="*/ 71781 h 1476542"/>
              <a:gd name="connsiteX23" fmla="*/ 3308465 w 3368651"/>
              <a:gd name="connsiteY23" fmla="*/ 40031 h 1476542"/>
              <a:gd name="connsiteX24" fmla="*/ 3257665 w 3368651"/>
              <a:gd name="connsiteY24" fmla="*/ 20981 h 1476542"/>
              <a:gd name="connsiteX25" fmla="*/ 3225915 w 3368651"/>
              <a:gd name="connsiteY25" fmla="*/ 14631 h 1476542"/>
              <a:gd name="connsiteX26" fmla="*/ 3111615 w 3368651"/>
              <a:gd name="connsiteY26" fmla="*/ 8281 h 1476542"/>
              <a:gd name="connsiteX27" fmla="*/ 3041765 w 3368651"/>
              <a:gd name="connsiteY27" fmla="*/ 8281 h 1476542"/>
              <a:gd name="connsiteX28" fmla="*/ 304121 w 3368651"/>
              <a:gd name="connsiteY28" fmla="*/ 3518 h 1476542"/>
              <a:gd name="connsiteX0" fmla="*/ 304121 w 3368651"/>
              <a:gd name="connsiteY0" fmla="*/ 7213 h 1480237"/>
              <a:gd name="connsiteX1" fmla="*/ 188234 w 3368651"/>
              <a:gd name="connsiteY1" fmla="*/ 864 h 1480237"/>
              <a:gd name="connsiteX2" fmla="*/ 95365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04121 w 3368651"/>
              <a:gd name="connsiteY28" fmla="*/ 7213 h 1480237"/>
              <a:gd name="connsiteX0" fmla="*/ 304121 w 3368651"/>
              <a:gd name="connsiteY0" fmla="*/ 7213 h 1480237"/>
              <a:gd name="connsiteX1" fmla="*/ 188234 w 3368651"/>
              <a:gd name="connsiteY1" fmla="*/ 864 h 1480237"/>
              <a:gd name="connsiteX2" fmla="*/ 81078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04121 w 3368651"/>
              <a:gd name="connsiteY28" fmla="*/ 7213 h 1480237"/>
              <a:gd name="connsiteX0" fmla="*/ 325552 w 3368651"/>
              <a:gd name="connsiteY0" fmla="*/ 7213 h 1480237"/>
              <a:gd name="connsiteX1" fmla="*/ 188234 w 3368651"/>
              <a:gd name="connsiteY1" fmla="*/ 864 h 1480237"/>
              <a:gd name="connsiteX2" fmla="*/ 81078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25552 w 3368651"/>
              <a:gd name="connsiteY28" fmla="*/ 7213 h 1480237"/>
              <a:gd name="connsiteX0" fmla="*/ 325447 w 3368546"/>
              <a:gd name="connsiteY0" fmla="*/ 7213 h 1480237"/>
              <a:gd name="connsiteX1" fmla="*/ 188129 w 3368546"/>
              <a:gd name="connsiteY1" fmla="*/ 864 h 1480237"/>
              <a:gd name="connsiteX2" fmla="*/ 80973 w 3368546"/>
              <a:gd name="connsiteY2" fmla="*/ 24676 h 1480237"/>
              <a:gd name="connsiteX3" fmla="*/ 14297 w 3368546"/>
              <a:gd name="connsiteY3" fmla="*/ 81033 h 1480237"/>
              <a:gd name="connsiteX4" fmla="*/ 10 w 3368546"/>
              <a:gd name="connsiteY4" fmla="*/ 196126 h 1480237"/>
              <a:gd name="connsiteX5" fmla="*/ 12710 w 3368546"/>
              <a:gd name="connsiteY5" fmla="*/ 367576 h 1480237"/>
              <a:gd name="connsiteX6" fmla="*/ 44460 w 3368546"/>
              <a:gd name="connsiteY6" fmla="*/ 697776 h 1480237"/>
              <a:gd name="connsiteX7" fmla="*/ 95260 w 3368546"/>
              <a:gd name="connsiteY7" fmla="*/ 1167676 h 1480237"/>
              <a:gd name="connsiteX8" fmla="*/ 107960 w 3368546"/>
              <a:gd name="connsiteY8" fmla="*/ 1332776 h 1480237"/>
              <a:gd name="connsiteX9" fmla="*/ 120660 w 3368546"/>
              <a:gd name="connsiteY9" fmla="*/ 1415326 h 1480237"/>
              <a:gd name="connsiteX10" fmla="*/ 171460 w 3368546"/>
              <a:gd name="connsiteY10" fmla="*/ 1459776 h 1480237"/>
              <a:gd name="connsiteX11" fmla="*/ 355610 w 3368546"/>
              <a:gd name="connsiteY11" fmla="*/ 1478826 h 1480237"/>
              <a:gd name="connsiteX12" fmla="*/ 558810 w 3368546"/>
              <a:gd name="connsiteY12" fmla="*/ 1478826 h 1480237"/>
              <a:gd name="connsiteX13" fmla="*/ 1187460 w 3368546"/>
              <a:gd name="connsiteY13" fmla="*/ 1472476 h 1480237"/>
              <a:gd name="connsiteX14" fmla="*/ 2482860 w 3368546"/>
              <a:gd name="connsiteY14" fmla="*/ 1472476 h 1480237"/>
              <a:gd name="connsiteX15" fmla="*/ 3040969 w 3368546"/>
              <a:gd name="connsiteY15" fmla="*/ 1470098 h 1480237"/>
              <a:gd name="connsiteX16" fmla="*/ 3187710 w 3368546"/>
              <a:gd name="connsiteY16" fmla="*/ 1459776 h 1480237"/>
              <a:gd name="connsiteX17" fmla="*/ 3263910 w 3368546"/>
              <a:gd name="connsiteY17" fmla="*/ 1428026 h 1480237"/>
              <a:gd name="connsiteX18" fmla="*/ 3314813 w 3368546"/>
              <a:gd name="connsiteY18" fmla="*/ 1348654 h 1480237"/>
              <a:gd name="connsiteX19" fmla="*/ 3336244 w 3368546"/>
              <a:gd name="connsiteY19" fmla="*/ 1160535 h 1480237"/>
              <a:gd name="connsiteX20" fmla="*/ 3367201 w 3368546"/>
              <a:gd name="connsiteY20" fmla="*/ 331860 h 1480237"/>
              <a:gd name="connsiteX21" fmla="*/ 3360057 w 3368546"/>
              <a:gd name="connsiteY21" fmla="*/ 148504 h 1480237"/>
              <a:gd name="connsiteX22" fmla="*/ 3333760 w 3368546"/>
              <a:gd name="connsiteY22" fmla="*/ 75476 h 1480237"/>
              <a:gd name="connsiteX23" fmla="*/ 3308360 w 3368546"/>
              <a:gd name="connsiteY23" fmla="*/ 43726 h 1480237"/>
              <a:gd name="connsiteX24" fmla="*/ 3257560 w 3368546"/>
              <a:gd name="connsiteY24" fmla="*/ 24676 h 1480237"/>
              <a:gd name="connsiteX25" fmla="*/ 3225810 w 3368546"/>
              <a:gd name="connsiteY25" fmla="*/ 18326 h 1480237"/>
              <a:gd name="connsiteX26" fmla="*/ 3111510 w 3368546"/>
              <a:gd name="connsiteY26" fmla="*/ 11976 h 1480237"/>
              <a:gd name="connsiteX27" fmla="*/ 3041660 w 3368546"/>
              <a:gd name="connsiteY27" fmla="*/ 11976 h 1480237"/>
              <a:gd name="connsiteX28" fmla="*/ 325447 w 3368546"/>
              <a:gd name="connsiteY28" fmla="*/ 7213 h 1480237"/>
              <a:gd name="connsiteX0" fmla="*/ 325447 w 3368546"/>
              <a:gd name="connsiteY0" fmla="*/ 5196 h 1478220"/>
              <a:gd name="connsiteX1" fmla="*/ 173842 w 3368546"/>
              <a:gd name="connsiteY1" fmla="*/ 1228 h 1478220"/>
              <a:gd name="connsiteX2" fmla="*/ 80973 w 3368546"/>
              <a:gd name="connsiteY2" fmla="*/ 22659 h 1478220"/>
              <a:gd name="connsiteX3" fmla="*/ 14297 w 3368546"/>
              <a:gd name="connsiteY3" fmla="*/ 79016 h 1478220"/>
              <a:gd name="connsiteX4" fmla="*/ 10 w 3368546"/>
              <a:gd name="connsiteY4" fmla="*/ 194109 h 1478220"/>
              <a:gd name="connsiteX5" fmla="*/ 12710 w 3368546"/>
              <a:gd name="connsiteY5" fmla="*/ 365559 h 1478220"/>
              <a:gd name="connsiteX6" fmla="*/ 44460 w 3368546"/>
              <a:gd name="connsiteY6" fmla="*/ 695759 h 1478220"/>
              <a:gd name="connsiteX7" fmla="*/ 95260 w 3368546"/>
              <a:gd name="connsiteY7" fmla="*/ 1165659 h 1478220"/>
              <a:gd name="connsiteX8" fmla="*/ 107960 w 3368546"/>
              <a:gd name="connsiteY8" fmla="*/ 1330759 h 1478220"/>
              <a:gd name="connsiteX9" fmla="*/ 120660 w 3368546"/>
              <a:gd name="connsiteY9" fmla="*/ 1413309 h 1478220"/>
              <a:gd name="connsiteX10" fmla="*/ 171460 w 3368546"/>
              <a:gd name="connsiteY10" fmla="*/ 1457759 h 1478220"/>
              <a:gd name="connsiteX11" fmla="*/ 355610 w 3368546"/>
              <a:gd name="connsiteY11" fmla="*/ 1476809 h 1478220"/>
              <a:gd name="connsiteX12" fmla="*/ 558810 w 3368546"/>
              <a:gd name="connsiteY12" fmla="*/ 1476809 h 1478220"/>
              <a:gd name="connsiteX13" fmla="*/ 1187460 w 3368546"/>
              <a:gd name="connsiteY13" fmla="*/ 1470459 h 1478220"/>
              <a:gd name="connsiteX14" fmla="*/ 2482860 w 3368546"/>
              <a:gd name="connsiteY14" fmla="*/ 1470459 h 1478220"/>
              <a:gd name="connsiteX15" fmla="*/ 3040969 w 3368546"/>
              <a:gd name="connsiteY15" fmla="*/ 1468081 h 1478220"/>
              <a:gd name="connsiteX16" fmla="*/ 3187710 w 3368546"/>
              <a:gd name="connsiteY16" fmla="*/ 1457759 h 1478220"/>
              <a:gd name="connsiteX17" fmla="*/ 3263910 w 3368546"/>
              <a:gd name="connsiteY17" fmla="*/ 1426009 h 1478220"/>
              <a:gd name="connsiteX18" fmla="*/ 3314813 w 3368546"/>
              <a:gd name="connsiteY18" fmla="*/ 1346637 h 1478220"/>
              <a:gd name="connsiteX19" fmla="*/ 3336244 w 3368546"/>
              <a:gd name="connsiteY19" fmla="*/ 1158518 h 1478220"/>
              <a:gd name="connsiteX20" fmla="*/ 3367201 w 3368546"/>
              <a:gd name="connsiteY20" fmla="*/ 329843 h 1478220"/>
              <a:gd name="connsiteX21" fmla="*/ 3360057 w 3368546"/>
              <a:gd name="connsiteY21" fmla="*/ 146487 h 1478220"/>
              <a:gd name="connsiteX22" fmla="*/ 3333760 w 3368546"/>
              <a:gd name="connsiteY22" fmla="*/ 73459 h 1478220"/>
              <a:gd name="connsiteX23" fmla="*/ 3308360 w 3368546"/>
              <a:gd name="connsiteY23" fmla="*/ 41709 h 1478220"/>
              <a:gd name="connsiteX24" fmla="*/ 3257560 w 3368546"/>
              <a:gd name="connsiteY24" fmla="*/ 22659 h 1478220"/>
              <a:gd name="connsiteX25" fmla="*/ 3225810 w 3368546"/>
              <a:gd name="connsiteY25" fmla="*/ 16309 h 1478220"/>
              <a:gd name="connsiteX26" fmla="*/ 3111510 w 3368546"/>
              <a:gd name="connsiteY26" fmla="*/ 9959 h 1478220"/>
              <a:gd name="connsiteX27" fmla="*/ 3041660 w 3368546"/>
              <a:gd name="connsiteY27" fmla="*/ 9959 h 1478220"/>
              <a:gd name="connsiteX28" fmla="*/ 325447 w 3368546"/>
              <a:gd name="connsiteY28" fmla="*/ 5196 h 1478220"/>
              <a:gd name="connsiteX0" fmla="*/ 344497 w 3368546"/>
              <a:gd name="connsiteY0" fmla="*/ 1551 h 1484100"/>
              <a:gd name="connsiteX1" fmla="*/ 173842 w 3368546"/>
              <a:gd name="connsiteY1" fmla="*/ 7108 h 1484100"/>
              <a:gd name="connsiteX2" fmla="*/ 80973 w 3368546"/>
              <a:gd name="connsiteY2" fmla="*/ 28539 h 1484100"/>
              <a:gd name="connsiteX3" fmla="*/ 14297 w 3368546"/>
              <a:gd name="connsiteY3" fmla="*/ 84896 h 1484100"/>
              <a:gd name="connsiteX4" fmla="*/ 10 w 3368546"/>
              <a:gd name="connsiteY4" fmla="*/ 199989 h 1484100"/>
              <a:gd name="connsiteX5" fmla="*/ 12710 w 3368546"/>
              <a:gd name="connsiteY5" fmla="*/ 371439 h 1484100"/>
              <a:gd name="connsiteX6" fmla="*/ 44460 w 3368546"/>
              <a:gd name="connsiteY6" fmla="*/ 701639 h 1484100"/>
              <a:gd name="connsiteX7" fmla="*/ 95260 w 3368546"/>
              <a:gd name="connsiteY7" fmla="*/ 1171539 h 1484100"/>
              <a:gd name="connsiteX8" fmla="*/ 107960 w 3368546"/>
              <a:gd name="connsiteY8" fmla="*/ 1336639 h 1484100"/>
              <a:gd name="connsiteX9" fmla="*/ 120660 w 3368546"/>
              <a:gd name="connsiteY9" fmla="*/ 1419189 h 1484100"/>
              <a:gd name="connsiteX10" fmla="*/ 171460 w 3368546"/>
              <a:gd name="connsiteY10" fmla="*/ 1463639 h 1484100"/>
              <a:gd name="connsiteX11" fmla="*/ 355610 w 3368546"/>
              <a:gd name="connsiteY11" fmla="*/ 1482689 h 1484100"/>
              <a:gd name="connsiteX12" fmla="*/ 558810 w 3368546"/>
              <a:gd name="connsiteY12" fmla="*/ 1482689 h 1484100"/>
              <a:gd name="connsiteX13" fmla="*/ 1187460 w 3368546"/>
              <a:gd name="connsiteY13" fmla="*/ 1476339 h 1484100"/>
              <a:gd name="connsiteX14" fmla="*/ 2482860 w 3368546"/>
              <a:gd name="connsiteY14" fmla="*/ 1476339 h 1484100"/>
              <a:gd name="connsiteX15" fmla="*/ 3040969 w 3368546"/>
              <a:gd name="connsiteY15" fmla="*/ 1473961 h 1484100"/>
              <a:gd name="connsiteX16" fmla="*/ 3187710 w 3368546"/>
              <a:gd name="connsiteY16" fmla="*/ 1463639 h 1484100"/>
              <a:gd name="connsiteX17" fmla="*/ 3263910 w 3368546"/>
              <a:gd name="connsiteY17" fmla="*/ 1431889 h 1484100"/>
              <a:gd name="connsiteX18" fmla="*/ 3314813 w 3368546"/>
              <a:gd name="connsiteY18" fmla="*/ 1352517 h 1484100"/>
              <a:gd name="connsiteX19" fmla="*/ 3336244 w 3368546"/>
              <a:gd name="connsiteY19" fmla="*/ 1164398 h 1484100"/>
              <a:gd name="connsiteX20" fmla="*/ 3367201 w 3368546"/>
              <a:gd name="connsiteY20" fmla="*/ 335723 h 1484100"/>
              <a:gd name="connsiteX21" fmla="*/ 3360057 w 3368546"/>
              <a:gd name="connsiteY21" fmla="*/ 152367 h 1484100"/>
              <a:gd name="connsiteX22" fmla="*/ 3333760 w 3368546"/>
              <a:gd name="connsiteY22" fmla="*/ 79339 h 1484100"/>
              <a:gd name="connsiteX23" fmla="*/ 3308360 w 3368546"/>
              <a:gd name="connsiteY23" fmla="*/ 47589 h 1484100"/>
              <a:gd name="connsiteX24" fmla="*/ 3257560 w 3368546"/>
              <a:gd name="connsiteY24" fmla="*/ 28539 h 1484100"/>
              <a:gd name="connsiteX25" fmla="*/ 3225810 w 3368546"/>
              <a:gd name="connsiteY25" fmla="*/ 22189 h 1484100"/>
              <a:gd name="connsiteX26" fmla="*/ 3111510 w 3368546"/>
              <a:gd name="connsiteY26" fmla="*/ 15839 h 1484100"/>
              <a:gd name="connsiteX27" fmla="*/ 3041660 w 3368546"/>
              <a:gd name="connsiteY27" fmla="*/ 15839 h 1484100"/>
              <a:gd name="connsiteX28" fmla="*/ 344497 w 3368546"/>
              <a:gd name="connsiteY28" fmla="*/ 1551 h 1484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3368546" h="1484100">
                <a:moveTo>
                  <a:pt x="344497" y="1551"/>
                </a:moveTo>
                <a:cubicBezTo>
                  <a:pt x="316451" y="-2683"/>
                  <a:pt x="217763" y="2610"/>
                  <a:pt x="173842" y="7108"/>
                </a:cubicBezTo>
                <a:cubicBezTo>
                  <a:pt x="129921" y="11606"/>
                  <a:pt x="107564" y="15574"/>
                  <a:pt x="80973" y="28539"/>
                </a:cubicBezTo>
                <a:cubicBezTo>
                  <a:pt x="54382" y="41504"/>
                  <a:pt x="27791" y="56321"/>
                  <a:pt x="14297" y="84896"/>
                </a:cubicBezTo>
                <a:cubicBezTo>
                  <a:pt x="803" y="113471"/>
                  <a:pt x="274" y="152232"/>
                  <a:pt x="10" y="199989"/>
                </a:cubicBezTo>
                <a:cubicBezTo>
                  <a:pt x="-254" y="247746"/>
                  <a:pt x="5302" y="287831"/>
                  <a:pt x="12710" y="371439"/>
                </a:cubicBezTo>
                <a:cubicBezTo>
                  <a:pt x="20118" y="455047"/>
                  <a:pt x="30702" y="568289"/>
                  <a:pt x="44460" y="701639"/>
                </a:cubicBezTo>
                <a:cubicBezTo>
                  <a:pt x="58218" y="834989"/>
                  <a:pt x="84677" y="1065706"/>
                  <a:pt x="95260" y="1171539"/>
                </a:cubicBezTo>
                <a:cubicBezTo>
                  <a:pt x="105843" y="1277372"/>
                  <a:pt x="103727" y="1295364"/>
                  <a:pt x="107960" y="1336639"/>
                </a:cubicBezTo>
                <a:cubicBezTo>
                  <a:pt x="112193" y="1377914"/>
                  <a:pt x="110077" y="1398022"/>
                  <a:pt x="120660" y="1419189"/>
                </a:cubicBezTo>
                <a:cubicBezTo>
                  <a:pt x="131243" y="1440356"/>
                  <a:pt x="132302" y="1453056"/>
                  <a:pt x="171460" y="1463639"/>
                </a:cubicBezTo>
                <a:cubicBezTo>
                  <a:pt x="210618" y="1474222"/>
                  <a:pt x="291052" y="1479514"/>
                  <a:pt x="355610" y="1482689"/>
                </a:cubicBezTo>
                <a:cubicBezTo>
                  <a:pt x="420168" y="1485864"/>
                  <a:pt x="558810" y="1482689"/>
                  <a:pt x="558810" y="1482689"/>
                </a:cubicBezTo>
                <a:lnTo>
                  <a:pt x="1187460" y="1476339"/>
                </a:lnTo>
                <a:lnTo>
                  <a:pt x="2482860" y="1476339"/>
                </a:lnTo>
                <a:lnTo>
                  <a:pt x="3040969" y="1473961"/>
                </a:lnTo>
                <a:cubicBezTo>
                  <a:pt x="3158444" y="1471844"/>
                  <a:pt x="3150553" y="1470651"/>
                  <a:pt x="3187710" y="1463639"/>
                </a:cubicBezTo>
                <a:cubicBezTo>
                  <a:pt x="3224867" y="1456627"/>
                  <a:pt x="3242726" y="1450409"/>
                  <a:pt x="3263910" y="1431889"/>
                </a:cubicBezTo>
                <a:cubicBezTo>
                  <a:pt x="3285094" y="1413369"/>
                  <a:pt x="3302757" y="1397099"/>
                  <a:pt x="3314813" y="1352517"/>
                </a:cubicBezTo>
                <a:cubicBezTo>
                  <a:pt x="3326869" y="1307935"/>
                  <a:pt x="3327513" y="1333864"/>
                  <a:pt x="3336244" y="1164398"/>
                </a:cubicBezTo>
                <a:cubicBezTo>
                  <a:pt x="3344975" y="994932"/>
                  <a:pt x="3363232" y="504395"/>
                  <a:pt x="3367201" y="335723"/>
                </a:cubicBezTo>
                <a:cubicBezTo>
                  <a:pt x="3371170" y="167051"/>
                  <a:pt x="3365630" y="195097"/>
                  <a:pt x="3360057" y="152367"/>
                </a:cubicBezTo>
                <a:cubicBezTo>
                  <a:pt x="3354484" y="109637"/>
                  <a:pt x="3342376" y="96802"/>
                  <a:pt x="3333760" y="79339"/>
                </a:cubicBezTo>
                <a:cubicBezTo>
                  <a:pt x="3325144" y="61876"/>
                  <a:pt x="3321060" y="56056"/>
                  <a:pt x="3308360" y="47589"/>
                </a:cubicBezTo>
                <a:cubicBezTo>
                  <a:pt x="3295660" y="39122"/>
                  <a:pt x="3271318" y="32772"/>
                  <a:pt x="3257560" y="28539"/>
                </a:cubicBezTo>
                <a:cubicBezTo>
                  <a:pt x="3243802" y="24306"/>
                  <a:pt x="3250152" y="24306"/>
                  <a:pt x="3225810" y="22189"/>
                </a:cubicBezTo>
                <a:cubicBezTo>
                  <a:pt x="3201468" y="20072"/>
                  <a:pt x="3142202" y="16897"/>
                  <a:pt x="3111510" y="15839"/>
                </a:cubicBezTo>
                <a:cubicBezTo>
                  <a:pt x="3080818" y="14781"/>
                  <a:pt x="3041660" y="15839"/>
                  <a:pt x="3041660" y="15839"/>
                </a:cubicBezTo>
                <a:lnTo>
                  <a:pt x="344497" y="1551"/>
                </a:lnTo>
                <a:close/>
              </a:path>
            </a:pathLst>
          </a:custGeom>
          <a:solidFill>
            <a:srgbClr val="3E4F93"/>
          </a:solidFill>
          <a:ln w="57150" cap="rnd">
            <a:solidFill>
              <a:srgbClr val="33487A"/>
            </a:solidFill>
            <a:round/>
          </a:ln>
          <a:effectLst>
            <a:outerShdw blurRad="63500" sx="102000" sy="102000" algn="ctr" rotWithShape="0">
              <a:schemeClr val="bg2">
                <a:lumMod val="25000"/>
                <a:alpha val="40000"/>
              </a:schemeClr>
            </a:outerShdw>
          </a:effectLst>
          <a:scene3d>
            <a:camera prst="orthographicFront"/>
            <a:lightRig rig="threePt" dir="t"/>
          </a:scene3d>
          <a:sp3d extrusionH="6350" contourW="38100">
            <a:extrusionClr>
              <a:schemeClr val="tx1"/>
            </a:extrusionClr>
            <a:contourClr>
              <a:schemeClr val="bg1"/>
            </a:contourClr>
          </a:sp3d>
        </p:spPr>
        <p:style>
          <a:lnRef idx="2">
            <a:schemeClr val="accent1">
              <a:shade val="50000"/>
            </a:schemeClr>
          </a:lnRef>
          <a:fillRef idx="1">
            <a:schemeClr val="accent1"/>
          </a:fillRef>
          <a:effectRef idx="0">
            <a:schemeClr val="accent1"/>
          </a:effectRef>
          <a:fontRef idx="minor">
            <a:schemeClr val="lt1"/>
          </a:fontRef>
        </p:style>
        <p:txBody>
          <a:bodyPr tIns="0" rtlCol="0" anchor="ctr"/>
          <a:lstStyle/>
          <a:p>
            <a:pPr algn="ctr"/>
            <a:r>
              <a:rPr lang="he-IL" sz="2800" dirty="0">
                <a:solidFill>
                  <a:schemeClr val="bg1"/>
                </a:solidFill>
                <a:latin typeface="Calibri" panose="020F0502020204030204" pitchFamily="34" charset="0"/>
                <a:cs typeface="Calibri" panose="020F0502020204030204" pitchFamily="34" charset="0"/>
              </a:rPr>
              <a:t>לַחֲצוּ עָלַי</a:t>
            </a:r>
          </a:p>
          <a:p>
            <a:pPr algn="ctr"/>
            <a:r>
              <a:rPr lang="he-IL" sz="2800" dirty="0">
                <a:solidFill>
                  <a:schemeClr val="bg1"/>
                </a:solidFill>
                <a:latin typeface="Calibri" panose="020F0502020204030204" pitchFamily="34" charset="0"/>
                <a:cs typeface="Calibri" panose="020F0502020204030204" pitchFamily="34" charset="0"/>
              </a:rPr>
              <a:t>לְהַצָגַת הַתְשוּבָה.</a:t>
            </a:r>
            <a:endParaRPr lang="en-IL" sz="2800" dirty="0">
              <a:latin typeface="Calibri" panose="020F0502020204030204" pitchFamily="34" charset="0"/>
              <a:cs typeface="Calibri" panose="020F0502020204030204" pitchFamily="34" charset="0"/>
            </a:endParaRPr>
          </a:p>
        </p:txBody>
      </p:sp>
      <p:pic>
        <p:nvPicPr>
          <p:cNvPr id="23" name="תמונה 22" descr="תמונה שמכילה חדר שינה&#10;&#10;התיאור נוצר באופן אוטומטי">
            <a:extLst>
              <a:ext uri="{FF2B5EF4-FFF2-40B4-BE49-F238E27FC236}">
                <a16:creationId xmlns:a16="http://schemas.microsoft.com/office/drawing/2014/main" id="{20D35131-EEA5-414D-8BAE-E1F9D0E0728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72774" y="2111513"/>
            <a:ext cx="5130135" cy="4533590"/>
          </a:xfrm>
          <a:prstGeom prst="rect">
            <a:avLst/>
          </a:prstGeom>
        </p:spPr>
      </p:pic>
      <p:sp>
        <p:nvSpPr>
          <p:cNvPr id="13" name="תיבת טקסט 12">
            <a:extLst>
              <a:ext uri="{FF2B5EF4-FFF2-40B4-BE49-F238E27FC236}">
                <a16:creationId xmlns:a16="http://schemas.microsoft.com/office/drawing/2014/main" id="{FFCDC272-D013-47A3-90E5-44AC27C300D7}"/>
              </a:ext>
            </a:extLst>
          </p:cNvPr>
          <p:cNvSpPr txBox="1"/>
          <p:nvPr/>
        </p:nvSpPr>
        <p:spPr>
          <a:xfrm>
            <a:off x="7987617" y="3167390"/>
            <a:ext cx="2638863" cy="523220"/>
          </a:xfrm>
          <a:prstGeom prst="rect">
            <a:avLst/>
          </a:prstGeom>
          <a:noFill/>
        </p:spPr>
        <p:txBody>
          <a:bodyPr wrap="square" rtlCol="1">
            <a:spAutoFit/>
          </a:bodyPr>
          <a:lstStyle/>
          <a:p>
            <a:pPr rtl="0"/>
            <a:r>
              <a:rPr lang="he-IL" sz="2800" dirty="0">
                <a:solidFill>
                  <a:srgbClr val="45579E"/>
                </a:solidFill>
                <a:latin typeface="Calibri" panose="020F0502020204030204" pitchFamily="34" charset="0"/>
                <a:cs typeface="Calibri" panose="020F0502020204030204" pitchFamily="34" charset="0"/>
              </a:rPr>
              <a:t>6 מַטְבְּעוֹת שֶל חֵצִי.</a:t>
            </a:r>
          </a:p>
        </p:txBody>
      </p:sp>
      <p:grpSp>
        <p:nvGrpSpPr>
          <p:cNvPr id="5" name="קבוצה 4">
            <a:extLst>
              <a:ext uri="{FF2B5EF4-FFF2-40B4-BE49-F238E27FC236}">
                <a16:creationId xmlns:a16="http://schemas.microsoft.com/office/drawing/2014/main" id="{87C6161C-A703-44A6-B4A9-1F0EF8D3AB05}"/>
              </a:ext>
            </a:extLst>
          </p:cNvPr>
          <p:cNvGrpSpPr/>
          <p:nvPr/>
        </p:nvGrpSpPr>
        <p:grpSpPr>
          <a:xfrm>
            <a:off x="6541229" y="2166950"/>
            <a:ext cx="5305387" cy="779697"/>
            <a:chOff x="6271997" y="3097496"/>
            <a:chExt cx="5305387" cy="779697"/>
          </a:xfrm>
        </p:grpSpPr>
        <p:grpSp>
          <p:nvGrpSpPr>
            <p:cNvPr id="2" name="קבוצה 1">
              <a:extLst>
                <a:ext uri="{FF2B5EF4-FFF2-40B4-BE49-F238E27FC236}">
                  <a16:creationId xmlns:a16="http://schemas.microsoft.com/office/drawing/2014/main" id="{A6982AD6-96B4-4375-B48B-F3498F879A41}"/>
                </a:ext>
              </a:extLst>
            </p:cNvPr>
            <p:cNvGrpSpPr/>
            <p:nvPr/>
          </p:nvGrpSpPr>
          <p:grpSpPr>
            <a:xfrm>
              <a:off x="9889391" y="3097496"/>
              <a:ext cx="1687993" cy="779697"/>
              <a:chOff x="9889391" y="3091132"/>
              <a:chExt cx="1687993" cy="779697"/>
            </a:xfrm>
          </p:grpSpPr>
          <p:pic>
            <p:nvPicPr>
              <p:cNvPr id="10" name="Picture 4">
                <a:extLst>
                  <a:ext uri="{FF2B5EF4-FFF2-40B4-BE49-F238E27FC236}">
                    <a16:creationId xmlns:a16="http://schemas.microsoft.com/office/drawing/2014/main" id="{C74A71D9-A43E-4EAD-BADF-C03D87FA826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l="682" r="682"/>
              <a:stretch/>
            </p:blipFill>
            <p:spPr bwMode="auto">
              <a:xfrm>
                <a:off x="9889391" y="3091132"/>
                <a:ext cx="772969" cy="779697"/>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11" name="Picture 4">
                <a:extLst>
                  <a:ext uri="{FF2B5EF4-FFF2-40B4-BE49-F238E27FC236}">
                    <a16:creationId xmlns:a16="http://schemas.microsoft.com/office/drawing/2014/main" id="{D860C7E2-81B5-4B18-B2E6-7B2C8C6DBEC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l="682" r="682"/>
              <a:stretch/>
            </p:blipFill>
            <p:spPr bwMode="auto">
              <a:xfrm>
                <a:off x="10804415" y="3091132"/>
                <a:ext cx="772969" cy="779697"/>
              </a:xfrm>
              <a:prstGeom prst="rect">
                <a:avLst/>
              </a:prstGeom>
              <a:noFill/>
              <a:ln>
                <a:noFill/>
              </a:ln>
              <a:extLst>
                <a:ext uri="{909E8E84-426E-40DD-AFC4-6F175D3DCCD1}">
                  <a14:hiddenFill xmlns:a14="http://schemas.microsoft.com/office/drawing/2010/main">
                    <a:solidFill>
                      <a:srgbClr val="FFFFFF"/>
                    </a:solidFill>
                  </a14:hiddenFill>
                </a:ext>
              </a:extLst>
            </p:spPr>
          </p:pic>
        </p:grpSp>
        <p:pic>
          <p:nvPicPr>
            <p:cNvPr id="14" name="Picture 4">
              <a:extLst>
                <a:ext uri="{FF2B5EF4-FFF2-40B4-BE49-F238E27FC236}">
                  <a16:creationId xmlns:a16="http://schemas.microsoft.com/office/drawing/2014/main" id="{43514B6F-D7BF-4635-8831-6E1DAAC12DB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l="682" r="682"/>
            <a:stretch/>
          </p:blipFill>
          <p:spPr bwMode="auto">
            <a:xfrm>
              <a:off x="8080693" y="3097496"/>
              <a:ext cx="772969" cy="779697"/>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15" name="Picture 4">
              <a:extLst>
                <a:ext uri="{FF2B5EF4-FFF2-40B4-BE49-F238E27FC236}">
                  <a16:creationId xmlns:a16="http://schemas.microsoft.com/office/drawing/2014/main" id="{CF1E7320-5894-49EC-AC91-2CC0E069F67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l="682" r="682"/>
            <a:stretch/>
          </p:blipFill>
          <p:spPr bwMode="auto">
            <a:xfrm>
              <a:off x="8985041" y="3097496"/>
              <a:ext cx="772969" cy="779697"/>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18" name="Picture 4">
              <a:extLst>
                <a:ext uri="{FF2B5EF4-FFF2-40B4-BE49-F238E27FC236}">
                  <a16:creationId xmlns:a16="http://schemas.microsoft.com/office/drawing/2014/main" id="{78DABD7A-C068-4E45-889E-A67ACC314BD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l="682" r="682"/>
            <a:stretch/>
          </p:blipFill>
          <p:spPr bwMode="auto">
            <a:xfrm>
              <a:off x="6271997" y="3097496"/>
              <a:ext cx="772969" cy="779697"/>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19" name="Picture 4">
              <a:extLst>
                <a:ext uri="{FF2B5EF4-FFF2-40B4-BE49-F238E27FC236}">
                  <a16:creationId xmlns:a16="http://schemas.microsoft.com/office/drawing/2014/main" id="{EAB90BEB-DC13-4436-A8DC-076ECEFC9D1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l="682" r="682"/>
            <a:stretch/>
          </p:blipFill>
          <p:spPr bwMode="auto">
            <a:xfrm>
              <a:off x="7176345" y="3097496"/>
              <a:ext cx="772969" cy="779697"/>
            </a:xfrm>
            <a:prstGeom prst="rect">
              <a:avLst/>
            </a:prstGeom>
            <a:noFill/>
            <a:ln>
              <a:noFill/>
            </a:ln>
            <a:extLst>
              <a:ext uri="{909E8E84-426E-40DD-AFC4-6F175D3DCCD1}">
                <a14:hiddenFill xmlns:a14="http://schemas.microsoft.com/office/drawing/2010/main">
                  <a:solidFill>
                    <a:srgbClr val="FFFFFF"/>
                  </a:solidFill>
                </a14:hiddenFill>
              </a:ext>
            </a:extLst>
          </p:spPr>
        </p:pic>
      </p:grpSp>
      <p:sp>
        <p:nvSpPr>
          <p:cNvPr id="24" name="לחצו עלי">
            <a:extLst>
              <a:ext uri="{FF2B5EF4-FFF2-40B4-BE49-F238E27FC236}">
                <a16:creationId xmlns:a16="http://schemas.microsoft.com/office/drawing/2014/main" id="{93E1F264-CCA4-4F2C-AA23-069E20EDB048}"/>
              </a:ext>
            </a:extLst>
          </p:cNvPr>
          <p:cNvSpPr/>
          <p:nvPr/>
        </p:nvSpPr>
        <p:spPr>
          <a:xfrm>
            <a:off x="8768668" y="5434283"/>
            <a:ext cx="2633759" cy="1160371"/>
          </a:xfrm>
          <a:custGeom>
            <a:avLst/>
            <a:gdLst>
              <a:gd name="connsiteX0" fmla="*/ 254115 w 3369197"/>
              <a:gd name="connsiteY0" fmla="*/ 6913 h 1475174"/>
              <a:gd name="connsiteX1" fmla="*/ 171565 w 3369197"/>
              <a:gd name="connsiteY1" fmla="*/ 563 h 1475174"/>
              <a:gd name="connsiteX2" fmla="*/ 95365 w 3369197"/>
              <a:gd name="connsiteY2" fmla="*/ 19613 h 1475174"/>
              <a:gd name="connsiteX3" fmla="*/ 19165 w 3369197"/>
              <a:gd name="connsiteY3" fmla="*/ 64063 h 1475174"/>
              <a:gd name="connsiteX4" fmla="*/ 115 w 3369197"/>
              <a:gd name="connsiteY4" fmla="*/ 191063 h 1475174"/>
              <a:gd name="connsiteX5" fmla="*/ 12815 w 3369197"/>
              <a:gd name="connsiteY5" fmla="*/ 362513 h 1475174"/>
              <a:gd name="connsiteX6" fmla="*/ 44565 w 3369197"/>
              <a:gd name="connsiteY6" fmla="*/ 692713 h 1475174"/>
              <a:gd name="connsiteX7" fmla="*/ 95365 w 3369197"/>
              <a:gd name="connsiteY7" fmla="*/ 1162613 h 1475174"/>
              <a:gd name="connsiteX8" fmla="*/ 108065 w 3369197"/>
              <a:gd name="connsiteY8" fmla="*/ 1327713 h 1475174"/>
              <a:gd name="connsiteX9" fmla="*/ 120765 w 3369197"/>
              <a:gd name="connsiteY9" fmla="*/ 1410263 h 1475174"/>
              <a:gd name="connsiteX10" fmla="*/ 171565 w 3369197"/>
              <a:gd name="connsiteY10" fmla="*/ 1454713 h 1475174"/>
              <a:gd name="connsiteX11" fmla="*/ 355715 w 3369197"/>
              <a:gd name="connsiteY11" fmla="*/ 1473763 h 1475174"/>
              <a:gd name="connsiteX12" fmla="*/ 558915 w 3369197"/>
              <a:gd name="connsiteY12" fmla="*/ 1473763 h 1475174"/>
              <a:gd name="connsiteX13" fmla="*/ 1187565 w 3369197"/>
              <a:gd name="connsiteY13" fmla="*/ 1467413 h 1475174"/>
              <a:gd name="connsiteX14" fmla="*/ 2482965 w 3369197"/>
              <a:gd name="connsiteY14" fmla="*/ 1467413 h 1475174"/>
              <a:gd name="connsiteX15" fmla="*/ 3137015 w 3369197"/>
              <a:gd name="connsiteY15" fmla="*/ 1467413 h 1475174"/>
              <a:gd name="connsiteX16" fmla="*/ 3187815 w 3369197"/>
              <a:gd name="connsiteY16" fmla="*/ 1454713 h 1475174"/>
              <a:gd name="connsiteX17" fmla="*/ 3264015 w 3369197"/>
              <a:gd name="connsiteY17" fmla="*/ 1422963 h 1475174"/>
              <a:gd name="connsiteX18" fmla="*/ 3302115 w 3369197"/>
              <a:gd name="connsiteY18" fmla="*/ 1384863 h 1475174"/>
              <a:gd name="connsiteX19" fmla="*/ 3340215 w 3369197"/>
              <a:gd name="connsiteY19" fmla="*/ 1207063 h 1475174"/>
              <a:gd name="connsiteX20" fmla="*/ 3365615 w 3369197"/>
              <a:gd name="connsiteY20" fmla="*/ 260913 h 1475174"/>
              <a:gd name="connsiteX21" fmla="*/ 3365615 w 3369197"/>
              <a:gd name="connsiteY21" fmla="*/ 191063 h 1475174"/>
              <a:gd name="connsiteX22" fmla="*/ 3333865 w 3369197"/>
              <a:gd name="connsiteY22" fmla="*/ 70413 h 1475174"/>
              <a:gd name="connsiteX23" fmla="*/ 3308465 w 3369197"/>
              <a:gd name="connsiteY23" fmla="*/ 38663 h 1475174"/>
              <a:gd name="connsiteX24" fmla="*/ 3257665 w 3369197"/>
              <a:gd name="connsiteY24" fmla="*/ 19613 h 1475174"/>
              <a:gd name="connsiteX25" fmla="*/ 3225915 w 3369197"/>
              <a:gd name="connsiteY25" fmla="*/ 13263 h 1475174"/>
              <a:gd name="connsiteX26" fmla="*/ 3111615 w 3369197"/>
              <a:gd name="connsiteY26" fmla="*/ 6913 h 1475174"/>
              <a:gd name="connsiteX27" fmla="*/ 3041765 w 3369197"/>
              <a:gd name="connsiteY27" fmla="*/ 6913 h 1475174"/>
              <a:gd name="connsiteX28" fmla="*/ 254115 w 3369197"/>
              <a:gd name="connsiteY28" fmla="*/ 6913 h 1475174"/>
              <a:gd name="connsiteX0" fmla="*/ 254115 w 3366916"/>
              <a:gd name="connsiteY0" fmla="*/ 6913 h 1475174"/>
              <a:gd name="connsiteX1" fmla="*/ 171565 w 3366916"/>
              <a:gd name="connsiteY1" fmla="*/ 563 h 1475174"/>
              <a:gd name="connsiteX2" fmla="*/ 95365 w 3366916"/>
              <a:gd name="connsiteY2" fmla="*/ 19613 h 1475174"/>
              <a:gd name="connsiteX3" fmla="*/ 19165 w 3366916"/>
              <a:gd name="connsiteY3" fmla="*/ 64063 h 1475174"/>
              <a:gd name="connsiteX4" fmla="*/ 115 w 3366916"/>
              <a:gd name="connsiteY4" fmla="*/ 191063 h 1475174"/>
              <a:gd name="connsiteX5" fmla="*/ 12815 w 3366916"/>
              <a:gd name="connsiteY5" fmla="*/ 362513 h 1475174"/>
              <a:gd name="connsiteX6" fmla="*/ 44565 w 3366916"/>
              <a:gd name="connsiteY6" fmla="*/ 692713 h 1475174"/>
              <a:gd name="connsiteX7" fmla="*/ 95365 w 3366916"/>
              <a:gd name="connsiteY7" fmla="*/ 1162613 h 1475174"/>
              <a:gd name="connsiteX8" fmla="*/ 108065 w 3366916"/>
              <a:gd name="connsiteY8" fmla="*/ 1327713 h 1475174"/>
              <a:gd name="connsiteX9" fmla="*/ 120765 w 3366916"/>
              <a:gd name="connsiteY9" fmla="*/ 1410263 h 1475174"/>
              <a:gd name="connsiteX10" fmla="*/ 171565 w 3366916"/>
              <a:gd name="connsiteY10" fmla="*/ 1454713 h 1475174"/>
              <a:gd name="connsiteX11" fmla="*/ 355715 w 3366916"/>
              <a:gd name="connsiteY11" fmla="*/ 1473763 h 1475174"/>
              <a:gd name="connsiteX12" fmla="*/ 558915 w 3366916"/>
              <a:gd name="connsiteY12" fmla="*/ 1473763 h 1475174"/>
              <a:gd name="connsiteX13" fmla="*/ 1187565 w 3366916"/>
              <a:gd name="connsiteY13" fmla="*/ 1467413 h 1475174"/>
              <a:gd name="connsiteX14" fmla="*/ 2482965 w 3366916"/>
              <a:gd name="connsiteY14" fmla="*/ 1467413 h 1475174"/>
              <a:gd name="connsiteX15" fmla="*/ 3137015 w 3366916"/>
              <a:gd name="connsiteY15" fmla="*/ 1467413 h 1475174"/>
              <a:gd name="connsiteX16" fmla="*/ 3187815 w 3366916"/>
              <a:gd name="connsiteY16" fmla="*/ 1454713 h 1475174"/>
              <a:gd name="connsiteX17" fmla="*/ 3264015 w 3366916"/>
              <a:gd name="connsiteY17" fmla="*/ 1422963 h 1475174"/>
              <a:gd name="connsiteX18" fmla="*/ 3302115 w 3366916"/>
              <a:gd name="connsiteY18" fmla="*/ 1384863 h 1475174"/>
              <a:gd name="connsiteX19" fmla="*/ 3340215 w 3366916"/>
              <a:gd name="connsiteY19" fmla="*/ 1207063 h 1475174"/>
              <a:gd name="connsiteX20" fmla="*/ 3365615 w 3366916"/>
              <a:gd name="connsiteY20" fmla="*/ 260913 h 1475174"/>
              <a:gd name="connsiteX21" fmla="*/ 3360162 w 3366916"/>
              <a:gd name="connsiteY21" fmla="*/ 143441 h 1475174"/>
              <a:gd name="connsiteX22" fmla="*/ 3333865 w 3366916"/>
              <a:gd name="connsiteY22" fmla="*/ 70413 h 1475174"/>
              <a:gd name="connsiteX23" fmla="*/ 3308465 w 3366916"/>
              <a:gd name="connsiteY23" fmla="*/ 38663 h 1475174"/>
              <a:gd name="connsiteX24" fmla="*/ 3257665 w 3366916"/>
              <a:gd name="connsiteY24" fmla="*/ 19613 h 1475174"/>
              <a:gd name="connsiteX25" fmla="*/ 3225915 w 3366916"/>
              <a:gd name="connsiteY25" fmla="*/ 13263 h 1475174"/>
              <a:gd name="connsiteX26" fmla="*/ 3111615 w 3366916"/>
              <a:gd name="connsiteY26" fmla="*/ 6913 h 1475174"/>
              <a:gd name="connsiteX27" fmla="*/ 3041765 w 3366916"/>
              <a:gd name="connsiteY27" fmla="*/ 6913 h 1475174"/>
              <a:gd name="connsiteX28" fmla="*/ 254115 w 3366916"/>
              <a:gd name="connsiteY28" fmla="*/ 6913 h 1475174"/>
              <a:gd name="connsiteX0" fmla="*/ 254115 w 3368387"/>
              <a:gd name="connsiteY0" fmla="*/ 6913 h 1475174"/>
              <a:gd name="connsiteX1" fmla="*/ 171565 w 3368387"/>
              <a:gd name="connsiteY1" fmla="*/ 563 h 1475174"/>
              <a:gd name="connsiteX2" fmla="*/ 95365 w 3368387"/>
              <a:gd name="connsiteY2" fmla="*/ 19613 h 1475174"/>
              <a:gd name="connsiteX3" fmla="*/ 19165 w 3368387"/>
              <a:gd name="connsiteY3" fmla="*/ 64063 h 1475174"/>
              <a:gd name="connsiteX4" fmla="*/ 115 w 3368387"/>
              <a:gd name="connsiteY4" fmla="*/ 191063 h 1475174"/>
              <a:gd name="connsiteX5" fmla="*/ 12815 w 3368387"/>
              <a:gd name="connsiteY5" fmla="*/ 362513 h 1475174"/>
              <a:gd name="connsiteX6" fmla="*/ 44565 w 3368387"/>
              <a:gd name="connsiteY6" fmla="*/ 692713 h 1475174"/>
              <a:gd name="connsiteX7" fmla="*/ 95365 w 3368387"/>
              <a:gd name="connsiteY7" fmla="*/ 1162613 h 1475174"/>
              <a:gd name="connsiteX8" fmla="*/ 108065 w 3368387"/>
              <a:gd name="connsiteY8" fmla="*/ 1327713 h 1475174"/>
              <a:gd name="connsiteX9" fmla="*/ 120765 w 3368387"/>
              <a:gd name="connsiteY9" fmla="*/ 1410263 h 1475174"/>
              <a:gd name="connsiteX10" fmla="*/ 171565 w 3368387"/>
              <a:gd name="connsiteY10" fmla="*/ 1454713 h 1475174"/>
              <a:gd name="connsiteX11" fmla="*/ 355715 w 3368387"/>
              <a:gd name="connsiteY11" fmla="*/ 1473763 h 1475174"/>
              <a:gd name="connsiteX12" fmla="*/ 558915 w 3368387"/>
              <a:gd name="connsiteY12" fmla="*/ 1473763 h 1475174"/>
              <a:gd name="connsiteX13" fmla="*/ 1187565 w 3368387"/>
              <a:gd name="connsiteY13" fmla="*/ 1467413 h 1475174"/>
              <a:gd name="connsiteX14" fmla="*/ 2482965 w 3368387"/>
              <a:gd name="connsiteY14" fmla="*/ 1467413 h 1475174"/>
              <a:gd name="connsiteX15" fmla="*/ 3137015 w 3368387"/>
              <a:gd name="connsiteY15" fmla="*/ 1467413 h 1475174"/>
              <a:gd name="connsiteX16" fmla="*/ 3187815 w 3368387"/>
              <a:gd name="connsiteY16" fmla="*/ 1454713 h 1475174"/>
              <a:gd name="connsiteX17" fmla="*/ 3264015 w 3368387"/>
              <a:gd name="connsiteY17" fmla="*/ 1422963 h 1475174"/>
              <a:gd name="connsiteX18" fmla="*/ 3302115 w 3368387"/>
              <a:gd name="connsiteY18" fmla="*/ 1384863 h 1475174"/>
              <a:gd name="connsiteX19" fmla="*/ 3340215 w 3368387"/>
              <a:gd name="connsiteY19" fmla="*/ 1207063 h 1475174"/>
              <a:gd name="connsiteX20" fmla="*/ 3367306 w 3368387"/>
              <a:gd name="connsiteY20" fmla="*/ 326797 h 1475174"/>
              <a:gd name="connsiteX21" fmla="*/ 3360162 w 3368387"/>
              <a:gd name="connsiteY21" fmla="*/ 143441 h 1475174"/>
              <a:gd name="connsiteX22" fmla="*/ 3333865 w 3368387"/>
              <a:gd name="connsiteY22" fmla="*/ 70413 h 1475174"/>
              <a:gd name="connsiteX23" fmla="*/ 3308465 w 3368387"/>
              <a:gd name="connsiteY23" fmla="*/ 38663 h 1475174"/>
              <a:gd name="connsiteX24" fmla="*/ 3257665 w 3368387"/>
              <a:gd name="connsiteY24" fmla="*/ 19613 h 1475174"/>
              <a:gd name="connsiteX25" fmla="*/ 3225915 w 3368387"/>
              <a:gd name="connsiteY25" fmla="*/ 13263 h 1475174"/>
              <a:gd name="connsiteX26" fmla="*/ 3111615 w 3368387"/>
              <a:gd name="connsiteY26" fmla="*/ 6913 h 1475174"/>
              <a:gd name="connsiteX27" fmla="*/ 3041765 w 3368387"/>
              <a:gd name="connsiteY27" fmla="*/ 6913 h 1475174"/>
              <a:gd name="connsiteX28" fmla="*/ 254115 w 3368387"/>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137015 w 3368651"/>
              <a:gd name="connsiteY15" fmla="*/ 1467413 h 1475174"/>
              <a:gd name="connsiteX16" fmla="*/ 3187815 w 3368651"/>
              <a:gd name="connsiteY16" fmla="*/ 1454713 h 1475174"/>
              <a:gd name="connsiteX17" fmla="*/ 3264015 w 3368651"/>
              <a:gd name="connsiteY17" fmla="*/ 1422963 h 1475174"/>
              <a:gd name="connsiteX18" fmla="*/ 3302115 w 3368651"/>
              <a:gd name="connsiteY18" fmla="*/ 1384863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137015 w 3368651"/>
              <a:gd name="connsiteY15" fmla="*/ 1467413 h 1475174"/>
              <a:gd name="connsiteX16" fmla="*/ 3187815 w 3368651"/>
              <a:gd name="connsiteY16" fmla="*/ 1454713 h 1475174"/>
              <a:gd name="connsiteX17" fmla="*/ 3264015 w 3368651"/>
              <a:gd name="connsiteY17" fmla="*/ 1422963 h 1475174"/>
              <a:gd name="connsiteX18" fmla="*/ 3314918 w 3368651"/>
              <a:gd name="connsiteY18" fmla="*/ 1343591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041074 w 3368651"/>
              <a:gd name="connsiteY15" fmla="*/ 1465035 h 1475174"/>
              <a:gd name="connsiteX16" fmla="*/ 3187815 w 3368651"/>
              <a:gd name="connsiteY16" fmla="*/ 1454713 h 1475174"/>
              <a:gd name="connsiteX17" fmla="*/ 3264015 w 3368651"/>
              <a:gd name="connsiteY17" fmla="*/ 1422963 h 1475174"/>
              <a:gd name="connsiteX18" fmla="*/ 3314918 w 3368651"/>
              <a:gd name="connsiteY18" fmla="*/ 1343591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304121 w 3368651"/>
              <a:gd name="connsiteY0" fmla="*/ 3518 h 1476542"/>
              <a:gd name="connsiteX1" fmla="*/ 171565 w 3368651"/>
              <a:gd name="connsiteY1" fmla="*/ 1931 h 1476542"/>
              <a:gd name="connsiteX2" fmla="*/ 95365 w 3368651"/>
              <a:gd name="connsiteY2" fmla="*/ 20981 h 1476542"/>
              <a:gd name="connsiteX3" fmla="*/ 19165 w 3368651"/>
              <a:gd name="connsiteY3" fmla="*/ 65431 h 1476542"/>
              <a:gd name="connsiteX4" fmla="*/ 115 w 3368651"/>
              <a:gd name="connsiteY4" fmla="*/ 192431 h 1476542"/>
              <a:gd name="connsiteX5" fmla="*/ 12815 w 3368651"/>
              <a:gd name="connsiteY5" fmla="*/ 363881 h 1476542"/>
              <a:gd name="connsiteX6" fmla="*/ 44565 w 3368651"/>
              <a:gd name="connsiteY6" fmla="*/ 694081 h 1476542"/>
              <a:gd name="connsiteX7" fmla="*/ 95365 w 3368651"/>
              <a:gd name="connsiteY7" fmla="*/ 1163981 h 1476542"/>
              <a:gd name="connsiteX8" fmla="*/ 108065 w 3368651"/>
              <a:gd name="connsiteY8" fmla="*/ 1329081 h 1476542"/>
              <a:gd name="connsiteX9" fmla="*/ 120765 w 3368651"/>
              <a:gd name="connsiteY9" fmla="*/ 1411631 h 1476542"/>
              <a:gd name="connsiteX10" fmla="*/ 171565 w 3368651"/>
              <a:gd name="connsiteY10" fmla="*/ 1456081 h 1476542"/>
              <a:gd name="connsiteX11" fmla="*/ 355715 w 3368651"/>
              <a:gd name="connsiteY11" fmla="*/ 1475131 h 1476542"/>
              <a:gd name="connsiteX12" fmla="*/ 558915 w 3368651"/>
              <a:gd name="connsiteY12" fmla="*/ 1475131 h 1476542"/>
              <a:gd name="connsiteX13" fmla="*/ 1187565 w 3368651"/>
              <a:gd name="connsiteY13" fmla="*/ 1468781 h 1476542"/>
              <a:gd name="connsiteX14" fmla="*/ 2482965 w 3368651"/>
              <a:gd name="connsiteY14" fmla="*/ 1468781 h 1476542"/>
              <a:gd name="connsiteX15" fmla="*/ 3041074 w 3368651"/>
              <a:gd name="connsiteY15" fmla="*/ 1466403 h 1476542"/>
              <a:gd name="connsiteX16" fmla="*/ 3187815 w 3368651"/>
              <a:gd name="connsiteY16" fmla="*/ 1456081 h 1476542"/>
              <a:gd name="connsiteX17" fmla="*/ 3264015 w 3368651"/>
              <a:gd name="connsiteY17" fmla="*/ 1424331 h 1476542"/>
              <a:gd name="connsiteX18" fmla="*/ 3314918 w 3368651"/>
              <a:gd name="connsiteY18" fmla="*/ 1344959 h 1476542"/>
              <a:gd name="connsiteX19" fmla="*/ 3336349 w 3368651"/>
              <a:gd name="connsiteY19" fmla="*/ 1156840 h 1476542"/>
              <a:gd name="connsiteX20" fmla="*/ 3367306 w 3368651"/>
              <a:gd name="connsiteY20" fmla="*/ 328165 h 1476542"/>
              <a:gd name="connsiteX21" fmla="*/ 3360162 w 3368651"/>
              <a:gd name="connsiteY21" fmla="*/ 144809 h 1476542"/>
              <a:gd name="connsiteX22" fmla="*/ 3333865 w 3368651"/>
              <a:gd name="connsiteY22" fmla="*/ 71781 h 1476542"/>
              <a:gd name="connsiteX23" fmla="*/ 3308465 w 3368651"/>
              <a:gd name="connsiteY23" fmla="*/ 40031 h 1476542"/>
              <a:gd name="connsiteX24" fmla="*/ 3257665 w 3368651"/>
              <a:gd name="connsiteY24" fmla="*/ 20981 h 1476542"/>
              <a:gd name="connsiteX25" fmla="*/ 3225915 w 3368651"/>
              <a:gd name="connsiteY25" fmla="*/ 14631 h 1476542"/>
              <a:gd name="connsiteX26" fmla="*/ 3111615 w 3368651"/>
              <a:gd name="connsiteY26" fmla="*/ 8281 h 1476542"/>
              <a:gd name="connsiteX27" fmla="*/ 3041765 w 3368651"/>
              <a:gd name="connsiteY27" fmla="*/ 8281 h 1476542"/>
              <a:gd name="connsiteX28" fmla="*/ 304121 w 3368651"/>
              <a:gd name="connsiteY28" fmla="*/ 3518 h 1476542"/>
              <a:gd name="connsiteX0" fmla="*/ 304121 w 3368651"/>
              <a:gd name="connsiteY0" fmla="*/ 7213 h 1480237"/>
              <a:gd name="connsiteX1" fmla="*/ 188234 w 3368651"/>
              <a:gd name="connsiteY1" fmla="*/ 864 h 1480237"/>
              <a:gd name="connsiteX2" fmla="*/ 95365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04121 w 3368651"/>
              <a:gd name="connsiteY28" fmla="*/ 7213 h 1480237"/>
              <a:gd name="connsiteX0" fmla="*/ 304121 w 3368651"/>
              <a:gd name="connsiteY0" fmla="*/ 7213 h 1480237"/>
              <a:gd name="connsiteX1" fmla="*/ 188234 w 3368651"/>
              <a:gd name="connsiteY1" fmla="*/ 864 h 1480237"/>
              <a:gd name="connsiteX2" fmla="*/ 81078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04121 w 3368651"/>
              <a:gd name="connsiteY28" fmla="*/ 7213 h 1480237"/>
              <a:gd name="connsiteX0" fmla="*/ 325552 w 3368651"/>
              <a:gd name="connsiteY0" fmla="*/ 7213 h 1480237"/>
              <a:gd name="connsiteX1" fmla="*/ 188234 w 3368651"/>
              <a:gd name="connsiteY1" fmla="*/ 864 h 1480237"/>
              <a:gd name="connsiteX2" fmla="*/ 81078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25552 w 3368651"/>
              <a:gd name="connsiteY28" fmla="*/ 7213 h 1480237"/>
              <a:gd name="connsiteX0" fmla="*/ 325447 w 3368546"/>
              <a:gd name="connsiteY0" fmla="*/ 7213 h 1480237"/>
              <a:gd name="connsiteX1" fmla="*/ 188129 w 3368546"/>
              <a:gd name="connsiteY1" fmla="*/ 864 h 1480237"/>
              <a:gd name="connsiteX2" fmla="*/ 80973 w 3368546"/>
              <a:gd name="connsiteY2" fmla="*/ 24676 h 1480237"/>
              <a:gd name="connsiteX3" fmla="*/ 14297 w 3368546"/>
              <a:gd name="connsiteY3" fmla="*/ 81033 h 1480237"/>
              <a:gd name="connsiteX4" fmla="*/ 10 w 3368546"/>
              <a:gd name="connsiteY4" fmla="*/ 196126 h 1480237"/>
              <a:gd name="connsiteX5" fmla="*/ 12710 w 3368546"/>
              <a:gd name="connsiteY5" fmla="*/ 367576 h 1480237"/>
              <a:gd name="connsiteX6" fmla="*/ 44460 w 3368546"/>
              <a:gd name="connsiteY6" fmla="*/ 697776 h 1480237"/>
              <a:gd name="connsiteX7" fmla="*/ 95260 w 3368546"/>
              <a:gd name="connsiteY7" fmla="*/ 1167676 h 1480237"/>
              <a:gd name="connsiteX8" fmla="*/ 107960 w 3368546"/>
              <a:gd name="connsiteY8" fmla="*/ 1332776 h 1480237"/>
              <a:gd name="connsiteX9" fmla="*/ 120660 w 3368546"/>
              <a:gd name="connsiteY9" fmla="*/ 1415326 h 1480237"/>
              <a:gd name="connsiteX10" fmla="*/ 171460 w 3368546"/>
              <a:gd name="connsiteY10" fmla="*/ 1459776 h 1480237"/>
              <a:gd name="connsiteX11" fmla="*/ 355610 w 3368546"/>
              <a:gd name="connsiteY11" fmla="*/ 1478826 h 1480237"/>
              <a:gd name="connsiteX12" fmla="*/ 558810 w 3368546"/>
              <a:gd name="connsiteY12" fmla="*/ 1478826 h 1480237"/>
              <a:gd name="connsiteX13" fmla="*/ 1187460 w 3368546"/>
              <a:gd name="connsiteY13" fmla="*/ 1472476 h 1480237"/>
              <a:gd name="connsiteX14" fmla="*/ 2482860 w 3368546"/>
              <a:gd name="connsiteY14" fmla="*/ 1472476 h 1480237"/>
              <a:gd name="connsiteX15" fmla="*/ 3040969 w 3368546"/>
              <a:gd name="connsiteY15" fmla="*/ 1470098 h 1480237"/>
              <a:gd name="connsiteX16" fmla="*/ 3187710 w 3368546"/>
              <a:gd name="connsiteY16" fmla="*/ 1459776 h 1480237"/>
              <a:gd name="connsiteX17" fmla="*/ 3263910 w 3368546"/>
              <a:gd name="connsiteY17" fmla="*/ 1428026 h 1480237"/>
              <a:gd name="connsiteX18" fmla="*/ 3314813 w 3368546"/>
              <a:gd name="connsiteY18" fmla="*/ 1348654 h 1480237"/>
              <a:gd name="connsiteX19" fmla="*/ 3336244 w 3368546"/>
              <a:gd name="connsiteY19" fmla="*/ 1160535 h 1480237"/>
              <a:gd name="connsiteX20" fmla="*/ 3367201 w 3368546"/>
              <a:gd name="connsiteY20" fmla="*/ 331860 h 1480237"/>
              <a:gd name="connsiteX21" fmla="*/ 3360057 w 3368546"/>
              <a:gd name="connsiteY21" fmla="*/ 148504 h 1480237"/>
              <a:gd name="connsiteX22" fmla="*/ 3333760 w 3368546"/>
              <a:gd name="connsiteY22" fmla="*/ 75476 h 1480237"/>
              <a:gd name="connsiteX23" fmla="*/ 3308360 w 3368546"/>
              <a:gd name="connsiteY23" fmla="*/ 43726 h 1480237"/>
              <a:gd name="connsiteX24" fmla="*/ 3257560 w 3368546"/>
              <a:gd name="connsiteY24" fmla="*/ 24676 h 1480237"/>
              <a:gd name="connsiteX25" fmla="*/ 3225810 w 3368546"/>
              <a:gd name="connsiteY25" fmla="*/ 18326 h 1480237"/>
              <a:gd name="connsiteX26" fmla="*/ 3111510 w 3368546"/>
              <a:gd name="connsiteY26" fmla="*/ 11976 h 1480237"/>
              <a:gd name="connsiteX27" fmla="*/ 3041660 w 3368546"/>
              <a:gd name="connsiteY27" fmla="*/ 11976 h 1480237"/>
              <a:gd name="connsiteX28" fmla="*/ 325447 w 3368546"/>
              <a:gd name="connsiteY28" fmla="*/ 7213 h 1480237"/>
              <a:gd name="connsiteX0" fmla="*/ 325447 w 3368546"/>
              <a:gd name="connsiteY0" fmla="*/ 5196 h 1478220"/>
              <a:gd name="connsiteX1" fmla="*/ 173842 w 3368546"/>
              <a:gd name="connsiteY1" fmla="*/ 1228 h 1478220"/>
              <a:gd name="connsiteX2" fmla="*/ 80973 w 3368546"/>
              <a:gd name="connsiteY2" fmla="*/ 22659 h 1478220"/>
              <a:gd name="connsiteX3" fmla="*/ 14297 w 3368546"/>
              <a:gd name="connsiteY3" fmla="*/ 79016 h 1478220"/>
              <a:gd name="connsiteX4" fmla="*/ 10 w 3368546"/>
              <a:gd name="connsiteY4" fmla="*/ 194109 h 1478220"/>
              <a:gd name="connsiteX5" fmla="*/ 12710 w 3368546"/>
              <a:gd name="connsiteY5" fmla="*/ 365559 h 1478220"/>
              <a:gd name="connsiteX6" fmla="*/ 44460 w 3368546"/>
              <a:gd name="connsiteY6" fmla="*/ 695759 h 1478220"/>
              <a:gd name="connsiteX7" fmla="*/ 95260 w 3368546"/>
              <a:gd name="connsiteY7" fmla="*/ 1165659 h 1478220"/>
              <a:gd name="connsiteX8" fmla="*/ 107960 w 3368546"/>
              <a:gd name="connsiteY8" fmla="*/ 1330759 h 1478220"/>
              <a:gd name="connsiteX9" fmla="*/ 120660 w 3368546"/>
              <a:gd name="connsiteY9" fmla="*/ 1413309 h 1478220"/>
              <a:gd name="connsiteX10" fmla="*/ 171460 w 3368546"/>
              <a:gd name="connsiteY10" fmla="*/ 1457759 h 1478220"/>
              <a:gd name="connsiteX11" fmla="*/ 355610 w 3368546"/>
              <a:gd name="connsiteY11" fmla="*/ 1476809 h 1478220"/>
              <a:gd name="connsiteX12" fmla="*/ 558810 w 3368546"/>
              <a:gd name="connsiteY12" fmla="*/ 1476809 h 1478220"/>
              <a:gd name="connsiteX13" fmla="*/ 1187460 w 3368546"/>
              <a:gd name="connsiteY13" fmla="*/ 1470459 h 1478220"/>
              <a:gd name="connsiteX14" fmla="*/ 2482860 w 3368546"/>
              <a:gd name="connsiteY14" fmla="*/ 1470459 h 1478220"/>
              <a:gd name="connsiteX15" fmla="*/ 3040969 w 3368546"/>
              <a:gd name="connsiteY15" fmla="*/ 1468081 h 1478220"/>
              <a:gd name="connsiteX16" fmla="*/ 3187710 w 3368546"/>
              <a:gd name="connsiteY16" fmla="*/ 1457759 h 1478220"/>
              <a:gd name="connsiteX17" fmla="*/ 3263910 w 3368546"/>
              <a:gd name="connsiteY17" fmla="*/ 1426009 h 1478220"/>
              <a:gd name="connsiteX18" fmla="*/ 3314813 w 3368546"/>
              <a:gd name="connsiteY18" fmla="*/ 1346637 h 1478220"/>
              <a:gd name="connsiteX19" fmla="*/ 3336244 w 3368546"/>
              <a:gd name="connsiteY19" fmla="*/ 1158518 h 1478220"/>
              <a:gd name="connsiteX20" fmla="*/ 3367201 w 3368546"/>
              <a:gd name="connsiteY20" fmla="*/ 329843 h 1478220"/>
              <a:gd name="connsiteX21" fmla="*/ 3360057 w 3368546"/>
              <a:gd name="connsiteY21" fmla="*/ 146487 h 1478220"/>
              <a:gd name="connsiteX22" fmla="*/ 3333760 w 3368546"/>
              <a:gd name="connsiteY22" fmla="*/ 73459 h 1478220"/>
              <a:gd name="connsiteX23" fmla="*/ 3308360 w 3368546"/>
              <a:gd name="connsiteY23" fmla="*/ 41709 h 1478220"/>
              <a:gd name="connsiteX24" fmla="*/ 3257560 w 3368546"/>
              <a:gd name="connsiteY24" fmla="*/ 22659 h 1478220"/>
              <a:gd name="connsiteX25" fmla="*/ 3225810 w 3368546"/>
              <a:gd name="connsiteY25" fmla="*/ 16309 h 1478220"/>
              <a:gd name="connsiteX26" fmla="*/ 3111510 w 3368546"/>
              <a:gd name="connsiteY26" fmla="*/ 9959 h 1478220"/>
              <a:gd name="connsiteX27" fmla="*/ 3041660 w 3368546"/>
              <a:gd name="connsiteY27" fmla="*/ 9959 h 1478220"/>
              <a:gd name="connsiteX28" fmla="*/ 325447 w 3368546"/>
              <a:gd name="connsiteY28" fmla="*/ 5196 h 1478220"/>
              <a:gd name="connsiteX0" fmla="*/ 344497 w 3368546"/>
              <a:gd name="connsiteY0" fmla="*/ 1551 h 1484100"/>
              <a:gd name="connsiteX1" fmla="*/ 173842 w 3368546"/>
              <a:gd name="connsiteY1" fmla="*/ 7108 h 1484100"/>
              <a:gd name="connsiteX2" fmla="*/ 80973 w 3368546"/>
              <a:gd name="connsiteY2" fmla="*/ 28539 h 1484100"/>
              <a:gd name="connsiteX3" fmla="*/ 14297 w 3368546"/>
              <a:gd name="connsiteY3" fmla="*/ 84896 h 1484100"/>
              <a:gd name="connsiteX4" fmla="*/ 10 w 3368546"/>
              <a:gd name="connsiteY4" fmla="*/ 199989 h 1484100"/>
              <a:gd name="connsiteX5" fmla="*/ 12710 w 3368546"/>
              <a:gd name="connsiteY5" fmla="*/ 371439 h 1484100"/>
              <a:gd name="connsiteX6" fmla="*/ 44460 w 3368546"/>
              <a:gd name="connsiteY6" fmla="*/ 701639 h 1484100"/>
              <a:gd name="connsiteX7" fmla="*/ 95260 w 3368546"/>
              <a:gd name="connsiteY7" fmla="*/ 1171539 h 1484100"/>
              <a:gd name="connsiteX8" fmla="*/ 107960 w 3368546"/>
              <a:gd name="connsiteY8" fmla="*/ 1336639 h 1484100"/>
              <a:gd name="connsiteX9" fmla="*/ 120660 w 3368546"/>
              <a:gd name="connsiteY9" fmla="*/ 1419189 h 1484100"/>
              <a:gd name="connsiteX10" fmla="*/ 171460 w 3368546"/>
              <a:gd name="connsiteY10" fmla="*/ 1463639 h 1484100"/>
              <a:gd name="connsiteX11" fmla="*/ 355610 w 3368546"/>
              <a:gd name="connsiteY11" fmla="*/ 1482689 h 1484100"/>
              <a:gd name="connsiteX12" fmla="*/ 558810 w 3368546"/>
              <a:gd name="connsiteY12" fmla="*/ 1482689 h 1484100"/>
              <a:gd name="connsiteX13" fmla="*/ 1187460 w 3368546"/>
              <a:gd name="connsiteY13" fmla="*/ 1476339 h 1484100"/>
              <a:gd name="connsiteX14" fmla="*/ 2482860 w 3368546"/>
              <a:gd name="connsiteY14" fmla="*/ 1476339 h 1484100"/>
              <a:gd name="connsiteX15" fmla="*/ 3040969 w 3368546"/>
              <a:gd name="connsiteY15" fmla="*/ 1473961 h 1484100"/>
              <a:gd name="connsiteX16" fmla="*/ 3187710 w 3368546"/>
              <a:gd name="connsiteY16" fmla="*/ 1463639 h 1484100"/>
              <a:gd name="connsiteX17" fmla="*/ 3263910 w 3368546"/>
              <a:gd name="connsiteY17" fmla="*/ 1431889 h 1484100"/>
              <a:gd name="connsiteX18" fmla="*/ 3314813 w 3368546"/>
              <a:gd name="connsiteY18" fmla="*/ 1352517 h 1484100"/>
              <a:gd name="connsiteX19" fmla="*/ 3336244 w 3368546"/>
              <a:gd name="connsiteY19" fmla="*/ 1164398 h 1484100"/>
              <a:gd name="connsiteX20" fmla="*/ 3367201 w 3368546"/>
              <a:gd name="connsiteY20" fmla="*/ 335723 h 1484100"/>
              <a:gd name="connsiteX21" fmla="*/ 3360057 w 3368546"/>
              <a:gd name="connsiteY21" fmla="*/ 152367 h 1484100"/>
              <a:gd name="connsiteX22" fmla="*/ 3333760 w 3368546"/>
              <a:gd name="connsiteY22" fmla="*/ 79339 h 1484100"/>
              <a:gd name="connsiteX23" fmla="*/ 3308360 w 3368546"/>
              <a:gd name="connsiteY23" fmla="*/ 47589 h 1484100"/>
              <a:gd name="connsiteX24" fmla="*/ 3257560 w 3368546"/>
              <a:gd name="connsiteY24" fmla="*/ 28539 h 1484100"/>
              <a:gd name="connsiteX25" fmla="*/ 3225810 w 3368546"/>
              <a:gd name="connsiteY25" fmla="*/ 22189 h 1484100"/>
              <a:gd name="connsiteX26" fmla="*/ 3111510 w 3368546"/>
              <a:gd name="connsiteY26" fmla="*/ 15839 h 1484100"/>
              <a:gd name="connsiteX27" fmla="*/ 3041660 w 3368546"/>
              <a:gd name="connsiteY27" fmla="*/ 15839 h 1484100"/>
              <a:gd name="connsiteX28" fmla="*/ 344497 w 3368546"/>
              <a:gd name="connsiteY28" fmla="*/ 1551 h 1484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3368546" h="1484100">
                <a:moveTo>
                  <a:pt x="344497" y="1551"/>
                </a:moveTo>
                <a:cubicBezTo>
                  <a:pt x="316451" y="-2683"/>
                  <a:pt x="217763" y="2610"/>
                  <a:pt x="173842" y="7108"/>
                </a:cubicBezTo>
                <a:cubicBezTo>
                  <a:pt x="129921" y="11606"/>
                  <a:pt x="107564" y="15574"/>
                  <a:pt x="80973" y="28539"/>
                </a:cubicBezTo>
                <a:cubicBezTo>
                  <a:pt x="54382" y="41504"/>
                  <a:pt x="27791" y="56321"/>
                  <a:pt x="14297" y="84896"/>
                </a:cubicBezTo>
                <a:cubicBezTo>
                  <a:pt x="803" y="113471"/>
                  <a:pt x="274" y="152232"/>
                  <a:pt x="10" y="199989"/>
                </a:cubicBezTo>
                <a:cubicBezTo>
                  <a:pt x="-254" y="247746"/>
                  <a:pt x="5302" y="287831"/>
                  <a:pt x="12710" y="371439"/>
                </a:cubicBezTo>
                <a:cubicBezTo>
                  <a:pt x="20118" y="455047"/>
                  <a:pt x="30702" y="568289"/>
                  <a:pt x="44460" y="701639"/>
                </a:cubicBezTo>
                <a:cubicBezTo>
                  <a:pt x="58218" y="834989"/>
                  <a:pt x="84677" y="1065706"/>
                  <a:pt x="95260" y="1171539"/>
                </a:cubicBezTo>
                <a:cubicBezTo>
                  <a:pt x="105843" y="1277372"/>
                  <a:pt x="103727" y="1295364"/>
                  <a:pt x="107960" y="1336639"/>
                </a:cubicBezTo>
                <a:cubicBezTo>
                  <a:pt x="112193" y="1377914"/>
                  <a:pt x="110077" y="1398022"/>
                  <a:pt x="120660" y="1419189"/>
                </a:cubicBezTo>
                <a:cubicBezTo>
                  <a:pt x="131243" y="1440356"/>
                  <a:pt x="132302" y="1453056"/>
                  <a:pt x="171460" y="1463639"/>
                </a:cubicBezTo>
                <a:cubicBezTo>
                  <a:pt x="210618" y="1474222"/>
                  <a:pt x="291052" y="1479514"/>
                  <a:pt x="355610" y="1482689"/>
                </a:cubicBezTo>
                <a:cubicBezTo>
                  <a:pt x="420168" y="1485864"/>
                  <a:pt x="558810" y="1482689"/>
                  <a:pt x="558810" y="1482689"/>
                </a:cubicBezTo>
                <a:lnTo>
                  <a:pt x="1187460" y="1476339"/>
                </a:lnTo>
                <a:lnTo>
                  <a:pt x="2482860" y="1476339"/>
                </a:lnTo>
                <a:lnTo>
                  <a:pt x="3040969" y="1473961"/>
                </a:lnTo>
                <a:cubicBezTo>
                  <a:pt x="3158444" y="1471844"/>
                  <a:pt x="3150553" y="1470651"/>
                  <a:pt x="3187710" y="1463639"/>
                </a:cubicBezTo>
                <a:cubicBezTo>
                  <a:pt x="3224867" y="1456627"/>
                  <a:pt x="3242726" y="1450409"/>
                  <a:pt x="3263910" y="1431889"/>
                </a:cubicBezTo>
                <a:cubicBezTo>
                  <a:pt x="3285094" y="1413369"/>
                  <a:pt x="3302757" y="1397099"/>
                  <a:pt x="3314813" y="1352517"/>
                </a:cubicBezTo>
                <a:cubicBezTo>
                  <a:pt x="3326869" y="1307935"/>
                  <a:pt x="3327513" y="1333864"/>
                  <a:pt x="3336244" y="1164398"/>
                </a:cubicBezTo>
                <a:cubicBezTo>
                  <a:pt x="3344975" y="994932"/>
                  <a:pt x="3363232" y="504395"/>
                  <a:pt x="3367201" y="335723"/>
                </a:cubicBezTo>
                <a:cubicBezTo>
                  <a:pt x="3371170" y="167051"/>
                  <a:pt x="3365630" y="195097"/>
                  <a:pt x="3360057" y="152367"/>
                </a:cubicBezTo>
                <a:cubicBezTo>
                  <a:pt x="3354484" y="109637"/>
                  <a:pt x="3342376" y="96802"/>
                  <a:pt x="3333760" y="79339"/>
                </a:cubicBezTo>
                <a:cubicBezTo>
                  <a:pt x="3325144" y="61876"/>
                  <a:pt x="3321060" y="56056"/>
                  <a:pt x="3308360" y="47589"/>
                </a:cubicBezTo>
                <a:cubicBezTo>
                  <a:pt x="3295660" y="39122"/>
                  <a:pt x="3271318" y="32772"/>
                  <a:pt x="3257560" y="28539"/>
                </a:cubicBezTo>
                <a:cubicBezTo>
                  <a:pt x="3243802" y="24306"/>
                  <a:pt x="3250152" y="24306"/>
                  <a:pt x="3225810" y="22189"/>
                </a:cubicBezTo>
                <a:cubicBezTo>
                  <a:pt x="3201468" y="20072"/>
                  <a:pt x="3142202" y="16897"/>
                  <a:pt x="3111510" y="15839"/>
                </a:cubicBezTo>
                <a:cubicBezTo>
                  <a:pt x="3080818" y="14781"/>
                  <a:pt x="3041660" y="15839"/>
                  <a:pt x="3041660" y="15839"/>
                </a:cubicBezTo>
                <a:lnTo>
                  <a:pt x="344497" y="1551"/>
                </a:lnTo>
                <a:close/>
              </a:path>
            </a:pathLst>
          </a:custGeom>
          <a:solidFill>
            <a:srgbClr val="3E4F93"/>
          </a:solidFill>
          <a:ln w="57150" cap="rnd">
            <a:solidFill>
              <a:srgbClr val="33487A"/>
            </a:solidFill>
            <a:round/>
          </a:ln>
          <a:effectLst>
            <a:outerShdw blurRad="63500" sx="102000" sy="102000" algn="ctr" rotWithShape="0">
              <a:schemeClr val="bg2">
                <a:lumMod val="25000"/>
                <a:alpha val="40000"/>
              </a:schemeClr>
            </a:outerShdw>
          </a:effectLst>
          <a:scene3d>
            <a:camera prst="orthographicFront"/>
            <a:lightRig rig="threePt" dir="t"/>
          </a:scene3d>
          <a:sp3d extrusionH="6350" contourW="38100">
            <a:extrusionClr>
              <a:schemeClr val="tx1"/>
            </a:extrusionClr>
            <a:contourClr>
              <a:schemeClr val="bg1"/>
            </a:contourClr>
          </a:sp3d>
        </p:spPr>
        <p:style>
          <a:lnRef idx="2">
            <a:schemeClr val="accent1">
              <a:shade val="50000"/>
            </a:schemeClr>
          </a:lnRef>
          <a:fillRef idx="1">
            <a:schemeClr val="accent1"/>
          </a:fillRef>
          <a:effectRef idx="0">
            <a:schemeClr val="accent1"/>
          </a:effectRef>
          <a:fontRef idx="minor">
            <a:schemeClr val="lt1"/>
          </a:fontRef>
        </p:style>
        <p:txBody>
          <a:bodyPr tIns="0" rtlCol="0" anchor="ctr"/>
          <a:lstStyle/>
          <a:p>
            <a:pPr algn="ctr"/>
            <a:r>
              <a:rPr lang="he-IL" sz="2800" dirty="0">
                <a:solidFill>
                  <a:schemeClr val="bg1"/>
                </a:solidFill>
                <a:latin typeface="Calibri" panose="020F0502020204030204" pitchFamily="34" charset="0"/>
                <a:cs typeface="Calibri" panose="020F0502020204030204" pitchFamily="34" charset="0"/>
              </a:rPr>
              <a:t>לַחֲצוּ עָלַי </a:t>
            </a:r>
          </a:p>
          <a:p>
            <a:pPr algn="ctr"/>
            <a:r>
              <a:rPr lang="he-IL" sz="2800" dirty="0">
                <a:solidFill>
                  <a:schemeClr val="bg1"/>
                </a:solidFill>
                <a:latin typeface="Calibri" panose="020F0502020204030204" pitchFamily="34" charset="0"/>
                <a:cs typeface="Calibri" panose="020F0502020204030204" pitchFamily="34" charset="0"/>
              </a:rPr>
              <a:t>לְהַצָגַת רֶמֶז.</a:t>
            </a:r>
            <a:endParaRPr lang="en-IL" sz="2800" dirty="0">
              <a:latin typeface="Calibri" panose="020F0502020204030204" pitchFamily="34" charset="0"/>
              <a:cs typeface="Calibri" panose="020F0502020204030204" pitchFamily="34" charset="0"/>
            </a:endParaRPr>
          </a:p>
        </p:txBody>
      </p:sp>
      <p:sp>
        <p:nvSpPr>
          <p:cNvPr id="6" name="תיבת טקסט 5">
            <a:extLst>
              <a:ext uri="{FF2B5EF4-FFF2-40B4-BE49-F238E27FC236}">
                <a16:creationId xmlns:a16="http://schemas.microsoft.com/office/drawing/2014/main" id="{36453EE1-2276-49B3-B7EA-B7BFD040F466}"/>
              </a:ext>
            </a:extLst>
          </p:cNvPr>
          <p:cNvSpPr txBox="1"/>
          <p:nvPr/>
        </p:nvSpPr>
        <p:spPr>
          <a:xfrm>
            <a:off x="8707810" y="2795409"/>
            <a:ext cx="2638863" cy="523220"/>
          </a:xfrm>
          <a:prstGeom prst="rect">
            <a:avLst/>
          </a:prstGeom>
          <a:noFill/>
        </p:spPr>
        <p:txBody>
          <a:bodyPr wrap="none" rtlCol="1">
            <a:spAutoFit/>
          </a:bodyPr>
          <a:lstStyle/>
          <a:p>
            <a:r>
              <a:rPr lang="he-IL" sz="2800" dirty="0">
                <a:latin typeface="Calibri" panose="020F0502020204030204" pitchFamily="34" charset="0"/>
                <a:cs typeface="Calibri" panose="020F0502020204030204" pitchFamily="34" charset="0"/>
              </a:rPr>
              <a:t>כָּל הַמַטְבְּעוֹת זֵהִים.</a:t>
            </a:r>
          </a:p>
        </p:txBody>
      </p:sp>
    </p:spTree>
    <p:extLst>
      <p:ext uri="{BB962C8B-B14F-4D97-AF65-F5344CB8AC3E}">
        <p14:creationId xmlns:p14="http://schemas.microsoft.com/office/powerpoint/2010/main" val="9710256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xit" presetSubtype="0" fill="hold" grpId="2" nodeType="withEffect">
                                  <p:stCondLst>
                                    <p:cond delay="0"/>
                                  </p:stCondLst>
                                  <p:childTnLst>
                                    <p:set>
                                      <p:cBhvr>
                                        <p:cTn id="6" dur="1" fill="hold">
                                          <p:stCondLst>
                                            <p:cond delay="0"/>
                                          </p:stCondLst>
                                        </p:cTn>
                                        <p:tgtEl>
                                          <p:spTgt spid="22"/>
                                        </p:tgtEl>
                                        <p:attrNameLst>
                                          <p:attrName>style.visibility</p:attrName>
                                        </p:attrNameLst>
                                      </p:cBhvr>
                                      <p:to>
                                        <p:strVal val="hidden"/>
                                      </p:to>
                                    </p:set>
                                  </p:childTnLst>
                                </p:cTn>
                              </p:par>
                              <p:par>
                                <p:cTn id="7" presetID="1" presetClass="exit" presetSubtype="0" fill="hold" grpId="2" nodeType="withEffect">
                                  <p:stCondLst>
                                    <p:cond delay="0"/>
                                  </p:stCondLst>
                                  <p:childTnLst>
                                    <p:set>
                                      <p:cBhvr>
                                        <p:cTn id="8" dur="1" fill="hold">
                                          <p:stCondLst>
                                            <p:cond delay="0"/>
                                          </p:stCondLst>
                                        </p:cTn>
                                        <p:tgtEl>
                                          <p:spTgt spid="6"/>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seq concurrent="1" nextAc="seek">
              <p:cTn id="9" restart="whenNotActive" fill="hold" evtFilter="cancelBubble" nodeType="interactiveSeq">
                <p:stCondLst>
                  <p:cond evt="onClick" delay="0">
                    <p:tgtEl>
                      <p:spTgt spid="22"/>
                    </p:tgtEl>
                  </p:cond>
                </p:stCondLst>
                <p:endSync evt="end" delay="0">
                  <p:rtn val="all"/>
                </p:endSync>
                <p:childTnLst>
                  <p:par>
                    <p:cTn id="10" fill="hold">
                      <p:stCondLst>
                        <p:cond delay="0"/>
                      </p:stCondLst>
                      <p:childTnLst>
                        <p:par>
                          <p:cTn id="11" fill="hold">
                            <p:stCondLst>
                              <p:cond delay="0"/>
                            </p:stCondLst>
                            <p:childTnLst>
                              <p:par>
                                <p:cTn id="12" presetID="1" presetClass="exit" presetSubtype="0" fill="hold" grpId="0" nodeType="withEffect">
                                  <p:stCondLst>
                                    <p:cond delay="0"/>
                                  </p:stCondLst>
                                  <p:childTnLst>
                                    <p:set>
                                      <p:cBhvr>
                                        <p:cTn id="13" dur="1" fill="hold">
                                          <p:stCondLst>
                                            <p:cond delay="0"/>
                                          </p:stCondLst>
                                        </p:cTn>
                                        <p:tgtEl>
                                          <p:spTgt spid="22"/>
                                        </p:tgtEl>
                                        <p:attrNameLst>
                                          <p:attrName>style.visibility</p:attrName>
                                        </p:attrNameLst>
                                      </p:cBhvr>
                                      <p:to>
                                        <p:strVal val="hidden"/>
                                      </p:to>
                                    </p:set>
                                  </p:childTnLst>
                                </p:cTn>
                              </p:par>
                              <p:par>
                                <p:cTn id="14" presetID="1" presetClass="exit" presetSubtype="0" fill="hold" grpId="1" nodeType="withEffect">
                                  <p:stCondLst>
                                    <p:cond delay="0"/>
                                  </p:stCondLst>
                                  <p:childTnLst>
                                    <p:set>
                                      <p:cBhvr>
                                        <p:cTn id="15" dur="1" fill="hold">
                                          <p:stCondLst>
                                            <p:cond delay="0"/>
                                          </p:stCondLst>
                                        </p:cTn>
                                        <p:tgtEl>
                                          <p:spTgt spid="6"/>
                                        </p:tgtEl>
                                        <p:attrNameLst>
                                          <p:attrName>style.visibility</p:attrName>
                                        </p:attrNameLst>
                                      </p:cBhvr>
                                      <p:to>
                                        <p:strVal val="hidden"/>
                                      </p:to>
                                    </p:set>
                                  </p:childTnLst>
                                </p:cTn>
                              </p:par>
                              <p:par>
                                <p:cTn id="16" presetID="1" presetClass="entr" presetSubtype="0" fill="hold" grpId="0" nodeType="withEffect">
                                  <p:stCondLst>
                                    <p:cond delay="0"/>
                                  </p:stCondLst>
                                  <p:childTnLst>
                                    <p:set>
                                      <p:cBhvr>
                                        <p:cTn id="17" dur="1" fill="hold">
                                          <p:stCondLst>
                                            <p:cond delay="9"/>
                                          </p:stCondLst>
                                        </p:cTn>
                                        <p:tgtEl>
                                          <p:spTgt spid="13"/>
                                        </p:tgtEl>
                                        <p:attrNameLst>
                                          <p:attrName>style.visibility</p:attrName>
                                        </p:attrNameLst>
                                      </p:cBhvr>
                                      <p:to>
                                        <p:strVal val="visible"/>
                                      </p:to>
                                    </p:set>
                                  </p:childTnLst>
                                </p:cTn>
                              </p:par>
                              <p:par>
                                <p:cTn id="18" presetID="1" presetClass="entr" presetSubtype="0" fill="hold" nodeType="withEffect">
                                  <p:stCondLst>
                                    <p:cond delay="0"/>
                                  </p:stCondLst>
                                  <p:childTnLst>
                                    <p:set>
                                      <p:cBhvr>
                                        <p:cTn id="19" dur="1" fill="hold">
                                          <p:stCondLst>
                                            <p:cond delay="0"/>
                                          </p:stCondLst>
                                        </p:cTn>
                                        <p:tgtEl>
                                          <p:spTgt spid="5"/>
                                        </p:tgtEl>
                                        <p:attrNameLst>
                                          <p:attrName>style.visibility</p:attrName>
                                        </p:attrNameLst>
                                      </p:cBhvr>
                                      <p:to>
                                        <p:strVal val="visible"/>
                                      </p:to>
                                    </p:set>
                                  </p:childTnLst>
                                </p:cTn>
                              </p:par>
                            </p:childTnLst>
                          </p:cTn>
                        </p:par>
                      </p:childTnLst>
                    </p:cTn>
                  </p:par>
                </p:childTnLst>
              </p:cTn>
              <p:nextCondLst>
                <p:cond evt="onClick" delay="0">
                  <p:tgtEl>
                    <p:spTgt spid="22"/>
                  </p:tgtEl>
                </p:cond>
              </p:nextCondLst>
            </p:seq>
            <p:seq concurrent="1" nextAc="seek">
              <p:cTn id="20" restart="whenNotActive" fill="hold" evtFilter="cancelBubble" nodeType="interactiveSeq">
                <p:stCondLst>
                  <p:cond evt="onClick" delay="0">
                    <p:tgtEl>
                      <p:spTgt spid="24"/>
                    </p:tgtEl>
                  </p:cond>
                </p:stCondLst>
                <p:endSync evt="end" delay="0">
                  <p:rtn val="all"/>
                </p:endSync>
                <p:childTnLst>
                  <p:par>
                    <p:cTn id="21" fill="hold">
                      <p:stCondLst>
                        <p:cond delay="0"/>
                      </p:stCondLst>
                      <p:childTnLst>
                        <p:par>
                          <p:cTn id="22" fill="hold">
                            <p:stCondLst>
                              <p:cond delay="0"/>
                            </p:stCondLst>
                            <p:childTnLst>
                              <p:par>
                                <p:cTn id="23" presetID="1" presetClass="exit" presetSubtype="0" fill="hold" grpId="0" nodeType="withEffect">
                                  <p:stCondLst>
                                    <p:cond delay="0"/>
                                  </p:stCondLst>
                                  <p:childTnLst>
                                    <p:set>
                                      <p:cBhvr>
                                        <p:cTn id="24" dur="1" fill="hold">
                                          <p:stCondLst>
                                            <p:cond delay="0"/>
                                          </p:stCondLst>
                                        </p:cTn>
                                        <p:tgtEl>
                                          <p:spTgt spid="24"/>
                                        </p:tgtEl>
                                        <p:attrNameLst>
                                          <p:attrName>style.visibility</p:attrName>
                                        </p:attrNameLst>
                                      </p:cBhvr>
                                      <p:to>
                                        <p:strVal val="hidden"/>
                                      </p:to>
                                    </p:set>
                                  </p:childTnLst>
                                </p:cTn>
                              </p:par>
                              <p:par>
                                <p:cTn id="25" presetID="1" presetClass="entr" presetSubtype="0" fill="hold" grpId="0" nodeType="withEffect">
                                  <p:stCondLst>
                                    <p:cond delay="0"/>
                                  </p:stCondLst>
                                  <p:childTnLst>
                                    <p:set>
                                      <p:cBhvr>
                                        <p:cTn id="26" dur="1" fill="hold">
                                          <p:stCondLst>
                                            <p:cond delay="0"/>
                                          </p:stCondLst>
                                        </p:cTn>
                                        <p:tgtEl>
                                          <p:spTgt spid="6"/>
                                        </p:tgtEl>
                                        <p:attrNameLst>
                                          <p:attrName>style.visibility</p:attrName>
                                        </p:attrNameLst>
                                      </p:cBhvr>
                                      <p:to>
                                        <p:strVal val="visible"/>
                                      </p:to>
                                    </p:set>
                                  </p:childTnLst>
                                </p:cTn>
                              </p:par>
                              <p:par>
                                <p:cTn id="27" presetID="1" presetClass="entr" presetSubtype="0" fill="hold" grpId="1" nodeType="withEffect">
                                  <p:stCondLst>
                                    <p:cond delay="0"/>
                                  </p:stCondLst>
                                  <p:childTnLst>
                                    <p:set>
                                      <p:cBhvr>
                                        <p:cTn id="28" dur="1" fill="hold">
                                          <p:stCondLst>
                                            <p:cond delay="0"/>
                                          </p:stCondLst>
                                        </p:cTn>
                                        <p:tgtEl>
                                          <p:spTgt spid="22"/>
                                        </p:tgtEl>
                                        <p:attrNameLst>
                                          <p:attrName>style.visibility</p:attrName>
                                        </p:attrNameLst>
                                      </p:cBhvr>
                                      <p:to>
                                        <p:strVal val="visible"/>
                                      </p:to>
                                    </p:set>
                                  </p:childTnLst>
                                </p:cTn>
                              </p:par>
                            </p:childTnLst>
                          </p:cTn>
                        </p:par>
                      </p:childTnLst>
                    </p:cTn>
                  </p:par>
                </p:childTnLst>
              </p:cTn>
              <p:nextCondLst>
                <p:cond evt="onClick" delay="0">
                  <p:tgtEl>
                    <p:spTgt spid="24"/>
                  </p:tgtEl>
                </p:cond>
              </p:nextCondLst>
            </p:seq>
          </p:childTnLst>
        </p:cTn>
      </p:par>
    </p:tnLst>
    <p:bldLst>
      <p:bldP spid="22" grpId="0" animBg="1"/>
      <p:bldP spid="22" grpId="1" animBg="1"/>
      <p:bldP spid="22" grpId="2" animBg="1"/>
      <p:bldP spid="13" grpId="0"/>
      <p:bldP spid="24" grpId="0" animBg="1"/>
      <p:bldP spid="6" grpId="0"/>
      <p:bldP spid="6" grpId="1"/>
      <p:bldP spid="6" grpId="2"/>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תיבת טקסט 3">
            <a:extLst>
              <a:ext uri="{FF2B5EF4-FFF2-40B4-BE49-F238E27FC236}">
                <a16:creationId xmlns:a16="http://schemas.microsoft.com/office/drawing/2014/main" id="{5C3132B1-5031-46B5-B102-DBA08D6DC344}"/>
              </a:ext>
            </a:extLst>
          </p:cNvPr>
          <p:cNvSpPr txBox="1"/>
          <p:nvPr/>
        </p:nvSpPr>
        <p:spPr>
          <a:xfrm>
            <a:off x="5520944" y="140332"/>
            <a:ext cx="6530678" cy="1384995"/>
          </a:xfrm>
          <a:prstGeom prst="rect">
            <a:avLst/>
          </a:prstGeom>
          <a:noFill/>
        </p:spPr>
        <p:txBody>
          <a:bodyPr wrap="square" rtlCol="1">
            <a:spAutoFit/>
          </a:bodyPr>
          <a:lstStyle/>
          <a:p>
            <a:r>
              <a:rPr lang="he-IL" sz="2800" dirty="0">
                <a:latin typeface="Calibri" panose="020F0502020204030204" pitchFamily="34" charset="0"/>
                <a:cs typeface="Calibri" panose="020F0502020204030204" pitchFamily="34" charset="0"/>
              </a:rPr>
              <a:t>שָנִי מָכְרָה בֻּבָּה בַּ־15 שְקָלִים. </a:t>
            </a:r>
          </a:p>
          <a:p>
            <a:r>
              <a:rPr lang="he-IL" sz="2800" dirty="0">
                <a:latin typeface="Calibri" panose="020F0502020204030204" pitchFamily="34" charset="0"/>
                <a:cs typeface="Calibri" panose="020F0502020204030204" pitchFamily="34" charset="0"/>
              </a:rPr>
              <a:t>שִלְמוּ לָה בְּמִסְפַּר הַמַטְבְּעוֹת הַקָטָן בְּיוֹתֵר שֶאֶפְשָר. </a:t>
            </a:r>
          </a:p>
          <a:p>
            <a:r>
              <a:rPr lang="he-IL" sz="2800" dirty="0">
                <a:latin typeface="Calibri" panose="020F0502020204030204" pitchFamily="34" charset="0"/>
                <a:cs typeface="Calibri" panose="020F0502020204030204" pitchFamily="34" charset="0"/>
              </a:rPr>
              <a:t>בְּאֵילוּ מַטְבְּעוֹת שִלְמוּ לָה?</a:t>
            </a:r>
          </a:p>
        </p:txBody>
      </p:sp>
      <p:pic>
        <p:nvPicPr>
          <p:cNvPr id="5" name="Picture 10" descr="10 ₪">
            <a:extLst>
              <a:ext uri="{FF2B5EF4-FFF2-40B4-BE49-F238E27FC236}">
                <a16:creationId xmlns:a16="http://schemas.microsoft.com/office/drawing/2014/main" id="{B18A2955-AC4E-4E03-AE69-7445F650CEF0}"/>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58426" t="23799" r="15505" b="22269"/>
          <a:stretch/>
        </p:blipFill>
        <p:spPr bwMode="auto">
          <a:xfrm>
            <a:off x="5416585" y="2104901"/>
            <a:ext cx="879786" cy="954108"/>
          </a:xfrm>
          <a:prstGeom prst="rect">
            <a:avLst/>
          </a:prstGeom>
          <a:noFill/>
          <a:ln>
            <a:noFill/>
          </a:ln>
          <a:extLst>
            <a:ext uri="{909E8E84-426E-40DD-AFC4-6F175D3DCCD1}">
              <a14:hiddenFill xmlns:a14="http://schemas.microsoft.com/office/drawing/2010/main">
                <a:solidFill>
                  <a:srgbClr val="FFFFFF"/>
                </a:solidFill>
              </a14:hiddenFill>
            </a:ext>
          </a:extLst>
        </p:spPr>
      </p:pic>
      <p:sp>
        <p:nvSpPr>
          <p:cNvPr id="3" name="תיבת טקסט 2">
            <a:extLst>
              <a:ext uri="{FF2B5EF4-FFF2-40B4-BE49-F238E27FC236}">
                <a16:creationId xmlns:a16="http://schemas.microsoft.com/office/drawing/2014/main" id="{3ED2F481-4E37-44F5-B4A7-8EA747D43D98}"/>
              </a:ext>
            </a:extLst>
          </p:cNvPr>
          <p:cNvSpPr txBox="1"/>
          <p:nvPr/>
        </p:nvSpPr>
        <p:spPr>
          <a:xfrm>
            <a:off x="5315696" y="3337343"/>
            <a:ext cx="2216270" cy="646331"/>
          </a:xfrm>
          <a:prstGeom prst="rect">
            <a:avLst/>
          </a:prstGeom>
          <a:noFill/>
        </p:spPr>
        <p:txBody>
          <a:bodyPr wrap="square" rtlCol="1">
            <a:spAutoFit/>
          </a:bodyPr>
          <a:lstStyle/>
          <a:p>
            <a:r>
              <a:rPr lang="en-US" sz="3600" dirty="0">
                <a:solidFill>
                  <a:srgbClr val="45579E"/>
                </a:solidFill>
                <a:latin typeface="Calibri" panose="020F0502020204030204" pitchFamily="34" charset="0"/>
                <a:cs typeface="Calibri" panose="020F0502020204030204" pitchFamily="34" charset="0"/>
              </a:rPr>
              <a:t>10 + 5 = 15</a:t>
            </a:r>
            <a:endParaRPr lang="he-IL" sz="3600" dirty="0">
              <a:solidFill>
                <a:srgbClr val="45579E"/>
              </a:solidFill>
              <a:latin typeface="Calibri" panose="020F0502020204030204" pitchFamily="34" charset="0"/>
              <a:cs typeface="Calibri" panose="020F0502020204030204" pitchFamily="34" charset="0"/>
            </a:endParaRPr>
          </a:p>
        </p:txBody>
      </p:sp>
      <p:pic>
        <p:nvPicPr>
          <p:cNvPr id="9" name="תמונה 8" descr="תמונה שמכילה אוסף תמונות&#10;&#10;התיאור נוצר באופן אוטומטי">
            <a:extLst>
              <a:ext uri="{FF2B5EF4-FFF2-40B4-BE49-F238E27FC236}">
                <a16:creationId xmlns:a16="http://schemas.microsoft.com/office/drawing/2014/main" id="{6EA88E34-A7E0-4A96-8AFE-091B94B048A6}"/>
              </a:ext>
            </a:extLst>
          </p:cNvPr>
          <p:cNvPicPr>
            <a:picLocks noChangeAspect="1"/>
          </p:cNvPicPr>
          <p:nvPr/>
        </p:nvPicPr>
        <p:blipFill rotWithShape="1">
          <a:blip r:embed="rId4">
            <a:extLst>
              <a:ext uri="{28A0092B-C50C-407E-A947-70E740481C1C}">
                <a14:useLocalDpi xmlns:a14="http://schemas.microsoft.com/office/drawing/2010/main" val="0"/>
              </a:ext>
            </a:extLst>
          </a:blip>
          <a:srcRect r="52099"/>
          <a:stretch/>
        </p:blipFill>
        <p:spPr>
          <a:xfrm flipH="1">
            <a:off x="243294" y="3771899"/>
            <a:ext cx="2232729" cy="2927663"/>
          </a:xfrm>
          <a:prstGeom prst="rect">
            <a:avLst/>
          </a:prstGeom>
        </p:spPr>
      </p:pic>
      <p:sp>
        <p:nvSpPr>
          <p:cNvPr id="11" name="לחצו עלי">
            <a:extLst>
              <a:ext uri="{FF2B5EF4-FFF2-40B4-BE49-F238E27FC236}">
                <a16:creationId xmlns:a16="http://schemas.microsoft.com/office/drawing/2014/main" id="{056A9DD6-DD21-4AF5-8CF4-1E19BBBC22DD}"/>
              </a:ext>
            </a:extLst>
          </p:cNvPr>
          <p:cNvSpPr/>
          <p:nvPr/>
        </p:nvSpPr>
        <p:spPr>
          <a:xfrm>
            <a:off x="5235194" y="5437749"/>
            <a:ext cx="2633759" cy="1160371"/>
          </a:xfrm>
          <a:custGeom>
            <a:avLst/>
            <a:gdLst>
              <a:gd name="connsiteX0" fmla="*/ 254115 w 3369197"/>
              <a:gd name="connsiteY0" fmla="*/ 6913 h 1475174"/>
              <a:gd name="connsiteX1" fmla="*/ 171565 w 3369197"/>
              <a:gd name="connsiteY1" fmla="*/ 563 h 1475174"/>
              <a:gd name="connsiteX2" fmla="*/ 95365 w 3369197"/>
              <a:gd name="connsiteY2" fmla="*/ 19613 h 1475174"/>
              <a:gd name="connsiteX3" fmla="*/ 19165 w 3369197"/>
              <a:gd name="connsiteY3" fmla="*/ 64063 h 1475174"/>
              <a:gd name="connsiteX4" fmla="*/ 115 w 3369197"/>
              <a:gd name="connsiteY4" fmla="*/ 191063 h 1475174"/>
              <a:gd name="connsiteX5" fmla="*/ 12815 w 3369197"/>
              <a:gd name="connsiteY5" fmla="*/ 362513 h 1475174"/>
              <a:gd name="connsiteX6" fmla="*/ 44565 w 3369197"/>
              <a:gd name="connsiteY6" fmla="*/ 692713 h 1475174"/>
              <a:gd name="connsiteX7" fmla="*/ 95365 w 3369197"/>
              <a:gd name="connsiteY7" fmla="*/ 1162613 h 1475174"/>
              <a:gd name="connsiteX8" fmla="*/ 108065 w 3369197"/>
              <a:gd name="connsiteY8" fmla="*/ 1327713 h 1475174"/>
              <a:gd name="connsiteX9" fmla="*/ 120765 w 3369197"/>
              <a:gd name="connsiteY9" fmla="*/ 1410263 h 1475174"/>
              <a:gd name="connsiteX10" fmla="*/ 171565 w 3369197"/>
              <a:gd name="connsiteY10" fmla="*/ 1454713 h 1475174"/>
              <a:gd name="connsiteX11" fmla="*/ 355715 w 3369197"/>
              <a:gd name="connsiteY11" fmla="*/ 1473763 h 1475174"/>
              <a:gd name="connsiteX12" fmla="*/ 558915 w 3369197"/>
              <a:gd name="connsiteY12" fmla="*/ 1473763 h 1475174"/>
              <a:gd name="connsiteX13" fmla="*/ 1187565 w 3369197"/>
              <a:gd name="connsiteY13" fmla="*/ 1467413 h 1475174"/>
              <a:gd name="connsiteX14" fmla="*/ 2482965 w 3369197"/>
              <a:gd name="connsiteY14" fmla="*/ 1467413 h 1475174"/>
              <a:gd name="connsiteX15" fmla="*/ 3137015 w 3369197"/>
              <a:gd name="connsiteY15" fmla="*/ 1467413 h 1475174"/>
              <a:gd name="connsiteX16" fmla="*/ 3187815 w 3369197"/>
              <a:gd name="connsiteY16" fmla="*/ 1454713 h 1475174"/>
              <a:gd name="connsiteX17" fmla="*/ 3264015 w 3369197"/>
              <a:gd name="connsiteY17" fmla="*/ 1422963 h 1475174"/>
              <a:gd name="connsiteX18" fmla="*/ 3302115 w 3369197"/>
              <a:gd name="connsiteY18" fmla="*/ 1384863 h 1475174"/>
              <a:gd name="connsiteX19" fmla="*/ 3340215 w 3369197"/>
              <a:gd name="connsiteY19" fmla="*/ 1207063 h 1475174"/>
              <a:gd name="connsiteX20" fmla="*/ 3365615 w 3369197"/>
              <a:gd name="connsiteY20" fmla="*/ 260913 h 1475174"/>
              <a:gd name="connsiteX21" fmla="*/ 3365615 w 3369197"/>
              <a:gd name="connsiteY21" fmla="*/ 191063 h 1475174"/>
              <a:gd name="connsiteX22" fmla="*/ 3333865 w 3369197"/>
              <a:gd name="connsiteY22" fmla="*/ 70413 h 1475174"/>
              <a:gd name="connsiteX23" fmla="*/ 3308465 w 3369197"/>
              <a:gd name="connsiteY23" fmla="*/ 38663 h 1475174"/>
              <a:gd name="connsiteX24" fmla="*/ 3257665 w 3369197"/>
              <a:gd name="connsiteY24" fmla="*/ 19613 h 1475174"/>
              <a:gd name="connsiteX25" fmla="*/ 3225915 w 3369197"/>
              <a:gd name="connsiteY25" fmla="*/ 13263 h 1475174"/>
              <a:gd name="connsiteX26" fmla="*/ 3111615 w 3369197"/>
              <a:gd name="connsiteY26" fmla="*/ 6913 h 1475174"/>
              <a:gd name="connsiteX27" fmla="*/ 3041765 w 3369197"/>
              <a:gd name="connsiteY27" fmla="*/ 6913 h 1475174"/>
              <a:gd name="connsiteX28" fmla="*/ 254115 w 3369197"/>
              <a:gd name="connsiteY28" fmla="*/ 6913 h 1475174"/>
              <a:gd name="connsiteX0" fmla="*/ 254115 w 3366916"/>
              <a:gd name="connsiteY0" fmla="*/ 6913 h 1475174"/>
              <a:gd name="connsiteX1" fmla="*/ 171565 w 3366916"/>
              <a:gd name="connsiteY1" fmla="*/ 563 h 1475174"/>
              <a:gd name="connsiteX2" fmla="*/ 95365 w 3366916"/>
              <a:gd name="connsiteY2" fmla="*/ 19613 h 1475174"/>
              <a:gd name="connsiteX3" fmla="*/ 19165 w 3366916"/>
              <a:gd name="connsiteY3" fmla="*/ 64063 h 1475174"/>
              <a:gd name="connsiteX4" fmla="*/ 115 w 3366916"/>
              <a:gd name="connsiteY4" fmla="*/ 191063 h 1475174"/>
              <a:gd name="connsiteX5" fmla="*/ 12815 w 3366916"/>
              <a:gd name="connsiteY5" fmla="*/ 362513 h 1475174"/>
              <a:gd name="connsiteX6" fmla="*/ 44565 w 3366916"/>
              <a:gd name="connsiteY6" fmla="*/ 692713 h 1475174"/>
              <a:gd name="connsiteX7" fmla="*/ 95365 w 3366916"/>
              <a:gd name="connsiteY7" fmla="*/ 1162613 h 1475174"/>
              <a:gd name="connsiteX8" fmla="*/ 108065 w 3366916"/>
              <a:gd name="connsiteY8" fmla="*/ 1327713 h 1475174"/>
              <a:gd name="connsiteX9" fmla="*/ 120765 w 3366916"/>
              <a:gd name="connsiteY9" fmla="*/ 1410263 h 1475174"/>
              <a:gd name="connsiteX10" fmla="*/ 171565 w 3366916"/>
              <a:gd name="connsiteY10" fmla="*/ 1454713 h 1475174"/>
              <a:gd name="connsiteX11" fmla="*/ 355715 w 3366916"/>
              <a:gd name="connsiteY11" fmla="*/ 1473763 h 1475174"/>
              <a:gd name="connsiteX12" fmla="*/ 558915 w 3366916"/>
              <a:gd name="connsiteY12" fmla="*/ 1473763 h 1475174"/>
              <a:gd name="connsiteX13" fmla="*/ 1187565 w 3366916"/>
              <a:gd name="connsiteY13" fmla="*/ 1467413 h 1475174"/>
              <a:gd name="connsiteX14" fmla="*/ 2482965 w 3366916"/>
              <a:gd name="connsiteY14" fmla="*/ 1467413 h 1475174"/>
              <a:gd name="connsiteX15" fmla="*/ 3137015 w 3366916"/>
              <a:gd name="connsiteY15" fmla="*/ 1467413 h 1475174"/>
              <a:gd name="connsiteX16" fmla="*/ 3187815 w 3366916"/>
              <a:gd name="connsiteY16" fmla="*/ 1454713 h 1475174"/>
              <a:gd name="connsiteX17" fmla="*/ 3264015 w 3366916"/>
              <a:gd name="connsiteY17" fmla="*/ 1422963 h 1475174"/>
              <a:gd name="connsiteX18" fmla="*/ 3302115 w 3366916"/>
              <a:gd name="connsiteY18" fmla="*/ 1384863 h 1475174"/>
              <a:gd name="connsiteX19" fmla="*/ 3340215 w 3366916"/>
              <a:gd name="connsiteY19" fmla="*/ 1207063 h 1475174"/>
              <a:gd name="connsiteX20" fmla="*/ 3365615 w 3366916"/>
              <a:gd name="connsiteY20" fmla="*/ 260913 h 1475174"/>
              <a:gd name="connsiteX21" fmla="*/ 3360162 w 3366916"/>
              <a:gd name="connsiteY21" fmla="*/ 143441 h 1475174"/>
              <a:gd name="connsiteX22" fmla="*/ 3333865 w 3366916"/>
              <a:gd name="connsiteY22" fmla="*/ 70413 h 1475174"/>
              <a:gd name="connsiteX23" fmla="*/ 3308465 w 3366916"/>
              <a:gd name="connsiteY23" fmla="*/ 38663 h 1475174"/>
              <a:gd name="connsiteX24" fmla="*/ 3257665 w 3366916"/>
              <a:gd name="connsiteY24" fmla="*/ 19613 h 1475174"/>
              <a:gd name="connsiteX25" fmla="*/ 3225915 w 3366916"/>
              <a:gd name="connsiteY25" fmla="*/ 13263 h 1475174"/>
              <a:gd name="connsiteX26" fmla="*/ 3111615 w 3366916"/>
              <a:gd name="connsiteY26" fmla="*/ 6913 h 1475174"/>
              <a:gd name="connsiteX27" fmla="*/ 3041765 w 3366916"/>
              <a:gd name="connsiteY27" fmla="*/ 6913 h 1475174"/>
              <a:gd name="connsiteX28" fmla="*/ 254115 w 3366916"/>
              <a:gd name="connsiteY28" fmla="*/ 6913 h 1475174"/>
              <a:gd name="connsiteX0" fmla="*/ 254115 w 3368387"/>
              <a:gd name="connsiteY0" fmla="*/ 6913 h 1475174"/>
              <a:gd name="connsiteX1" fmla="*/ 171565 w 3368387"/>
              <a:gd name="connsiteY1" fmla="*/ 563 h 1475174"/>
              <a:gd name="connsiteX2" fmla="*/ 95365 w 3368387"/>
              <a:gd name="connsiteY2" fmla="*/ 19613 h 1475174"/>
              <a:gd name="connsiteX3" fmla="*/ 19165 w 3368387"/>
              <a:gd name="connsiteY3" fmla="*/ 64063 h 1475174"/>
              <a:gd name="connsiteX4" fmla="*/ 115 w 3368387"/>
              <a:gd name="connsiteY4" fmla="*/ 191063 h 1475174"/>
              <a:gd name="connsiteX5" fmla="*/ 12815 w 3368387"/>
              <a:gd name="connsiteY5" fmla="*/ 362513 h 1475174"/>
              <a:gd name="connsiteX6" fmla="*/ 44565 w 3368387"/>
              <a:gd name="connsiteY6" fmla="*/ 692713 h 1475174"/>
              <a:gd name="connsiteX7" fmla="*/ 95365 w 3368387"/>
              <a:gd name="connsiteY7" fmla="*/ 1162613 h 1475174"/>
              <a:gd name="connsiteX8" fmla="*/ 108065 w 3368387"/>
              <a:gd name="connsiteY8" fmla="*/ 1327713 h 1475174"/>
              <a:gd name="connsiteX9" fmla="*/ 120765 w 3368387"/>
              <a:gd name="connsiteY9" fmla="*/ 1410263 h 1475174"/>
              <a:gd name="connsiteX10" fmla="*/ 171565 w 3368387"/>
              <a:gd name="connsiteY10" fmla="*/ 1454713 h 1475174"/>
              <a:gd name="connsiteX11" fmla="*/ 355715 w 3368387"/>
              <a:gd name="connsiteY11" fmla="*/ 1473763 h 1475174"/>
              <a:gd name="connsiteX12" fmla="*/ 558915 w 3368387"/>
              <a:gd name="connsiteY12" fmla="*/ 1473763 h 1475174"/>
              <a:gd name="connsiteX13" fmla="*/ 1187565 w 3368387"/>
              <a:gd name="connsiteY13" fmla="*/ 1467413 h 1475174"/>
              <a:gd name="connsiteX14" fmla="*/ 2482965 w 3368387"/>
              <a:gd name="connsiteY14" fmla="*/ 1467413 h 1475174"/>
              <a:gd name="connsiteX15" fmla="*/ 3137015 w 3368387"/>
              <a:gd name="connsiteY15" fmla="*/ 1467413 h 1475174"/>
              <a:gd name="connsiteX16" fmla="*/ 3187815 w 3368387"/>
              <a:gd name="connsiteY16" fmla="*/ 1454713 h 1475174"/>
              <a:gd name="connsiteX17" fmla="*/ 3264015 w 3368387"/>
              <a:gd name="connsiteY17" fmla="*/ 1422963 h 1475174"/>
              <a:gd name="connsiteX18" fmla="*/ 3302115 w 3368387"/>
              <a:gd name="connsiteY18" fmla="*/ 1384863 h 1475174"/>
              <a:gd name="connsiteX19" fmla="*/ 3340215 w 3368387"/>
              <a:gd name="connsiteY19" fmla="*/ 1207063 h 1475174"/>
              <a:gd name="connsiteX20" fmla="*/ 3367306 w 3368387"/>
              <a:gd name="connsiteY20" fmla="*/ 326797 h 1475174"/>
              <a:gd name="connsiteX21" fmla="*/ 3360162 w 3368387"/>
              <a:gd name="connsiteY21" fmla="*/ 143441 h 1475174"/>
              <a:gd name="connsiteX22" fmla="*/ 3333865 w 3368387"/>
              <a:gd name="connsiteY22" fmla="*/ 70413 h 1475174"/>
              <a:gd name="connsiteX23" fmla="*/ 3308465 w 3368387"/>
              <a:gd name="connsiteY23" fmla="*/ 38663 h 1475174"/>
              <a:gd name="connsiteX24" fmla="*/ 3257665 w 3368387"/>
              <a:gd name="connsiteY24" fmla="*/ 19613 h 1475174"/>
              <a:gd name="connsiteX25" fmla="*/ 3225915 w 3368387"/>
              <a:gd name="connsiteY25" fmla="*/ 13263 h 1475174"/>
              <a:gd name="connsiteX26" fmla="*/ 3111615 w 3368387"/>
              <a:gd name="connsiteY26" fmla="*/ 6913 h 1475174"/>
              <a:gd name="connsiteX27" fmla="*/ 3041765 w 3368387"/>
              <a:gd name="connsiteY27" fmla="*/ 6913 h 1475174"/>
              <a:gd name="connsiteX28" fmla="*/ 254115 w 3368387"/>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137015 w 3368651"/>
              <a:gd name="connsiteY15" fmla="*/ 1467413 h 1475174"/>
              <a:gd name="connsiteX16" fmla="*/ 3187815 w 3368651"/>
              <a:gd name="connsiteY16" fmla="*/ 1454713 h 1475174"/>
              <a:gd name="connsiteX17" fmla="*/ 3264015 w 3368651"/>
              <a:gd name="connsiteY17" fmla="*/ 1422963 h 1475174"/>
              <a:gd name="connsiteX18" fmla="*/ 3302115 w 3368651"/>
              <a:gd name="connsiteY18" fmla="*/ 1384863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137015 w 3368651"/>
              <a:gd name="connsiteY15" fmla="*/ 1467413 h 1475174"/>
              <a:gd name="connsiteX16" fmla="*/ 3187815 w 3368651"/>
              <a:gd name="connsiteY16" fmla="*/ 1454713 h 1475174"/>
              <a:gd name="connsiteX17" fmla="*/ 3264015 w 3368651"/>
              <a:gd name="connsiteY17" fmla="*/ 1422963 h 1475174"/>
              <a:gd name="connsiteX18" fmla="*/ 3314918 w 3368651"/>
              <a:gd name="connsiteY18" fmla="*/ 1343591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041074 w 3368651"/>
              <a:gd name="connsiteY15" fmla="*/ 1465035 h 1475174"/>
              <a:gd name="connsiteX16" fmla="*/ 3187815 w 3368651"/>
              <a:gd name="connsiteY16" fmla="*/ 1454713 h 1475174"/>
              <a:gd name="connsiteX17" fmla="*/ 3264015 w 3368651"/>
              <a:gd name="connsiteY17" fmla="*/ 1422963 h 1475174"/>
              <a:gd name="connsiteX18" fmla="*/ 3314918 w 3368651"/>
              <a:gd name="connsiteY18" fmla="*/ 1343591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304121 w 3368651"/>
              <a:gd name="connsiteY0" fmla="*/ 3518 h 1476542"/>
              <a:gd name="connsiteX1" fmla="*/ 171565 w 3368651"/>
              <a:gd name="connsiteY1" fmla="*/ 1931 h 1476542"/>
              <a:gd name="connsiteX2" fmla="*/ 95365 w 3368651"/>
              <a:gd name="connsiteY2" fmla="*/ 20981 h 1476542"/>
              <a:gd name="connsiteX3" fmla="*/ 19165 w 3368651"/>
              <a:gd name="connsiteY3" fmla="*/ 65431 h 1476542"/>
              <a:gd name="connsiteX4" fmla="*/ 115 w 3368651"/>
              <a:gd name="connsiteY4" fmla="*/ 192431 h 1476542"/>
              <a:gd name="connsiteX5" fmla="*/ 12815 w 3368651"/>
              <a:gd name="connsiteY5" fmla="*/ 363881 h 1476542"/>
              <a:gd name="connsiteX6" fmla="*/ 44565 w 3368651"/>
              <a:gd name="connsiteY6" fmla="*/ 694081 h 1476542"/>
              <a:gd name="connsiteX7" fmla="*/ 95365 w 3368651"/>
              <a:gd name="connsiteY7" fmla="*/ 1163981 h 1476542"/>
              <a:gd name="connsiteX8" fmla="*/ 108065 w 3368651"/>
              <a:gd name="connsiteY8" fmla="*/ 1329081 h 1476542"/>
              <a:gd name="connsiteX9" fmla="*/ 120765 w 3368651"/>
              <a:gd name="connsiteY9" fmla="*/ 1411631 h 1476542"/>
              <a:gd name="connsiteX10" fmla="*/ 171565 w 3368651"/>
              <a:gd name="connsiteY10" fmla="*/ 1456081 h 1476542"/>
              <a:gd name="connsiteX11" fmla="*/ 355715 w 3368651"/>
              <a:gd name="connsiteY11" fmla="*/ 1475131 h 1476542"/>
              <a:gd name="connsiteX12" fmla="*/ 558915 w 3368651"/>
              <a:gd name="connsiteY12" fmla="*/ 1475131 h 1476542"/>
              <a:gd name="connsiteX13" fmla="*/ 1187565 w 3368651"/>
              <a:gd name="connsiteY13" fmla="*/ 1468781 h 1476542"/>
              <a:gd name="connsiteX14" fmla="*/ 2482965 w 3368651"/>
              <a:gd name="connsiteY14" fmla="*/ 1468781 h 1476542"/>
              <a:gd name="connsiteX15" fmla="*/ 3041074 w 3368651"/>
              <a:gd name="connsiteY15" fmla="*/ 1466403 h 1476542"/>
              <a:gd name="connsiteX16" fmla="*/ 3187815 w 3368651"/>
              <a:gd name="connsiteY16" fmla="*/ 1456081 h 1476542"/>
              <a:gd name="connsiteX17" fmla="*/ 3264015 w 3368651"/>
              <a:gd name="connsiteY17" fmla="*/ 1424331 h 1476542"/>
              <a:gd name="connsiteX18" fmla="*/ 3314918 w 3368651"/>
              <a:gd name="connsiteY18" fmla="*/ 1344959 h 1476542"/>
              <a:gd name="connsiteX19" fmla="*/ 3336349 w 3368651"/>
              <a:gd name="connsiteY19" fmla="*/ 1156840 h 1476542"/>
              <a:gd name="connsiteX20" fmla="*/ 3367306 w 3368651"/>
              <a:gd name="connsiteY20" fmla="*/ 328165 h 1476542"/>
              <a:gd name="connsiteX21" fmla="*/ 3360162 w 3368651"/>
              <a:gd name="connsiteY21" fmla="*/ 144809 h 1476542"/>
              <a:gd name="connsiteX22" fmla="*/ 3333865 w 3368651"/>
              <a:gd name="connsiteY22" fmla="*/ 71781 h 1476542"/>
              <a:gd name="connsiteX23" fmla="*/ 3308465 w 3368651"/>
              <a:gd name="connsiteY23" fmla="*/ 40031 h 1476542"/>
              <a:gd name="connsiteX24" fmla="*/ 3257665 w 3368651"/>
              <a:gd name="connsiteY24" fmla="*/ 20981 h 1476542"/>
              <a:gd name="connsiteX25" fmla="*/ 3225915 w 3368651"/>
              <a:gd name="connsiteY25" fmla="*/ 14631 h 1476542"/>
              <a:gd name="connsiteX26" fmla="*/ 3111615 w 3368651"/>
              <a:gd name="connsiteY26" fmla="*/ 8281 h 1476542"/>
              <a:gd name="connsiteX27" fmla="*/ 3041765 w 3368651"/>
              <a:gd name="connsiteY27" fmla="*/ 8281 h 1476542"/>
              <a:gd name="connsiteX28" fmla="*/ 304121 w 3368651"/>
              <a:gd name="connsiteY28" fmla="*/ 3518 h 1476542"/>
              <a:gd name="connsiteX0" fmla="*/ 304121 w 3368651"/>
              <a:gd name="connsiteY0" fmla="*/ 7213 h 1480237"/>
              <a:gd name="connsiteX1" fmla="*/ 188234 w 3368651"/>
              <a:gd name="connsiteY1" fmla="*/ 864 h 1480237"/>
              <a:gd name="connsiteX2" fmla="*/ 95365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04121 w 3368651"/>
              <a:gd name="connsiteY28" fmla="*/ 7213 h 1480237"/>
              <a:gd name="connsiteX0" fmla="*/ 304121 w 3368651"/>
              <a:gd name="connsiteY0" fmla="*/ 7213 h 1480237"/>
              <a:gd name="connsiteX1" fmla="*/ 188234 w 3368651"/>
              <a:gd name="connsiteY1" fmla="*/ 864 h 1480237"/>
              <a:gd name="connsiteX2" fmla="*/ 81078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04121 w 3368651"/>
              <a:gd name="connsiteY28" fmla="*/ 7213 h 1480237"/>
              <a:gd name="connsiteX0" fmla="*/ 325552 w 3368651"/>
              <a:gd name="connsiteY0" fmla="*/ 7213 h 1480237"/>
              <a:gd name="connsiteX1" fmla="*/ 188234 w 3368651"/>
              <a:gd name="connsiteY1" fmla="*/ 864 h 1480237"/>
              <a:gd name="connsiteX2" fmla="*/ 81078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25552 w 3368651"/>
              <a:gd name="connsiteY28" fmla="*/ 7213 h 1480237"/>
              <a:gd name="connsiteX0" fmla="*/ 325447 w 3368546"/>
              <a:gd name="connsiteY0" fmla="*/ 7213 h 1480237"/>
              <a:gd name="connsiteX1" fmla="*/ 188129 w 3368546"/>
              <a:gd name="connsiteY1" fmla="*/ 864 h 1480237"/>
              <a:gd name="connsiteX2" fmla="*/ 80973 w 3368546"/>
              <a:gd name="connsiteY2" fmla="*/ 24676 h 1480237"/>
              <a:gd name="connsiteX3" fmla="*/ 14297 w 3368546"/>
              <a:gd name="connsiteY3" fmla="*/ 81033 h 1480237"/>
              <a:gd name="connsiteX4" fmla="*/ 10 w 3368546"/>
              <a:gd name="connsiteY4" fmla="*/ 196126 h 1480237"/>
              <a:gd name="connsiteX5" fmla="*/ 12710 w 3368546"/>
              <a:gd name="connsiteY5" fmla="*/ 367576 h 1480237"/>
              <a:gd name="connsiteX6" fmla="*/ 44460 w 3368546"/>
              <a:gd name="connsiteY6" fmla="*/ 697776 h 1480237"/>
              <a:gd name="connsiteX7" fmla="*/ 95260 w 3368546"/>
              <a:gd name="connsiteY7" fmla="*/ 1167676 h 1480237"/>
              <a:gd name="connsiteX8" fmla="*/ 107960 w 3368546"/>
              <a:gd name="connsiteY8" fmla="*/ 1332776 h 1480237"/>
              <a:gd name="connsiteX9" fmla="*/ 120660 w 3368546"/>
              <a:gd name="connsiteY9" fmla="*/ 1415326 h 1480237"/>
              <a:gd name="connsiteX10" fmla="*/ 171460 w 3368546"/>
              <a:gd name="connsiteY10" fmla="*/ 1459776 h 1480237"/>
              <a:gd name="connsiteX11" fmla="*/ 355610 w 3368546"/>
              <a:gd name="connsiteY11" fmla="*/ 1478826 h 1480237"/>
              <a:gd name="connsiteX12" fmla="*/ 558810 w 3368546"/>
              <a:gd name="connsiteY12" fmla="*/ 1478826 h 1480237"/>
              <a:gd name="connsiteX13" fmla="*/ 1187460 w 3368546"/>
              <a:gd name="connsiteY13" fmla="*/ 1472476 h 1480237"/>
              <a:gd name="connsiteX14" fmla="*/ 2482860 w 3368546"/>
              <a:gd name="connsiteY14" fmla="*/ 1472476 h 1480237"/>
              <a:gd name="connsiteX15" fmla="*/ 3040969 w 3368546"/>
              <a:gd name="connsiteY15" fmla="*/ 1470098 h 1480237"/>
              <a:gd name="connsiteX16" fmla="*/ 3187710 w 3368546"/>
              <a:gd name="connsiteY16" fmla="*/ 1459776 h 1480237"/>
              <a:gd name="connsiteX17" fmla="*/ 3263910 w 3368546"/>
              <a:gd name="connsiteY17" fmla="*/ 1428026 h 1480237"/>
              <a:gd name="connsiteX18" fmla="*/ 3314813 w 3368546"/>
              <a:gd name="connsiteY18" fmla="*/ 1348654 h 1480237"/>
              <a:gd name="connsiteX19" fmla="*/ 3336244 w 3368546"/>
              <a:gd name="connsiteY19" fmla="*/ 1160535 h 1480237"/>
              <a:gd name="connsiteX20" fmla="*/ 3367201 w 3368546"/>
              <a:gd name="connsiteY20" fmla="*/ 331860 h 1480237"/>
              <a:gd name="connsiteX21" fmla="*/ 3360057 w 3368546"/>
              <a:gd name="connsiteY21" fmla="*/ 148504 h 1480237"/>
              <a:gd name="connsiteX22" fmla="*/ 3333760 w 3368546"/>
              <a:gd name="connsiteY22" fmla="*/ 75476 h 1480237"/>
              <a:gd name="connsiteX23" fmla="*/ 3308360 w 3368546"/>
              <a:gd name="connsiteY23" fmla="*/ 43726 h 1480237"/>
              <a:gd name="connsiteX24" fmla="*/ 3257560 w 3368546"/>
              <a:gd name="connsiteY24" fmla="*/ 24676 h 1480237"/>
              <a:gd name="connsiteX25" fmla="*/ 3225810 w 3368546"/>
              <a:gd name="connsiteY25" fmla="*/ 18326 h 1480237"/>
              <a:gd name="connsiteX26" fmla="*/ 3111510 w 3368546"/>
              <a:gd name="connsiteY26" fmla="*/ 11976 h 1480237"/>
              <a:gd name="connsiteX27" fmla="*/ 3041660 w 3368546"/>
              <a:gd name="connsiteY27" fmla="*/ 11976 h 1480237"/>
              <a:gd name="connsiteX28" fmla="*/ 325447 w 3368546"/>
              <a:gd name="connsiteY28" fmla="*/ 7213 h 1480237"/>
              <a:gd name="connsiteX0" fmla="*/ 325447 w 3368546"/>
              <a:gd name="connsiteY0" fmla="*/ 5196 h 1478220"/>
              <a:gd name="connsiteX1" fmla="*/ 173842 w 3368546"/>
              <a:gd name="connsiteY1" fmla="*/ 1228 h 1478220"/>
              <a:gd name="connsiteX2" fmla="*/ 80973 w 3368546"/>
              <a:gd name="connsiteY2" fmla="*/ 22659 h 1478220"/>
              <a:gd name="connsiteX3" fmla="*/ 14297 w 3368546"/>
              <a:gd name="connsiteY3" fmla="*/ 79016 h 1478220"/>
              <a:gd name="connsiteX4" fmla="*/ 10 w 3368546"/>
              <a:gd name="connsiteY4" fmla="*/ 194109 h 1478220"/>
              <a:gd name="connsiteX5" fmla="*/ 12710 w 3368546"/>
              <a:gd name="connsiteY5" fmla="*/ 365559 h 1478220"/>
              <a:gd name="connsiteX6" fmla="*/ 44460 w 3368546"/>
              <a:gd name="connsiteY6" fmla="*/ 695759 h 1478220"/>
              <a:gd name="connsiteX7" fmla="*/ 95260 w 3368546"/>
              <a:gd name="connsiteY7" fmla="*/ 1165659 h 1478220"/>
              <a:gd name="connsiteX8" fmla="*/ 107960 w 3368546"/>
              <a:gd name="connsiteY8" fmla="*/ 1330759 h 1478220"/>
              <a:gd name="connsiteX9" fmla="*/ 120660 w 3368546"/>
              <a:gd name="connsiteY9" fmla="*/ 1413309 h 1478220"/>
              <a:gd name="connsiteX10" fmla="*/ 171460 w 3368546"/>
              <a:gd name="connsiteY10" fmla="*/ 1457759 h 1478220"/>
              <a:gd name="connsiteX11" fmla="*/ 355610 w 3368546"/>
              <a:gd name="connsiteY11" fmla="*/ 1476809 h 1478220"/>
              <a:gd name="connsiteX12" fmla="*/ 558810 w 3368546"/>
              <a:gd name="connsiteY12" fmla="*/ 1476809 h 1478220"/>
              <a:gd name="connsiteX13" fmla="*/ 1187460 w 3368546"/>
              <a:gd name="connsiteY13" fmla="*/ 1470459 h 1478220"/>
              <a:gd name="connsiteX14" fmla="*/ 2482860 w 3368546"/>
              <a:gd name="connsiteY14" fmla="*/ 1470459 h 1478220"/>
              <a:gd name="connsiteX15" fmla="*/ 3040969 w 3368546"/>
              <a:gd name="connsiteY15" fmla="*/ 1468081 h 1478220"/>
              <a:gd name="connsiteX16" fmla="*/ 3187710 w 3368546"/>
              <a:gd name="connsiteY16" fmla="*/ 1457759 h 1478220"/>
              <a:gd name="connsiteX17" fmla="*/ 3263910 w 3368546"/>
              <a:gd name="connsiteY17" fmla="*/ 1426009 h 1478220"/>
              <a:gd name="connsiteX18" fmla="*/ 3314813 w 3368546"/>
              <a:gd name="connsiteY18" fmla="*/ 1346637 h 1478220"/>
              <a:gd name="connsiteX19" fmla="*/ 3336244 w 3368546"/>
              <a:gd name="connsiteY19" fmla="*/ 1158518 h 1478220"/>
              <a:gd name="connsiteX20" fmla="*/ 3367201 w 3368546"/>
              <a:gd name="connsiteY20" fmla="*/ 329843 h 1478220"/>
              <a:gd name="connsiteX21" fmla="*/ 3360057 w 3368546"/>
              <a:gd name="connsiteY21" fmla="*/ 146487 h 1478220"/>
              <a:gd name="connsiteX22" fmla="*/ 3333760 w 3368546"/>
              <a:gd name="connsiteY22" fmla="*/ 73459 h 1478220"/>
              <a:gd name="connsiteX23" fmla="*/ 3308360 w 3368546"/>
              <a:gd name="connsiteY23" fmla="*/ 41709 h 1478220"/>
              <a:gd name="connsiteX24" fmla="*/ 3257560 w 3368546"/>
              <a:gd name="connsiteY24" fmla="*/ 22659 h 1478220"/>
              <a:gd name="connsiteX25" fmla="*/ 3225810 w 3368546"/>
              <a:gd name="connsiteY25" fmla="*/ 16309 h 1478220"/>
              <a:gd name="connsiteX26" fmla="*/ 3111510 w 3368546"/>
              <a:gd name="connsiteY26" fmla="*/ 9959 h 1478220"/>
              <a:gd name="connsiteX27" fmla="*/ 3041660 w 3368546"/>
              <a:gd name="connsiteY27" fmla="*/ 9959 h 1478220"/>
              <a:gd name="connsiteX28" fmla="*/ 325447 w 3368546"/>
              <a:gd name="connsiteY28" fmla="*/ 5196 h 1478220"/>
              <a:gd name="connsiteX0" fmla="*/ 344497 w 3368546"/>
              <a:gd name="connsiteY0" fmla="*/ 1551 h 1484100"/>
              <a:gd name="connsiteX1" fmla="*/ 173842 w 3368546"/>
              <a:gd name="connsiteY1" fmla="*/ 7108 h 1484100"/>
              <a:gd name="connsiteX2" fmla="*/ 80973 w 3368546"/>
              <a:gd name="connsiteY2" fmla="*/ 28539 h 1484100"/>
              <a:gd name="connsiteX3" fmla="*/ 14297 w 3368546"/>
              <a:gd name="connsiteY3" fmla="*/ 84896 h 1484100"/>
              <a:gd name="connsiteX4" fmla="*/ 10 w 3368546"/>
              <a:gd name="connsiteY4" fmla="*/ 199989 h 1484100"/>
              <a:gd name="connsiteX5" fmla="*/ 12710 w 3368546"/>
              <a:gd name="connsiteY5" fmla="*/ 371439 h 1484100"/>
              <a:gd name="connsiteX6" fmla="*/ 44460 w 3368546"/>
              <a:gd name="connsiteY6" fmla="*/ 701639 h 1484100"/>
              <a:gd name="connsiteX7" fmla="*/ 95260 w 3368546"/>
              <a:gd name="connsiteY7" fmla="*/ 1171539 h 1484100"/>
              <a:gd name="connsiteX8" fmla="*/ 107960 w 3368546"/>
              <a:gd name="connsiteY8" fmla="*/ 1336639 h 1484100"/>
              <a:gd name="connsiteX9" fmla="*/ 120660 w 3368546"/>
              <a:gd name="connsiteY9" fmla="*/ 1419189 h 1484100"/>
              <a:gd name="connsiteX10" fmla="*/ 171460 w 3368546"/>
              <a:gd name="connsiteY10" fmla="*/ 1463639 h 1484100"/>
              <a:gd name="connsiteX11" fmla="*/ 355610 w 3368546"/>
              <a:gd name="connsiteY11" fmla="*/ 1482689 h 1484100"/>
              <a:gd name="connsiteX12" fmla="*/ 558810 w 3368546"/>
              <a:gd name="connsiteY12" fmla="*/ 1482689 h 1484100"/>
              <a:gd name="connsiteX13" fmla="*/ 1187460 w 3368546"/>
              <a:gd name="connsiteY13" fmla="*/ 1476339 h 1484100"/>
              <a:gd name="connsiteX14" fmla="*/ 2482860 w 3368546"/>
              <a:gd name="connsiteY14" fmla="*/ 1476339 h 1484100"/>
              <a:gd name="connsiteX15" fmla="*/ 3040969 w 3368546"/>
              <a:gd name="connsiteY15" fmla="*/ 1473961 h 1484100"/>
              <a:gd name="connsiteX16" fmla="*/ 3187710 w 3368546"/>
              <a:gd name="connsiteY16" fmla="*/ 1463639 h 1484100"/>
              <a:gd name="connsiteX17" fmla="*/ 3263910 w 3368546"/>
              <a:gd name="connsiteY17" fmla="*/ 1431889 h 1484100"/>
              <a:gd name="connsiteX18" fmla="*/ 3314813 w 3368546"/>
              <a:gd name="connsiteY18" fmla="*/ 1352517 h 1484100"/>
              <a:gd name="connsiteX19" fmla="*/ 3336244 w 3368546"/>
              <a:gd name="connsiteY19" fmla="*/ 1164398 h 1484100"/>
              <a:gd name="connsiteX20" fmla="*/ 3367201 w 3368546"/>
              <a:gd name="connsiteY20" fmla="*/ 335723 h 1484100"/>
              <a:gd name="connsiteX21" fmla="*/ 3360057 w 3368546"/>
              <a:gd name="connsiteY21" fmla="*/ 152367 h 1484100"/>
              <a:gd name="connsiteX22" fmla="*/ 3333760 w 3368546"/>
              <a:gd name="connsiteY22" fmla="*/ 79339 h 1484100"/>
              <a:gd name="connsiteX23" fmla="*/ 3308360 w 3368546"/>
              <a:gd name="connsiteY23" fmla="*/ 47589 h 1484100"/>
              <a:gd name="connsiteX24" fmla="*/ 3257560 w 3368546"/>
              <a:gd name="connsiteY24" fmla="*/ 28539 h 1484100"/>
              <a:gd name="connsiteX25" fmla="*/ 3225810 w 3368546"/>
              <a:gd name="connsiteY25" fmla="*/ 22189 h 1484100"/>
              <a:gd name="connsiteX26" fmla="*/ 3111510 w 3368546"/>
              <a:gd name="connsiteY26" fmla="*/ 15839 h 1484100"/>
              <a:gd name="connsiteX27" fmla="*/ 3041660 w 3368546"/>
              <a:gd name="connsiteY27" fmla="*/ 15839 h 1484100"/>
              <a:gd name="connsiteX28" fmla="*/ 344497 w 3368546"/>
              <a:gd name="connsiteY28" fmla="*/ 1551 h 1484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3368546" h="1484100">
                <a:moveTo>
                  <a:pt x="344497" y="1551"/>
                </a:moveTo>
                <a:cubicBezTo>
                  <a:pt x="316451" y="-2683"/>
                  <a:pt x="217763" y="2610"/>
                  <a:pt x="173842" y="7108"/>
                </a:cubicBezTo>
                <a:cubicBezTo>
                  <a:pt x="129921" y="11606"/>
                  <a:pt x="107564" y="15574"/>
                  <a:pt x="80973" y="28539"/>
                </a:cubicBezTo>
                <a:cubicBezTo>
                  <a:pt x="54382" y="41504"/>
                  <a:pt x="27791" y="56321"/>
                  <a:pt x="14297" y="84896"/>
                </a:cubicBezTo>
                <a:cubicBezTo>
                  <a:pt x="803" y="113471"/>
                  <a:pt x="274" y="152232"/>
                  <a:pt x="10" y="199989"/>
                </a:cubicBezTo>
                <a:cubicBezTo>
                  <a:pt x="-254" y="247746"/>
                  <a:pt x="5302" y="287831"/>
                  <a:pt x="12710" y="371439"/>
                </a:cubicBezTo>
                <a:cubicBezTo>
                  <a:pt x="20118" y="455047"/>
                  <a:pt x="30702" y="568289"/>
                  <a:pt x="44460" y="701639"/>
                </a:cubicBezTo>
                <a:cubicBezTo>
                  <a:pt x="58218" y="834989"/>
                  <a:pt x="84677" y="1065706"/>
                  <a:pt x="95260" y="1171539"/>
                </a:cubicBezTo>
                <a:cubicBezTo>
                  <a:pt x="105843" y="1277372"/>
                  <a:pt x="103727" y="1295364"/>
                  <a:pt x="107960" y="1336639"/>
                </a:cubicBezTo>
                <a:cubicBezTo>
                  <a:pt x="112193" y="1377914"/>
                  <a:pt x="110077" y="1398022"/>
                  <a:pt x="120660" y="1419189"/>
                </a:cubicBezTo>
                <a:cubicBezTo>
                  <a:pt x="131243" y="1440356"/>
                  <a:pt x="132302" y="1453056"/>
                  <a:pt x="171460" y="1463639"/>
                </a:cubicBezTo>
                <a:cubicBezTo>
                  <a:pt x="210618" y="1474222"/>
                  <a:pt x="291052" y="1479514"/>
                  <a:pt x="355610" y="1482689"/>
                </a:cubicBezTo>
                <a:cubicBezTo>
                  <a:pt x="420168" y="1485864"/>
                  <a:pt x="558810" y="1482689"/>
                  <a:pt x="558810" y="1482689"/>
                </a:cubicBezTo>
                <a:lnTo>
                  <a:pt x="1187460" y="1476339"/>
                </a:lnTo>
                <a:lnTo>
                  <a:pt x="2482860" y="1476339"/>
                </a:lnTo>
                <a:lnTo>
                  <a:pt x="3040969" y="1473961"/>
                </a:lnTo>
                <a:cubicBezTo>
                  <a:pt x="3158444" y="1471844"/>
                  <a:pt x="3150553" y="1470651"/>
                  <a:pt x="3187710" y="1463639"/>
                </a:cubicBezTo>
                <a:cubicBezTo>
                  <a:pt x="3224867" y="1456627"/>
                  <a:pt x="3242726" y="1450409"/>
                  <a:pt x="3263910" y="1431889"/>
                </a:cubicBezTo>
                <a:cubicBezTo>
                  <a:pt x="3285094" y="1413369"/>
                  <a:pt x="3302757" y="1397099"/>
                  <a:pt x="3314813" y="1352517"/>
                </a:cubicBezTo>
                <a:cubicBezTo>
                  <a:pt x="3326869" y="1307935"/>
                  <a:pt x="3327513" y="1333864"/>
                  <a:pt x="3336244" y="1164398"/>
                </a:cubicBezTo>
                <a:cubicBezTo>
                  <a:pt x="3344975" y="994932"/>
                  <a:pt x="3363232" y="504395"/>
                  <a:pt x="3367201" y="335723"/>
                </a:cubicBezTo>
                <a:cubicBezTo>
                  <a:pt x="3371170" y="167051"/>
                  <a:pt x="3365630" y="195097"/>
                  <a:pt x="3360057" y="152367"/>
                </a:cubicBezTo>
                <a:cubicBezTo>
                  <a:pt x="3354484" y="109637"/>
                  <a:pt x="3342376" y="96802"/>
                  <a:pt x="3333760" y="79339"/>
                </a:cubicBezTo>
                <a:cubicBezTo>
                  <a:pt x="3325144" y="61876"/>
                  <a:pt x="3321060" y="56056"/>
                  <a:pt x="3308360" y="47589"/>
                </a:cubicBezTo>
                <a:cubicBezTo>
                  <a:pt x="3295660" y="39122"/>
                  <a:pt x="3271318" y="32772"/>
                  <a:pt x="3257560" y="28539"/>
                </a:cubicBezTo>
                <a:cubicBezTo>
                  <a:pt x="3243802" y="24306"/>
                  <a:pt x="3250152" y="24306"/>
                  <a:pt x="3225810" y="22189"/>
                </a:cubicBezTo>
                <a:cubicBezTo>
                  <a:pt x="3201468" y="20072"/>
                  <a:pt x="3142202" y="16897"/>
                  <a:pt x="3111510" y="15839"/>
                </a:cubicBezTo>
                <a:cubicBezTo>
                  <a:pt x="3080818" y="14781"/>
                  <a:pt x="3041660" y="15839"/>
                  <a:pt x="3041660" y="15839"/>
                </a:cubicBezTo>
                <a:lnTo>
                  <a:pt x="344497" y="1551"/>
                </a:lnTo>
                <a:close/>
              </a:path>
            </a:pathLst>
          </a:custGeom>
          <a:solidFill>
            <a:srgbClr val="3E4F93"/>
          </a:solidFill>
          <a:ln w="57150" cap="rnd">
            <a:solidFill>
              <a:srgbClr val="33487A"/>
            </a:solidFill>
            <a:round/>
          </a:ln>
          <a:effectLst>
            <a:outerShdw blurRad="63500" sx="102000" sy="102000" algn="ctr" rotWithShape="0">
              <a:schemeClr val="bg2">
                <a:lumMod val="25000"/>
                <a:alpha val="40000"/>
              </a:schemeClr>
            </a:outerShdw>
          </a:effectLst>
          <a:scene3d>
            <a:camera prst="orthographicFront"/>
            <a:lightRig rig="threePt" dir="t"/>
          </a:scene3d>
          <a:sp3d extrusionH="6350" contourW="38100">
            <a:extrusionClr>
              <a:schemeClr val="tx1"/>
            </a:extrusionClr>
            <a:contourClr>
              <a:schemeClr val="bg1"/>
            </a:contourClr>
          </a:sp3d>
        </p:spPr>
        <p:style>
          <a:lnRef idx="2">
            <a:schemeClr val="accent1">
              <a:shade val="50000"/>
            </a:schemeClr>
          </a:lnRef>
          <a:fillRef idx="1">
            <a:schemeClr val="accent1"/>
          </a:fillRef>
          <a:effectRef idx="0">
            <a:schemeClr val="accent1"/>
          </a:effectRef>
          <a:fontRef idx="minor">
            <a:schemeClr val="lt1"/>
          </a:fontRef>
        </p:style>
        <p:txBody>
          <a:bodyPr tIns="0" rtlCol="0" anchor="ctr"/>
          <a:lstStyle/>
          <a:p>
            <a:pPr algn="ctr"/>
            <a:r>
              <a:rPr lang="he-IL" sz="2800" dirty="0">
                <a:solidFill>
                  <a:schemeClr val="bg1"/>
                </a:solidFill>
                <a:latin typeface="Calibri" panose="020F0502020204030204" pitchFamily="34" charset="0"/>
                <a:cs typeface="Calibri" panose="020F0502020204030204" pitchFamily="34" charset="0"/>
              </a:rPr>
              <a:t>לַחֲצוּ עָלַי </a:t>
            </a:r>
          </a:p>
          <a:p>
            <a:pPr algn="ctr"/>
            <a:r>
              <a:rPr lang="he-IL" sz="2800" dirty="0">
                <a:solidFill>
                  <a:schemeClr val="bg1"/>
                </a:solidFill>
                <a:latin typeface="Calibri" panose="020F0502020204030204" pitchFamily="34" charset="0"/>
                <a:cs typeface="Calibri" panose="020F0502020204030204" pitchFamily="34" charset="0"/>
              </a:rPr>
              <a:t>לְהַצָגַת הַתְשוּבָה.</a:t>
            </a:r>
            <a:endParaRPr lang="en-IL" sz="2800" dirty="0">
              <a:latin typeface="Calibri" panose="020F0502020204030204" pitchFamily="34" charset="0"/>
              <a:cs typeface="Calibri" panose="020F0502020204030204" pitchFamily="34" charset="0"/>
            </a:endParaRPr>
          </a:p>
        </p:txBody>
      </p:sp>
      <p:sp>
        <p:nvSpPr>
          <p:cNvPr id="8" name="תיבת טקסט 7">
            <a:extLst>
              <a:ext uri="{FF2B5EF4-FFF2-40B4-BE49-F238E27FC236}">
                <a16:creationId xmlns:a16="http://schemas.microsoft.com/office/drawing/2014/main" id="{EE287AAD-A586-426B-B6DD-B40CE208D527}"/>
              </a:ext>
            </a:extLst>
          </p:cNvPr>
          <p:cNvSpPr txBox="1"/>
          <p:nvPr/>
        </p:nvSpPr>
        <p:spPr>
          <a:xfrm>
            <a:off x="2685270" y="4262008"/>
            <a:ext cx="7060096" cy="523220"/>
          </a:xfrm>
          <a:prstGeom prst="rect">
            <a:avLst/>
          </a:prstGeom>
          <a:noFill/>
        </p:spPr>
        <p:txBody>
          <a:bodyPr wrap="square" rtlCol="1">
            <a:spAutoFit/>
          </a:bodyPr>
          <a:lstStyle/>
          <a:p>
            <a:r>
              <a:rPr lang="he-IL" sz="2800" dirty="0">
                <a:solidFill>
                  <a:srgbClr val="45579E"/>
                </a:solidFill>
                <a:latin typeface="Calibri" panose="020F0502020204030204" pitchFamily="34" charset="0"/>
                <a:cs typeface="Calibri" panose="020F0502020204030204" pitchFamily="34" charset="0"/>
              </a:rPr>
              <a:t>הִיא קִבְּלָה 2 מַטְבְּעוֹת: שֶל 10 שְקָלִים וְשֶל 5 שְקָלִים.</a:t>
            </a:r>
          </a:p>
        </p:txBody>
      </p:sp>
      <p:pic>
        <p:nvPicPr>
          <p:cNvPr id="12" name="Picture 8" descr="5 ₪">
            <a:extLst>
              <a:ext uri="{FF2B5EF4-FFF2-40B4-BE49-F238E27FC236}">
                <a16:creationId xmlns:a16="http://schemas.microsoft.com/office/drawing/2014/main" id="{C7B33D06-E07E-4147-8AEC-87099F30D8B6}"/>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61224" t="26361" r="13889" b="23671"/>
          <a:stretch/>
        </p:blipFill>
        <p:spPr bwMode="auto">
          <a:xfrm>
            <a:off x="6423831" y="2009152"/>
            <a:ext cx="1055958" cy="1111340"/>
          </a:xfrm>
          <a:prstGeom prst="rect">
            <a:avLst/>
          </a:prstGeom>
          <a:noFill/>
          <a:ln>
            <a:no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55503604"/>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11"/>
                    </p:tgtEl>
                  </p:cond>
                </p:stCondLst>
                <p:endSync evt="end" delay="0">
                  <p:rtn val="all"/>
                </p:endSync>
                <p:childTnLst>
                  <p:par>
                    <p:cTn id="3" fill="hold">
                      <p:stCondLst>
                        <p:cond delay="0"/>
                      </p:stCondLst>
                      <p:childTnLst>
                        <p:par>
                          <p:cTn id="4" fill="hold">
                            <p:stCondLst>
                              <p:cond delay="0"/>
                            </p:stCondLst>
                            <p:childTnLst>
                              <p:par>
                                <p:cTn id="5" presetID="1" presetClass="exit" presetSubtype="0" fill="hold" grpId="0" nodeType="withEffect">
                                  <p:stCondLst>
                                    <p:cond delay="0"/>
                                  </p:stCondLst>
                                  <p:childTnLst>
                                    <p:set>
                                      <p:cBhvr>
                                        <p:cTn id="6" dur="1" fill="hold">
                                          <p:stCondLst>
                                            <p:cond delay="0"/>
                                          </p:stCondLst>
                                        </p:cTn>
                                        <p:tgtEl>
                                          <p:spTgt spid="11"/>
                                        </p:tgtEl>
                                        <p:attrNameLst>
                                          <p:attrName>style.visibility</p:attrName>
                                        </p:attrNameLst>
                                      </p:cBhvr>
                                      <p:to>
                                        <p:strVal val="hidden"/>
                                      </p:to>
                                    </p:set>
                                  </p:childTnLst>
                                </p:cTn>
                              </p:par>
                              <p:par>
                                <p:cTn id="7" presetID="1" presetClass="entr" presetSubtype="0" fill="hold" nodeType="withEffect">
                                  <p:stCondLst>
                                    <p:cond delay="500"/>
                                  </p:stCondLst>
                                  <p:childTnLst>
                                    <p:set>
                                      <p:cBhvr>
                                        <p:cTn id="8" dur="1" fill="hold">
                                          <p:stCondLst>
                                            <p:cond delay="0"/>
                                          </p:stCondLst>
                                        </p:cTn>
                                        <p:tgtEl>
                                          <p:spTgt spid="5"/>
                                        </p:tgtEl>
                                        <p:attrNameLst>
                                          <p:attrName>style.visibility</p:attrName>
                                        </p:attrNameLst>
                                      </p:cBhvr>
                                      <p:to>
                                        <p:strVal val="visible"/>
                                      </p:to>
                                    </p:set>
                                  </p:childTnLst>
                                </p:cTn>
                              </p:par>
                              <p:par>
                                <p:cTn id="9" presetID="1" presetClass="entr" presetSubtype="0" fill="hold" nodeType="withEffect">
                                  <p:stCondLst>
                                    <p:cond delay="500"/>
                                  </p:stCondLst>
                                  <p:childTnLst>
                                    <p:set>
                                      <p:cBhvr>
                                        <p:cTn id="10" dur="1" fill="hold">
                                          <p:stCondLst>
                                            <p:cond delay="0"/>
                                          </p:stCondLst>
                                        </p:cTn>
                                        <p:tgtEl>
                                          <p:spTgt spid="12"/>
                                        </p:tgtEl>
                                        <p:attrNameLst>
                                          <p:attrName>style.visibility</p:attrName>
                                        </p:attrNameLst>
                                      </p:cBhvr>
                                      <p:to>
                                        <p:strVal val="visible"/>
                                      </p:to>
                                    </p:set>
                                  </p:childTnLst>
                                </p:cTn>
                              </p:par>
                            </p:childTnLst>
                          </p:cTn>
                        </p:par>
                        <p:par>
                          <p:cTn id="11" fill="hold">
                            <p:stCondLst>
                              <p:cond delay="500"/>
                            </p:stCondLst>
                            <p:childTnLst>
                              <p:par>
                                <p:cTn id="12" presetID="1" presetClass="entr" presetSubtype="0" fill="hold" grpId="0" nodeType="afterEffect">
                                  <p:stCondLst>
                                    <p:cond delay="500"/>
                                  </p:stCondLst>
                                  <p:childTnLst>
                                    <p:set>
                                      <p:cBhvr>
                                        <p:cTn id="13" dur="1" fill="hold">
                                          <p:stCondLst>
                                            <p:cond delay="249"/>
                                          </p:stCondLst>
                                        </p:cTn>
                                        <p:tgtEl>
                                          <p:spTgt spid="3"/>
                                        </p:tgtEl>
                                        <p:attrNameLst>
                                          <p:attrName>style.visibility</p:attrName>
                                        </p:attrNameLst>
                                      </p:cBhvr>
                                      <p:to>
                                        <p:strVal val="visible"/>
                                      </p:to>
                                    </p:set>
                                  </p:childTnLst>
                                </p:cTn>
                              </p:par>
                            </p:childTnLst>
                          </p:cTn>
                        </p:par>
                        <p:par>
                          <p:cTn id="14" fill="hold">
                            <p:stCondLst>
                              <p:cond delay="1250"/>
                            </p:stCondLst>
                            <p:childTnLst>
                              <p:par>
                                <p:cTn id="15" presetID="1" presetClass="entr" presetSubtype="0" fill="hold" grpId="0" nodeType="afterEffect">
                                  <p:stCondLst>
                                    <p:cond delay="500"/>
                                  </p:stCondLst>
                                  <p:childTnLst>
                                    <p:set>
                                      <p:cBhvr>
                                        <p:cTn id="16" dur="1" fill="hold">
                                          <p:stCondLst>
                                            <p:cond delay="249"/>
                                          </p:stCondLst>
                                        </p:cTn>
                                        <p:tgtEl>
                                          <p:spTgt spid="8"/>
                                        </p:tgtEl>
                                        <p:attrNameLst>
                                          <p:attrName>style.visibility</p:attrName>
                                        </p:attrNameLst>
                                      </p:cBhvr>
                                      <p:to>
                                        <p:strVal val="visible"/>
                                      </p:to>
                                    </p:set>
                                  </p:childTnLst>
                                </p:cTn>
                              </p:par>
                            </p:childTnLst>
                          </p:cTn>
                        </p:par>
                      </p:childTnLst>
                    </p:cTn>
                  </p:par>
                </p:childTnLst>
              </p:cTn>
              <p:nextCondLst>
                <p:cond evt="onClick" delay="0">
                  <p:tgtEl>
                    <p:spTgt spid="11"/>
                  </p:tgtEl>
                </p:cond>
              </p:nextCondLst>
            </p:seq>
          </p:childTnLst>
        </p:cTn>
      </p:par>
    </p:tnLst>
    <p:bldLst>
      <p:bldP spid="3" grpId="0"/>
      <p:bldP spid="11" grpId="0" animBg="1"/>
      <p:bldP spid="8" grpId="0"/>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 name="תיבת טקסט 1">
                <a:extLst>
                  <a:ext uri="{FF2B5EF4-FFF2-40B4-BE49-F238E27FC236}">
                    <a16:creationId xmlns:a16="http://schemas.microsoft.com/office/drawing/2014/main" id="{883CD2A1-BF40-4EE6-A3EC-6B62BC7DE680}"/>
                  </a:ext>
                </a:extLst>
              </p:cNvPr>
              <p:cNvSpPr txBox="1"/>
              <p:nvPr/>
            </p:nvSpPr>
            <p:spPr>
              <a:xfrm>
                <a:off x="3778047" y="135365"/>
                <a:ext cx="8238760" cy="2119491"/>
              </a:xfrm>
              <a:prstGeom prst="rect">
                <a:avLst/>
              </a:prstGeom>
              <a:noFill/>
            </p:spPr>
            <p:txBody>
              <a:bodyPr wrap="square" rtlCol="1">
                <a:spAutoFit/>
              </a:bodyPr>
              <a:lstStyle/>
              <a:p>
                <a:pPr algn="r" rtl="1">
                  <a:lnSpc>
                    <a:spcPct val="107000"/>
                  </a:lnSpc>
                  <a:spcAft>
                    <a:spcPts val="800"/>
                  </a:spcAft>
                </a:pPr>
                <a:r>
                  <a:rPr lang="he-IL" sz="2800" dirty="0">
                    <a:latin typeface="Calibri" panose="020F0502020204030204" pitchFamily="34" charset="0"/>
                    <a:cs typeface="Calibri" panose="020F0502020204030204" pitchFamily="34" charset="0"/>
                  </a:rPr>
                  <a:t>גַיְא רָצָה לִקְנוֹת מִשְקֶפֶת שֶמְחִירָה 13 שְקָלִים.</a:t>
                </a:r>
                <a:endParaRPr lang="en-IL" sz="2800" dirty="0">
                  <a:latin typeface="Calibri" panose="020F0502020204030204" pitchFamily="34" charset="0"/>
                  <a:cs typeface="Calibri" panose="020F0502020204030204" pitchFamily="34" charset="0"/>
                </a:endParaRPr>
              </a:p>
              <a:p>
                <a:pPr>
                  <a:lnSpc>
                    <a:spcPct val="107000"/>
                  </a:lnSpc>
                  <a:spcAft>
                    <a:spcPts val="800"/>
                  </a:spcAft>
                </a:pPr>
                <a:r>
                  <a:rPr lang="he-IL" sz="2800" dirty="0">
                    <a:latin typeface="Calibri" panose="020F0502020204030204" pitchFamily="34" charset="0"/>
                    <a:cs typeface="Calibri" panose="020F0502020204030204" pitchFamily="34" charset="0"/>
                  </a:rPr>
                  <a:t>לְגַיְא הָיוּ רַק מַטְבְּעוֹת שֶל </a:t>
                </a:r>
                <a14:m>
                  <m:oMath xmlns:m="http://schemas.openxmlformats.org/officeDocument/2006/math">
                    <m:f>
                      <m:fPr>
                        <m:ctrlPr>
                          <a:rPr lang="he-IL" sz="4000" i="1" smtClean="0">
                            <a:latin typeface="Cambria Math" panose="02040503050406030204" pitchFamily="18" charset="0"/>
                          </a:rPr>
                        </m:ctrlPr>
                      </m:fPr>
                      <m:num>
                        <m:r>
                          <a:rPr lang="he-IL" sz="4000" b="0" i="1" smtClean="0">
                            <a:latin typeface="Cambria Math" panose="02040503050406030204" pitchFamily="18" charset="0"/>
                          </a:rPr>
                          <m:t>1</m:t>
                        </m:r>
                      </m:num>
                      <m:den>
                        <m:r>
                          <a:rPr lang="he-IL" sz="4000" b="0" i="1" smtClean="0">
                            <a:latin typeface="Cambria Math" panose="02040503050406030204" pitchFamily="18" charset="0"/>
                          </a:rPr>
                          <m:t>2</m:t>
                        </m:r>
                      </m:den>
                    </m:f>
                  </m:oMath>
                </a14:m>
                <a:r>
                  <a:rPr lang="he-IL" sz="4000" dirty="0">
                    <a:latin typeface="Calibri" panose="020F0502020204030204" pitchFamily="34" charset="0"/>
                    <a:cs typeface="Calibri" panose="020F0502020204030204" pitchFamily="34" charset="0"/>
                  </a:rPr>
                  <a:t>  </a:t>
                </a:r>
                <a:r>
                  <a:rPr lang="he-IL" sz="2800" dirty="0">
                    <a:latin typeface="Calibri" panose="020F0502020204030204" pitchFamily="34" charset="0"/>
                    <a:cs typeface="Calibri" panose="020F0502020204030204" pitchFamily="34" charset="0"/>
                  </a:rPr>
                  <a:t>שֶקֶל וּמַטְבֵּעַ אֶחָד שֶל 10 שְקָלִים.</a:t>
                </a:r>
              </a:p>
              <a:p>
                <a:r>
                  <a:rPr lang="he-IL" sz="2800" dirty="0">
                    <a:latin typeface="Calibri" panose="020F0502020204030204" pitchFamily="34" charset="0"/>
                    <a:cs typeface="Calibri" panose="020F0502020204030204" pitchFamily="34" charset="0"/>
                  </a:rPr>
                  <a:t>כֵּיצַד הָיָה גַיְא יָכוֹל לְשַלֵם?</a:t>
                </a:r>
              </a:p>
            </p:txBody>
          </p:sp>
        </mc:Choice>
        <mc:Fallback xmlns="">
          <p:sp>
            <p:nvSpPr>
              <p:cNvPr id="2" name="תיבת טקסט 1">
                <a:extLst>
                  <a:ext uri="{FF2B5EF4-FFF2-40B4-BE49-F238E27FC236}">
                    <a16:creationId xmlns:a16="http://schemas.microsoft.com/office/drawing/2014/main" id="{883CD2A1-BF40-4EE6-A3EC-6B62BC7DE680}"/>
                  </a:ext>
                </a:extLst>
              </p:cNvPr>
              <p:cNvSpPr txBox="1">
                <a:spLocks noRot="1" noChangeAspect="1" noMove="1" noResize="1" noEditPoints="1" noAdjustHandles="1" noChangeArrowheads="1" noChangeShapeType="1" noTextEdit="1"/>
              </p:cNvSpPr>
              <p:nvPr/>
            </p:nvSpPr>
            <p:spPr>
              <a:xfrm>
                <a:off x="3778047" y="135365"/>
                <a:ext cx="8238760" cy="2119491"/>
              </a:xfrm>
              <a:prstGeom prst="rect">
                <a:avLst/>
              </a:prstGeom>
              <a:blipFill>
                <a:blip r:embed="rId3"/>
                <a:stretch>
                  <a:fillRect t="-2299" r="-1480" b="-7184"/>
                </a:stretch>
              </a:blipFill>
            </p:spPr>
            <p:txBody>
              <a:bodyPr/>
              <a:lstStyle/>
              <a:p>
                <a:r>
                  <a:rPr lang="en-IL">
                    <a:noFill/>
                  </a:rPr>
                  <a:t> </a:t>
                </a:r>
              </a:p>
            </p:txBody>
          </p:sp>
        </mc:Fallback>
      </mc:AlternateContent>
      <p:pic>
        <p:nvPicPr>
          <p:cNvPr id="5" name="Picture 10" descr="10 ₪">
            <a:extLst>
              <a:ext uri="{FF2B5EF4-FFF2-40B4-BE49-F238E27FC236}">
                <a16:creationId xmlns:a16="http://schemas.microsoft.com/office/drawing/2014/main" id="{D5B6545B-37D9-4AE6-8C51-8BD8888F6024}"/>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58426" t="23799" r="15505" b="22269"/>
          <a:stretch/>
        </p:blipFill>
        <p:spPr bwMode="auto">
          <a:xfrm>
            <a:off x="1903183" y="2523354"/>
            <a:ext cx="879786" cy="954108"/>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10" name="Picture 2">
            <a:extLst>
              <a:ext uri="{FF2B5EF4-FFF2-40B4-BE49-F238E27FC236}">
                <a16:creationId xmlns:a16="http://schemas.microsoft.com/office/drawing/2014/main" id="{2729B575-F9C8-44B3-877E-E8309C8118E6}"/>
              </a:ext>
            </a:extLst>
          </p:cNvPr>
          <p:cNvPicPr>
            <a:picLocks noChangeAspect="1" noChangeArrowheads="1"/>
          </p:cNvPicPr>
          <p:nvPr/>
        </p:nvPicPr>
        <p:blipFill>
          <a:blip r:embed="rId5">
            <a:extLst>
              <a:ext uri="{28A0092B-C50C-407E-A947-70E740481C1C}">
                <a14:useLocalDpi xmlns:a14="http://schemas.microsoft.com/office/drawing/2010/main" val="0"/>
              </a:ext>
            </a:extLst>
          </a:blip>
          <a:srcRect t="71" b="71"/>
          <a:stretch/>
        </p:blipFill>
        <p:spPr bwMode="auto">
          <a:xfrm>
            <a:off x="4299304" y="2365051"/>
            <a:ext cx="1113999" cy="1112411"/>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11" name="Picture 2">
            <a:extLst>
              <a:ext uri="{FF2B5EF4-FFF2-40B4-BE49-F238E27FC236}">
                <a16:creationId xmlns:a16="http://schemas.microsoft.com/office/drawing/2014/main" id="{B0CEA2D7-F964-4AC2-A24E-D130E53DD67C}"/>
              </a:ext>
            </a:extLst>
          </p:cNvPr>
          <p:cNvPicPr>
            <a:picLocks noChangeAspect="1" noChangeArrowheads="1"/>
          </p:cNvPicPr>
          <p:nvPr/>
        </p:nvPicPr>
        <p:blipFill>
          <a:blip r:embed="rId5">
            <a:extLst>
              <a:ext uri="{28A0092B-C50C-407E-A947-70E740481C1C}">
                <a14:useLocalDpi xmlns:a14="http://schemas.microsoft.com/office/drawing/2010/main" val="0"/>
              </a:ext>
            </a:extLst>
          </a:blip>
          <a:srcRect t="71" b="71"/>
          <a:stretch/>
        </p:blipFill>
        <p:spPr bwMode="auto">
          <a:xfrm>
            <a:off x="2984137" y="2359560"/>
            <a:ext cx="1113999" cy="1112411"/>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12" name="Picture 2">
            <a:extLst>
              <a:ext uri="{FF2B5EF4-FFF2-40B4-BE49-F238E27FC236}">
                <a16:creationId xmlns:a16="http://schemas.microsoft.com/office/drawing/2014/main" id="{7A35B0A4-9F35-4A9F-BE76-3B795CD2F84D}"/>
              </a:ext>
            </a:extLst>
          </p:cNvPr>
          <p:cNvPicPr>
            <a:picLocks noChangeAspect="1" noChangeArrowheads="1"/>
          </p:cNvPicPr>
          <p:nvPr/>
        </p:nvPicPr>
        <p:blipFill>
          <a:blip r:embed="rId5">
            <a:extLst>
              <a:ext uri="{28A0092B-C50C-407E-A947-70E740481C1C}">
                <a14:useLocalDpi xmlns:a14="http://schemas.microsoft.com/office/drawing/2010/main" val="0"/>
              </a:ext>
            </a:extLst>
          </a:blip>
          <a:srcRect t="71" b="71"/>
          <a:stretch/>
        </p:blipFill>
        <p:spPr bwMode="auto">
          <a:xfrm>
            <a:off x="6929638" y="2343081"/>
            <a:ext cx="1113999" cy="1112411"/>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13" name="Picture 2">
            <a:extLst>
              <a:ext uri="{FF2B5EF4-FFF2-40B4-BE49-F238E27FC236}">
                <a16:creationId xmlns:a16="http://schemas.microsoft.com/office/drawing/2014/main" id="{16750C40-96B8-445E-8427-A0989FFBCE7F}"/>
              </a:ext>
            </a:extLst>
          </p:cNvPr>
          <p:cNvPicPr>
            <a:picLocks noChangeAspect="1" noChangeArrowheads="1"/>
          </p:cNvPicPr>
          <p:nvPr/>
        </p:nvPicPr>
        <p:blipFill>
          <a:blip r:embed="rId5">
            <a:extLst>
              <a:ext uri="{28A0092B-C50C-407E-A947-70E740481C1C}">
                <a14:useLocalDpi xmlns:a14="http://schemas.microsoft.com/office/drawing/2010/main" val="0"/>
              </a:ext>
            </a:extLst>
          </a:blip>
          <a:srcRect t="71" b="71"/>
          <a:stretch/>
        </p:blipFill>
        <p:spPr bwMode="auto">
          <a:xfrm>
            <a:off x="5614471" y="2337588"/>
            <a:ext cx="1113999" cy="1112411"/>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14" name="Picture 2">
            <a:extLst>
              <a:ext uri="{FF2B5EF4-FFF2-40B4-BE49-F238E27FC236}">
                <a16:creationId xmlns:a16="http://schemas.microsoft.com/office/drawing/2014/main" id="{F0F3BA86-D2DA-42ED-BE80-89345E32F3E7}"/>
              </a:ext>
            </a:extLst>
          </p:cNvPr>
          <p:cNvPicPr>
            <a:picLocks noChangeAspect="1" noChangeArrowheads="1"/>
          </p:cNvPicPr>
          <p:nvPr/>
        </p:nvPicPr>
        <p:blipFill>
          <a:blip r:embed="rId5">
            <a:extLst>
              <a:ext uri="{28A0092B-C50C-407E-A947-70E740481C1C}">
                <a14:useLocalDpi xmlns:a14="http://schemas.microsoft.com/office/drawing/2010/main" val="0"/>
              </a:ext>
            </a:extLst>
          </a:blip>
          <a:srcRect t="71" b="71"/>
          <a:stretch/>
        </p:blipFill>
        <p:spPr bwMode="auto">
          <a:xfrm>
            <a:off x="9559973" y="2354067"/>
            <a:ext cx="1113999" cy="1112411"/>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15" name="Picture 2">
            <a:extLst>
              <a:ext uri="{FF2B5EF4-FFF2-40B4-BE49-F238E27FC236}">
                <a16:creationId xmlns:a16="http://schemas.microsoft.com/office/drawing/2014/main" id="{C9B1B90D-D409-4E8E-82E9-3AD1105DCC06}"/>
              </a:ext>
            </a:extLst>
          </p:cNvPr>
          <p:cNvPicPr>
            <a:picLocks noChangeAspect="1" noChangeArrowheads="1"/>
          </p:cNvPicPr>
          <p:nvPr/>
        </p:nvPicPr>
        <p:blipFill>
          <a:blip r:embed="rId5">
            <a:extLst>
              <a:ext uri="{28A0092B-C50C-407E-A947-70E740481C1C}">
                <a14:useLocalDpi xmlns:a14="http://schemas.microsoft.com/office/drawing/2010/main" val="0"/>
              </a:ext>
            </a:extLst>
          </a:blip>
          <a:srcRect t="71" b="71"/>
          <a:stretch/>
        </p:blipFill>
        <p:spPr bwMode="auto">
          <a:xfrm>
            <a:off x="8244805" y="2348574"/>
            <a:ext cx="1113999" cy="1112411"/>
          </a:xfrm>
          <a:prstGeom prst="rect">
            <a:avLst/>
          </a:prstGeom>
          <a:noFill/>
          <a:ln>
            <a:noFill/>
          </a:ln>
          <a:extLst>
            <a:ext uri="{909E8E84-426E-40DD-AFC4-6F175D3DCCD1}">
              <a14:hiddenFill xmlns:a14="http://schemas.microsoft.com/office/drawing/2010/main">
                <a:solidFill>
                  <a:srgbClr val="FFFFFF"/>
                </a:solidFill>
              </a14:hiddenFill>
            </a:ext>
          </a:extLst>
        </p:spPr>
      </p:pic>
      <mc:AlternateContent xmlns:mc="http://schemas.openxmlformats.org/markup-compatibility/2006" xmlns:a14="http://schemas.microsoft.com/office/drawing/2010/main">
        <mc:Choice Requires="a14">
          <p:sp>
            <p:nvSpPr>
              <p:cNvPr id="16" name="תיבת טקסט 15">
                <a:extLst>
                  <a:ext uri="{FF2B5EF4-FFF2-40B4-BE49-F238E27FC236}">
                    <a16:creationId xmlns:a16="http://schemas.microsoft.com/office/drawing/2014/main" id="{224EFF36-3A3F-4136-B8F0-2463F75154E7}"/>
                  </a:ext>
                </a:extLst>
              </p:cNvPr>
              <p:cNvSpPr txBox="1"/>
              <p:nvPr/>
            </p:nvSpPr>
            <p:spPr>
              <a:xfrm>
                <a:off x="3898641" y="3922608"/>
                <a:ext cx="4394718" cy="700705"/>
              </a:xfrm>
              <a:prstGeom prst="rect">
                <a:avLst/>
              </a:prstGeom>
              <a:noFill/>
            </p:spPr>
            <p:txBody>
              <a:bodyPr wrap="square" rtlCol="1">
                <a:spAutoFit/>
              </a:bodyPr>
              <a:lstStyle/>
              <a:p>
                <a:pPr algn="l" rtl="0"/>
                <a:r>
                  <a:rPr lang="en-US" sz="2800" dirty="0">
                    <a:latin typeface="Calibri" panose="020F0502020204030204" pitchFamily="34" charset="0"/>
                    <a:cs typeface="Calibri" panose="020F0502020204030204" pitchFamily="34" charset="0"/>
                  </a:rPr>
                  <a:t>10 + </a:t>
                </a:r>
                <a14:m>
                  <m:oMath xmlns:m="http://schemas.openxmlformats.org/officeDocument/2006/math">
                    <m:f>
                      <m:fPr>
                        <m:ctrlPr>
                          <a:rPr lang="he-IL" sz="2800" i="1" smtClean="0">
                            <a:latin typeface="Cambria Math" panose="02040503050406030204" pitchFamily="18" charset="0"/>
                          </a:rPr>
                        </m:ctrlPr>
                      </m:fPr>
                      <m:num>
                        <m:r>
                          <a:rPr lang="he-IL" sz="2800" b="0" i="1" smtClean="0">
                            <a:latin typeface="Cambria Math" panose="02040503050406030204" pitchFamily="18" charset="0"/>
                          </a:rPr>
                          <m:t>1</m:t>
                        </m:r>
                      </m:num>
                      <m:den>
                        <m:r>
                          <a:rPr lang="he-IL" sz="2800" b="0" i="1" smtClean="0">
                            <a:latin typeface="Cambria Math" panose="02040503050406030204" pitchFamily="18" charset="0"/>
                          </a:rPr>
                          <m:t>2</m:t>
                        </m:r>
                      </m:den>
                    </m:f>
                  </m:oMath>
                </a14:m>
                <a:r>
                  <a:rPr lang="en-US" sz="2800" dirty="0">
                    <a:latin typeface="Calibri" panose="020F0502020204030204" pitchFamily="34" charset="0"/>
                    <a:cs typeface="Calibri" panose="020F0502020204030204" pitchFamily="34" charset="0"/>
                  </a:rPr>
                  <a:t> + </a:t>
                </a:r>
                <a14:m>
                  <m:oMath xmlns:m="http://schemas.openxmlformats.org/officeDocument/2006/math">
                    <m:f>
                      <m:fPr>
                        <m:ctrlPr>
                          <a:rPr lang="he-IL" sz="2800" i="1">
                            <a:latin typeface="Cambria Math" panose="02040503050406030204" pitchFamily="18" charset="0"/>
                          </a:rPr>
                        </m:ctrlPr>
                      </m:fPr>
                      <m:num>
                        <m:r>
                          <a:rPr lang="he-IL" sz="2800" i="1">
                            <a:latin typeface="Cambria Math" panose="02040503050406030204" pitchFamily="18" charset="0"/>
                          </a:rPr>
                          <m:t>1</m:t>
                        </m:r>
                      </m:num>
                      <m:den>
                        <m:r>
                          <a:rPr lang="he-IL" sz="2800" i="1">
                            <a:latin typeface="Cambria Math" panose="02040503050406030204" pitchFamily="18" charset="0"/>
                          </a:rPr>
                          <m:t>2</m:t>
                        </m:r>
                      </m:den>
                    </m:f>
                  </m:oMath>
                </a14:m>
                <a:r>
                  <a:rPr lang="en-US" sz="2800" dirty="0">
                    <a:latin typeface="Calibri" panose="020F0502020204030204" pitchFamily="34" charset="0"/>
                    <a:cs typeface="Calibri" panose="020F0502020204030204" pitchFamily="34" charset="0"/>
                  </a:rPr>
                  <a:t> +</a:t>
                </a:r>
                <a:r>
                  <a:rPr lang="he-IL" sz="2800" dirty="0">
                    <a:latin typeface="Calibri" panose="020F0502020204030204" pitchFamily="34" charset="0"/>
                    <a:cs typeface="Calibri" panose="020F0502020204030204" pitchFamily="34" charset="0"/>
                  </a:rPr>
                  <a:t> </a:t>
                </a:r>
                <a14:m>
                  <m:oMath xmlns:m="http://schemas.openxmlformats.org/officeDocument/2006/math">
                    <m:f>
                      <m:fPr>
                        <m:ctrlPr>
                          <a:rPr lang="he-IL" sz="2800" i="1">
                            <a:latin typeface="Cambria Math" panose="02040503050406030204" pitchFamily="18" charset="0"/>
                          </a:rPr>
                        </m:ctrlPr>
                      </m:fPr>
                      <m:num>
                        <m:r>
                          <a:rPr lang="he-IL" sz="2800" i="1">
                            <a:latin typeface="Cambria Math" panose="02040503050406030204" pitchFamily="18" charset="0"/>
                          </a:rPr>
                          <m:t>1</m:t>
                        </m:r>
                      </m:num>
                      <m:den>
                        <m:r>
                          <a:rPr lang="he-IL" sz="2800" i="1">
                            <a:latin typeface="Cambria Math" panose="02040503050406030204" pitchFamily="18" charset="0"/>
                          </a:rPr>
                          <m:t>2</m:t>
                        </m:r>
                      </m:den>
                    </m:f>
                  </m:oMath>
                </a14:m>
                <a:r>
                  <a:rPr lang="en-US" sz="2800" dirty="0">
                    <a:latin typeface="Calibri" panose="020F0502020204030204" pitchFamily="34" charset="0"/>
                    <a:cs typeface="Calibri" panose="020F0502020204030204" pitchFamily="34" charset="0"/>
                  </a:rPr>
                  <a:t> +</a:t>
                </a:r>
                <a:r>
                  <a:rPr lang="he-IL" sz="2800" dirty="0">
                    <a:latin typeface="Calibri" panose="020F0502020204030204" pitchFamily="34" charset="0"/>
                    <a:cs typeface="Calibri" panose="020F0502020204030204" pitchFamily="34" charset="0"/>
                  </a:rPr>
                  <a:t> </a:t>
                </a:r>
                <a14:m>
                  <m:oMath xmlns:m="http://schemas.openxmlformats.org/officeDocument/2006/math">
                    <m:f>
                      <m:fPr>
                        <m:ctrlPr>
                          <a:rPr lang="he-IL" sz="2800" i="1">
                            <a:latin typeface="Cambria Math" panose="02040503050406030204" pitchFamily="18" charset="0"/>
                          </a:rPr>
                        </m:ctrlPr>
                      </m:fPr>
                      <m:num>
                        <m:r>
                          <a:rPr lang="he-IL" sz="2800" i="1">
                            <a:latin typeface="Cambria Math" panose="02040503050406030204" pitchFamily="18" charset="0"/>
                          </a:rPr>
                          <m:t>1</m:t>
                        </m:r>
                      </m:num>
                      <m:den>
                        <m:r>
                          <a:rPr lang="he-IL" sz="2800" i="1">
                            <a:latin typeface="Cambria Math" panose="02040503050406030204" pitchFamily="18" charset="0"/>
                          </a:rPr>
                          <m:t>2</m:t>
                        </m:r>
                      </m:den>
                    </m:f>
                  </m:oMath>
                </a14:m>
                <a:r>
                  <a:rPr lang="en-US" sz="2800" dirty="0">
                    <a:latin typeface="Calibri" panose="020F0502020204030204" pitchFamily="34" charset="0"/>
                    <a:cs typeface="Calibri" panose="020F0502020204030204" pitchFamily="34" charset="0"/>
                  </a:rPr>
                  <a:t> +</a:t>
                </a:r>
                <a:r>
                  <a:rPr lang="he-IL" sz="2800" dirty="0">
                    <a:latin typeface="Calibri" panose="020F0502020204030204" pitchFamily="34" charset="0"/>
                    <a:cs typeface="Calibri" panose="020F0502020204030204" pitchFamily="34" charset="0"/>
                  </a:rPr>
                  <a:t> </a:t>
                </a:r>
                <a14:m>
                  <m:oMath xmlns:m="http://schemas.openxmlformats.org/officeDocument/2006/math">
                    <m:f>
                      <m:fPr>
                        <m:ctrlPr>
                          <a:rPr lang="he-IL" sz="2800" i="1">
                            <a:latin typeface="Cambria Math" panose="02040503050406030204" pitchFamily="18" charset="0"/>
                          </a:rPr>
                        </m:ctrlPr>
                      </m:fPr>
                      <m:num>
                        <m:r>
                          <a:rPr lang="he-IL" sz="2800" i="1">
                            <a:latin typeface="Cambria Math" panose="02040503050406030204" pitchFamily="18" charset="0"/>
                          </a:rPr>
                          <m:t>1</m:t>
                        </m:r>
                      </m:num>
                      <m:den>
                        <m:r>
                          <a:rPr lang="he-IL" sz="2800" i="1">
                            <a:latin typeface="Cambria Math" panose="02040503050406030204" pitchFamily="18" charset="0"/>
                          </a:rPr>
                          <m:t>2</m:t>
                        </m:r>
                      </m:den>
                    </m:f>
                    <m:r>
                      <a:rPr lang="en-US" sz="2800" b="0" i="1" smtClean="0">
                        <a:latin typeface="Cambria Math" panose="02040503050406030204" pitchFamily="18" charset="0"/>
                      </a:rPr>
                      <m:t> </m:t>
                    </m:r>
                  </m:oMath>
                </a14:m>
                <a:r>
                  <a:rPr lang="en-US" sz="2800" dirty="0">
                    <a:latin typeface="Calibri" panose="020F0502020204030204" pitchFamily="34" charset="0"/>
                    <a:cs typeface="Calibri" panose="020F0502020204030204" pitchFamily="34" charset="0"/>
                  </a:rPr>
                  <a:t>+</a:t>
                </a:r>
                <a:r>
                  <a:rPr lang="he-IL" sz="2800" dirty="0">
                    <a:latin typeface="Calibri" panose="020F0502020204030204" pitchFamily="34" charset="0"/>
                    <a:cs typeface="Calibri" panose="020F0502020204030204" pitchFamily="34" charset="0"/>
                  </a:rPr>
                  <a:t> </a:t>
                </a:r>
                <a14:m>
                  <m:oMath xmlns:m="http://schemas.openxmlformats.org/officeDocument/2006/math">
                    <m:f>
                      <m:fPr>
                        <m:ctrlPr>
                          <a:rPr lang="he-IL" sz="2800" i="1">
                            <a:latin typeface="Cambria Math" panose="02040503050406030204" pitchFamily="18" charset="0"/>
                          </a:rPr>
                        </m:ctrlPr>
                      </m:fPr>
                      <m:num>
                        <m:r>
                          <a:rPr lang="he-IL" sz="2800" i="1">
                            <a:latin typeface="Cambria Math" panose="02040503050406030204" pitchFamily="18" charset="0"/>
                          </a:rPr>
                          <m:t>1</m:t>
                        </m:r>
                      </m:num>
                      <m:den>
                        <m:r>
                          <a:rPr lang="he-IL" sz="2800" i="1">
                            <a:latin typeface="Cambria Math" panose="02040503050406030204" pitchFamily="18" charset="0"/>
                          </a:rPr>
                          <m:t>2</m:t>
                        </m:r>
                      </m:den>
                    </m:f>
                  </m:oMath>
                </a14:m>
                <a:r>
                  <a:rPr lang="en-US" sz="2800" dirty="0">
                    <a:latin typeface="Calibri" panose="020F0502020204030204" pitchFamily="34" charset="0"/>
                    <a:cs typeface="Calibri" panose="020F0502020204030204" pitchFamily="34" charset="0"/>
                  </a:rPr>
                  <a:t> = 13 </a:t>
                </a:r>
                <a:endParaRPr lang="he-IL" sz="2800" dirty="0">
                  <a:latin typeface="Calibri" panose="020F0502020204030204" pitchFamily="34" charset="0"/>
                  <a:cs typeface="Calibri" panose="020F0502020204030204" pitchFamily="34" charset="0"/>
                </a:endParaRPr>
              </a:p>
            </p:txBody>
          </p:sp>
        </mc:Choice>
        <mc:Fallback xmlns="">
          <p:sp>
            <p:nvSpPr>
              <p:cNvPr id="16" name="תיבת טקסט 15">
                <a:extLst>
                  <a:ext uri="{FF2B5EF4-FFF2-40B4-BE49-F238E27FC236}">
                    <a16:creationId xmlns:a16="http://schemas.microsoft.com/office/drawing/2014/main" id="{224EFF36-3A3F-4136-B8F0-2463F75154E7}"/>
                  </a:ext>
                </a:extLst>
              </p:cNvPr>
              <p:cNvSpPr txBox="1">
                <a:spLocks noRot="1" noChangeAspect="1" noMove="1" noResize="1" noEditPoints="1" noAdjustHandles="1" noChangeArrowheads="1" noChangeShapeType="1" noTextEdit="1"/>
              </p:cNvSpPr>
              <p:nvPr/>
            </p:nvSpPr>
            <p:spPr>
              <a:xfrm>
                <a:off x="3898641" y="3922608"/>
                <a:ext cx="4394718" cy="700705"/>
              </a:xfrm>
              <a:prstGeom prst="rect">
                <a:avLst/>
              </a:prstGeom>
              <a:blipFill>
                <a:blip r:embed="rId6"/>
                <a:stretch>
                  <a:fillRect l="-2917" r="-2083" b="-12174"/>
                </a:stretch>
              </a:blipFill>
            </p:spPr>
            <p:txBody>
              <a:bodyPr/>
              <a:lstStyle/>
              <a:p>
                <a:r>
                  <a:rPr lang="en-IL">
                    <a:noFill/>
                  </a:rPr>
                  <a:t> </a:t>
                </a:r>
              </a:p>
            </p:txBody>
          </p:sp>
        </mc:Fallback>
      </mc:AlternateContent>
      <p:sp>
        <p:nvSpPr>
          <p:cNvPr id="18" name="סוגר מסולסל שמאלי 17">
            <a:extLst>
              <a:ext uri="{FF2B5EF4-FFF2-40B4-BE49-F238E27FC236}">
                <a16:creationId xmlns:a16="http://schemas.microsoft.com/office/drawing/2014/main" id="{9B3A24B7-08E5-40A6-9C1D-777FA6936664}"/>
              </a:ext>
            </a:extLst>
          </p:cNvPr>
          <p:cNvSpPr/>
          <p:nvPr/>
        </p:nvSpPr>
        <p:spPr>
          <a:xfrm rot="16200000">
            <a:off x="4943831" y="4546661"/>
            <a:ext cx="139959" cy="485191"/>
          </a:xfrm>
          <a:prstGeom prst="leftBrace">
            <a:avLst/>
          </a:prstGeom>
          <a:ln w="19050">
            <a:solidFill>
              <a:srgbClr val="AF5E99"/>
            </a:solidFill>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he-IL">
              <a:latin typeface="Calibri" panose="020F0502020204030204" pitchFamily="34" charset="0"/>
              <a:cs typeface="Calibri" panose="020F0502020204030204" pitchFamily="34" charset="0"/>
            </a:endParaRPr>
          </a:p>
        </p:txBody>
      </p:sp>
      <p:sp>
        <p:nvSpPr>
          <p:cNvPr id="21" name="סוגר מסולסל שמאלי 20">
            <a:extLst>
              <a:ext uri="{FF2B5EF4-FFF2-40B4-BE49-F238E27FC236}">
                <a16:creationId xmlns:a16="http://schemas.microsoft.com/office/drawing/2014/main" id="{79EDDB00-C942-4E0F-89E5-8D034E121050}"/>
              </a:ext>
            </a:extLst>
          </p:cNvPr>
          <p:cNvSpPr/>
          <p:nvPr/>
        </p:nvSpPr>
        <p:spPr>
          <a:xfrm rot="16200000">
            <a:off x="5917443" y="4547570"/>
            <a:ext cx="139959" cy="485191"/>
          </a:xfrm>
          <a:prstGeom prst="leftBrace">
            <a:avLst/>
          </a:prstGeom>
          <a:ln w="19050">
            <a:solidFill>
              <a:srgbClr val="AF5E99"/>
            </a:solidFill>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he-IL">
              <a:latin typeface="Calibri" panose="020F0502020204030204" pitchFamily="34" charset="0"/>
              <a:cs typeface="Calibri" panose="020F0502020204030204" pitchFamily="34" charset="0"/>
            </a:endParaRPr>
          </a:p>
        </p:txBody>
      </p:sp>
      <p:sp>
        <p:nvSpPr>
          <p:cNvPr id="22" name="סוגר מסולסל שמאלי 21">
            <a:extLst>
              <a:ext uri="{FF2B5EF4-FFF2-40B4-BE49-F238E27FC236}">
                <a16:creationId xmlns:a16="http://schemas.microsoft.com/office/drawing/2014/main" id="{C78FC43C-A59B-4CD5-B023-3D49C766708B}"/>
              </a:ext>
            </a:extLst>
          </p:cNvPr>
          <p:cNvSpPr/>
          <p:nvPr/>
        </p:nvSpPr>
        <p:spPr>
          <a:xfrm rot="16200000">
            <a:off x="6897244" y="4546661"/>
            <a:ext cx="139959" cy="485191"/>
          </a:xfrm>
          <a:prstGeom prst="leftBrace">
            <a:avLst/>
          </a:prstGeom>
          <a:ln w="19050">
            <a:solidFill>
              <a:srgbClr val="AF5E99"/>
            </a:solidFill>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he-IL">
              <a:latin typeface="Calibri" panose="020F0502020204030204" pitchFamily="34" charset="0"/>
              <a:cs typeface="Calibri" panose="020F0502020204030204" pitchFamily="34" charset="0"/>
            </a:endParaRPr>
          </a:p>
        </p:txBody>
      </p:sp>
      <p:sp>
        <p:nvSpPr>
          <p:cNvPr id="19" name="תיבת טקסט 18">
            <a:extLst>
              <a:ext uri="{FF2B5EF4-FFF2-40B4-BE49-F238E27FC236}">
                <a16:creationId xmlns:a16="http://schemas.microsoft.com/office/drawing/2014/main" id="{96169595-E99C-4896-B572-021EA1DC1999}"/>
              </a:ext>
            </a:extLst>
          </p:cNvPr>
          <p:cNvSpPr txBox="1"/>
          <p:nvPr/>
        </p:nvSpPr>
        <p:spPr>
          <a:xfrm>
            <a:off x="4842609" y="4956109"/>
            <a:ext cx="342402" cy="461665"/>
          </a:xfrm>
          <a:prstGeom prst="rect">
            <a:avLst/>
          </a:prstGeom>
          <a:noFill/>
        </p:spPr>
        <p:txBody>
          <a:bodyPr wrap="square" rtlCol="1">
            <a:spAutoFit/>
          </a:bodyPr>
          <a:lstStyle/>
          <a:p>
            <a:r>
              <a:rPr lang="en-US" sz="2400" dirty="0">
                <a:solidFill>
                  <a:srgbClr val="45579E"/>
                </a:solidFill>
                <a:latin typeface="Calibri" panose="020F0502020204030204" pitchFamily="34" charset="0"/>
                <a:cs typeface="Calibri" panose="020F0502020204030204" pitchFamily="34" charset="0"/>
              </a:rPr>
              <a:t>1</a:t>
            </a:r>
            <a:endParaRPr lang="he-IL" sz="2400" dirty="0">
              <a:solidFill>
                <a:srgbClr val="45579E"/>
              </a:solidFill>
              <a:latin typeface="Calibri" panose="020F0502020204030204" pitchFamily="34" charset="0"/>
              <a:cs typeface="Calibri" panose="020F0502020204030204" pitchFamily="34" charset="0"/>
            </a:endParaRPr>
          </a:p>
        </p:txBody>
      </p:sp>
      <p:sp>
        <p:nvSpPr>
          <p:cNvPr id="24" name="תיבת טקסט 23">
            <a:extLst>
              <a:ext uri="{FF2B5EF4-FFF2-40B4-BE49-F238E27FC236}">
                <a16:creationId xmlns:a16="http://schemas.microsoft.com/office/drawing/2014/main" id="{6FC88B80-60F0-4702-B10B-4250064E27DA}"/>
              </a:ext>
            </a:extLst>
          </p:cNvPr>
          <p:cNvSpPr txBox="1"/>
          <p:nvPr/>
        </p:nvSpPr>
        <p:spPr>
          <a:xfrm>
            <a:off x="5816221" y="4956109"/>
            <a:ext cx="342402" cy="461665"/>
          </a:xfrm>
          <a:prstGeom prst="rect">
            <a:avLst/>
          </a:prstGeom>
          <a:noFill/>
        </p:spPr>
        <p:txBody>
          <a:bodyPr wrap="square" rtlCol="1">
            <a:spAutoFit/>
          </a:bodyPr>
          <a:lstStyle/>
          <a:p>
            <a:r>
              <a:rPr lang="en-US" sz="2400" dirty="0">
                <a:solidFill>
                  <a:srgbClr val="45579E"/>
                </a:solidFill>
                <a:latin typeface="Calibri" panose="020F0502020204030204" pitchFamily="34" charset="0"/>
                <a:cs typeface="Calibri" panose="020F0502020204030204" pitchFamily="34" charset="0"/>
              </a:rPr>
              <a:t>1</a:t>
            </a:r>
            <a:endParaRPr lang="he-IL" sz="2400" dirty="0">
              <a:solidFill>
                <a:srgbClr val="45579E"/>
              </a:solidFill>
              <a:latin typeface="Calibri" panose="020F0502020204030204" pitchFamily="34" charset="0"/>
              <a:cs typeface="Calibri" panose="020F0502020204030204" pitchFamily="34" charset="0"/>
            </a:endParaRPr>
          </a:p>
        </p:txBody>
      </p:sp>
      <p:sp>
        <p:nvSpPr>
          <p:cNvPr id="25" name="תיבת טקסט 24">
            <a:extLst>
              <a:ext uri="{FF2B5EF4-FFF2-40B4-BE49-F238E27FC236}">
                <a16:creationId xmlns:a16="http://schemas.microsoft.com/office/drawing/2014/main" id="{97867306-A728-4F7B-954F-A04A782C8A20}"/>
              </a:ext>
            </a:extLst>
          </p:cNvPr>
          <p:cNvSpPr txBox="1"/>
          <p:nvPr/>
        </p:nvSpPr>
        <p:spPr>
          <a:xfrm>
            <a:off x="6796022" y="4956109"/>
            <a:ext cx="342402" cy="461665"/>
          </a:xfrm>
          <a:prstGeom prst="rect">
            <a:avLst/>
          </a:prstGeom>
          <a:noFill/>
        </p:spPr>
        <p:txBody>
          <a:bodyPr wrap="square" rtlCol="1">
            <a:spAutoFit/>
          </a:bodyPr>
          <a:lstStyle/>
          <a:p>
            <a:r>
              <a:rPr lang="en-US" sz="2400" dirty="0">
                <a:solidFill>
                  <a:srgbClr val="45579E"/>
                </a:solidFill>
                <a:latin typeface="Calibri" panose="020F0502020204030204" pitchFamily="34" charset="0"/>
                <a:cs typeface="Calibri" panose="020F0502020204030204" pitchFamily="34" charset="0"/>
              </a:rPr>
              <a:t>1</a:t>
            </a:r>
            <a:endParaRPr lang="he-IL" sz="2400" dirty="0">
              <a:solidFill>
                <a:srgbClr val="45579E"/>
              </a:solidFill>
              <a:latin typeface="Calibri" panose="020F0502020204030204" pitchFamily="34" charset="0"/>
              <a:cs typeface="Calibri" panose="020F0502020204030204" pitchFamily="34" charset="0"/>
            </a:endParaRPr>
          </a:p>
        </p:txBody>
      </p:sp>
      <p:sp>
        <p:nvSpPr>
          <p:cNvPr id="23" name="לחצו עלי">
            <a:extLst>
              <a:ext uri="{FF2B5EF4-FFF2-40B4-BE49-F238E27FC236}">
                <a16:creationId xmlns:a16="http://schemas.microsoft.com/office/drawing/2014/main" id="{595B9E45-66A8-422A-A412-EE91BD8182FA}"/>
              </a:ext>
            </a:extLst>
          </p:cNvPr>
          <p:cNvSpPr/>
          <p:nvPr/>
        </p:nvSpPr>
        <p:spPr>
          <a:xfrm>
            <a:off x="4771215" y="5500506"/>
            <a:ext cx="2633759" cy="1160371"/>
          </a:xfrm>
          <a:custGeom>
            <a:avLst/>
            <a:gdLst>
              <a:gd name="connsiteX0" fmla="*/ 254115 w 3369197"/>
              <a:gd name="connsiteY0" fmla="*/ 6913 h 1475174"/>
              <a:gd name="connsiteX1" fmla="*/ 171565 w 3369197"/>
              <a:gd name="connsiteY1" fmla="*/ 563 h 1475174"/>
              <a:gd name="connsiteX2" fmla="*/ 95365 w 3369197"/>
              <a:gd name="connsiteY2" fmla="*/ 19613 h 1475174"/>
              <a:gd name="connsiteX3" fmla="*/ 19165 w 3369197"/>
              <a:gd name="connsiteY3" fmla="*/ 64063 h 1475174"/>
              <a:gd name="connsiteX4" fmla="*/ 115 w 3369197"/>
              <a:gd name="connsiteY4" fmla="*/ 191063 h 1475174"/>
              <a:gd name="connsiteX5" fmla="*/ 12815 w 3369197"/>
              <a:gd name="connsiteY5" fmla="*/ 362513 h 1475174"/>
              <a:gd name="connsiteX6" fmla="*/ 44565 w 3369197"/>
              <a:gd name="connsiteY6" fmla="*/ 692713 h 1475174"/>
              <a:gd name="connsiteX7" fmla="*/ 95365 w 3369197"/>
              <a:gd name="connsiteY7" fmla="*/ 1162613 h 1475174"/>
              <a:gd name="connsiteX8" fmla="*/ 108065 w 3369197"/>
              <a:gd name="connsiteY8" fmla="*/ 1327713 h 1475174"/>
              <a:gd name="connsiteX9" fmla="*/ 120765 w 3369197"/>
              <a:gd name="connsiteY9" fmla="*/ 1410263 h 1475174"/>
              <a:gd name="connsiteX10" fmla="*/ 171565 w 3369197"/>
              <a:gd name="connsiteY10" fmla="*/ 1454713 h 1475174"/>
              <a:gd name="connsiteX11" fmla="*/ 355715 w 3369197"/>
              <a:gd name="connsiteY11" fmla="*/ 1473763 h 1475174"/>
              <a:gd name="connsiteX12" fmla="*/ 558915 w 3369197"/>
              <a:gd name="connsiteY12" fmla="*/ 1473763 h 1475174"/>
              <a:gd name="connsiteX13" fmla="*/ 1187565 w 3369197"/>
              <a:gd name="connsiteY13" fmla="*/ 1467413 h 1475174"/>
              <a:gd name="connsiteX14" fmla="*/ 2482965 w 3369197"/>
              <a:gd name="connsiteY14" fmla="*/ 1467413 h 1475174"/>
              <a:gd name="connsiteX15" fmla="*/ 3137015 w 3369197"/>
              <a:gd name="connsiteY15" fmla="*/ 1467413 h 1475174"/>
              <a:gd name="connsiteX16" fmla="*/ 3187815 w 3369197"/>
              <a:gd name="connsiteY16" fmla="*/ 1454713 h 1475174"/>
              <a:gd name="connsiteX17" fmla="*/ 3264015 w 3369197"/>
              <a:gd name="connsiteY17" fmla="*/ 1422963 h 1475174"/>
              <a:gd name="connsiteX18" fmla="*/ 3302115 w 3369197"/>
              <a:gd name="connsiteY18" fmla="*/ 1384863 h 1475174"/>
              <a:gd name="connsiteX19" fmla="*/ 3340215 w 3369197"/>
              <a:gd name="connsiteY19" fmla="*/ 1207063 h 1475174"/>
              <a:gd name="connsiteX20" fmla="*/ 3365615 w 3369197"/>
              <a:gd name="connsiteY20" fmla="*/ 260913 h 1475174"/>
              <a:gd name="connsiteX21" fmla="*/ 3365615 w 3369197"/>
              <a:gd name="connsiteY21" fmla="*/ 191063 h 1475174"/>
              <a:gd name="connsiteX22" fmla="*/ 3333865 w 3369197"/>
              <a:gd name="connsiteY22" fmla="*/ 70413 h 1475174"/>
              <a:gd name="connsiteX23" fmla="*/ 3308465 w 3369197"/>
              <a:gd name="connsiteY23" fmla="*/ 38663 h 1475174"/>
              <a:gd name="connsiteX24" fmla="*/ 3257665 w 3369197"/>
              <a:gd name="connsiteY24" fmla="*/ 19613 h 1475174"/>
              <a:gd name="connsiteX25" fmla="*/ 3225915 w 3369197"/>
              <a:gd name="connsiteY25" fmla="*/ 13263 h 1475174"/>
              <a:gd name="connsiteX26" fmla="*/ 3111615 w 3369197"/>
              <a:gd name="connsiteY26" fmla="*/ 6913 h 1475174"/>
              <a:gd name="connsiteX27" fmla="*/ 3041765 w 3369197"/>
              <a:gd name="connsiteY27" fmla="*/ 6913 h 1475174"/>
              <a:gd name="connsiteX28" fmla="*/ 254115 w 3369197"/>
              <a:gd name="connsiteY28" fmla="*/ 6913 h 1475174"/>
              <a:gd name="connsiteX0" fmla="*/ 254115 w 3366916"/>
              <a:gd name="connsiteY0" fmla="*/ 6913 h 1475174"/>
              <a:gd name="connsiteX1" fmla="*/ 171565 w 3366916"/>
              <a:gd name="connsiteY1" fmla="*/ 563 h 1475174"/>
              <a:gd name="connsiteX2" fmla="*/ 95365 w 3366916"/>
              <a:gd name="connsiteY2" fmla="*/ 19613 h 1475174"/>
              <a:gd name="connsiteX3" fmla="*/ 19165 w 3366916"/>
              <a:gd name="connsiteY3" fmla="*/ 64063 h 1475174"/>
              <a:gd name="connsiteX4" fmla="*/ 115 w 3366916"/>
              <a:gd name="connsiteY4" fmla="*/ 191063 h 1475174"/>
              <a:gd name="connsiteX5" fmla="*/ 12815 w 3366916"/>
              <a:gd name="connsiteY5" fmla="*/ 362513 h 1475174"/>
              <a:gd name="connsiteX6" fmla="*/ 44565 w 3366916"/>
              <a:gd name="connsiteY6" fmla="*/ 692713 h 1475174"/>
              <a:gd name="connsiteX7" fmla="*/ 95365 w 3366916"/>
              <a:gd name="connsiteY7" fmla="*/ 1162613 h 1475174"/>
              <a:gd name="connsiteX8" fmla="*/ 108065 w 3366916"/>
              <a:gd name="connsiteY8" fmla="*/ 1327713 h 1475174"/>
              <a:gd name="connsiteX9" fmla="*/ 120765 w 3366916"/>
              <a:gd name="connsiteY9" fmla="*/ 1410263 h 1475174"/>
              <a:gd name="connsiteX10" fmla="*/ 171565 w 3366916"/>
              <a:gd name="connsiteY10" fmla="*/ 1454713 h 1475174"/>
              <a:gd name="connsiteX11" fmla="*/ 355715 w 3366916"/>
              <a:gd name="connsiteY11" fmla="*/ 1473763 h 1475174"/>
              <a:gd name="connsiteX12" fmla="*/ 558915 w 3366916"/>
              <a:gd name="connsiteY12" fmla="*/ 1473763 h 1475174"/>
              <a:gd name="connsiteX13" fmla="*/ 1187565 w 3366916"/>
              <a:gd name="connsiteY13" fmla="*/ 1467413 h 1475174"/>
              <a:gd name="connsiteX14" fmla="*/ 2482965 w 3366916"/>
              <a:gd name="connsiteY14" fmla="*/ 1467413 h 1475174"/>
              <a:gd name="connsiteX15" fmla="*/ 3137015 w 3366916"/>
              <a:gd name="connsiteY15" fmla="*/ 1467413 h 1475174"/>
              <a:gd name="connsiteX16" fmla="*/ 3187815 w 3366916"/>
              <a:gd name="connsiteY16" fmla="*/ 1454713 h 1475174"/>
              <a:gd name="connsiteX17" fmla="*/ 3264015 w 3366916"/>
              <a:gd name="connsiteY17" fmla="*/ 1422963 h 1475174"/>
              <a:gd name="connsiteX18" fmla="*/ 3302115 w 3366916"/>
              <a:gd name="connsiteY18" fmla="*/ 1384863 h 1475174"/>
              <a:gd name="connsiteX19" fmla="*/ 3340215 w 3366916"/>
              <a:gd name="connsiteY19" fmla="*/ 1207063 h 1475174"/>
              <a:gd name="connsiteX20" fmla="*/ 3365615 w 3366916"/>
              <a:gd name="connsiteY20" fmla="*/ 260913 h 1475174"/>
              <a:gd name="connsiteX21" fmla="*/ 3360162 w 3366916"/>
              <a:gd name="connsiteY21" fmla="*/ 143441 h 1475174"/>
              <a:gd name="connsiteX22" fmla="*/ 3333865 w 3366916"/>
              <a:gd name="connsiteY22" fmla="*/ 70413 h 1475174"/>
              <a:gd name="connsiteX23" fmla="*/ 3308465 w 3366916"/>
              <a:gd name="connsiteY23" fmla="*/ 38663 h 1475174"/>
              <a:gd name="connsiteX24" fmla="*/ 3257665 w 3366916"/>
              <a:gd name="connsiteY24" fmla="*/ 19613 h 1475174"/>
              <a:gd name="connsiteX25" fmla="*/ 3225915 w 3366916"/>
              <a:gd name="connsiteY25" fmla="*/ 13263 h 1475174"/>
              <a:gd name="connsiteX26" fmla="*/ 3111615 w 3366916"/>
              <a:gd name="connsiteY26" fmla="*/ 6913 h 1475174"/>
              <a:gd name="connsiteX27" fmla="*/ 3041765 w 3366916"/>
              <a:gd name="connsiteY27" fmla="*/ 6913 h 1475174"/>
              <a:gd name="connsiteX28" fmla="*/ 254115 w 3366916"/>
              <a:gd name="connsiteY28" fmla="*/ 6913 h 1475174"/>
              <a:gd name="connsiteX0" fmla="*/ 254115 w 3368387"/>
              <a:gd name="connsiteY0" fmla="*/ 6913 h 1475174"/>
              <a:gd name="connsiteX1" fmla="*/ 171565 w 3368387"/>
              <a:gd name="connsiteY1" fmla="*/ 563 h 1475174"/>
              <a:gd name="connsiteX2" fmla="*/ 95365 w 3368387"/>
              <a:gd name="connsiteY2" fmla="*/ 19613 h 1475174"/>
              <a:gd name="connsiteX3" fmla="*/ 19165 w 3368387"/>
              <a:gd name="connsiteY3" fmla="*/ 64063 h 1475174"/>
              <a:gd name="connsiteX4" fmla="*/ 115 w 3368387"/>
              <a:gd name="connsiteY4" fmla="*/ 191063 h 1475174"/>
              <a:gd name="connsiteX5" fmla="*/ 12815 w 3368387"/>
              <a:gd name="connsiteY5" fmla="*/ 362513 h 1475174"/>
              <a:gd name="connsiteX6" fmla="*/ 44565 w 3368387"/>
              <a:gd name="connsiteY6" fmla="*/ 692713 h 1475174"/>
              <a:gd name="connsiteX7" fmla="*/ 95365 w 3368387"/>
              <a:gd name="connsiteY7" fmla="*/ 1162613 h 1475174"/>
              <a:gd name="connsiteX8" fmla="*/ 108065 w 3368387"/>
              <a:gd name="connsiteY8" fmla="*/ 1327713 h 1475174"/>
              <a:gd name="connsiteX9" fmla="*/ 120765 w 3368387"/>
              <a:gd name="connsiteY9" fmla="*/ 1410263 h 1475174"/>
              <a:gd name="connsiteX10" fmla="*/ 171565 w 3368387"/>
              <a:gd name="connsiteY10" fmla="*/ 1454713 h 1475174"/>
              <a:gd name="connsiteX11" fmla="*/ 355715 w 3368387"/>
              <a:gd name="connsiteY11" fmla="*/ 1473763 h 1475174"/>
              <a:gd name="connsiteX12" fmla="*/ 558915 w 3368387"/>
              <a:gd name="connsiteY12" fmla="*/ 1473763 h 1475174"/>
              <a:gd name="connsiteX13" fmla="*/ 1187565 w 3368387"/>
              <a:gd name="connsiteY13" fmla="*/ 1467413 h 1475174"/>
              <a:gd name="connsiteX14" fmla="*/ 2482965 w 3368387"/>
              <a:gd name="connsiteY14" fmla="*/ 1467413 h 1475174"/>
              <a:gd name="connsiteX15" fmla="*/ 3137015 w 3368387"/>
              <a:gd name="connsiteY15" fmla="*/ 1467413 h 1475174"/>
              <a:gd name="connsiteX16" fmla="*/ 3187815 w 3368387"/>
              <a:gd name="connsiteY16" fmla="*/ 1454713 h 1475174"/>
              <a:gd name="connsiteX17" fmla="*/ 3264015 w 3368387"/>
              <a:gd name="connsiteY17" fmla="*/ 1422963 h 1475174"/>
              <a:gd name="connsiteX18" fmla="*/ 3302115 w 3368387"/>
              <a:gd name="connsiteY18" fmla="*/ 1384863 h 1475174"/>
              <a:gd name="connsiteX19" fmla="*/ 3340215 w 3368387"/>
              <a:gd name="connsiteY19" fmla="*/ 1207063 h 1475174"/>
              <a:gd name="connsiteX20" fmla="*/ 3367306 w 3368387"/>
              <a:gd name="connsiteY20" fmla="*/ 326797 h 1475174"/>
              <a:gd name="connsiteX21" fmla="*/ 3360162 w 3368387"/>
              <a:gd name="connsiteY21" fmla="*/ 143441 h 1475174"/>
              <a:gd name="connsiteX22" fmla="*/ 3333865 w 3368387"/>
              <a:gd name="connsiteY22" fmla="*/ 70413 h 1475174"/>
              <a:gd name="connsiteX23" fmla="*/ 3308465 w 3368387"/>
              <a:gd name="connsiteY23" fmla="*/ 38663 h 1475174"/>
              <a:gd name="connsiteX24" fmla="*/ 3257665 w 3368387"/>
              <a:gd name="connsiteY24" fmla="*/ 19613 h 1475174"/>
              <a:gd name="connsiteX25" fmla="*/ 3225915 w 3368387"/>
              <a:gd name="connsiteY25" fmla="*/ 13263 h 1475174"/>
              <a:gd name="connsiteX26" fmla="*/ 3111615 w 3368387"/>
              <a:gd name="connsiteY26" fmla="*/ 6913 h 1475174"/>
              <a:gd name="connsiteX27" fmla="*/ 3041765 w 3368387"/>
              <a:gd name="connsiteY27" fmla="*/ 6913 h 1475174"/>
              <a:gd name="connsiteX28" fmla="*/ 254115 w 3368387"/>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137015 w 3368651"/>
              <a:gd name="connsiteY15" fmla="*/ 1467413 h 1475174"/>
              <a:gd name="connsiteX16" fmla="*/ 3187815 w 3368651"/>
              <a:gd name="connsiteY16" fmla="*/ 1454713 h 1475174"/>
              <a:gd name="connsiteX17" fmla="*/ 3264015 w 3368651"/>
              <a:gd name="connsiteY17" fmla="*/ 1422963 h 1475174"/>
              <a:gd name="connsiteX18" fmla="*/ 3302115 w 3368651"/>
              <a:gd name="connsiteY18" fmla="*/ 1384863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137015 w 3368651"/>
              <a:gd name="connsiteY15" fmla="*/ 1467413 h 1475174"/>
              <a:gd name="connsiteX16" fmla="*/ 3187815 w 3368651"/>
              <a:gd name="connsiteY16" fmla="*/ 1454713 h 1475174"/>
              <a:gd name="connsiteX17" fmla="*/ 3264015 w 3368651"/>
              <a:gd name="connsiteY17" fmla="*/ 1422963 h 1475174"/>
              <a:gd name="connsiteX18" fmla="*/ 3314918 w 3368651"/>
              <a:gd name="connsiteY18" fmla="*/ 1343591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041074 w 3368651"/>
              <a:gd name="connsiteY15" fmla="*/ 1465035 h 1475174"/>
              <a:gd name="connsiteX16" fmla="*/ 3187815 w 3368651"/>
              <a:gd name="connsiteY16" fmla="*/ 1454713 h 1475174"/>
              <a:gd name="connsiteX17" fmla="*/ 3264015 w 3368651"/>
              <a:gd name="connsiteY17" fmla="*/ 1422963 h 1475174"/>
              <a:gd name="connsiteX18" fmla="*/ 3314918 w 3368651"/>
              <a:gd name="connsiteY18" fmla="*/ 1343591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304121 w 3368651"/>
              <a:gd name="connsiteY0" fmla="*/ 3518 h 1476542"/>
              <a:gd name="connsiteX1" fmla="*/ 171565 w 3368651"/>
              <a:gd name="connsiteY1" fmla="*/ 1931 h 1476542"/>
              <a:gd name="connsiteX2" fmla="*/ 95365 w 3368651"/>
              <a:gd name="connsiteY2" fmla="*/ 20981 h 1476542"/>
              <a:gd name="connsiteX3" fmla="*/ 19165 w 3368651"/>
              <a:gd name="connsiteY3" fmla="*/ 65431 h 1476542"/>
              <a:gd name="connsiteX4" fmla="*/ 115 w 3368651"/>
              <a:gd name="connsiteY4" fmla="*/ 192431 h 1476542"/>
              <a:gd name="connsiteX5" fmla="*/ 12815 w 3368651"/>
              <a:gd name="connsiteY5" fmla="*/ 363881 h 1476542"/>
              <a:gd name="connsiteX6" fmla="*/ 44565 w 3368651"/>
              <a:gd name="connsiteY6" fmla="*/ 694081 h 1476542"/>
              <a:gd name="connsiteX7" fmla="*/ 95365 w 3368651"/>
              <a:gd name="connsiteY7" fmla="*/ 1163981 h 1476542"/>
              <a:gd name="connsiteX8" fmla="*/ 108065 w 3368651"/>
              <a:gd name="connsiteY8" fmla="*/ 1329081 h 1476542"/>
              <a:gd name="connsiteX9" fmla="*/ 120765 w 3368651"/>
              <a:gd name="connsiteY9" fmla="*/ 1411631 h 1476542"/>
              <a:gd name="connsiteX10" fmla="*/ 171565 w 3368651"/>
              <a:gd name="connsiteY10" fmla="*/ 1456081 h 1476542"/>
              <a:gd name="connsiteX11" fmla="*/ 355715 w 3368651"/>
              <a:gd name="connsiteY11" fmla="*/ 1475131 h 1476542"/>
              <a:gd name="connsiteX12" fmla="*/ 558915 w 3368651"/>
              <a:gd name="connsiteY12" fmla="*/ 1475131 h 1476542"/>
              <a:gd name="connsiteX13" fmla="*/ 1187565 w 3368651"/>
              <a:gd name="connsiteY13" fmla="*/ 1468781 h 1476542"/>
              <a:gd name="connsiteX14" fmla="*/ 2482965 w 3368651"/>
              <a:gd name="connsiteY14" fmla="*/ 1468781 h 1476542"/>
              <a:gd name="connsiteX15" fmla="*/ 3041074 w 3368651"/>
              <a:gd name="connsiteY15" fmla="*/ 1466403 h 1476542"/>
              <a:gd name="connsiteX16" fmla="*/ 3187815 w 3368651"/>
              <a:gd name="connsiteY16" fmla="*/ 1456081 h 1476542"/>
              <a:gd name="connsiteX17" fmla="*/ 3264015 w 3368651"/>
              <a:gd name="connsiteY17" fmla="*/ 1424331 h 1476542"/>
              <a:gd name="connsiteX18" fmla="*/ 3314918 w 3368651"/>
              <a:gd name="connsiteY18" fmla="*/ 1344959 h 1476542"/>
              <a:gd name="connsiteX19" fmla="*/ 3336349 w 3368651"/>
              <a:gd name="connsiteY19" fmla="*/ 1156840 h 1476542"/>
              <a:gd name="connsiteX20" fmla="*/ 3367306 w 3368651"/>
              <a:gd name="connsiteY20" fmla="*/ 328165 h 1476542"/>
              <a:gd name="connsiteX21" fmla="*/ 3360162 w 3368651"/>
              <a:gd name="connsiteY21" fmla="*/ 144809 h 1476542"/>
              <a:gd name="connsiteX22" fmla="*/ 3333865 w 3368651"/>
              <a:gd name="connsiteY22" fmla="*/ 71781 h 1476542"/>
              <a:gd name="connsiteX23" fmla="*/ 3308465 w 3368651"/>
              <a:gd name="connsiteY23" fmla="*/ 40031 h 1476542"/>
              <a:gd name="connsiteX24" fmla="*/ 3257665 w 3368651"/>
              <a:gd name="connsiteY24" fmla="*/ 20981 h 1476542"/>
              <a:gd name="connsiteX25" fmla="*/ 3225915 w 3368651"/>
              <a:gd name="connsiteY25" fmla="*/ 14631 h 1476542"/>
              <a:gd name="connsiteX26" fmla="*/ 3111615 w 3368651"/>
              <a:gd name="connsiteY26" fmla="*/ 8281 h 1476542"/>
              <a:gd name="connsiteX27" fmla="*/ 3041765 w 3368651"/>
              <a:gd name="connsiteY27" fmla="*/ 8281 h 1476542"/>
              <a:gd name="connsiteX28" fmla="*/ 304121 w 3368651"/>
              <a:gd name="connsiteY28" fmla="*/ 3518 h 1476542"/>
              <a:gd name="connsiteX0" fmla="*/ 304121 w 3368651"/>
              <a:gd name="connsiteY0" fmla="*/ 7213 h 1480237"/>
              <a:gd name="connsiteX1" fmla="*/ 188234 w 3368651"/>
              <a:gd name="connsiteY1" fmla="*/ 864 h 1480237"/>
              <a:gd name="connsiteX2" fmla="*/ 95365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04121 w 3368651"/>
              <a:gd name="connsiteY28" fmla="*/ 7213 h 1480237"/>
              <a:gd name="connsiteX0" fmla="*/ 304121 w 3368651"/>
              <a:gd name="connsiteY0" fmla="*/ 7213 h 1480237"/>
              <a:gd name="connsiteX1" fmla="*/ 188234 w 3368651"/>
              <a:gd name="connsiteY1" fmla="*/ 864 h 1480237"/>
              <a:gd name="connsiteX2" fmla="*/ 81078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04121 w 3368651"/>
              <a:gd name="connsiteY28" fmla="*/ 7213 h 1480237"/>
              <a:gd name="connsiteX0" fmla="*/ 325552 w 3368651"/>
              <a:gd name="connsiteY0" fmla="*/ 7213 h 1480237"/>
              <a:gd name="connsiteX1" fmla="*/ 188234 w 3368651"/>
              <a:gd name="connsiteY1" fmla="*/ 864 h 1480237"/>
              <a:gd name="connsiteX2" fmla="*/ 81078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25552 w 3368651"/>
              <a:gd name="connsiteY28" fmla="*/ 7213 h 1480237"/>
              <a:gd name="connsiteX0" fmla="*/ 325447 w 3368546"/>
              <a:gd name="connsiteY0" fmla="*/ 7213 h 1480237"/>
              <a:gd name="connsiteX1" fmla="*/ 188129 w 3368546"/>
              <a:gd name="connsiteY1" fmla="*/ 864 h 1480237"/>
              <a:gd name="connsiteX2" fmla="*/ 80973 w 3368546"/>
              <a:gd name="connsiteY2" fmla="*/ 24676 h 1480237"/>
              <a:gd name="connsiteX3" fmla="*/ 14297 w 3368546"/>
              <a:gd name="connsiteY3" fmla="*/ 81033 h 1480237"/>
              <a:gd name="connsiteX4" fmla="*/ 10 w 3368546"/>
              <a:gd name="connsiteY4" fmla="*/ 196126 h 1480237"/>
              <a:gd name="connsiteX5" fmla="*/ 12710 w 3368546"/>
              <a:gd name="connsiteY5" fmla="*/ 367576 h 1480237"/>
              <a:gd name="connsiteX6" fmla="*/ 44460 w 3368546"/>
              <a:gd name="connsiteY6" fmla="*/ 697776 h 1480237"/>
              <a:gd name="connsiteX7" fmla="*/ 95260 w 3368546"/>
              <a:gd name="connsiteY7" fmla="*/ 1167676 h 1480237"/>
              <a:gd name="connsiteX8" fmla="*/ 107960 w 3368546"/>
              <a:gd name="connsiteY8" fmla="*/ 1332776 h 1480237"/>
              <a:gd name="connsiteX9" fmla="*/ 120660 w 3368546"/>
              <a:gd name="connsiteY9" fmla="*/ 1415326 h 1480237"/>
              <a:gd name="connsiteX10" fmla="*/ 171460 w 3368546"/>
              <a:gd name="connsiteY10" fmla="*/ 1459776 h 1480237"/>
              <a:gd name="connsiteX11" fmla="*/ 355610 w 3368546"/>
              <a:gd name="connsiteY11" fmla="*/ 1478826 h 1480237"/>
              <a:gd name="connsiteX12" fmla="*/ 558810 w 3368546"/>
              <a:gd name="connsiteY12" fmla="*/ 1478826 h 1480237"/>
              <a:gd name="connsiteX13" fmla="*/ 1187460 w 3368546"/>
              <a:gd name="connsiteY13" fmla="*/ 1472476 h 1480237"/>
              <a:gd name="connsiteX14" fmla="*/ 2482860 w 3368546"/>
              <a:gd name="connsiteY14" fmla="*/ 1472476 h 1480237"/>
              <a:gd name="connsiteX15" fmla="*/ 3040969 w 3368546"/>
              <a:gd name="connsiteY15" fmla="*/ 1470098 h 1480237"/>
              <a:gd name="connsiteX16" fmla="*/ 3187710 w 3368546"/>
              <a:gd name="connsiteY16" fmla="*/ 1459776 h 1480237"/>
              <a:gd name="connsiteX17" fmla="*/ 3263910 w 3368546"/>
              <a:gd name="connsiteY17" fmla="*/ 1428026 h 1480237"/>
              <a:gd name="connsiteX18" fmla="*/ 3314813 w 3368546"/>
              <a:gd name="connsiteY18" fmla="*/ 1348654 h 1480237"/>
              <a:gd name="connsiteX19" fmla="*/ 3336244 w 3368546"/>
              <a:gd name="connsiteY19" fmla="*/ 1160535 h 1480237"/>
              <a:gd name="connsiteX20" fmla="*/ 3367201 w 3368546"/>
              <a:gd name="connsiteY20" fmla="*/ 331860 h 1480237"/>
              <a:gd name="connsiteX21" fmla="*/ 3360057 w 3368546"/>
              <a:gd name="connsiteY21" fmla="*/ 148504 h 1480237"/>
              <a:gd name="connsiteX22" fmla="*/ 3333760 w 3368546"/>
              <a:gd name="connsiteY22" fmla="*/ 75476 h 1480237"/>
              <a:gd name="connsiteX23" fmla="*/ 3308360 w 3368546"/>
              <a:gd name="connsiteY23" fmla="*/ 43726 h 1480237"/>
              <a:gd name="connsiteX24" fmla="*/ 3257560 w 3368546"/>
              <a:gd name="connsiteY24" fmla="*/ 24676 h 1480237"/>
              <a:gd name="connsiteX25" fmla="*/ 3225810 w 3368546"/>
              <a:gd name="connsiteY25" fmla="*/ 18326 h 1480237"/>
              <a:gd name="connsiteX26" fmla="*/ 3111510 w 3368546"/>
              <a:gd name="connsiteY26" fmla="*/ 11976 h 1480237"/>
              <a:gd name="connsiteX27" fmla="*/ 3041660 w 3368546"/>
              <a:gd name="connsiteY27" fmla="*/ 11976 h 1480237"/>
              <a:gd name="connsiteX28" fmla="*/ 325447 w 3368546"/>
              <a:gd name="connsiteY28" fmla="*/ 7213 h 1480237"/>
              <a:gd name="connsiteX0" fmla="*/ 325447 w 3368546"/>
              <a:gd name="connsiteY0" fmla="*/ 5196 h 1478220"/>
              <a:gd name="connsiteX1" fmla="*/ 173842 w 3368546"/>
              <a:gd name="connsiteY1" fmla="*/ 1228 h 1478220"/>
              <a:gd name="connsiteX2" fmla="*/ 80973 w 3368546"/>
              <a:gd name="connsiteY2" fmla="*/ 22659 h 1478220"/>
              <a:gd name="connsiteX3" fmla="*/ 14297 w 3368546"/>
              <a:gd name="connsiteY3" fmla="*/ 79016 h 1478220"/>
              <a:gd name="connsiteX4" fmla="*/ 10 w 3368546"/>
              <a:gd name="connsiteY4" fmla="*/ 194109 h 1478220"/>
              <a:gd name="connsiteX5" fmla="*/ 12710 w 3368546"/>
              <a:gd name="connsiteY5" fmla="*/ 365559 h 1478220"/>
              <a:gd name="connsiteX6" fmla="*/ 44460 w 3368546"/>
              <a:gd name="connsiteY6" fmla="*/ 695759 h 1478220"/>
              <a:gd name="connsiteX7" fmla="*/ 95260 w 3368546"/>
              <a:gd name="connsiteY7" fmla="*/ 1165659 h 1478220"/>
              <a:gd name="connsiteX8" fmla="*/ 107960 w 3368546"/>
              <a:gd name="connsiteY8" fmla="*/ 1330759 h 1478220"/>
              <a:gd name="connsiteX9" fmla="*/ 120660 w 3368546"/>
              <a:gd name="connsiteY9" fmla="*/ 1413309 h 1478220"/>
              <a:gd name="connsiteX10" fmla="*/ 171460 w 3368546"/>
              <a:gd name="connsiteY10" fmla="*/ 1457759 h 1478220"/>
              <a:gd name="connsiteX11" fmla="*/ 355610 w 3368546"/>
              <a:gd name="connsiteY11" fmla="*/ 1476809 h 1478220"/>
              <a:gd name="connsiteX12" fmla="*/ 558810 w 3368546"/>
              <a:gd name="connsiteY12" fmla="*/ 1476809 h 1478220"/>
              <a:gd name="connsiteX13" fmla="*/ 1187460 w 3368546"/>
              <a:gd name="connsiteY13" fmla="*/ 1470459 h 1478220"/>
              <a:gd name="connsiteX14" fmla="*/ 2482860 w 3368546"/>
              <a:gd name="connsiteY14" fmla="*/ 1470459 h 1478220"/>
              <a:gd name="connsiteX15" fmla="*/ 3040969 w 3368546"/>
              <a:gd name="connsiteY15" fmla="*/ 1468081 h 1478220"/>
              <a:gd name="connsiteX16" fmla="*/ 3187710 w 3368546"/>
              <a:gd name="connsiteY16" fmla="*/ 1457759 h 1478220"/>
              <a:gd name="connsiteX17" fmla="*/ 3263910 w 3368546"/>
              <a:gd name="connsiteY17" fmla="*/ 1426009 h 1478220"/>
              <a:gd name="connsiteX18" fmla="*/ 3314813 w 3368546"/>
              <a:gd name="connsiteY18" fmla="*/ 1346637 h 1478220"/>
              <a:gd name="connsiteX19" fmla="*/ 3336244 w 3368546"/>
              <a:gd name="connsiteY19" fmla="*/ 1158518 h 1478220"/>
              <a:gd name="connsiteX20" fmla="*/ 3367201 w 3368546"/>
              <a:gd name="connsiteY20" fmla="*/ 329843 h 1478220"/>
              <a:gd name="connsiteX21" fmla="*/ 3360057 w 3368546"/>
              <a:gd name="connsiteY21" fmla="*/ 146487 h 1478220"/>
              <a:gd name="connsiteX22" fmla="*/ 3333760 w 3368546"/>
              <a:gd name="connsiteY22" fmla="*/ 73459 h 1478220"/>
              <a:gd name="connsiteX23" fmla="*/ 3308360 w 3368546"/>
              <a:gd name="connsiteY23" fmla="*/ 41709 h 1478220"/>
              <a:gd name="connsiteX24" fmla="*/ 3257560 w 3368546"/>
              <a:gd name="connsiteY24" fmla="*/ 22659 h 1478220"/>
              <a:gd name="connsiteX25" fmla="*/ 3225810 w 3368546"/>
              <a:gd name="connsiteY25" fmla="*/ 16309 h 1478220"/>
              <a:gd name="connsiteX26" fmla="*/ 3111510 w 3368546"/>
              <a:gd name="connsiteY26" fmla="*/ 9959 h 1478220"/>
              <a:gd name="connsiteX27" fmla="*/ 3041660 w 3368546"/>
              <a:gd name="connsiteY27" fmla="*/ 9959 h 1478220"/>
              <a:gd name="connsiteX28" fmla="*/ 325447 w 3368546"/>
              <a:gd name="connsiteY28" fmla="*/ 5196 h 1478220"/>
              <a:gd name="connsiteX0" fmla="*/ 344497 w 3368546"/>
              <a:gd name="connsiteY0" fmla="*/ 1551 h 1484100"/>
              <a:gd name="connsiteX1" fmla="*/ 173842 w 3368546"/>
              <a:gd name="connsiteY1" fmla="*/ 7108 h 1484100"/>
              <a:gd name="connsiteX2" fmla="*/ 80973 w 3368546"/>
              <a:gd name="connsiteY2" fmla="*/ 28539 h 1484100"/>
              <a:gd name="connsiteX3" fmla="*/ 14297 w 3368546"/>
              <a:gd name="connsiteY3" fmla="*/ 84896 h 1484100"/>
              <a:gd name="connsiteX4" fmla="*/ 10 w 3368546"/>
              <a:gd name="connsiteY4" fmla="*/ 199989 h 1484100"/>
              <a:gd name="connsiteX5" fmla="*/ 12710 w 3368546"/>
              <a:gd name="connsiteY5" fmla="*/ 371439 h 1484100"/>
              <a:gd name="connsiteX6" fmla="*/ 44460 w 3368546"/>
              <a:gd name="connsiteY6" fmla="*/ 701639 h 1484100"/>
              <a:gd name="connsiteX7" fmla="*/ 95260 w 3368546"/>
              <a:gd name="connsiteY7" fmla="*/ 1171539 h 1484100"/>
              <a:gd name="connsiteX8" fmla="*/ 107960 w 3368546"/>
              <a:gd name="connsiteY8" fmla="*/ 1336639 h 1484100"/>
              <a:gd name="connsiteX9" fmla="*/ 120660 w 3368546"/>
              <a:gd name="connsiteY9" fmla="*/ 1419189 h 1484100"/>
              <a:gd name="connsiteX10" fmla="*/ 171460 w 3368546"/>
              <a:gd name="connsiteY10" fmla="*/ 1463639 h 1484100"/>
              <a:gd name="connsiteX11" fmla="*/ 355610 w 3368546"/>
              <a:gd name="connsiteY11" fmla="*/ 1482689 h 1484100"/>
              <a:gd name="connsiteX12" fmla="*/ 558810 w 3368546"/>
              <a:gd name="connsiteY12" fmla="*/ 1482689 h 1484100"/>
              <a:gd name="connsiteX13" fmla="*/ 1187460 w 3368546"/>
              <a:gd name="connsiteY13" fmla="*/ 1476339 h 1484100"/>
              <a:gd name="connsiteX14" fmla="*/ 2482860 w 3368546"/>
              <a:gd name="connsiteY14" fmla="*/ 1476339 h 1484100"/>
              <a:gd name="connsiteX15" fmla="*/ 3040969 w 3368546"/>
              <a:gd name="connsiteY15" fmla="*/ 1473961 h 1484100"/>
              <a:gd name="connsiteX16" fmla="*/ 3187710 w 3368546"/>
              <a:gd name="connsiteY16" fmla="*/ 1463639 h 1484100"/>
              <a:gd name="connsiteX17" fmla="*/ 3263910 w 3368546"/>
              <a:gd name="connsiteY17" fmla="*/ 1431889 h 1484100"/>
              <a:gd name="connsiteX18" fmla="*/ 3314813 w 3368546"/>
              <a:gd name="connsiteY18" fmla="*/ 1352517 h 1484100"/>
              <a:gd name="connsiteX19" fmla="*/ 3336244 w 3368546"/>
              <a:gd name="connsiteY19" fmla="*/ 1164398 h 1484100"/>
              <a:gd name="connsiteX20" fmla="*/ 3367201 w 3368546"/>
              <a:gd name="connsiteY20" fmla="*/ 335723 h 1484100"/>
              <a:gd name="connsiteX21" fmla="*/ 3360057 w 3368546"/>
              <a:gd name="connsiteY21" fmla="*/ 152367 h 1484100"/>
              <a:gd name="connsiteX22" fmla="*/ 3333760 w 3368546"/>
              <a:gd name="connsiteY22" fmla="*/ 79339 h 1484100"/>
              <a:gd name="connsiteX23" fmla="*/ 3308360 w 3368546"/>
              <a:gd name="connsiteY23" fmla="*/ 47589 h 1484100"/>
              <a:gd name="connsiteX24" fmla="*/ 3257560 w 3368546"/>
              <a:gd name="connsiteY24" fmla="*/ 28539 h 1484100"/>
              <a:gd name="connsiteX25" fmla="*/ 3225810 w 3368546"/>
              <a:gd name="connsiteY25" fmla="*/ 22189 h 1484100"/>
              <a:gd name="connsiteX26" fmla="*/ 3111510 w 3368546"/>
              <a:gd name="connsiteY26" fmla="*/ 15839 h 1484100"/>
              <a:gd name="connsiteX27" fmla="*/ 3041660 w 3368546"/>
              <a:gd name="connsiteY27" fmla="*/ 15839 h 1484100"/>
              <a:gd name="connsiteX28" fmla="*/ 344497 w 3368546"/>
              <a:gd name="connsiteY28" fmla="*/ 1551 h 1484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3368546" h="1484100">
                <a:moveTo>
                  <a:pt x="344497" y="1551"/>
                </a:moveTo>
                <a:cubicBezTo>
                  <a:pt x="316451" y="-2683"/>
                  <a:pt x="217763" y="2610"/>
                  <a:pt x="173842" y="7108"/>
                </a:cubicBezTo>
                <a:cubicBezTo>
                  <a:pt x="129921" y="11606"/>
                  <a:pt x="107564" y="15574"/>
                  <a:pt x="80973" y="28539"/>
                </a:cubicBezTo>
                <a:cubicBezTo>
                  <a:pt x="54382" y="41504"/>
                  <a:pt x="27791" y="56321"/>
                  <a:pt x="14297" y="84896"/>
                </a:cubicBezTo>
                <a:cubicBezTo>
                  <a:pt x="803" y="113471"/>
                  <a:pt x="274" y="152232"/>
                  <a:pt x="10" y="199989"/>
                </a:cubicBezTo>
                <a:cubicBezTo>
                  <a:pt x="-254" y="247746"/>
                  <a:pt x="5302" y="287831"/>
                  <a:pt x="12710" y="371439"/>
                </a:cubicBezTo>
                <a:cubicBezTo>
                  <a:pt x="20118" y="455047"/>
                  <a:pt x="30702" y="568289"/>
                  <a:pt x="44460" y="701639"/>
                </a:cubicBezTo>
                <a:cubicBezTo>
                  <a:pt x="58218" y="834989"/>
                  <a:pt x="84677" y="1065706"/>
                  <a:pt x="95260" y="1171539"/>
                </a:cubicBezTo>
                <a:cubicBezTo>
                  <a:pt x="105843" y="1277372"/>
                  <a:pt x="103727" y="1295364"/>
                  <a:pt x="107960" y="1336639"/>
                </a:cubicBezTo>
                <a:cubicBezTo>
                  <a:pt x="112193" y="1377914"/>
                  <a:pt x="110077" y="1398022"/>
                  <a:pt x="120660" y="1419189"/>
                </a:cubicBezTo>
                <a:cubicBezTo>
                  <a:pt x="131243" y="1440356"/>
                  <a:pt x="132302" y="1453056"/>
                  <a:pt x="171460" y="1463639"/>
                </a:cubicBezTo>
                <a:cubicBezTo>
                  <a:pt x="210618" y="1474222"/>
                  <a:pt x="291052" y="1479514"/>
                  <a:pt x="355610" y="1482689"/>
                </a:cubicBezTo>
                <a:cubicBezTo>
                  <a:pt x="420168" y="1485864"/>
                  <a:pt x="558810" y="1482689"/>
                  <a:pt x="558810" y="1482689"/>
                </a:cubicBezTo>
                <a:lnTo>
                  <a:pt x="1187460" y="1476339"/>
                </a:lnTo>
                <a:lnTo>
                  <a:pt x="2482860" y="1476339"/>
                </a:lnTo>
                <a:lnTo>
                  <a:pt x="3040969" y="1473961"/>
                </a:lnTo>
                <a:cubicBezTo>
                  <a:pt x="3158444" y="1471844"/>
                  <a:pt x="3150553" y="1470651"/>
                  <a:pt x="3187710" y="1463639"/>
                </a:cubicBezTo>
                <a:cubicBezTo>
                  <a:pt x="3224867" y="1456627"/>
                  <a:pt x="3242726" y="1450409"/>
                  <a:pt x="3263910" y="1431889"/>
                </a:cubicBezTo>
                <a:cubicBezTo>
                  <a:pt x="3285094" y="1413369"/>
                  <a:pt x="3302757" y="1397099"/>
                  <a:pt x="3314813" y="1352517"/>
                </a:cubicBezTo>
                <a:cubicBezTo>
                  <a:pt x="3326869" y="1307935"/>
                  <a:pt x="3327513" y="1333864"/>
                  <a:pt x="3336244" y="1164398"/>
                </a:cubicBezTo>
                <a:cubicBezTo>
                  <a:pt x="3344975" y="994932"/>
                  <a:pt x="3363232" y="504395"/>
                  <a:pt x="3367201" y="335723"/>
                </a:cubicBezTo>
                <a:cubicBezTo>
                  <a:pt x="3371170" y="167051"/>
                  <a:pt x="3365630" y="195097"/>
                  <a:pt x="3360057" y="152367"/>
                </a:cubicBezTo>
                <a:cubicBezTo>
                  <a:pt x="3354484" y="109637"/>
                  <a:pt x="3342376" y="96802"/>
                  <a:pt x="3333760" y="79339"/>
                </a:cubicBezTo>
                <a:cubicBezTo>
                  <a:pt x="3325144" y="61876"/>
                  <a:pt x="3321060" y="56056"/>
                  <a:pt x="3308360" y="47589"/>
                </a:cubicBezTo>
                <a:cubicBezTo>
                  <a:pt x="3295660" y="39122"/>
                  <a:pt x="3271318" y="32772"/>
                  <a:pt x="3257560" y="28539"/>
                </a:cubicBezTo>
                <a:cubicBezTo>
                  <a:pt x="3243802" y="24306"/>
                  <a:pt x="3250152" y="24306"/>
                  <a:pt x="3225810" y="22189"/>
                </a:cubicBezTo>
                <a:cubicBezTo>
                  <a:pt x="3201468" y="20072"/>
                  <a:pt x="3142202" y="16897"/>
                  <a:pt x="3111510" y="15839"/>
                </a:cubicBezTo>
                <a:cubicBezTo>
                  <a:pt x="3080818" y="14781"/>
                  <a:pt x="3041660" y="15839"/>
                  <a:pt x="3041660" y="15839"/>
                </a:cubicBezTo>
                <a:lnTo>
                  <a:pt x="344497" y="1551"/>
                </a:lnTo>
                <a:close/>
              </a:path>
            </a:pathLst>
          </a:custGeom>
          <a:solidFill>
            <a:srgbClr val="3E4F93"/>
          </a:solidFill>
          <a:ln w="57150" cap="rnd">
            <a:solidFill>
              <a:srgbClr val="33487A"/>
            </a:solidFill>
            <a:round/>
          </a:ln>
          <a:effectLst>
            <a:outerShdw blurRad="63500" sx="102000" sy="102000" algn="ctr" rotWithShape="0">
              <a:schemeClr val="bg2">
                <a:lumMod val="25000"/>
                <a:alpha val="40000"/>
              </a:schemeClr>
            </a:outerShdw>
          </a:effectLst>
          <a:scene3d>
            <a:camera prst="orthographicFront"/>
            <a:lightRig rig="threePt" dir="t"/>
          </a:scene3d>
          <a:sp3d extrusionH="6350" contourW="38100">
            <a:extrusionClr>
              <a:schemeClr val="tx1"/>
            </a:extrusionClr>
            <a:contourClr>
              <a:schemeClr val="bg1"/>
            </a:contourClr>
          </a:sp3d>
        </p:spPr>
        <p:style>
          <a:lnRef idx="2">
            <a:schemeClr val="accent1">
              <a:shade val="50000"/>
            </a:schemeClr>
          </a:lnRef>
          <a:fillRef idx="1">
            <a:schemeClr val="accent1"/>
          </a:fillRef>
          <a:effectRef idx="0">
            <a:schemeClr val="accent1"/>
          </a:effectRef>
          <a:fontRef idx="minor">
            <a:schemeClr val="lt1"/>
          </a:fontRef>
        </p:style>
        <p:txBody>
          <a:bodyPr tIns="0" rtlCol="0" anchor="ctr"/>
          <a:lstStyle/>
          <a:p>
            <a:pPr algn="ctr"/>
            <a:r>
              <a:rPr lang="he-IL" sz="2800" dirty="0">
                <a:solidFill>
                  <a:schemeClr val="bg1"/>
                </a:solidFill>
                <a:latin typeface="Calibri" panose="020F0502020204030204" pitchFamily="34" charset="0"/>
                <a:cs typeface="Calibri" panose="020F0502020204030204" pitchFamily="34" charset="0"/>
              </a:rPr>
              <a:t>לַחֲצוּ עָלַי </a:t>
            </a:r>
          </a:p>
          <a:p>
            <a:pPr algn="ctr"/>
            <a:r>
              <a:rPr lang="he-IL" sz="2800" dirty="0">
                <a:solidFill>
                  <a:schemeClr val="bg1"/>
                </a:solidFill>
                <a:latin typeface="Calibri" panose="020F0502020204030204" pitchFamily="34" charset="0"/>
                <a:cs typeface="Calibri" panose="020F0502020204030204" pitchFamily="34" charset="0"/>
              </a:rPr>
              <a:t>לְהַצָגַת הַתְשוּבָה.</a:t>
            </a:r>
          </a:p>
        </p:txBody>
      </p:sp>
      <p:pic>
        <p:nvPicPr>
          <p:cNvPr id="20" name="תמונה 19" descr="תמונה שמכילה צעצוע, גרפיקה וקטורית&#10;&#10;התיאור נוצר באופן אוטומטי">
            <a:extLst>
              <a:ext uri="{FF2B5EF4-FFF2-40B4-BE49-F238E27FC236}">
                <a16:creationId xmlns:a16="http://schemas.microsoft.com/office/drawing/2014/main" id="{49E039BB-16C7-4C76-AB52-A9179D7F2F09}"/>
              </a:ext>
            </a:extLst>
          </p:cNvPr>
          <p:cNvPicPr>
            <a:picLocks noChangeAspect="1"/>
          </p:cNvPicPr>
          <p:nvPr/>
        </p:nvPicPr>
        <p:blipFill rotWithShape="1">
          <a:blip r:embed="rId7">
            <a:extLst>
              <a:ext uri="{28A0092B-C50C-407E-A947-70E740481C1C}">
                <a14:useLocalDpi xmlns:a14="http://schemas.microsoft.com/office/drawing/2010/main" val="0"/>
              </a:ext>
            </a:extLst>
          </a:blip>
          <a:srcRect l="11781" t="4609" r="14766"/>
          <a:stretch/>
        </p:blipFill>
        <p:spPr>
          <a:xfrm>
            <a:off x="170422" y="4041202"/>
            <a:ext cx="2052739" cy="2665803"/>
          </a:xfrm>
          <a:prstGeom prst="rect">
            <a:avLst/>
          </a:prstGeom>
        </p:spPr>
      </p:pic>
    </p:spTree>
    <p:extLst>
      <p:ext uri="{BB962C8B-B14F-4D97-AF65-F5344CB8AC3E}">
        <p14:creationId xmlns:p14="http://schemas.microsoft.com/office/powerpoint/2010/main" val="211555450"/>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3"/>
                    </p:tgtEl>
                  </p:cond>
                </p:stCondLst>
                <p:endSync evt="end" delay="0">
                  <p:rtn val="all"/>
                </p:endSync>
                <p:childTnLst>
                  <p:par>
                    <p:cTn id="3" fill="hold">
                      <p:stCondLst>
                        <p:cond delay="0"/>
                      </p:stCondLst>
                      <p:childTnLst>
                        <p:par>
                          <p:cTn id="4" fill="hold">
                            <p:stCondLst>
                              <p:cond delay="0"/>
                            </p:stCondLst>
                            <p:childTnLst>
                              <p:par>
                                <p:cTn id="5" presetID="1" presetClass="exit" presetSubtype="0" fill="hold" grpId="0" nodeType="withEffect">
                                  <p:stCondLst>
                                    <p:cond delay="0"/>
                                  </p:stCondLst>
                                  <p:childTnLst>
                                    <p:set>
                                      <p:cBhvr>
                                        <p:cTn id="6" dur="1" fill="hold">
                                          <p:stCondLst>
                                            <p:cond delay="0"/>
                                          </p:stCondLst>
                                        </p:cTn>
                                        <p:tgtEl>
                                          <p:spTgt spid="23"/>
                                        </p:tgtEl>
                                        <p:attrNameLst>
                                          <p:attrName>style.visibility</p:attrName>
                                        </p:attrNameLst>
                                      </p:cBhvr>
                                      <p:to>
                                        <p:strVal val="hidden"/>
                                      </p:to>
                                    </p:set>
                                  </p:childTnLst>
                                </p:cTn>
                              </p:par>
                              <p:par>
                                <p:cTn id="7" presetID="1" presetClass="entr" presetSubtype="0" fill="hold" nodeType="withEffect">
                                  <p:stCondLst>
                                    <p:cond delay="500"/>
                                  </p:stCondLst>
                                  <p:childTnLst>
                                    <p:set>
                                      <p:cBhvr>
                                        <p:cTn id="8" dur="1" fill="hold">
                                          <p:stCondLst>
                                            <p:cond delay="0"/>
                                          </p:stCondLst>
                                        </p:cTn>
                                        <p:tgtEl>
                                          <p:spTgt spid="5"/>
                                        </p:tgtEl>
                                        <p:attrNameLst>
                                          <p:attrName>style.visibility</p:attrName>
                                        </p:attrNameLst>
                                      </p:cBhvr>
                                      <p:to>
                                        <p:strVal val="visible"/>
                                      </p:to>
                                    </p:set>
                                  </p:childTnLst>
                                </p:cTn>
                              </p:par>
                            </p:childTnLst>
                          </p:cTn>
                        </p:par>
                        <p:par>
                          <p:cTn id="9" fill="hold">
                            <p:stCondLst>
                              <p:cond delay="500"/>
                            </p:stCondLst>
                            <p:childTnLst>
                              <p:par>
                                <p:cTn id="10" presetID="1" presetClass="entr" presetSubtype="0" fill="hold" nodeType="afterEffect">
                                  <p:stCondLst>
                                    <p:cond delay="500"/>
                                  </p:stCondLst>
                                  <p:childTnLst>
                                    <p:set>
                                      <p:cBhvr>
                                        <p:cTn id="11" dur="1" fill="hold">
                                          <p:stCondLst>
                                            <p:cond delay="9"/>
                                          </p:stCondLst>
                                        </p:cTn>
                                        <p:tgtEl>
                                          <p:spTgt spid="11"/>
                                        </p:tgtEl>
                                        <p:attrNameLst>
                                          <p:attrName>style.visibility</p:attrName>
                                        </p:attrNameLst>
                                      </p:cBhvr>
                                      <p:to>
                                        <p:strVal val="visible"/>
                                      </p:to>
                                    </p:set>
                                  </p:childTnLst>
                                </p:cTn>
                              </p:par>
                            </p:childTnLst>
                          </p:cTn>
                        </p:par>
                        <p:par>
                          <p:cTn id="12" fill="hold">
                            <p:stCondLst>
                              <p:cond delay="1010"/>
                            </p:stCondLst>
                            <p:childTnLst>
                              <p:par>
                                <p:cTn id="13" presetID="1" presetClass="entr" presetSubtype="0" fill="hold" nodeType="afterEffect">
                                  <p:stCondLst>
                                    <p:cond delay="500"/>
                                  </p:stCondLst>
                                  <p:childTnLst>
                                    <p:set>
                                      <p:cBhvr>
                                        <p:cTn id="14" dur="1" fill="hold">
                                          <p:stCondLst>
                                            <p:cond delay="9"/>
                                          </p:stCondLst>
                                        </p:cTn>
                                        <p:tgtEl>
                                          <p:spTgt spid="10"/>
                                        </p:tgtEl>
                                        <p:attrNameLst>
                                          <p:attrName>style.visibility</p:attrName>
                                        </p:attrNameLst>
                                      </p:cBhvr>
                                      <p:to>
                                        <p:strVal val="visible"/>
                                      </p:to>
                                    </p:set>
                                  </p:childTnLst>
                                </p:cTn>
                              </p:par>
                            </p:childTnLst>
                          </p:cTn>
                        </p:par>
                        <p:par>
                          <p:cTn id="15" fill="hold">
                            <p:stCondLst>
                              <p:cond delay="1520"/>
                            </p:stCondLst>
                            <p:childTnLst>
                              <p:par>
                                <p:cTn id="16" presetID="1" presetClass="entr" presetSubtype="0" fill="hold" nodeType="afterEffect">
                                  <p:stCondLst>
                                    <p:cond delay="500"/>
                                  </p:stCondLst>
                                  <p:childTnLst>
                                    <p:set>
                                      <p:cBhvr>
                                        <p:cTn id="17" dur="1" fill="hold">
                                          <p:stCondLst>
                                            <p:cond delay="9"/>
                                          </p:stCondLst>
                                        </p:cTn>
                                        <p:tgtEl>
                                          <p:spTgt spid="13"/>
                                        </p:tgtEl>
                                        <p:attrNameLst>
                                          <p:attrName>style.visibility</p:attrName>
                                        </p:attrNameLst>
                                      </p:cBhvr>
                                      <p:to>
                                        <p:strVal val="visible"/>
                                      </p:to>
                                    </p:set>
                                  </p:childTnLst>
                                </p:cTn>
                              </p:par>
                            </p:childTnLst>
                          </p:cTn>
                        </p:par>
                        <p:par>
                          <p:cTn id="18" fill="hold">
                            <p:stCondLst>
                              <p:cond delay="2030"/>
                            </p:stCondLst>
                            <p:childTnLst>
                              <p:par>
                                <p:cTn id="19" presetID="1" presetClass="entr" presetSubtype="0" fill="hold" nodeType="afterEffect">
                                  <p:stCondLst>
                                    <p:cond delay="500"/>
                                  </p:stCondLst>
                                  <p:childTnLst>
                                    <p:set>
                                      <p:cBhvr>
                                        <p:cTn id="20" dur="1" fill="hold">
                                          <p:stCondLst>
                                            <p:cond delay="9"/>
                                          </p:stCondLst>
                                        </p:cTn>
                                        <p:tgtEl>
                                          <p:spTgt spid="12"/>
                                        </p:tgtEl>
                                        <p:attrNameLst>
                                          <p:attrName>style.visibility</p:attrName>
                                        </p:attrNameLst>
                                      </p:cBhvr>
                                      <p:to>
                                        <p:strVal val="visible"/>
                                      </p:to>
                                    </p:set>
                                  </p:childTnLst>
                                </p:cTn>
                              </p:par>
                            </p:childTnLst>
                          </p:cTn>
                        </p:par>
                        <p:par>
                          <p:cTn id="21" fill="hold">
                            <p:stCondLst>
                              <p:cond delay="2540"/>
                            </p:stCondLst>
                            <p:childTnLst>
                              <p:par>
                                <p:cTn id="22" presetID="1" presetClass="entr" presetSubtype="0" fill="hold" nodeType="afterEffect">
                                  <p:stCondLst>
                                    <p:cond delay="500"/>
                                  </p:stCondLst>
                                  <p:childTnLst>
                                    <p:set>
                                      <p:cBhvr>
                                        <p:cTn id="23" dur="1" fill="hold">
                                          <p:stCondLst>
                                            <p:cond delay="9"/>
                                          </p:stCondLst>
                                        </p:cTn>
                                        <p:tgtEl>
                                          <p:spTgt spid="15"/>
                                        </p:tgtEl>
                                        <p:attrNameLst>
                                          <p:attrName>style.visibility</p:attrName>
                                        </p:attrNameLst>
                                      </p:cBhvr>
                                      <p:to>
                                        <p:strVal val="visible"/>
                                      </p:to>
                                    </p:set>
                                  </p:childTnLst>
                                </p:cTn>
                              </p:par>
                            </p:childTnLst>
                          </p:cTn>
                        </p:par>
                        <p:par>
                          <p:cTn id="24" fill="hold">
                            <p:stCondLst>
                              <p:cond delay="3050"/>
                            </p:stCondLst>
                            <p:childTnLst>
                              <p:par>
                                <p:cTn id="25" presetID="1" presetClass="entr" presetSubtype="0" fill="hold" nodeType="afterEffect">
                                  <p:stCondLst>
                                    <p:cond delay="500"/>
                                  </p:stCondLst>
                                  <p:childTnLst>
                                    <p:set>
                                      <p:cBhvr>
                                        <p:cTn id="26" dur="1" fill="hold">
                                          <p:stCondLst>
                                            <p:cond delay="9"/>
                                          </p:stCondLst>
                                        </p:cTn>
                                        <p:tgtEl>
                                          <p:spTgt spid="14"/>
                                        </p:tgtEl>
                                        <p:attrNameLst>
                                          <p:attrName>style.visibility</p:attrName>
                                        </p:attrNameLst>
                                      </p:cBhvr>
                                      <p:to>
                                        <p:strVal val="visible"/>
                                      </p:to>
                                    </p:set>
                                  </p:childTnLst>
                                </p:cTn>
                              </p:par>
                            </p:childTnLst>
                          </p:cTn>
                        </p:par>
                        <p:par>
                          <p:cTn id="27" fill="hold">
                            <p:stCondLst>
                              <p:cond delay="3560"/>
                            </p:stCondLst>
                            <p:childTnLst>
                              <p:par>
                                <p:cTn id="28" presetID="1" presetClass="entr" presetSubtype="0" fill="hold" grpId="0" nodeType="afterEffect">
                                  <p:stCondLst>
                                    <p:cond delay="500"/>
                                  </p:stCondLst>
                                  <p:childTnLst>
                                    <p:set>
                                      <p:cBhvr>
                                        <p:cTn id="29" dur="1" fill="hold">
                                          <p:stCondLst>
                                            <p:cond delay="249"/>
                                          </p:stCondLst>
                                        </p:cTn>
                                        <p:tgtEl>
                                          <p:spTgt spid="16"/>
                                        </p:tgtEl>
                                        <p:attrNameLst>
                                          <p:attrName>style.visibility</p:attrName>
                                        </p:attrNameLst>
                                      </p:cBhvr>
                                      <p:to>
                                        <p:strVal val="visible"/>
                                      </p:to>
                                    </p:set>
                                  </p:childTnLst>
                                </p:cTn>
                              </p:par>
                            </p:childTnLst>
                          </p:cTn>
                        </p:par>
                        <p:par>
                          <p:cTn id="30" fill="hold">
                            <p:stCondLst>
                              <p:cond delay="4310"/>
                            </p:stCondLst>
                            <p:childTnLst>
                              <p:par>
                                <p:cTn id="31" presetID="22" presetClass="entr" presetSubtype="4" fill="hold" grpId="0" nodeType="afterEffect">
                                  <p:stCondLst>
                                    <p:cond delay="500"/>
                                  </p:stCondLst>
                                  <p:childTnLst>
                                    <p:set>
                                      <p:cBhvr>
                                        <p:cTn id="32" dur="1" fill="hold">
                                          <p:stCondLst>
                                            <p:cond delay="0"/>
                                          </p:stCondLst>
                                        </p:cTn>
                                        <p:tgtEl>
                                          <p:spTgt spid="18"/>
                                        </p:tgtEl>
                                        <p:attrNameLst>
                                          <p:attrName>style.visibility</p:attrName>
                                        </p:attrNameLst>
                                      </p:cBhvr>
                                      <p:to>
                                        <p:strVal val="visible"/>
                                      </p:to>
                                    </p:set>
                                    <p:animEffect transition="in" filter="wipe(down)">
                                      <p:cBhvr>
                                        <p:cTn id="33" dur="500"/>
                                        <p:tgtEl>
                                          <p:spTgt spid="18"/>
                                        </p:tgtEl>
                                      </p:cBhvr>
                                    </p:animEffect>
                                  </p:childTnLst>
                                </p:cTn>
                              </p:par>
                            </p:childTnLst>
                          </p:cTn>
                        </p:par>
                        <p:par>
                          <p:cTn id="34" fill="hold">
                            <p:stCondLst>
                              <p:cond delay="5310"/>
                            </p:stCondLst>
                            <p:childTnLst>
                              <p:par>
                                <p:cTn id="35" presetID="1" presetClass="entr" presetSubtype="0" fill="hold" grpId="0" nodeType="afterEffect">
                                  <p:stCondLst>
                                    <p:cond delay="250"/>
                                  </p:stCondLst>
                                  <p:childTnLst>
                                    <p:set>
                                      <p:cBhvr>
                                        <p:cTn id="36" dur="1" fill="hold">
                                          <p:stCondLst>
                                            <p:cond delay="0"/>
                                          </p:stCondLst>
                                        </p:cTn>
                                        <p:tgtEl>
                                          <p:spTgt spid="19"/>
                                        </p:tgtEl>
                                        <p:attrNameLst>
                                          <p:attrName>style.visibility</p:attrName>
                                        </p:attrNameLst>
                                      </p:cBhvr>
                                      <p:to>
                                        <p:strVal val="visible"/>
                                      </p:to>
                                    </p:set>
                                  </p:childTnLst>
                                </p:cTn>
                              </p:par>
                              <p:par>
                                <p:cTn id="37" presetID="22" presetClass="entr" presetSubtype="4" fill="hold" grpId="0" nodeType="withEffect">
                                  <p:stCondLst>
                                    <p:cond delay="500"/>
                                  </p:stCondLst>
                                  <p:childTnLst>
                                    <p:set>
                                      <p:cBhvr>
                                        <p:cTn id="38" dur="1" fill="hold">
                                          <p:stCondLst>
                                            <p:cond delay="0"/>
                                          </p:stCondLst>
                                        </p:cTn>
                                        <p:tgtEl>
                                          <p:spTgt spid="21"/>
                                        </p:tgtEl>
                                        <p:attrNameLst>
                                          <p:attrName>style.visibility</p:attrName>
                                        </p:attrNameLst>
                                      </p:cBhvr>
                                      <p:to>
                                        <p:strVal val="visible"/>
                                      </p:to>
                                    </p:set>
                                    <p:animEffect transition="in" filter="wipe(down)">
                                      <p:cBhvr>
                                        <p:cTn id="39" dur="500"/>
                                        <p:tgtEl>
                                          <p:spTgt spid="21"/>
                                        </p:tgtEl>
                                      </p:cBhvr>
                                    </p:animEffect>
                                  </p:childTnLst>
                                </p:cTn>
                              </p:par>
                            </p:childTnLst>
                          </p:cTn>
                        </p:par>
                        <p:par>
                          <p:cTn id="40" fill="hold">
                            <p:stCondLst>
                              <p:cond delay="6310"/>
                            </p:stCondLst>
                            <p:childTnLst>
                              <p:par>
                                <p:cTn id="41" presetID="1" presetClass="entr" presetSubtype="0" fill="hold" grpId="0" nodeType="afterEffect">
                                  <p:stCondLst>
                                    <p:cond delay="250"/>
                                  </p:stCondLst>
                                  <p:childTnLst>
                                    <p:set>
                                      <p:cBhvr>
                                        <p:cTn id="42" dur="1" fill="hold">
                                          <p:stCondLst>
                                            <p:cond delay="0"/>
                                          </p:stCondLst>
                                        </p:cTn>
                                        <p:tgtEl>
                                          <p:spTgt spid="24"/>
                                        </p:tgtEl>
                                        <p:attrNameLst>
                                          <p:attrName>style.visibility</p:attrName>
                                        </p:attrNameLst>
                                      </p:cBhvr>
                                      <p:to>
                                        <p:strVal val="visible"/>
                                      </p:to>
                                    </p:set>
                                  </p:childTnLst>
                                </p:cTn>
                              </p:par>
                              <p:par>
                                <p:cTn id="43" presetID="22" presetClass="entr" presetSubtype="4" fill="hold" grpId="0" nodeType="withEffect">
                                  <p:stCondLst>
                                    <p:cond delay="750"/>
                                  </p:stCondLst>
                                  <p:childTnLst>
                                    <p:set>
                                      <p:cBhvr>
                                        <p:cTn id="44" dur="1" fill="hold">
                                          <p:stCondLst>
                                            <p:cond delay="0"/>
                                          </p:stCondLst>
                                        </p:cTn>
                                        <p:tgtEl>
                                          <p:spTgt spid="22"/>
                                        </p:tgtEl>
                                        <p:attrNameLst>
                                          <p:attrName>style.visibility</p:attrName>
                                        </p:attrNameLst>
                                      </p:cBhvr>
                                      <p:to>
                                        <p:strVal val="visible"/>
                                      </p:to>
                                    </p:set>
                                    <p:animEffect transition="in" filter="wipe(down)">
                                      <p:cBhvr>
                                        <p:cTn id="45" dur="500"/>
                                        <p:tgtEl>
                                          <p:spTgt spid="22"/>
                                        </p:tgtEl>
                                      </p:cBhvr>
                                    </p:animEffect>
                                  </p:childTnLst>
                                </p:cTn>
                              </p:par>
                            </p:childTnLst>
                          </p:cTn>
                        </p:par>
                        <p:par>
                          <p:cTn id="46" fill="hold">
                            <p:stCondLst>
                              <p:cond delay="7560"/>
                            </p:stCondLst>
                            <p:childTnLst>
                              <p:par>
                                <p:cTn id="47" presetID="1" presetClass="entr" presetSubtype="0" fill="hold" grpId="0" nodeType="afterEffect">
                                  <p:stCondLst>
                                    <p:cond delay="750"/>
                                  </p:stCondLst>
                                  <p:childTnLst>
                                    <p:set>
                                      <p:cBhvr>
                                        <p:cTn id="48" dur="1" fill="hold">
                                          <p:stCondLst>
                                            <p:cond delay="0"/>
                                          </p:stCondLst>
                                        </p:cTn>
                                        <p:tgtEl>
                                          <p:spTgt spid="25"/>
                                        </p:tgtEl>
                                        <p:attrNameLst>
                                          <p:attrName>style.visibility</p:attrName>
                                        </p:attrNameLst>
                                      </p:cBhvr>
                                      <p:to>
                                        <p:strVal val="visible"/>
                                      </p:to>
                                    </p:set>
                                  </p:childTnLst>
                                </p:cTn>
                              </p:par>
                            </p:childTnLst>
                          </p:cTn>
                        </p:par>
                      </p:childTnLst>
                    </p:cTn>
                  </p:par>
                </p:childTnLst>
              </p:cTn>
              <p:nextCondLst>
                <p:cond evt="onClick" delay="0">
                  <p:tgtEl>
                    <p:spTgt spid="23"/>
                  </p:tgtEl>
                </p:cond>
              </p:nextCondLst>
            </p:seq>
          </p:childTnLst>
        </p:cTn>
      </p:par>
    </p:tnLst>
    <p:bldLst>
      <p:bldP spid="16" grpId="0"/>
      <p:bldP spid="18" grpId="0" animBg="1"/>
      <p:bldP spid="21" grpId="0" animBg="1"/>
      <p:bldP spid="22" grpId="0" animBg="1"/>
      <p:bldP spid="19" grpId="0"/>
      <p:bldP spid="24" grpId="0"/>
      <p:bldP spid="25" grpId="0"/>
      <p:bldP spid="23" grpId="0" animBg="1"/>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תיבת טקסט 1">
            <a:extLst>
              <a:ext uri="{FF2B5EF4-FFF2-40B4-BE49-F238E27FC236}">
                <a16:creationId xmlns:a16="http://schemas.microsoft.com/office/drawing/2014/main" id="{55D8D5CF-A6CE-4F65-AD9D-9C1CBA6E6802}"/>
              </a:ext>
            </a:extLst>
          </p:cNvPr>
          <p:cNvSpPr txBox="1"/>
          <p:nvPr/>
        </p:nvSpPr>
        <p:spPr>
          <a:xfrm>
            <a:off x="4406095" y="195265"/>
            <a:ext cx="7521221" cy="1815882"/>
          </a:xfrm>
          <a:prstGeom prst="rect">
            <a:avLst/>
          </a:prstGeom>
          <a:noFill/>
        </p:spPr>
        <p:txBody>
          <a:bodyPr wrap="square" rtlCol="1">
            <a:spAutoFit/>
          </a:bodyPr>
          <a:lstStyle/>
          <a:p>
            <a:r>
              <a:rPr lang="he-IL" sz="2800" dirty="0">
                <a:latin typeface="Calibri" panose="020F0502020204030204" pitchFamily="34" charset="0"/>
                <a:cs typeface="Calibri" panose="020F0502020204030204" pitchFamily="34" charset="0"/>
              </a:rPr>
              <a:t>יוֹתָם קָנָה מְכוֹנִית חַשְמַלִית בִּ־8 שְקָלִים. </a:t>
            </a:r>
          </a:p>
          <a:p>
            <a:r>
              <a:rPr lang="he-IL" sz="2800" dirty="0">
                <a:latin typeface="Calibri" panose="020F0502020204030204" pitchFamily="34" charset="0"/>
                <a:cs typeface="Calibri" panose="020F0502020204030204" pitchFamily="34" charset="0"/>
              </a:rPr>
              <a:t>הוּא נָתַן 10 שְקָלִים.</a:t>
            </a:r>
          </a:p>
          <a:p>
            <a:pPr marL="514350" indent="-514350">
              <a:buFont typeface="+mj-lt"/>
              <a:buAutoNum type="arabicPeriod"/>
            </a:pPr>
            <a:r>
              <a:rPr lang="he-IL" sz="2800" dirty="0">
                <a:latin typeface="Calibri" panose="020F0502020204030204" pitchFamily="34" charset="0"/>
                <a:cs typeface="Calibri" panose="020F0502020204030204" pitchFamily="34" charset="0"/>
              </a:rPr>
              <a:t>כַּמָה עֹדֶף קִבֵּל?</a:t>
            </a:r>
          </a:p>
          <a:p>
            <a:pPr marL="514350" indent="-514350">
              <a:buFont typeface="+mj-lt"/>
              <a:buAutoNum type="arabicPeriod"/>
            </a:pPr>
            <a:r>
              <a:rPr lang="he-IL" sz="2800" dirty="0">
                <a:latin typeface="Calibri" panose="020F0502020204030204" pitchFamily="34" charset="0"/>
                <a:cs typeface="Calibri" panose="020F0502020204030204" pitchFamily="34" charset="0"/>
              </a:rPr>
              <a:t>בְּאֵילוּ מַטְבְּעוֹת אֶפְשָר לְשַלֵם לוֹ?</a:t>
            </a:r>
          </a:p>
        </p:txBody>
      </p:sp>
      <p:sp>
        <p:nvSpPr>
          <p:cNvPr id="6" name="לחצו עלי">
            <a:extLst>
              <a:ext uri="{FF2B5EF4-FFF2-40B4-BE49-F238E27FC236}">
                <a16:creationId xmlns:a16="http://schemas.microsoft.com/office/drawing/2014/main" id="{FC43BB54-5C1B-4417-BE88-1A92D069A750}"/>
              </a:ext>
            </a:extLst>
          </p:cNvPr>
          <p:cNvSpPr/>
          <p:nvPr/>
        </p:nvSpPr>
        <p:spPr>
          <a:xfrm>
            <a:off x="9068608" y="5444944"/>
            <a:ext cx="2633759" cy="1160371"/>
          </a:xfrm>
          <a:custGeom>
            <a:avLst/>
            <a:gdLst>
              <a:gd name="connsiteX0" fmla="*/ 254115 w 3369197"/>
              <a:gd name="connsiteY0" fmla="*/ 6913 h 1475174"/>
              <a:gd name="connsiteX1" fmla="*/ 171565 w 3369197"/>
              <a:gd name="connsiteY1" fmla="*/ 563 h 1475174"/>
              <a:gd name="connsiteX2" fmla="*/ 95365 w 3369197"/>
              <a:gd name="connsiteY2" fmla="*/ 19613 h 1475174"/>
              <a:gd name="connsiteX3" fmla="*/ 19165 w 3369197"/>
              <a:gd name="connsiteY3" fmla="*/ 64063 h 1475174"/>
              <a:gd name="connsiteX4" fmla="*/ 115 w 3369197"/>
              <a:gd name="connsiteY4" fmla="*/ 191063 h 1475174"/>
              <a:gd name="connsiteX5" fmla="*/ 12815 w 3369197"/>
              <a:gd name="connsiteY5" fmla="*/ 362513 h 1475174"/>
              <a:gd name="connsiteX6" fmla="*/ 44565 w 3369197"/>
              <a:gd name="connsiteY6" fmla="*/ 692713 h 1475174"/>
              <a:gd name="connsiteX7" fmla="*/ 95365 w 3369197"/>
              <a:gd name="connsiteY7" fmla="*/ 1162613 h 1475174"/>
              <a:gd name="connsiteX8" fmla="*/ 108065 w 3369197"/>
              <a:gd name="connsiteY8" fmla="*/ 1327713 h 1475174"/>
              <a:gd name="connsiteX9" fmla="*/ 120765 w 3369197"/>
              <a:gd name="connsiteY9" fmla="*/ 1410263 h 1475174"/>
              <a:gd name="connsiteX10" fmla="*/ 171565 w 3369197"/>
              <a:gd name="connsiteY10" fmla="*/ 1454713 h 1475174"/>
              <a:gd name="connsiteX11" fmla="*/ 355715 w 3369197"/>
              <a:gd name="connsiteY11" fmla="*/ 1473763 h 1475174"/>
              <a:gd name="connsiteX12" fmla="*/ 558915 w 3369197"/>
              <a:gd name="connsiteY12" fmla="*/ 1473763 h 1475174"/>
              <a:gd name="connsiteX13" fmla="*/ 1187565 w 3369197"/>
              <a:gd name="connsiteY13" fmla="*/ 1467413 h 1475174"/>
              <a:gd name="connsiteX14" fmla="*/ 2482965 w 3369197"/>
              <a:gd name="connsiteY14" fmla="*/ 1467413 h 1475174"/>
              <a:gd name="connsiteX15" fmla="*/ 3137015 w 3369197"/>
              <a:gd name="connsiteY15" fmla="*/ 1467413 h 1475174"/>
              <a:gd name="connsiteX16" fmla="*/ 3187815 w 3369197"/>
              <a:gd name="connsiteY16" fmla="*/ 1454713 h 1475174"/>
              <a:gd name="connsiteX17" fmla="*/ 3264015 w 3369197"/>
              <a:gd name="connsiteY17" fmla="*/ 1422963 h 1475174"/>
              <a:gd name="connsiteX18" fmla="*/ 3302115 w 3369197"/>
              <a:gd name="connsiteY18" fmla="*/ 1384863 h 1475174"/>
              <a:gd name="connsiteX19" fmla="*/ 3340215 w 3369197"/>
              <a:gd name="connsiteY19" fmla="*/ 1207063 h 1475174"/>
              <a:gd name="connsiteX20" fmla="*/ 3365615 w 3369197"/>
              <a:gd name="connsiteY20" fmla="*/ 260913 h 1475174"/>
              <a:gd name="connsiteX21" fmla="*/ 3365615 w 3369197"/>
              <a:gd name="connsiteY21" fmla="*/ 191063 h 1475174"/>
              <a:gd name="connsiteX22" fmla="*/ 3333865 w 3369197"/>
              <a:gd name="connsiteY22" fmla="*/ 70413 h 1475174"/>
              <a:gd name="connsiteX23" fmla="*/ 3308465 w 3369197"/>
              <a:gd name="connsiteY23" fmla="*/ 38663 h 1475174"/>
              <a:gd name="connsiteX24" fmla="*/ 3257665 w 3369197"/>
              <a:gd name="connsiteY24" fmla="*/ 19613 h 1475174"/>
              <a:gd name="connsiteX25" fmla="*/ 3225915 w 3369197"/>
              <a:gd name="connsiteY25" fmla="*/ 13263 h 1475174"/>
              <a:gd name="connsiteX26" fmla="*/ 3111615 w 3369197"/>
              <a:gd name="connsiteY26" fmla="*/ 6913 h 1475174"/>
              <a:gd name="connsiteX27" fmla="*/ 3041765 w 3369197"/>
              <a:gd name="connsiteY27" fmla="*/ 6913 h 1475174"/>
              <a:gd name="connsiteX28" fmla="*/ 254115 w 3369197"/>
              <a:gd name="connsiteY28" fmla="*/ 6913 h 1475174"/>
              <a:gd name="connsiteX0" fmla="*/ 254115 w 3366916"/>
              <a:gd name="connsiteY0" fmla="*/ 6913 h 1475174"/>
              <a:gd name="connsiteX1" fmla="*/ 171565 w 3366916"/>
              <a:gd name="connsiteY1" fmla="*/ 563 h 1475174"/>
              <a:gd name="connsiteX2" fmla="*/ 95365 w 3366916"/>
              <a:gd name="connsiteY2" fmla="*/ 19613 h 1475174"/>
              <a:gd name="connsiteX3" fmla="*/ 19165 w 3366916"/>
              <a:gd name="connsiteY3" fmla="*/ 64063 h 1475174"/>
              <a:gd name="connsiteX4" fmla="*/ 115 w 3366916"/>
              <a:gd name="connsiteY4" fmla="*/ 191063 h 1475174"/>
              <a:gd name="connsiteX5" fmla="*/ 12815 w 3366916"/>
              <a:gd name="connsiteY5" fmla="*/ 362513 h 1475174"/>
              <a:gd name="connsiteX6" fmla="*/ 44565 w 3366916"/>
              <a:gd name="connsiteY6" fmla="*/ 692713 h 1475174"/>
              <a:gd name="connsiteX7" fmla="*/ 95365 w 3366916"/>
              <a:gd name="connsiteY7" fmla="*/ 1162613 h 1475174"/>
              <a:gd name="connsiteX8" fmla="*/ 108065 w 3366916"/>
              <a:gd name="connsiteY8" fmla="*/ 1327713 h 1475174"/>
              <a:gd name="connsiteX9" fmla="*/ 120765 w 3366916"/>
              <a:gd name="connsiteY9" fmla="*/ 1410263 h 1475174"/>
              <a:gd name="connsiteX10" fmla="*/ 171565 w 3366916"/>
              <a:gd name="connsiteY10" fmla="*/ 1454713 h 1475174"/>
              <a:gd name="connsiteX11" fmla="*/ 355715 w 3366916"/>
              <a:gd name="connsiteY11" fmla="*/ 1473763 h 1475174"/>
              <a:gd name="connsiteX12" fmla="*/ 558915 w 3366916"/>
              <a:gd name="connsiteY12" fmla="*/ 1473763 h 1475174"/>
              <a:gd name="connsiteX13" fmla="*/ 1187565 w 3366916"/>
              <a:gd name="connsiteY13" fmla="*/ 1467413 h 1475174"/>
              <a:gd name="connsiteX14" fmla="*/ 2482965 w 3366916"/>
              <a:gd name="connsiteY14" fmla="*/ 1467413 h 1475174"/>
              <a:gd name="connsiteX15" fmla="*/ 3137015 w 3366916"/>
              <a:gd name="connsiteY15" fmla="*/ 1467413 h 1475174"/>
              <a:gd name="connsiteX16" fmla="*/ 3187815 w 3366916"/>
              <a:gd name="connsiteY16" fmla="*/ 1454713 h 1475174"/>
              <a:gd name="connsiteX17" fmla="*/ 3264015 w 3366916"/>
              <a:gd name="connsiteY17" fmla="*/ 1422963 h 1475174"/>
              <a:gd name="connsiteX18" fmla="*/ 3302115 w 3366916"/>
              <a:gd name="connsiteY18" fmla="*/ 1384863 h 1475174"/>
              <a:gd name="connsiteX19" fmla="*/ 3340215 w 3366916"/>
              <a:gd name="connsiteY19" fmla="*/ 1207063 h 1475174"/>
              <a:gd name="connsiteX20" fmla="*/ 3365615 w 3366916"/>
              <a:gd name="connsiteY20" fmla="*/ 260913 h 1475174"/>
              <a:gd name="connsiteX21" fmla="*/ 3360162 w 3366916"/>
              <a:gd name="connsiteY21" fmla="*/ 143441 h 1475174"/>
              <a:gd name="connsiteX22" fmla="*/ 3333865 w 3366916"/>
              <a:gd name="connsiteY22" fmla="*/ 70413 h 1475174"/>
              <a:gd name="connsiteX23" fmla="*/ 3308465 w 3366916"/>
              <a:gd name="connsiteY23" fmla="*/ 38663 h 1475174"/>
              <a:gd name="connsiteX24" fmla="*/ 3257665 w 3366916"/>
              <a:gd name="connsiteY24" fmla="*/ 19613 h 1475174"/>
              <a:gd name="connsiteX25" fmla="*/ 3225915 w 3366916"/>
              <a:gd name="connsiteY25" fmla="*/ 13263 h 1475174"/>
              <a:gd name="connsiteX26" fmla="*/ 3111615 w 3366916"/>
              <a:gd name="connsiteY26" fmla="*/ 6913 h 1475174"/>
              <a:gd name="connsiteX27" fmla="*/ 3041765 w 3366916"/>
              <a:gd name="connsiteY27" fmla="*/ 6913 h 1475174"/>
              <a:gd name="connsiteX28" fmla="*/ 254115 w 3366916"/>
              <a:gd name="connsiteY28" fmla="*/ 6913 h 1475174"/>
              <a:gd name="connsiteX0" fmla="*/ 254115 w 3368387"/>
              <a:gd name="connsiteY0" fmla="*/ 6913 h 1475174"/>
              <a:gd name="connsiteX1" fmla="*/ 171565 w 3368387"/>
              <a:gd name="connsiteY1" fmla="*/ 563 h 1475174"/>
              <a:gd name="connsiteX2" fmla="*/ 95365 w 3368387"/>
              <a:gd name="connsiteY2" fmla="*/ 19613 h 1475174"/>
              <a:gd name="connsiteX3" fmla="*/ 19165 w 3368387"/>
              <a:gd name="connsiteY3" fmla="*/ 64063 h 1475174"/>
              <a:gd name="connsiteX4" fmla="*/ 115 w 3368387"/>
              <a:gd name="connsiteY4" fmla="*/ 191063 h 1475174"/>
              <a:gd name="connsiteX5" fmla="*/ 12815 w 3368387"/>
              <a:gd name="connsiteY5" fmla="*/ 362513 h 1475174"/>
              <a:gd name="connsiteX6" fmla="*/ 44565 w 3368387"/>
              <a:gd name="connsiteY6" fmla="*/ 692713 h 1475174"/>
              <a:gd name="connsiteX7" fmla="*/ 95365 w 3368387"/>
              <a:gd name="connsiteY7" fmla="*/ 1162613 h 1475174"/>
              <a:gd name="connsiteX8" fmla="*/ 108065 w 3368387"/>
              <a:gd name="connsiteY8" fmla="*/ 1327713 h 1475174"/>
              <a:gd name="connsiteX9" fmla="*/ 120765 w 3368387"/>
              <a:gd name="connsiteY9" fmla="*/ 1410263 h 1475174"/>
              <a:gd name="connsiteX10" fmla="*/ 171565 w 3368387"/>
              <a:gd name="connsiteY10" fmla="*/ 1454713 h 1475174"/>
              <a:gd name="connsiteX11" fmla="*/ 355715 w 3368387"/>
              <a:gd name="connsiteY11" fmla="*/ 1473763 h 1475174"/>
              <a:gd name="connsiteX12" fmla="*/ 558915 w 3368387"/>
              <a:gd name="connsiteY12" fmla="*/ 1473763 h 1475174"/>
              <a:gd name="connsiteX13" fmla="*/ 1187565 w 3368387"/>
              <a:gd name="connsiteY13" fmla="*/ 1467413 h 1475174"/>
              <a:gd name="connsiteX14" fmla="*/ 2482965 w 3368387"/>
              <a:gd name="connsiteY14" fmla="*/ 1467413 h 1475174"/>
              <a:gd name="connsiteX15" fmla="*/ 3137015 w 3368387"/>
              <a:gd name="connsiteY15" fmla="*/ 1467413 h 1475174"/>
              <a:gd name="connsiteX16" fmla="*/ 3187815 w 3368387"/>
              <a:gd name="connsiteY16" fmla="*/ 1454713 h 1475174"/>
              <a:gd name="connsiteX17" fmla="*/ 3264015 w 3368387"/>
              <a:gd name="connsiteY17" fmla="*/ 1422963 h 1475174"/>
              <a:gd name="connsiteX18" fmla="*/ 3302115 w 3368387"/>
              <a:gd name="connsiteY18" fmla="*/ 1384863 h 1475174"/>
              <a:gd name="connsiteX19" fmla="*/ 3340215 w 3368387"/>
              <a:gd name="connsiteY19" fmla="*/ 1207063 h 1475174"/>
              <a:gd name="connsiteX20" fmla="*/ 3367306 w 3368387"/>
              <a:gd name="connsiteY20" fmla="*/ 326797 h 1475174"/>
              <a:gd name="connsiteX21" fmla="*/ 3360162 w 3368387"/>
              <a:gd name="connsiteY21" fmla="*/ 143441 h 1475174"/>
              <a:gd name="connsiteX22" fmla="*/ 3333865 w 3368387"/>
              <a:gd name="connsiteY22" fmla="*/ 70413 h 1475174"/>
              <a:gd name="connsiteX23" fmla="*/ 3308465 w 3368387"/>
              <a:gd name="connsiteY23" fmla="*/ 38663 h 1475174"/>
              <a:gd name="connsiteX24" fmla="*/ 3257665 w 3368387"/>
              <a:gd name="connsiteY24" fmla="*/ 19613 h 1475174"/>
              <a:gd name="connsiteX25" fmla="*/ 3225915 w 3368387"/>
              <a:gd name="connsiteY25" fmla="*/ 13263 h 1475174"/>
              <a:gd name="connsiteX26" fmla="*/ 3111615 w 3368387"/>
              <a:gd name="connsiteY26" fmla="*/ 6913 h 1475174"/>
              <a:gd name="connsiteX27" fmla="*/ 3041765 w 3368387"/>
              <a:gd name="connsiteY27" fmla="*/ 6913 h 1475174"/>
              <a:gd name="connsiteX28" fmla="*/ 254115 w 3368387"/>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137015 w 3368651"/>
              <a:gd name="connsiteY15" fmla="*/ 1467413 h 1475174"/>
              <a:gd name="connsiteX16" fmla="*/ 3187815 w 3368651"/>
              <a:gd name="connsiteY16" fmla="*/ 1454713 h 1475174"/>
              <a:gd name="connsiteX17" fmla="*/ 3264015 w 3368651"/>
              <a:gd name="connsiteY17" fmla="*/ 1422963 h 1475174"/>
              <a:gd name="connsiteX18" fmla="*/ 3302115 w 3368651"/>
              <a:gd name="connsiteY18" fmla="*/ 1384863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137015 w 3368651"/>
              <a:gd name="connsiteY15" fmla="*/ 1467413 h 1475174"/>
              <a:gd name="connsiteX16" fmla="*/ 3187815 w 3368651"/>
              <a:gd name="connsiteY16" fmla="*/ 1454713 h 1475174"/>
              <a:gd name="connsiteX17" fmla="*/ 3264015 w 3368651"/>
              <a:gd name="connsiteY17" fmla="*/ 1422963 h 1475174"/>
              <a:gd name="connsiteX18" fmla="*/ 3314918 w 3368651"/>
              <a:gd name="connsiteY18" fmla="*/ 1343591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041074 w 3368651"/>
              <a:gd name="connsiteY15" fmla="*/ 1465035 h 1475174"/>
              <a:gd name="connsiteX16" fmla="*/ 3187815 w 3368651"/>
              <a:gd name="connsiteY16" fmla="*/ 1454713 h 1475174"/>
              <a:gd name="connsiteX17" fmla="*/ 3264015 w 3368651"/>
              <a:gd name="connsiteY17" fmla="*/ 1422963 h 1475174"/>
              <a:gd name="connsiteX18" fmla="*/ 3314918 w 3368651"/>
              <a:gd name="connsiteY18" fmla="*/ 1343591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304121 w 3368651"/>
              <a:gd name="connsiteY0" fmla="*/ 3518 h 1476542"/>
              <a:gd name="connsiteX1" fmla="*/ 171565 w 3368651"/>
              <a:gd name="connsiteY1" fmla="*/ 1931 h 1476542"/>
              <a:gd name="connsiteX2" fmla="*/ 95365 w 3368651"/>
              <a:gd name="connsiteY2" fmla="*/ 20981 h 1476542"/>
              <a:gd name="connsiteX3" fmla="*/ 19165 w 3368651"/>
              <a:gd name="connsiteY3" fmla="*/ 65431 h 1476542"/>
              <a:gd name="connsiteX4" fmla="*/ 115 w 3368651"/>
              <a:gd name="connsiteY4" fmla="*/ 192431 h 1476542"/>
              <a:gd name="connsiteX5" fmla="*/ 12815 w 3368651"/>
              <a:gd name="connsiteY5" fmla="*/ 363881 h 1476542"/>
              <a:gd name="connsiteX6" fmla="*/ 44565 w 3368651"/>
              <a:gd name="connsiteY6" fmla="*/ 694081 h 1476542"/>
              <a:gd name="connsiteX7" fmla="*/ 95365 w 3368651"/>
              <a:gd name="connsiteY7" fmla="*/ 1163981 h 1476542"/>
              <a:gd name="connsiteX8" fmla="*/ 108065 w 3368651"/>
              <a:gd name="connsiteY8" fmla="*/ 1329081 h 1476542"/>
              <a:gd name="connsiteX9" fmla="*/ 120765 w 3368651"/>
              <a:gd name="connsiteY9" fmla="*/ 1411631 h 1476542"/>
              <a:gd name="connsiteX10" fmla="*/ 171565 w 3368651"/>
              <a:gd name="connsiteY10" fmla="*/ 1456081 h 1476542"/>
              <a:gd name="connsiteX11" fmla="*/ 355715 w 3368651"/>
              <a:gd name="connsiteY11" fmla="*/ 1475131 h 1476542"/>
              <a:gd name="connsiteX12" fmla="*/ 558915 w 3368651"/>
              <a:gd name="connsiteY12" fmla="*/ 1475131 h 1476542"/>
              <a:gd name="connsiteX13" fmla="*/ 1187565 w 3368651"/>
              <a:gd name="connsiteY13" fmla="*/ 1468781 h 1476542"/>
              <a:gd name="connsiteX14" fmla="*/ 2482965 w 3368651"/>
              <a:gd name="connsiteY14" fmla="*/ 1468781 h 1476542"/>
              <a:gd name="connsiteX15" fmla="*/ 3041074 w 3368651"/>
              <a:gd name="connsiteY15" fmla="*/ 1466403 h 1476542"/>
              <a:gd name="connsiteX16" fmla="*/ 3187815 w 3368651"/>
              <a:gd name="connsiteY16" fmla="*/ 1456081 h 1476542"/>
              <a:gd name="connsiteX17" fmla="*/ 3264015 w 3368651"/>
              <a:gd name="connsiteY17" fmla="*/ 1424331 h 1476542"/>
              <a:gd name="connsiteX18" fmla="*/ 3314918 w 3368651"/>
              <a:gd name="connsiteY18" fmla="*/ 1344959 h 1476542"/>
              <a:gd name="connsiteX19" fmla="*/ 3336349 w 3368651"/>
              <a:gd name="connsiteY19" fmla="*/ 1156840 h 1476542"/>
              <a:gd name="connsiteX20" fmla="*/ 3367306 w 3368651"/>
              <a:gd name="connsiteY20" fmla="*/ 328165 h 1476542"/>
              <a:gd name="connsiteX21" fmla="*/ 3360162 w 3368651"/>
              <a:gd name="connsiteY21" fmla="*/ 144809 h 1476542"/>
              <a:gd name="connsiteX22" fmla="*/ 3333865 w 3368651"/>
              <a:gd name="connsiteY22" fmla="*/ 71781 h 1476542"/>
              <a:gd name="connsiteX23" fmla="*/ 3308465 w 3368651"/>
              <a:gd name="connsiteY23" fmla="*/ 40031 h 1476542"/>
              <a:gd name="connsiteX24" fmla="*/ 3257665 w 3368651"/>
              <a:gd name="connsiteY24" fmla="*/ 20981 h 1476542"/>
              <a:gd name="connsiteX25" fmla="*/ 3225915 w 3368651"/>
              <a:gd name="connsiteY25" fmla="*/ 14631 h 1476542"/>
              <a:gd name="connsiteX26" fmla="*/ 3111615 w 3368651"/>
              <a:gd name="connsiteY26" fmla="*/ 8281 h 1476542"/>
              <a:gd name="connsiteX27" fmla="*/ 3041765 w 3368651"/>
              <a:gd name="connsiteY27" fmla="*/ 8281 h 1476542"/>
              <a:gd name="connsiteX28" fmla="*/ 304121 w 3368651"/>
              <a:gd name="connsiteY28" fmla="*/ 3518 h 1476542"/>
              <a:gd name="connsiteX0" fmla="*/ 304121 w 3368651"/>
              <a:gd name="connsiteY0" fmla="*/ 7213 h 1480237"/>
              <a:gd name="connsiteX1" fmla="*/ 188234 w 3368651"/>
              <a:gd name="connsiteY1" fmla="*/ 864 h 1480237"/>
              <a:gd name="connsiteX2" fmla="*/ 95365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04121 w 3368651"/>
              <a:gd name="connsiteY28" fmla="*/ 7213 h 1480237"/>
              <a:gd name="connsiteX0" fmla="*/ 304121 w 3368651"/>
              <a:gd name="connsiteY0" fmla="*/ 7213 h 1480237"/>
              <a:gd name="connsiteX1" fmla="*/ 188234 w 3368651"/>
              <a:gd name="connsiteY1" fmla="*/ 864 h 1480237"/>
              <a:gd name="connsiteX2" fmla="*/ 81078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04121 w 3368651"/>
              <a:gd name="connsiteY28" fmla="*/ 7213 h 1480237"/>
              <a:gd name="connsiteX0" fmla="*/ 325552 w 3368651"/>
              <a:gd name="connsiteY0" fmla="*/ 7213 h 1480237"/>
              <a:gd name="connsiteX1" fmla="*/ 188234 w 3368651"/>
              <a:gd name="connsiteY1" fmla="*/ 864 h 1480237"/>
              <a:gd name="connsiteX2" fmla="*/ 81078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25552 w 3368651"/>
              <a:gd name="connsiteY28" fmla="*/ 7213 h 1480237"/>
              <a:gd name="connsiteX0" fmla="*/ 325447 w 3368546"/>
              <a:gd name="connsiteY0" fmla="*/ 7213 h 1480237"/>
              <a:gd name="connsiteX1" fmla="*/ 188129 w 3368546"/>
              <a:gd name="connsiteY1" fmla="*/ 864 h 1480237"/>
              <a:gd name="connsiteX2" fmla="*/ 80973 w 3368546"/>
              <a:gd name="connsiteY2" fmla="*/ 24676 h 1480237"/>
              <a:gd name="connsiteX3" fmla="*/ 14297 w 3368546"/>
              <a:gd name="connsiteY3" fmla="*/ 81033 h 1480237"/>
              <a:gd name="connsiteX4" fmla="*/ 10 w 3368546"/>
              <a:gd name="connsiteY4" fmla="*/ 196126 h 1480237"/>
              <a:gd name="connsiteX5" fmla="*/ 12710 w 3368546"/>
              <a:gd name="connsiteY5" fmla="*/ 367576 h 1480237"/>
              <a:gd name="connsiteX6" fmla="*/ 44460 w 3368546"/>
              <a:gd name="connsiteY6" fmla="*/ 697776 h 1480237"/>
              <a:gd name="connsiteX7" fmla="*/ 95260 w 3368546"/>
              <a:gd name="connsiteY7" fmla="*/ 1167676 h 1480237"/>
              <a:gd name="connsiteX8" fmla="*/ 107960 w 3368546"/>
              <a:gd name="connsiteY8" fmla="*/ 1332776 h 1480237"/>
              <a:gd name="connsiteX9" fmla="*/ 120660 w 3368546"/>
              <a:gd name="connsiteY9" fmla="*/ 1415326 h 1480237"/>
              <a:gd name="connsiteX10" fmla="*/ 171460 w 3368546"/>
              <a:gd name="connsiteY10" fmla="*/ 1459776 h 1480237"/>
              <a:gd name="connsiteX11" fmla="*/ 355610 w 3368546"/>
              <a:gd name="connsiteY11" fmla="*/ 1478826 h 1480237"/>
              <a:gd name="connsiteX12" fmla="*/ 558810 w 3368546"/>
              <a:gd name="connsiteY12" fmla="*/ 1478826 h 1480237"/>
              <a:gd name="connsiteX13" fmla="*/ 1187460 w 3368546"/>
              <a:gd name="connsiteY13" fmla="*/ 1472476 h 1480237"/>
              <a:gd name="connsiteX14" fmla="*/ 2482860 w 3368546"/>
              <a:gd name="connsiteY14" fmla="*/ 1472476 h 1480237"/>
              <a:gd name="connsiteX15" fmla="*/ 3040969 w 3368546"/>
              <a:gd name="connsiteY15" fmla="*/ 1470098 h 1480237"/>
              <a:gd name="connsiteX16" fmla="*/ 3187710 w 3368546"/>
              <a:gd name="connsiteY16" fmla="*/ 1459776 h 1480237"/>
              <a:gd name="connsiteX17" fmla="*/ 3263910 w 3368546"/>
              <a:gd name="connsiteY17" fmla="*/ 1428026 h 1480237"/>
              <a:gd name="connsiteX18" fmla="*/ 3314813 w 3368546"/>
              <a:gd name="connsiteY18" fmla="*/ 1348654 h 1480237"/>
              <a:gd name="connsiteX19" fmla="*/ 3336244 w 3368546"/>
              <a:gd name="connsiteY19" fmla="*/ 1160535 h 1480237"/>
              <a:gd name="connsiteX20" fmla="*/ 3367201 w 3368546"/>
              <a:gd name="connsiteY20" fmla="*/ 331860 h 1480237"/>
              <a:gd name="connsiteX21" fmla="*/ 3360057 w 3368546"/>
              <a:gd name="connsiteY21" fmla="*/ 148504 h 1480237"/>
              <a:gd name="connsiteX22" fmla="*/ 3333760 w 3368546"/>
              <a:gd name="connsiteY22" fmla="*/ 75476 h 1480237"/>
              <a:gd name="connsiteX23" fmla="*/ 3308360 w 3368546"/>
              <a:gd name="connsiteY23" fmla="*/ 43726 h 1480237"/>
              <a:gd name="connsiteX24" fmla="*/ 3257560 w 3368546"/>
              <a:gd name="connsiteY24" fmla="*/ 24676 h 1480237"/>
              <a:gd name="connsiteX25" fmla="*/ 3225810 w 3368546"/>
              <a:gd name="connsiteY25" fmla="*/ 18326 h 1480237"/>
              <a:gd name="connsiteX26" fmla="*/ 3111510 w 3368546"/>
              <a:gd name="connsiteY26" fmla="*/ 11976 h 1480237"/>
              <a:gd name="connsiteX27" fmla="*/ 3041660 w 3368546"/>
              <a:gd name="connsiteY27" fmla="*/ 11976 h 1480237"/>
              <a:gd name="connsiteX28" fmla="*/ 325447 w 3368546"/>
              <a:gd name="connsiteY28" fmla="*/ 7213 h 1480237"/>
              <a:gd name="connsiteX0" fmla="*/ 325447 w 3368546"/>
              <a:gd name="connsiteY0" fmla="*/ 5196 h 1478220"/>
              <a:gd name="connsiteX1" fmla="*/ 173842 w 3368546"/>
              <a:gd name="connsiteY1" fmla="*/ 1228 h 1478220"/>
              <a:gd name="connsiteX2" fmla="*/ 80973 w 3368546"/>
              <a:gd name="connsiteY2" fmla="*/ 22659 h 1478220"/>
              <a:gd name="connsiteX3" fmla="*/ 14297 w 3368546"/>
              <a:gd name="connsiteY3" fmla="*/ 79016 h 1478220"/>
              <a:gd name="connsiteX4" fmla="*/ 10 w 3368546"/>
              <a:gd name="connsiteY4" fmla="*/ 194109 h 1478220"/>
              <a:gd name="connsiteX5" fmla="*/ 12710 w 3368546"/>
              <a:gd name="connsiteY5" fmla="*/ 365559 h 1478220"/>
              <a:gd name="connsiteX6" fmla="*/ 44460 w 3368546"/>
              <a:gd name="connsiteY6" fmla="*/ 695759 h 1478220"/>
              <a:gd name="connsiteX7" fmla="*/ 95260 w 3368546"/>
              <a:gd name="connsiteY7" fmla="*/ 1165659 h 1478220"/>
              <a:gd name="connsiteX8" fmla="*/ 107960 w 3368546"/>
              <a:gd name="connsiteY8" fmla="*/ 1330759 h 1478220"/>
              <a:gd name="connsiteX9" fmla="*/ 120660 w 3368546"/>
              <a:gd name="connsiteY9" fmla="*/ 1413309 h 1478220"/>
              <a:gd name="connsiteX10" fmla="*/ 171460 w 3368546"/>
              <a:gd name="connsiteY10" fmla="*/ 1457759 h 1478220"/>
              <a:gd name="connsiteX11" fmla="*/ 355610 w 3368546"/>
              <a:gd name="connsiteY11" fmla="*/ 1476809 h 1478220"/>
              <a:gd name="connsiteX12" fmla="*/ 558810 w 3368546"/>
              <a:gd name="connsiteY12" fmla="*/ 1476809 h 1478220"/>
              <a:gd name="connsiteX13" fmla="*/ 1187460 w 3368546"/>
              <a:gd name="connsiteY13" fmla="*/ 1470459 h 1478220"/>
              <a:gd name="connsiteX14" fmla="*/ 2482860 w 3368546"/>
              <a:gd name="connsiteY14" fmla="*/ 1470459 h 1478220"/>
              <a:gd name="connsiteX15" fmla="*/ 3040969 w 3368546"/>
              <a:gd name="connsiteY15" fmla="*/ 1468081 h 1478220"/>
              <a:gd name="connsiteX16" fmla="*/ 3187710 w 3368546"/>
              <a:gd name="connsiteY16" fmla="*/ 1457759 h 1478220"/>
              <a:gd name="connsiteX17" fmla="*/ 3263910 w 3368546"/>
              <a:gd name="connsiteY17" fmla="*/ 1426009 h 1478220"/>
              <a:gd name="connsiteX18" fmla="*/ 3314813 w 3368546"/>
              <a:gd name="connsiteY18" fmla="*/ 1346637 h 1478220"/>
              <a:gd name="connsiteX19" fmla="*/ 3336244 w 3368546"/>
              <a:gd name="connsiteY19" fmla="*/ 1158518 h 1478220"/>
              <a:gd name="connsiteX20" fmla="*/ 3367201 w 3368546"/>
              <a:gd name="connsiteY20" fmla="*/ 329843 h 1478220"/>
              <a:gd name="connsiteX21" fmla="*/ 3360057 w 3368546"/>
              <a:gd name="connsiteY21" fmla="*/ 146487 h 1478220"/>
              <a:gd name="connsiteX22" fmla="*/ 3333760 w 3368546"/>
              <a:gd name="connsiteY22" fmla="*/ 73459 h 1478220"/>
              <a:gd name="connsiteX23" fmla="*/ 3308360 w 3368546"/>
              <a:gd name="connsiteY23" fmla="*/ 41709 h 1478220"/>
              <a:gd name="connsiteX24" fmla="*/ 3257560 w 3368546"/>
              <a:gd name="connsiteY24" fmla="*/ 22659 h 1478220"/>
              <a:gd name="connsiteX25" fmla="*/ 3225810 w 3368546"/>
              <a:gd name="connsiteY25" fmla="*/ 16309 h 1478220"/>
              <a:gd name="connsiteX26" fmla="*/ 3111510 w 3368546"/>
              <a:gd name="connsiteY26" fmla="*/ 9959 h 1478220"/>
              <a:gd name="connsiteX27" fmla="*/ 3041660 w 3368546"/>
              <a:gd name="connsiteY27" fmla="*/ 9959 h 1478220"/>
              <a:gd name="connsiteX28" fmla="*/ 325447 w 3368546"/>
              <a:gd name="connsiteY28" fmla="*/ 5196 h 1478220"/>
              <a:gd name="connsiteX0" fmla="*/ 344497 w 3368546"/>
              <a:gd name="connsiteY0" fmla="*/ 1551 h 1484100"/>
              <a:gd name="connsiteX1" fmla="*/ 173842 w 3368546"/>
              <a:gd name="connsiteY1" fmla="*/ 7108 h 1484100"/>
              <a:gd name="connsiteX2" fmla="*/ 80973 w 3368546"/>
              <a:gd name="connsiteY2" fmla="*/ 28539 h 1484100"/>
              <a:gd name="connsiteX3" fmla="*/ 14297 w 3368546"/>
              <a:gd name="connsiteY3" fmla="*/ 84896 h 1484100"/>
              <a:gd name="connsiteX4" fmla="*/ 10 w 3368546"/>
              <a:gd name="connsiteY4" fmla="*/ 199989 h 1484100"/>
              <a:gd name="connsiteX5" fmla="*/ 12710 w 3368546"/>
              <a:gd name="connsiteY5" fmla="*/ 371439 h 1484100"/>
              <a:gd name="connsiteX6" fmla="*/ 44460 w 3368546"/>
              <a:gd name="connsiteY6" fmla="*/ 701639 h 1484100"/>
              <a:gd name="connsiteX7" fmla="*/ 95260 w 3368546"/>
              <a:gd name="connsiteY7" fmla="*/ 1171539 h 1484100"/>
              <a:gd name="connsiteX8" fmla="*/ 107960 w 3368546"/>
              <a:gd name="connsiteY8" fmla="*/ 1336639 h 1484100"/>
              <a:gd name="connsiteX9" fmla="*/ 120660 w 3368546"/>
              <a:gd name="connsiteY9" fmla="*/ 1419189 h 1484100"/>
              <a:gd name="connsiteX10" fmla="*/ 171460 w 3368546"/>
              <a:gd name="connsiteY10" fmla="*/ 1463639 h 1484100"/>
              <a:gd name="connsiteX11" fmla="*/ 355610 w 3368546"/>
              <a:gd name="connsiteY11" fmla="*/ 1482689 h 1484100"/>
              <a:gd name="connsiteX12" fmla="*/ 558810 w 3368546"/>
              <a:gd name="connsiteY12" fmla="*/ 1482689 h 1484100"/>
              <a:gd name="connsiteX13" fmla="*/ 1187460 w 3368546"/>
              <a:gd name="connsiteY13" fmla="*/ 1476339 h 1484100"/>
              <a:gd name="connsiteX14" fmla="*/ 2482860 w 3368546"/>
              <a:gd name="connsiteY14" fmla="*/ 1476339 h 1484100"/>
              <a:gd name="connsiteX15" fmla="*/ 3040969 w 3368546"/>
              <a:gd name="connsiteY15" fmla="*/ 1473961 h 1484100"/>
              <a:gd name="connsiteX16" fmla="*/ 3187710 w 3368546"/>
              <a:gd name="connsiteY16" fmla="*/ 1463639 h 1484100"/>
              <a:gd name="connsiteX17" fmla="*/ 3263910 w 3368546"/>
              <a:gd name="connsiteY17" fmla="*/ 1431889 h 1484100"/>
              <a:gd name="connsiteX18" fmla="*/ 3314813 w 3368546"/>
              <a:gd name="connsiteY18" fmla="*/ 1352517 h 1484100"/>
              <a:gd name="connsiteX19" fmla="*/ 3336244 w 3368546"/>
              <a:gd name="connsiteY19" fmla="*/ 1164398 h 1484100"/>
              <a:gd name="connsiteX20" fmla="*/ 3367201 w 3368546"/>
              <a:gd name="connsiteY20" fmla="*/ 335723 h 1484100"/>
              <a:gd name="connsiteX21" fmla="*/ 3360057 w 3368546"/>
              <a:gd name="connsiteY21" fmla="*/ 152367 h 1484100"/>
              <a:gd name="connsiteX22" fmla="*/ 3333760 w 3368546"/>
              <a:gd name="connsiteY22" fmla="*/ 79339 h 1484100"/>
              <a:gd name="connsiteX23" fmla="*/ 3308360 w 3368546"/>
              <a:gd name="connsiteY23" fmla="*/ 47589 h 1484100"/>
              <a:gd name="connsiteX24" fmla="*/ 3257560 w 3368546"/>
              <a:gd name="connsiteY24" fmla="*/ 28539 h 1484100"/>
              <a:gd name="connsiteX25" fmla="*/ 3225810 w 3368546"/>
              <a:gd name="connsiteY25" fmla="*/ 22189 h 1484100"/>
              <a:gd name="connsiteX26" fmla="*/ 3111510 w 3368546"/>
              <a:gd name="connsiteY26" fmla="*/ 15839 h 1484100"/>
              <a:gd name="connsiteX27" fmla="*/ 3041660 w 3368546"/>
              <a:gd name="connsiteY27" fmla="*/ 15839 h 1484100"/>
              <a:gd name="connsiteX28" fmla="*/ 344497 w 3368546"/>
              <a:gd name="connsiteY28" fmla="*/ 1551 h 1484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3368546" h="1484100">
                <a:moveTo>
                  <a:pt x="344497" y="1551"/>
                </a:moveTo>
                <a:cubicBezTo>
                  <a:pt x="316451" y="-2683"/>
                  <a:pt x="217763" y="2610"/>
                  <a:pt x="173842" y="7108"/>
                </a:cubicBezTo>
                <a:cubicBezTo>
                  <a:pt x="129921" y="11606"/>
                  <a:pt x="107564" y="15574"/>
                  <a:pt x="80973" y="28539"/>
                </a:cubicBezTo>
                <a:cubicBezTo>
                  <a:pt x="54382" y="41504"/>
                  <a:pt x="27791" y="56321"/>
                  <a:pt x="14297" y="84896"/>
                </a:cubicBezTo>
                <a:cubicBezTo>
                  <a:pt x="803" y="113471"/>
                  <a:pt x="274" y="152232"/>
                  <a:pt x="10" y="199989"/>
                </a:cubicBezTo>
                <a:cubicBezTo>
                  <a:pt x="-254" y="247746"/>
                  <a:pt x="5302" y="287831"/>
                  <a:pt x="12710" y="371439"/>
                </a:cubicBezTo>
                <a:cubicBezTo>
                  <a:pt x="20118" y="455047"/>
                  <a:pt x="30702" y="568289"/>
                  <a:pt x="44460" y="701639"/>
                </a:cubicBezTo>
                <a:cubicBezTo>
                  <a:pt x="58218" y="834989"/>
                  <a:pt x="84677" y="1065706"/>
                  <a:pt x="95260" y="1171539"/>
                </a:cubicBezTo>
                <a:cubicBezTo>
                  <a:pt x="105843" y="1277372"/>
                  <a:pt x="103727" y="1295364"/>
                  <a:pt x="107960" y="1336639"/>
                </a:cubicBezTo>
                <a:cubicBezTo>
                  <a:pt x="112193" y="1377914"/>
                  <a:pt x="110077" y="1398022"/>
                  <a:pt x="120660" y="1419189"/>
                </a:cubicBezTo>
                <a:cubicBezTo>
                  <a:pt x="131243" y="1440356"/>
                  <a:pt x="132302" y="1453056"/>
                  <a:pt x="171460" y="1463639"/>
                </a:cubicBezTo>
                <a:cubicBezTo>
                  <a:pt x="210618" y="1474222"/>
                  <a:pt x="291052" y="1479514"/>
                  <a:pt x="355610" y="1482689"/>
                </a:cubicBezTo>
                <a:cubicBezTo>
                  <a:pt x="420168" y="1485864"/>
                  <a:pt x="558810" y="1482689"/>
                  <a:pt x="558810" y="1482689"/>
                </a:cubicBezTo>
                <a:lnTo>
                  <a:pt x="1187460" y="1476339"/>
                </a:lnTo>
                <a:lnTo>
                  <a:pt x="2482860" y="1476339"/>
                </a:lnTo>
                <a:lnTo>
                  <a:pt x="3040969" y="1473961"/>
                </a:lnTo>
                <a:cubicBezTo>
                  <a:pt x="3158444" y="1471844"/>
                  <a:pt x="3150553" y="1470651"/>
                  <a:pt x="3187710" y="1463639"/>
                </a:cubicBezTo>
                <a:cubicBezTo>
                  <a:pt x="3224867" y="1456627"/>
                  <a:pt x="3242726" y="1450409"/>
                  <a:pt x="3263910" y="1431889"/>
                </a:cubicBezTo>
                <a:cubicBezTo>
                  <a:pt x="3285094" y="1413369"/>
                  <a:pt x="3302757" y="1397099"/>
                  <a:pt x="3314813" y="1352517"/>
                </a:cubicBezTo>
                <a:cubicBezTo>
                  <a:pt x="3326869" y="1307935"/>
                  <a:pt x="3327513" y="1333864"/>
                  <a:pt x="3336244" y="1164398"/>
                </a:cubicBezTo>
                <a:cubicBezTo>
                  <a:pt x="3344975" y="994932"/>
                  <a:pt x="3363232" y="504395"/>
                  <a:pt x="3367201" y="335723"/>
                </a:cubicBezTo>
                <a:cubicBezTo>
                  <a:pt x="3371170" y="167051"/>
                  <a:pt x="3365630" y="195097"/>
                  <a:pt x="3360057" y="152367"/>
                </a:cubicBezTo>
                <a:cubicBezTo>
                  <a:pt x="3354484" y="109637"/>
                  <a:pt x="3342376" y="96802"/>
                  <a:pt x="3333760" y="79339"/>
                </a:cubicBezTo>
                <a:cubicBezTo>
                  <a:pt x="3325144" y="61876"/>
                  <a:pt x="3321060" y="56056"/>
                  <a:pt x="3308360" y="47589"/>
                </a:cubicBezTo>
                <a:cubicBezTo>
                  <a:pt x="3295660" y="39122"/>
                  <a:pt x="3271318" y="32772"/>
                  <a:pt x="3257560" y="28539"/>
                </a:cubicBezTo>
                <a:cubicBezTo>
                  <a:pt x="3243802" y="24306"/>
                  <a:pt x="3250152" y="24306"/>
                  <a:pt x="3225810" y="22189"/>
                </a:cubicBezTo>
                <a:cubicBezTo>
                  <a:pt x="3201468" y="20072"/>
                  <a:pt x="3142202" y="16897"/>
                  <a:pt x="3111510" y="15839"/>
                </a:cubicBezTo>
                <a:cubicBezTo>
                  <a:pt x="3080818" y="14781"/>
                  <a:pt x="3041660" y="15839"/>
                  <a:pt x="3041660" y="15839"/>
                </a:cubicBezTo>
                <a:lnTo>
                  <a:pt x="344497" y="1551"/>
                </a:lnTo>
                <a:close/>
              </a:path>
            </a:pathLst>
          </a:custGeom>
          <a:solidFill>
            <a:srgbClr val="3E4F93"/>
          </a:solidFill>
          <a:ln w="57150" cap="rnd">
            <a:solidFill>
              <a:srgbClr val="33487A"/>
            </a:solidFill>
            <a:round/>
          </a:ln>
          <a:effectLst>
            <a:outerShdw blurRad="63500" sx="102000" sy="102000" algn="ctr" rotWithShape="0">
              <a:schemeClr val="bg2">
                <a:lumMod val="25000"/>
                <a:alpha val="40000"/>
              </a:schemeClr>
            </a:outerShdw>
          </a:effectLst>
          <a:scene3d>
            <a:camera prst="orthographicFront"/>
            <a:lightRig rig="threePt" dir="t"/>
          </a:scene3d>
          <a:sp3d extrusionH="6350" contourW="38100">
            <a:extrusionClr>
              <a:schemeClr val="tx1"/>
            </a:extrusionClr>
            <a:contourClr>
              <a:schemeClr val="bg1"/>
            </a:contourClr>
          </a:sp3d>
        </p:spPr>
        <p:style>
          <a:lnRef idx="2">
            <a:schemeClr val="accent1">
              <a:shade val="50000"/>
            </a:schemeClr>
          </a:lnRef>
          <a:fillRef idx="1">
            <a:schemeClr val="accent1"/>
          </a:fillRef>
          <a:effectRef idx="0">
            <a:schemeClr val="accent1"/>
          </a:effectRef>
          <a:fontRef idx="minor">
            <a:schemeClr val="lt1"/>
          </a:fontRef>
        </p:style>
        <p:txBody>
          <a:bodyPr tIns="0" rtlCol="0" anchor="ctr"/>
          <a:lstStyle/>
          <a:p>
            <a:pPr algn="ctr"/>
            <a:r>
              <a:rPr lang="he-IL" sz="2800" dirty="0">
                <a:solidFill>
                  <a:schemeClr val="bg1"/>
                </a:solidFill>
                <a:latin typeface="Calibri" panose="020F0502020204030204" pitchFamily="34" charset="0"/>
                <a:cs typeface="Calibri" panose="020F0502020204030204" pitchFamily="34" charset="0"/>
              </a:rPr>
              <a:t>לַחֲצוּ עָלַי לְהַצָגַת תְשוּבָה 1.</a:t>
            </a:r>
            <a:endParaRPr lang="en-IL" sz="2800" dirty="0">
              <a:latin typeface="Calibri" panose="020F0502020204030204" pitchFamily="34" charset="0"/>
              <a:cs typeface="Calibri" panose="020F0502020204030204" pitchFamily="34" charset="0"/>
            </a:endParaRPr>
          </a:p>
        </p:txBody>
      </p:sp>
      <p:sp>
        <p:nvSpPr>
          <p:cNvPr id="5" name="תיבת טקסט 4">
            <a:extLst>
              <a:ext uri="{FF2B5EF4-FFF2-40B4-BE49-F238E27FC236}">
                <a16:creationId xmlns:a16="http://schemas.microsoft.com/office/drawing/2014/main" id="{39728DE0-F372-4C61-B98D-E54FC64AEEE8}"/>
              </a:ext>
            </a:extLst>
          </p:cNvPr>
          <p:cNvSpPr txBox="1"/>
          <p:nvPr/>
        </p:nvSpPr>
        <p:spPr>
          <a:xfrm>
            <a:off x="9350410" y="2725653"/>
            <a:ext cx="2289005" cy="646331"/>
          </a:xfrm>
          <a:prstGeom prst="rect">
            <a:avLst/>
          </a:prstGeom>
          <a:noFill/>
        </p:spPr>
        <p:txBody>
          <a:bodyPr wrap="square" rtlCol="1">
            <a:spAutoFit/>
          </a:bodyPr>
          <a:lstStyle/>
          <a:p>
            <a:pPr algn="l" rtl="0"/>
            <a:r>
              <a:rPr lang="en-US" sz="3600" dirty="0">
                <a:solidFill>
                  <a:srgbClr val="45579E"/>
                </a:solidFill>
                <a:latin typeface="Calibri" panose="020F0502020204030204" pitchFamily="34" charset="0"/>
                <a:cs typeface="Calibri" panose="020F0502020204030204" pitchFamily="34" charset="0"/>
              </a:rPr>
              <a:t>10 – 8 = 2</a:t>
            </a:r>
            <a:endParaRPr lang="he-IL" sz="3600" dirty="0">
              <a:solidFill>
                <a:srgbClr val="45579E"/>
              </a:solidFill>
              <a:latin typeface="Calibri" panose="020F0502020204030204" pitchFamily="34" charset="0"/>
              <a:cs typeface="Calibri" panose="020F0502020204030204" pitchFamily="34" charset="0"/>
            </a:endParaRPr>
          </a:p>
        </p:txBody>
      </p:sp>
      <p:pic>
        <p:nvPicPr>
          <p:cNvPr id="16" name="תמונה 15" descr="תמונה שמכילה תובלה, מכסחת דשא&#10;&#10;התיאור נוצר באופן אוטומטי">
            <a:extLst>
              <a:ext uri="{FF2B5EF4-FFF2-40B4-BE49-F238E27FC236}">
                <a16:creationId xmlns:a16="http://schemas.microsoft.com/office/drawing/2014/main" id="{06305387-9960-4D3D-B631-A1BAB11AFDB9}"/>
              </a:ext>
            </a:extLst>
          </p:cNvPr>
          <p:cNvPicPr>
            <a:picLocks noChangeAspect="1"/>
          </p:cNvPicPr>
          <p:nvPr/>
        </p:nvPicPr>
        <p:blipFill rotWithShape="1">
          <a:blip r:embed="rId3">
            <a:extLst>
              <a:ext uri="{28A0092B-C50C-407E-A947-70E740481C1C}">
                <a14:useLocalDpi xmlns:a14="http://schemas.microsoft.com/office/drawing/2010/main" val="0"/>
              </a:ext>
            </a:extLst>
          </a:blip>
          <a:srcRect l="19167" t="20952" r="20305" b="20119"/>
          <a:stretch/>
        </p:blipFill>
        <p:spPr>
          <a:xfrm>
            <a:off x="173266" y="3846286"/>
            <a:ext cx="4145954" cy="2693239"/>
          </a:xfrm>
          <a:prstGeom prst="rect">
            <a:avLst/>
          </a:prstGeom>
        </p:spPr>
      </p:pic>
      <p:sp>
        <p:nvSpPr>
          <p:cNvPr id="10" name="תיבת טקסט 9">
            <a:extLst>
              <a:ext uri="{FF2B5EF4-FFF2-40B4-BE49-F238E27FC236}">
                <a16:creationId xmlns:a16="http://schemas.microsoft.com/office/drawing/2014/main" id="{AFE4EDA9-977C-4ADF-A13F-6F8EF2133F3B}"/>
              </a:ext>
            </a:extLst>
          </p:cNvPr>
          <p:cNvSpPr txBox="1"/>
          <p:nvPr/>
        </p:nvSpPr>
        <p:spPr>
          <a:xfrm>
            <a:off x="8285892" y="2309834"/>
            <a:ext cx="3661580" cy="523220"/>
          </a:xfrm>
          <a:prstGeom prst="rect">
            <a:avLst/>
          </a:prstGeom>
          <a:noFill/>
        </p:spPr>
        <p:txBody>
          <a:bodyPr wrap="none" rtlCol="1">
            <a:spAutoFit/>
          </a:bodyPr>
          <a:lstStyle/>
          <a:p>
            <a:r>
              <a:rPr lang="he-IL" sz="2800" dirty="0">
                <a:latin typeface="Calibri" panose="020F0502020204030204" pitchFamily="34" charset="0"/>
                <a:cs typeface="Calibri" panose="020F0502020204030204" pitchFamily="34" charset="0"/>
              </a:rPr>
              <a:t>1. יוֹתָם קִבֵּל 2 שְקָלִים עֹדֶף.</a:t>
            </a:r>
          </a:p>
        </p:txBody>
      </p:sp>
      <p:sp>
        <p:nvSpPr>
          <p:cNvPr id="7" name="לחצו עלי">
            <a:extLst>
              <a:ext uri="{FF2B5EF4-FFF2-40B4-BE49-F238E27FC236}">
                <a16:creationId xmlns:a16="http://schemas.microsoft.com/office/drawing/2014/main" id="{E5F6739E-A07E-4DA8-9166-2062A5057F5F}"/>
              </a:ext>
            </a:extLst>
          </p:cNvPr>
          <p:cNvSpPr/>
          <p:nvPr/>
        </p:nvSpPr>
        <p:spPr>
          <a:xfrm>
            <a:off x="9068608" y="5437093"/>
            <a:ext cx="2633759" cy="1160371"/>
          </a:xfrm>
          <a:custGeom>
            <a:avLst/>
            <a:gdLst>
              <a:gd name="connsiteX0" fmla="*/ 254115 w 3369197"/>
              <a:gd name="connsiteY0" fmla="*/ 6913 h 1475174"/>
              <a:gd name="connsiteX1" fmla="*/ 171565 w 3369197"/>
              <a:gd name="connsiteY1" fmla="*/ 563 h 1475174"/>
              <a:gd name="connsiteX2" fmla="*/ 95365 w 3369197"/>
              <a:gd name="connsiteY2" fmla="*/ 19613 h 1475174"/>
              <a:gd name="connsiteX3" fmla="*/ 19165 w 3369197"/>
              <a:gd name="connsiteY3" fmla="*/ 64063 h 1475174"/>
              <a:gd name="connsiteX4" fmla="*/ 115 w 3369197"/>
              <a:gd name="connsiteY4" fmla="*/ 191063 h 1475174"/>
              <a:gd name="connsiteX5" fmla="*/ 12815 w 3369197"/>
              <a:gd name="connsiteY5" fmla="*/ 362513 h 1475174"/>
              <a:gd name="connsiteX6" fmla="*/ 44565 w 3369197"/>
              <a:gd name="connsiteY6" fmla="*/ 692713 h 1475174"/>
              <a:gd name="connsiteX7" fmla="*/ 95365 w 3369197"/>
              <a:gd name="connsiteY7" fmla="*/ 1162613 h 1475174"/>
              <a:gd name="connsiteX8" fmla="*/ 108065 w 3369197"/>
              <a:gd name="connsiteY8" fmla="*/ 1327713 h 1475174"/>
              <a:gd name="connsiteX9" fmla="*/ 120765 w 3369197"/>
              <a:gd name="connsiteY9" fmla="*/ 1410263 h 1475174"/>
              <a:gd name="connsiteX10" fmla="*/ 171565 w 3369197"/>
              <a:gd name="connsiteY10" fmla="*/ 1454713 h 1475174"/>
              <a:gd name="connsiteX11" fmla="*/ 355715 w 3369197"/>
              <a:gd name="connsiteY11" fmla="*/ 1473763 h 1475174"/>
              <a:gd name="connsiteX12" fmla="*/ 558915 w 3369197"/>
              <a:gd name="connsiteY12" fmla="*/ 1473763 h 1475174"/>
              <a:gd name="connsiteX13" fmla="*/ 1187565 w 3369197"/>
              <a:gd name="connsiteY13" fmla="*/ 1467413 h 1475174"/>
              <a:gd name="connsiteX14" fmla="*/ 2482965 w 3369197"/>
              <a:gd name="connsiteY14" fmla="*/ 1467413 h 1475174"/>
              <a:gd name="connsiteX15" fmla="*/ 3137015 w 3369197"/>
              <a:gd name="connsiteY15" fmla="*/ 1467413 h 1475174"/>
              <a:gd name="connsiteX16" fmla="*/ 3187815 w 3369197"/>
              <a:gd name="connsiteY16" fmla="*/ 1454713 h 1475174"/>
              <a:gd name="connsiteX17" fmla="*/ 3264015 w 3369197"/>
              <a:gd name="connsiteY17" fmla="*/ 1422963 h 1475174"/>
              <a:gd name="connsiteX18" fmla="*/ 3302115 w 3369197"/>
              <a:gd name="connsiteY18" fmla="*/ 1384863 h 1475174"/>
              <a:gd name="connsiteX19" fmla="*/ 3340215 w 3369197"/>
              <a:gd name="connsiteY19" fmla="*/ 1207063 h 1475174"/>
              <a:gd name="connsiteX20" fmla="*/ 3365615 w 3369197"/>
              <a:gd name="connsiteY20" fmla="*/ 260913 h 1475174"/>
              <a:gd name="connsiteX21" fmla="*/ 3365615 w 3369197"/>
              <a:gd name="connsiteY21" fmla="*/ 191063 h 1475174"/>
              <a:gd name="connsiteX22" fmla="*/ 3333865 w 3369197"/>
              <a:gd name="connsiteY22" fmla="*/ 70413 h 1475174"/>
              <a:gd name="connsiteX23" fmla="*/ 3308465 w 3369197"/>
              <a:gd name="connsiteY23" fmla="*/ 38663 h 1475174"/>
              <a:gd name="connsiteX24" fmla="*/ 3257665 w 3369197"/>
              <a:gd name="connsiteY24" fmla="*/ 19613 h 1475174"/>
              <a:gd name="connsiteX25" fmla="*/ 3225915 w 3369197"/>
              <a:gd name="connsiteY25" fmla="*/ 13263 h 1475174"/>
              <a:gd name="connsiteX26" fmla="*/ 3111615 w 3369197"/>
              <a:gd name="connsiteY26" fmla="*/ 6913 h 1475174"/>
              <a:gd name="connsiteX27" fmla="*/ 3041765 w 3369197"/>
              <a:gd name="connsiteY27" fmla="*/ 6913 h 1475174"/>
              <a:gd name="connsiteX28" fmla="*/ 254115 w 3369197"/>
              <a:gd name="connsiteY28" fmla="*/ 6913 h 1475174"/>
              <a:gd name="connsiteX0" fmla="*/ 254115 w 3366916"/>
              <a:gd name="connsiteY0" fmla="*/ 6913 h 1475174"/>
              <a:gd name="connsiteX1" fmla="*/ 171565 w 3366916"/>
              <a:gd name="connsiteY1" fmla="*/ 563 h 1475174"/>
              <a:gd name="connsiteX2" fmla="*/ 95365 w 3366916"/>
              <a:gd name="connsiteY2" fmla="*/ 19613 h 1475174"/>
              <a:gd name="connsiteX3" fmla="*/ 19165 w 3366916"/>
              <a:gd name="connsiteY3" fmla="*/ 64063 h 1475174"/>
              <a:gd name="connsiteX4" fmla="*/ 115 w 3366916"/>
              <a:gd name="connsiteY4" fmla="*/ 191063 h 1475174"/>
              <a:gd name="connsiteX5" fmla="*/ 12815 w 3366916"/>
              <a:gd name="connsiteY5" fmla="*/ 362513 h 1475174"/>
              <a:gd name="connsiteX6" fmla="*/ 44565 w 3366916"/>
              <a:gd name="connsiteY6" fmla="*/ 692713 h 1475174"/>
              <a:gd name="connsiteX7" fmla="*/ 95365 w 3366916"/>
              <a:gd name="connsiteY7" fmla="*/ 1162613 h 1475174"/>
              <a:gd name="connsiteX8" fmla="*/ 108065 w 3366916"/>
              <a:gd name="connsiteY8" fmla="*/ 1327713 h 1475174"/>
              <a:gd name="connsiteX9" fmla="*/ 120765 w 3366916"/>
              <a:gd name="connsiteY9" fmla="*/ 1410263 h 1475174"/>
              <a:gd name="connsiteX10" fmla="*/ 171565 w 3366916"/>
              <a:gd name="connsiteY10" fmla="*/ 1454713 h 1475174"/>
              <a:gd name="connsiteX11" fmla="*/ 355715 w 3366916"/>
              <a:gd name="connsiteY11" fmla="*/ 1473763 h 1475174"/>
              <a:gd name="connsiteX12" fmla="*/ 558915 w 3366916"/>
              <a:gd name="connsiteY12" fmla="*/ 1473763 h 1475174"/>
              <a:gd name="connsiteX13" fmla="*/ 1187565 w 3366916"/>
              <a:gd name="connsiteY13" fmla="*/ 1467413 h 1475174"/>
              <a:gd name="connsiteX14" fmla="*/ 2482965 w 3366916"/>
              <a:gd name="connsiteY14" fmla="*/ 1467413 h 1475174"/>
              <a:gd name="connsiteX15" fmla="*/ 3137015 w 3366916"/>
              <a:gd name="connsiteY15" fmla="*/ 1467413 h 1475174"/>
              <a:gd name="connsiteX16" fmla="*/ 3187815 w 3366916"/>
              <a:gd name="connsiteY16" fmla="*/ 1454713 h 1475174"/>
              <a:gd name="connsiteX17" fmla="*/ 3264015 w 3366916"/>
              <a:gd name="connsiteY17" fmla="*/ 1422963 h 1475174"/>
              <a:gd name="connsiteX18" fmla="*/ 3302115 w 3366916"/>
              <a:gd name="connsiteY18" fmla="*/ 1384863 h 1475174"/>
              <a:gd name="connsiteX19" fmla="*/ 3340215 w 3366916"/>
              <a:gd name="connsiteY19" fmla="*/ 1207063 h 1475174"/>
              <a:gd name="connsiteX20" fmla="*/ 3365615 w 3366916"/>
              <a:gd name="connsiteY20" fmla="*/ 260913 h 1475174"/>
              <a:gd name="connsiteX21" fmla="*/ 3360162 w 3366916"/>
              <a:gd name="connsiteY21" fmla="*/ 143441 h 1475174"/>
              <a:gd name="connsiteX22" fmla="*/ 3333865 w 3366916"/>
              <a:gd name="connsiteY22" fmla="*/ 70413 h 1475174"/>
              <a:gd name="connsiteX23" fmla="*/ 3308465 w 3366916"/>
              <a:gd name="connsiteY23" fmla="*/ 38663 h 1475174"/>
              <a:gd name="connsiteX24" fmla="*/ 3257665 w 3366916"/>
              <a:gd name="connsiteY24" fmla="*/ 19613 h 1475174"/>
              <a:gd name="connsiteX25" fmla="*/ 3225915 w 3366916"/>
              <a:gd name="connsiteY25" fmla="*/ 13263 h 1475174"/>
              <a:gd name="connsiteX26" fmla="*/ 3111615 w 3366916"/>
              <a:gd name="connsiteY26" fmla="*/ 6913 h 1475174"/>
              <a:gd name="connsiteX27" fmla="*/ 3041765 w 3366916"/>
              <a:gd name="connsiteY27" fmla="*/ 6913 h 1475174"/>
              <a:gd name="connsiteX28" fmla="*/ 254115 w 3366916"/>
              <a:gd name="connsiteY28" fmla="*/ 6913 h 1475174"/>
              <a:gd name="connsiteX0" fmla="*/ 254115 w 3368387"/>
              <a:gd name="connsiteY0" fmla="*/ 6913 h 1475174"/>
              <a:gd name="connsiteX1" fmla="*/ 171565 w 3368387"/>
              <a:gd name="connsiteY1" fmla="*/ 563 h 1475174"/>
              <a:gd name="connsiteX2" fmla="*/ 95365 w 3368387"/>
              <a:gd name="connsiteY2" fmla="*/ 19613 h 1475174"/>
              <a:gd name="connsiteX3" fmla="*/ 19165 w 3368387"/>
              <a:gd name="connsiteY3" fmla="*/ 64063 h 1475174"/>
              <a:gd name="connsiteX4" fmla="*/ 115 w 3368387"/>
              <a:gd name="connsiteY4" fmla="*/ 191063 h 1475174"/>
              <a:gd name="connsiteX5" fmla="*/ 12815 w 3368387"/>
              <a:gd name="connsiteY5" fmla="*/ 362513 h 1475174"/>
              <a:gd name="connsiteX6" fmla="*/ 44565 w 3368387"/>
              <a:gd name="connsiteY6" fmla="*/ 692713 h 1475174"/>
              <a:gd name="connsiteX7" fmla="*/ 95365 w 3368387"/>
              <a:gd name="connsiteY7" fmla="*/ 1162613 h 1475174"/>
              <a:gd name="connsiteX8" fmla="*/ 108065 w 3368387"/>
              <a:gd name="connsiteY8" fmla="*/ 1327713 h 1475174"/>
              <a:gd name="connsiteX9" fmla="*/ 120765 w 3368387"/>
              <a:gd name="connsiteY9" fmla="*/ 1410263 h 1475174"/>
              <a:gd name="connsiteX10" fmla="*/ 171565 w 3368387"/>
              <a:gd name="connsiteY10" fmla="*/ 1454713 h 1475174"/>
              <a:gd name="connsiteX11" fmla="*/ 355715 w 3368387"/>
              <a:gd name="connsiteY11" fmla="*/ 1473763 h 1475174"/>
              <a:gd name="connsiteX12" fmla="*/ 558915 w 3368387"/>
              <a:gd name="connsiteY12" fmla="*/ 1473763 h 1475174"/>
              <a:gd name="connsiteX13" fmla="*/ 1187565 w 3368387"/>
              <a:gd name="connsiteY13" fmla="*/ 1467413 h 1475174"/>
              <a:gd name="connsiteX14" fmla="*/ 2482965 w 3368387"/>
              <a:gd name="connsiteY14" fmla="*/ 1467413 h 1475174"/>
              <a:gd name="connsiteX15" fmla="*/ 3137015 w 3368387"/>
              <a:gd name="connsiteY15" fmla="*/ 1467413 h 1475174"/>
              <a:gd name="connsiteX16" fmla="*/ 3187815 w 3368387"/>
              <a:gd name="connsiteY16" fmla="*/ 1454713 h 1475174"/>
              <a:gd name="connsiteX17" fmla="*/ 3264015 w 3368387"/>
              <a:gd name="connsiteY17" fmla="*/ 1422963 h 1475174"/>
              <a:gd name="connsiteX18" fmla="*/ 3302115 w 3368387"/>
              <a:gd name="connsiteY18" fmla="*/ 1384863 h 1475174"/>
              <a:gd name="connsiteX19" fmla="*/ 3340215 w 3368387"/>
              <a:gd name="connsiteY19" fmla="*/ 1207063 h 1475174"/>
              <a:gd name="connsiteX20" fmla="*/ 3367306 w 3368387"/>
              <a:gd name="connsiteY20" fmla="*/ 326797 h 1475174"/>
              <a:gd name="connsiteX21" fmla="*/ 3360162 w 3368387"/>
              <a:gd name="connsiteY21" fmla="*/ 143441 h 1475174"/>
              <a:gd name="connsiteX22" fmla="*/ 3333865 w 3368387"/>
              <a:gd name="connsiteY22" fmla="*/ 70413 h 1475174"/>
              <a:gd name="connsiteX23" fmla="*/ 3308465 w 3368387"/>
              <a:gd name="connsiteY23" fmla="*/ 38663 h 1475174"/>
              <a:gd name="connsiteX24" fmla="*/ 3257665 w 3368387"/>
              <a:gd name="connsiteY24" fmla="*/ 19613 h 1475174"/>
              <a:gd name="connsiteX25" fmla="*/ 3225915 w 3368387"/>
              <a:gd name="connsiteY25" fmla="*/ 13263 h 1475174"/>
              <a:gd name="connsiteX26" fmla="*/ 3111615 w 3368387"/>
              <a:gd name="connsiteY26" fmla="*/ 6913 h 1475174"/>
              <a:gd name="connsiteX27" fmla="*/ 3041765 w 3368387"/>
              <a:gd name="connsiteY27" fmla="*/ 6913 h 1475174"/>
              <a:gd name="connsiteX28" fmla="*/ 254115 w 3368387"/>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137015 w 3368651"/>
              <a:gd name="connsiteY15" fmla="*/ 1467413 h 1475174"/>
              <a:gd name="connsiteX16" fmla="*/ 3187815 w 3368651"/>
              <a:gd name="connsiteY16" fmla="*/ 1454713 h 1475174"/>
              <a:gd name="connsiteX17" fmla="*/ 3264015 w 3368651"/>
              <a:gd name="connsiteY17" fmla="*/ 1422963 h 1475174"/>
              <a:gd name="connsiteX18" fmla="*/ 3302115 w 3368651"/>
              <a:gd name="connsiteY18" fmla="*/ 1384863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137015 w 3368651"/>
              <a:gd name="connsiteY15" fmla="*/ 1467413 h 1475174"/>
              <a:gd name="connsiteX16" fmla="*/ 3187815 w 3368651"/>
              <a:gd name="connsiteY16" fmla="*/ 1454713 h 1475174"/>
              <a:gd name="connsiteX17" fmla="*/ 3264015 w 3368651"/>
              <a:gd name="connsiteY17" fmla="*/ 1422963 h 1475174"/>
              <a:gd name="connsiteX18" fmla="*/ 3314918 w 3368651"/>
              <a:gd name="connsiteY18" fmla="*/ 1343591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041074 w 3368651"/>
              <a:gd name="connsiteY15" fmla="*/ 1465035 h 1475174"/>
              <a:gd name="connsiteX16" fmla="*/ 3187815 w 3368651"/>
              <a:gd name="connsiteY16" fmla="*/ 1454713 h 1475174"/>
              <a:gd name="connsiteX17" fmla="*/ 3264015 w 3368651"/>
              <a:gd name="connsiteY17" fmla="*/ 1422963 h 1475174"/>
              <a:gd name="connsiteX18" fmla="*/ 3314918 w 3368651"/>
              <a:gd name="connsiteY18" fmla="*/ 1343591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304121 w 3368651"/>
              <a:gd name="connsiteY0" fmla="*/ 3518 h 1476542"/>
              <a:gd name="connsiteX1" fmla="*/ 171565 w 3368651"/>
              <a:gd name="connsiteY1" fmla="*/ 1931 h 1476542"/>
              <a:gd name="connsiteX2" fmla="*/ 95365 w 3368651"/>
              <a:gd name="connsiteY2" fmla="*/ 20981 h 1476542"/>
              <a:gd name="connsiteX3" fmla="*/ 19165 w 3368651"/>
              <a:gd name="connsiteY3" fmla="*/ 65431 h 1476542"/>
              <a:gd name="connsiteX4" fmla="*/ 115 w 3368651"/>
              <a:gd name="connsiteY4" fmla="*/ 192431 h 1476542"/>
              <a:gd name="connsiteX5" fmla="*/ 12815 w 3368651"/>
              <a:gd name="connsiteY5" fmla="*/ 363881 h 1476542"/>
              <a:gd name="connsiteX6" fmla="*/ 44565 w 3368651"/>
              <a:gd name="connsiteY6" fmla="*/ 694081 h 1476542"/>
              <a:gd name="connsiteX7" fmla="*/ 95365 w 3368651"/>
              <a:gd name="connsiteY7" fmla="*/ 1163981 h 1476542"/>
              <a:gd name="connsiteX8" fmla="*/ 108065 w 3368651"/>
              <a:gd name="connsiteY8" fmla="*/ 1329081 h 1476542"/>
              <a:gd name="connsiteX9" fmla="*/ 120765 w 3368651"/>
              <a:gd name="connsiteY9" fmla="*/ 1411631 h 1476542"/>
              <a:gd name="connsiteX10" fmla="*/ 171565 w 3368651"/>
              <a:gd name="connsiteY10" fmla="*/ 1456081 h 1476542"/>
              <a:gd name="connsiteX11" fmla="*/ 355715 w 3368651"/>
              <a:gd name="connsiteY11" fmla="*/ 1475131 h 1476542"/>
              <a:gd name="connsiteX12" fmla="*/ 558915 w 3368651"/>
              <a:gd name="connsiteY12" fmla="*/ 1475131 h 1476542"/>
              <a:gd name="connsiteX13" fmla="*/ 1187565 w 3368651"/>
              <a:gd name="connsiteY13" fmla="*/ 1468781 h 1476542"/>
              <a:gd name="connsiteX14" fmla="*/ 2482965 w 3368651"/>
              <a:gd name="connsiteY14" fmla="*/ 1468781 h 1476542"/>
              <a:gd name="connsiteX15" fmla="*/ 3041074 w 3368651"/>
              <a:gd name="connsiteY15" fmla="*/ 1466403 h 1476542"/>
              <a:gd name="connsiteX16" fmla="*/ 3187815 w 3368651"/>
              <a:gd name="connsiteY16" fmla="*/ 1456081 h 1476542"/>
              <a:gd name="connsiteX17" fmla="*/ 3264015 w 3368651"/>
              <a:gd name="connsiteY17" fmla="*/ 1424331 h 1476542"/>
              <a:gd name="connsiteX18" fmla="*/ 3314918 w 3368651"/>
              <a:gd name="connsiteY18" fmla="*/ 1344959 h 1476542"/>
              <a:gd name="connsiteX19" fmla="*/ 3336349 w 3368651"/>
              <a:gd name="connsiteY19" fmla="*/ 1156840 h 1476542"/>
              <a:gd name="connsiteX20" fmla="*/ 3367306 w 3368651"/>
              <a:gd name="connsiteY20" fmla="*/ 328165 h 1476542"/>
              <a:gd name="connsiteX21" fmla="*/ 3360162 w 3368651"/>
              <a:gd name="connsiteY21" fmla="*/ 144809 h 1476542"/>
              <a:gd name="connsiteX22" fmla="*/ 3333865 w 3368651"/>
              <a:gd name="connsiteY22" fmla="*/ 71781 h 1476542"/>
              <a:gd name="connsiteX23" fmla="*/ 3308465 w 3368651"/>
              <a:gd name="connsiteY23" fmla="*/ 40031 h 1476542"/>
              <a:gd name="connsiteX24" fmla="*/ 3257665 w 3368651"/>
              <a:gd name="connsiteY24" fmla="*/ 20981 h 1476542"/>
              <a:gd name="connsiteX25" fmla="*/ 3225915 w 3368651"/>
              <a:gd name="connsiteY25" fmla="*/ 14631 h 1476542"/>
              <a:gd name="connsiteX26" fmla="*/ 3111615 w 3368651"/>
              <a:gd name="connsiteY26" fmla="*/ 8281 h 1476542"/>
              <a:gd name="connsiteX27" fmla="*/ 3041765 w 3368651"/>
              <a:gd name="connsiteY27" fmla="*/ 8281 h 1476542"/>
              <a:gd name="connsiteX28" fmla="*/ 304121 w 3368651"/>
              <a:gd name="connsiteY28" fmla="*/ 3518 h 1476542"/>
              <a:gd name="connsiteX0" fmla="*/ 304121 w 3368651"/>
              <a:gd name="connsiteY0" fmla="*/ 7213 h 1480237"/>
              <a:gd name="connsiteX1" fmla="*/ 188234 w 3368651"/>
              <a:gd name="connsiteY1" fmla="*/ 864 h 1480237"/>
              <a:gd name="connsiteX2" fmla="*/ 95365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04121 w 3368651"/>
              <a:gd name="connsiteY28" fmla="*/ 7213 h 1480237"/>
              <a:gd name="connsiteX0" fmla="*/ 304121 w 3368651"/>
              <a:gd name="connsiteY0" fmla="*/ 7213 h 1480237"/>
              <a:gd name="connsiteX1" fmla="*/ 188234 w 3368651"/>
              <a:gd name="connsiteY1" fmla="*/ 864 h 1480237"/>
              <a:gd name="connsiteX2" fmla="*/ 81078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04121 w 3368651"/>
              <a:gd name="connsiteY28" fmla="*/ 7213 h 1480237"/>
              <a:gd name="connsiteX0" fmla="*/ 325552 w 3368651"/>
              <a:gd name="connsiteY0" fmla="*/ 7213 h 1480237"/>
              <a:gd name="connsiteX1" fmla="*/ 188234 w 3368651"/>
              <a:gd name="connsiteY1" fmla="*/ 864 h 1480237"/>
              <a:gd name="connsiteX2" fmla="*/ 81078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25552 w 3368651"/>
              <a:gd name="connsiteY28" fmla="*/ 7213 h 1480237"/>
              <a:gd name="connsiteX0" fmla="*/ 325447 w 3368546"/>
              <a:gd name="connsiteY0" fmla="*/ 7213 h 1480237"/>
              <a:gd name="connsiteX1" fmla="*/ 188129 w 3368546"/>
              <a:gd name="connsiteY1" fmla="*/ 864 h 1480237"/>
              <a:gd name="connsiteX2" fmla="*/ 80973 w 3368546"/>
              <a:gd name="connsiteY2" fmla="*/ 24676 h 1480237"/>
              <a:gd name="connsiteX3" fmla="*/ 14297 w 3368546"/>
              <a:gd name="connsiteY3" fmla="*/ 81033 h 1480237"/>
              <a:gd name="connsiteX4" fmla="*/ 10 w 3368546"/>
              <a:gd name="connsiteY4" fmla="*/ 196126 h 1480237"/>
              <a:gd name="connsiteX5" fmla="*/ 12710 w 3368546"/>
              <a:gd name="connsiteY5" fmla="*/ 367576 h 1480237"/>
              <a:gd name="connsiteX6" fmla="*/ 44460 w 3368546"/>
              <a:gd name="connsiteY6" fmla="*/ 697776 h 1480237"/>
              <a:gd name="connsiteX7" fmla="*/ 95260 w 3368546"/>
              <a:gd name="connsiteY7" fmla="*/ 1167676 h 1480237"/>
              <a:gd name="connsiteX8" fmla="*/ 107960 w 3368546"/>
              <a:gd name="connsiteY8" fmla="*/ 1332776 h 1480237"/>
              <a:gd name="connsiteX9" fmla="*/ 120660 w 3368546"/>
              <a:gd name="connsiteY9" fmla="*/ 1415326 h 1480237"/>
              <a:gd name="connsiteX10" fmla="*/ 171460 w 3368546"/>
              <a:gd name="connsiteY10" fmla="*/ 1459776 h 1480237"/>
              <a:gd name="connsiteX11" fmla="*/ 355610 w 3368546"/>
              <a:gd name="connsiteY11" fmla="*/ 1478826 h 1480237"/>
              <a:gd name="connsiteX12" fmla="*/ 558810 w 3368546"/>
              <a:gd name="connsiteY12" fmla="*/ 1478826 h 1480237"/>
              <a:gd name="connsiteX13" fmla="*/ 1187460 w 3368546"/>
              <a:gd name="connsiteY13" fmla="*/ 1472476 h 1480237"/>
              <a:gd name="connsiteX14" fmla="*/ 2482860 w 3368546"/>
              <a:gd name="connsiteY14" fmla="*/ 1472476 h 1480237"/>
              <a:gd name="connsiteX15" fmla="*/ 3040969 w 3368546"/>
              <a:gd name="connsiteY15" fmla="*/ 1470098 h 1480237"/>
              <a:gd name="connsiteX16" fmla="*/ 3187710 w 3368546"/>
              <a:gd name="connsiteY16" fmla="*/ 1459776 h 1480237"/>
              <a:gd name="connsiteX17" fmla="*/ 3263910 w 3368546"/>
              <a:gd name="connsiteY17" fmla="*/ 1428026 h 1480237"/>
              <a:gd name="connsiteX18" fmla="*/ 3314813 w 3368546"/>
              <a:gd name="connsiteY18" fmla="*/ 1348654 h 1480237"/>
              <a:gd name="connsiteX19" fmla="*/ 3336244 w 3368546"/>
              <a:gd name="connsiteY19" fmla="*/ 1160535 h 1480237"/>
              <a:gd name="connsiteX20" fmla="*/ 3367201 w 3368546"/>
              <a:gd name="connsiteY20" fmla="*/ 331860 h 1480237"/>
              <a:gd name="connsiteX21" fmla="*/ 3360057 w 3368546"/>
              <a:gd name="connsiteY21" fmla="*/ 148504 h 1480237"/>
              <a:gd name="connsiteX22" fmla="*/ 3333760 w 3368546"/>
              <a:gd name="connsiteY22" fmla="*/ 75476 h 1480237"/>
              <a:gd name="connsiteX23" fmla="*/ 3308360 w 3368546"/>
              <a:gd name="connsiteY23" fmla="*/ 43726 h 1480237"/>
              <a:gd name="connsiteX24" fmla="*/ 3257560 w 3368546"/>
              <a:gd name="connsiteY24" fmla="*/ 24676 h 1480237"/>
              <a:gd name="connsiteX25" fmla="*/ 3225810 w 3368546"/>
              <a:gd name="connsiteY25" fmla="*/ 18326 h 1480237"/>
              <a:gd name="connsiteX26" fmla="*/ 3111510 w 3368546"/>
              <a:gd name="connsiteY26" fmla="*/ 11976 h 1480237"/>
              <a:gd name="connsiteX27" fmla="*/ 3041660 w 3368546"/>
              <a:gd name="connsiteY27" fmla="*/ 11976 h 1480237"/>
              <a:gd name="connsiteX28" fmla="*/ 325447 w 3368546"/>
              <a:gd name="connsiteY28" fmla="*/ 7213 h 1480237"/>
              <a:gd name="connsiteX0" fmla="*/ 325447 w 3368546"/>
              <a:gd name="connsiteY0" fmla="*/ 5196 h 1478220"/>
              <a:gd name="connsiteX1" fmla="*/ 173842 w 3368546"/>
              <a:gd name="connsiteY1" fmla="*/ 1228 h 1478220"/>
              <a:gd name="connsiteX2" fmla="*/ 80973 w 3368546"/>
              <a:gd name="connsiteY2" fmla="*/ 22659 h 1478220"/>
              <a:gd name="connsiteX3" fmla="*/ 14297 w 3368546"/>
              <a:gd name="connsiteY3" fmla="*/ 79016 h 1478220"/>
              <a:gd name="connsiteX4" fmla="*/ 10 w 3368546"/>
              <a:gd name="connsiteY4" fmla="*/ 194109 h 1478220"/>
              <a:gd name="connsiteX5" fmla="*/ 12710 w 3368546"/>
              <a:gd name="connsiteY5" fmla="*/ 365559 h 1478220"/>
              <a:gd name="connsiteX6" fmla="*/ 44460 w 3368546"/>
              <a:gd name="connsiteY6" fmla="*/ 695759 h 1478220"/>
              <a:gd name="connsiteX7" fmla="*/ 95260 w 3368546"/>
              <a:gd name="connsiteY7" fmla="*/ 1165659 h 1478220"/>
              <a:gd name="connsiteX8" fmla="*/ 107960 w 3368546"/>
              <a:gd name="connsiteY8" fmla="*/ 1330759 h 1478220"/>
              <a:gd name="connsiteX9" fmla="*/ 120660 w 3368546"/>
              <a:gd name="connsiteY9" fmla="*/ 1413309 h 1478220"/>
              <a:gd name="connsiteX10" fmla="*/ 171460 w 3368546"/>
              <a:gd name="connsiteY10" fmla="*/ 1457759 h 1478220"/>
              <a:gd name="connsiteX11" fmla="*/ 355610 w 3368546"/>
              <a:gd name="connsiteY11" fmla="*/ 1476809 h 1478220"/>
              <a:gd name="connsiteX12" fmla="*/ 558810 w 3368546"/>
              <a:gd name="connsiteY12" fmla="*/ 1476809 h 1478220"/>
              <a:gd name="connsiteX13" fmla="*/ 1187460 w 3368546"/>
              <a:gd name="connsiteY13" fmla="*/ 1470459 h 1478220"/>
              <a:gd name="connsiteX14" fmla="*/ 2482860 w 3368546"/>
              <a:gd name="connsiteY14" fmla="*/ 1470459 h 1478220"/>
              <a:gd name="connsiteX15" fmla="*/ 3040969 w 3368546"/>
              <a:gd name="connsiteY15" fmla="*/ 1468081 h 1478220"/>
              <a:gd name="connsiteX16" fmla="*/ 3187710 w 3368546"/>
              <a:gd name="connsiteY16" fmla="*/ 1457759 h 1478220"/>
              <a:gd name="connsiteX17" fmla="*/ 3263910 w 3368546"/>
              <a:gd name="connsiteY17" fmla="*/ 1426009 h 1478220"/>
              <a:gd name="connsiteX18" fmla="*/ 3314813 w 3368546"/>
              <a:gd name="connsiteY18" fmla="*/ 1346637 h 1478220"/>
              <a:gd name="connsiteX19" fmla="*/ 3336244 w 3368546"/>
              <a:gd name="connsiteY19" fmla="*/ 1158518 h 1478220"/>
              <a:gd name="connsiteX20" fmla="*/ 3367201 w 3368546"/>
              <a:gd name="connsiteY20" fmla="*/ 329843 h 1478220"/>
              <a:gd name="connsiteX21" fmla="*/ 3360057 w 3368546"/>
              <a:gd name="connsiteY21" fmla="*/ 146487 h 1478220"/>
              <a:gd name="connsiteX22" fmla="*/ 3333760 w 3368546"/>
              <a:gd name="connsiteY22" fmla="*/ 73459 h 1478220"/>
              <a:gd name="connsiteX23" fmla="*/ 3308360 w 3368546"/>
              <a:gd name="connsiteY23" fmla="*/ 41709 h 1478220"/>
              <a:gd name="connsiteX24" fmla="*/ 3257560 w 3368546"/>
              <a:gd name="connsiteY24" fmla="*/ 22659 h 1478220"/>
              <a:gd name="connsiteX25" fmla="*/ 3225810 w 3368546"/>
              <a:gd name="connsiteY25" fmla="*/ 16309 h 1478220"/>
              <a:gd name="connsiteX26" fmla="*/ 3111510 w 3368546"/>
              <a:gd name="connsiteY26" fmla="*/ 9959 h 1478220"/>
              <a:gd name="connsiteX27" fmla="*/ 3041660 w 3368546"/>
              <a:gd name="connsiteY27" fmla="*/ 9959 h 1478220"/>
              <a:gd name="connsiteX28" fmla="*/ 325447 w 3368546"/>
              <a:gd name="connsiteY28" fmla="*/ 5196 h 1478220"/>
              <a:gd name="connsiteX0" fmla="*/ 344497 w 3368546"/>
              <a:gd name="connsiteY0" fmla="*/ 1551 h 1484100"/>
              <a:gd name="connsiteX1" fmla="*/ 173842 w 3368546"/>
              <a:gd name="connsiteY1" fmla="*/ 7108 h 1484100"/>
              <a:gd name="connsiteX2" fmla="*/ 80973 w 3368546"/>
              <a:gd name="connsiteY2" fmla="*/ 28539 h 1484100"/>
              <a:gd name="connsiteX3" fmla="*/ 14297 w 3368546"/>
              <a:gd name="connsiteY3" fmla="*/ 84896 h 1484100"/>
              <a:gd name="connsiteX4" fmla="*/ 10 w 3368546"/>
              <a:gd name="connsiteY4" fmla="*/ 199989 h 1484100"/>
              <a:gd name="connsiteX5" fmla="*/ 12710 w 3368546"/>
              <a:gd name="connsiteY5" fmla="*/ 371439 h 1484100"/>
              <a:gd name="connsiteX6" fmla="*/ 44460 w 3368546"/>
              <a:gd name="connsiteY6" fmla="*/ 701639 h 1484100"/>
              <a:gd name="connsiteX7" fmla="*/ 95260 w 3368546"/>
              <a:gd name="connsiteY7" fmla="*/ 1171539 h 1484100"/>
              <a:gd name="connsiteX8" fmla="*/ 107960 w 3368546"/>
              <a:gd name="connsiteY8" fmla="*/ 1336639 h 1484100"/>
              <a:gd name="connsiteX9" fmla="*/ 120660 w 3368546"/>
              <a:gd name="connsiteY9" fmla="*/ 1419189 h 1484100"/>
              <a:gd name="connsiteX10" fmla="*/ 171460 w 3368546"/>
              <a:gd name="connsiteY10" fmla="*/ 1463639 h 1484100"/>
              <a:gd name="connsiteX11" fmla="*/ 355610 w 3368546"/>
              <a:gd name="connsiteY11" fmla="*/ 1482689 h 1484100"/>
              <a:gd name="connsiteX12" fmla="*/ 558810 w 3368546"/>
              <a:gd name="connsiteY12" fmla="*/ 1482689 h 1484100"/>
              <a:gd name="connsiteX13" fmla="*/ 1187460 w 3368546"/>
              <a:gd name="connsiteY13" fmla="*/ 1476339 h 1484100"/>
              <a:gd name="connsiteX14" fmla="*/ 2482860 w 3368546"/>
              <a:gd name="connsiteY14" fmla="*/ 1476339 h 1484100"/>
              <a:gd name="connsiteX15" fmla="*/ 3040969 w 3368546"/>
              <a:gd name="connsiteY15" fmla="*/ 1473961 h 1484100"/>
              <a:gd name="connsiteX16" fmla="*/ 3187710 w 3368546"/>
              <a:gd name="connsiteY16" fmla="*/ 1463639 h 1484100"/>
              <a:gd name="connsiteX17" fmla="*/ 3263910 w 3368546"/>
              <a:gd name="connsiteY17" fmla="*/ 1431889 h 1484100"/>
              <a:gd name="connsiteX18" fmla="*/ 3314813 w 3368546"/>
              <a:gd name="connsiteY18" fmla="*/ 1352517 h 1484100"/>
              <a:gd name="connsiteX19" fmla="*/ 3336244 w 3368546"/>
              <a:gd name="connsiteY19" fmla="*/ 1164398 h 1484100"/>
              <a:gd name="connsiteX20" fmla="*/ 3367201 w 3368546"/>
              <a:gd name="connsiteY20" fmla="*/ 335723 h 1484100"/>
              <a:gd name="connsiteX21" fmla="*/ 3360057 w 3368546"/>
              <a:gd name="connsiteY21" fmla="*/ 152367 h 1484100"/>
              <a:gd name="connsiteX22" fmla="*/ 3333760 w 3368546"/>
              <a:gd name="connsiteY22" fmla="*/ 79339 h 1484100"/>
              <a:gd name="connsiteX23" fmla="*/ 3308360 w 3368546"/>
              <a:gd name="connsiteY23" fmla="*/ 47589 h 1484100"/>
              <a:gd name="connsiteX24" fmla="*/ 3257560 w 3368546"/>
              <a:gd name="connsiteY24" fmla="*/ 28539 h 1484100"/>
              <a:gd name="connsiteX25" fmla="*/ 3225810 w 3368546"/>
              <a:gd name="connsiteY25" fmla="*/ 22189 h 1484100"/>
              <a:gd name="connsiteX26" fmla="*/ 3111510 w 3368546"/>
              <a:gd name="connsiteY26" fmla="*/ 15839 h 1484100"/>
              <a:gd name="connsiteX27" fmla="*/ 3041660 w 3368546"/>
              <a:gd name="connsiteY27" fmla="*/ 15839 h 1484100"/>
              <a:gd name="connsiteX28" fmla="*/ 344497 w 3368546"/>
              <a:gd name="connsiteY28" fmla="*/ 1551 h 1484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3368546" h="1484100">
                <a:moveTo>
                  <a:pt x="344497" y="1551"/>
                </a:moveTo>
                <a:cubicBezTo>
                  <a:pt x="316451" y="-2683"/>
                  <a:pt x="217763" y="2610"/>
                  <a:pt x="173842" y="7108"/>
                </a:cubicBezTo>
                <a:cubicBezTo>
                  <a:pt x="129921" y="11606"/>
                  <a:pt x="107564" y="15574"/>
                  <a:pt x="80973" y="28539"/>
                </a:cubicBezTo>
                <a:cubicBezTo>
                  <a:pt x="54382" y="41504"/>
                  <a:pt x="27791" y="56321"/>
                  <a:pt x="14297" y="84896"/>
                </a:cubicBezTo>
                <a:cubicBezTo>
                  <a:pt x="803" y="113471"/>
                  <a:pt x="274" y="152232"/>
                  <a:pt x="10" y="199989"/>
                </a:cubicBezTo>
                <a:cubicBezTo>
                  <a:pt x="-254" y="247746"/>
                  <a:pt x="5302" y="287831"/>
                  <a:pt x="12710" y="371439"/>
                </a:cubicBezTo>
                <a:cubicBezTo>
                  <a:pt x="20118" y="455047"/>
                  <a:pt x="30702" y="568289"/>
                  <a:pt x="44460" y="701639"/>
                </a:cubicBezTo>
                <a:cubicBezTo>
                  <a:pt x="58218" y="834989"/>
                  <a:pt x="84677" y="1065706"/>
                  <a:pt x="95260" y="1171539"/>
                </a:cubicBezTo>
                <a:cubicBezTo>
                  <a:pt x="105843" y="1277372"/>
                  <a:pt x="103727" y="1295364"/>
                  <a:pt x="107960" y="1336639"/>
                </a:cubicBezTo>
                <a:cubicBezTo>
                  <a:pt x="112193" y="1377914"/>
                  <a:pt x="110077" y="1398022"/>
                  <a:pt x="120660" y="1419189"/>
                </a:cubicBezTo>
                <a:cubicBezTo>
                  <a:pt x="131243" y="1440356"/>
                  <a:pt x="132302" y="1453056"/>
                  <a:pt x="171460" y="1463639"/>
                </a:cubicBezTo>
                <a:cubicBezTo>
                  <a:pt x="210618" y="1474222"/>
                  <a:pt x="291052" y="1479514"/>
                  <a:pt x="355610" y="1482689"/>
                </a:cubicBezTo>
                <a:cubicBezTo>
                  <a:pt x="420168" y="1485864"/>
                  <a:pt x="558810" y="1482689"/>
                  <a:pt x="558810" y="1482689"/>
                </a:cubicBezTo>
                <a:lnTo>
                  <a:pt x="1187460" y="1476339"/>
                </a:lnTo>
                <a:lnTo>
                  <a:pt x="2482860" y="1476339"/>
                </a:lnTo>
                <a:lnTo>
                  <a:pt x="3040969" y="1473961"/>
                </a:lnTo>
                <a:cubicBezTo>
                  <a:pt x="3158444" y="1471844"/>
                  <a:pt x="3150553" y="1470651"/>
                  <a:pt x="3187710" y="1463639"/>
                </a:cubicBezTo>
                <a:cubicBezTo>
                  <a:pt x="3224867" y="1456627"/>
                  <a:pt x="3242726" y="1450409"/>
                  <a:pt x="3263910" y="1431889"/>
                </a:cubicBezTo>
                <a:cubicBezTo>
                  <a:pt x="3285094" y="1413369"/>
                  <a:pt x="3302757" y="1397099"/>
                  <a:pt x="3314813" y="1352517"/>
                </a:cubicBezTo>
                <a:cubicBezTo>
                  <a:pt x="3326869" y="1307935"/>
                  <a:pt x="3327513" y="1333864"/>
                  <a:pt x="3336244" y="1164398"/>
                </a:cubicBezTo>
                <a:cubicBezTo>
                  <a:pt x="3344975" y="994932"/>
                  <a:pt x="3363232" y="504395"/>
                  <a:pt x="3367201" y="335723"/>
                </a:cubicBezTo>
                <a:cubicBezTo>
                  <a:pt x="3371170" y="167051"/>
                  <a:pt x="3365630" y="195097"/>
                  <a:pt x="3360057" y="152367"/>
                </a:cubicBezTo>
                <a:cubicBezTo>
                  <a:pt x="3354484" y="109637"/>
                  <a:pt x="3342376" y="96802"/>
                  <a:pt x="3333760" y="79339"/>
                </a:cubicBezTo>
                <a:cubicBezTo>
                  <a:pt x="3325144" y="61876"/>
                  <a:pt x="3321060" y="56056"/>
                  <a:pt x="3308360" y="47589"/>
                </a:cubicBezTo>
                <a:cubicBezTo>
                  <a:pt x="3295660" y="39122"/>
                  <a:pt x="3271318" y="32772"/>
                  <a:pt x="3257560" y="28539"/>
                </a:cubicBezTo>
                <a:cubicBezTo>
                  <a:pt x="3243802" y="24306"/>
                  <a:pt x="3250152" y="24306"/>
                  <a:pt x="3225810" y="22189"/>
                </a:cubicBezTo>
                <a:cubicBezTo>
                  <a:pt x="3201468" y="20072"/>
                  <a:pt x="3142202" y="16897"/>
                  <a:pt x="3111510" y="15839"/>
                </a:cubicBezTo>
                <a:cubicBezTo>
                  <a:pt x="3080818" y="14781"/>
                  <a:pt x="3041660" y="15839"/>
                  <a:pt x="3041660" y="15839"/>
                </a:cubicBezTo>
                <a:lnTo>
                  <a:pt x="344497" y="1551"/>
                </a:lnTo>
                <a:close/>
              </a:path>
            </a:pathLst>
          </a:custGeom>
          <a:solidFill>
            <a:srgbClr val="3E4F93"/>
          </a:solidFill>
          <a:ln w="57150" cap="rnd">
            <a:solidFill>
              <a:srgbClr val="33487A"/>
            </a:solidFill>
            <a:round/>
          </a:ln>
          <a:effectLst>
            <a:outerShdw blurRad="63500" sx="102000" sy="102000" algn="ctr" rotWithShape="0">
              <a:schemeClr val="bg2">
                <a:lumMod val="25000"/>
                <a:alpha val="40000"/>
              </a:schemeClr>
            </a:outerShdw>
          </a:effectLst>
          <a:scene3d>
            <a:camera prst="orthographicFront"/>
            <a:lightRig rig="threePt" dir="t"/>
          </a:scene3d>
          <a:sp3d extrusionH="6350" contourW="38100">
            <a:extrusionClr>
              <a:schemeClr val="tx1"/>
            </a:extrusionClr>
            <a:contourClr>
              <a:schemeClr val="bg1"/>
            </a:contourClr>
          </a:sp3d>
        </p:spPr>
        <p:style>
          <a:lnRef idx="2">
            <a:schemeClr val="accent1">
              <a:shade val="50000"/>
            </a:schemeClr>
          </a:lnRef>
          <a:fillRef idx="1">
            <a:schemeClr val="accent1"/>
          </a:fillRef>
          <a:effectRef idx="0">
            <a:schemeClr val="accent1"/>
          </a:effectRef>
          <a:fontRef idx="minor">
            <a:schemeClr val="lt1"/>
          </a:fontRef>
        </p:style>
        <p:txBody>
          <a:bodyPr tIns="0" rtlCol="0" anchor="ctr"/>
          <a:lstStyle/>
          <a:p>
            <a:pPr algn="ctr"/>
            <a:r>
              <a:rPr lang="he-IL" sz="2800" dirty="0">
                <a:solidFill>
                  <a:schemeClr val="bg1"/>
                </a:solidFill>
                <a:latin typeface="Calibri" panose="020F0502020204030204" pitchFamily="34" charset="0"/>
                <a:cs typeface="Calibri" panose="020F0502020204030204" pitchFamily="34" charset="0"/>
              </a:rPr>
              <a:t>לַחֲצוּ עָלַי לְהַצָגַת תְשוּבָה 2.</a:t>
            </a:r>
            <a:endParaRPr lang="en-IL" sz="2800" dirty="0">
              <a:latin typeface="Calibri" panose="020F0502020204030204" pitchFamily="34" charset="0"/>
              <a:cs typeface="Calibri" panose="020F0502020204030204" pitchFamily="34" charset="0"/>
            </a:endParaRPr>
          </a:p>
        </p:txBody>
      </p:sp>
      <p:cxnSp>
        <p:nvCxnSpPr>
          <p:cNvPr id="8" name="מחבר ישר 7">
            <a:extLst>
              <a:ext uri="{FF2B5EF4-FFF2-40B4-BE49-F238E27FC236}">
                <a16:creationId xmlns:a16="http://schemas.microsoft.com/office/drawing/2014/main" id="{934ED14D-B30F-49C2-BDBD-71890CF389CF}"/>
              </a:ext>
            </a:extLst>
          </p:cNvPr>
          <p:cNvCxnSpPr/>
          <p:nvPr/>
        </p:nvCxnSpPr>
        <p:spPr>
          <a:xfrm flipH="1">
            <a:off x="1055930" y="2176305"/>
            <a:ext cx="10802390" cy="0"/>
          </a:xfrm>
          <a:prstGeom prst="line">
            <a:avLst/>
          </a:prstGeom>
          <a:ln w="28575">
            <a:solidFill>
              <a:schemeClr val="accent5"/>
            </a:solidFill>
            <a:prstDash val="sysDash"/>
          </a:ln>
        </p:spPr>
        <p:style>
          <a:lnRef idx="1">
            <a:schemeClr val="accent1"/>
          </a:lnRef>
          <a:fillRef idx="0">
            <a:schemeClr val="accent1"/>
          </a:fillRef>
          <a:effectRef idx="0">
            <a:schemeClr val="accent1"/>
          </a:effectRef>
          <a:fontRef idx="minor">
            <a:schemeClr val="tx1"/>
          </a:fontRef>
        </p:style>
      </p:cxnSp>
      <p:sp>
        <p:nvSpPr>
          <p:cNvPr id="9" name="תיבת טקסט 8">
            <a:extLst>
              <a:ext uri="{FF2B5EF4-FFF2-40B4-BE49-F238E27FC236}">
                <a16:creationId xmlns:a16="http://schemas.microsoft.com/office/drawing/2014/main" id="{4766BE40-2F57-4380-AEBD-1C2C26667F06}"/>
              </a:ext>
            </a:extLst>
          </p:cNvPr>
          <p:cNvSpPr txBox="1"/>
          <p:nvPr/>
        </p:nvSpPr>
        <p:spPr>
          <a:xfrm>
            <a:off x="6948988" y="3429000"/>
            <a:ext cx="4998484" cy="523220"/>
          </a:xfrm>
          <a:prstGeom prst="rect">
            <a:avLst/>
          </a:prstGeom>
          <a:noFill/>
        </p:spPr>
        <p:txBody>
          <a:bodyPr wrap="none" rtlCol="1">
            <a:spAutoFit/>
          </a:bodyPr>
          <a:lstStyle/>
          <a:p>
            <a:r>
              <a:rPr lang="he-IL" sz="2800" dirty="0">
                <a:latin typeface="Calibri" panose="020F0502020204030204" pitchFamily="34" charset="0"/>
                <a:cs typeface="Calibri" panose="020F0502020204030204" pitchFamily="34" charset="0"/>
              </a:rPr>
              <a:t>2. אֶפְשָר לָתֵת 2 שְקָלִים בְּכַמָה דְרָכִים:</a:t>
            </a:r>
          </a:p>
        </p:txBody>
      </p:sp>
      <p:pic>
        <p:nvPicPr>
          <p:cNvPr id="22" name="תמונה 21" descr="תמונה שמכילה תובלה, מכסחת דשא&#10;&#10;התיאור נוצר באופן אוטומטי">
            <a:extLst>
              <a:ext uri="{FF2B5EF4-FFF2-40B4-BE49-F238E27FC236}">
                <a16:creationId xmlns:a16="http://schemas.microsoft.com/office/drawing/2014/main" id="{D2BE8355-E56A-416B-A086-063C81D2DDC6}"/>
              </a:ext>
            </a:extLst>
          </p:cNvPr>
          <p:cNvPicPr>
            <a:picLocks noChangeAspect="1"/>
          </p:cNvPicPr>
          <p:nvPr/>
        </p:nvPicPr>
        <p:blipFill rotWithShape="1">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l="19167" t="20952" r="20305" b="20119"/>
          <a:stretch/>
        </p:blipFill>
        <p:spPr>
          <a:xfrm>
            <a:off x="-115592" y="54717"/>
            <a:ext cx="4145954" cy="2693239"/>
          </a:xfrm>
          <a:prstGeom prst="rect">
            <a:avLst/>
          </a:prstGeom>
        </p:spPr>
      </p:pic>
      <p:grpSp>
        <p:nvGrpSpPr>
          <p:cNvPr id="3" name="קבוצה 2">
            <a:extLst>
              <a:ext uri="{FF2B5EF4-FFF2-40B4-BE49-F238E27FC236}">
                <a16:creationId xmlns:a16="http://schemas.microsoft.com/office/drawing/2014/main" id="{4E81E5E0-5068-4D72-BDC6-0F5C305F9B60}"/>
              </a:ext>
            </a:extLst>
          </p:cNvPr>
          <p:cNvGrpSpPr/>
          <p:nvPr/>
        </p:nvGrpSpPr>
        <p:grpSpPr>
          <a:xfrm>
            <a:off x="489633" y="3237099"/>
            <a:ext cx="8625817" cy="3487637"/>
            <a:chOff x="489633" y="3237099"/>
            <a:chExt cx="8625817" cy="3487637"/>
          </a:xfrm>
        </p:grpSpPr>
        <p:pic>
          <p:nvPicPr>
            <p:cNvPr id="11" name="Picture 6" descr="2 ₪">
              <a:extLst>
                <a:ext uri="{FF2B5EF4-FFF2-40B4-BE49-F238E27FC236}">
                  <a16:creationId xmlns:a16="http://schemas.microsoft.com/office/drawing/2014/main" id="{3CB8D0FC-C999-4E16-B40F-FF3E506CA7E8}"/>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60756" t="21466" r="12516" b="25848"/>
            <a:stretch/>
          </p:blipFill>
          <p:spPr bwMode="auto">
            <a:xfrm>
              <a:off x="8285892" y="4122655"/>
              <a:ext cx="829558" cy="924064"/>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12" name="Picture 4">
              <a:extLst>
                <a:ext uri="{FF2B5EF4-FFF2-40B4-BE49-F238E27FC236}">
                  <a16:creationId xmlns:a16="http://schemas.microsoft.com/office/drawing/2014/main" id="{3E81925E-0C5F-41BC-BCF7-AE1FC1119042}"/>
                </a:ext>
              </a:extLst>
            </p:cNvPr>
            <p:cNvPicPr>
              <a:picLocks noChangeAspect="1" noChangeArrowheads="1"/>
            </p:cNvPicPr>
            <p:nvPr/>
          </p:nvPicPr>
          <p:blipFill>
            <a:blip r:embed="rId5">
              <a:extLst>
                <a:ext uri="{28A0092B-C50C-407E-A947-70E740481C1C}">
                  <a14:useLocalDpi xmlns:a14="http://schemas.microsoft.com/office/drawing/2010/main" val="0"/>
                </a:ext>
              </a:extLst>
            </a:blip>
            <a:srcRect t="131" b="131"/>
            <a:stretch/>
          </p:blipFill>
          <p:spPr bwMode="auto">
            <a:xfrm>
              <a:off x="3497631" y="3349801"/>
              <a:ext cx="710269" cy="731461"/>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13" name="Picture 4">
              <a:extLst>
                <a:ext uri="{FF2B5EF4-FFF2-40B4-BE49-F238E27FC236}">
                  <a16:creationId xmlns:a16="http://schemas.microsoft.com/office/drawing/2014/main" id="{057B9D63-B8B7-4BAC-88D5-58D77FFD1F52}"/>
                </a:ext>
              </a:extLst>
            </p:cNvPr>
            <p:cNvPicPr>
              <a:picLocks noChangeAspect="1" noChangeArrowheads="1"/>
            </p:cNvPicPr>
            <p:nvPr/>
          </p:nvPicPr>
          <p:blipFill>
            <a:blip r:embed="rId5">
              <a:extLst>
                <a:ext uri="{28A0092B-C50C-407E-A947-70E740481C1C}">
                  <a14:useLocalDpi xmlns:a14="http://schemas.microsoft.com/office/drawing/2010/main" val="0"/>
                </a:ext>
              </a:extLst>
            </a:blip>
            <a:srcRect t="131" b="131"/>
            <a:stretch/>
          </p:blipFill>
          <p:spPr bwMode="auto">
            <a:xfrm>
              <a:off x="4249984" y="3237099"/>
              <a:ext cx="710269" cy="731461"/>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14" name="Picture 4">
              <a:extLst>
                <a:ext uri="{FF2B5EF4-FFF2-40B4-BE49-F238E27FC236}">
                  <a16:creationId xmlns:a16="http://schemas.microsoft.com/office/drawing/2014/main" id="{6D73634A-6522-4DDF-9A74-5064F33C4141}"/>
                </a:ext>
              </a:extLst>
            </p:cNvPr>
            <p:cNvPicPr>
              <a:picLocks noChangeAspect="1" noChangeArrowheads="1"/>
            </p:cNvPicPr>
            <p:nvPr/>
          </p:nvPicPr>
          <p:blipFill>
            <a:blip r:embed="rId6">
              <a:clrChange>
                <a:clrFrom>
                  <a:srgbClr val="FFFFFF"/>
                </a:clrFrom>
                <a:clrTo>
                  <a:srgbClr val="FFFFFF">
                    <a:alpha val="0"/>
                  </a:srgbClr>
                </a:clrTo>
              </a:clrChange>
              <a:extLst>
                <a:ext uri="{28A0092B-C50C-407E-A947-70E740481C1C}">
                  <a14:useLocalDpi xmlns:a14="http://schemas.microsoft.com/office/drawing/2010/main" val="0"/>
                </a:ext>
              </a:extLst>
            </a:blip>
            <a:srcRect l="682" r="682"/>
            <a:stretch/>
          </p:blipFill>
          <p:spPr bwMode="auto">
            <a:xfrm>
              <a:off x="1432176" y="4475394"/>
              <a:ext cx="1029712" cy="1090566"/>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15" name="Picture 4">
              <a:extLst>
                <a:ext uri="{FF2B5EF4-FFF2-40B4-BE49-F238E27FC236}">
                  <a16:creationId xmlns:a16="http://schemas.microsoft.com/office/drawing/2014/main" id="{6C9603E5-28EE-4040-AD93-37DD9683D852}"/>
                </a:ext>
              </a:extLst>
            </p:cNvPr>
            <p:cNvPicPr>
              <a:picLocks noChangeAspect="1" noChangeArrowheads="1"/>
            </p:cNvPicPr>
            <p:nvPr/>
          </p:nvPicPr>
          <p:blipFill>
            <a:blip r:embed="rId6">
              <a:clrChange>
                <a:clrFrom>
                  <a:srgbClr val="FFFFFF"/>
                </a:clrFrom>
                <a:clrTo>
                  <a:srgbClr val="FFFFFF">
                    <a:alpha val="0"/>
                  </a:srgbClr>
                </a:clrTo>
              </a:clrChange>
              <a:extLst>
                <a:ext uri="{28A0092B-C50C-407E-A947-70E740481C1C}">
                  <a14:useLocalDpi xmlns:a14="http://schemas.microsoft.com/office/drawing/2010/main" val="0"/>
                </a:ext>
              </a:extLst>
            </a:blip>
            <a:srcRect l="682" r="682"/>
            <a:stretch/>
          </p:blipFill>
          <p:spPr bwMode="auto">
            <a:xfrm>
              <a:off x="489633" y="4511811"/>
              <a:ext cx="1029712" cy="1090566"/>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18" name="Picture 4">
              <a:extLst>
                <a:ext uri="{FF2B5EF4-FFF2-40B4-BE49-F238E27FC236}">
                  <a16:creationId xmlns:a16="http://schemas.microsoft.com/office/drawing/2014/main" id="{DF9B78D3-4FC3-4DD0-944C-8ACBE141DAB6}"/>
                </a:ext>
              </a:extLst>
            </p:cNvPr>
            <p:cNvPicPr>
              <a:picLocks noChangeAspect="1" noChangeArrowheads="1"/>
            </p:cNvPicPr>
            <p:nvPr/>
          </p:nvPicPr>
          <p:blipFill>
            <a:blip r:embed="rId6">
              <a:clrChange>
                <a:clrFrom>
                  <a:srgbClr val="FFFFFF"/>
                </a:clrFrom>
                <a:clrTo>
                  <a:srgbClr val="FFFFFF">
                    <a:alpha val="0"/>
                  </a:srgbClr>
                </a:clrTo>
              </a:clrChange>
              <a:extLst>
                <a:ext uri="{28A0092B-C50C-407E-A947-70E740481C1C}">
                  <a14:useLocalDpi xmlns:a14="http://schemas.microsoft.com/office/drawing/2010/main" val="0"/>
                </a:ext>
              </a:extLst>
            </a:blip>
            <a:srcRect l="682" r="682"/>
            <a:stretch/>
          </p:blipFill>
          <p:spPr bwMode="auto">
            <a:xfrm>
              <a:off x="1577510" y="5602377"/>
              <a:ext cx="1029712" cy="1090566"/>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19" name="Picture 4">
              <a:extLst>
                <a:ext uri="{FF2B5EF4-FFF2-40B4-BE49-F238E27FC236}">
                  <a16:creationId xmlns:a16="http://schemas.microsoft.com/office/drawing/2014/main" id="{D8482F9B-C361-487F-B282-84FD2640B4C3}"/>
                </a:ext>
              </a:extLst>
            </p:cNvPr>
            <p:cNvPicPr>
              <a:picLocks noChangeAspect="1" noChangeArrowheads="1"/>
            </p:cNvPicPr>
            <p:nvPr/>
          </p:nvPicPr>
          <p:blipFill>
            <a:blip r:embed="rId5">
              <a:extLst>
                <a:ext uri="{28A0092B-C50C-407E-A947-70E740481C1C}">
                  <a14:useLocalDpi xmlns:a14="http://schemas.microsoft.com/office/drawing/2010/main" val="0"/>
                </a:ext>
              </a:extLst>
            </a:blip>
            <a:srcRect t="131" b="131"/>
            <a:stretch/>
          </p:blipFill>
          <p:spPr bwMode="auto">
            <a:xfrm>
              <a:off x="5517194" y="4547780"/>
              <a:ext cx="710269" cy="731461"/>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20" name="Picture 4">
              <a:extLst>
                <a:ext uri="{FF2B5EF4-FFF2-40B4-BE49-F238E27FC236}">
                  <a16:creationId xmlns:a16="http://schemas.microsoft.com/office/drawing/2014/main" id="{44C6C4DB-4CBF-45B4-856F-8350A2527952}"/>
                </a:ext>
              </a:extLst>
            </p:cNvPr>
            <p:cNvPicPr>
              <a:picLocks noChangeAspect="1" noChangeArrowheads="1"/>
            </p:cNvPicPr>
            <p:nvPr/>
          </p:nvPicPr>
          <p:blipFill>
            <a:blip r:embed="rId6">
              <a:clrChange>
                <a:clrFrom>
                  <a:srgbClr val="FFFFFF"/>
                </a:clrFrom>
                <a:clrTo>
                  <a:srgbClr val="FFFFFF">
                    <a:alpha val="0"/>
                  </a:srgbClr>
                </a:clrTo>
              </a:clrChange>
              <a:extLst>
                <a:ext uri="{28A0092B-C50C-407E-A947-70E740481C1C}">
                  <a14:useLocalDpi xmlns:a14="http://schemas.microsoft.com/office/drawing/2010/main" val="0"/>
                </a:ext>
              </a:extLst>
            </a:blip>
            <a:srcRect l="682" r="682"/>
            <a:stretch/>
          </p:blipFill>
          <p:spPr bwMode="auto">
            <a:xfrm>
              <a:off x="6057264" y="5122126"/>
              <a:ext cx="1029712" cy="1090566"/>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21" name="Picture 4">
              <a:extLst>
                <a:ext uri="{FF2B5EF4-FFF2-40B4-BE49-F238E27FC236}">
                  <a16:creationId xmlns:a16="http://schemas.microsoft.com/office/drawing/2014/main" id="{FCF41564-1FA6-44F1-BE15-D5DF1B4ACF96}"/>
                </a:ext>
              </a:extLst>
            </p:cNvPr>
            <p:cNvPicPr>
              <a:picLocks noChangeAspect="1" noChangeArrowheads="1"/>
            </p:cNvPicPr>
            <p:nvPr/>
          </p:nvPicPr>
          <p:blipFill>
            <a:blip r:embed="rId6">
              <a:clrChange>
                <a:clrFrom>
                  <a:srgbClr val="FFFFFF"/>
                </a:clrFrom>
                <a:clrTo>
                  <a:srgbClr val="FFFFFF">
                    <a:alpha val="0"/>
                  </a:srgbClr>
                </a:clrTo>
              </a:clrChange>
              <a:extLst>
                <a:ext uri="{28A0092B-C50C-407E-A947-70E740481C1C}">
                  <a14:useLocalDpi xmlns:a14="http://schemas.microsoft.com/office/drawing/2010/main" val="0"/>
                </a:ext>
              </a:extLst>
            </a:blip>
            <a:srcRect l="682" r="682"/>
            <a:stretch/>
          </p:blipFill>
          <p:spPr bwMode="auto">
            <a:xfrm>
              <a:off x="5002338" y="5254757"/>
              <a:ext cx="1029712" cy="1090566"/>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23" name="Picture 4">
              <a:extLst>
                <a:ext uri="{FF2B5EF4-FFF2-40B4-BE49-F238E27FC236}">
                  <a16:creationId xmlns:a16="http://schemas.microsoft.com/office/drawing/2014/main" id="{CB69EFD9-5386-4E80-85D5-AA8986800002}"/>
                </a:ext>
              </a:extLst>
            </p:cNvPr>
            <p:cNvPicPr>
              <a:picLocks noChangeAspect="1" noChangeArrowheads="1"/>
            </p:cNvPicPr>
            <p:nvPr/>
          </p:nvPicPr>
          <p:blipFill>
            <a:blip r:embed="rId6">
              <a:clrChange>
                <a:clrFrom>
                  <a:srgbClr val="FFFFFF"/>
                </a:clrFrom>
                <a:clrTo>
                  <a:srgbClr val="FFFFFF">
                    <a:alpha val="0"/>
                  </a:srgbClr>
                </a:clrTo>
              </a:clrChange>
              <a:extLst>
                <a:ext uri="{28A0092B-C50C-407E-A947-70E740481C1C}">
                  <a14:useLocalDpi xmlns:a14="http://schemas.microsoft.com/office/drawing/2010/main" val="0"/>
                </a:ext>
              </a:extLst>
            </a:blip>
            <a:srcRect l="682" r="682"/>
            <a:stretch/>
          </p:blipFill>
          <p:spPr bwMode="auto">
            <a:xfrm>
              <a:off x="541074" y="5634170"/>
              <a:ext cx="1029712" cy="1090566"/>
            </a:xfrm>
            <a:prstGeom prst="rect">
              <a:avLst/>
            </a:prstGeom>
            <a:noFill/>
            <a:ln>
              <a:noFill/>
            </a:ln>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3604807903"/>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6"/>
                    </p:tgtEl>
                  </p:cond>
                </p:stCondLst>
                <p:endSync evt="end" delay="0">
                  <p:rtn val="all"/>
                </p:endSync>
                <p:childTnLst>
                  <p:par>
                    <p:cTn id="3" fill="hold">
                      <p:stCondLst>
                        <p:cond delay="0"/>
                      </p:stCondLst>
                      <p:childTnLst>
                        <p:par>
                          <p:cTn id="4" fill="hold">
                            <p:stCondLst>
                              <p:cond delay="0"/>
                            </p:stCondLst>
                            <p:childTnLst>
                              <p:par>
                                <p:cTn id="5" presetID="1" presetClass="exit" presetSubtype="0" fill="hold" grpId="0" nodeType="withEffect">
                                  <p:stCondLst>
                                    <p:cond delay="0"/>
                                  </p:stCondLst>
                                  <p:childTnLst>
                                    <p:set>
                                      <p:cBhvr>
                                        <p:cTn id="6" dur="1" fill="hold">
                                          <p:stCondLst>
                                            <p:cond delay="0"/>
                                          </p:stCondLst>
                                        </p:cTn>
                                        <p:tgtEl>
                                          <p:spTgt spid="6"/>
                                        </p:tgtEl>
                                        <p:attrNameLst>
                                          <p:attrName>style.visibility</p:attrName>
                                        </p:attrNameLst>
                                      </p:cBhvr>
                                      <p:to>
                                        <p:strVal val="hidden"/>
                                      </p:to>
                                    </p:set>
                                  </p:childTnLst>
                                </p:cTn>
                              </p:par>
                              <p:par>
                                <p:cTn id="7" presetID="1" presetClass="entr" presetSubtype="0" fill="hold" grpId="0" nodeType="withEffect">
                                  <p:stCondLst>
                                    <p:cond delay="0"/>
                                  </p:stCondLst>
                                  <p:childTnLst>
                                    <p:set>
                                      <p:cBhvr>
                                        <p:cTn id="8" dur="1" fill="hold">
                                          <p:stCondLst>
                                            <p:cond delay="0"/>
                                          </p:stCondLst>
                                        </p:cTn>
                                        <p:tgtEl>
                                          <p:spTgt spid="10"/>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249"/>
                                          </p:stCondLst>
                                        </p:cTn>
                                        <p:tgtEl>
                                          <p:spTgt spid="5"/>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7"/>
                                        </p:tgtEl>
                                        <p:attrNameLst>
                                          <p:attrName>style.visibility</p:attrName>
                                        </p:attrNameLst>
                                      </p:cBhvr>
                                      <p:to>
                                        <p:strVal val="visible"/>
                                      </p:to>
                                    </p:set>
                                  </p:childTnLst>
                                </p:cTn>
                              </p:par>
                              <p:par>
                                <p:cTn id="13" presetID="22" presetClass="entr" presetSubtype="2" fill="hold" nodeType="with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wipe(right)">
                                      <p:cBhvr>
                                        <p:cTn id="15" dur="10"/>
                                        <p:tgtEl>
                                          <p:spTgt spid="8"/>
                                        </p:tgtEl>
                                      </p:cBhvr>
                                    </p:animEffect>
                                  </p:childTnLst>
                                </p:cTn>
                              </p:par>
                            </p:childTnLst>
                          </p:cTn>
                        </p:par>
                      </p:childTnLst>
                    </p:cTn>
                  </p:par>
                </p:childTnLst>
              </p:cTn>
              <p:nextCondLst>
                <p:cond evt="onClick" delay="0">
                  <p:tgtEl>
                    <p:spTgt spid="6"/>
                  </p:tgtEl>
                </p:cond>
              </p:nextCondLst>
            </p:seq>
            <p:seq concurrent="1" nextAc="seek">
              <p:cTn id="16" restart="whenNotActive" fill="hold" evtFilter="cancelBubble" nodeType="interactiveSeq">
                <p:stCondLst>
                  <p:cond evt="onClick" delay="0">
                    <p:tgtEl>
                      <p:spTgt spid="7"/>
                    </p:tgtEl>
                  </p:cond>
                </p:stCondLst>
                <p:endSync evt="end" delay="0">
                  <p:rtn val="all"/>
                </p:endSync>
                <p:childTnLst>
                  <p:par>
                    <p:cTn id="17" fill="hold">
                      <p:stCondLst>
                        <p:cond delay="0"/>
                      </p:stCondLst>
                      <p:childTnLst>
                        <p:par>
                          <p:cTn id="18" fill="hold">
                            <p:stCondLst>
                              <p:cond delay="0"/>
                            </p:stCondLst>
                            <p:childTnLst>
                              <p:par>
                                <p:cTn id="19" presetID="1" presetClass="exit" presetSubtype="0" fill="hold" grpId="1" nodeType="withEffect">
                                  <p:stCondLst>
                                    <p:cond delay="0"/>
                                  </p:stCondLst>
                                  <p:childTnLst>
                                    <p:set>
                                      <p:cBhvr>
                                        <p:cTn id="20" dur="1" fill="hold">
                                          <p:stCondLst>
                                            <p:cond delay="0"/>
                                          </p:stCondLst>
                                        </p:cTn>
                                        <p:tgtEl>
                                          <p:spTgt spid="7"/>
                                        </p:tgtEl>
                                        <p:attrNameLst>
                                          <p:attrName>style.visibility</p:attrName>
                                        </p:attrNameLst>
                                      </p:cBhvr>
                                      <p:to>
                                        <p:strVal val="hidden"/>
                                      </p:to>
                                    </p:set>
                                  </p:childTnLst>
                                </p:cTn>
                              </p:par>
                              <p:par>
                                <p:cTn id="21" presetID="1" presetClass="entr" presetSubtype="0" fill="hold" grpId="0" nodeType="withEffect">
                                  <p:stCondLst>
                                    <p:cond delay="0"/>
                                  </p:stCondLst>
                                  <p:childTnLst>
                                    <p:set>
                                      <p:cBhvr>
                                        <p:cTn id="22" dur="1" fill="hold">
                                          <p:stCondLst>
                                            <p:cond delay="0"/>
                                          </p:stCondLst>
                                        </p:cTn>
                                        <p:tgtEl>
                                          <p:spTgt spid="9"/>
                                        </p:tgtEl>
                                        <p:attrNameLst>
                                          <p:attrName>style.visibility</p:attrName>
                                        </p:attrNameLst>
                                      </p:cBhvr>
                                      <p:to>
                                        <p:strVal val="visible"/>
                                      </p:to>
                                    </p:set>
                                  </p:childTnLst>
                                </p:cTn>
                              </p:par>
                              <p:par>
                                <p:cTn id="23" presetID="31" presetClass="exit" presetSubtype="0" fill="hold" nodeType="withEffect">
                                  <p:stCondLst>
                                    <p:cond delay="0"/>
                                  </p:stCondLst>
                                  <p:childTnLst>
                                    <p:anim calcmode="lin" valueType="num">
                                      <p:cBhvr>
                                        <p:cTn id="24" dur="1000"/>
                                        <p:tgtEl>
                                          <p:spTgt spid="16"/>
                                        </p:tgtEl>
                                        <p:attrNameLst>
                                          <p:attrName>ppt_w</p:attrName>
                                        </p:attrNameLst>
                                      </p:cBhvr>
                                      <p:tavLst>
                                        <p:tav tm="0">
                                          <p:val>
                                            <p:strVal val="ppt_w"/>
                                          </p:val>
                                        </p:tav>
                                        <p:tav tm="100000">
                                          <p:val>
                                            <p:fltVal val="0"/>
                                          </p:val>
                                        </p:tav>
                                      </p:tavLst>
                                    </p:anim>
                                    <p:anim calcmode="lin" valueType="num">
                                      <p:cBhvr>
                                        <p:cTn id="25" dur="1000"/>
                                        <p:tgtEl>
                                          <p:spTgt spid="16"/>
                                        </p:tgtEl>
                                        <p:attrNameLst>
                                          <p:attrName>ppt_h</p:attrName>
                                        </p:attrNameLst>
                                      </p:cBhvr>
                                      <p:tavLst>
                                        <p:tav tm="0">
                                          <p:val>
                                            <p:strVal val="ppt_h"/>
                                          </p:val>
                                        </p:tav>
                                        <p:tav tm="100000">
                                          <p:val>
                                            <p:fltVal val="0"/>
                                          </p:val>
                                        </p:tav>
                                      </p:tavLst>
                                    </p:anim>
                                    <p:anim calcmode="lin" valueType="num">
                                      <p:cBhvr>
                                        <p:cTn id="26" dur="1000"/>
                                        <p:tgtEl>
                                          <p:spTgt spid="16"/>
                                        </p:tgtEl>
                                        <p:attrNameLst>
                                          <p:attrName>style.rotation</p:attrName>
                                        </p:attrNameLst>
                                      </p:cBhvr>
                                      <p:tavLst>
                                        <p:tav tm="0">
                                          <p:val>
                                            <p:fltVal val="0"/>
                                          </p:val>
                                        </p:tav>
                                        <p:tav tm="100000">
                                          <p:val>
                                            <p:fltVal val="90"/>
                                          </p:val>
                                        </p:tav>
                                      </p:tavLst>
                                    </p:anim>
                                    <p:animEffect transition="out" filter="fade">
                                      <p:cBhvr>
                                        <p:cTn id="27" dur="1000"/>
                                        <p:tgtEl>
                                          <p:spTgt spid="16"/>
                                        </p:tgtEl>
                                      </p:cBhvr>
                                    </p:animEffect>
                                    <p:set>
                                      <p:cBhvr>
                                        <p:cTn id="28" dur="1" fill="hold">
                                          <p:stCondLst>
                                            <p:cond delay="999"/>
                                          </p:stCondLst>
                                        </p:cTn>
                                        <p:tgtEl>
                                          <p:spTgt spid="16"/>
                                        </p:tgtEl>
                                        <p:attrNameLst>
                                          <p:attrName>style.visibility</p:attrName>
                                        </p:attrNameLst>
                                      </p:cBhvr>
                                      <p:to>
                                        <p:strVal val="hidden"/>
                                      </p:to>
                                    </p:set>
                                  </p:childTnLst>
                                </p:cTn>
                              </p:par>
                              <p:par>
                                <p:cTn id="29" presetID="31" presetClass="entr" presetSubtype="0" fill="hold" nodeType="withEffect">
                                  <p:stCondLst>
                                    <p:cond delay="0"/>
                                  </p:stCondLst>
                                  <p:childTnLst>
                                    <p:set>
                                      <p:cBhvr>
                                        <p:cTn id="30" dur="1" fill="hold">
                                          <p:stCondLst>
                                            <p:cond delay="0"/>
                                          </p:stCondLst>
                                        </p:cTn>
                                        <p:tgtEl>
                                          <p:spTgt spid="22"/>
                                        </p:tgtEl>
                                        <p:attrNameLst>
                                          <p:attrName>style.visibility</p:attrName>
                                        </p:attrNameLst>
                                      </p:cBhvr>
                                      <p:to>
                                        <p:strVal val="visible"/>
                                      </p:to>
                                    </p:set>
                                    <p:anim calcmode="lin" valueType="num">
                                      <p:cBhvr>
                                        <p:cTn id="31" dur="1000" fill="hold"/>
                                        <p:tgtEl>
                                          <p:spTgt spid="22"/>
                                        </p:tgtEl>
                                        <p:attrNameLst>
                                          <p:attrName>ppt_w</p:attrName>
                                        </p:attrNameLst>
                                      </p:cBhvr>
                                      <p:tavLst>
                                        <p:tav tm="0">
                                          <p:val>
                                            <p:fltVal val="0"/>
                                          </p:val>
                                        </p:tav>
                                        <p:tav tm="100000">
                                          <p:val>
                                            <p:strVal val="#ppt_w"/>
                                          </p:val>
                                        </p:tav>
                                      </p:tavLst>
                                    </p:anim>
                                    <p:anim calcmode="lin" valueType="num">
                                      <p:cBhvr>
                                        <p:cTn id="32" dur="1000" fill="hold"/>
                                        <p:tgtEl>
                                          <p:spTgt spid="22"/>
                                        </p:tgtEl>
                                        <p:attrNameLst>
                                          <p:attrName>ppt_h</p:attrName>
                                        </p:attrNameLst>
                                      </p:cBhvr>
                                      <p:tavLst>
                                        <p:tav tm="0">
                                          <p:val>
                                            <p:fltVal val="0"/>
                                          </p:val>
                                        </p:tav>
                                        <p:tav tm="100000">
                                          <p:val>
                                            <p:strVal val="#ppt_h"/>
                                          </p:val>
                                        </p:tav>
                                      </p:tavLst>
                                    </p:anim>
                                    <p:anim calcmode="lin" valueType="num">
                                      <p:cBhvr>
                                        <p:cTn id="33" dur="1000" fill="hold"/>
                                        <p:tgtEl>
                                          <p:spTgt spid="22"/>
                                        </p:tgtEl>
                                        <p:attrNameLst>
                                          <p:attrName>style.rotation</p:attrName>
                                        </p:attrNameLst>
                                      </p:cBhvr>
                                      <p:tavLst>
                                        <p:tav tm="0">
                                          <p:val>
                                            <p:fltVal val="90"/>
                                          </p:val>
                                        </p:tav>
                                        <p:tav tm="100000">
                                          <p:val>
                                            <p:fltVal val="0"/>
                                          </p:val>
                                        </p:tav>
                                      </p:tavLst>
                                    </p:anim>
                                    <p:animEffect transition="in" filter="fade">
                                      <p:cBhvr>
                                        <p:cTn id="34" dur="1000"/>
                                        <p:tgtEl>
                                          <p:spTgt spid="22"/>
                                        </p:tgtEl>
                                      </p:cBhvr>
                                    </p:animEffect>
                                  </p:childTnLst>
                                </p:cTn>
                              </p:par>
                              <p:par>
                                <p:cTn id="35" presetID="1" presetClass="entr" presetSubtype="0" fill="hold" nodeType="withEffect">
                                  <p:stCondLst>
                                    <p:cond delay="0"/>
                                  </p:stCondLst>
                                  <p:childTnLst>
                                    <p:set>
                                      <p:cBhvr>
                                        <p:cTn id="36" dur="1" fill="hold">
                                          <p:stCondLst>
                                            <p:cond delay="0"/>
                                          </p:stCondLst>
                                        </p:cTn>
                                        <p:tgtEl>
                                          <p:spTgt spid="3"/>
                                        </p:tgtEl>
                                        <p:attrNameLst>
                                          <p:attrName>style.visibility</p:attrName>
                                        </p:attrNameLst>
                                      </p:cBhvr>
                                      <p:to>
                                        <p:strVal val="visible"/>
                                      </p:to>
                                    </p:set>
                                  </p:childTnLst>
                                </p:cTn>
                              </p:par>
                            </p:childTnLst>
                          </p:cTn>
                        </p:par>
                      </p:childTnLst>
                    </p:cTn>
                  </p:par>
                </p:childTnLst>
              </p:cTn>
              <p:nextCondLst>
                <p:cond evt="onClick" delay="0">
                  <p:tgtEl>
                    <p:spTgt spid="7"/>
                  </p:tgtEl>
                </p:cond>
              </p:nextCondLst>
            </p:seq>
          </p:childTnLst>
        </p:cTn>
      </p:par>
    </p:tnLst>
    <p:bldLst>
      <p:bldP spid="6" grpId="0" animBg="1"/>
      <p:bldP spid="5" grpId="0"/>
      <p:bldP spid="10" grpId="0"/>
      <p:bldP spid="7" grpId="0" animBg="1"/>
      <p:bldP spid="7" grpId="1" animBg="1"/>
      <p:bldP spid="9" grpId="0"/>
    </p:bldLst>
  </p:timing>
</p:sld>
</file>

<file path=ppt/slides/slide4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תיבת טקסט 1">
            <a:extLst>
              <a:ext uri="{FF2B5EF4-FFF2-40B4-BE49-F238E27FC236}">
                <a16:creationId xmlns:a16="http://schemas.microsoft.com/office/drawing/2014/main" id="{5A5EFFD2-D57A-4850-9943-29A2AA15148F}"/>
              </a:ext>
            </a:extLst>
          </p:cNvPr>
          <p:cNvSpPr txBox="1"/>
          <p:nvPr/>
        </p:nvSpPr>
        <p:spPr>
          <a:xfrm>
            <a:off x="2005252" y="110224"/>
            <a:ext cx="10055976" cy="1815882"/>
          </a:xfrm>
          <a:prstGeom prst="rect">
            <a:avLst/>
          </a:prstGeom>
          <a:noFill/>
        </p:spPr>
        <p:txBody>
          <a:bodyPr wrap="square" rtlCol="1">
            <a:spAutoFit/>
          </a:bodyPr>
          <a:lstStyle/>
          <a:p>
            <a:r>
              <a:rPr lang="he-IL" sz="2800" dirty="0">
                <a:latin typeface="Calibri" panose="020F0502020204030204" pitchFamily="34" charset="0"/>
                <a:cs typeface="Calibri" panose="020F0502020204030204" pitchFamily="34" charset="0"/>
              </a:rPr>
              <a:t>לִיאוֹר קָנָה בֻּבַּת נָמֵר בִּ־3 שְקָלִים. </a:t>
            </a:r>
          </a:p>
          <a:p>
            <a:pPr marL="514350" indent="-514350">
              <a:buFont typeface="+mj-lt"/>
              <a:buAutoNum type="arabicPeriod"/>
            </a:pPr>
            <a:r>
              <a:rPr lang="he-IL" sz="2800" dirty="0">
                <a:latin typeface="Calibri" panose="020F0502020204030204" pitchFamily="34" charset="0"/>
                <a:cs typeface="Calibri" panose="020F0502020204030204" pitchFamily="34" charset="0"/>
              </a:rPr>
              <a:t>הוּא נָתַן 10 שְקָלִים. כַּמָה עֹדֶף הוּא קִבֵּל חֲזָרָה?</a:t>
            </a:r>
          </a:p>
          <a:p>
            <a:pPr marL="514350" indent="-514350">
              <a:buFont typeface="+mj-lt"/>
              <a:buAutoNum type="arabicPeriod"/>
            </a:pPr>
            <a:r>
              <a:rPr lang="he-IL" sz="2800" dirty="0">
                <a:latin typeface="Calibri" panose="020F0502020204030204" pitchFamily="34" charset="0"/>
                <a:cs typeface="Calibri" panose="020F0502020204030204" pitchFamily="34" charset="0"/>
              </a:rPr>
              <a:t>לִיאוֹר קִבֵּל אֶת הָעֹדֶף בַּ־5 מַטְבְּעוֹת. הַצִיגוּ אֶפְשָרוּיוֹת שוֹנוֹת לַמַטְבְּעוֹת שֶקִבֵּל לִיאוֹר.</a:t>
            </a:r>
          </a:p>
        </p:txBody>
      </p:sp>
      <p:sp>
        <p:nvSpPr>
          <p:cNvPr id="15" name="לחצו עלי">
            <a:extLst>
              <a:ext uri="{FF2B5EF4-FFF2-40B4-BE49-F238E27FC236}">
                <a16:creationId xmlns:a16="http://schemas.microsoft.com/office/drawing/2014/main" id="{0F18276C-C7F3-4BC7-976E-C2DD28C2DE88}"/>
              </a:ext>
            </a:extLst>
          </p:cNvPr>
          <p:cNvSpPr/>
          <p:nvPr/>
        </p:nvSpPr>
        <p:spPr>
          <a:xfrm>
            <a:off x="9202675" y="5379453"/>
            <a:ext cx="2633759" cy="1160371"/>
          </a:xfrm>
          <a:custGeom>
            <a:avLst/>
            <a:gdLst>
              <a:gd name="connsiteX0" fmla="*/ 254115 w 3369197"/>
              <a:gd name="connsiteY0" fmla="*/ 6913 h 1475174"/>
              <a:gd name="connsiteX1" fmla="*/ 171565 w 3369197"/>
              <a:gd name="connsiteY1" fmla="*/ 563 h 1475174"/>
              <a:gd name="connsiteX2" fmla="*/ 95365 w 3369197"/>
              <a:gd name="connsiteY2" fmla="*/ 19613 h 1475174"/>
              <a:gd name="connsiteX3" fmla="*/ 19165 w 3369197"/>
              <a:gd name="connsiteY3" fmla="*/ 64063 h 1475174"/>
              <a:gd name="connsiteX4" fmla="*/ 115 w 3369197"/>
              <a:gd name="connsiteY4" fmla="*/ 191063 h 1475174"/>
              <a:gd name="connsiteX5" fmla="*/ 12815 w 3369197"/>
              <a:gd name="connsiteY5" fmla="*/ 362513 h 1475174"/>
              <a:gd name="connsiteX6" fmla="*/ 44565 w 3369197"/>
              <a:gd name="connsiteY6" fmla="*/ 692713 h 1475174"/>
              <a:gd name="connsiteX7" fmla="*/ 95365 w 3369197"/>
              <a:gd name="connsiteY7" fmla="*/ 1162613 h 1475174"/>
              <a:gd name="connsiteX8" fmla="*/ 108065 w 3369197"/>
              <a:gd name="connsiteY8" fmla="*/ 1327713 h 1475174"/>
              <a:gd name="connsiteX9" fmla="*/ 120765 w 3369197"/>
              <a:gd name="connsiteY9" fmla="*/ 1410263 h 1475174"/>
              <a:gd name="connsiteX10" fmla="*/ 171565 w 3369197"/>
              <a:gd name="connsiteY10" fmla="*/ 1454713 h 1475174"/>
              <a:gd name="connsiteX11" fmla="*/ 355715 w 3369197"/>
              <a:gd name="connsiteY11" fmla="*/ 1473763 h 1475174"/>
              <a:gd name="connsiteX12" fmla="*/ 558915 w 3369197"/>
              <a:gd name="connsiteY12" fmla="*/ 1473763 h 1475174"/>
              <a:gd name="connsiteX13" fmla="*/ 1187565 w 3369197"/>
              <a:gd name="connsiteY13" fmla="*/ 1467413 h 1475174"/>
              <a:gd name="connsiteX14" fmla="*/ 2482965 w 3369197"/>
              <a:gd name="connsiteY14" fmla="*/ 1467413 h 1475174"/>
              <a:gd name="connsiteX15" fmla="*/ 3137015 w 3369197"/>
              <a:gd name="connsiteY15" fmla="*/ 1467413 h 1475174"/>
              <a:gd name="connsiteX16" fmla="*/ 3187815 w 3369197"/>
              <a:gd name="connsiteY16" fmla="*/ 1454713 h 1475174"/>
              <a:gd name="connsiteX17" fmla="*/ 3264015 w 3369197"/>
              <a:gd name="connsiteY17" fmla="*/ 1422963 h 1475174"/>
              <a:gd name="connsiteX18" fmla="*/ 3302115 w 3369197"/>
              <a:gd name="connsiteY18" fmla="*/ 1384863 h 1475174"/>
              <a:gd name="connsiteX19" fmla="*/ 3340215 w 3369197"/>
              <a:gd name="connsiteY19" fmla="*/ 1207063 h 1475174"/>
              <a:gd name="connsiteX20" fmla="*/ 3365615 w 3369197"/>
              <a:gd name="connsiteY20" fmla="*/ 260913 h 1475174"/>
              <a:gd name="connsiteX21" fmla="*/ 3365615 w 3369197"/>
              <a:gd name="connsiteY21" fmla="*/ 191063 h 1475174"/>
              <a:gd name="connsiteX22" fmla="*/ 3333865 w 3369197"/>
              <a:gd name="connsiteY22" fmla="*/ 70413 h 1475174"/>
              <a:gd name="connsiteX23" fmla="*/ 3308465 w 3369197"/>
              <a:gd name="connsiteY23" fmla="*/ 38663 h 1475174"/>
              <a:gd name="connsiteX24" fmla="*/ 3257665 w 3369197"/>
              <a:gd name="connsiteY24" fmla="*/ 19613 h 1475174"/>
              <a:gd name="connsiteX25" fmla="*/ 3225915 w 3369197"/>
              <a:gd name="connsiteY25" fmla="*/ 13263 h 1475174"/>
              <a:gd name="connsiteX26" fmla="*/ 3111615 w 3369197"/>
              <a:gd name="connsiteY26" fmla="*/ 6913 h 1475174"/>
              <a:gd name="connsiteX27" fmla="*/ 3041765 w 3369197"/>
              <a:gd name="connsiteY27" fmla="*/ 6913 h 1475174"/>
              <a:gd name="connsiteX28" fmla="*/ 254115 w 3369197"/>
              <a:gd name="connsiteY28" fmla="*/ 6913 h 1475174"/>
              <a:gd name="connsiteX0" fmla="*/ 254115 w 3366916"/>
              <a:gd name="connsiteY0" fmla="*/ 6913 h 1475174"/>
              <a:gd name="connsiteX1" fmla="*/ 171565 w 3366916"/>
              <a:gd name="connsiteY1" fmla="*/ 563 h 1475174"/>
              <a:gd name="connsiteX2" fmla="*/ 95365 w 3366916"/>
              <a:gd name="connsiteY2" fmla="*/ 19613 h 1475174"/>
              <a:gd name="connsiteX3" fmla="*/ 19165 w 3366916"/>
              <a:gd name="connsiteY3" fmla="*/ 64063 h 1475174"/>
              <a:gd name="connsiteX4" fmla="*/ 115 w 3366916"/>
              <a:gd name="connsiteY4" fmla="*/ 191063 h 1475174"/>
              <a:gd name="connsiteX5" fmla="*/ 12815 w 3366916"/>
              <a:gd name="connsiteY5" fmla="*/ 362513 h 1475174"/>
              <a:gd name="connsiteX6" fmla="*/ 44565 w 3366916"/>
              <a:gd name="connsiteY6" fmla="*/ 692713 h 1475174"/>
              <a:gd name="connsiteX7" fmla="*/ 95365 w 3366916"/>
              <a:gd name="connsiteY7" fmla="*/ 1162613 h 1475174"/>
              <a:gd name="connsiteX8" fmla="*/ 108065 w 3366916"/>
              <a:gd name="connsiteY8" fmla="*/ 1327713 h 1475174"/>
              <a:gd name="connsiteX9" fmla="*/ 120765 w 3366916"/>
              <a:gd name="connsiteY9" fmla="*/ 1410263 h 1475174"/>
              <a:gd name="connsiteX10" fmla="*/ 171565 w 3366916"/>
              <a:gd name="connsiteY10" fmla="*/ 1454713 h 1475174"/>
              <a:gd name="connsiteX11" fmla="*/ 355715 w 3366916"/>
              <a:gd name="connsiteY11" fmla="*/ 1473763 h 1475174"/>
              <a:gd name="connsiteX12" fmla="*/ 558915 w 3366916"/>
              <a:gd name="connsiteY12" fmla="*/ 1473763 h 1475174"/>
              <a:gd name="connsiteX13" fmla="*/ 1187565 w 3366916"/>
              <a:gd name="connsiteY13" fmla="*/ 1467413 h 1475174"/>
              <a:gd name="connsiteX14" fmla="*/ 2482965 w 3366916"/>
              <a:gd name="connsiteY14" fmla="*/ 1467413 h 1475174"/>
              <a:gd name="connsiteX15" fmla="*/ 3137015 w 3366916"/>
              <a:gd name="connsiteY15" fmla="*/ 1467413 h 1475174"/>
              <a:gd name="connsiteX16" fmla="*/ 3187815 w 3366916"/>
              <a:gd name="connsiteY16" fmla="*/ 1454713 h 1475174"/>
              <a:gd name="connsiteX17" fmla="*/ 3264015 w 3366916"/>
              <a:gd name="connsiteY17" fmla="*/ 1422963 h 1475174"/>
              <a:gd name="connsiteX18" fmla="*/ 3302115 w 3366916"/>
              <a:gd name="connsiteY18" fmla="*/ 1384863 h 1475174"/>
              <a:gd name="connsiteX19" fmla="*/ 3340215 w 3366916"/>
              <a:gd name="connsiteY19" fmla="*/ 1207063 h 1475174"/>
              <a:gd name="connsiteX20" fmla="*/ 3365615 w 3366916"/>
              <a:gd name="connsiteY20" fmla="*/ 260913 h 1475174"/>
              <a:gd name="connsiteX21" fmla="*/ 3360162 w 3366916"/>
              <a:gd name="connsiteY21" fmla="*/ 143441 h 1475174"/>
              <a:gd name="connsiteX22" fmla="*/ 3333865 w 3366916"/>
              <a:gd name="connsiteY22" fmla="*/ 70413 h 1475174"/>
              <a:gd name="connsiteX23" fmla="*/ 3308465 w 3366916"/>
              <a:gd name="connsiteY23" fmla="*/ 38663 h 1475174"/>
              <a:gd name="connsiteX24" fmla="*/ 3257665 w 3366916"/>
              <a:gd name="connsiteY24" fmla="*/ 19613 h 1475174"/>
              <a:gd name="connsiteX25" fmla="*/ 3225915 w 3366916"/>
              <a:gd name="connsiteY25" fmla="*/ 13263 h 1475174"/>
              <a:gd name="connsiteX26" fmla="*/ 3111615 w 3366916"/>
              <a:gd name="connsiteY26" fmla="*/ 6913 h 1475174"/>
              <a:gd name="connsiteX27" fmla="*/ 3041765 w 3366916"/>
              <a:gd name="connsiteY27" fmla="*/ 6913 h 1475174"/>
              <a:gd name="connsiteX28" fmla="*/ 254115 w 3366916"/>
              <a:gd name="connsiteY28" fmla="*/ 6913 h 1475174"/>
              <a:gd name="connsiteX0" fmla="*/ 254115 w 3368387"/>
              <a:gd name="connsiteY0" fmla="*/ 6913 h 1475174"/>
              <a:gd name="connsiteX1" fmla="*/ 171565 w 3368387"/>
              <a:gd name="connsiteY1" fmla="*/ 563 h 1475174"/>
              <a:gd name="connsiteX2" fmla="*/ 95365 w 3368387"/>
              <a:gd name="connsiteY2" fmla="*/ 19613 h 1475174"/>
              <a:gd name="connsiteX3" fmla="*/ 19165 w 3368387"/>
              <a:gd name="connsiteY3" fmla="*/ 64063 h 1475174"/>
              <a:gd name="connsiteX4" fmla="*/ 115 w 3368387"/>
              <a:gd name="connsiteY4" fmla="*/ 191063 h 1475174"/>
              <a:gd name="connsiteX5" fmla="*/ 12815 w 3368387"/>
              <a:gd name="connsiteY5" fmla="*/ 362513 h 1475174"/>
              <a:gd name="connsiteX6" fmla="*/ 44565 w 3368387"/>
              <a:gd name="connsiteY6" fmla="*/ 692713 h 1475174"/>
              <a:gd name="connsiteX7" fmla="*/ 95365 w 3368387"/>
              <a:gd name="connsiteY7" fmla="*/ 1162613 h 1475174"/>
              <a:gd name="connsiteX8" fmla="*/ 108065 w 3368387"/>
              <a:gd name="connsiteY8" fmla="*/ 1327713 h 1475174"/>
              <a:gd name="connsiteX9" fmla="*/ 120765 w 3368387"/>
              <a:gd name="connsiteY9" fmla="*/ 1410263 h 1475174"/>
              <a:gd name="connsiteX10" fmla="*/ 171565 w 3368387"/>
              <a:gd name="connsiteY10" fmla="*/ 1454713 h 1475174"/>
              <a:gd name="connsiteX11" fmla="*/ 355715 w 3368387"/>
              <a:gd name="connsiteY11" fmla="*/ 1473763 h 1475174"/>
              <a:gd name="connsiteX12" fmla="*/ 558915 w 3368387"/>
              <a:gd name="connsiteY12" fmla="*/ 1473763 h 1475174"/>
              <a:gd name="connsiteX13" fmla="*/ 1187565 w 3368387"/>
              <a:gd name="connsiteY13" fmla="*/ 1467413 h 1475174"/>
              <a:gd name="connsiteX14" fmla="*/ 2482965 w 3368387"/>
              <a:gd name="connsiteY14" fmla="*/ 1467413 h 1475174"/>
              <a:gd name="connsiteX15" fmla="*/ 3137015 w 3368387"/>
              <a:gd name="connsiteY15" fmla="*/ 1467413 h 1475174"/>
              <a:gd name="connsiteX16" fmla="*/ 3187815 w 3368387"/>
              <a:gd name="connsiteY16" fmla="*/ 1454713 h 1475174"/>
              <a:gd name="connsiteX17" fmla="*/ 3264015 w 3368387"/>
              <a:gd name="connsiteY17" fmla="*/ 1422963 h 1475174"/>
              <a:gd name="connsiteX18" fmla="*/ 3302115 w 3368387"/>
              <a:gd name="connsiteY18" fmla="*/ 1384863 h 1475174"/>
              <a:gd name="connsiteX19" fmla="*/ 3340215 w 3368387"/>
              <a:gd name="connsiteY19" fmla="*/ 1207063 h 1475174"/>
              <a:gd name="connsiteX20" fmla="*/ 3367306 w 3368387"/>
              <a:gd name="connsiteY20" fmla="*/ 326797 h 1475174"/>
              <a:gd name="connsiteX21" fmla="*/ 3360162 w 3368387"/>
              <a:gd name="connsiteY21" fmla="*/ 143441 h 1475174"/>
              <a:gd name="connsiteX22" fmla="*/ 3333865 w 3368387"/>
              <a:gd name="connsiteY22" fmla="*/ 70413 h 1475174"/>
              <a:gd name="connsiteX23" fmla="*/ 3308465 w 3368387"/>
              <a:gd name="connsiteY23" fmla="*/ 38663 h 1475174"/>
              <a:gd name="connsiteX24" fmla="*/ 3257665 w 3368387"/>
              <a:gd name="connsiteY24" fmla="*/ 19613 h 1475174"/>
              <a:gd name="connsiteX25" fmla="*/ 3225915 w 3368387"/>
              <a:gd name="connsiteY25" fmla="*/ 13263 h 1475174"/>
              <a:gd name="connsiteX26" fmla="*/ 3111615 w 3368387"/>
              <a:gd name="connsiteY26" fmla="*/ 6913 h 1475174"/>
              <a:gd name="connsiteX27" fmla="*/ 3041765 w 3368387"/>
              <a:gd name="connsiteY27" fmla="*/ 6913 h 1475174"/>
              <a:gd name="connsiteX28" fmla="*/ 254115 w 3368387"/>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137015 w 3368651"/>
              <a:gd name="connsiteY15" fmla="*/ 1467413 h 1475174"/>
              <a:gd name="connsiteX16" fmla="*/ 3187815 w 3368651"/>
              <a:gd name="connsiteY16" fmla="*/ 1454713 h 1475174"/>
              <a:gd name="connsiteX17" fmla="*/ 3264015 w 3368651"/>
              <a:gd name="connsiteY17" fmla="*/ 1422963 h 1475174"/>
              <a:gd name="connsiteX18" fmla="*/ 3302115 w 3368651"/>
              <a:gd name="connsiteY18" fmla="*/ 1384863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137015 w 3368651"/>
              <a:gd name="connsiteY15" fmla="*/ 1467413 h 1475174"/>
              <a:gd name="connsiteX16" fmla="*/ 3187815 w 3368651"/>
              <a:gd name="connsiteY16" fmla="*/ 1454713 h 1475174"/>
              <a:gd name="connsiteX17" fmla="*/ 3264015 w 3368651"/>
              <a:gd name="connsiteY17" fmla="*/ 1422963 h 1475174"/>
              <a:gd name="connsiteX18" fmla="*/ 3314918 w 3368651"/>
              <a:gd name="connsiteY18" fmla="*/ 1343591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041074 w 3368651"/>
              <a:gd name="connsiteY15" fmla="*/ 1465035 h 1475174"/>
              <a:gd name="connsiteX16" fmla="*/ 3187815 w 3368651"/>
              <a:gd name="connsiteY16" fmla="*/ 1454713 h 1475174"/>
              <a:gd name="connsiteX17" fmla="*/ 3264015 w 3368651"/>
              <a:gd name="connsiteY17" fmla="*/ 1422963 h 1475174"/>
              <a:gd name="connsiteX18" fmla="*/ 3314918 w 3368651"/>
              <a:gd name="connsiteY18" fmla="*/ 1343591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304121 w 3368651"/>
              <a:gd name="connsiteY0" fmla="*/ 3518 h 1476542"/>
              <a:gd name="connsiteX1" fmla="*/ 171565 w 3368651"/>
              <a:gd name="connsiteY1" fmla="*/ 1931 h 1476542"/>
              <a:gd name="connsiteX2" fmla="*/ 95365 w 3368651"/>
              <a:gd name="connsiteY2" fmla="*/ 20981 h 1476542"/>
              <a:gd name="connsiteX3" fmla="*/ 19165 w 3368651"/>
              <a:gd name="connsiteY3" fmla="*/ 65431 h 1476542"/>
              <a:gd name="connsiteX4" fmla="*/ 115 w 3368651"/>
              <a:gd name="connsiteY4" fmla="*/ 192431 h 1476542"/>
              <a:gd name="connsiteX5" fmla="*/ 12815 w 3368651"/>
              <a:gd name="connsiteY5" fmla="*/ 363881 h 1476542"/>
              <a:gd name="connsiteX6" fmla="*/ 44565 w 3368651"/>
              <a:gd name="connsiteY6" fmla="*/ 694081 h 1476542"/>
              <a:gd name="connsiteX7" fmla="*/ 95365 w 3368651"/>
              <a:gd name="connsiteY7" fmla="*/ 1163981 h 1476542"/>
              <a:gd name="connsiteX8" fmla="*/ 108065 w 3368651"/>
              <a:gd name="connsiteY8" fmla="*/ 1329081 h 1476542"/>
              <a:gd name="connsiteX9" fmla="*/ 120765 w 3368651"/>
              <a:gd name="connsiteY9" fmla="*/ 1411631 h 1476542"/>
              <a:gd name="connsiteX10" fmla="*/ 171565 w 3368651"/>
              <a:gd name="connsiteY10" fmla="*/ 1456081 h 1476542"/>
              <a:gd name="connsiteX11" fmla="*/ 355715 w 3368651"/>
              <a:gd name="connsiteY11" fmla="*/ 1475131 h 1476542"/>
              <a:gd name="connsiteX12" fmla="*/ 558915 w 3368651"/>
              <a:gd name="connsiteY12" fmla="*/ 1475131 h 1476542"/>
              <a:gd name="connsiteX13" fmla="*/ 1187565 w 3368651"/>
              <a:gd name="connsiteY13" fmla="*/ 1468781 h 1476542"/>
              <a:gd name="connsiteX14" fmla="*/ 2482965 w 3368651"/>
              <a:gd name="connsiteY14" fmla="*/ 1468781 h 1476542"/>
              <a:gd name="connsiteX15" fmla="*/ 3041074 w 3368651"/>
              <a:gd name="connsiteY15" fmla="*/ 1466403 h 1476542"/>
              <a:gd name="connsiteX16" fmla="*/ 3187815 w 3368651"/>
              <a:gd name="connsiteY16" fmla="*/ 1456081 h 1476542"/>
              <a:gd name="connsiteX17" fmla="*/ 3264015 w 3368651"/>
              <a:gd name="connsiteY17" fmla="*/ 1424331 h 1476542"/>
              <a:gd name="connsiteX18" fmla="*/ 3314918 w 3368651"/>
              <a:gd name="connsiteY18" fmla="*/ 1344959 h 1476542"/>
              <a:gd name="connsiteX19" fmla="*/ 3336349 w 3368651"/>
              <a:gd name="connsiteY19" fmla="*/ 1156840 h 1476542"/>
              <a:gd name="connsiteX20" fmla="*/ 3367306 w 3368651"/>
              <a:gd name="connsiteY20" fmla="*/ 328165 h 1476542"/>
              <a:gd name="connsiteX21" fmla="*/ 3360162 w 3368651"/>
              <a:gd name="connsiteY21" fmla="*/ 144809 h 1476542"/>
              <a:gd name="connsiteX22" fmla="*/ 3333865 w 3368651"/>
              <a:gd name="connsiteY22" fmla="*/ 71781 h 1476542"/>
              <a:gd name="connsiteX23" fmla="*/ 3308465 w 3368651"/>
              <a:gd name="connsiteY23" fmla="*/ 40031 h 1476542"/>
              <a:gd name="connsiteX24" fmla="*/ 3257665 w 3368651"/>
              <a:gd name="connsiteY24" fmla="*/ 20981 h 1476542"/>
              <a:gd name="connsiteX25" fmla="*/ 3225915 w 3368651"/>
              <a:gd name="connsiteY25" fmla="*/ 14631 h 1476542"/>
              <a:gd name="connsiteX26" fmla="*/ 3111615 w 3368651"/>
              <a:gd name="connsiteY26" fmla="*/ 8281 h 1476542"/>
              <a:gd name="connsiteX27" fmla="*/ 3041765 w 3368651"/>
              <a:gd name="connsiteY27" fmla="*/ 8281 h 1476542"/>
              <a:gd name="connsiteX28" fmla="*/ 304121 w 3368651"/>
              <a:gd name="connsiteY28" fmla="*/ 3518 h 1476542"/>
              <a:gd name="connsiteX0" fmla="*/ 304121 w 3368651"/>
              <a:gd name="connsiteY0" fmla="*/ 7213 h 1480237"/>
              <a:gd name="connsiteX1" fmla="*/ 188234 w 3368651"/>
              <a:gd name="connsiteY1" fmla="*/ 864 h 1480237"/>
              <a:gd name="connsiteX2" fmla="*/ 95365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04121 w 3368651"/>
              <a:gd name="connsiteY28" fmla="*/ 7213 h 1480237"/>
              <a:gd name="connsiteX0" fmla="*/ 304121 w 3368651"/>
              <a:gd name="connsiteY0" fmla="*/ 7213 h 1480237"/>
              <a:gd name="connsiteX1" fmla="*/ 188234 w 3368651"/>
              <a:gd name="connsiteY1" fmla="*/ 864 h 1480237"/>
              <a:gd name="connsiteX2" fmla="*/ 81078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04121 w 3368651"/>
              <a:gd name="connsiteY28" fmla="*/ 7213 h 1480237"/>
              <a:gd name="connsiteX0" fmla="*/ 325552 w 3368651"/>
              <a:gd name="connsiteY0" fmla="*/ 7213 h 1480237"/>
              <a:gd name="connsiteX1" fmla="*/ 188234 w 3368651"/>
              <a:gd name="connsiteY1" fmla="*/ 864 h 1480237"/>
              <a:gd name="connsiteX2" fmla="*/ 81078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25552 w 3368651"/>
              <a:gd name="connsiteY28" fmla="*/ 7213 h 1480237"/>
              <a:gd name="connsiteX0" fmla="*/ 325447 w 3368546"/>
              <a:gd name="connsiteY0" fmla="*/ 7213 h 1480237"/>
              <a:gd name="connsiteX1" fmla="*/ 188129 w 3368546"/>
              <a:gd name="connsiteY1" fmla="*/ 864 h 1480237"/>
              <a:gd name="connsiteX2" fmla="*/ 80973 w 3368546"/>
              <a:gd name="connsiteY2" fmla="*/ 24676 h 1480237"/>
              <a:gd name="connsiteX3" fmla="*/ 14297 w 3368546"/>
              <a:gd name="connsiteY3" fmla="*/ 81033 h 1480237"/>
              <a:gd name="connsiteX4" fmla="*/ 10 w 3368546"/>
              <a:gd name="connsiteY4" fmla="*/ 196126 h 1480237"/>
              <a:gd name="connsiteX5" fmla="*/ 12710 w 3368546"/>
              <a:gd name="connsiteY5" fmla="*/ 367576 h 1480237"/>
              <a:gd name="connsiteX6" fmla="*/ 44460 w 3368546"/>
              <a:gd name="connsiteY6" fmla="*/ 697776 h 1480237"/>
              <a:gd name="connsiteX7" fmla="*/ 95260 w 3368546"/>
              <a:gd name="connsiteY7" fmla="*/ 1167676 h 1480237"/>
              <a:gd name="connsiteX8" fmla="*/ 107960 w 3368546"/>
              <a:gd name="connsiteY8" fmla="*/ 1332776 h 1480237"/>
              <a:gd name="connsiteX9" fmla="*/ 120660 w 3368546"/>
              <a:gd name="connsiteY9" fmla="*/ 1415326 h 1480237"/>
              <a:gd name="connsiteX10" fmla="*/ 171460 w 3368546"/>
              <a:gd name="connsiteY10" fmla="*/ 1459776 h 1480237"/>
              <a:gd name="connsiteX11" fmla="*/ 355610 w 3368546"/>
              <a:gd name="connsiteY11" fmla="*/ 1478826 h 1480237"/>
              <a:gd name="connsiteX12" fmla="*/ 558810 w 3368546"/>
              <a:gd name="connsiteY12" fmla="*/ 1478826 h 1480237"/>
              <a:gd name="connsiteX13" fmla="*/ 1187460 w 3368546"/>
              <a:gd name="connsiteY13" fmla="*/ 1472476 h 1480237"/>
              <a:gd name="connsiteX14" fmla="*/ 2482860 w 3368546"/>
              <a:gd name="connsiteY14" fmla="*/ 1472476 h 1480237"/>
              <a:gd name="connsiteX15" fmla="*/ 3040969 w 3368546"/>
              <a:gd name="connsiteY15" fmla="*/ 1470098 h 1480237"/>
              <a:gd name="connsiteX16" fmla="*/ 3187710 w 3368546"/>
              <a:gd name="connsiteY16" fmla="*/ 1459776 h 1480237"/>
              <a:gd name="connsiteX17" fmla="*/ 3263910 w 3368546"/>
              <a:gd name="connsiteY17" fmla="*/ 1428026 h 1480237"/>
              <a:gd name="connsiteX18" fmla="*/ 3314813 w 3368546"/>
              <a:gd name="connsiteY18" fmla="*/ 1348654 h 1480237"/>
              <a:gd name="connsiteX19" fmla="*/ 3336244 w 3368546"/>
              <a:gd name="connsiteY19" fmla="*/ 1160535 h 1480237"/>
              <a:gd name="connsiteX20" fmla="*/ 3367201 w 3368546"/>
              <a:gd name="connsiteY20" fmla="*/ 331860 h 1480237"/>
              <a:gd name="connsiteX21" fmla="*/ 3360057 w 3368546"/>
              <a:gd name="connsiteY21" fmla="*/ 148504 h 1480237"/>
              <a:gd name="connsiteX22" fmla="*/ 3333760 w 3368546"/>
              <a:gd name="connsiteY22" fmla="*/ 75476 h 1480237"/>
              <a:gd name="connsiteX23" fmla="*/ 3308360 w 3368546"/>
              <a:gd name="connsiteY23" fmla="*/ 43726 h 1480237"/>
              <a:gd name="connsiteX24" fmla="*/ 3257560 w 3368546"/>
              <a:gd name="connsiteY24" fmla="*/ 24676 h 1480237"/>
              <a:gd name="connsiteX25" fmla="*/ 3225810 w 3368546"/>
              <a:gd name="connsiteY25" fmla="*/ 18326 h 1480237"/>
              <a:gd name="connsiteX26" fmla="*/ 3111510 w 3368546"/>
              <a:gd name="connsiteY26" fmla="*/ 11976 h 1480237"/>
              <a:gd name="connsiteX27" fmla="*/ 3041660 w 3368546"/>
              <a:gd name="connsiteY27" fmla="*/ 11976 h 1480237"/>
              <a:gd name="connsiteX28" fmla="*/ 325447 w 3368546"/>
              <a:gd name="connsiteY28" fmla="*/ 7213 h 1480237"/>
              <a:gd name="connsiteX0" fmla="*/ 325447 w 3368546"/>
              <a:gd name="connsiteY0" fmla="*/ 5196 h 1478220"/>
              <a:gd name="connsiteX1" fmla="*/ 173842 w 3368546"/>
              <a:gd name="connsiteY1" fmla="*/ 1228 h 1478220"/>
              <a:gd name="connsiteX2" fmla="*/ 80973 w 3368546"/>
              <a:gd name="connsiteY2" fmla="*/ 22659 h 1478220"/>
              <a:gd name="connsiteX3" fmla="*/ 14297 w 3368546"/>
              <a:gd name="connsiteY3" fmla="*/ 79016 h 1478220"/>
              <a:gd name="connsiteX4" fmla="*/ 10 w 3368546"/>
              <a:gd name="connsiteY4" fmla="*/ 194109 h 1478220"/>
              <a:gd name="connsiteX5" fmla="*/ 12710 w 3368546"/>
              <a:gd name="connsiteY5" fmla="*/ 365559 h 1478220"/>
              <a:gd name="connsiteX6" fmla="*/ 44460 w 3368546"/>
              <a:gd name="connsiteY6" fmla="*/ 695759 h 1478220"/>
              <a:gd name="connsiteX7" fmla="*/ 95260 w 3368546"/>
              <a:gd name="connsiteY7" fmla="*/ 1165659 h 1478220"/>
              <a:gd name="connsiteX8" fmla="*/ 107960 w 3368546"/>
              <a:gd name="connsiteY8" fmla="*/ 1330759 h 1478220"/>
              <a:gd name="connsiteX9" fmla="*/ 120660 w 3368546"/>
              <a:gd name="connsiteY9" fmla="*/ 1413309 h 1478220"/>
              <a:gd name="connsiteX10" fmla="*/ 171460 w 3368546"/>
              <a:gd name="connsiteY10" fmla="*/ 1457759 h 1478220"/>
              <a:gd name="connsiteX11" fmla="*/ 355610 w 3368546"/>
              <a:gd name="connsiteY11" fmla="*/ 1476809 h 1478220"/>
              <a:gd name="connsiteX12" fmla="*/ 558810 w 3368546"/>
              <a:gd name="connsiteY12" fmla="*/ 1476809 h 1478220"/>
              <a:gd name="connsiteX13" fmla="*/ 1187460 w 3368546"/>
              <a:gd name="connsiteY13" fmla="*/ 1470459 h 1478220"/>
              <a:gd name="connsiteX14" fmla="*/ 2482860 w 3368546"/>
              <a:gd name="connsiteY14" fmla="*/ 1470459 h 1478220"/>
              <a:gd name="connsiteX15" fmla="*/ 3040969 w 3368546"/>
              <a:gd name="connsiteY15" fmla="*/ 1468081 h 1478220"/>
              <a:gd name="connsiteX16" fmla="*/ 3187710 w 3368546"/>
              <a:gd name="connsiteY16" fmla="*/ 1457759 h 1478220"/>
              <a:gd name="connsiteX17" fmla="*/ 3263910 w 3368546"/>
              <a:gd name="connsiteY17" fmla="*/ 1426009 h 1478220"/>
              <a:gd name="connsiteX18" fmla="*/ 3314813 w 3368546"/>
              <a:gd name="connsiteY18" fmla="*/ 1346637 h 1478220"/>
              <a:gd name="connsiteX19" fmla="*/ 3336244 w 3368546"/>
              <a:gd name="connsiteY19" fmla="*/ 1158518 h 1478220"/>
              <a:gd name="connsiteX20" fmla="*/ 3367201 w 3368546"/>
              <a:gd name="connsiteY20" fmla="*/ 329843 h 1478220"/>
              <a:gd name="connsiteX21" fmla="*/ 3360057 w 3368546"/>
              <a:gd name="connsiteY21" fmla="*/ 146487 h 1478220"/>
              <a:gd name="connsiteX22" fmla="*/ 3333760 w 3368546"/>
              <a:gd name="connsiteY22" fmla="*/ 73459 h 1478220"/>
              <a:gd name="connsiteX23" fmla="*/ 3308360 w 3368546"/>
              <a:gd name="connsiteY23" fmla="*/ 41709 h 1478220"/>
              <a:gd name="connsiteX24" fmla="*/ 3257560 w 3368546"/>
              <a:gd name="connsiteY24" fmla="*/ 22659 h 1478220"/>
              <a:gd name="connsiteX25" fmla="*/ 3225810 w 3368546"/>
              <a:gd name="connsiteY25" fmla="*/ 16309 h 1478220"/>
              <a:gd name="connsiteX26" fmla="*/ 3111510 w 3368546"/>
              <a:gd name="connsiteY26" fmla="*/ 9959 h 1478220"/>
              <a:gd name="connsiteX27" fmla="*/ 3041660 w 3368546"/>
              <a:gd name="connsiteY27" fmla="*/ 9959 h 1478220"/>
              <a:gd name="connsiteX28" fmla="*/ 325447 w 3368546"/>
              <a:gd name="connsiteY28" fmla="*/ 5196 h 1478220"/>
              <a:gd name="connsiteX0" fmla="*/ 344497 w 3368546"/>
              <a:gd name="connsiteY0" fmla="*/ 1551 h 1484100"/>
              <a:gd name="connsiteX1" fmla="*/ 173842 w 3368546"/>
              <a:gd name="connsiteY1" fmla="*/ 7108 h 1484100"/>
              <a:gd name="connsiteX2" fmla="*/ 80973 w 3368546"/>
              <a:gd name="connsiteY2" fmla="*/ 28539 h 1484100"/>
              <a:gd name="connsiteX3" fmla="*/ 14297 w 3368546"/>
              <a:gd name="connsiteY3" fmla="*/ 84896 h 1484100"/>
              <a:gd name="connsiteX4" fmla="*/ 10 w 3368546"/>
              <a:gd name="connsiteY4" fmla="*/ 199989 h 1484100"/>
              <a:gd name="connsiteX5" fmla="*/ 12710 w 3368546"/>
              <a:gd name="connsiteY5" fmla="*/ 371439 h 1484100"/>
              <a:gd name="connsiteX6" fmla="*/ 44460 w 3368546"/>
              <a:gd name="connsiteY6" fmla="*/ 701639 h 1484100"/>
              <a:gd name="connsiteX7" fmla="*/ 95260 w 3368546"/>
              <a:gd name="connsiteY7" fmla="*/ 1171539 h 1484100"/>
              <a:gd name="connsiteX8" fmla="*/ 107960 w 3368546"/>
              <a:gd name="connsiteY8" fmla="*/ 1336639 h 1484100"/>
              <a:gd name="connsiteX9" fmla="*/ 120660 w 3368546"/>
              <a:gd name="connsiteY9" fmla="*/ 1419189 h 1484100"/>
              <a:gd name="connsiteX10" fmla="*/ 171460 w 3368546"/>
              <a:gd name="connsiteY10" fmla="*/ 1463639 h 1484100"/>
              <a:gd name="connsiteX11" fmla="*/ 355610 w 3368546"/>
              <a:gd name="connsiteY11" fmla="*/ 1482689 h 1484100"/>
              <a:gd name="connsiteX12" fmla="*/ 558810 w 3368546"/>
              <a:gd name="connsiteY12" fmla="*/ 1482689 h 1484100"/>
              <a:gd name="connsiteX13" fmla="*/ 1187460 w 3368546"/>
              <a:gd name="connsiteY13" fmla="*/ 1476339 h 1484100"/>
              <a:gd name="connsiteX14" fmla="*/ 2482860 w 3368546"/>
              <a:gd name="connsiteY14" fmla="*/ 1476339 h 1484100"/>
              <a:gd name="connsiteX15" fmla="*/ 3040969 w 3368546"/>
              <a:gd name="connsiteY15" fmla="*/ 1473961 h 1484100"/>
              <a:gd name="connsiteX16" fmla="*/ 3187710 w 3368546"/>
              <a:gd name="connsiteY16" fmla="*/ 1463639 h 1484100"/>
              <a:gd name="connsiteX17" fmla="*/ 3263910 w 3368546"/>
              <a:gd name="connsiteY17" fmla="*/ 1431889 h 1484100"/>
              <a:gd name="connsiteX18" fmla="*/ 3314813 w 3368546"/>
              <a:gd name="connsiteY18" fmla="*/ 1352517 h 1484100"/>
              <a:gd name="connsiteX19" fmla="*/ 3336244 w 3368546"/>
              <a:gd name="connsiteY19" fmla="*/ 1164398 h 1484100"/>
              <a:gd name="connsiteX20" fmla="*/ 3367201 w 3368546"/>
              <a:gd name="connsiteY20" fmla="*/ 335723 h 1484100"/>
              <a:gd name="connsiteX21" fmla="*/ 3360057 w 3368546"/>
              <a:gd name="connsiteY21" fmla="*/ 152367 h 1484100"/>
              <a:gd name="connsiteX22" fmla="*/ 3333760 w 3368546"/>
              <a:gd name="connsiteY22" fmla="*/ 79339 h 1484100"/>
              <a:gd name="connsiteX23" fmla="*/ 3308360 w 3368546"/>
              <a:gd name="connsiteY23" fmla="*/ 47589 h 1484100"/>
              <a:gd name="connsiteX24" fmla="*/ 3257560 w 3368546"/>
              <a:gd name="connsiteY24" fmla="*/ 28539 h 1484100"/>
              <a:gd name="connsiteX25" fmla="*/ 3225810 w 3368546"/>
              <a:gd name="connsiteY25" fmla="*/ 22189 h 1484100"/>
              <a:gd name="connsiteX26" fmla="*/ 3111510 w 3368546"/>
              <a:gd name="connsiteY26" fmla="*/ 15839 h 1484100"/>
              <a:gd name="connsiteX27" fmla="*/ 3041660 w 3368546"/>
              <a:gd name="connsiteY27" fmla="*/ 15839 h 1484100"/>
              <a:gd name="connsiteX28" fmla="*/ 344497 w 3368546"/>
              <a:gd name="connsiteY28" fmla="*/ 1551 h 1484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3368546" h="1484100">
                <a:moveTo>
                  <a:pt x="344497" y="1551"/>
                </a:moveTo>
                <a:cubicBezTo>
                  <a:pt x="316451" y="-2683"/>
                  <a:pt x="217763" y="2610"/>
                  <a:pt x="173842" y="7108"/>
                </a:cubicBezTo>
                <a:cubicBezTo>
                  <a:pt x="129921" y="11606"/>
                  <a:pt x="107564" y="15574"/>
                  <a:pt x="80973" y="28539"/>
                </a:cubicBezTo>
                <a:cubicBezTo>
                  <a:pt x="54382" y="41504"/>
                  <a:pt x="27791" y="56321"/>
                  <a:pt x="14297" y="84896"/>
                </a:cubicBezTo>
                <a:cubicBezTo>
                  <a:pt x="803" y="113471"/>
                  <a:pt x="274" y="152232"/>
                  <a:pt x="10" y="199989"/>
                </a:cubicBezTo>
                <a:cubicBezTo>
                  <a:pt x="-254" y="247746"/>
                  <a:pt x="5302" y="287831"/>
                  <a:pt x="12710" y="371439"/>
                </a:cubicBezTo>
                <a:cubicBezTo>
                  <a:pt x="20118" y="455047"/>
                  <a:pt x="30702" y="568289"/>
                  <a:pt x="44460" y="701639"/>
                </a:cubicBezTo>
                <a:cubicBezTo>
                  <a:pt x="58218" y="834989"/>
                  <a:pt x="84677" y="1065706"/>
                  <a:pt x="95260" y="1171539"/>
                </a:cubicBezTo>
                <a:cubicBezTo>
                  <a:pt x="105843" y="1277372"/>
                  <a:pt x="103727" y="1295364"/>
                  <a:pt x="107960" y="1336639"/>
                </a:cubicBezTo>
                <a:cubicBezTo>
                  <a:pt x="112193" y="1377914"/>
                  <a:pt x="110077" y="1398022"/>
                  <a:pt x="120660" y="1419189"/>
                </a:cubicBezTo>
                <a:cubicBezTo>
                  <a:pt x="131243" y="1440356"/>
                  <a:pt x="132302" y="1453056"/>
                  <a:pt x="171460" y="1463639"/>
                </a:cubicBezTo>
                <a:cubicBezTo>
                  <a:pt x="210618" y="1474222"/>
                  <a:pt x="291052" y="1479514"/>
                  <a:pt x="355610" y="1482689"/>
                </a:cubicBezTo>
                <a:cubicBezTo>
                  <a:pt x="420168" y="1485864"/>
                  <a:pt x="558810" y="1482689"/>
                  <a:pt x="558810" y="1482689"/>
                </a:cubicBezTo>
                <a:lnTo>
                  <a:pt x="1187460" y="1476339"/>
                </a:lnTo>
                <a:lnTo>
                  <a:pt x="2482860" y="1476339"/>
                </a:lnTo>
                <a:lnTo>
                  <a:pt x="3040969" y="1473961"/>
                </a:lnTo>
                <a:cubicBezTo>
                  <a:pt x="3158444" y="1471844"/>
                  <a:pt x="3150553" y="1470651"/>
                  <a:pt x="3187710" y="1463639"/>
                </a:cubicBezTo>
                <a:cubicBezTo>
                  <a:pt x="3224867" y="1456627"/>
                  <a:pt x="3242726" y="1450409"/>
                  <a:pt x="3263910" y="1431889"/>
                </a:cubicBezTo>
                <a:cubicBezTo>
                  <a:pt x="3285094" y="1413369"/>
                  <a:pt x="3302757" y="1397099"/>
                  <a:pt x="3314813" y="1352517"/>
                </a:cubicBezTo>
                <a:cubicBezTo>
                  <a:pt x="3326869" y="1307935"/>
                  <a:pt x="3327513" y="1333864"/>
                  <a:pt x="3336244" y="1164398"/>
                </a:cubicBezTo>
                <a:cubicBezTo>
                  <a:pt x="3344975" y="994932"/>
                  <a:pt x="3363232" y="504395"/>
                  <a:pt x="3367201" y="335723"/>
                </a:cubicBezTo>
                <a:cubicBezTo>
                  <a:pt x="3371170" y="167051"/>
                  <a:pt x="3365630" y="195097"/>
                  <a:pt x="3360057" y="152367"/>
                </a:cubicBezTo>
                <a:cubicBezTo>
                  <a:pt x="3354484" y="109637"/>
                  <a:pt x="3342376" y="96802"/>
                  <a:pt x="3333760" y="79339"/>
                </a:cubicBezTo>
                <a:cubicBezTo>
                  <a:pt x="3325144" y="61876"/>
                  <a:pt x="3321060" y="56056"/>
                  <a:pt x="3308360" y="47589"/>
                </a:cubicBezTo>
                <a:cubicBezTo>
                  <a:pt x="3295660" y="39122"/>
                  <a:pt x="3271318" y="32772"/>
                  <a:pt x="3257560" y="28539"/>
                </a:cubicBezTo>
                <a:cubicBezTo>
                  <a:pt x="3243802" y="24306"/>
                  <a:pt x="3250152" y="24306"/>
                  <a:pt x="3225810" y="22189"/>
                </a:cubicBezTo>
                <a:cubicBezTo>
                  <a:pt x="3201468" y="20072"/>
                  <a:pt x="3142202" y="16897"/>
                  <a:pt x="3111510" y="15839"/>
                </a:cubicBezTo>
                <a:cubicBezTo>
                  <a:pt x="3080818" y="14781"/>
                  <a:pt x="3041660" y="15839"/>
                  <a:pt x="3041660" y="15839"/>
                </a:cubicBezTo>
                <a:lnTo>
                  <a:pt x="344497" y="1551"/>
                </a:lnTo>
                <a:close/>
              </a:path>
            </a:pathLst>
          </a:custGeom>
          <a:solidFill>
            <a:srgbClr val="3E4F93"/>
          </a:solidFill>
          <a:ln w="57150" cap="rnd">
            <a:solidFill>
              <a:srgbClr val="33487A"/>
            </a:solidFill>
            <a:round/>
          </a:ln>
          <a:effectLst>
            <a:outerShdw blurRad="63500" sx="102000" sy="102000" algn="ctr" rotWithShape="0">
              <a:schemeClr val="bg2">
                <a:lumMod val="25000"/>
                <a:alpha val="40000"/>
              </a:schemeClr>
            </a:outerShdw>
          </a:effectLst>
          <a:scene3d>
            <a:camera prst="orthographicFront"/>
            <a:lightRig rig="threePt" dir="t"/>
          </a:scene3d>
          <a:sp3d extrusionH="6350" contourW="38100">
            <a:extrusionClr>
              <a:schemeClr val="tx1"/>
            </a:extrusionClr>
            <a:contourClr>
              <a:schemeClr val="bg1"/>
            </a:contourClr>
          </a:sp3d>
        </p:spPr>
        <p:style>
          <a:lnRef idx="2">
            <a:schemeClr val="accent1">
              <a:shade val="50000"/>
            </a:schemeClr>
          </a:lnRef>
          <a:fillRef idx="1">
            <a:schemeClr val="accent1"/>
          </a:fillRef>
          <a:effectRef idx="0">
            <a:schemeClr val="accent1"/>
          </a:effectRef>
          <a:fontRef idx="minor">
            <a:schemeClr val="lt1"/>
          </a:fontRef>
        </p:style>
        <p:txBody>
          <a:bodyPr tIns="0" rtlCol="0" anchor="ctr"/>
          <a:lstStyle/>
          <a:p>
            <a:pPr algn="ctr"/>
            <a:r>
              <a:rPr lang="he-IL" sz="2800" dirty="0">
                <a:solidFill>
                  <a:schemeClr val="bg1"/>
                </a:solidFill>
                <a:latin typeface="Calibri" panose="020F0502020204030204" pitchFamily="34" charset="0"/>
                <a:cs typeface="Calibri" panose="020F0502020204030204" pitchFamily="34" charset="0"/>
              </a:rPr>
              <a:t>לַחֲצוּ עָלַי לְהַצָגַת תְשוּבָה 1.</a:t>
            </a:r>
            <a:endParaRPr lang="en-IL" sz="2800" dirty="0">
              <a:latin typeface="Calibri" panose="020F0502020204030204" pitchFamily="34" charset="0"/>
              <a:cs typeface="Calibri" panose="020F0502020204030204" pitchFamily="34" charset="0"/>
            </a:endParaRPr>
          </a:p>
        </p:txBody>
      </p:sp>
      <p:sp>
        <p:nvSpPr>
          <p:cNvPr id="12" name="לחצו עלי">
            <a:extLst>
              <a:ext uri="{FF2B5EF4-FFF2-40B4-BE49-F238E27FC236}">
                <a16:creationId xmlns:a16="http://schemas.microsoft.com/office/drawing/2014/main" id="{E9C5BF57-D280-48F6-B4AE-AE5BE0063E93}"/>
              </a:ext>
            </a:extLst>
          </p:cNvPr>
          <p:cNvSpPr/>
          <p:nvPr/>
        </p:nvSpPr>
        <p:spPr>
          <a:xfrm>
            <a:off x="9202675" y="5379452"/>
            <a:ext cx="2633759" cy="1160371"/>
          </a:xfrm>
          <a:custGeom>
            <a:avLst/>
            <a:gdLst>
              <a:gd name="connsiteX0" fmla="*/ 254115 w 3369197"/>
              <a:gd name="connsiteY0" fmla="*/ 6913 h 1475174"/>
              <a:gd name="connsiteX1" fmla="*/ 171565 w 3369197"/>
              <a:gd name="connsiteY1" fmla="*/ 563 h 1475174"/>
              <a:gd name="connsiteX2" fmla="*/ 95365 w 3369197"/>
              <a:gd name="connsiteY2" fmla="*/ 19613 h 1475174"/>
              <a:gd name="connsiteX3" fmla="*/ 19165 w 3369197"/>
              <a:gd name="connsiteY3" fmla="*/ 64063 h 1475174"/>
              <a:gd name="connsiteX4" fmla="*/ 115 w 3369197"/>
              <a:gd name="connsiteY4" fmla="*/ 191063 h 1475174"/>
              <a:gd name="connsiteX5" fmla="*/ 12815 w 3369197"/>
              <a:gd name="connsiteY5" fmla="*/ 362513 h 1475174"/>
              <a:gd name="connsiteX6" fmla="*/ 44565 w 3369197"/>
              <a:gd name="connsiteY6" fmla="*/ 692713 h 1475174"/>
              <a:gd name="connsiteX7" fmla="*/ 95365 w 3369197"/>
              <a:gd name="connsiteY7" fmla="*/ 1162613 h 1475174"/>
              <a:gd name="connsiteX8" fmla="*/ 108065 w 3369197"/>
              <a:gd name="connsiteY8" fmla="*/ 1327713 h 1475174"/>
              <a:gd name="connsiteX9" fmla="*/ 120765 w 3369197"/>
              <a:gd name="connsiteY9" fmla="*/ 1410263 h 1475174"/>
              <a:gd name="connsiteX10" fmla="*/ 171565 w 3369197"/>
              <a:gd name="connsiteY10" fmla="*/ 1454713 h 1475174"/>
              <a:gd name="connsiteX11" fmla="*/ 355715 w 3369197"/>
              <a:gd name="connsiteY11" fmla="*/ 1473763 h 1475174"/>
              <a:gd name="connsiteX12" fmla="*/ 558915 w 3369197"/>
              <a:gd name="connsiteY12" fmla="*/ 1473763 h 1475174"/>
              <a:gd name="connsiteX13" fmla="*/ 1187565 w 3369197"/>
              <a:gd name="connsiteY13" fmla="*/ 1467413 h 1475174"/>
              <a:gd name="connsiteX14" fmla="*/ 2482965 w 3369197"/>
              <a:gd name="connsiteY14" fmla="*/ 1467413 h 1475174"/>
              <a:gd name="connsiteX15" fmla="*/ 3137015 w 3369197"/>
              <a:gd name="connsiteY15" fmla="*/ 1467413 h 1475174"/>
              <a:gd name="connsiteX16" fmla="*/ 3187815 w 3369197"/>
              <a:gd name="connsiteY16" fmla="*/ 1454713 h 1475174"/>
              <a:gd name="connsiteX17" fmla="*/ 3264015 w 3369197"/>
              <a:gd name="connsiteY17" fmla="*/ 1422963 h 1475174"/>
              <a:gd name="connsiteX18" fmla="*/ 3302115 w 3369197"/>
              <a:gd name="connsiteY18" fmla="*/ 1384863 h 1475174"/>
              <a:gd name="connsiteX19" fmla="*/ 3340215 w 3369197"/>
              <a:gd name="connsiteY19" fmla="*/ 1207063 h 1475174"/>
              <a:gd name="connsiteX20" fmla="*/ 3365615 w 3369197"/>
              <a:gd name="connsiteY20" fmla="*/ 260913 h 1475174"/>
              <a:gd name="connsiteX21" fmla="*/ 3365615 w 3369197"/>
              <a:gd name="connsiteY21" fmla="*/ 191063 h 1475174"/>
              <a:gd name="connsiteX22" fmla="*/ 3333865 w 3369197"/>
              <a:gd name="connsiteY22" fmla="*/ 70413 h 1475174"/>
              <a:gd name="connsiteX23" fmla="*/ 3308465 w 3369197"/>
              <a:gd name="connsiteY23" fmla="*/ 38663 h 1475174"/>
              <a:gd name="connsiteX24" fmla="*/ 3257665 w 3369197"/>
              <a:gd name="connsiteY24" fmla="*/ 19613 h 1475174"/>
              <a:gd name="connsiteX25" fmla="*/ 3225915 w 3369197"/>
              <a:gd name="connsiteY25" fmla="*/ 13263 h 1475174"/>
              <a:gd name="connsiteX26" fmla="*/ 3111615 w 3369197"/>
              <a:gd name="connsiteY26" fmla="*/ 6913 h 1475174"/>
              <a:gd name="connsiteX27" fmla="*/ 3041765 w 3369197"/>
              <a:gd name="connsiteY27" fmla="*/ 6913 h 1475174"/>
              <a:gd name="connsiteX28" fmla="*/ 254115 w 3369197"/>
              <a:gd name="connsiteY28" fmla="*/ 6913 h 1475174"/>
              <a:gd name="connsiteX0" fmla="*/ 254115 w 3366916"/>
              <a:gd name="connsiteY0" fmla="*/ 6913 h 1475174"/>
              <a:gd name="connsiteX1" fmla="*/ 171565 w 3366916"/>
              <a:gd name="connsiteY1" fmla="*/ 563 h 1475174"/>
              <a:gd name="connsiteX2" fmla="*/ 95365 w 3366916"/>
              <a:gd name="connsiteY2" fmla="*/ 19613 h 1475174"/>
              <a:gd name="connsiteX3" fmla="*/ 19165 w 3366916"/>
              <a:gd name="connsiteY3" fmla="*/ 64063 h 1475174"/>
              <a:gd name="connsiteX4" fmla="*/ 115 w 3366916"/>
              <a:gd name="connsiteY4" fmla="*/ 191063 h 1475174"/>
              <a:gd name="connsiteX5" fmla="*/ 12815 w 3366916"/>
              <a:gd name="connsiteY5" fmla="*/ 362513 h 1475174"/>
              <a:gd name="connsiteX6" fmla="*/ 44565 w 3366916"/>
              <a:gd name="connsiteY6" fmla="*/ 692713 h 1475174"/>
              <a:gd name="connsiteX7" fmla="*/ 95365 w 3366916"/>
              <a:gd name="connsiteY7" fmla="*/ 1162613 h 1475174"/>
              <a:gd name="connsiteX8" fmla="*/ 108065 w 3366916"/>
              <a:gd name="connsiteY8" fmla="*/ 1327713 h 1475174"/>
              <a:gd name="connsiteX9" fmla="*/ 120765 w 3366916"/>
              <a:gd name="connsiteY9" fmla="*/ 1410263 h 1475174"/>
              <a:gd name="connsiteX10" fmla="*/ 171565 w 3366916"/>
              <a:gd name="connsiteY10" fmla="*/ 1454713 h 1475174"/>
              <a:gd name="connsiteX11" fmla="*/ 355715 w 3366916"/>
              <a:gd name="connsiteY11" fmla="*/ 1473763 h 1475174"/>
              <a:gd name="connsiteX12" fmla="*/ 558915 w 3366916"/>
              <a:gd name="connsiteY12" fmla="*/ 1473763 h 1475174"/>
              <a:gd name="connsiteX13" fmla="*/ 1187565 w 3366916"/>
              <a:gd name="connsiteY13" fmla="*/ 1467413 h 1475174"/>
              <a:gd name="connsiteX14" fmla="*/ 2482965 w 3366916"/>
              <a:gd name="connsiteY14" fmla="*/ 1467413 h 1475174"/>
              <a:gd name="connsiteX15" fmla="*/ 3137015 w 3366916"/>
              <a:gd name="connsiteY15" fmla="*/ 1467413 h 1475174"/>
              <a:gd name="connsiteX16" fmla="*/ 3187815 w 3366916"/>
              <a:gd name="connsiteY16" fmla="*/ 1454713 h 1475174"/>
              <a:gd name="connsiteX17" fmla="*/ 3264015 w 3366916"/>
              <a:gd name="connsiteY17" fmla="*/ 1422963 h 1475174"/>
              <a:gd name="connsiteX18" fmla="*/ 3302115 w 3366916"/>
              <a:gd name="connsiteY18" fmla="*/ 1384863 h 1475174"/>
              <a:gd name="connsiteX19" fmla="*/ 3340215 w 3366916"/>
              <a:gd name="connsiteY19" fmla="*/ 1207063 h 1475174"/>
              <a:gd name="connsiteX20" fmla="*/ 3365615 w 3366916"/>
              <a:gd name="connsiteY20" fmla="*/ 260913 h 1475174"/>
              <a:gd name="connsiteX21" fmla="*/ 3360162 w 3366916"/>
              <a:gd name="connsiteY21" fmla="*/ 143441 h 1475174"/>
              <a:gd name="connsiteX22" fmla="*/ 3333865 w 3366916"/>
              <a:gd name="connsiteY22" fmla="*/ 70413 h 1475174"/>
              <a:gd name="connsiteX23" fmla="*/ 3308465 w 3366916"/>
              <a:gd name="connsiteY23" fmla="*/ 38663 h 1475174"/>
              <a:gd name="connsiteX24" fmla="*/ 3257665 w 3366916"/>
              <a:gd name="connsiteY24" fmla="*/ 19613 h 1475174"/>
              <a:gd name="connsiteX25" fmla="*/ 3225915 w 3366916"/>
              <a:gd name="connsiteY25" fmla="*/ 13263 h 1475174"/>
              <a:gd name="connsiteX26" fmla="*/ 3111615 w 3366916"/>
              <a:gd name="connsiteY26" fmla="*/ 6913 h 1475174"/>
              <a:gd name="connsiteX27" fmla="*/ 3041765 w 3366916"/>
              <a:gd name="connsiteY27" fmla="*/ 6913 h 1475174"/>
              <a:gd name="connsiteX28" fmla="*/ 254115 w 3366916"/>
              <a:gd name="connsiteY28" fmla="*/ 6913 h 1475174"/>
              <a:gd name="connsiteX0" fmla="*/ 254115 w 3368387"/>
              <a:gd name="connsiteY0" fmla="*/ 6913 h 1475174"/>
              <a:gd name="connsiteX1" fmla="*/ 171565 w 3368387"/>
              <a:gd name="connsiteY1" fmla="*/ 563 h 1475174"/>
              <a:gd name="connsiteX2" fmla="*/ 95365 w 3368387"/>
              <a:gd name="connsiteY2" fmla="*/ 19613 h 1475174"/>
              <a:gd name="connsiteX3" fmla="*/ 19165 w 3368387"/>
              <a:gd name="connsiteY3" fmla="*/ 64063 h 1475174"/>
              <a:gd name="connsiteX4" fmla="*/ 115 w 3368387"/>
              <a:gd name="connsiteY4" fmla="*/ 191063 h 1475174"/>
              <a:gd name="connsiteX5" fmla="*/ 12815 w 3368387"/>
              <a:gd name="connsiteY5" fmla="*/ 362513 h 1475174"/>
              <a:gd name="connsiteX6" fmla="*/ 44565 w 3368387"/>
              <a:gd name="connsiteY6" fmla="*/ 692713 h 1475174"/>
              <a:gd name="connsiteX7" fmla="*/ 95365 w 3368387"/>
              <a:gd name="connsiteY7" fmla="*/ 1162613 h 1475174"/>
              <a:gd name="connsiteX8" fmla="*/ 108065 w 3368387"/>
              <a:gd name="connsiteY8" fmla="*/ 1327713 h 1475174"/>
              <a:gd name="connsiteX9" fmla="*/ 120765 w 3368387"/>
              <a:gd name="connsiteY9" fmla="*/ 1410263 h 1475174"/>
              <a:gd name="connsiteX10" fmla="*/ 171565 w 3368387"/>
              <a:gd name="connsiteY10" fmla="*/ 1454713 h 1475174"/>
              <a:gd name="connsiteX11" fmla="*/ 355715 w 3368387"/>
              <a:gd name="connsiteY11" fmla="*/ 1473763 h 1475174"/>
              <a:gd name="connsiteX12" fmla="*/ 558915 w 3368387"/>
              <a:gd name="connsiteY12" fmla="*/ 1473763 h 1475174"/>
              <a:gd name="connsiteX13" fmla="*/ 1187565 w 3368387"/>
              <a:gd name="connsiteY13" fmla="*/ 1467413 h 1475174"/>
              <a:gd name="connsiteX14" fmla="*/ 2482965 w 3368387"/>
              <a:gd name="connsiteY14" fmla="*/ 1467413 h 1475174"/>
              <a:gd name="connsiteX15" fmla="*/ 3137015 w 3368387"/>
              <a:gd name="connsiteY15" fmla="*/ 1467413 h 1475174"/>
              <a:gd name="connsiteX16" fmla="*/ 3187815 w 3368387"/>
              <a:gd name="connsiteY16" fmla="*/ 1454713 h 1475174"/>
              <a:gd name="connsiteX17" fmla="*/ 3264015 w 3368387"/>
              <a:gd name="connsiteY17" fmla="*/ 1422963 h 1475174"/>
              <a:gd name="connsiteX18" fmla="*/ 3302115 w 3368387"/>
              <a:gd name="connsiteY18" fmla="*/ 1384863 h 1475174"/>
              <a:gd name="connsiteX19" fmla="*/ 3340215 w 3368387"/>
              <a:gd name="connsiteY19" fmla="*/ 1207063 h 1475174"/>
              <a:gd name="connsiteX20" fmla="*/ 3367306 w 3368387"/>
              <a:gd name="connsiteY20" fmla="*/ 326797 h 1475174"/>
              <a:gd name="connsiteX21" fmla="*/ 3360162 w 3368387"/>
              <a:gd name="connsiteY21" fmla="*/ 143441 h 1475174"/>
              <a:gd name="connsiteX22" fmla="*/ 3333865 w 3368387"/>
              <a:gd name="connsiteY22" fmla="*/ 70413 h 1475174"/>
              <a:gd name="connsiteX23" fmla="*/ 3308465 w 3368387"/>
              <a:gd name="connsiteY23" fmla="*/ 38663 h 1475174"/>
              <a:gd name="connsiteX24" fmla="*/ 3257665 w 3368387"/>
              <a:gd name="connsiteY24" fmla="*/ 19613 h 1475174"/>
              <a:gd name="connsiteX25" fmla="*/ 3225915 w 3368387"/>
              <a:gd name="connsiteY25" fmla="*/ 13263 h 1475174"/>
              <a:gd name="connsiteX26" fmla="*/ 3111615 w 3368387"/>
              <a:gd name="connsiteY26" fmla="*/ 6913 h 1475174"/>
              <a:gd name="connsiteX27" fmla="*/ 3041765 w 3368387"/>
              <a:gd name="connsiteY27" fmla="*/ 6913 h 1475174"/>
              <a:gd name="connsiteX28" fmla="*/ 254115 w 3368387"/>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137015 w 3368651"/>
              <a:gd name="connsiteY15" fmla="*/ 1467413 h 1475174"/>
              <a:gd name="connsiteX16" fmla="*/ 3187815 w 3368651"/>
              <a:gd name="connsiteY16" fmla="*/ 1454713 h 1475174"/>
              <a:gd name="connsiteX17" fmla="*/ 3264015 w 3368651"/>
              <a:gd name="connsiteY17" fmla="*/ 1422963 h 1475174"/>
              <a:gd name="connsiteX18" fmla="*/ 3302115 w 3368651"/>
              <a:gd name="connsiteY18" fmla="*/ 1384863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137015 w 3368651"/>
              <a:gd name="connsiteY15" fmla="*/ 1467413 h 1475174"/>
              <a:gd name="connsiteX16" fmla="*/ 3187815 w 3368651"/>
              <a:gd name="connsiteY16" fmla="*/ 1454713 h 1475174"/>
              <a:gd name="connsiteX17" fmla="*/ 3264015 w 3368651"/>
              <a:gd name="connsiteY17" fmla="*/ 1422963 h 1475174"/>
              <a:gd name="connsiteX18" fmla="*/ 3314918 w 3368651"/>
              <a:gd name="connsiteY18" fmla="*/ 1343591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041074 w 3368651"/>
              <a:gd name="connsiteY15" fmla="*/ 1465035 h 1475174"/>
              <a:gd name="connsiteX16" fmla="*/ 3187815 w 3368651"/>
              <a:gd name="connsiteY16" fmla="*/ 1454713 h 1475174"/>
              <a:gd name="connsiteX17" fmla="*/ 3264015 w 3368651"/>
              <a:gd name="connsiteY17" fmla="*/ 1422963 h 1475174"/>
              <a:gd name="connsiteX18" fmla="*/ 3314918 w 3368651"/>
              <a:gd name="connsiteY18" fmla="*/ 1343591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304121 w 3368651"/>
              <a:gd name="connsiteY0" fmla="*/ 3518 h 1476542"/>
              <a:gd name="connsiteX1" fmla="*/ 171565 w 3368651"/>
              <a:gd name="connsiteY1" fmla="*/ 1931 h 1476542"/>
              <a:gd name="connsiteX2" fmla="*/ 95365 w 3368651"/>
              <a:gd name="connsiteY2" fmla="*/ 20981 h 1476542"/>
              <a:gd name="connsiteX3" fmla="*/ 19165 w 3368651"/>
              <a:gd name="connsiteY3" fmla="*/ 65431 h 1476542"/>
              <a:gd name="connsiteX4" fmla="*/ 115 w 3368651"/>
              <a:gd name="connsiteY4" fmla="*/ 192431 h 1476542"/>
              <a:gd name="connsiteX5" fmla="*/ 12815 w 3368651"/>
              <a:gd name="connsiteY5" fmla="*/ 363881 h 1476542"/>
              <a:gd name="connsiteX6" fmla="*/ 44565 w 3368651"/>
              <a:gd name="connsiteY6" fmla="*/ 694081 h 1476542"/>
              <a:gd name="connsiteX7" fmla="*/ 95365 w 3368651"/>
              <a:gd name="connsiteY7" fmla="*/ 1163981 h 1476542"/>
              <a:gd name="connsiteX8" fmla="*/ 108065 w 3368651"/>
              <a:gd name="connsiteY8" fmla="*/ 1329081 h 1476542"/>
              <a:gd name="connsiteX9" fmla="*/ 120765 w 3368651"/>
              <a:gd name="connsiteY9" fmla="*/ 1411631 h 1476542"/>
              <a:gd name="connsiteX10" fmla="*/ 171565 w 3368651"/>
              <a:gd name="connsiteY10" fmla="*/ 1456081 h 1476542"/>
              <a:gd name="connsiteX11" fmla="*/ 355715 w 3368651"/>
              <a:gd name="connsiteY11" fmla="*/ 1475131 h 1476542"/>
              <a:gd name="connsiteX12" fmla="*/ 558915 w 3368651"/>
              <a:gd name="connsiteY12" fmla="*/ 1475131 h 1476542"/>
              <a:gd name="connsiteX13" fmla="*/ 1187565 w 3368651"/>
              <a:gd name="connsiteY13" fmla="*/ 1468781 h 1476542"/>
              <a:gd name="connsiteX14" fmla="*/ 2482965 w 3368651"/>
              <a:gd name="connsiteY14" fmla="*/ 1468781 h 1476542"/>
              <a:gd name="connsiteX15" fmla="*/ 3041074 w 3368651"/>
              <a:gd name="connsiteY15" fmla="*/ 1466403 h 1476542"/>
              <a:gd name="connsiteX16" fmla="*/ 3187815 w 3368651"/>
              <a:gd name="connsiteY16" fmla="*/ 1456081 h 1476542"/>
              <a:gd name="connsiteX17" fmla="*/ 3264015 w 3368651"/>
              <a:gd name="connsiteY17" fmla="*/ 1424331 h 1476542"/>
              <a:gd name="connsiteX18" fmla="*/ 3314918 w 3368651"/>
              <a:gd name="connsiteY18" fmla="*/ 1344959 h 1476542"/>
              <a:gd name="connsiteX19" fmla="*/ 3336349 w 3368651"/>
              <a:gd name="connsiteY19" fmla="*/ 1156840 h 1476542"/>
              <a:gd name="connsiteX20" fmla="*/ 3367306 w 3368651"/>
              <a:gd name="connsiteY20" fmla="*/ 328165 h 1476542"/>
              <a:gd name="connsiteX21" fmla="*/ 3360162 w 3368651"/>
              <a:gd name="connsiteY21" fmla="*/ 144809 h 1476542"/>
              <a:gd name="connsiteX22" fmla="*/ 3333865 w 3368651"/>
              <a:gd name="connsiteY22" fmla="*/ 71781 h 1476542"/>
              <a:gd name="connsiteX23" fmla="*/ 3308465 w 3368651"/>
              <a:gd name="connsiteY23" fmla="*/ 40031 h 1476542"/>
              <a:gd name="connsiteX24" fmla="*/ 3257665 w 3368651"/>
              <a:gd name="connsiteY24" fmla="*/ 20981 h 1476542"/>
              <a:gd name="connsiteX25" fmla="*/ 3225915 w 3368651"/>
              <a:gd name="connsiteY25" fmla="*/ 14631 h 1476542"/>
              <a:gd name="connsiteX26" fmla="*/ 3111615 w 3368651"/>
              <a:gd name="connsiteY26" fmla="*/ 8281 h 1476542"/>
              <a:gd name="connsiteX27" fmla="*/ 3041765 w 3368651"/>
              <a:gd name="connsiteY27" fmla="*/ 8281 h 1476542"/>
              <a:gd name="connsiteX28" fmla="*/ 304121 w 3368651"/>
              <a:gd name="connsiteY28" fmla="*/ 3518 h 1476542"/>
              <a:gd name="connsiteX0" fmla="*/ 304121 w 3368651"/>
              <a:gd name="connsiteY0" fmla="*/ 7213 h 1480237"/>
              <a:gd name="connsiteX1" fmla="*/ 188234 w 3368651"/>
              <a:gd name="connsiteY1" fmla="*/ 864 h 1480237"/>
              <a:gd name="connsiteX2" fmla="*/ 95365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04121 w 3368651"/>
              <a:gd name="connsiteY28" fmla="*/ 7213 h 1480237"/>
              <a:gd name="connsiteX0" fmla="*/ 304121 w 3368651"/>
              <a:gd name="connsiteY0" fmla="*/ 7213 h 1480237"/>
              <a:gd name="connsiteX1" fmla="*/ 188234 w 3368651"/>
              <a:gd name="connsiteY1" fmla="*/ 864 h 1480237"/>
              <a:gd name="connsiteX2" fmla="*/ 81078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04121 w 3368651"/>
              <a:gd name="connsiteY28" fmla="*/ 7213 h 1480237"/>
              <a:gd name="connsiteX0" fmla="*/ 325552 w 3368651"/>
              <a:gd name="connsiteY0" fmla="*/ 7213 h 1480237"/>
              <a:gd name="connsiteX1" fmla="*/ 188234 w 3368651"/>
              <a:gd name="connsiteY1" fmla="*/ 864 h 1480237"/>
              <a:gd name="connsiteX2" fmla="*/ 81078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25552 w 3368651"/>
              <a:gd name="connsiteY28" fmla="*/ 7213 h 1480237"/>
              <a:gd name="connsiteX0" fmla="*/ 325447 w 3368546"/>
              <a:gd name="connsiteY0" fmla="*/ 7213 h 1480237"/>
              <a:gd name="connsiteX1" fmla="*/ 188129 w 3368546"/>
              <a:gd name="connsiteY1" fmla="*/ 864 h 1480237"/>
              <a:gd name="connsiteX2" fmla="*/ 80973 w 3368546"/>
              <a:gd name="connsiteY2" fmla="*/ 24676 h 1480237"/>
              <a:gd name="connsiteX3" fmla="*/ 14297 w 3368546"/>
              <a:gd name="connsiteY3" fmla="*/ 81033 h 1480237"/>
              <a:gd name="connsiteX4" fmla="*/ 10 w 3368546"/>
              <a:gd name="connsiteY4" fmla="*/ 196126 h 1480237"/>
              <a:gd name="connsiteX5" fmla="*/ 12710 w 3368546"/>
              <a:gd name="connsiteY5" fmla="*/ 367576 h 1480237"/>
              <a:gd name="connsiteX6" fmla="*/ 44460 w 3368546"/>
              <a:gd name="connsiteY6" fmla="*/ 697776 h 1480237"/>
              <a:gd name="connsiteX7" fmla="*/ 95260 w 3368546"/>
              <a:gd name="connsiteY7" fmla="*/ 1167676 h 1480237"/>
              <a:gd name="connsiteX8" fmla="*/ 107960 w 3368546"/>
              <a:gd name="connsiteY8" fmla="*/ 1332776 h 1480237"/>
              <a:gd name="connsiteX9" fmla="*/ 120660 w 3368546"/>
              <a:gd name="connsiteY9" fmla="*/ 1415326 h 1480237"/>
              <a:gd name="connsiteX10" fmla="*/ 171460 w 3368546"/>
              <a:gd name="connsiteY10" fmla="*/ 1459776 h 1480237"/>
              <a:gd name="connsiteX11" fmla="*/ 355610 w 3368546"/>
              <a:gd name="connsiteY11" fmla="*/ 1478826 h 1480237"/>
              <a:gd name="connsiteX12" fmla="*/ 558810 w 3368546"/>
              <a:gd name="connsiteY12" fmla="*/ 1478826 h 1480237"/>
              <a:gd name="connsiteX13" fmla="*/ 1187460 w 3368546"/>
              <a:gd name="connsiteY13" fmla="*/ 1472476 h 1480237"/>
              <a:gd name="connsiteX14" fmla="*/ 2482860 w 3368546"/>
              <a:gd name="connsiteY14" fmla="*/ 1472476 h 1480237"/>
              <a:gd name="connsiteX15" fmla="*/ 3040969 w 3368546"/>
              <a:gd name="connsiteY15" fmla="*/ 1470098 h 1480237"/>
              <a:gd name="connsiteX16" fmla="*/ 3187710 w 3368546"/>
              <a:gd name="connsiteY16" fmla="*/ 1459776 h 1480237"/>
              <a:gd name="connsiteX17" fmla="*/ 3263910 w 3368546"/>
              <a:gd name="connsiteY17" fmla="*/ 1428026 h 1480237"/>
              <a:gd name="connsiteX18" fmla="*/ 3314813 w 3368546"/>
              <a:gd name="connsiteY18" fmla="*/ 1348654 h 1480237"/>
              <a:gd name="connsiteX19" fmla="*/ 3336244 w 3368546"/>
              <a:gd name="connsiteY19" fmla="*/ 1160535 h 1480237"/>
              <a:gd name="connsiteX20" fmla="*/ 3367201 w 3368546"/>
              <a:gd name="connsiteY20" fmla="*/ 331860 h 1480237"/>
              <a:gd name="connsiteX21" fmla="*/ 3360057 w 3368546"/>
              <a:gd name="connsiteY21" fmla="*/ 148504 h 1480237"/>
              <a:gd name="connsiteX22" fmla="*/ 3333760 w 3368546"/>
              <a:gd name="connsiteY22" fmla="*/ 75476 h 1480237"/>
              <a:gd name="connsiteX23" fmla="*/ 3308360 w 3368546"/>
              <a:gd name="connsiteY23" fmla="*/ 43726 h 1480237"/>
              <a:gd name="connsiteX24" fmla="*/ 3257560 w 3368546"/>
              <a:gd name="connsiteY24" fmla="*/ 24676 h 1480237"/>
              <a:gd name="connsiteX25" fmla="*/ 3225810 w 3368546"/>
              <a:gd name="connsiteY25" fmla="*/ 18326 h 1480237"/>
              <a:gd name="connsiteX26" fmla="*/ 3111510 w 3368546"/>
              <a:gd name="connsiteY26" fmla="*/ 11976 h 1480237"/>
              <a:gd name="connsiteX27" fmla="*/ 3041660 w 3368546"/>
              <a:gd name="connsiteY27" fmla="*/ 11976 h 1480237"/>
              <a:gd name="connsiteX28" fmla="*/ 325447 w 3368546"/>
              <a:gd name="connsiteY28" fmla="*/ 7213 h 1480237"/>
              <a:gd name="connsiteX0" fmla="*/ 325447 w 3368546"/>
              <a:gd name="connsiteY0" fmla="*/ 5196 h 1478220"/>
              <a:gd name="connsiteX1" fmla="*/ 173842 w 3368546"/>
              <a:gd name="connsiteY1" fmla="*/ 1228 h 1478220"/>
              <a:gd name="connsiteX2" fmla="*/ 80973 w 3368546"/>
              <a:gd name="connsiteY2" fmla="*/ 22659 h 1478220"/>
              <a:gd name="connsiteX3" fmla="*/ 14297 w 3368546"/>
              <a:gd name="connsiteY3" fmla="*/ 79016 h 1478220"/>
              <a:gd name="connsiteX4" fmla="*/ 10 w 3368546"/>
              <a:gd name="connsiteY4" fmla="*/ 194109 h 1478220"/>
              <a:gd name="connsiteX5" fmla="*/ 12710 w 3368546"/>
              <a:gd name="connsiteY5" fmla="*/ 365559 h 1478220"/>
              <a:gd name="connsiteX6" fmla="*/ 44460 w 3368546"/>
              <a:gd name="connsiteY6" fmla="*/ 695759 h 1478220"/>
              <a:gd name="connsiteX7" fmla="*/ 95260 w 3368546"/>
              <a:gd name="connsiteY7" fmla="*/ 1165659 h 1478220"/>
              <a:gd name="connsiteX8" fmla="*/ 107960 w 3368546"/>
              <a:gd name="connsiteY8" fmla="*/ 1330759 h 1478220"/>
              <a:gd name="connsiteX9" fmla="*/ 120660 w 3368546"/>
              <a:gd name="connsiteY9" fmla="*/ 1413309 h 1478220"/>
              <a:gd name="connsiteX10" fmla="*/ 171460 w 3368546"/>
              <a:gd name="connsiteY10" fmla="*/ 1457759 h 1478220"/>
              <a:gd name="connsiteX11" fmla="*/ 355610 w 3368546"/>
              <a:gd name="connsiteY11" fmla="*/ 1476809 h 1478220"/>
              <a:gd name="connsiteX12" fmla="*/ 558810 w 3368546"/>
              <a:gd name="connsiteY12" fmla="*/ 1476809 h 1478220"/>
              <a:gd name="connsiteX13" fmla="*/ 1187460 w 3368546"/>
              <a:gd name="connsiteY13" fmla="*/ 1470459 h 1478220"/>
              <a:gd name="connsiteX14" fmla="*/ 2482860 w 3368546"/>
              <a:gd name="connsiteY14" fmla="*/ 1470459 h 1478220"/>
              <a:gd name="connsiteX15" fmla="*/ 3040969 w 3368546"/>
              <a:gd name="connsiteY15" fmla="*/ 1468081 h 1478220"/>
              <a:gd name="connsiteX16" fmla="*/ 3187710 w 3368546"/>
              <a:gd name="connsiteY16" fmla="*/ 1457759 h 1478220"/>
              <a:gd name="connsiteX17" fmla="*/ 3263910 w 3368546"/>
              <a:gd name="connsiteY17" fmla="*/ 1426009 h 1478220"/>
              <a:gd name="connsiteX18" fmla="*/ 3314813 w 3368546"/>
              <a:gd name="connsiteY18" fmla="*/ 1346637 h 1478220"/>
              <a:gd name="connsiteX19" fmla="*/ 3336244 w 3368546"/>
              <a:gd name="connsiteY19" fmla="*/ 1158518 h 1478220"/>
              <a:gd name="connsiteX20" fmla="*/ 3367201 w 3368546"/>
              <a:gd name="connsiteY20" fmla="*/ 329843 h 1478220"/>
              <a:gd name="connsiteX21" fmla="*/ 3360057 w 3368546"/>
              <a:gd name="connsiteY21" fmla="*/ 146487 h 1478220"/>
              <a:gd name="connsiteX22" fmla="*/ 3333760 w 3368546"/>
              <a:gd name="connsiteY22" fmla="*/ 73459 h 1478220"/>
              <a:gd name="connsiteX23" fmla="*/ 3308360 w 3368546"/>
              <a:gd name="connsiteY23" fmla="*/ 41709 h 1478220"/>
              <a:gd name="connsiteX24" fmla="*/ 3257560 w 3368546"/>
              <a:gd name="connsiteY24" fmla="*/ 22659 h 1478220"/>
              <a:gd name="connsiteX25" fmla="*/ 3225810 w 3368546"/>
              <a:gd name="connsiteY25" fmla="*/ 16309 h 1478220"/>
              <a:gd name="connsiteX26" fmla="*/ 3111510 w 3368546"/>
              <a:gd name="connsiteY26" fmla="*/ 9959 h 1478220"/>
              <a:gd name="connsiteX27" fmla="*/ 3041660 w 3368546"/>
              <a:gd name="connsiteY27" fmla="*/ 9959 h 1478220"/>
              <a:gd name="connsiteX28" fmla="*/ 325447 w 3368546"/>
              <a:gd name="connsiteY28" fmla="*/ 5196 h 1478220"/>
              <a:gd name="connsiteX0" fmla="*/ 344497 w 3368546"/>
              <a:gd name="connsiteY0" fmla="*/ 1551 h 1484100"/>
              <a:gd name="connsiteX1" fmla="*/ 173842 w 3368546"/>
              <a:gd name="connsiteY1" fmla="*/ 7108 h 1484100"/>
              <a:gd name="connsiteX2" fmla="*/ 80973 w 3368546"/>
              <a:gd name="connsiteY2" fmla="*/ 28539 h 1484100"/>
              <a:gd name="connsiteX3" fmla="*/ 14297 w 3368546"/>
              <a:gd name="connsiteY3" fmla="*/ 84896 h 1484100"/>
              <a:gd name="connsiteX4" fmla="*/ 10 w 3368546"/>
              <a:gd name="connsiteY4" fmla="*/ 199989 h 1484100"/>
              <a:gd name="connsiteX5" fmla="*/ 12710 w 3368546"/>
              <a:gd name="connsiteY5" fmla="*/ 371439 h 1484100"/>
              <a:gd name="connsiteX6" fmla="*/ 44460 w 3368546"/>
              <a:gd name="connsiteY6" fmla="*/ 701639 h 1484100"/>
              <a:gd name="connsiteX7" fmla="*/ 95260 w 3368546"/>
              <a:gd name="connsiteY7" fmla="*/ 1171539 h 1484100"/>
              <a:gd name="connsiteX8" fmla="*/ 107960 w 3368546"/>
              <a:gd name="connsiteY8" fmla="*/ 1336639 h 1484100"/>
              <a:gd name="connsiteX9" fmla="*/ 120660 w 3368546"/>
              <a:gd name="connsiteY9" fmla="*/ 1419189 h 1484100"/>
              <a:gd name="connsiteX10" fmla="*/ 171460 w 3368546"/>
              <a:gd name="connsiteY10" fmla="*/ 1463639 h 1484100"/>
              <a:gd name="connsiteX11" fmla="*/ 355610 w 3368546"/>
              <a:gd name="connsiteY11" fmla="*/ 1482689 h 1484100"/>
              <a:gd name="connsiteX12" fmla="*/ 558810 w 3368546"/>
              <a:gd name="connsiteY12" fmla="*/ 1482689 h 1484100"/>
              <a:gd name="connsiteX13" fmla="*/ 1187460 w 3368546"/>
              <a:gd name="connsiteY13" fmla="*/ 1476339 h 1484100"/>
              <a:gd name="connsiteX14" fmla="*/ 2482860 w 3368546"/>
              <a:gd name="connsiteY14" fmla="*/ 1476339 h 1484100"/>
              <a:gd name="connsiteX15" fmla="*/ 3040969 w 3368546"/>
              <a:gd name="connsiteY15" fmla="*/ 1473961 h 1484100"/>
              <a:gd name="connsiteX16" fmla="*/ 3187710 w 3368546"/>
              <a:gd name="connsiteY16" fmla="*/ 1463639 h 1484100"/>
              <a:gd name="connsiteX17" fmla="*/ 3263910 w 3368546"/>
              <a:gd name="connsiteY17" fmla="*/ 1431889 h 1484100"/>
              <a:gd name="connsiteX18" fmla="*/ 3314813 w 3368546"/>
              <a:gd name="connsiteY18" fmla="*/ 1352517 h 1484100"/>
              <a:gd name="connsiteX19" fmla="*/ 3336244 w 3368546"/>
              <a:gd name="connsiteY19" fmla="*/ 1164398 h 1484100"/>
              <a:gd name="connsiteX20" fmla="*/ 3367201 w 3368546"/>
              <a:gd name="connsiteY20" fmla="*/ 335723 h 1484100"/>
              <a:gd name="connsiteX21" fmla="*/ 3360057 w 3368546"/>
              <a:gd name="connsiteY21" fmla="*/ 152367 h 1484100"/>
              <a:gd name="connsiteX22" fmla="*/ 3333760 w 3368546"/>
              <a:gd name="connsiteY22" fmla="*/ 79339 h 1484100"/>
              <a:gd name="connsiteX23" fmla="*/ 3308360 w 3368546"/>
              <a:gd name="connsiteY23" fmla="*/ 47589 h 1484100"/>
              <a:gd name="connsiteX24" fmla="*/ 3257560 w 3368546"/>
              <a:gd name="connsiteY24" fmla="*/ 28539 h 1484100"/>
              <a:gd name="connsiteX25" fmla="*/ 3225810 w 3368546"/>
              <a:gd name="connsiteY25" fmla="*/ 22189 h 1484100"/>
              <a:gd name="connsiteX26" fmla="*/ 3111510 w 3368546"/>
              <a:gd name="connsiteY26" fmla="*/ 15839 h 1484100"/>
              <a:gd name="connsiteX27" fmla="*/ 3041660 w 3368546"/>
              <a:gd name="connsiteY27" fmla="*/ 15839 h 1484100"/>
              <a:gd name="connsiteX28" fmla="*/ 344497 w 3368546"/>
              <a:gd name="connsiteY28" fmla="*/ 1551 h 1484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3368546" h="1484100">
                <a:moveTo>
                  <a:pt x="344497" y="1551"/>
                </a:moveTo>
                <a:cubicBezTo>
                  <a:pt x="316451" y="-2683"/>
                  <a:pt x="217763" y="2610"/>
                  <a:pt x="173842" y="7108"/>
                </a:cubicBezTo>
                <a:cubicBezTo>
                  <a:pt x="129921" y="11606"/>
                  <a:pt x="107564" y="15574"/>
                  <a:pt x="80973" y="28539"/>
                </a:cubicBezTo>
                <a:cubicBezTo>
                  <a:pt x="54382" y="41504"/>
                  <a:pt x="27791" y="56321"/>
                  <a:pt x="14297" y="84896"/>
                </a:cubicBezTo>
                <a:cubicBezTo>
                  <a:pt x="803" y="113471"/>
                  <a:pt x="274" y="152232"/>
                  <a:pt x="10" y="199989"/>
                </a:cubicBezTo>
                <a:cubicBezTo>
                  <a:pt x="-254" y="247746"/>
                  <a:pt x="5302" y="287831"/>
                  <a:pt x="12710" y="371439"/>
                </a:cubicBezTo>
                <a:cubicBezTo>
                  <a:pt x="20118" y="455047"/>
                  <a:pt x="30702" y="568289"/>
                  <a:pt x="44460" y="701639"/>
                </a:cubicBezTo>
                <a:cubicBezTo>
                  <a:pt x="58218" y="834989"/>
                  <a:pt x="84677" y="1065706"/>
                  <a:pt x="95260" y="1171539"/>
                </a:cubicBezTo>
                <a:cubicBezTo>
                  <a:pt x="105843" y="1277372"/>
                  <a:pt x="103727" y="1295364"/>
                  <a:pt x="107960" y="1336639"/>
                </a:cubicBezTo>
                <a:cubicBezTo>
                  <a:pt x="112193" y="1377914"/>
                  <a:pt x="110077" y="1398022"/>
                  <a:pt x="120660" y="1419189"/>
                </a:cubicBezTo>
                <a:cubicBezTo>
                  <a:pt x="131243" y="1440356"/>
                  <a:pt x="132302" y="1453056"/>
                  <a:pt x="171460" y="1463639"/>
                </a:cubicBezTo>
                <a:cubicBezTo>
                  <a:pt x="210618" y="1474222"/>
                  <a:pt x="291052" y="1479514"/>
                  <a:pt x="355610" y="1482689"/>
                </a:cubicBezTo>
                <a:cubicBezTo>
                  <a:pt x="420168" y="1485864"/>
                  <a:pt x="558810" y="1482689"/>
                  <a:pt x="558810" y="1482689"/>
                </a:cubicBezTo>
                <a:lnTo>
                  <a:pt x="1187460" y="1476339"/>
                </a:lnTo>
                <a:lnTo>
                  <a:pt x="2482860" y="1476339"/>
                </a:lnTo>
                <a:lnTo>
                  <a:pt x="3040969" y="1473961"/>
                </a:lnTo>
                <a:cubicBezTo>
                  <a:pt x="3158444" y="1471844"/>
                  <a:pt x="3150553" y="1470651"/>
                  <a:pt x="3187710" y="1463639"/>
                </a:cubicBezTo>
                <a:cubicBezTo>
                  <a:pt x="3224867" y="1456627"/>
                  <a:pt x="3242726" y="1450409"/>
                  <a:pt x="3263910" y="1431889"/>
                </a:cubicBezTo>
                <a:cubicBezTo>
                  <a:pt x="3285094" y="1413369"/>
                  <a:pt x="3302757" y="1397099"/>
                  <a:pt x="3314813" y="1352517"/>
                </a:cubicBezTo>
                <a:cubicBezTo>
                  <a:pt x="3326869" y="1307935"/>
                  <a:pt x="3327513" y="1333864"/>
                  <a:pt x="3336244" y="1164398"/>
                </a:cubicBezTo>
                <a:cubicBezTo>
                  <a:pt x="3344975" y="994932"/>
                  <a:pt x="3363232" y="504395"/>
                  <a:pt x="3367201" y="335723"/>
                </a:cubicBezTo>
                <a:cubicBezTo>
                  <a:pt x="3371170" y="167051"/>
                  <a:pt x="3365630" y="195097"/>
                  <a:pt x="3360057" y="152367"/>
                </a:cubicBezTo>
                <a:cubicBezTo>
                  <a:pt x="3354484" y="109637"/>
                  <a:pt x="3342376" y="96802"/>
                  <a:pt x="3333760" y="79339"/>
                </a:cubicBezTo>
                <a:cubicBezTo>
                  <a:pt x="3325144" y="61876"/>
                  <a:pt x="3321060" y="56056"/>
                  <a:pt x="3308360" y="47589"/>
                </a:cubicBezTo>
                <a:cubicBezTo>
                  <a:pt x="3295660" y="39122"/>
                  <a:pt x="3271318" y="32772"/>
                  <a:pt x="3257560" y="28539"/>
                </a:cubicBezTo>
                <a:cubicBezTo>
                  <a:pt x="3243802" y="24306"/>
                  <a:pt x="3250152" y="24306"/>
                  <a:pt x="3225810" y="22189"/>
                </a:cubicBezTo>
                <a:cubicBezTo>
                  <a:pt x="3201468" y="20072"/>
                  <a:pt x="3142202" y="16897"/>
                  <a:pt x="3111510" y="15839"/>
                </a:cubicBezTo>
                <a:cubicBezTo>
                  <a:pt x="3080818" y="14781"/>
                  <a:pt x="3041660" y="15839"/>
                  <a:pt x="3041660" y="15839"/>
                </a:cubicBezTo>
                <a:lnTo>
                  <a:pt x="344497" y="1551"/>
                </a:lnTo>
                <a:close/>
              </a:path>
            </a:pathLst>
          </a:custGeom>
          <a:solidFill>
            <a:srgbClr val="3E4F93"/>
          </a:solidFill>
          <a:ln w="57150" cap="rnd">
            <a:solidFill>
              <a:srgbClr val="33487A"/>
            </a:solidFill>
            <a:round/>
          </a:ln>
          <a:effectLst>
            <a:outerShdw blurRad="63500" sx="102000" sy="102000" algn="ctr" rotWithShape="0">
              <a:schemeClr val="bg2">
                <a:lumMod val="25000"/>
                <a:alpha val="40000"/>
              </a:schemeClr>
            </a:outerShdw>
          </a:effectLst>
          <a:scene3d>
            <a:camera prst="orthographicFront"/>
            <a:lightRig rig="threePt" dir="t"/>
          </a:scene3d>
          <a:sp3d extrusionH="6350" contourW="38100">
            <a:extrusionClr>
              <a:schemeClr val="tx1"/>
            </a:extrusionClr>
            <a:contourClr>
              <a:schemeClr val="bg1"/>
            </a:contourClr>
          </a:sp3d>
        </p:spPr>
        <p:style>
          <a:lnRef idx="2">
            <a:schemeClr val="accent1">
              <a:shade val="50000"/>
            </a:schemeClr>
          </a:lnRef>
          <a:fillRef idx="1">
            <a:schemeClr val="accent1"/>
          </a:fillRef>
          <a:effectRef idx="0">
            <a:schemeClr val="accent1"/>
          </a:effectRef>
          <a:fontRef idx="minor">
            <a:schemeClr val="lt1"/>
          </a:fontRef>
        </p:style>
        <p:txBody>
          <a:bodyPr tIns="0" rtlCol="0" anchor="ctr"/>
          <a:lstStyle/>
          <a:p>
            <a:pPr algn="ctr"/>
            <a:r>
              <a:rPr lang="he-IL" sz="2800" dirty="0">
                <a:solidFill>
                  <a:schemeClr val="bg1"/>
                </a:solidFill>
                <a:latin typeface="Calibri" panose="020F0502020204030204" pitchFamily="34" charset="0"/>
                <a:cs typeface="Calibri" panose="020F0502020204030204" pitchFamily="34" charset="0"/>
              </a:rPr>
              <a:t>לַחֲצוּ עָלַי לְהַצָגַת תְשוּבָה 2.</a:t>
            </a:r>
            <a:endParaRPr lang="en-IL" sz="2800" dirty="0">
              <a:latin typeface="Calibri" panose="020F0502020204030204" pitchFamily="34" charset="0"/>
              <a:cs typeface="Calibri" panose="020F0502020204030204" pitchFamily="34" charset="0"/>
            </a:endParaRPr>
          </a:p>
        </p:txBody>
      </p:sp>
      <p:sp>
        <p:nvSpPr>
          <p:cNvPr id="4" name="תיבת טקסט 3">
            <a:extLst>
              <a:ext uri="{FF2B5EF4-FFF2-40B4-BE49-F238E27FC236}">
                <a16:creationId xmlns:a16="http://schemas.microsoft.com/office/drawing/2014/main" id="{76A5E7D6-C14E-4A5E-B11E-C0819B54EE45}"/>
              </a:ext>
            </a:extLst>
          </p:cNvPr>
          <p:cNvSpPr txBox="1"/>
          <p:nvPr/>
        </p:nvSpPr>
        <p:spPr>
          <a:xfrm>
            <a:off x="7008817" y="2157179"/>
            <a:ext cx="5041669" cy="1077218"/>
          </a:xfrm>
          <a:prstGeom prst="rect">
            <a:avLst/>
          </a:prstGeom>
          <a:noFill/>
        </p:spPr>
        <p:txBody>
          <a:bodyPr wrap="square" rtlCol="1">
            <a:spAutoFit/>
          </a:bodyPr>
          <a:lstStyle/>
          <a:p>
            <a:r>
              <a:rPr lang="he-IL" sz="2800" dirty="0">
                <a:latin typeface="Calibri" panose="020F0502020204030204" pitchFamily="34" charset="0"/>
                <a:cs typeface="Calibri" panose="020F0502020204030204" pitchFamily="34" charset="0"/>
              </a:rPr>
              <a:t>1. לִיאוֹר קִבֵּל 7 שְקָלִים עֹדֶף.</a:t>
            </a:r>
          </a:p>
          <a:p>
            <a:pPr algn="ctr" rtl="0"/>
            <a:r>
              <a:rPr lang="en-US" sz="2800" dirty="0">
                <a:solidFill>
                  <a:srgbClr val="45579E"/>
                </a:solidFill>
                <a:latin typeface="Calibri" panose="020F0502020204030204" pitchFamily="34" charset="0"/>
                <a:cs typeface="Calibri" panose="020F0502020204030204" pitchFamily="34" charset="0"/>
              </a:rPr>
              <a:t>   </a:t>
            </a:r>
            <a:r>
              <a:rPr lang="he-IL" sz="2800" dirty="0">
                <a:solidFill>
                  <a:srgbClr val="45579E"/>
                </a:solidFill>
                <a:latin typeface="Calibri" panose="020F0502020204030204" pitchFamily="34" charset="0"/>
                <a:cs typeface="Calibri" panose="020F0502020204030204" pitchFamily="34" charset="0"/>
              </a:rPr>
              <a:t>           </a:t>
            </a:r>
            <a:r>
              <a:rPr lang="en-US" sz="3600" dirty="0">
                <a:solidFill>
                  <a:srgbClr val="45579E"/>
                </a:solidFill>
                <a:latin typeface="Calibri" panose="020F0502020204030204" pitchFamily="34" charset="0"/>
                <a:cs typeface="Calibri" panose="020F0502020204030204" pitchFamily="34" charset="0"/>
              </a:rPr>
              <a:t>10-3=7</a:t>
            </a:r>
            <a:r>
              <a:rPr lang="en-US" sz="2800" dirty="0">
                <a:solidFill>
                  <a:srgbClr val="45579E"/>
                </a:solidFill>
                <a:latin typeface="Calibri" panose="020F0502020204030204" pitchFamily="34" charset="0"/>
                <a:cs typeface="Calibri" panose="020F0502020204030204" pitchFamily="34" charset="0"/>
              </a:rPr>
              <a:t>   </a:t>
            </a:r>
            <a:endParaRPr lang="he-IL" sz="2800" dirty="0">
              <a:solidFill>
                <a:srgbClr val="45579E"/>
              </a:solidFill>
              <a:latin typeface="Calibri" panose="020F0502020204030204" pitchFamily="34" charset="0"/>
              <a:cs typeface="Calibri" panose="020F0502020204030204" pitchFamily="34" charset="0"/>
            </a:endParaRPr>
          </a:p>
        </p:txBody>
      </p:sp>
      <p:cxnSp>
        <p:nvCxnSpPr>
          <p:cNvPr id="13" name="מחבר ישר 12">
            <a:extLst>
              <a:ext uri="{FF2B5EF4-FFF2-40B4-BE49-F238E27FC236}">
                <a16:creationId xmlns:a16="http://schemas.microsoft.com/office/drawing/2014/main" id="{136063D5-EFE0-40D7-BFB3-F8A83C86720E}"/>
              </a:ext>
            </a:extLst>
          </p:cNvPr>
          <p:cNvCxnSpPr>
            <a:cxnSpLocks/>
          </p:cNvCxnSpPr>
          <p:nvPr/>
        </p:nvCxnSpPr>
        <p:spPr>
          <a:xfrm flipH="1">
            <a:off x="1034562" y="1994993"/>
            <a:ext cx="10983871" cy="0"/>
          </a:xfrm>
          <a:prstGeom prst="line">
            <a:avLst/>
          </a:prstGeom>
          <a:ln w="28575">
            <a:solidFill>
              <a:schemeClr val="accent5"/>
            </a:solidFill>
            <a:prstDash val="sysDash"/>
          </a:ln>
        </p:spPr>
        <p:style>
          <a:lnRef idx="1">
            <a:schemeClr val="accent1"/>
          </a:lnRef>
          <a:fillRef idx="0">
            <a:schemeClr val="accent1"/>
          </a:fillRef>
          <a:effectRef idx="0">
            <a:schemeClr val="accent1"/>
          </a:effectRef>
          <a:fontRef idx="minor">
            <a:schemeClr val="tx1"/>
          </a:fontRef>
        </p:style>
      </p:cxnSp>
      <p:sp>
        <p:nvSpPr>
          <p:cNvPr id="3" name="תיבת טקסט 2">
            <a:extLst>
              <a:ext uri="{FF2B5EF4-FFF2-40B4-BE49-F238E27FC236}">
                <a16:creationId xmlns:a16="http://schemas.microsoft.com/office/drawing/2014/main" id="{CF054C4F-26E2-4B41-9E70-2CE2F96FCB82}"/>
              </a:ext>
            </a:extLst>
          </p:cNvPr>
          <p:cNvSpPr txBox="1"/>
          <p:nvPr/>
        </p:nvSpPr>
        <p:spPr>
          <a:xfrm>
            <a:off x="7008817" y="3337632"/>
            <a:ext cx="5051383" cy="954107"/>
          </a:xfrm>
          <a:prstGeom prst="rect">
            <a:avLst/>
          </a:prstGeom>
          <a:noFill/>
        </p:spPr>
        <p:txBody>
          <a:bodyPr wrap="none" rtlCol="1">
            <a:spAutoFit/>
          </a:bodyPr>
          <a:lstStyle/>
          <a:p>
            <a:r>
              <a:rPr lang="he-IL" sz="2800" dirty="0">
                <a:latin typeface="Calibri" panose="020F0502020204030204" pitchFamily="34" charset="0"/>
                <a:cs typeface="Calibri" panose="020F0502020204030204" pitchFamily="34" charset="0"/>
              </a:rPr>
              <a:t>2.</a:t>
            </a:r>
            <a:r>
              <a:rPr lang="he-IL" dirty="0">
                <a:latin typeface="Calibri" panose="020F0502020204030204" pitchFamily="34" charset="0"/>
                <a:cs typeface="Calibri" panose="020F0502020204030204" pitchFamily="34" charset="0"/>
              </a:rPr>
              <a:t> </a:t>
            </a:r>
            <a:r>
              <a:rPr lang="he-IL" sz="2800" dirty="0">
                <a:latin typeface="Calibri" panose="020F0502020204030204" pitchFamily="34" charset="0"/>
                <a:cs typeface="Calibri" panose="020F0502020204030204" pitchFamily="34" charset="0"/>
              </a:rPr>
              <a:t>הִנֵה כַּמָה דֻגְמָאוֹת לְהַצָגַת 7 שְקָלִים </a:t>
            </a:r>
          </a:p>
          <a:p>
            <a:r>
              <a:rPr lang="he-IL" sz="2800" dirty="0">
                <a:latin typeface="Calibri" panose="020F0502020204030204" pitchFamily="34" charset="0"/>
                <a:cs typeface="Calibri" panose="020F0502020204030204" pitchFamily="34" charset="0"/>
              </a:rPr>
              <a:t>    בַּ־5 מַטְבְּעוֹת.</a:t>
            </a:r>
          </a:p>
        </p:txBody>
      </p:sp>
      <p:pic>
        <p:nvPicPr>
          <p:cNvPr id="11" name="תמונה 10">
            <a:extLst>
              <a:ext uri="{FF2B5EF4-FFF2-40B4-BE49-F238E27FC236}">
                <a16:creationId xmlns:a16="http://schemas.microsoft.com/office/drawing/2014/main" id="{EDA9ED57-1C0B-4329-B6F7-8144DCEEB072}"/>
              </a:ext>
            </a:extLst>
          </p:cNvPr>
          <p:cNvPicPr>
            <a:picLocks noChangeAspect="1"/>
          </p:cNvPicPr>
          <p:nvPr/>
        </p:nvPicPr>
        <p:blipFill rotWithShape="1">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l="10582" t="9543" r="12664" b="11130"/>
          <a:stretch/>
        </p:blipFill>
        <p:spPr>
          <a:xfrm>
            <a:off x="-659008" y="166256"/>
            <a:ext cx="2888536" cy="4164233"/>
          </a:xfrm>
          <a:prstGeom prst="rect">
            <a:avLst/>
          </a:prstGeom>
        </p:spPr>
      </p:pic>
      <p:grpSp>
        <p:nvGrpSpPr>
          <p:cNvPr id="31" name="קבוצה 30">
            <a:extLst>
              <a:ext uri="{FF2B5EF4-FFF2-40B4-BE49-F238E27FC236}">
                <a16:creationId xmlns:a16="http://schemas.microsoft.com/office/drawing/2014/main" id="{88EF6633-8B85-4339-8D78-EFC3567118B8}"/>
              </a:ext>
            </a:extLst>
          </p:cNvPr>
          <p:cNvGrpSpPr/>
          <p:nvPr/>
        </p:nvGrpSpPr>
        <p:grpSpPr>
          <a:xfrm>
            <a:off x="233317" y="2056724"/>
            <a:ext cx="5738808" cy="4582977"/>
            <a:chOff x="233317" y="2056724"/>
            <a:chExt cx="5738808" cy="4582977"/>
          </a:xfrm>
        </p:grpSpPr>
        <p:grpSp>
          <p:nvGrpSpPr>
            <p:cNvPr id="16" name="קבוצה 15">
              <a:extLst>
                <a:ext uri="{FF2B5EF4-FFF2-40B4-BE49-F238E27FC236}">
                  <a16:creationId xmlns:a16="http://schemas.microsoft.com/office/drawing/2014/main" id="{D80B568E-0558-4685-B157-799FD0D0A203}"/>
                </a:ext>
              </a:extLst>
            </p:cNvPr>
            <p:cNvGrpSpPr/>
            <p:nvPr/>
          </p:nvGrpSpPr>
          <p:grpSpPr>
            <a:xfrm>
              <a:off x="233317" y="2056724"/>
              <a:ext cx="5738808" cy="4582977"/>
              <a:chOff x="233317" y="2056724"/>
              <a:chExt cx="5738808" cy="4582977"/>
            </a:xfrm>
          </p:grpSpPr>
          <p:grpSp>
            <p:nvGrpSpPr>
              <p:cNvPr id="6" name="קבוצה 5">
                <a:extLst>
                  <a:ext uri="{FF2B5EF4-FFF2-40B4-BE49-F238E27FC236}">
                    <a16:creationId xmlns:a16="http://schemas.microsoft.com/office/drawing/2014/main" id="{CB18289C-1CE2-4C1F-94AC-7B5F44262E11}"/>
                  </a:ext>
                </a:extLst>
              </p:cNvPr>
              <p:cNvGrpSpPr/>
              <p:nvPr/>
            </p:nvGrpSpPr>
            <p:grpSpPr>
              <a:xfrm>
                <a:off x="233317" y="2056724"/>
                <a:ext cx="5547085" cy="4582977"/>
                <a:chOff x="319774" y="2079469"/>
                <a:chExt cx="5547085" cy="4582977"/>
              </a:xfrm>
            </p:grpSpPr>
            <p:grpSp>
              <p:nvGrpSpPr>
                <p:cNvPr id="10" name="קבוצה 9">
                  <a:extLst>
                    <a:ext uri="{FF2B5EF4-FFF2-40B4-BE49-F238E27FC236}">
                      <a16:creationId xmlns:a16="http://schemas.microsoft.com/office/drawing/2014/main" id="{7AE409F5-36B8-4918-A38F-7E1C740AB961}"/>
                    </a:ext>
                  </a:extLst>
                </p:cNvPr>
                <p:cNvGrpSpPr/>
                <p:nvPr/>
              </p:nvGrpSpPr>
              <p:grpSpPr>
                <a:xfrm>
                  <a:off x="319774" y="4494168"/>
                  <a:ext cx="4187810" cy="2168278"/>
                  <a:chOff x="2187077" y="2952053"/>
                  <a:chExt cx="4187810" cy="2168278"/>
                </a:xfrm>
              </p:grpSpPr>
              <p:pic>
                <p:nvPicPr>
                  <p:cNvPr id="5" name="Picture 6" descr="2 ₪">
                    <a:extLst>
                      <a:ext uri="{FF2B5EF4-FFF2-40B4-BE49-F238E27FC236}">
                        <a16:creationId xmlns:a16="http://schemas.microsoft.com/office/drawing/2014/main" id="{4DFDCA5A-497C-4D1A-B321-29B636228E2D}"/>
                      </a:ext>
                    </a:extLst>
                  </p:cNvPr>
                  <p:cNvPicPr>
                    <a:picLocks noChangeAspect="1" noChangeArrowheads="1"/>
                  </p:cNvPicPr>
                  <p:nvPr/>
                </p:nvPicPr>
                <p:blipFill rotWithShape="1">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l="60756" t="21466" r="12516" b="25848"/>
                  <a:stretch/>
                </p:blipFill>
                <p:spPr bwMode="auto">
                  <a:xfrm>
                    <a:off x="2187077" y="3081258"/>
                    <a:ext cx="935868" cy="967011"/>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7" name="Picture 4">
                    <a:extLst>
                      <a:ext uri="{FF2B5EF4-FFF2-40B4-BE49-F238E27FC236}">
                        <a16:creationId xmlns:a16="http://schemas.microsoft.com/office/drawing/2014/main" id="{70AF9432-F6CE-4ED0-989A-4CB14E45698F}"/>
                      </a:ext>
                    </a:extLst>
                  </p:cNvPr>
                  <p:cNvPicPr>
                    <a:picLocks noChangeAspect="1" noChangeArrowheads="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rcRect t="131" b="131"/>
                  <a:stretch/>
                </p:blipFill>
                <p:spPr bwMode="auto">
                  <a:xfrm>
                    <a:off x="3217664" y="3839715"/>
                    <a:ext cx="827799" cy="835005"/>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8" name="Picture 4">
                    <a:extLst>
                      <a:ext uri="{FF2B5EF4-FFF2-40B4-BE49-F238E27FC236}">
                        <a16:creationId xmlns:a16="http://schemas.microsoft.com/office/drawing/2014/main" id="{BB23914C-A747-4C65-A2DB-5AA27ECC4548}"/>
                      </a:ext>
                    </a:extLst>
                  </p:cNvPr>
                  <p:cNvPicPr>
                    <a:picLocks noChangeAspect="1" noChangeArrowheads="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rcRect t="131" b="131"/>
                  <a:stretch/>
                </p:blipFill>
                <p:spPr bwMode="auto">
                  <a:xfrm>
                    <a:off x="2803764" y="4275586"/>
                    <a:ext cx="827799" cy="835005"/>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9" name="Picture 4">
                    <a:extLst>
                      <a:ext uri="{FF2B5EF4-FFF2-40B4-BE49-F238E27FC236}">
                        <a16:creationId xmlns:a16="http://schemas.microsoft.com/office/drawing/2014/main" id="{9E92C7FC-2D6C-4455-A838-A341B31E4CF4}"/>
                      </a:ext>
                    </a:extLst>
                  </p:cNvPr>
                  <p:cNvPicPr>
                    <a:picLocks noChangeAspect="1" noChangeArrowheads="1"/>
                  </p:cNvPicPr>
                  <p:nvPr/>
                </p:nvPicPr>
                <p:blipFill>
                  <a:blip r:embed="rId4">
                    <a:clrChange>
                      <a:clrFrom>
                        <a:srgbClr val="000000">
                          <a:alpha val="0"/>
                        </a:srgbClr>
                      </a:clrFrom>
                      <a:clrTo>
                        <a:srgbClr val="000000">
                          <a:alpha val="0"/>
                        </a:srgbClr>
                      </a:clrTo>
                    </a:clrChange>
                    <a:extLst>
                      <a:ext uri="{28A0092B-C50C-407E-A947-70E740481C1C}">
                        <a14:useLocalDpi xmlns:a14="http://schemas.microsoft.com/office/drawing/2010/main" val="0"/>
                      </a:ext>
                    </a:extLst>
                  </a:blip>
                  <a:srcRect t="131" b="131"/>
                  <a:stretch/>
                </p:blipFill>
                <p:spPr bwMode="auto">
                  <a:xfrm>
                    <a:off x="2371195" y="3820899"/>
                    <a:ext cx="827799" cy="835005"/>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14" name="Picture 6" descr="2 ₪">
                    <a:extLst>
                      <a:ext uri="{FF2B5EF4-FFF2-40B4-BE49-F238E27FC236}">
                        <a16:creationId xmlns:a16="http://schemas.microsoft.com/office/drawing/2014/main" id="{3C049F86-7F16-4FB5-887E-1D311092E6E7}"/>
                      </a:ext>
                    </a:extLst>
                  </p:cNvPr>
                  <p:cNvPicPr>
                    <a:picLocks noChangeAspect="1" noChangeArrowheads="1"/>
                  </p:cNvPicPr>
                  <p:nvPr/>
                </p:nvPicPr>
                <p:blipFill rotWithShape="1">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l="60756" t="21466" r="12516" b="25848"/>
                  <a:stretch/>
                </p:blipFill>
                <p:spPr bwMode="auto">
                  <a:xfrm>
                    <a:off x="5376825" y="2952053"/>
                    <a:ext cx="998062" cy="1031274"/>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21" name="Picture 6" descr="2 ₪">
                    <a:extLst>
                      <a:ext uri="{FF2B5EF4-FFF2-40B4-BE49-F238E27FC236}">
                        <a16:creationId xmlns:a16="http://schemas.microsoft.com/office/drawing/2014/main" id="{2397B4F8-03B2-4125-8B8F-E48404DA602E}"/>
                      </a:ext>
                    </a:extLst>
                  </p:cNvPr>
                  <p:cNvPicPr>
                    <a:picLocks noChangeAspect="1" noChangeArrowheads="1"/>
                  </p:cNvPicPr>
                  <p:nvPr/>
                </p:nvPicPr>
                <p:blipFill rotWithShape="1">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l="60756" t="21466" r="12516" b="25848"/>
                  <a:stretch/>
                </p:blipFill>
                <p:spPr bwMode="auto">
                  <a:xfrm>
                    <a:off x="2950071" y="3081259"/>
                    <a:ext cx="935867" cy="967010"/>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22" name="Picture 6" descr="2 ₪">
                    <a:extLst>
                      <a:ext uri="{FF2B5EF4-FFF2-40B4-BE49-F238E27FC236}">
                        <a16:creationId xmlns:a16="http://schemas.microsoft.com/office/drawing/2014/main" id="{21DE0F0C-70F8-4071-B001-318CBC09431A}"/>
                      </a:ext>
                    </a:extLst>
                  </p:cNvPr>
                  <p:cNvPicPr>
                    <a:picLocks noChangeAspect="1" noChangeArrowheads="1"/>
                  </p:cNvPicPr>
                  <p:nvPr/>
                </p:nvPicPr>
                <p:blipFill rotWithShape="1">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l="60756" t="21466" r="12516" b="25848"/>
                  <a:stretch/>
                </p:blipFill>
                <p:spPr bwMode="auto">
                  <a:xfrm>
                    <a:off x="4835985" y="3511845"/>
                    <a:ext cx="1014921" cy="1048694"/>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32" name="Picture 6" descr="2 ₪">
                    <a:extLst>
                      <a:ext uri="{FF2B5EF4-FFF2-40B4-BE49-F238E27FC236}">
                        <a16:creationId xmlns:a16="http://schemas.microsoft.com/office/drawing/2014/main" id="{BC3E5B76-B4EF-4DEE-A213-99E4946B1205}"/>
                      </a:ext>
                    </a:extLst>
                  </p:cNvPr>
                  <p:cNvPicPr>
                    <a:picLocks noChangeAspect="1" noChangeArrowheads="1"/>
                  </p:cNvPicPr>
                  <p:nvPr/>
                </p:nvPicPr>
                <p:blipFill rotWithShape="1">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l="60756" t="21466" r="12516" b="25848"/>
                  <a:stretch/>
                </p:blipFill>
                <p:spPr bwMode="auto">
                  <a:xfrm>
                    <a:off x="5311781" y="4071637"/>
                    <a:ext cx="1014921" cy="1048694"/>
                  </a:xfrm>
                  <a:prstGeom prst="rect">
                    <a:avLst/>
                  </a:prstGeom>
                  <a:noFill/>
                  <a:ln>
                    <a:noFill/>
                  </a:ln>
                  <a:extLst>
                    <a:ext uri="{909E8E84-426E-40DD-AFC4-6F175D3DCCD1}">
                      <a14:hiddenFill xmlns:a14="http://schemas.microsoft.com/office/drawing/2010/main">
                        <a:solidFill>
                          <a:srgbClr val="FFFFFF"/>
                        </a:solidFill>
                      </a14:hiddenFill>
                    </a:ext>
                  </a:extLst>
                </p:spPr>
              </p:pic>
            </p:grpSp>
            <p:pic>
              <p:nvPicPr>
                <p:cNvPr id="23" name="Picture 8" descr="5 ₪">
                  <a:extLst>
                    <a:ext uri="{FF2B5EF4-FFF2-40B4-BE49-F238E27FC236}">
                      <a16:creationId xmlns:a16="http://schemas.microsoft.com/office/drawing/2014/main" id="{DE9A329B-929C-4BE6-8AF1-B13CAF5D2042}"/>
                    </a:ext>
                  </a:extLst>
                </p:cNvPr>
                <p:cNvPicPr>
                  <a:picLocks noChangeAspect="1" noChangeArrowheads="1"/>
                </p:cNvPicPr>
                <p:nvPr/>
              </p:nvPicPr>
              <p:blipFill rotWithShape="1">
                <a:blip r:embed="rId5">
                  <a:clrChange>
                    <a:clrFrom>
                      <a:srgbClr val="FFFFFF"/>
                    </a:clrFrom>
                    <a:clrTo>
                      <a:srgbClr val="FFFFFF">
                        <a:alpha val="0"/>
                      </a:srgbClr>
                    </a:clrTo>
                  </a:clrChange>
                  <a:extLst>
                    <a:ext uri="{28A0092B-C50C-407E-A947-70E740481C1C}">
                      <a14:useLocalDpi xmlns:a14="http://schemas.microsoft.com/office/drawing/2010/main" val="0"/>
                    </a:ext>
                  </a:extLst>
                </a:blip>
                <a:srcRect l="61224" t="26361" r="13889" b="23671"/>
                <a:stretch/>
              </p:blipFill>
              <p:spPr bwMode="auto">
                <a:xfrm>
                  <a:off x="2336006" y="2079469"/>
                  <a:ext cx="1758218" cy="1850432"/>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24" name="Picture 2">
                  <a:extLst>
                    <a:ext uri="{FF2B5EF4-FFF2-40B4-BE49-F238E27FC236}">
                      <a16:creationId xmlns:a16="http://schemas.microsoft.com/office/drawing/2014/main" id="{C398EA41-535E-41C3-8058-2779BC4CA9CC}"/>
                    </a:ext>
                  </a:extLst>
                </p:cNvPr>
                <p:cNvPicPr>
                  <a:picLocks noChangeAspect="1" noChangeArrowheads="1"/>
                </p:cNvPicPr>
                <p:nvPr/>
              </p:nvPicPr>
              <p:blipFill>
                <a:blip r:embed="rId6">
                  <a:clrChange>
                    <a:clrFrom>
                      <a:srgbClr val="FDFCFA"/>
                    </a:clrFrom>
                    <a:clrTo>
                      <a:srgbClr val="FDFCFA">
                        <a:alpha val="0"/>
                      </a:srgbClr>
                    </a:clrTo>
                  </a:clrChange>
                  <a:extLst>
                    <a:ext uri="{28A0092B-C50C-407E-A947-70E740481C1C}">
                      <a14:useLocalDpi xmlns:a14="http://schemas.microsoft.com/office/drawing/2010/main" val="0"/>
                    </a:ext>
                  </a:extLst>
                </a:blip>
                <a:srcRect t="71" b="71"/>
                <a:stretch/>
              </p:blipFill>
              <p:spPr bwMode="auto">
                <a:xfrm>
                  <a:off x="3352677" y="2817040"/>
                  <a:ext cx="1113999" cy="1112411"/>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25" name="Picture 2">
                  <a:extLst>
                    <a:ext uri="{FF2B5EF4-FFF2-40B4-BE49-F238E27FC236}">
                      <a16:creationId xmlns:a16="http://schemas.microsoft.com/office/drawing/2014/main" id="{096CCCED-A417-4E0A-847C-74FDB102638F}"/>
                    </a:ext>
                  </a:extLst>
                </p:cNvPr>
                <p:cNvPicPr>
                  <a:picLocks noChangeAspect="1" noChangeArrowheads="1"/>
                </p:cNvPicPr>
                <p:nvPr/>
              </p:nvPicPr>
              <p:blipFill>
                <a:blip r:embed="rId6">
                  <a:clrChange>
                    <a:clrFrom>
                      <a:srgbClr val="FDFCFA"/>
                    </a:clrFrom>
                    <a:clrTo>
                      <a:srgbClr val="FDFCFA">
                        <a:alpha val="0"/>
                      </a:srgbClr>
                    </a:clrTo>
                  </a:clrChange>
                  <a:extLst>
                    <a:ext uri="{28A0092B-C50C-407E-A947-70E740481C1C}">
                      <a14:useLocalDpi xmlns:a14="http://schemas.microsoft.com/office/drawing/2010/main" val="0"/>
                    </a:ext>
                  </a:extLst>
                </a:blip>
                <a:srcRect t="71" b="71"/>
                <a:stretch/>
              </p:blipFill>
              <p:spPr bwMode="auto">
                <a:xfrm>
                  <a:off x="3983940" y="2872794"/>
                  <a:ext cx="1113999" cy="1112411"/>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27" name="Picture 2">
                  <a:extLst>
                    <a:ext uri="{FF2B5EF4-FFF2-40B4-BE49-F238E27FC236}">
                      <a16:creationId xmlns:a16="http://schemas.microsoft.com/office/drawing/2014/main" id="{EAAF1F6E-0638-4577-AFA0-CD3B43F5023F}"/>
                    </a:ext>
                  </a:extLst>
                </p:cNvPr>
                <p:cNvPicPr>
                  <a:picLocks noChangeAspect="1" noChangeArrowheads="1"/>
                </p:cNvPicPr>
                <p:nvPr/>
              </p:nvPicPr>
              <p:blipFill>
                <a:blip r:embed="rId6">
                  <a:clrChange>
                    <a:clrFrom>
                      <a:srgbClr val="FDFCFA"/>
                    </a:clrFrom>
                    <a:clrTo>
                      <a:srgbClr val="FDFCFA">
                        <a:alpha val="0"/>
                      </a:srgbClr>
                    </a:clrTo>
                  </a:clrChange>
                  <a:extLst>
                    <a:ext uri="{28A0092B-C50C-407E-A947-70E740481C1C}">
                      <a14:useLocalDpi xmlns:a14="http://schemas.microsoft.com/office/drawing/2010/main" val="0"/>
                    </a:ext>
                  </a:extLst>
                </a:blip>
                <a:srcRect t="71" b="71"/>
                <a:stretch/>
              </p:blipFill>
              <p:spPr bwMode="auto">
                <a:xfrm>
                  <a:off x="4121597" y="5174212"/>
                  <a:ext cx="1113999" cy="1112411"/>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28" name="Picture 2">
                  <a:extLst>
                    <a:ext uri="{FF2B5EF4-FFF2-40B4-BE49-F238E27FC236}">
                      <a16:creationId xmlns:a16="http://schemas.microsoft.com/office/drawing/2014/main" id="{137F9E84-34BF-4C3B-B45B-1B0F7AF856E2}"/>
                    </a:ext>
                  </a:extLst>
                </p:cNvPr>
                <p:cNvPicPr>
                  <a:picLocks noChangeAspect="1" noChangeArrowheads="1"/>
                </p:cNvPicPr>
                <p:nvPr/>
              </p:nvPicPr>
              <p:blipFill>
                <a:blip r:embed="rId6">
                  <a:clrChange>
                    <a:clrFrom>
                      <a:srgbClr val="FDFCFA"/>
                    </a:clrFrom>
                    <a:clrTo>
                      <a:srgbClr val="FDFCFA">
                        <a:alpha val="0"/>
                      </a:srgbClr>
                    </a:clrTo>
                  </a:clrChange>
                  <a:extLst>
                    <a:ext uri="{28A0092B-C50C-407E-A947-70E740481C1C}">
                      <a14:useLocalDpi xmlns:a14="http://schemas.microsoft.com/office/drawing/2010/main" val="0"/>
                    </a:ext>
                  </a:extLst>
                </a:blip>
                <a:srcRect t="71" b="71"/>
                <a:stretch/>
              </p:blipFill>
              <p:spPr bwMode="auto">
                <a:xfrm>
                  <a:off x="4752860" y="5229966"/>
                  <a:ext cx="1113999" cy="1112411"/>
                </a:xfrm>
                <a:prstGeom prst="rect">
                  <a:avLst/>
                </a:prstGeom>
                <a:noFill/>
                <a:ln>
                  <a:noFill/>
                </a:ln>
                <a:extLst>
                  <a:ext uri="{909E8E84-426E-40DD-AFC4-6F175D3DCCD1}">
                    <a14:hiddenFill xmlns:a14="http://schemas.microsoft.com/office/drawing/2010/main">
                      <a:solidFill>
                        <a:srgbClr val="FFFFFF"/>
                      </a:solidFill>
                    </a14:hiddenFill>
                  </a:ext>
                </a:extLst>
              </p:spPr>
            </p:pic>
          </p:grpSp>
          <p:pic>
            <p:nvPicPr>
              <p:cNvPr id="29" name="Picture 2">
                <a:extLst>
                  <a:ext uri="{FF2B5EF4-FFF2-40B4-BE49-F238E27FC236}">
                    <a16:creationId xmlns:a16="http://schemas.microsoft.com/office/drawing/2014/main" id="{7837BC48-C4B9-487C-99AD-221665718C21}"/>
                  </a:ext>
                </a:extLst>
              </p:cNvPr>
              <p:cNvPicPr>
                <a:picLocks noChangeAspect="1" noChangeArrowheads="1"/>
              </p:cNvPicPr>
              <p:nvPr/>
            </p:nvPicPr>
            <p:blipFill>
              <a:blip r:embed="rId6">
                <a:clrChange>
                  <a:clrFrom>
                    <a:srgbClr val="FDFCFA"/>
                  </a:clrFrom>
                  <a:clrTo>
                    <a:srgbClr val="FDFCFA">
                      <a:alpha val="0"/>
                    </a:srgbClr>
                  </a:clrTo>
                </a:clrChange>
                <a:extLst>
                  <a:ext uri="{28A0092B-C50C-407E-A947-70E740481C1C}">
                    <a14:useLocalDpi xmlns:a14="http://schemas.microsoft.com/office/drawing/2010/main" val="0"/>
                  </a:ext>
                </a:extLst>
              </a:blip>
              <a:srcRect t="71" b="71"/>
              <a:stretch/>
            </p:blipFill>
            <p:spPr bwMode="auto">
              <a:xfrm>
                <a:off x="4858126" y="3111286"/>
                <a:ext cx="1113999" cy="1112411"/>
              </a:xfrm>
              <a:prstGeom prst="rect">
                <a:avLst/>
              </a:prstGeom>
              <a:noFill/>
              <a:ln>
                <a:noFill/>
              </a:ln>
              <a:extLst>
                <a:ext uri="{909E8E84-426E-40DD-AFC4-6F175D3DCCD1}">
                  <a14:hiddenFill xmlns:a14="http://schemas.microsoft.com/office/drawing/2010/main">
                    <a:solidFill>
                      <a:srgbClr val="FFFFFF"/>
                    </a:solidFill>
                  </a14:hiddenFill>
                </a:ext>
              </a:extLst>
            </p:spPr>
          </p:pic>
        </p:grpSp>
        <p:pic>
          <p:nvPicPr>
            <p:cNvPr id="30" name="Picture 2">
              <a:extLst>
                <a:ext uri="{FF2B5EF4-FFF2-40B4-BE49-F238E27FC236}">
                  <a16:creationId xmlns:a16="http://schemas.microsoft.com/office/drawing/2014/main" id="{FBD97121-96A0-48F4-AF4F-405313493ADD}"/>
                </a:ext>
              </a:extLst>
            </p:cNvPr>
            <p:cNvPicPr>
              <a:picLocks noChangeAspect="1" noChangeArrowheads="1"/>
            </p:cNvPicPr>
            <p:nvPr/>
          </p:nvPicPr>
          <p:blipFill>
            <a:blip r:embed="rId6">
              <a:clrChange>
                <a:clrFrom>
                  <a:srgbClr val="FDFCFA"/>
                </a:clrFrom>
                <a:clrTo>
                  <a:srgbClr val="FDFCFA">
                    <a:alpha val="0"/>
                  </a:srgbClr>
                </a:clrTo>
              </a:clrChange>
              <a:extLst>
                <a:ext uri="{28A0092B-C50C-407E-A947-70E740481C1C}">
                  <a14:useLocalDpi xmlns:a14="http://schemas.microsoft.com/office/drawing/2010/main" val="0"/>
                </a:ext>
              </a:extLst>
            </a:blip>
            <a:srcRect t="71" b="71"/>
            <a:stretch/>
          </p:blipFill>
          <p:spPr bwMode="auto">
            <a:xfrm>
              <a:off x="4542729" y="2542225"/>
              <a:ext cx="1113999" cy="1112411"/>
            </a:xfrm>
            <a:prstGeom prst="rect">
              <a:avLst/>
            </a:prstGeom>
            <a:noFill/>
            <a:ln>
              <a:noFill/>
            </a:ln>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3312347956"/>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15"/>
                    </p:tgtEl>
                  </p:cond>
                </p:stCondLst>
                <p:endSync evt="end" delay="0">
                  <p:rtn val="all"/>
                </p:endSync>
                <p:childTnLst>
                  <p:par>
                    <p:cTn id="3" fill="hold">
                      <p:stCondLst>
                        <p:cond delay="0"/>
                      </p:stCondLst>
                      <p:childTnLst>
                        <p:par>
                          <p:cTn id="4" fill="hold">
                            <p:stCondLst>
                              <p:cond delay="0"/>
                            </p:stCondLst>
                            <p:childTnLst>
                              <p:par>
                                <p:cTn id="5" presetID="1" presetClass="exit" presetSubtype="0" fill="hold" grpId="0" nodeType="withEffect">
                                  <p:stCondLst>
                                    <p:cond delay="0"/>
                                  </p:stCondLst>
                                  <p:childTnLst>
                                    <p:set>
                                      <p:cBhvr>
                                        <p:cTn id="6" dur="1" fill="hold">
                                          <p:stCondLst>
                                            <p:cond delay="0"/>
                                          </p:stCondLst>
                                        </p:cTn>
                                        <p:tgtEl>
                                          <p:spTgt spid="15"/>
                                        </p:tgtEl>
                                        <p:attrNameLst>
                                          <p:attrName>style.visibility</p:attrName>
                                        </p:attrNameLst>
                                      </p:cBhvr>
                                      <p:to>
                                        <p:strVal val="hidden"/>
                                      </p:to>
                                    </p:set>
                                  </p:childTnLst>
                                </p:cTn>
                              </p:par>
                              <p:par>
                                <p:cTn id="7" presetID="22" presetClass="entr" presetSubtype="2" fill="hold" nodeType="withEffect">
                                  <p:stCondLst>
                                    <p:cond delay="0"/>
                                  </p:stCondLst>
                                  <p:childTnLst>
                                    <p:set>
                                      <p:cBhvr>
                                        <p:cTn id="8" dur="1" fill="hold">
                                          <p:stCondLst>
                                            <p:cond delay="0"/>
                                          </p:stCondLst>
                                        </p:cTn>
                                        <p:tgtEl>
                                          <p:spTgt spid="13"/>
                                        </p:tgtEl>
                                        <p:attrNameLst>
                                          <p:attrName>style.visibility</p:attrName>
                                        </p:attrNameLst>
                                      </p:cBhvr>
                                      <p:to>
                                        <p:strVal val="visible"/>
                                      </p:to>
                                    </p:set>
                                    <p:animEffect transition="in" filter="wipe(right)">
                                      <p:cBhvr>
                                        <p:cTn id="9" dur="10"/>
                                        <p:tgtEl>
                                          <p:spTgt spid="13"/>
                                        </p:tgtEl>
                                      </p:cBhvr>
                                    </p:animEffect>
                                  </p:childTnLst>
                                </p:cTn>
                              </p:par>
                              <p:par>
                                <p:cTn id="10" presetID="1" presetClass="entr" presetSubtype="0" fill="hold" grpId="0" nodeType="withEffect">
                                  <p:stCondLst>
                                    <p:cond delay="0"/>
                                  </p:stCondLst>
                                  <p:childTnLst>
                                    <p:set>
                                      <p:cBhvr>
                                        <p:cTn id="11" dur="1" fill="hold">
                                          <p:stCondLst>
                                            <p:cond delay="0"/>
                                          </p:stCondLst>
                                        </p:cTn>
                                        <p:tgtEl>
                                          <p:spTgt spid="4"/>
                                        </p:tgtEl>
                                        <p:attrNameLst>
                                          <p:attrName>style.visibility</p:attrName>
                                        </p:attrNameLst>
                                      </p:cBhvr>
                                      <p:to>
                                        <p:strVal val="visible"/>
                                      </p:to>
                                    </p:set>
                                  </p:childTnLst>
                                </p:cTn>
                              </p:par>
                              <p:par>
                                <p:cTn id="12" presetID="1" presetClass="entr" presetSubtype="0" fill="hold" grpId="1" nodeType="withEffect">
                                  <p:stCondLst>
                                    <p:cond delay="0"/>
                                  </p:stCondLst>
                                  <p:childTnLst>
                                    <p:set>
                                      <p:cBhvr>
                                        <p:cTn id="13" dur="1" fill="hold">
                                          <p:stCondLst>
                                            <p:cond delay="0"/>
                                          </p:stCondLst>
                                        </p:cTn>
                                        <p:tgtEl>
                                          <p:spTgt spid="12"/>
                                        </p:tgtEl>
                                        <p:attrNameLst>
                                          <p:attrName>style.visibility</p:attrName>
                                        </p:attrNameLst>
                                      </p:cBhvr>
                                      <p:to>
                                        <p:strVal val="visible"/>
                                      </p:to>
                                    </p:set>
                                  </p:childTnLst>
                                </p:cTn>
                              </p:par>
                            </p:childTnLst>
                          </p:cTn>
                        </p:par>
                      </p:childTnLst>
                    </p:cTn>
                  </p:par>
                </p:childTnLst>
              </p:cTn>
              <p:nextCondLst>
                <p:cond evt="onClick" delay="0">
                  <p:tgtEl>
                    <p:spTgt spid="15"/>
                  </p:tgtEl>
                </p:cond>
              </p:nextCondLst>
            </p:seq>
            <p:seq concurrent="1" nextAc="seek">
              <p:cTn id="14" restart="whenNotActive" fill="hold" evtFilter="cancelBubble" nodeType="interactiveSeq">
                <p:stCondLst>
                  <p:cond evt="onClick" delay="0">
                    <p:tgtEl>
                      <p:spTgt spid="12"/>
                    </p:tgtEl>
                  </p:cond>
                </p:stCondLst>
                <p:endSync evt="end" delay="0">
                  <p:rtn val="all"/>
                </p:endSync>
                <p:childTnLst>
                  <p:par>
                    <p:cTn id="15" fill="hold">
                      <p:stCondLst>
                        <p:cond delay="0"/>
                      </p:stCondLst>
                      <p:childTnLst>
                        <p:par>
                          <p:cTn id="16" fill="hold">
                            <p:stCondLst>
                              <p:cond delay="0"/>
                            </p:stCondLst>
                            <p:childTnLst>
                              <p:par>
                                <p:cTn id="17" presetID="1" presetClass="exit" presetSubtype="0" fill="hold" grpId="0" nodeType="withEffect">
                                  <p:stCondLst>
                                    <p:cond delay="0"/>
                                  </p:stCondLst>
                                  <p:childTnLst>
                                    <p:set>
                                      <p:cBhvr>
                                        <p:cTn id="18" dur="1" fill="hold">
                                          <p:stCondLst>
                                            <p:cond delay="0"/>
                                          </p:stCondLst>
                                        </p:cTn>
                                        <p:tgtEl>
                                          <p:spTgt spid="12"/>
                                        </p:tgtEl>
                                        <p:attrNameLst>
                                          <p:attrName>style.visibility</p:attrName>
                                        </p:attrNameLst>
                                      </p:cBhvr>
                                      <p:to>
                                        <p:strVal val="hidden"/>
                                      </p:to>
                                    </p:set>
                                  </p:childTnLst>
                                </p:cTn>
                              </p:par>
                              <p:par>
                                <p:cTn id="19" presetID="1" presetClass="entr" presetSubtype="0" fill="hold" grpId="0" nodeType="withEffect">
                                  <p:stCondLst>
                                    <p:cond delay="0"/>
                                  </p:stCondLst>
                                  <p:childTnLst>
                                    <p:set>
                                      <p:cBhvr>
                                        <p:cTn id="20" dur="1" fill="hold">
                                          <p:stCondLst>
                                            <p:cond delay="0"/>
                                          </p:stCondLst>
                                        </p:cTn>
                                        <p:tgtEl>
                                          <p:spTgt spid="3"/>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1"/>
                                        </p:tgtEl>
                                        <p:attrNameLst>
                                          <p:attrName>style.visibility</p:attrName>
                                        </p:attrNameLst>
                                      </p:cBhvr>
                                      <p:to>
                                        <p:strVal val="visible"/>
                                      </p:to>
                                    </p:set>
                                  </p:childTnLst>
                                </p:cTn>
                              </p:par>
                            </p:childTnLst>
                          </p:cTn>
                        </p:par>
                      </p:childTnLst>
                    </p:cTn>
                  </p:par>
                </p:childTnLst>
              </p:cTn>
              <p:nextCondLst>
                <p:cond evt="onClick" delay="0">
                  <p:tgtEl>
                    <p:spTgt spid="12"/>
                  </p:tgtEl>
                </p:cond>
              </p:nextCondLst>
            </p:seq>
          </p:childTnLst>
        </p:cTn>
      </p:par>
    </p:tnLst>
    <p:bldLst>
      <p:bldP spid="15" grpId="0" animBg="1"/>
      <p:bldP spid="12" grpId="0" animBg="1"/>
      <p:bldP spid="12" grpId="1" animBg="1"/>
      <p:bldP spid="4" grpId="0"/>
      <p:bldP spid="3" grpId="0"/>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כותרת 2">
            <a:extLst>
              <a:ext uri="{FF2B5EF4-FFF2-40B4-BE49-F238E27FC236}">
                <a16:creationId xmlns:a16="http://schemas.microsoft.com/office/drawing/2014/main" id="{BBAC7BA4-CDC8-484C-8578-77F38709355D}"/>
              </a:ext>
            </a:extLst>
          </p:cNvPr>
          <p:cNvSpPr>
            <a:spLocks noGrp="1"/>
          </p:cNvSpPr>
          <p:nvPr>
            <p:ph type="title"/>
          </p:nvPr>
        </p:nvSpPr>
        <p:spPr>
          <a:xfrm>
            <a:off x="1" y="1092077"/>
            <a:ext cx="12191999" cy="1325563"/>
          </a:xfrm>
        </p:spPr>
        <p:txBody>
          <a:bodyPr/>
          <a:lstStyle/>
          <a:p>
            <a:r>
              <a:rPr lang="he-IL" dirty="0">
                <a:latin typeface="Calibri" panose="020F0502020204030204" pitchFamily="34" charset="0"/>
                <a:cs typeface="Calibri" panose="020F0502020204030204" pitchFamily="34" charset="0"/>
              </a:rPr>
              <a:t>סיכום הצעה 2</a:t>
            </a:r>
            <a:endParaRPr lang="en-IL" dirty="0">
              <a:latin typeface="Calibri" panose="020F0502020204030204" pitchFamily="34" charset="0"/>
              <a:cs typeface="Calibri" panose="020F0502020204030204" pitchFamily="34" charset="0"/>
            </a:endParaRPr>
          </a:p>
        </p:txBody>
      </p:sp>
      <p:sp>
        <p:nvSpPr>
          <p:cNvPr id="4" name="תיבת טקסט 3">
            <a:extLst>
              <a:ext uri="{FF2B5EF4-FFF2-40B4-BE49-F238E27FC236}">
                <a16:creationId xmlns:a16="http://schemas.microsoft.com/office/drawing/2014/main" id="{01D75C13-A9AE-49BD-87FA-3F59EA0C897F}"/>
              </a:ext>
            </a:extLst>
          </p:cNvPr>
          <p:cNvSpPr txBox="1"/>
          <p:nvPr/>
        </p:nvSpPr>
        <p:spPr>
          <a:xfrm>
            <a:off x="1154097" y="2956264"/>
            <a:ext cx="9969623" cy="1200329"/>
          </a:xfrm>
          <a:prstGeom prst="rect">
            <a:avLst/>
          </a:prstGeom>
          <a:noFill/>
        </p:spPr>
        <p:txBody>
          <a:bodyPr wrap="square" rtlCol="1">
            <a:spAutoFit/>
          </a:bodyPr>
          <a:lstStyle/>
          <a:p>
            <a:r>
              <a:rPr lang="he-IL" sz="2400" dirty="0">
                <a:latin typeface="Calibri" panose="020F0502020204030204" pitchFamily="34" charset="0"/>
                <a:cs typeface="Calibri" panose="020F0502020204030204" pitchFamily="34" charset="0"/>
              </a:rPr>
              <a:t>בסיכום השיעור נציג לתלמידים שאלה מילולית דו־שלבית. לאחר שהתלמידים יפתרו את השאלה נבקש מהם להציג את דרך החישוב שלהם. לאחר מכן נציג שלוש דרכים שונות לפתרון ונבקש מהתלמידים להסביר אותן במילים שלהם.</a:t>
            </a:r>
          </a:p>
        </p:txBody>
      </p:sp>
    </p:spTree>
    <p:extLst>
      <p:ext uri="{BB962C8B-B14F-4D97-AF65-F5344CB8AC3E}">
        <p14:creationId xmlns:p14="http://schemas.microsoft.com/office/powerpoint/2010/main" val="543275388"/>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תיבת טקסט 2">
            <a:extLst>
              <a:ext uri="{FF2B5EF4-FFF2-40B4-BE49-F238E27FC236}">
                <a16:creationId xmlns:a16="http://schemas.microsoft.com/office/drawing/2014/main" id="{D64680C3-D08B-4D7C-A4A3-C77977814201}"/>
              </a:ext>
            </a:extLst>
          </p:cNvPr>
          <p:cNvSpPr txBox="1"/>
          <p:nvPr/>
        </p:nvSpPr>
        <p:spPr>
          <a:xfrm>
            <a:off x="4843564" y="38222"/>
            <a:ext cx="7075012" cy="1815882"/>
          </a:xfrm>
          <a:prstGeom prst="rect">
            <a:avLst/>
          </a:prstGeom>
          <a:noFill/>
        </p:spPr>
        <p:txBody>
          <a:bodyPr wrap="square" rtlCol="1">
            <a:spAutoFit/>
          </a:bodyPr>
          <a:lstStyle/>
          <a:p>
            <a:r>
              <a:rPr lang="he-IL" sz="2800" dirty="0">
                <a:latin typeface="Calibri" panose="020F0502020204030204" pitchFamily="34" charset="0"/>
                <a:cs typeface="Calibri" panose="020F0502020204030204" pitchFamily="34" charset="0"/>
              </a:rPr>
              <a:t>לְרוֹנֵן הָיוּ 15 שְקָלִים בְּקֻפַּת הַחִסָכוֹן שֶלוֹ. </a:t>
            </a:r>
          </a:p>
          <a:p>
            <a:r>
              <a:rPr lang="he-IL" sz="2800" dirty="0">
                <a:latin typeface="Calibri" panose="020F0502020204030204" pitchFamily="34" charset="0"/>
                <a:cs typeface="Calibri" panose="020F0502020204030204" pitchFamily="34" charset="0"/>
              </a:rPr>
              <a:t>הוּא קָנָה צַעֲצוּעִים בְּ־4 שְקָלִים וּמָכַר צַעֲצוּעִים בַּ־5 שְקָלִים.</a:t>
            </a:r>
          </a:p>
          <a:p>
            <a:r>
              <a:rPr lang="he-IL" sz="2800" dirty="0">
                <a:latin typeface="Calibri" panose="020F0502020204030204" pitchFamily="34" charset="0"/>
                <a:cs typeface="Calibri" panose="020F0502020204030204" pitchFamily="34" charset="0"/>
              </a:rPr>
              <a:t>כַּמָה כֶּסֶף יֵש לוֹ בַּקֻפָּה כָּעֵת?</a:t>
            </a:r>
          </a:p>
        </p:txBody>
      </p:sp>
      <p:sp>
        <p:nvSpPr>
          <p:cNvPr id="14" name="מלבן 13">
            <a:extLst>
              <a:ext uri="{FF2B5EF4-FFF2-40B4-BE49-F238E27FC236}">
                <a16:creationId xmlns:a16="http://schemas.microsoft.com/office/drawing/2014/main" id="{2B72210E-6957-4767-BC22-B81C885F9BB6}"/>
              </a:ext>
            </a:extLst>
          </p:cNvPr>
          <p:cNvSpPr/>
          <p:nvPr/>
        </p:nvSpPr>
        <p:spPr>
          <a:xfrm>
            <a:off x="278373" y="3968589"/>
            <a:ext cx="187461" cy="25064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L">
              <a:latin typeface="Calibri" panose="020F0502020204030204" pitchFamily="34" charset="0"/>
              <a:cs typeface="Calibri" panose="020F0502020204030204" pitchFamily="34" charset="0"/>
            </a:endParaRPr>
          </a:p>
        </p:txBody>
      </p:sp>
      <p:sp>
        <p:nvSpPr>
          <p:cNvPr id="16" name="מלבן 15">
            <a:extLst>
              <a:ext uri="{FF2B5EF4-FFF2-40B4-BE49-F238E27FC236}">
                <a16:creationId xmlns:a16="http://schemas.microsoft.com/office/drawing/2014/main" id="{68FF80F5-56CC-427C-969B-DC6A4A115C95}"/>
              </a:ext>
            </a:extLst>
          </p:cNvPr>
          <p:cNvSpPr/>
          <p:nvPr/>
        </p:nvSpPr>
        <p:spPr>
          <a:xfrm>
            <a:off x="376344" y="3968589"/>
            <a:ext cx="187461" cy="25064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L">
              <a:latin typeface="Calibri" panose="020F0502020204030204" pitchFamily="34" charset="0"/>
              <a:cs typeface="Calibri" panose="020F0502020204030204" pitchFamily="34" charset="0"/>
            </a:endParaRPr>
          </a:p>
        </p:txBody>
      </p:sp>
      <p:sp>
        <p:nvSpPr>
          <p:cNvPr id="8" name="לחצו עלי">
            <a:extLst>
              <a:ext uri="{FF2B5EF4-FFF2-40B4-BE49-F238E27FC236}">
                <a16:creationId xmlns:a16="http://schemas.microsoft.com/office/drawing/2014/main" id="{CA352D53-4149-44D5-B72E-A581CA4C8D01}"/>
              </a:ext>
            </a:extLst>
          </p:cNvPr>
          <p:cNvSpPr/>
          <p:nvPr/>
        </p:nvSpPr>
        <p:spPr>
          <a:xfrm>
            <a:off x="7923363" y="5486311"/>
            <a:ext cx="2633759" cy="1160371"/>
          </a:xfrm>
          <a:custGeom>
            <a:avLst/>
            <a:gdLst>
              <a:gd name="connsiteX0" fmla="*/ 254115 w 3369197"/>
              <a:gd name="connsiteY0" fmla="*/ 6913 h 1475174"/>
              <a:gd name="connsiteX1" fmla="*/ 171565 w 3369197"/>
              <a:gd name="connsiteY1" fmla="*/ 563 h 1475174"/>
              <a:gd name="connsiteX2" fmla="*/ 95365 w 3369197"/>
              <a:gd name="connsiteY2" fmla="*/ 19613 h 1475174"/>
              <a:gd name="connsiteX3" fmla="*/ 19165 w 3369197"/>
              <a:gd name="connsiteY3" fmla="*/ 64063 h 1475174"/>
              <a:gd name="connsiteX4" fmla="*/ 115 w 3369197"/>
              <a:gd name="connsiteY4" fmla="*/ 191063 h 1475174"/>
              <a:gd name="connsiteX5" fmla="*/ 12815 w 3369197"/>
              <a:gd name="connsiteY5" fmla="*/ 362513 h 1475174"/>
              <a:gd name="connsiteX6" fmla="*/ 44565 w 3369197"/>
              <a:gd name="connsiteY6" fmla="*/ 692713 h 1475174"/>
              <a:gd name="connsiteX7" fmla="*/ 95365 w 3369197"/>
              <a:gd name="connsiteY7" fmla="*/ 1162613 h 1475174"/>
              <a:gd name="connsiteX8" fmla="*/ 108065 w 3369197"/>
              <a:gd name="connsiteY8" fmla="*/ 1327713 h 1475174"/>
              <a:gd name="connsiteX9" fmla="*/ 120765 w 3369197"/>
              <a:gd name="connsiteY9" fmla="*/ 1410263 h 1475174"/>
              <a:gd name="connsiteX10" fmla="*/ 171565 w 3369197"/>
              <a:gd name="connsiteY10" fmla="*/ 1454713 h 1475174"/>
              <a:gd name="connsiteX11" fmla="*/ 355715 w 3369197"/>
              <a:gd name="connsiteY11" fmla="*/ 1473763 h 1475174"/>
              <a:gd name="connsiteX12" fmla="*/ 558915 w 3369197"/>
              <a:gd name="connsiteY12" fmla="*/ 1473763 h 1475174"/>
              <a:gd name="connsiteX13" fmla="*/ 1187565 w 3369197"/>
              <a:gd name="connsiteY13" fmla="*/ 1467413 h 1475174"/>
              <a:gd name="connsiteX14" fmla="*/ 2482965 w 3369197"/>
              <a:gd name="connsiteY14" fmla="*/ 1467413 h 1475174"/>
              <a:gd name="connsiteX15" fmla="*/ 3137015 w 3369197"/>
              <a:gd name="connsiteY15" fmla="*/ 1467413 h 1475174"/>
              <a:gd name="connsiteX16" fmla="*/ 3187815 w 3369197"/>
              <a:gd name="connsiteY16" fmla="*/ 1454713 h 1475174"/>
              <a:gd name="connsiteX17" fmla="*/ 3264015 w 3369197"/>
              <a:gd name="connsiteY17" fmla="*/ 1422963 h 1475174"/>
              <a:gd name="connsiteX18" fmla="*/ 3302115 w 3369197"/>
              <a:gd name="connsiteY18" fmla="*/ 1384863 h 1475174"/>
              <a:gd name="connsiteX19" fmla="*/ 3340215 w 3369197"/>
              <a:gd name="connsiteY19" fmla="*/ 1207063 h 1475174"/>
              <a:gd name="connsiteX20" fmla="*/ 3365615 w 3369197"/>
              <a:gd name="connsiteY20" fmla="*/ 260913 h 1475174"/>
              <a:gd name="connsiteX21" fmla="*/ 3365615 w 3369197"/>
              <a:gd name="connsiteY21" fmla="*/ 191063 h 1475174"/>
              <a:gd name="connsiteX22" fmla="*/ 3333865 w 3369197"/>
              <a:gd name="connsiteY22" fmla="*/ 70413 h 1475174"/>
              <a:gd name="connsiteX23" fmla="*/ 3308465 w 3369197"/>
              <a:gd name="connsiteY23" fmla="*/ 38663 h 1475174"/>
              <a:gd name="connsiteX24" fmla="*/ 3257665 w 3369197"/>
              <a:gd name="connsiteY24" fmla="*/ 19613 h 1475174"/>
              <a:gd name="connsiteX25" fmla="*/ 3225915 w 3369197"/>
              <a:gd name="connsiteY25" fmla="*/ 13263 h 1475174"/>
              <a:gd name="connsiteX26" fmla="*/ 3111615 w 3369197"/>
              <a:gd name="connsiteY26" fmla="*/ 6913 h 1475174"/>
              <a:gd name="connsiteX27" fmla="*/ 3041765 w 3369197"/>
              <a:gd name="connsiteY27" fmla="*/ 6913 h 1475174"/>
              <a:gd name="connsiteX28" fmla="*/ 254115 w 3369197"/>
              <a:gd name="connsiteY28" fmla="*/ 6913 h 1475174"/>
              <a:gd name="connsiteX0" fmla="*/ 254115 w 3366916"/>
              <a:gd name="connsiteY0" fmla="*/ 6913 h 1475174"/>
              <a:gd name="connsiteX1" fmla="*/ 171565 w 3366916"/>
              <a:gd name="connsiteY1" fmla="*/ 563 h 1475174"/>
              <a:gd name="connsiteX2" fmla="*/ 95365 w 3366916"/>
              <a:gd name="connsiteY2" fmla="*/ 19613 h 1475174"/>
              <a:gd name="connsiteX3" fmla="*/ 19165 w 3366916"/>
              <a:gd name="connsiteY3" fmla="*/ 64063 h 1475174"/>
              <a:gd name="connsiteX4" fmla="*/ 115 w 3366916"/>
              <a:gd name="connsiteY4" fmla="*/ 191063 h 1475174"/>
              <a:gd name="connsiteX5" fmla="*/ 12815 w 3366916"/>
              <a:gd name="connsiteY5" fmla="*/ 362513 h 1475174"/>
              <a:gd name="connsiteX6" fmla="*/ 44565 w 3366916"/>
              <a:gd name="connsiteY6" fmla="*/ 692713 h 1475174"/>
              <a:gd name="connsiteX7" fmla="*/ 95365 w 3366916"/>
              <a:gd name="connsiteY7" fmla="*/ 1162613 h 1475174"/>
              <a:gd name="connsiteX8" fmla="*/ 108065 w 3366916"/>
              <a:gd name="connsiteY8" fmla="*/ 1327713 h 1475174"/>
              <a:gd name="connsiteX9" fmla="*/ 120765 w 3366916"/>
              <a:gd name="connsiteY9" fmla="*/ 1410263 h 1475174"/>
              <a:gd name="connsiteX10" fmla="*/ 171565 w 3366916"/>
              <a:gd name="connsiteY10" fmla="*/ 1454713 h 1475174"/>
              <a:gd name="connsiteX11" fmla="*/ 355715 w 3366916"/>
              <a:gd name="connsiteY11" fmla="*/ 1473763 h 1475174"/>
              <a:gd name="connsiteX12" fmla="*/ 558915 w 3366916"/>
              <a:gd name="connsiteY12" fmla="*/ 1473763 h 1475174"/>
              <a:gd name="connsiteX13" fmla="*/ 1187565 w 3366916"/>
              <a:gd name="connsiteY13" fmla="*/ 1467413 h 1475174"/>
              <a:gd name="connsiteX14" fmla="*/ 2482965 w 3366916"/>
              <a:gd name="connsiteY14" fmla="*/ 1467413 h 1475174"/>
              <a:gd name="connsiteX15" fmla="*/ 3137015 w 3366916"/>
              <a:gd name="connsiteY15" fmla="*/ 1467413 h 1475174"/>
              <a:gd name="connsiteX16" fmla="*/ 3187815 w 3366916"/>
              <a:gd name="connsiteY16" fmla="*/ 1454713 h 1475174"/>
              <a:gd name="connsiteX17" fmla="*/ 3264015 w 3366916"/>
              <a:gd name="connsiteY17" fmla="*/ 1422963 h 1475174"/>
              <a:gd name="connsiteX18" fmla="*/ 3302115 w 3366916"/>
              <a:gd name="connsiteY18" fmla="*/ 1384863 h 1475174"/>
              <a:gd name="connsiteX19" fmla="*/ 3340215 w 3366916"/>
              <a:gd name="connsiteY19" fmla="*/ 1207063 h 1475174"/>
              <a:gd name="connsiteX20" fmla="*/ 3365615 w 3366916"/>
              <a:gd name="connsiteY20" fmla="*/ 260913 h 1475174"/>
              <a:gd name="connsiteX21" fmla="*/ 3360162 w 3366916"/>
              <a:gd name="connsiteY21" fmla="*/ 143441 h 1475174"/>
              <a:gd name="connsiteX22" fmla="*/ 3333865 w 3366916"/>
              <a:gd name="connsiteY22" fmla="*/ 70413 h 1475174"/>
              <a:gd name="connsiteX23" fmla="*/ 3308465 w 3366916"/>
              <a:gd name="connsiteY23" fmla="*/ 38663 h 1475174"/>
              <a:gd name="connsiteX24" fmla="*/ 3257665 w 3366916"/>
              <a:gd name="connsiteY24" fmla="*/ 19613 h 1475174"/>
              <a:gd name="connsiteX25" fmla="*/ 3225915 w 3366916"/>
              <a:gd name="connsiteY25" fmla="*/ 13263 h 1475174"/>
              <a:gd name="connsiteX26" fmla="*/ 3111615 w 3366916"/>
              <a:gd name="connsiteY26" fmla="*/ 6913 h 1475174"/>
              <a:gd name="connsiteX27" fmla="*/ 3041765 w 3366916"/>
              <a:gd name="connsiteY27" fmla="*/ 6913 h 1475174"/>
              <a:gd name="connsiteX28" fmla="*/ 254115 w 3366916"/>
              <a:gd name="connsiteY28" fmla="*/ 6913 h 1475174"/>
              <a:gd name="connsiteX0" fmla="*/ 254115 w 3368387"/>
              <a:gd name="connsiteY0" fmla="*/ 6913 h 1475174"/>
              <a:gd name="connsiteX1" fmla="*/ 171565 w 3368387"/>
              <a:gd name="connsiteY1" fmla="*/ 563 h 1475174"/>
              <a:gd name="connsiteX2" fmla="*/ 95365 w 3368387"/>
              <a:gd name="connsiteY2" fmla="*/ 19613 h 1475174"/>
              <a:gd name="connsiteX3" fmla="*/ 19165 w 3368387"/>
              <a:gd name="connsiteY3" fmla="*/ 64063 h 1475174"/>
              <a:gd name="connsiteX4" fmla="*/ 115 w 3368387"/>
              <a:gd name="connsiteY4" fmla="*/ 191063 h 1475174"/>
              <a:gd name="connsiteX5" fmla="*/ 12815 w 3368387"/>
              <a:gd name="connsiteY5" fmla="*/ 362513 h 1475174"/>
              <a:gd name="connsiteX6" fmla="*/ 44565 w 3368387"/>
              <a:gd name="connsiteY6" fmla="*/ 692713 h 1475174"/>
              <a:gd name="connsiteX7" fmla="*/ 95365 w 3368387"/>
              <a:gd name="connsiteY7" fmla="*/ 1162613 h 1475174"/>
              <a:gd name="connsiteX8" fmla="*/ 108065 w 3368387"/>
              <a:gd name="connsiteY8" fmla="*/ 1327713 h 1475174"/>
              <a:gd name="connsiteX9" fmla="*/ 120765 w 3368387"/>
              <a:gd name="connsiteY9" fmla="*/ 1410263 h 1475174"/>
              <a:gd name="connsiteX10" fmla="*/ 171565 w 3368387"/>
              <a:gd name="connsiteY10" fmla="*/ 1454713 h 1475174"/>
              <a:gd name="connsiteX11" fmla="*/ 355715 w 3368387"/>
              <a:gd name="connsiteY11" fmla="*/ 1473763 h 1475174"/>
              <a:gd name="connsiteX12" fmla="*/ 558915 w 3368387"/>
              <a:gd name="connsiteY12" fmla="*/ 1473763 h 1475174"/>
              <a:gd name="connsiteX13" fmla="*/ 1187565 w 3368387"/>
              <a:gd name="connsiteY13" fmla="*/ 1467413 h 1475174"/>
              <a:gd name="connsiteX14" fmla="*/ 2482965 w 3368387"/>
              <a:gd name="connsiteY14" fmla="*/ 1467413 h 1475174"/>
              <a:gd name="connsiteX15" fmla="*/ 3137015 w 3368387"/>
              <a:gd name="connsiteY15" fmla="*/ 1467413 h 1475174"/>
              <a:gd name="connsiteX16" fmla="*/ 3187815 w 3368387"/>
              <a:gd name="connsiteY16" fmla="*/ 1454713 h 1475174"/>
              <a:gd name="connsiteX17" fmla="*/ 3264015 w 3368387"/>
              <a:gd name="connsiteY17" fmla="*/ 1422963 h 1475174"/>
              <a:gd name="connsiteX18" fmla="*/ 3302115 w 3368387"/>
              <a:gd name="connsiteY18" fmla="*/ 1384863 h 1475174"/>
              <a:gd name="connsiteX19" fmla="*/ 3340215 w 3368387"/>
              <a:gd name="connsiteY19" fmla="*/ 1207063 h 1475174"/>
              <a:gd name="connsiteX20" fmla="*/ 3367306 w 3368387"/>
              <a:gd name="connsiteY20" fmla="*/ 326797 h 1475174"/>
              <a:gd name="connsiteX21" fmla="*/ 3360162 w 3368387"/>
              <a:gd name="connsiteY21" fmla="*/ 143441 h 1475174"/>
              <a:gd name="connsiteX22" fmla="*/ 3333865 w 3368387"/>
              <a:gd name="connsiteY22" fmla="*/ 70413 h 1475174"/>
              <a:gd name="connsiteX23" fmla="*/ 3308465 w 3368387"/>
              <a:gd name="connsiteY23" fmla="*/ 38663 h 1475174"/>
              <a:gd name="connsiteX24" fmla="*/ 3257665 w 3368387"/>
              <a:gd name="connsiteY24" fmla="*/ 19613 h 1475174"/>
              <a:gd name="connsiteX25" fmla="*/ 3225915 w 3368387"/>
              <a:gd name="connsiteY25" fmla="*/ 13263 h 1475174"/>
              <a:gd name="connsiteX26" fmla="*/ 3111615 w 3368387"/>
              <a:gd name="connsiteY26" fmla="*/ 6913 h 1475174"/>
              <a:gd name="connsiteX27" fmla="*/ 3041765 w 3368387"/>
              <a:gd name="connsiteY27" fmla="*/ 6913 h 1475174"/>
              <a:gd name="connsiteX28" fmla="*/ 254115 w 3368387"/>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137015 w 3368651"/>
              <a:gd name="connsiteY15" fmla="*/ 1467413 h 1475174"/>
              <a:gd name="connsiteX16" fmla="*/ 3187815 w 3368651"/>
              <a:gd name="connsiteY16" fmla="*/ 1454713 h 1475174"/>
              <a:gd name="connsiteX17" fmla="*/ 3264015 w 3368651"/>
              <a:gd name="connsiteY17" fmla="*/ 1422963 h 1475174"/>
              <a:gd name="connsiteX18" fmla="*/ 3302115 w 3368651"/>
              <a:gd name="connsiteY18" fmla="*/ 1384863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137015 w 3368651"/>
              <a:gd name="connsiteY15" fmla="*/ 1467413 h 1475174"/>
              <a:gd name="connsiteX16" fmla="*/ 3187815 w 3368651"/>
              <a:gd name="connsiteY16" fmla="*/ 1454713 h 1475174"/>
              <a:gd name="connsiteX17" fmla="*/ 3264015 w 3368651"/>
              <a:gd name="connsiteY17" fmla="*/ 1422963 h 1475174"/>
              <a:gd name="connsiteX18" fmla="*/ 3314918 w 3368651"/>
              <a:gd name="connsiteY18" fmla="*/ 1343591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254115 w 3368651"/>
              <a:gd name="connsiteY0" fmla="*/ 6913 h 1475174"/>
              <a:gd name="connsiteX1" fmla="*/ 171565 w 3368651"/>
              <a:gd name="connsiteY1" fmla="*/ 563 h 1475174"/>
              <a:gd name="connsiteX2" fmla="*/ 95365 w 3368651"/>
              <a:gd name="connsiteY2" fmla="*/ 19613 h 1475174"/>
              <a:gd name="connsiteX3" fmla="*/ 19165 w 3368651"/>
              <a:gd name="connsiteY3" fmla="*/ 64063 h 1475174"/>
              <a:gd name="connsiteX4" fmla="*/ 115 w 3368651"/>
              <a:gd name="connsiteY4" fmla="*/ 191063 h 1475174"/>
              <a:gd name="connsiteX5" fmla="*/ 12815 w 3368651"/>
              <a:gd name="connsiteY5" fmla="*/ 362513 h 1475174"/>
              <a:gd name="connsiteX6" fmla="*/ 44565 w 3368651"/>
              <a:gd name="connsiteY6" fmla="*/ 692713 h 1475174"/>
              <a:gd name="connsiteX7" fmla="*/ 95365 w 3368651"/>
              <a:gd name="connsiteY7" fmla="*/ 1162613 h 1475174"/>
              <a:gd name="connsiteX8" fmla="*/ 108065 w 3368651"/>
              <a:gd name="connsiteY8" fmla="*/ 1327713 h 1475174"/>
              <a:gd name="connsiteX9" fmla="*/ 120765 w 3368651"/>
              <a:gd name="connsiteY9" fmla="*/ 1410263 h 1475174"/>
              <a:gd name="connsiteX10" fmla="*/ 171565 w 3368651"/>
              <a:gd name="connsiteY10" fmla="*/ 1454713 h 1475174"/>
              <a:gd name="connsiteX11" fmla="*/ 355715 w 3368651"/>
              <a:gd name="connsiteY11" fmla="*/ 1473763 h 1475174"/>
              <a:gd name="connsiteX12" fmla="*/ 558915 w 3368651"/>
              <a:gd name="connsiteY12" fmla="*/ 1473763 h 1475174"/>
              <a:gd name="connsiteX13" fmla="*/ 1187565 w 3368651"/>
              <a:gd name="connsiteY13" fmla="*/ 1467413 h 1475174"/>
              <a:gd name="connsiteX14" fmla="*/ 2482965 w 3368651"/>
              <a:gd name="connsiteY14" fmla="*/ 1467413 h 1475174"/>
              <a:gd name="connsiteX15" fmla="*/ 3041074 w 3368651"/>
              <a:gd name="connsiteY15" fmla="*/ 1465035 h 1475174"/>
              <a:gd name="connsiteX16" fmla="*/ 3187815 w 3368651"/>
              <a:gd name="connsiteY16" fmla="*/ 1454713 h 1475174"/>
              <a:gd name="connsiteX17" fmla="*/ 3264015 w 3368651"/>
              <a:gd name="connsiteY17" fmla="*/ 1422963 h 1475174"/>
              <a:gd name="connsiteX18" fmla="*/ 3314918 w 3368651"/>
              <a:gd name="connsiteY18" fmla="*/ 1343591 h 1475174"/>
              <a:gd name="connsiteX19" fmla="*/ 3336349 w 3368651"/>
              <a:gd name="connsiteY19" fmla="*/ 1155472 h 1475174"/>
              <a:gd name="connsiteX20" fmla="*/ 3367306 w 3368651"/>
              <a:gd name="connsiteY20" fmla="*/ 326797 h 1475174"/>
              <a:gd name="connsiteX21" fmla="*/ 3360162 w 3368651"/>
              <a:gd name="connsiteY21" fmla="*/ 143441 h 1475174"/>
              <a:gd name="connsiteX22" fmla="*/ 3333865 w 3368651"/>
              <a:gd name="connsiteY22" fmla="*/ 70413 h 1475174"/>
              <a:gd name="connsiteX23" fmla="*/ 3308465 w 3368651"/>
              <a:gd name="connsiteY23" fmla="*/ 38663 h 1475174"/>
              <a:gd name="connsiteX24" fmla="*/ 3257665 w 3368651"/>
              <a:gd name="connsiteY24" fmla="*/ 19613 h 1475174"/>
              <a:gd name="connsiteX25" fmla="*/ 3225915 w 3368651"/>
              <a:gd name="connsiteY25" fmla="*/ 13263 h 1475174"/>
              <a:gd name="connsiteX26" fmla="*/ 3111615 w 3368651"/>
              <a:gd name="connsiteY26" fmla="*/ 6913 h 1475174"/>
              <a:gd name="connsiteX27" fmla="*/ 3041765 w 3368651"/>
              <a:gd name="connsiteY27" fmla="*/ 6913 h 1475174"/>
              <a:gd name="connsiteX28" fmla="*/ 254115 w 3368651"/>
              <a:gd name="connsiteY28" fmla="*/ 6913 h 1475174"/>
              <a:gd name="connsiteX0" fmla="*/ 304121 w 3368651"/>
              <a:gd name="connsiteY0" fmla="*/ 3518 h 1476542"/>
              <a:gd name="connsiteX1" fmla="*/ 171565 w 3368651"/>
              <a:gd name="connsiteY1" fmla="*/ 1931 h 1476542"/>
              <a:gd name="connsiteX2" fmla="*/ 95365 w 3368651"/>
              <a:gd name="connsiteY2" fmla="*/ 20981 h 1476542"/>
              <a:gd name="connsiteX3" fmla="*/ 19165 w 3368651"/>
              <a:gd name="connsiteY3" fmla="*/ 65431 h 1476542"/>
              <a:gd name="connsiteX4" fmla="*/ 115 w 3368651"/>
              <a:gd name="connsiteY4" fmla="*/ 192431 h 1476542"/>
              <a:gd name="connsiteX5" fmla="*/ 12815 w 3368651"/>
              <a:gd name="connsiteY5" fmla="*/ 363881 h 1476542"/>
              <a:gd name="connsiteX6" fmla="*/ 44565 w 3368651"/>
              <a:gd name="connsiteY6" fmla="*/ 694081 h 1476542"/>
              <a:gd name="connsiteX7" fmla="*/ 95365 w 3368651"/>
              <a:gd name="connsiteY7" fmla="*/ 1163981 h 1476542"/>
              <a:gd name="connsiteX8" fmla="*/ 108065 w 3368651"/>
              <a:gd name="connsiteY8" fmla="*/ 1329081 h 1476542"/>
              <a:gd name="connsiteX9" fmla="*/ 120765 w 3368651"/>
              <a:gd name="connsiteY9" fmla="*/ 1411631 h 1476542"/>
              <a:gd name="connsiteX10" fmla="*/ 171565 w 3368651"/>
              <a:gd name="connsiteY10" fmla="*/ 1456081 h 1476542"/>
              <a:gd name="connsiteX11" fmla="*/ 355715 w 3368651"/>
              <a:gd name="connsiteY11" fmla="*/ 1475131 h 1476542"/>
              <a:gd name="connsiteX12" fmla="*/ 558915 w 3368651"/>
              <a:gd name="connsiteY12" fmla="*/ 1475131 h 1476542"/>
              <a:gd name="connsiteX13" fmla="*/ 1187565 w 3368651"/>
              <a:gd name="connsiteY13" fmla="*/ 1468781 h 1476542"/>
              <a:gd name="connsiteX14" fmla="*/ 2482965 w 3368651"/>
              <a:gd name="connsiteY14" fmla="*/ 1468781 h 1476542"/>
              <a:gd name="connsiteX15" fmla="*/ 3041074 w 3368651"/>
              <a:gd name="connsiteY15" fmla="*/ 1466403 h 1476542"/>
              <a:gd name="connsiteX16" fmla="*/ 3187815 w 3368651"/>
              <a:gd name="connsiteY16" fmla="*/ 1456081 h 1476542"/>
              <a:gd name="connsiteX17" fmla="*/ 3264015 w 3368651"/>
              <a:gd name="connsiteY17" fmla="*/ 1424331 h 1476542"/>
              <a:gd name="connsiteX18" fmla="*/ 3314918 w 3368651"/>
              <a:gd name="connsiteY18" fmla="*/ 1344959 h 1476542"/>
              <a:gd name="connsiteX19" fmla="*/ 3336349 w 3368651"/>
              <a:gd name="connsiteY19" fmla="*/ 1156840 h 1476542"/>
              <a:gd name="connsiteX20" fmla="*/ 3367306 w 3368651"/>
              <a:gd name="connsiteY20" fmla="*/ 328165 h 1476542"/>
              <a:gd name="connsiteX21" fmla="*/ 3360162 w 3368651"/>
              <a:gd name="connsiteY21" fmla="*/ 144809 h 1476542"/>
              <a:gd name="connsiteX22" fmla="*/ 3333865 w 3368651"/>
              <a:gd name="connsiteY22" fmla="*/ 71781 h 1476542"/>
              <a:gd name="connsiteX23" fmla="*/ 3308465 w 3368651"/>
              <a:gd name="connsiteY23" fmla="*/ 40031 h 1476542"/>
              <a:gd name="connsiteX24" fmla="*/ 3257665 w 3368651"/>
              <a:gd name="connsiteY24" fmla="*/ 20981 h 1476542"/>
              <a:gd name="connsiteX25" fmla="*/ 3225915 w 3368651"/>
              <a:gd name="connsiteY25" fmla="*/ 14631 h 1476542"/>
              <a:gd name="connsiteX26" fmla="*/ 3111615 w 3368651"/>
              <a:gd name="connsiteY26" fmla="*/ 8281 h 1476542"/>
              <a:gd name="connsiteX27" fmla="*/ 3041765 w 3368651"/>
              <a:gd name="connsiteY27" fmla="*/ 8281 h 1476542"/>
              <a:gd name="connsiteX28" fmla="*/ 304121 w 3368651"/>
              <a:gd name="connsiteY28" fmla="*/ 3518 h 1476542"/>
              <a:gd name="connsiteX0" fmla="*/ 304121 w 3368651"/>
              <a:gd name="connsiteY0" fmla="*/ 7213 h 1480237"/>
              <a:gd name="connsiteX1" fmla="*/ 188234 w 3368651"/>
              <a:gd name="connsiteY1" fmla="*/ 864 h 1480237"/>
              <a:gd name="connsiteX2" fmla="*/ 95365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04121 w 3368651"/>
              <a:gd name="connsiteY28" fmla="*/ 7213 h 1480237"/>
              <a:gd name="connsiteX0" fmla="*/ 304121 w 3368651"/>
              <a:gd name="connsiteY0" fmla="*/ 7213 h 1480237"/>
              <a:gd name="connsiteX1" fmla="*/ 188234 w 3368651"/>
              <a:gd name="connsiteY1" fmla="*/ 864 h 1480237"/>
              <a:gd name="connsiteX2" fmla="*/ 81078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04121 w 3368651"/>
              <a:gd name="connsiteY28" fmla="*/ 7213 h 1480237"/>
              <a:gd name="connsiteX0" fmla="*/ 325552 w 3368651"/>
              <a:gd name="connsiteY0" fmla="*/ 7213 h 1480237"/>
              <a:gd name="connsiteX1" fmla="*/ 188234 w 3368651"/>
              <a:gd name="connsiteY1" fmla="*/ 864 h 1480237"/>
              <a:gd name="connsiteX2" fmla="*/ 81078 w 3368651"/>
              <a:gd name="connsiteY2" fmla="*/ 24676 h 1480237"/>
              <a:gd name="connsiteX3" fmla="*/ 19165 w 3368651"/>
              <a:gd name="connsiteY3" fmla="*/ 69126 h 1480237"/>
              <a:gd name="connsiteX4" fmla="*/ 115 w 3368651"/>
              <a:gd name="connsiteY4" fmla="*/ 196126 h 1480237"/>
              <a:gd name="connsiteX5" fmla="*/ 12815 w 3368651"/>
              <a:gd name="connsiteY5" fmla="*/ 367576 h 1480237"/>
              <a:gd name="connsiteX6" fmla="*/ 44565 w 3368651"/>
              <a:gd name="connsiteY6" fmla="*/ 697776 h 1480237"/>
              <a:gd name="connsiteX7" fmla="*/ 95365 w 3368651"/>
              <a:gd name="connsiteY7" fmla="*/ 1167676 h 1480237"/>
              <a:gd name="connsiteX8" fmla="*/ 108065 w 3368651"/>
              <a:gd name="connsiteY8" fmla="*/ 1332776 h 1480237"/>
              <a:gd name="connsiteX9" fmla="*/ 120765 w 3368651"/>
              <a:gd name="connsiteY9" fmla="*/ 1415326 h 1480237"/>
              <a:gd name="connsiteX10" fmla="*/ 171565 w 3368651"/>
              <a:gd name="connsiteY10" fmla="*/ 1459776 h 1480237"/>
              <a:gd name="connsiteX11" fmla="*/ 355715 w 3368651"/>
              <a:gd name="connsiteY11" fmla="*/ 1478826 h 1480237"/>
              <a:gd name="connsiteX12" fmla="*/ 558915 w 3368651"/>
              <a:gd name="connsiteY12" fmla="*/ 1478826 h 1480237"/>
              <a:gd name="connsiteX13" fmla="*/ 1187565 w 3368651"/>
              <a:gd name="connsiteY13" fmla="*/ 1472476 h 1480237"/>
              <a:gd name="connsiteX14" fmla="*/ 2482965 w 3368651"/>
              <a:gd name="connsiteY14" fmla="*/ 1472476 h 1480237"/>
              <a:gd name="connsiteX15" fmla="*/ 3041074 w 3368651"/>
              <a:gd name="connsiteY15" fmla="*/ 1470098 h 1480237"/>
              <a:gd name="connsiteX16" fmla="*/ 3187815 w 3368651"/>
              <a:gd name="connsiteY16" fmla="*/ 1459776 h 1480237"/>
              <a:gd name="connsiteX17" fmla="*/ 3264015 w 3368651"/>
              <a:gd name="connsiteY17" fmla="*/ 1428026 h 1480237"/>
              <a:gd name="connsiteX18" fmla="*/ 3314918 w 3368651"/>
              <a:gd name="connsiteY18" fmla="*/ 1348654 h 1480237"/>
              <a:gd name="connsiteX19" fmla="*/ 3336349 w 3368651"/>
              <a:gd name="connsiteY19" fmla="*/ 1160535 h 1480237"/>
              <a:gd name="connsiteX20" fmla="*/ 3367306 w 3368651"/>
              <a:gd name="connsiteY20" fmla="*/ 331860 h 1480237"/>
              <a:gd name="connsiteX21" fmla="*/ 3360162 w 3368651"/>
              <a:gd name="connsiteY21" fmla="*/ 148504 h 1480237"/>
              <a:gd name="connsiteX22" fmla="*/ 3333865 w 3368651"/>
              <a:gd name="connsiteY22" fmla="*/ 75476 h 1480237"/>
              <a:gd name="connsiteX23" fmla="*/ 3308465 w 3368651"/>
              <a:gd name="connsiteY23" fmla="*/ 43726 h 1480237"/>
              <a:gd name="connsiteX24" fmla="*/ 3257665 w 3368651"/>
              <a:gd name="connsiteY24" fmla="*/ 24676 h 1480237"/>
              <a:gd name="connsiteX25" fmla="*/ 3225915 w 3368651"/>
              <a:gd name="connsiteY25" fmla="*/ 18326 h 1480237"/>
              <a:gd name="connsiteX26" fmla="*/ 3111615 w 3368651"/>
              <a:gd name="connsiteY26" fmla="*/ 11976 h 1480237"/>
              <a:gd name="connsiteX27" fmla="*/ 3041765 w 3368651"/>
              <a:gd name="connsiteY27" fmla="*/ 11976 h 1480237"/>
              <a:gd name="connsiteX28" fmla="*/ 325552 w 3368651"/>
              <a:gd name="connsiteY28" fmla="*/ 7213 h 1480237"/>
              <a:gd name="connsiteX0" fmla="*/ 325447 w 3368546"/>
              <a:gd name="connsiteY0" fmla="*/ 7213 h 1480237"/>
              <a:gd name="connsiteX1" fmla="*/ 188129 w 3368546"/>
              <a:gd name="connsiteY1" fmla="*/ 864 h 1480237"/>
              <a:gd name="connsiteX2" fmla="*/ 80973 w 3368546"/>
              <a:gd name="connsiteY2" fmla="*/ 24676 h 1480237"/>
              <a:gd name="connsiteX3" fmla="*/ 14297 w 3368546"/>
              <a:gd name="connsiteY3" fmla="*/ 81033 h 1480237"/>
              <a:gd name="connsiteX4" fmla="*/ 10 w 3368546"/>
              <a:gd name="connsiteY4" fmla="*/ 196126 h 1480237"/>
              <a:gd name="connsiteX5" fmla="*/ 12710 w 3368546"/>
              <a:gd name="connsiteY5" fmla="*/ 367576 h 1480237"/>
              <a:gd name="connsiteX6" fmla="*/ 44460 w 3368546"/>
              <a:gd name="connsiteY6" fmla="*/ 697776 h 1480237"/>
              <a:gd name="connsiteX7" fmla="*/ 95260 w 3368546"/>
              <a:gd name="connsiteY7" fmla="*/ 1167676 h 1480237"/>
              <a:gd name="connsiteX8" fmla="*/ 107960 w 3368546"/>
              <a:gd name="connsiteY8" fmla="*/ 1332776 h 1480237"/>
              <a:gd name="connsiteX9" fmla="*/ 120660 w 3368546"/>
              <a:gd name="connsiteY9" fmla="*/ 1415326 h 1480237"/>
              <a:gd name="connsiteX10" fmla="*/ 171460 w 3368546"/>
              <a:gd name="connsiteY10" fmla="*/ 1459776 h 1480237"/>
              <a:gd name="connsiteX11" fmla="*/ 355610 w 3368546"/>
              <a:gd name="connsiteY11" fmla="*/ 1478826 h 1480237"/>
              <a:gd name="connsiteX12" fmla="*/ 558810 w 3368546"/>
              <a:gd name="connsiteY12" fmla="*/ 1478826 h 1480237"/>
              <a:gd name="connsiteX13" fmla="*/ 1187460 w 3368546"/>
              <a:gd name="connsiteY13" fmla="*/ 1472476 h 1480237"/>
              <a:gd name="connsiteX14" fmla="*/ 2482860 w 3368546"/>
              <a:gd name="connsiteY14" fmla="*/ 1472476 h 1480237"/>
              <a:gd name="connsiteX15" fmla="*/ 3040969 w 3368546"/>
              <a:gd name="connsiteY15" fmla="*/ 1470098 h 1480237"/>
              <a:gd name="connsiteX16" fmla="*/ 3187710 w 3368546"/>
              <a:gd name="connsiteY16" fmla="*/ 1459776 h 1480237"/>
              <a:gd name="connsiteX17" fmla="*/ 3263910 w 3368546"/>
              <a:gd name="connsiteY17" fmla="*/ 1428026 h 1480237"/>
              <a:gd name="connsiteX18" fmla="*/ 3314813 w 3368546"/>
              <a:gd name="connsiteY18" fmla="*/ 1348654 h 1480237"/>
              <a:gd name="connsiteX19" fmla="*/ 3336244 w 3368546"/>
              <a:gd name="connsiteY19" fmla="*/ 1160535 h 1480237"/>
              <a:gd name="connsiteX20" fmla="*/ 3367201 w 3368546"/>
              <a:gd name="connsiteY20" fmla="*/ 331860 h 1480237"/>
              <a:gd name="connsiteX21" fmla="*/ 3360057 w 3368546"/>
              <a:gd name="connsiteY21" fmla="*/ 148504 h 1480237"/>
              <a:gd name="connsiteX22" fmla="*/ 3333760 w 3368546"/>
              <a:gd name="connsiteY22" fmla="*/ 75476 h 1480237"/>
              <a:gd name="connsiteX23" fmla="*/ 3308360 w 3368546"/>
              <a:gd name="connsiteY23" fmla="*/ 43726 h 1480237"/>
              <a:gd name="connsiteX24" fmla="*/ 3257560 w 3368546"/>
              <a:gd name="connsiteY24" fmla="*/ 24676 h 1480237"/>
              <a:gd name="connsiteX25" fmla="*/ 3225810 w 3368546"/>
              <a:gd name="connsiteY25" fmla="*/ 18326 h 1480237"/>
              <a:gd name="connsiteX26" fmla="*/ 3111510 w 3368546"/>
              <a:gd name="connsiteY26" fmla="*/ 11976 h 1480237"/>
              <a:gd name="connsiteX27" fmla="*/ 3041660 w 3368546"/>
              <a:gd name="connsiteY27" fmla="*/ 11976 h 1480237"/>
              <a:gd name="connsiteX28" fmla="*/ 325447 w 3368546"/>
              <a:gd name="connsiteY28" fmla="*/ 7213 h 1480237"/>
              <a:gd name="connsiteX0" fmla="*/ 325447 w 3368546"/>
              <a:gd name="connsiteY0" fmla="*/ 5196 h 1478220"/>
              <a:gd name="connsiteX1" fmla="*/ 173842 w 3368546"/>
              <a:gd name="connsiteY1" fmla="*/ 1228 h 1478220"/>
              <a:gd name="connsiteX2" fmla="*/ 80973 w 3368546"/>
              <a:gd name="connsiteY2" fmla="*/ 22659 h 1478220"/>
              <a:gd name="connsiteX3" fmla="*/ 14297 w 3368546"/>
              <a:gd name="connsiteY3" fmla="*/ 79016 h 1478220"/>
              <a:gd name="connsiteX4" fmla="*/ 10 w 3368546"/>
              <a:gd name="connsiteY4" fmla="*/ 194109 h 1478220"/>
              <a:gd name="connsiteX5" fmla="*/ 12710 w 3368546"/>
              <a:gd name="connsiteY5" fmla="*/ 365559 h 1478220"/>
              <a:gd name="connsiteX6" fmla="*/ 44460 w 3368546"/>
              <a:gd name="connsiteY6" fmla="*/ 695759 h 1478220"/>
              <a:gd name="connsiteX7" fmla="*/ 95260 w 3368546"/>
              <a:gd name="connsiteY7" fmla="*/ 1165659 h 1478220"/>
              <a:gd name="connsiteX8" fmla="*/ 107960 w 3368546"/>
              <a:gd name="connsiteY8" fmla="*/ 1330759 h 1478220"/>
              <a:gd name="connsiteX9" fmla="*/ 120660 w 3368546"/>
              <a:gd name="connsiteY9" fmla="*/ 1413309 h 1478220"/>
              <a:gd name="connsiteX10" fmla="*/ 171460 w 3368546"/>
              <a:gd name="connsiteY10" fmla="*/ 1457759 h 1478220"/>
              <a:gd name="connsiteX11" fmla="*/ 355610 w 3368546"/>
              <a:gd name="connsiteY11" fmla="*/ 1476809 h 1478220"/>
              <a:gd name="connsiteX12" fmla="*/ 558810 w 3368546"/>
              <a:gd name="connsiteY12" fmla="*/ 1476809 h 1478220"/>
              <a:gd name="connsiteX13" fmla="*/ 1187460 w 3368546"/>
              <a:gd name="connsiteY13" fmla="*/ 1470459 h 1478220"/>
              <a:gd name="connsiteX14" fmla="*/ 2482860 w 3368546"/>
              <a:gd name="connsiteY14" fmla="*/ 1470459 h 1478220"/>
              <a:gd name="connsiteX15" fmla="*/ 3040969 w 3368546"/>
              <a:gd name="connsiteY15" fmla="*/ 1468081 h 1478220"/>
              <a:gd name="connsiteX16" fmla="*/ 3187710 w 3368546"/>
              <a:gd name="connsiteY16" fmla="*/ 1457759 h 1478220"/>
              <a:gd name="connsiteX17" fmla="*/ 3263910 w 3368546"/>
              <a:gd name="connsiteY17" fmla="*/ 1426009 h 1478220"/>
              <a:gd name="connsiteX18" fmla="*/ 3314813 w 3368546"/>
              <a:gd name="connsiteY18" fmla="*/ 1346637 h 1478220"/>
              <a:gd name="connsiteX19" fmla="*/ 3336244 w 3368546"/>
              <a:gd name="connsiteY19" fmla="*/ 1158518 h 1478220"/>
              <a:gd name="connsiteX20" fmla="*/ 3367201 w 3368546"/>
              <a:gd name="connsiteY20" fmla="*/ 329843 h 1478220"/>
              <a:gd name="connsiteX21" fmla="*/ 3360057 w 3368546"/>
              <a:gd name="connsiteY21" fmla="*/ 146487 h 1478220"/>
              <a:gd name="connsiteX22" fmla="*/ 3333760 w 3368546"/>
              <a:gd name="connsiteY22" fmla="*/ 73459 h 1478220"/>
              <a:gd name="connsiteX23" fmla="*/ 3308360 w 3368546"/>
              <a:gd name="connsiteY23" fmla="*/ 41709 h 1478220"/>
              <a:gd name="connsiteX24" fmla="*/ 3257560 w 3368546"/>
              <a:gd name="connsiteY24" fmla="*/ 22659 h 1478220"/>
              <a:gd name="connsiteX25" fmla="*/ 3225810 w 3368546"/>
              <a:gd name="connsiteY25" fmla="*/ 16309 h 1478220"/>
              <a:gd name="connsiteX26" fmla="*/ 3111510 w 3368546"/>
              <a:gd name="connsiteY26" fmla="*/ 9959 h 1478220"/>
              <a:gd name="connsiteX27" fmla="*/ 3041660 w 3368546"/>
              <a:gd name="connsiteY27" fmla="*/ 9959 h 1478220"/>
              <a:gd name="connsiteX28" fmla="*/ 325447 w 3368546"/>
              <a:gd name="connsiteY28" fmla="*/ 5196 h 1478220"/>
              <a:gd name="connsiteX0" fmla="*/ 344497 w 3368546"/>
              <a:gd name="connsiteY0" fmla="*/ 1551 h 1484100"/>
              <a:gd name="connsiteX1" fmla="*/ 173842 w 3368546"/>
              <a:gd name="connsiteY1" fmla="*/ 7108 h 1484100"/>
              <a:gd name="connsiteX2" fmla="*/ 80973 w 3368546"/>
              <a:gd name="connsiteY2" fmla="*/ 28539 h 1484100"/>
              <a:gd name="connsiteX3" fmla="*/ 14297 w 3368546"/>
              <a:gd name="connsiteY3" fmla="*/ 84896 h 1484100"/>
              <a:gd name="connsiteX4" fmla="*/ 10 w 3368546"/>
              <a:gd name="connsiteY4" fmla="*/ 199989 h 1484100"/>
              <a:gd name="connsiteX5" fmla="*/ 12710 w 3368546"/>
              <a:gd name="connsiteY5" fmla="*/ 371439 h 1484100"/>
              <a:gd name="connsiteX6" fmla="*/ 44460 w 3368546"/>
              <a:gd name="connsiteY6" fmla="*/ 701639 h 1484100"/>
              <a:gd name="connsiteX7" fmla="*/ 95260 w 3368546"/>
              <a:gd name="connsiteY7" fmla="*/ 1171539 h 1484100"/>
              <a:gd name="connsiteX8" fmla="*/ 107960 w 3368546"/>
              <a:gd name="connsiteY8" fmla="*/ 1336639 h 1484100"/>
              <a:gd name="connsiteX9" fmla="*/ 120660 w 3368546"/>
              <a:gd name="connsiteY9" fmla="*/ 1419189 h 1484100"/>
              <a:gd name="connsiteX10" fmla="*/ 171460 w 3368546"/>
              <a:gd name="connsiteY10" fmla="*/ 1463639 h 1484100"/>
              <a:gd name="connsiteX11" fmla="*/ 355610 w 3368546"/>
              <a:gd name="connsiteY11" fmla="*/ 1482689 h 1484100"/>
              <a:gd name="connsiteX12" fmla="*/ 558810 w 3368546"/>
              <a:gd name="connsiteY12" fmla="*/ 1482689 h 1484100"/>
              <a:gd name="connsiteX13" fmla="*/ 1187460 w 3368546"/>
              <a:gd name="connsiteY13" fmla="*/ 1476339 h 1484100"/>
              <a:gd name="connsiteX14" fmla="*/ 2482860 w 3368546"/>
              <a:gd name="connsiteY14" fmla="*/ 1476339 h 1484100"/>
              <a:gd name="connsiteX15" fmla="*/ 3040969 w 3368546"/>
              <a:gd name="connsiteY15" fmla="*/ 1473961 h 1484100"/>
              <a:gd name="connsiteX16" fmla="*/ 3187710 w 3368546"/>
              <a:gd name="connsiteY16" fmla="*/ 1463639 h 1484100"/>
              <a:gd name="connsiteX17" fmla="*/ 3263910 w 3368546"/>
              <a:gd name="connsiteY17" fmla="*/ 1431889 h 1484100"/>
              <a:gd name="connsiteX18" fmla="*/ 3314813 w 3368546"/>
              <a:gd name="connsiteY18" fmla="*/ 1352517 h 1484100"/>
              <a:gd name="connsiteX19" fmla="*/ 3336244 w 3368546"/>
              <a:gd name="connsiteY19" fmla="*/ 1164398 h 1484100"/>
              <a:gd name="connsiteX20" fmla="*/ 3367201 w 3368546"/>
              <a:gd name="connsiteY20" fmla="*/ 335723 h 1484100"/>
              <a:gd name="connsiteX21" fmla="*/ 3360057 w 3368546"/>
              <a:gd name="connsiteY21" fmla="*/ 152367 h 1484100"/>
              <a:gd name="connsiteX22" fmla="*/ 3333760 w 3368546"/>
              <a:gd name="connsiteY22" fmla="*/ 79339 h 1484100"/>
              <a:gd name="connsiteX23" fmla="*/ 3308360 w 3368546"/>
              <a:gd name="connsiteY23" fmla="*/ 47589 h 1484100"/>
              <a:gd name="connsiteX24" fmla="*/ 3257560 w 3368546"/>
              <a:gd name="connsiteY24" fmla="*/ 28539 h 1484100"/>
              <a:gd name="connsiteX25" fmla="*/ 3225810 w 3368546"/>
              <a:gd name="connsiteY25" fmla="*/ 22189 h 1484100"/>
              <a:gd name="connsiteX26" fmla="*/ 3111510 w 3368546"/>
              <a:gd name="connsiteY26" fmla="*/ 15839 h 1484100"/>
              <a:gd name="connsiteX27" fmla="*/ 3041660 w 3368546"/>
              <a:gd name="connsiteY27" fmla="*/ 15839 h 1484100"/>
              <a:gd name="connsiteX28" fmla="*/ 344497 w 3368546"/>
              <a:gd name="connsiteY28" fmla="*/ 1551 h 1484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3368546" h="1484100">
                <a:moveTo>
                  <a:pt x="344497" y="1551"/>
                </a:moveTo>
                <a:cubicBezTo>
                  <a:pt x="316451" y="-2683"/>
                  <a:pt x="217763" y="2610"/>
                  <a:pt x="173842" y="7108"/>
                </a:cubicBezTo>
                <a:cubicBezTo>
                  <a:pt x="129921" y="11606"/>
                  <a:pt x="107564" y="15574"/>
                  <a:pt x="80973" y="28539"/>
                </a:cubicBezTo>
                <a:cubicBezTo>
                  <a:pt x="54382" y="41504"/>
                  <a:pt x="27791" y="56321"/>
                  <a:pt x="14297" y="84896"/>
                </a:cubicBezTo>
                <a:cubicBezTo>
                  <a:pt x="803" y="113471"/>
                  <a:pt x="274" y="152232"/>
                  <a:pt x="10" y="199989"/>
                </a:cubicBezTo>
                <a:cubicBezTo>
                  <a:pt x="-254" y="247746"/>
                  <a:pt x="5302" y="287831"/>
                  <a:pt x="12710" y="371439"/>
                </a:cubicBezTo>
                <a:cubicBezTo>
                  <a:pt x="20118" y="455047"/>
                  <a:pt x="30702" y="568289"/>
                  <a:pt x="44460" y="701639"/>
                </a:cubicBezTo>
                <a:cubicBezTo>
                  <a:pt x="58218" y="834989"/>
                  <a:pt x="84677" y="1065706"/>
                  <a:pt x="95260" y="1171539"/>
                </a:cubicBezTo>
                <a:cubicBezTo>
                  <a:pt x="105843" y="1277372"/>
                  <a:pt x="103727" y="1295364"/>
                  <a:pt x="107960" y="1336639"/>
                </a:cubicBezTo>
                <a:cubicBezTo>
                  <a:pt x="112193" y="1377914"/>
                  <a:pt x="110077" y="1398022"/>
                  <a:pt x="120660" y="1419189"/>
                </a:cubicBezTo>
                <a:cubicBezTo>
                  <a:pt x="131243" y="1440356"/>
                  <a:pt x="132302" y="1453056"/>
                  <a:pt x="171460" y="1463639"/>
                </a:cubicBezTo>
                <a:cubicBezTo>
                  <a:pt x="210618" y="1474222"/>
                  <a:pt x="291052" y="1479514"/>
                  <a:pt x="355610" y="1482689"/>
                </a:cubicBezTo>
                <a:cubicBezTo>
                  <a:pt x="420168" y="1485864"/>
                  <a:pt x="558810" y="1482689"/>
                  <a:pt x="558810" y="1482689"/>
                </a:cubicBezTo>
                <a:lnTo>
                  <a:pt x="1187460" y="1476339"/>
                </a:lnTo>
                <a:lnTo>
                  <a:pt x="2482860" y="1476339"/>
                </a:lnTo>
                <a:lnTo>
                  <a:pt x="3040969" y="1473961"/>
                </a:lnTo>
                <a:cubicBezTo>
                  <a:pt x="3158444" y="1471844"/>
                  <a:pt x="3150553" y="1470651"/>
                  <a:pt x="3187710" y="1463639"/>
                </a:cubicBezTo>
                <a:cubicBezTo>
                  <a:pt x="3224867" y="1456627"/>
                  <a:pt x="3242726" y="1450409"/>
                  <a:pt x="3263910" y="1431889"/>
                </a:cubicBezTo>
                <a:cubicBezTo>
                  <a:pt x="3285094" y="1413369"/>
                  <a:pt x="3302757" y="1397099"/>
                  <a:pt x="3314813" y="1352517"/>
                </a:cubicBezTo>
                <a:cubicBezTo>
                  <a:pt x="3326869" y="1307935"/>
                  <a:pt x="3327513" y="1333864"/>
                  <a:pt x="3336244" y="1164398"/>
                </a:cubicBezTo>
                <a:cubicBezTo>
                  <a:pt x="3344975" y="994932"/>
                  <a:pt x="3363232" y="504395"/>
                  <a:pt x="3367201" y="335723"/>
                </a:cubicBezTo>
                <a:cubicBezTo>
                  <a:pt x="3371170" y="167051"/>
                  <a:pt x="3365630" y="195097"/>
                  <a:pt x="3360057" y="152367"/>
                </a:cubicBezTo>
                <a:cubicBezTo>
                  <a:pt x="3354484" y="109637"/>
                  <a:pt x="3342376" y="96802"/>
                  <a:pt x="3333760" y="79339"/>
                </a:cubicBezTo>
                <a:cubicBezTo>
                  <a:pt x="3325144" y="61876"/>
                  <a:pt x="3321060" y="56056"/>
                  <a:pt x="3308360" y="47589"/>
                </a:cubicBezTo>
                <a:cubicBezTo>
                  <a:pt x="3295660" y="39122"/>
                  <a:pt x="3271318" y="32772"/>
                  <a:pt x="3257560" y="28539"/>
                </a:cubicBezTo>
                <a:cubicBezTo>
                  <a:pt x="3243802" y="24306"/>
                  <a:pt x="3250152" y="24306"/>
                  <a:pt x="3225810" y="22189"/>
                </a:cubicBezTo>
                <a:cubicBezTo>
                  <a:pt x="3201468" y="20072"/>
                  <a:pt x="3142202" y="16897"/>
                  <a:pt x="3111510" y="15839"/>
                </a:cubicBezTo>
                <a:cubicBezTo>
                  <a:pt x="3080818" y="14781"/>
                  <a:pt x="3041660" y="15839"/>
                  <a:pt x="3041660" y="15839"/>
                </a:cubicBezTo>
                <a:lnTo>
                  <a:pt x="344497" y="1551"/>
                </a:lnTo>
                <a:close/>
              </a:path>
            </a:pathLst>
          </a:custGeom>
          <a:solidFill>
            <a:srgbClr val="3E4F93"/>
          </a:solidFill>
          <a:ln w="57150" cap="rnd">
            <a:solidFill>
              <a:srgbClr val="33487A"/>
            </a:solidFill>
            <a:round/>
          </a:ln>
          <a:effectLst>
            <a:outerShdw blurRad="63500" sx="102000" sy="102000" algn="ctr" rotWithShape="0">
              <a:schemeClr val="bg2">
                <a:lumMod val="25000"/>
                <a:alpha val="40000"/>
              </a:schemeClr>
            </a:outerShdw>
          </a:effectLst>
          <a:scene3d>
            <a:camera prst="orthographicFront"/>
            <a:lightRig rig="threePt" dir="t"/>
          </a:scene3d>
          <a:sp3d extrusionH="6350" contourW="38100">
            <a:extrusionClr>
              <a:schemeClr val="tx1"/>
            </a:extrusionClr>
            <a:contourClr>
              <a:schemeClr val="bg1"/>
            </a:contourClr>
          </a:sp3d>
        </p:spPr>
        <p:style>
          <a:lnRef idx="2">
            <a:schemeClr val="accent1">
              <a:shade val="50000"/>
            </a:schemeClr>
          </a:lnRef>
          <a:fillRef idx="1">
            <a:schemeClr val="accent1"/>
          </a:fillRef>
          <a:effectRef idx="0">
            <a:schemeClr val="accent1"/>
          </a:effectRef>
          <a:fontRef idx="minor">
            <a:schemeClr val="lt1"/>
          </a:fontRef>
        </p:style>
        <p:txBody>
          <a:bodyPr tIns="0" rtlCol="0" anchor="ctr"/>
          <a:lstStyle/>
          <a:p>
            <a:pPr algn="ctr"/>
            <a:r>
              <a:rPr lang="he-IL" sz="2800" dirty="0">
                <a:solidFill>
                  <a:schemeClr val="bg1"/>
                </a:solidFill>
                <a:latin typeface="Calibri" panose="020F0502020204030204" pitchFamily="34" charset="0"/>
                <a:cs typeface="Calibri" panose="020F0502020204030204" pitchFamily="34" charset="0"/>
              </a:rPr>
              <a:t>לַחֲצוּ עָלַי </a:t>
            </a:r>
          </a:p>
          <a:p>
            <a:pPr algn="ctr"/>
            <a:r>
              <a:rPr lang="he-IL" sz="2800" dirty="0">
                <a:solidFill>
                  <a:schemeClr val="bg1"/>
                </a:solidFill>
                <a:latin typeface="Calibri" panose="020F0502020204030204" pitchFamily="34" charset="0"/>
                <a:cs typeface="Calibri" panose="020F0502020204030204" pitchFamily="34" charset="0"/>
              </a:rPr>
              <a:t>לְהַצָגַת הַתְשוּבָה.</a:t>
            </a:r>
            <a:endParaRPr lang="en-IL" sz="2800" dirty="0">
              <a:latin typeface="Calibri" panose="020F0502020204030204" pitchFamily="34" charset="0"/>
              <a:cs typeface="Calibri" panose="020F0502020204030204" pitchFamily="34" charset="0"/>
            </a:endParaRPr>
          </a:p>
        </p:txBody>
      </p:sp>
      <p:pic>
        <p:nvPicPr>
          <p:cNvPr id="11" name="תמונה 10" descr="תמונה שמכילה טקסט, גרפיקה וקטורית&#10;&#10;התיאור נוצר באופן אוטומטי">
            <a:extLst>
              <a:ext uri="{FF2B5EF4-FFF2-40B4-BE49-F238E27FC236}">
                <a16:creationId xmlns:a16="http://schemas.microsoft.com/office/drawing/2014/main" id="{C1D97505-5CB3-45CA-8E49-6A7EBFD1BBA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288888" y="3457481"/>
            <a:ext cx="2633759" cy="3456854"/>
          </a:xfrm>
          <a:prstGeom prst="rect">
            <a:avLst/>
          </a:prstGeom>
        </p:spPr>
      </p:pic>
      <p:sp>
        <p:nvSpPr>
          <p:cNvPr id="12" name="בועית דיבור - בת">
            <a:extLst>
              <a:ext uri="{FF2B5EF4-FFF2-40B4-BE49-F238E27FC236}">
                <a16:creationId xmlns:a16="http://schemas.microsoft.com/office/drawing/2014/main" id="{4BE2A585-B5F2-4879-A66C-FA8BFC0451BA}"/>
              </a:ext>
            </a:extLst>
          </p:cNvPr>
          <p:cNvSpPr/>
          <p:nvPr/>
        </p:nvSpPr>
        <p:spPr>
          <a:xfrm flipH="1">
            <a:off x="7610494" y="3019498"/>
            <a:ext cx="3876057" cy="2319979"/>
          </a:xfrm>
          <a:custGeom>
            <a:avLst/>
            <a:gdLst>
              <a:gd name="connsiteX0" fmla="*/ 3458110 w 3462287"/>
              <a:gd name="connsiteY0" fmla="*/ 546923 h 2925577"/>
              <a:gd name="connsiteX1" fmla="*/ 3448585 w 3462287"/>
              <a:gd name="connsiteY1" fmla="*/ 251648 h 2925577"/>
              <a:gd name="connsiteX2" fmla="*/ 3324760 w 3462287"/>
              <a:gd name="connsiteY2" fmla="*/ 175448 h 2925577"/>
              <a:gd name="connsiteX3" fmla="*/ 3124735 w 3462287"/>
              <a:gd name="connsiteY3" fmla="*/ 99248 h 2925577"/>
              <a:gd name="connsiteX4" fmla="*/ 2000785 w 3462287"/>
              <a:gd name="connsiteY4" fmla="*/ 3998 h 2925577"/>
              <a:gd name="connsiteX5" fmla="*/ 810160 w 3462287"/>
              <a:gd name="connsiteY5" fmla="*/ 23048 h 2925577"/>
              <a:gd name="connsiteX6" fmla="*/ 333910 w 3462287"/>
              <a:gd name="connsiteY6" fmla="*/ 70673 h 2925577"/>
              <a:gd name="connsiteX7" fmla="*/ 124360 w 3462287"/>
              <a:gd name="connsiteY7" fmla="*/ 184973 h 2925577"/>
              <a:gd name="connsiteX8" fmla="*/ 29110 w 3462287"/>
              <a:gd name="connsiteY8" fmla="*/ 404048 h 2925577"/>
              <a:gd name="connsiteX9" fmla="*/ 535 w 3462287"/>
              <a:gd name="connsiteY9" fmla="*/ 1242248 h 2925577"/>
              <a:gd name="connsiteX10" fmla="*/ 48160 w 3462287"/>
              <a:gd name="connsiteY10" fmla="*/ 1766123 h 2925577"/>
              <a:gd name="connsiteX11" fmla="*/ 105310 w 3462287"/>
              <a:gd name="connsiteY11" fmla="*/ 2004248 h 2925577"/>
              <a:gd name="connsiteX12" fmla="*/ 248185 w 3462287"/>
              <a:gd name="connsiteY12" fmla="*/ 2118548 h 2925577"/>
              <a:gd name="connsiteX13" fmla="*/ 400585 w 3462287"/>
              <a:gd name="connsiteY13" fmla="*/ 2109023 h 2925577"/>
              <a:gd name="connsiteX14" fmla="*/ 486310 w 3462287"/>
              <a:gd name="connsiteY14" fmla="*/ 2480498 h 2925577"/>
              <a:gd name="connsiteX15" fmla="*/ 533935 w 3462287"/>
              <a:gd name="connsiteY15" fmla="*/ 2775773 h 2925577"/>
              <a:gd name="connsiteX16" fmla="*/ 552985 w 3462287"/>
              <a:gd name="connsiteY16" fmla="*/ 2918648 h 2925577"/>
              <a:gd name="connsiteX17" fmla="*/ 638710 w 3462287"/>
              <a:gd name="connsiteY17" fmla="*/ 2566223 h 2925577"/>
              <a:gd name="connsiteX18" fmla="*/ 676810 w 3462287"/>
              <a:gd name="connsiteY18" fmla="*/ 2404298 h 2925577"/>
              <a:gd name="connsiteX19" fmla="*/ 733960 w 3462287"/>
              <a:gd name="connsiteY19" fmla="*/ 2232848 h 2925577"/>
              <a:gd name="connsiteX20" fmla="*/ 819685 w 3462287"/>
              <a:gd name="connsiteY20" fmla="*/ 2185223 h 2925577"/>
              <a:gd name="connsiteX21" fmla="*/ 962560 w 3462287"/>
              <a:gd name="connsiteY21" fmla="*/ 2175698 h 2925577"/>
              <a:gd name="connsiteX22" fmla="*/ 1267360 w 3462287"/>
              <a:gd name="connsiteY22" fmla="*/ 2185223 h 2925577"/>
              <a:gd name="connsiteX23" fmla="*/ 1610260 w 3462287"/>
              <a:gd name="connsiteY23" fmla="*/ 2204273 h 2925577"/>
              <a:gd name="connsiteX24" fmla="*/ 2248435 w 3462287"/>
              <a:gd name="connsiteY24" fmla="*/ 2185223 h 2925577"/>
              <a:gd name="connsiteX25" fmla="*/ 2562760 w 3462287"/>
              <a:gd name="connsiteY25" fmla="*/ 2185223 h 2925577"/>
              <a:gd name="connsiteX26" fmla="*/ 2829460 w 3462287"/>
              <a:gd name="connsiteY26" fmla="*/ 2147123 h 2925577"/>
              <a:gd name="connsiteX27" fmla="*/ 3000910 w 3462287"/>
              <a:gd name="connsiteY27" fmla="*/ 2023298 h 2925577"/>
              <a:gd name="connsiteX28" fmla="*/ 3143785 w 3462287"/>
              <a:gd name="connsiteY28" fmla="*/ 1794698 h 2925577"/>
              <a:gd name="connsiteX29" fmla="*/ 3258085 w 3462287"/>
              <a:gd name="connsiteY29" fmla="*/ 1556573 h 2925577"/>
              <a:gd name="connsiteX30" fmla="*/ 3353335 w 3462287"/>
              <a:gd name="connsiteY30" fmla="*/ 1204148 h 2925577"/>
              <a:gd name="connsiteX31" fmla="*/ 3439060 w 3462287"/>
              <a:gd name="connsiteY31" fmla="*/ 899348 h 2925577"/>
              <a:gd name="connsiteX32" fmla="*/ 3458110 w 3462287"/>
              <a:gd name="connsiteY32" fmla="*/ 546923 h 2925577"/>
              <a:gd name="connsiteX0" fmla="*/ 3458110 w 3462287"/>
              <a:gd name="connsiteY0" fmla="*/ 546923 h 2925577"/>
              <a:gd name="connsiteX1" fmla="*/ 3448585 w 3462287"/>
              <a:gd name="connsiteY1" fmla="*/ 251648 h 2925577"/>
              <a:gd name="connsiteX2" fmla="*/ 3324760 w 3462287"/>
              <a:gd name="connsiteY2" fmla="*/ 175448 h 2925577"/>
              <a:gd name="connsiteX3" fmla="*/ 3124735 w 3462287"/>
              <a:gd name="connsiteY3" fmla="*/ 99248 h 2925577"/>
              <a:gd name="connsiteX4" fmla="*/ 2000785 w 3462287"/>
              <a:gd name="connsiteY4" fmla="*/ 3998 h 2925577"/>
              <a:gd name="connsiteX5" fmla="*/ 810160 w 3462287"/>
              <a:gd name="connsiteY5" fmla="*/ 23048 h 2925577"/>
              <a:gd name="connsiteX6" fmla="*/ 333910 w 3462287"/>
              <a:gd name="connsiteY6" fmla="*/ 70673 h 2925577"/>
              <a:gd name="connsiteX7" fmla="*/ 124360 w 3462287"/>
              <a:gd name="connsiteY7" fmla="*/ 184973 h 2925577"/>
              <a:gd name="connsiteX8" fmla="*/ 29110 w 3462287"/>
              <a:gd name="connsiteY8" fmla="*/ 404048 h 2925577"/>
              <a:gd name="connsiteX9" fmla="*/ 535 w 3462287"/>
              <a:gd name="connsiteY9" fmla="*/ 1242248 h 2925577"/>
              <a:gd name="connsiteX10" fmla="*/ 48160 w 3462287"/>
              <a:gd name="connsiteY10" fmla="*/ 1766123 h 2925577"/>
              <a:gd name="connsiteX11" fmla="*/ 105310 w 3462287"/>
              <a:gd name="connsiteY11" fmla="*/ 2004248 h 2925577"/>
              <a:gd name="connsiteX12" fmla="*/ 248185 w 3462287"/>
              <a:gd name="connsiteY12" fmla="*/ 2118548 h 2925577"/>
              <a:gd name="connsiteX13" fmla="*/ 429160 w 3462287"/>
              <a:gd name="connsiteY13" fmla="*/ 2185223 h 2925577"/>
              <a:gd name="connsiteX14" fmla="*/ 486310 w 3462287"/>
              <a:gd name="connsiteY14" fmla="*/ 2480498 h 2925577"/>
              <a:gd name="connsiteX15" fmla="*/ 533935 w 3462287"/>
              <a:gd name="connsiteY15" fmla="*/ 2775773 h 2925577"/>
              <a:gd name="connsiteX16" fmla="*/ 552985 w 3462287"/>
              <a:gd name="connsiteY16" fmla="*/ 2918648 h 2925577"/>
              <a:gd name="connsiteX17" fmla="*/ 638710 w 3462287"/>
              <a:gd name="connsiteY17" fmla="*/ 2566223 h 2925577"/>
              <a:gd name="connsiteX18" fmla="*/ 676810 w 3462287"/>
              <a:gd name="connsiteY18" fmla="*/ 2404298 h 2925577"/>
              <a:gd name="connsiteX19" fmla="*/ 733960 w 3462287"/>
              <a:gd name="connsiteY19" fmla="*/ 2232848 h 2925577"/>
              <a:gd name="connsiteX20" fmla="*/ 819685 w 3462287"/>
              <a:gd name="connsiteY20" fmla="*/ 2185223 h 2925577"/>
              <a:gd name="connsiteX21" fmla="*/ 962560 w 3462287"/>
              <a:gd name="connsiteY21" fmla="*/ 2175698 h 2925577"/>
              <a:gd name="connsiteX22" fmla="*/ 1267360 w 3462287"/>
              <a:gd name="connsiteY22" fmla="*/ 2185223 h 2925577"/>
              <a:gd name="connsiteX23" fmla="*/ 1610260 w 3462287"/>
              <a:gd name="connsiteY23" fmla="*/ 2204273 h 2925577"/>
              <a:gd name="connsiteX24" fmla="*/ 2248435 w 3462287"/>
              <a:gd name="connsiteY24" fmla="*/ 2185223 h 2925577"/>
              <a:gd name="connsiteX25" fmla="*/ 2562760 w 3462287"/>
              <a:gd name="connsiteY25" fmla="*/ 2185223 h 2925577"/>
              <a:gd name="connsiteX26" fmla="*/ 2829460 w 3462287"/>
              <a:gd name="connsiteY26" fmla="*/ 2147123 h 2925577"/>
              <a:gd name="connsiteX27" fmla="*/ 3000910 w 3462287"/>
              <a:gd name="connsiteY27" fmla="*/ 2023298 h 2925577"/>
              <a:gd name="connsiteX28" fmla="*/ 3143785 w 3462287"/>
              <a:gd name="connsiteY28" fmla="*/ 1794698 h 2925577"/>
              <a:gd name="connsiteX29" fmla="*/ 3258085 w 3462287"/>
              <a:gd name="connsiteY29" fmla="*/ 1556573 h 2925577"/>
              <a:gd name="connsiteX30" fmla="*/ 3353335 w 3462287"/>
              <a:gd name="connsiteY30" fmla="*/ 1204148 h 2925577"/>
              <a:gd name="connsiteX31" fmla="*/ 3439060 w 3462287"/>
              <a:gd name="connsiteY31" fmla="*/ 899348 h 2925577"/>
              <a:gd name="connsiteX32" fmla="*/ 3458110 w 3462287"/>
              <a:gd name="connsiteY32" fmla="*/ 546923 h 2925577"/>
              <a:gd name="connsiteX0" fmla="*/ 3458110 w 3458646"/>
              <a:gd name="connsiteY0" fmla="*/ 546923 h 2925577"/>
              <a:gd name="connsiteX1" fmla="*/ 3448585 w 3458646"/>
              <a:gd name="connsiteY1" fmla="*/ 251648 h 2925577"/>
              <a:gd name="connsiteX2" fmla="*/ 3400960 w 3458646"/>
              <a:gd name="connsiteY2" fmla="*/ 156398 h 2925577"/>
              <a:gd name="connsiteX3" fmla="*/ 3124735 w 3458646"/>
              <a:gd name="connsiteY3" fmla="*/ 99248 h 2925577"/>
              <a:gd name="connsiteX4" fmla="*/ 2000785 w 3458646"/>
              <a:gd name="connsiteY4" fmla="*/ 3998 h 2925577"/>
              <a:gd name="connsiteX5" fmla="*/ 810160 w 3458646"/>
              <a:gd name="connsiteY5" fmla="*/ 23048 h 2925577"/>
              <a:gd name="connsiteX6" fmla="*/ 333910 w 3458646"/>
              <a:gd name="connsiteY6" fmla="*/ 70673 h 2925577"/>
              <a:gd name="connsiteX7" fmla="*/ 124360 w 3458646"/>
              <a:gd name="connsiteY7" fmla="*/ 184973 h 2925577"/>
              <a:gd name="connsiteX8" fmla="*/ 29110 w 3458646"/>
              <a:gd name="connsiteY8" fmla="*/ 404048 h 2925577"/>
              <a:gd name="connsiteX9" fmla="*/ 535 w 3458646"/>
              <a:gd name="connsiteY9" fmla="*/ 1242248 h 2925577"/>
              <a:gd name="connsiteX10" fmla="*/ 48160 w 3458646"/>
              <a:gd name="connsiteY10" fmla="*/ 1766123 h 2925577"/>
              <a:gd name="connsiteX11" fmla="*/ 105310 w 3458646"/>
              <a:gd name="connsiteY11" fmla="*/ 2004248 h 2925577"/>
              <a:gd name="connsiteX12" fmla="*/ 248185 w 3458646"/>
              <a:gd name="connsiteY12" fmla="*/ 2118548 h 2925577"/>
              <a:gd name="connsiteX13" fmla="*/ 429160 w 3458646"/>
              <a:gd name="connsiteY13" fmla="*/ 2185223 h 2925577"/>
              <a:gd name="connsiteX14" fmla="*/ 486310 w 3458646"/>
              <a:gd name="connsiteY14" fmla="*/ 2480498 h 2925577"/>
              <a:gd name="connsiteX15" fmla="*/ 533935 w 3458646"/>
              <a:gd name="connsiteY15" fmla="*/ 2775773 h 2925577"/>
              <a:gd name="connsiteX16" fmla="*/ 552985 w 3458646"/>
              <a:gd name="connsiteY16" fmla="*/ 2918648 h 2925577"/>
              <a:gd name="connsiteX17" fmla="*/ 638710 w 3458646"/>
              <a:gd name="connsiteY17" fmla="*/ 2566223 h 2925577"/>
              <a:gd name="connsiteX18" fmla="*/ 676810 w 3458646"/>
              <a:gd name="connsiteY18" fmla="*/ 2404298 h 2925577"/>
              <a:gd name="connsiteX19" fmla="*/ 733960 w 3458646"/>
              <a:gd name="connsiteY19" fmla="*/ 2232848 h 2925577"/>
              <a:gd name="connsiteX20" fmla="*/ 819685 w 3458646"/>
              <a:gd name="connsiteY20" fmla="*/ 2185223 h 2925577"/>
              <a:gd name="connsiteX21" fmla="*/ 962560 w 3458646"/>
              <a:gd name="connsiteY21" fmla="*/ 2175698 h 2925577"/>
              <a:gd name="connsiteX22" fmla="*/ 1267360 w 3458646"/>
              <a:gd name="connsiteY22" fmla="*/ 2185223 h 2925577"/>
              <a:gd name="connsiteX23" fmla="*/ 1610260 w 3458646"/>
              <a:gd name="connsiteY23" fmla="*/ 2204273 h 2925577"/>
              <a:gd name="connsiteX24" fmla="*/ 2248435 w 3458646"/>
              <a:gd name="connsiteY24" fmla="*/ 2185223 h 2925577"/>
              <a:gd name="connsiteX25" fmla="*/ 2562760 w 3458646"/>
              <a:gd name="connsiteY25" fmla="*/ 2185223 h 2925577"/>
              <a:gd name="connsiteX26" fmla="*/ 2829460 w 3458646"/>
              <a:gd name="connsiteY26" fmla="*/ 2147123 h 2925577"/>
              <a:gd name="connsiteX27" fmla="*/ 3000910 w 3458646"/>
              <a:gd name="connsiteY27" fmla="*/ 2023298 h 2925577"/>
              <a:gd name="connsiteX28" fmla="*/ 3143785 w 3458646"/>
              <a:gd name="connsiteY28" fmla="*/ 1794698 h 2925577"/>
              <a:gd name="connsiteX29" fmla="*/ 3258085 w 3458646"/>
              <a:gd name="connsiteY29" fmla="*/ 1556573 h 2925577"/>
              <a:gd name="connsiteX30" fmla="*/ 3353335 w 3458646"/>
              <a:gd name="connsiteY30" fmla="*/ 1204148 h 2925577"/>
              <a:gd name="connsiteX31" fmla="*/ 3439060 w 3458646"/>
              <a:gd name="connsiteY31" fmla="*/ 899348 h 2925577"/>
              <a:gd name="connsiteX32" fmla="*/ 3458110 w 3458646"/>
              <a:gd name="connsiteY32" fmla="*/ 546923 h 2925577"/>
              <a:gd name="connsiteX0" fmla="*/ 3458110 w 3459978"/>
              <a:gd name="connsiteY0" fmla="*/ 546923 h 2925577"/>
              <a:gd name="connsiteX1" fmla="*/ 3448585 w 3459978"/>
              <a:gd name="connsiteY1" fmla="*/ 251648 h 2925577"/>
              <a:gd name="connsiteX2" fmla="*/ 3400960 w 3459978"/>
              <a:gd name="connsiteY2" fmla="*/ 156398 h 2925577"/>
              <a:gd name="connsiteX3" fmla="*/ 3124735 w 3459978"/>
              <a:gd name="connsiteY3" fmla="*/ 99248 h 2925577"/>
              <a:gd name="connsiteX4" fmla="*/ 2000785 w 3459978"/>
              <a:gd name="connsiteY4" fmla="*/ 3998 h 2925577"/>
              <a:gd name="connsiteX5" fmla="*/ 810160 w 3459978"/>
              <a:gd name="connsiteY5" fmla="*/ 23048 h 2925577"/>
              <a:gd name="connsiteX6" fmla="*/ 333910 w 3459978"/>
              <a:gd name="connsiteY6" fmla="*/ 70673 h 2925577"/>
              <a:gd name="connsiteX7" fmla="*/ 124360 w 3459978"/>
              <a:gd name="connsiteY7" fmla="*/ 184973 h 2925577"/>
              <a:gd name="connsiteX8" fmla="*/ 29110 w 3459978"/>
              <a:gd name="connsiteY8" fmla="*/ 404048 h 2925577"/>
              <a:gd name="connsiteX9" fmla="*/ 535 w 3459978"/>
              <a:gd name="connsiteY9" fmla="*/ 1242248 h 2925577"/>
              <a:gd name="connsiteX10" fmla="*/ 48160 w 3459978"/>
              <a:gd name="connsiteY10" fmla="*/ 1766123 h 2925577"/>
              <a:gd name="connsiteX11" fmla="*/ 105310 w 3459978"/>
              <a:gd name="connsiteY11" fmla="*/ 2004248 h 2925577"/>
              <a:gd name="connsiteX12" fmla="*/ 248185 w 3459978"/>
              <a:gd name="connsiteY12" fmla="*/ 2118548 h 2925577"/>
              <a:gd name="connsiteX13" fmla="*/ 429160 w 3459978"/>
              <a:gd name="connsiteY13" fmla="*/ 2185223 h 2925577"/>
              <a:gd name="connsiteX14" fmla="*/ 486310 w 3459978"/>
              <a:gd name="connsiteY14" fmla="*/ 2480498 h 2925577"/>
              <a:gd name="connsiteX15" fmla="*/ 533935 w 3459978"/>
              <a:gd name="connsiteY15" fmla="*/ 2775773 h 2925577"/>
              <a:gd name="connsiteX16" fmla="*/ 552985 w 3459978"/>
              <a:gd name="connsiteY16" fmla="*/ 2918648 h 2925577"/>
              <a:gd name="connsiteX17" fmla="*/ 638710 w 3459978"/>
              <a:gd name="connsiteY17" fmla="*/ 2566223 h 2925577"/>
              <a:gd name="connsiteX18" fmla="*/ 676810 w 3459978"/>
              <a:gd name="connsiteY18" fmla="*/ 2404298 h 2925577"/>
              <a:gd name="connsiteX19" fmla="*/ 733960 w 3459978"/>
              <a:gd name="connsiteY19" fmla="*/ 2232848 h 2925577"/>
              <a:gd name="connsiteX20" fmla="*/ 819685 w 3459978"/>
              <a:gd name="connsiteY20" fmla="*/ 2185223 h 2925577"/>
              <a:gd name="connsiteX21" fmla="*/ 962560 w 3459978"/>
              <a:gd name="connsiteY21" fmla="*/ 2175698 h 2925577"/>
              <a:gd name="connsiteX22" fmla="*/ 1267360 w 3459978"/>
              <a:gd name="connsiteY22" fmla="*/ 2185223 h 2925577"/>
              <a:gd name="connsiteX23" fmla="*/ 1610260 w 3459978"/>
              <a:gd name="connsiteY23" fmla="*/ 2204273 h 2925577"/>
              <a:gd name="connsiteX24" fmla="*/ 2248435 w 3459978"/>
              <a:gd name="connsiteY24" fmla="*/ 2185223 h 2925577"/>
              <a:gd name="connsiteX25" fmla="*/ 2562760 w 3459978"/>
              <a:gd name="connsiteY25" fmla="*/ 2185223 h 2925577"/>
              <a:gd name="connsiteX26" fmla="*/ 2829460 w 3459978"/>
              <a:gd name="connsiteY26" fmla="*/ 2147123 h 2925577"/>
              <a:gd name="connsiteX27" fmla="*/ 3000910 w 3459978"/>
              <a:gd name="connsiteY27" fmla="*/ 2023298 h 2925577"/>
              <a:gd name="connsiteX28" fmla="*/ 3143785 w 3459978"/>
              <a:gd name="connsiteY28" fmla="*/ 1794698 h 2925577"/>
              <a:gd name="connsiteX29" fmla="*/ 3258085 w 3459978"/>
              <a:gd name="connsiteY29" fmla="*/ 1556573 h 2925577"/>
              <a:gd name="connsiteX30" fmla="*/ 3353335 w 3459978"/>
              <a:gd name="connsiteY30" fmla="*/ 1204148 h 2925577"/>
              <a:gd name="connsiteX31" fmla="*/ 3420010 w 3459978"/>
              <a:gd name="connsiteY31" fmla="*/ 899348 h 2925577"/>
              <a:gd name="connsiteX32" fmla="*/ 3458110 w 3459978"/>
              <a:gd name="connsiteY32" fmla="*/ 546923 h 2925577"/>
              <a:gd name="connsiteX0" fmla="*/ 3458110 w 3459978"/>
              <a:gd name="connsiteY0" fmla="*/ 518348 h 2925577"/>
              <a:gd name="connsiteX1" fmla="*/ 3448585 w 3459978"/>
              <a:gd name="connsiteY1" fmla="*/ 251648 h 2925577"/>
              <a:gd name="connsiteX2" fmla="*/ 3400960 w 3459978"/>
              <a:gd name="connsiteY2" fmla="*/ 156398 h 2925577"/>
              <a:gd name="connsiteX3" fmla="*/ 3124735 w 3459978"/>
              <a:gd name="connsiteY3" fmla="*/ 99248 h 2925577"/>
              <a:gd name="connsiteX4" fmla="*/ 2000785 w 3459978"/>
              <a:gd name="connsiteY4" fmla="*/ 3998 h 2925577"/>
              <a:gd name="connsiteX5" fmla="*/ 810160 w 3459978"/>
              <a:gd name="connsiteY5" fmla="*/ 23048 h 2925577"/>
              <a:gd name="connsiteX6" fmla="*/ 333910 w 3459978"/>
              <a:gd name="connsiteY6" fmla="*/ 70673 h 2925577"/>
              <a:gd name="connsiteX7" fmla="*/ 124360 w 3459978"/>
              <a:gd name="connsiteY7" fmla="*/ 184973 h 2925577"/>
              <a:gd name="connsiteX8" fmla="*/ 29110 w 3459978"/>
              <a:gd name="connsiteY8" fmla="*/ 404048 h 2925577"/>
              <a:gd name="connsiteX9" fmla="*/ 535 w 3459978"/>
              <a:gd name="connsiteY9" fmla="*/ 1242248 h 2925577"/>
              <a:gd name="connsiteX10" fmla="*/ 48160 w 3459978"/>
              <a:gd name="connsiteY10" fmla="*/ 1766123 h 2925577"/>
              <a:gd name="connsiteX11" fmla="*/ 105310 w 3459978"/>
              <a:gd name="connsiteY11" fmla="*/ 2004248 h 2925577"/>
              <a:gd name="connsiteX12" fmla="*/ 248185 w 3459978"/>
              <a:gd name="connsiteY12" fmla="*/ 2118548 h 2925577"/>
              <a:gd name="connsiteX13" fmla="*/ 429160 w 3459978"/>
              <a:gd name="connsiteY13" fmla="*/ 2185223 h 2925577"/>
              <a:gd name="connsiteX14" fmla="*/ 486310 w 3459978"/>
              <a:gd name="connsiteY14" fmla="*/ 2480498 h 2925577"/>
              <a:gd name="connsiteX15" fmla="*/ 533935 w 3459978"/>
              <a:gd name="connsiteY15" fmla="*/ 2775773 h 2925577"/>
              <a:gd name="connsiteX16" fmla="*/ 552985 w 3459978"/>
              <a:gd name="connsiteY16" fmla="*/ 2918648 h 2925577"/>
              <a:gd name="connsiteX17" fmla="*/ 638710 w 3459978"/>
              <a:gd name="connsiteY17" fmla="*/ 2566223 h 2925577"/>
              <a:gd name="connsiteX18" fmla="*/ 676810 w 3459978"/>
              <a:gd name="connsiteY18" fmla="*/ 2404298 h 2925577"/>
              <a:gd name="connsiteX19" fmla="*/ 733960 w 3459978"/>
              <a:gd name="connsiteY19" fmla="*/ 2232848 h 2925577"/>
              <a:gd name="connsiteX20" fmla="*/ 819685 w 3459978"/>
              <a:gd name="connsiteY20" fmla="*/ 2185223 h 2925577"/>
              <a:gd name="connsiteX21" fmla="*/ 962560 w 3459978"/>
              <a:gd name="connsiteY21" fmla="*/ 2175698 h 2925577"/>
              <a:gd name="connsiteX22" fmla="*/ 1267360 w 3459978"/>
              <a:gd name="connsiteY22" fmla="*/ 2185223 h 2925577"/>
              <a:gd name="connsiteX23" fmla="*/ 1610260 w 3459978"/>
              <a:gd name="connsiteY23" fmla="*/ 2204273 h 2925577"/>
              <a:gd name="connsiteX24" fmla="*/ 2248435 w 3459978"/>
              <a:gd name="connsiteY24" fmla="*/ 2185223 h 2925577"/>
              <a:gd name="connsiteX25" fmla="*/ 2562760 w 3459978"/>
              <a:gd name="connsiteY25" fmla="*/ 2185223 h 2925577"/>
              <a:gd name="connsiteX26" fmla="*/ 2829460 w 3459978"/>
              <a:gd name="connsiteY26" fmla="*/ 2147123 h 2925577"/>
              <a:gd name="connsiteX27" fmla="*/ 3000910 w 3459978"/>
              <a:gd name="connsiteY27" fmla="*/ 2023298 h 2925577"/>
              <a:gd name="connsiteX28" fmla="*/ 3143785 w 3459978"/>
              <a:gd name="connsiteY28" fmla="*/ 1794698 h 2925577"/>
              <a:gd name="connsiteX29" fmla="*/ 3258085 w 3459978"/>
              <a:gd name="connsiteY29" fmla="*/ 1556573 h 2925577"/>
              <a:gd name="connsiteX30" fmla="*/ 3353335 w 3459978"/>
              <a:gd name="connsiteY30" fmla="*/ 1204148 h 2925577"/>
              <a:gd name="connsiteX31" fmla="*/ 3420010 w 3459978"/>
              <a:gd name="connsiteY31" fmla="*/ 899348 h 2925577"/>
              <a:gd name="connsiteX32" fmla="*/ 3458110 w 3459978"/>
              <a:gd name="connsiteY32" fmla="*/ 518348 h 2925577"/>
              <a:gd name="connsiteX0" fmla="*/ 3458110 w 3460957"/>
              <a:gd name="connsiteY0" fmla="*/ 518348 h 2925577"/>
              <a:gd name="connsiteX1" fmla="*/ 3448585 w 3460957"/>
              <a:gd name="connsiteY1" fmla="*/ 251648 h 2925577"/>
              <a:gd name="connsiteX2" fmla="*/ 3372385 w 3460957"/>
              <a:gd name="connsiteY2" fmla="*/ 146873 h 2925577"/>
              <a:gd name="connsiteX3" fmla="*/ 3124735 w 3460957"/>
              <a:gd name="connsiteY3" fmla="*/ 99248 h 2925577"/>
              <a:gd name="connsiteX4" fmla="*/ 2000785 w 3460957"/>
              <a:gd name="connsiteY4" fmla="*/ 3998 h 2925577"/>
              <a:gd name="connsiteX5" fmla="*/ 810160 w 3460957"/>
              <a:gd name="connsiteY5" fmla="*/ 23048 h 2925577"/>
              <a:gd name="connsiteX6" fmla="*/ 333910 w 3460957"/>
              <a:gd name="connsiteY6" fmla="*/ 70673 h 2925577"/>
              <a:gd name="connsiteX7" fmla="*/ 124360 w 3460957"/>
              <a:gd name="connsiteY7" fmla="*/ 184973 h 2925577"/>
              <a:gd name="connsiteX8" fmla="*/ 29110 w 3460957"/>
              <a:gd name="connsiteY8" fmla="*/ 404048 h 2925577"/>
              <a:gd name="connsiteX9" fmla="*/ 535 w 3460957"/>
              <a:gd name="connsiteY9" fmla="*/ 1242248 h 2925577"/>
              <a:gd name="connsiteX10" fmla="*/ 48160 w 3460957"/>
              <a:gd name="connsiteY10" fmla="*/ 1766123 h 2925577"/>
              <a:gd name="connsiteX11" fmla="*/ 105310 w 3460957"/>
              <a:gd name="connsiteY11" fmla="*/ 2004248 h 2925577"/>
              <a:gd name="connsiteX12" fmla="*/ 248185 w 3460957"/>
              <a:gd name="connsiteY12" fmla="*/ 2118548 h 2925577"/>
              <a:gd name="connsiteX13" fmla="*/ 429160 w 3460957"/>
              <a:gd name="connsiteY13" fmla="*/ 2185223 h 2925577"/>
              <a:gd name="connsiteX14" fmla="*/ 486310 w 3460957"/>
              <a:gd name="connsiteY14" fmla="*/ 2480498 h 2925577"/>
              <a:gd name="connsiteX15" fmla="*/ 533935 w 3460957"/>
              <a:gd name="connsiteY15" fmla="*/ 2775773 h 2925577"/>
              <a:gd name="connsiteX16" fmla="*/ 552985 w 3460957"/>
              <a:gd name="connsiteY16" fmla="*/ 2918648 h 2925577"/>
              <a:gd name="connsiteX17" fmla="*/ 638710 w 3460957"/>
              <a:gd name="connsiteY17" fmla="*/ 2566223 h 2925577"/>
              <a:gd name="connsiteX18" fmla="*/ 676810 w 3460957"/>
              <a:gd name="connsiteY18" fmla="*/ 2404298 h 2925577"/>
              <a:gd name="connsiteX19" fmla="*/ 733960 w 3460957"/>
              <a:gd name="connsiteY19" fmla="*/ 2232848 h 2925577"/>
              <a:gd name="connsiteX20" fmla="*/ 819685 w 3460957"/>
              <a:gd name="connsiteY20" fmla="*/ 2185223 h 2925577"/>
              <a:gd name="connsiteX21" fmla="*/ 962560 w 3460957"/>
              <a:gd name="connsiteY21" fmla="*/ 2175698 h 2925577"/>
              <a:gd name="connsiteX22" fmla="*/ 1267360 w 3460957"/>
              <a:gd name="connsiteY22" fmla="*/ 2185223 h 2925577"/>
              <a:gd name="connsiteX23" fmla="*/ 1610260 w 3460957"/>
              <a:gd name="connsiteY23" fmla="*/ 2204273 h 2925577"/>
              <a:gd name="connsiteX24" fmla="*/ 2248435 w 3460957"/>
              <a:gd name="connsiteY24" fmla="*/ 2185223 h 2925577"/>
              <a:gd name="connsiteX25" fmla="*/ 2562760 w 3460957"/>
              <a:gd name="connsiteY25" fmla="*/ 2185223 h 2925577"/>
              <a:gd name="connsiteX26" fmla="*/ 2829460 w 3460957"/>
              <a:gd name="connsiteY26" fmla="*/ 2147123 h 2925577"/>
              <a:gd name="connsiteX27" fmla="*/ 3000910 w 3460957"/>
              <a:gd name="connsiteY27" fmla="*/ 2023298 h 2925577"/>
              <a:gd name="connsiteX28" fmla="*/ 3143785 w 3460957"/>
              <a:gd name="connsiteY28" fmla="*/ 1794698 h 2925577"/>
              <a:gd name="connsiteX29" fmla="*/ 3258085 w 3460957"/>
              <a:gd name="connsiteY29" fmla="*/ 1556573 h 2925577"/>
              <a:gd name="connsiteX30" fmla="*/ 3353335 w 3460957"/>
              <a:gd name="connsiteY30" fmla="*/ 1204148 h 2925577"/>
              <a:gd name="connsiteX31" fmla="*/ 3420010 w 3460957"/>
              <a:gd name="connsiteY31" fmla="*/ 899348 h 2925577"/>
              <a:gd name="connsiteX32" fmla="*/ 3458110 w 3460957"/>
              <a:gd name="connsiteY32" fmla="*/ 518348 h 2925577"/>
              <a:gd name="connsiteX0" fmla="*/ 3458110 w 3460957"/>
              <a:gd name="connsiteY0" fmla="*/ 518348 h 2925577"/>
              <a:gd name="connsiteX1" fmla="*/ 3448585 w 3460957"/>
              <a:gd name="connsiteY1" fmla="*/ 251648 h 2925577"/>
              <a:gd name="connsiteX2" fmla="*/ 3372385 w 3460957"/>
              <a:gd name="connsiteY2" fmla="*/ 146873 h 2925577"/>
              <a:gd name="connsiteX3" fmla="*/ 3124735 w 3460957"/>
              <a:gd name="connsiteY3" fmla="*/ 99248 h 2925577"/>
              <a:gd name="connsiteX4" fmla="*/ 2000785 w 3460957"/>
              <a:gd name="connsiteY4" fmla="*/ 3998 h 2925577"/>
              <a:gd name="connsiteX5" fmla="*/ 810160 w 3460957"/>
              <a:gd name="connsiteY5" fmla="*/ 23048 h 2925577"/>
              <a:gd name="connsiteX6" fmla="*/ 333910 w 3460957"/>
              <a:gd name="connsiteY6" fmla="*/ 70673 h 2925577"/>
              <a:gd name="connsiteX7" fmla="*/ 124360 w 3460957"/>
              <a:gd name="connsiteY7" fmla="*/ 184973 h 2925577"/>
              <a:gd name="connsiteX8" fmla="*/ 29110 w 3460957"/>
              <a:gd name="connsiteY8" fmla="*/ 404048 h 2925577"/>
              <a:gd name="connsiteX9" fmla="*/ 535 w 3460957"/>
              <a:gd name="connsiteY9" fmla="*/ 1242248 h 2925577"/>
              <a:gd name="connsiteX10" fmla="*/ 48160 w 3460957"/>
              <a:gd name="connsiteY10" fmla="*/ 1766123 h 2925577"/>
              <a:gd name="connsiteX11" fmla="*/ 105310 w 3460957"/>
              <a:gd name="connsiteY11" fmla="*/ 2004248 h 2925577"/>
              <a:gd name="connsiteX12" fmla="*/ 248185 w 3460957"/>
              <a:gd name="connsiteY12" fmla="*/ 2118548 h 2925577"/>
              <a:gd name="connsiteX13" fmla="*/ 429160 w 3460957"/>
              <a:gd name="connsiteY13" fmla="*/ 2185223 h 2925577"/>
              <a:gd name="connsiteX14" fmla="*/ 486310 w 3460957"/>
              <a:gd name="connsiteY14" fmla="*/ 2480498 h 2925577"/>
              <a:gd name="connsiteX15" fmla="*/ 533935 w 3460957"/>
              <a:gd name="connsiteY15" fmla="*/ 2775773 h 2925577"/>
              <a:gd name="connsiteX16" fmla="*/ 552985 w 3460957"/>
              <a:gd name="connsiteY16" fmla="*/ 2918648 h 2925577"/>
              <a:gd name="connsiteX17" fmla="*/ 638710 w 3460957"/>
              <a:gd name="connsiteY17" fmla="*/ 2566223 h 2925577"/>
              <a:gd name="connsiteX18" fmla="*/ 632360 w 3460957"/>
              <a:gd name="connsiteY18" fmla="*/ 2404298 h 2925577"/>
              <a:gd name="connsiteX19" fmla="*/ 733960 w 3460957"/>
              <a:gd name="connsiteY19" fmla="*/ 2232848 h 2925577"/>
              <a:gd name="connsiteX20" fmla="*/ 819685 w 3460957"/>
              <a:gd name="connsiteY20" fmla="*/ 2185223 h 2925577"/>
              <a:gd name="connsiteX21" fmla="*/ 962560 w 3460957"/>
              <a:gd name="connsiteY21" fmla="*/ 2175698 h 2925577"/>
              <a:gd name="connsiteX22" fmla="*/ 1267360 w 3460957"/>
              <a:gd name="connsiteY22" fmla="*/ 2185223 h 2925577"/>
              <a:gd name="connsiteX23" fmla="*/ 1610260 w 3460957"/>
              <a:gd name="connsiteY23" fmla="*/ 2204273 h 2925577"/>
              <a:gd name="connsiteX24" fmla="*/ 2248435 w 3460957"/>
              <a:gd name="connsiteY24" fmla="*/ 2185223 h 2925577"/>
              <a:gd name="connsiteX25" fmla="*/ 2562760 w 3460957"/>
              <a:gd name="connsiteY25" fmla="*/ 2185223 h 2925577"/>
              <a:gd name="connsiteX26" fmla="*/ 2829460 w 3460957"/>
              <a:gd name="connsiteY26" fmla="*/ 2147123 h 2925577"/>
              <a:gd name="connsiteX27" fmla="*/ 3000910 w 3460957"/>
              <a:gd name="connsiteY27" fmla="*/ 2023298 h 2925577"/>
              <a:gd name="connsiteX28" fmla="*/ 3143785 w 3460957"/>
              <a:gd name="connsiteY28" fmla="*/ 1794698 h 2925577"/>
              <a:gd name="connsiteX29" fmla="*/ 3258085 w 3460957"/>
              <a:gd name="connsiteY29" fmla="*/ 1556573 h 2925577"/>
              <a:gd name="connsiteX30" fmla="*/ 3353335 w 3460957"/>
              <a:gd name="connsiteY30" fmla="*/ 1204148 h 2925577"/>
              <a:gd name="connsiteX31" fmla="*/ 3420010 w 3460957"/>
              <a:gd name="connsiteY31" fmla="*/ 899348 h 2925577"/>
              <a:gd name="connsiteX32" fmla="*/ 3458110 w 3460957"/>
              <a:gd name="connsiteY32" fmla="*/ 518348 h 2925577"/>
              <a:gd name="connsiteX0" fmla="*/ 3458110 w 3460957"/>
              <a:gd name="connsiteY0" fmla="*/ 518348 h 2925577"/>
              <a:gd name="connsiteX1" fmla="*/ 3448585 w 3460957"/>
              <a:gd name="connsiteY1" fmla="*/ 251648 h 2925577"/>
              <a:gd name="connsiteX2" fmla="*/ 3372385 w 3460957"/>
              <a:gd name="connsiteY2" fmla="*/ 146873 h 2925577"/>
              <a:gd name="connsiteX3" fmla="*/ 3124735 w 3460957"/>
              <a:gd name="connsiteY3" fmla="*/ 99248 h 2925577"/>
              <a:gd name="connsiteX4" fmla="*/ 2000785 w 3460957"/>
              <a:gd name="connsiteY4" fmla="*/ 3998 h 2925577"/>
              <a:gd name="connsiteX5" fmla="*/ 810160 w 3460957"/>
              <a:gd name="connsiteY5" fmla="*/ 23048 h 2925577"/>
              <a:gd name="connsiteX6" fmla="*/ 333910 w 3460957"/>
              <a:gd name="connsiteY6" fmla="*/ 70673 h 2925577"/>
              <a:gd name="connsiteX7" fmla="*/ 124360 w 3460957"/>
              <a:gd name="connsiteY7" fmla="*/ 184973 h 2925577"/>
              <a:gd name="connsiteX8" fmla="*/ 29110 w 3460957"/>
              <a:gd name="connsiteY8" fmla="*/ 404048 h 2925577"/>
              <a:gd name="connsiteX9" fmla="*/ 535 w 3460957"/>
              <a:gd name="connsiteY9" fmla="*/ 1242248 h 2925577"/>
              <a:gd name="connsiteX10" fmla="*/ 48160 w 3460957"/>
              <a:gd name="connsiteY10" fmla="*/ 1766123 h 2925577"/>
              <a:gd name="connsiteX11" fmla="*/ 105310 w 3460957"/>
              <a:gd name="connsiteY11" fmla="*/ 2004248 h 2925577"/>
              <a:gd name="connsiteX12" fmla="*/ 248185 w 3460957"/>
              <a:gd name="connsiteY12" fmla="*/ 2118548 h 2925577"/>
              <a:gd name="connsiteX13" fmla="*/ 429160 w 3460957"/>
              <a:gd name="connsiteY13" fmla="*/ 2185223 h 2925577"/>
              <a:gd name="connsiteX14" fmla="*/ 486310 w 3460957"/>
              <a:gd name="connsiteY14" fmla="*/ 2480498 h 2925577"/>
              <a:gd name="connsiteX15" fmla="*/ 533935 w 3460957"/>
              <a:gd name="connsiteY15" fmla="*/ 2775773 h 2925577"/>
              <a:gd name="connsiteX16" fmla="*/ 552985 w 3460957"/>
              <a:gd name="connsiteY16" fmla="*/ 2918648 h 2925577"/>
              <a:gd name="connsiteX17" fmla="*/ 638710 w 3460957"/>
              <a:gd name="connsiteY17" fmla="*/ 2566223 h 2925577"/>
              <a:gd name="connsiteX18" fmla="*/ 632360 w 3460957"/>
              <a:gd name="connsiteY18" fmla="*/ 2404298 h 2925577"/>
              <a:gd name="connsiteX19" fmla="*/ 733960 w 3460957"/>
              <a:gd name="connsiteY19" fmla="*/ 2232848 h 2925577"/>
              <a:gd name="connsiteX20" fmla="*/ 819685 w 3460957"/>
              <a:gd name="connsiteY20" fmla="*/ 2185223 h 2925577"/>
              <a:gd name="connsiteX21" fmla="*/ 962560 w 3460957"/>
              <a:gd name="connsiteY21" fmla="*/ 2175698 h 2925577"/>
              <a:gd name="connsiteX22" fmla="*/ 1267360 w 3460957"/>
              <a:gd name="connsiteY22" fmla="*/ 2185223 h 2925577"/>
              <a:gd name="connsiteX23" fmla="*/ 1610260 w 3460957"/>
              <a:gd name="connsiteY23" fmla="*/ 2204273 h 2925577"/>
              <a:gd name="connsiteX24" fmla="*/ 2248435 w 3460957"/>
              <a:gd name="connsiteY24" fmla="*/ 2185223 h 2925577"/>
              <a:gd name="connsiteX25" fmla="*/ 2562760 w 3460957"/>
              <a:gd name="connsiteY25" fmla="*/ 2185223 h 2925577"/>
              <a:gd name="connsiteX26" fmla="*/ 2829460 w 3460957"/>
              <a:gd name="connsiteY26" fmla="*/ 2147123 h 2925577"/>
              <a:gd name="connsiteX27" fmla="*/ 3000910 w 3460957"/>
              <a:gd name="connsiteY27" fmla="*/ 2023298 h 2925577"/>
              <a:gd name="connsiteX28" fmla="*/ 3143785 w 3460957"/>
              <a:gd name="connsiteY28" fmla="*/ 1794698 h 2925577"/>
              <a:gd name="connsiteX29" fmla="*/ 3258085 w 3460957"/>
              <a:gd name="connsiteY29" fmla="*/ 1556573 h 2925577"/>
              <a:gd name="connsiteX30" fmla="*/ 3353335 w 3460957"/>
              <a:gd name="connsiteY30" fmla="*/ 1204148 h 2925577"/>
              <a:gd name="connsiteX31" fmla="*/ 3420010 w 3460957"/>
              <a:gd name="connsiteY31" fmla="*/ 899348 h 2925577"/>
              <a:gd name="connsiteX32" fmla="*/ 3458110 w 3460957"/>
              <a:gd name="connsiteY32" fmla="*/ 518348 h 2925577"/>
              <a:gd name="connsiteX0" fmla="*/ 3458110 w 3460957"/>
              <a:gd name="connsiteY0" fmla="*/ 518348 h 2924938"/>
              <a:gd name="connsiteX1" fmla="*/ 3448585 w 3460957"/>
              <a:gd name="connsiteY1" fmla="*/ 251648 h 2924938"/>
              <a:gd name="connsiteX2" fmla="*/ 3372385 w 3460957"/>
              <a:gd name="connsiteY2" fmla="*/ 146873 h 2924938"/>
              <a:gd name="connsiteX3" fmla="*/ 3124735 w 3460957"/>
              <a:gd name="connsiteY3" fmla="*/ 99248 h 2924938"/>
              <a:gd name="connsiteX4" fmla="*/ 2000785 w 3460957"/>
              <a:gd name="connsiteY4" fmla="*/ 3998 h 2924938"/>
              <a:gd name="connsiteX5" fmla="*/ 810160 w 3460957"/>
              <a:gd name="connsiteY5" fmla="*/ 23048 h 2924938"/>
              <a:gd name="connsiteX6" fmla="*/ 333910 w 3460957"/>
              <a:gd name="connsiteY6" fmla="*/ 70673 h 2924938"/>
              <a:gd name="connsiteX7" fmla="*/ 124360 w 3460957"/>
              <a:gd name="connsiteY7" fmla="*/ 184973 h 2924938"/>
              <a:gd name="connsiteX8" fmla="*/ 29110 w 3460957"/>
              <a:gd name="connsiteY8" fmla="*/ 404048 h 2924938"/>
              <a:gd name="connsiteX9" fmla="*/ 535 w 3460957"/>
              <a:gd name="connsiteY9" fmla="*/ 1242248 h 2924938"/>
              <a:gd name="connsiteX10" fmla="*/ 48160 w 3460957"/>
              <a:gd name="connsiteY10" fmla="*/ 1766123 h 2924938"/>
              <a:gd name="connsiteX11" fmla="*/ 105310 w 3460957"/>
              <a:gd name="connsiteY11" fmla="*/ 2004248 h 2924938"/>
              <a:gd name="connsiteX12" fmla="*/ 248185 w 3460957"/>
              <a:gd name="connsiteY12" fmla="*/ 2118548 h 2924938"/>
              <a:gd name="connsiteX13" fmla="*/ 429160 w 3460957"/>
              <a:gd name="connsiteY13" fmla="*/ 2185223 h 2924938"/>
              <a:gd name="connsiteX14" fmla="*/ 486310 w 3460957"/>
              <a:gd name="connsiteY14" fmla="*/ 2480498 h 2924938"/>
              <a:gd name="connsiteX15" fmla="*/ 533935 w 3460957"/>
              <a:gd name="connsiteY15" fmla="*/ 2775773 h 2924938"/>
              <a:gd name="connsiteX16" fmla="*/ 552985 w 3460957"/>
              <a:gd name="connsiteY16" fmla="*/ 2918648 h 2924938"/>
              <a:gd name="connsiteX17" fmla="*/ 594260 w 3460957"/>
              <a:gd name="connsiteY17" fmla="*/ 2578923 h 2924938"/>
              <a:gd name="connsiteX18" fmla="*/ 632360 w 3460957"/>
              <a:gd name="connsiteY18" fmla="*/ 2404298 h 2924938"/>
              <a:gd name="connsiteX19" fmla="*/ 733960 w 3460957"/>
              <a:gd name="connsiteY19" fmla="*/ 2232848 h 2924938"/>
              <a:gd name="connsiteX20" fmla="*/ 819685 w 3460957"/>
              <a:gd name="connsiteY20" fmla="*/ 2185223 h 2924938"/>
              <a:gd name="connsiteX21" fmla="*/ 962560 w 3460957"/>
              <a:gd name="connsiteY21" fmla="*/ 2175698 h 2924938"/>
              <a:gd name="connsiteX22" fmla="*/ 1267360 w 3460957"/>
              <a:gd name="connsiteY22" fmla="*/ 2185223 h 2924938"/>
              <a:gd name="connsiteX23" fmla="*/ 1610260 w 3460957"/>
              <a:gd name="connsiteY23" fmla="*/ 2204273 h 2924938"/>
              <a:gd name="connsiteX24" fmla="*/ 2248435 w 3460957"/>
              <a:gd name="connsiteY24" fmla="*/ 2185223 h 2924938"/>
              <a:gd name="connsiteX25" fmla="*/ 2562760 w 3460957"/>
              <a:gd name="connsiteY25" fmla="*/ 2185223 h 2924938"/>
              <a:gd name="connsiteX26" fmla="*/ 2829460 w 3460957"/>
              <a:gd name="connsiteY26" fmla="*/ 2147123 h 2924938"/>
              <a:gd name="connsiteX27" fmla="*/ 3000910 w 3460957"/>
              <a:gd name="connsiteY27" fmla="*/ 2023298 h 2924938"/>
              <a:gd name="connsiteX28" fmla="*/ 3143785 w 3460957"/>
              <a:gd name="connsiteY28" fmla="*/ 1794698 h 2924938"/>
              <a:gd name="connsiteX29" fmla="*/ 3258085 w 3460957"/>
              <a:gd name="connsiteY29" fmla="*/ 1556573 h 2924938"/>
              <a:gd name="connsiteX30" fmla="*/ 3353335 w 3460957"/>
              <a:gd name="connsiteY30" fmla="*/ 1204148 h 2924938"/>
              <a:gd name="connsiteX31" fmla="*/ 3420010 w 3460957"/>
              <a:gd name="connsiteY31" fmla="*/ 899348 h 2924938"/>
              <a:gd name="connsiteX32" fmla="*/ 3458110 w 3460957"/>
              <a:gd name="connsiteY32" fmla="*/ 518348 h 2924938"/>
              <a:gd name="connsiteX0" fmla="*/ 3458110 w 3460957"/>
              <a:gd name="connsiteY0" fmla="*/ 518348 h 2819686"/>
              <a:gd name="connsiteX1" fmla="*/ 3448585 w 3460957"/>
              <a:gd name="connsiteY1" fmla="*/ 251648 h 2819686"/>
              <a:gd name="connsiteX2" fmla="*/ 3372385 w 3460957"/>
              <a:gd name="connsiteY2" fmla="*/ 146873 h 2819686"/>
              <a:gd name="connsiteX3" fmla="*/ 3124735 w 3460957"/>
              <a:gd name="connsiteY3" fmla="*/ 99248 h 2819686"/>
              <a:gd name="connsiteX4" fmla="*/ 2000785 w 3460957"/>
              <a:gd name="connsiteY4" fmla="*/ 3998 h 2819686"/>
              <a:gd name="connsiteX5" fmla="*/ 810160 w 3460957"/>
              <a:gd name="connsiteY5" fmla="*/ 23048 h 2819686"/>
              <a:gd name="connsiteX6" fmla="*/ 333910 w 3460957"/>
              <a:gd name="connsiteY6" fmla="*/ 70673 h 2819686"/>
              <a:gd name="connsiteX7" fmla="*/ 124360 w 3460957"/>
              <a:gd name="connsiteY7" fmla="*/ 184973 h 2819686"/>
              <a:gd name="connsiteX8" fmla="*/ 29110 w 3460957"/>
              <a:gd name="connsiteY8" fmla="*/ 404048 h 2819686"/>
              <a:gd name="connsiteX9" fmla="*/ 535 w 3460957"/>
              <a:gd name="connsiteY9" fmla="*/ 1242248 h 2819686"/>
              <a:gd name="connsiteX10" fmla="*/ 48160 w 3460957"/>
              <a:gd name="connsiteY10" fmla="*/ 1766123 h 2819686"/>
              <a:gd name="connsiteX11" fmla="*/ 105310 w 3460957"/>
              <a:gd name="connsiteY11" fmla="*/ 2004248 h 2819686"/>
              <a:gd name="connsiteX12" fmla="*/ 248185 w 3460957"/>
              <a:gd name="connsiteY12" fmla="*/ 2118548 h 2819686"/>
              <a:gd name="connsiteX13" fmla="*/ 429160 w 3460957"/>
              <a:gd name="connsiteY13" fmla="*/ 2185223 h 2819686"/>
              <a:gd name="connsiteX14" fmla="*/ 486310 w 3460957"/>
              <a:gd name="connsiteY14" fmla="*/ 2480498 h 2819686"/>
              <a:gd name="connsiteX15" fmla="*/ 533935 w 3460957"/>
              <a:gd name="connsiteY15" fmla="*/ 2775773 h 2819686"/>
              <a:gd name="connsiteX16" fmla="*/ 552985 w 3460957"/>
              <a:gd name="connsiteY16" fmla="*/ 2797998 h 2819686"/>
              <a:gd name="connsiteX17" fmla="*/ 594260 w 3460957"/>
              <a:gd name="connsiteY17" fmla="*/ 2578923 h 2819686"/>
              <a:gd name="connsiteX18" fmla="*/ 632360 w 3460957"/>
              <a:gd name="connsiteY18" fmla="*/ 2404298 h 2819686"/>
              <a:gd name="connsiteX19" fmla="*/ 733960 w 3460957"/>
              <a:gd name="connsiteY19" fmla="*/ 2232848 h 2819686"/>
              <a:gd name="connsiteX20" fmla="*/ 819685 w 3460957"/>
              <a:gd name="connsiteY20" fmla="*/ 2185223 h 2819686"/>
              <a:gd name="connsiteX21" fmla="*/ 962560 w 3460957"/>
              <a:gd name="connsiteY21" fmla="*/ 2175698 h 2819686"/>
              <a:gd name="connsiteX22" fmla="*/ 1267360 w 3460957"/>
              <a:gd name="connsiteY22" fmla="*/ 2185223 h 2819686"/>
              <a:gd name="connsiteX23" fmla="*/ 1610260 w 3460957"/>
              <a:gd name="connsiteY23" fmla="*/ 2204273 h 2819686"/>
              <a:gd name="connsiteX24" fmla="*/ 2248435 w 3460957"/>
              <a:gd name="connsiteY24" fmla="*/ 2185223 h 2819686"/>
              <a:gd name="connsiteX25" fmla="*/ 2562760 w 3460957"/>
              <a:gd name="connsiteY25" fmla="*/ 2185223 h 2819686"/>
              <a:gd name="connsiteX26" fmla="*/ 2829460 w 3460957"/>
              <a:gd name="connsiteY26" fmla="*/ 2147123 h 2819686"/>
              <a:gd name="connsiteX27" fmla="*/ 3000910 w 3460957"/>
              <a:gd name="connsiteY27" fmla="*/ 2023298 h 2819686"/>
              <a:gd name="connsiteX28" fmla="*/ 3143785 w 3460957"/>
              <a:gd name="connsiteY28" fmla="*/ 1794698 h 2819686"/>
              <a:gd name="connsiteX29" fmla="*/ 3258085 w 3460957"/>
              <a:gd name="connsiteY29" fmla="*/ 1556573 h 2819686"/>
              <a:gd name="connsiteX30" fmla="*/ 3353335 w 3460957"/>
              <a:gd name="connsiteY30" fmla="*/ 1204148 h 2819686"/>
              <a:gd name="connsiteX31" fmla="*/ 3420010 w 3460957"/>
              <a:gd name="connsiteY31" fmla="*/ 899348 h 2819686"/>
              <a:gd name="connsiteX32" fmla="*/ 3458110 w 3460957"/>
              <a:gd name="connsiteY32" fmla="*/ 518348 h 2819686"/>
              <a:gd name="connsiteX0" fmla="*/ 3458170 w 3461017"/>
              <a:gd name="connsiteY0" fmla="*/ 518348 h 2819686"/>
              <a:gd name="connsiteX1" fmla="*/ 3448645 w 3461017"/>
              <a:gd name="connsiteY1" fmla="*/ 251648 h 2819686"/>
              <a:gd name="connsiteX2" fmla="*/ 3372445 w 3461017"/>
              <a:gd name="connsiteY2" fmla="*/ 146873 h 2819686"/>
              <a:gd name="connsiteX3" fmla="*/ 3124795 w 3461017"/>
              <a:gd name="connsiteY3" fmla="*/ 99248 h 2819686"/>
              <a:gd name="connsiteX4" fmla="*/ 2000845 w 3461017"/>
              <a:gd name="connsiteY4" fmla="*/ 3998 h 2819686"/>
              <a:gd name="connsiteX5" fmla="*/ 810220 w 3461017"/>
              <a:gd name="connsiteY5" fmla="*/ 23048 h 2819686"/>
              <a:gd name="connsiteX6" fmla="*/ 333970 w 3461017"/>
              <a:gd name="connsiteY6" fmla="*/ 70673 h 2819686"/>
              <a:gd name="connsiteX7" fmla="*/ 133945 w 3461017"/>
              <a:gd name="connsiteY7" fmla="*/ 162748 h 2819686"/>
              <a:gd name="connsiteX8" fmla="*/ 29170 w 3461017"/>
              <a:gd name="connsiteY8" fmla="*/ 404048 h 2819686"/>
              <a:gd name="connsiteX9" fmla="*/ 595 w 3461017"/>
              <a:gd name="connsiteY9" fmla="*/ 1242248 h 2819686"/>
              <a:gd name="connsiteX10" fmla="*/ 48220 w 3461017"/>
              <a:gd name="connsiteY10" fmla="*/ 1766123 h 2819686"/>
              <a:gd name="connsiteX11" fmla="*/ 105370 w 3461017"/>
              <a:gd name="connsiteY11" fmla="*/ 2004248 h 2819686"/>
              <a:gd name="connsiteX12" fmla="*/ 248245 w 3461017"/>
              <a:gd name="connsiteY12" fmla="*/ 2118548 h 2819686"/>
              <a:gd name="connsiteX13" fmla="*/ 429220 w 3461017"/>
              <a:gd name="connsiteY13" fmla="*/ 2185223 h 2819686"/>
              <a:gd name="connsiteX14" fmla="*/ 486370 w 3461017"/>
              <a:gd name="connsiteY14" fmla="*/ 2480498 h 2819686"/>
              <a:gd name="connsiteX15" fmla="*/ 533995 w 3461017"/>
              <a:gd name="connsiteY15" fmla="*/ 2775773 h 2819686"/>
              <a:gd name="connsiteX16" fmla="*/ 553045 w 3461017"/>
              <a:gd name="connsiteY16" fmla="*/ 2797998 h 2819686"/>
              <a:gd name="connsiteX17" fmla="*/ 594320 w 3461017"/>
              <a:gd name="connsiteY17" fmla="*/ 2578923 h 2819686"/>
              <a:gd name="connsiteX18" fmla="*/ 632420 w 3461017"/>
              <a:gd name="connsiteY18" fmla="*/ 2404298 h 2819686"/>
              <a:gd name="connsiteX19" fmla="*/ 734020 w 3461017"/>
              <a:gd name="connsiteY19" fmla="*/ 2232848 h 2819686"/>
              <a:gd name="connsiteX20" fmla="*/ 819745 w 3461017"/>
              <a:gd name="connsiteY20" fmla="*/ 2185223 h 2819686"/>
              <a:gd name="connsiteX21" fmla="*/ 962620 w 3461017"/>
              <a:gd name="connsiteY21" fmla="*/ 2175698 h 2819686"/>
              <a:gd name="connsiteX22" fmla="*/ 1267420 w 3461017"/>
              <a:gd name="connsiteY22" fmla="*/ 2185223 h 2819686"/>
              <a:gd name="connsiteX23" fmla="*/ 1610320 w 3461017"/>
              <a:gd name="connsiteY23" fmla="*/ 2204273 h 2819686"/>
              <a:gd name="connsiteX24" fmla="*/ 2248495 w 3461017"/>
              <a:gd name="connsiteY24" fmla="*/ 2185223 h 2819686"/>
              <a:gd name="connsiteX25" fmla="*/ 2562820 w 3461017"/>
              <a:gd name="connsiteY25" fmla="*/ 2185223 h 2819686"/>
              <a:gd name="connsiteX26" fmla="*/ 2829520 w 3461017"/>
              <a:gd name="connsiteY26" fmla="*/ 2147123 h 2819686"/>
              <a:gd name="connsiteX27" fmla="*/ 3000970 w 3461017"/>
              <a:gd name="connsiteY27" fmla="*/ 2023298 h 2819686"/>
              <a:gd name="connsiteX28" fmla="*/ 3143845 w 3461017"/>
              <a:gd name="connsiteY28" fmla="*/ 1794698 h 2819686"/>
              <a:gd name="connsiteX29" fmla="*/ 3258145 w 3461017"/>
              <a:gd name="connsiteY29" fmla="*/ 1556573 h 2819686"/>
              <a:gd name="connsiteX30" fmla="*/ 3353395 w 3461017"/>
              <a:gd name="connsiteY30" fmla="*/ 1204148 h 2819686"/>
              <a:gd name="connsiteX31" fmla="*/ 3420070 w 3461017"/>
              <a:gd name="connsiteY31" fmla="*/ 899348 h 2819686"/>
              <a:gd name="connsiteX32" fmla="*/ 3458170 w 3461017"/>
              <a:gd name="connsiteY32" fmla="*/ 518348 h 2819686"/>
              <a:gd name="connsiteX0" fmla="*/ 3458130 w 3460977"/>
              <a:gd name="connsiteY0" fmla="*/ 518348 h 2819686"/>
              <a:gd name="connsiteX1" fmla="*/ 3448605 w 3460977"/>
              <a:gd name="connsiteY1" fmla="*/ 251648 h 2819686"/>
              <a:gd name="connsiteX2" fmla="*/ 3372405 w 3460977"/>
              <a:gd name="connsiteY2" fmla="*/ 146873 h 2819686"/>
              <a:gd name="connsiteX3" fmla="*/ 3124755 w 3460977"/>
              <a:gd name="connsiteY3" fmla="*/ 99248 h 2819686"/>
              <a:gd name="connsiteX4" fmla="*/ 2000805 w 3460977"/>
              <a:gd name="connsiteY4" fmla="*/ 3998 h 2819686"/>
              <a:gd name="connsiteX5" fmla="*/ 810180 w 3460977"/>
              <a:gd name="connsiteY5" fmla="*/ 23048 h 2819686"/>
              <a:gd name="connsiteX6" fmla="*/ 333930 w 3460977"/>
              <a:gd name="connsiteY6" fmla="*/ 70673 h 2819686"/>
              <a:gd name="connsiteX7" fmla="*/ 127555 w 3460977"/>
              <a:gd name="connsiteY7" fmla="*/ 162748 h 2819686"/>
              <a:gd name="connsiteX8" fmla="*/ 29130 w 3460977"/>
              <a:gd name="connsiteY8" fmla="*/ 404048 h 2819686"/>
              <a:gd name="connsiteX9" fmla="*/ 555 w 3460977"/>
              <a:gd name="connsiteY9" fmla="*/ 1242248 h 2819686"/>
              <a:gd name="connsiteX10" fmla="*/ 48180 w 3460977"/>
              <a:gd name="connsiteY10" fmla="*/ 1766123 h 2819686"/>
              <a:gd name="connsiteX11" fmla="*/ 105330 w 3460977"/>
              <a:gd name="connsiteY11" fmla="*/ 2004248 h 2819686"/>
              <a:gd name="connsiteX12" fmla="*/ 248205 w 3460977"/>
              <a:gd name="connsiteY12" fmla="*/ 2118548 h 2819686"/>
              <a:gd name="connsiteX13" fmla="*/ 429180 w 3460977"/>
              <a:gd name="connsiteY13" fmla="*/ 2185223 h 2819686"/>
              <a:gd name="connsiteX14" fmla="*/ 486330 w 3460977"/>
              <a:gd name="connsiteY14" fmla="*/ 2480498 h 2819686"/>
              <a:gd name="connsiteX15" fmla="*/ 533955 w 3460977"/>
              <a:gd name="connsiteY15" fmla="*/ 2775773 h 2819686"/>
              <a:gd name="connsiteX16" fmla="*/ 553005 w 3460977"/>
              <a:gd name="connsiteY16" fmla="*/ 2797998 h 2819686"/>
              <a:gd name="connsiteX17" fmla="*/ 594280 w 3460977"/>
              <a:gd name="connsiteY17" fmla="*/ 2578923 h 2819686"/>
              <a:gd name="connsiteX18" fmla="*/ 632380 w 3460977"/>
              <a:gd name="connsiteY18" fmla="*/ 2404298 h 2819686"/>
              <a:gd name="connsiteX19" fmla="*/ 733980 w 3460977"/>
              <a:gd name="connsiteY19" fmla="*/ 2232848 h 2819686"/>
              <a:gd name="connsiteX20" fmla="*/ 819705 w 3460977"/>
              <a:gd name="connsiteY20" fmla="*/ 2185223 h 2819686"/>
              <a:gd name="connsiteX21" fmla="*/ 962580 w 3460977"/>
              <a:gd name="connsiteY21" fmla="*/ 2175698 h 2819686"/>
              <a:gd name="connsiteX22" fmla="*/ 1267380 w 3460977"/>
              <a:gd name="connsiteY22" fmla="*/ 2185223 h 2819686"/>
              <a:gd name="connsiteX23" fmla="*/ 1610280 w 3460977"/>
              <a:gd name="connsiteY23" fmla="*/ 2204273 h 2819686"/>
              <a:gd name="connsiteX24" fmla="*/ 2248455 w 3460977"/>
              <a:gd name="connsiteY24" fmla="*/ 2185223 h 2819686"/>
              <a:gd name="connsiteX25" fmla="*/ 2562780 w 3460977"/>
              <a:gd name="connsiteY25" fmla="*/ 2185223 h 2819686"/>
              <a:gd name="connsiteX26" fmla="*/ 2829480 w 3460977"/>
              <a:gd name="connsiteY26" fmla="*/ 2147123 h 2819686"/>
              <a:gd name="connsiteX27" fmla="*/ 3000930 w 3460977"/>
              <a:gd name="connsiteY27" fmla="*/ 2023298 h 2819686"/>
              <a:gd name="connsiteX28" fmla="*/ 3143805 w 3460977"/>
              <a:gd name="connsiteY28" fmla="*/ 1794698 h 2819686"/>
              <a:gd name="connsiteX29" fmla="*/ 3258105 w 3460977"/>
              <a:gd name="connsiteY29" fmla="*/ 1556573 h 2819686"/>
              <a:gd name="connsiteX30" fmla="*/ 3353355 w 3460977"/>
              <a:gd name="connsiteY30" fmla="*/ 1204148 h 2819686"/>
              <a:gd name="connsiteX31" fmla="*/ 3420030 w 3460977"/>
              <a:gd name="connsiteY31" fmla="*/ 899348 h 2819686"/>
              <a:gd name="connsiteX32" fmla="*/ 3458130 w 3460977"/>
              <a:gd name="connsiteY32" fmla="*/ 518348 h 2819686"/>
              <a:gd name="connsiteX0" fmla="*/ 3458130 w 3460977"/>
              <a:gd name="connsiteY0" fmla="*/ 518117 h 2819455"/>
              <a:gd name="connsiteX1" fmla="*/ 3448605 w 3460977"/>
              <a:gd name="connsiteY1" fmla="*/ 251417 h 2819455"/>
              <a:gd name="connsiteX2" fmla="*/ 3372405 w 3460977"/>
              <a:gd name="connsiteY2" fmla="*/ 146642 h 2819455"/>
              <a:gd name="connsiteX3" fmla="*/ 3124755 w 3460977"/>
              <a:gd name="connsiteY3" fmla="*/ 99017 h 2819455"/>
              <a:gd name="connsiteX4" fmla="*/ 2000805 w 3460977"/>
              <a:gd name="connsiteY4" fmla="*/ 3767 h 2819455"/>
              <a:gd name="connsiteX5" fmla="*/ 810180 w 3460977"/>
              <a:gd name="connsiteY5" fmla="*/ 22817 h 2819455"/>
              <a:gd name="connsiteX6" fmla="*/ 359330 w 3460977"/>
              <a:gd name="connsiteY6" fmla="*/ 57742 h 2819455"/>
              <a:gd name="connsiteX7" fmla="*/ 127555 w 3460977"/>
              <a:gd name="connsiteY7" fmla="*/ 162517 h 2819455"/>
              <a:gd name="connsiteX8" fmla="*/ 29130 w 3460977"/>
              <a:gd name="connsiteY8" fmla="*/ 403817 h 2819455"/>
              <a:gd name="connsiteX9" fmla="*/ 555 w 3460977"/>
              <a:gd name="connsiteY9" fmla="*/ 1242017 h 2819455"/>
              <a:gd name="connsiteX10" fmla="*/ 48180 w 3460977"/>
              <a:gd name="connsiteY10" fmla="*/ 1765892 h 2819455"/>
              <a:gd name="connsiteX11" fmla="*/ 105330 w 3460977"/>
              <a:gd name="connsiteY11" fmla="*/ 2004017 h 2819455"/>
              <a:gd name="connsiteX12" fmla="*/ 248205 w 3460977"/>
              <a:gd name="connsiteY12" fmla="*/ 2118317 h 2819455"/>
              <a:gd name="connsiteX13" fmla="*/ 429180 w 3460977"/>
              <a:gd name="connsiteY13" fmla="*/ 2184992 h 2819455"/>
              <a:gd name="connsiteX14" fmla="*/ 486330 w 3460977"/>
              <a:gd name="connsiteY14" fmla="*/ 2480267 h 2819455"/>
              <a:gd name="connsiteX15" fmla="*/ 533955 w 3460977"/>
              <a:gd name="connsiteY15" fmla="*/ 2775542 h 2819455"/>
              <a:gd name="connsiteX16" fmla="*/ 553005 w 3460977"/>
              <a:gd name="connsiteY16" fmla="*/ 2797767 h 2819455"/>
              <a:gd name="connsiteX17" fmla="*/ 594280 w 3460977"/>
              <a:gd name="connsiteY17" fmla="*/ 2578692 h 2819455"/>
              <a:gd name="connsiteX18" fmla="*/ 632380 w 3460977"/>
              <a:gd name="connsiteY18" fmla="*/ 2404067 h 2819455"/>
              <a:gd name="connsiteX19" fmla="*/ 733980 w 3460977"/>
              <a:gd name="connsiteY19" fmla="*/ 2232617 h 2819455"/>
              <a:gd name="connsiteX20" fmla="*/ 819705 w 3460977"/>
              <a:gd name="connsiteY20" fmla="*/ 2184992 h 2819455"/>
              <a:gd name="connsiteX21" fmla="*/ 962580 w 3460977"/>
              <a:gd name="connsiteY21" fmla="*/ 2175467 h 2819455"/>
              <a:gd name="connsiteX22" fmla="*/ 1267380 w 3460977"/>
              <a:gd name="connsiteY22" fmla="*/ 2184992 h 2819455"/>
              <a:gd name="connsiteX23" fmla="*/ 1610280 w 3460977"/>
              <a:gd name="connsiteY23" fmla="*/ 2204042 h 2819455"/>
              <a:gd name="connsiteX24" fmla="*/ 2248455 w 3460977"/>
              <a:gd name="connsiteY24" fmla="*/ 2184992 h 2819455"/>
              <a:gd name="connsiteX25" fmla="*/ 2562780 w 3460977"/>
              <a:gd name="connsiteY25" fmla="*/ 2184992 h 2819455"/>
              <a:gd name="connsiteX26" fmla="*/ 2829480 w 3460977"/>
              <a:gd name="connsiteY26" fmla="*/ 2146892 h 2819455"/>
              <a:gd name="connsiteX27" fmla="*/ 3000930 w 3460977"/>
              <a:gd name="connsiteY27" fmla="*/ 2023067 h 2819455"/>
              <a:gd name="connsiteX28" fmla="*/ 3143805 w 3460977"/>
              <a:gd name="connsiteY28" fmla="*/ 1794467 h 2819455"/>
              <a:gd name="connsiteX29" fmla="*/ 3258105 w 3460977"/>
              <a:gd name="connsiteY29" fmla="*/ 1556342 h 2819455"/>
              <a:gd name="connsiteX30" fmla="*/ 3353355 w 3460977"/>
              <a:gd name="connsiteY30" fmla="*/ 1203917 h 2819455"/>
              <a:gd name="connsiteX31" fmla="*/ 3420030 w 3460977"/>
              <a:gd name="connsiteY31" fmla="*/ 899117 h 2819455"/>
              <a:gd name="connsiteX32" fmla="*/ 3458130 w 3460977"/>
              <a:gd name="connsiteY32" fmla="*/ 518117 h 2819455"/>
              <a:gd name="connsiteX0" fmla="*/ 3458111 w 3460958"/>
              <a:gd name="connsiteY0" fmla="*/ 518117 h 2819455"/>
              <a:gd name="connsiteX1" fmla="*/ 3448586 w 3460958"/>
              <a:gd name="connsiteY1" fmla="*/ 251417 h 2819455"/>
              <a:gd name="connsiteX2" fmla="*/ 3372386 w 3460958"/>
              <a:gd name="connsiteY2" fmla="*/ 146642 h 2819455"/>
              <a:gd name="connsiteX3" fmla="*/ 3124736 w 3460958"/>
              <a:gd name="connsiteY3" fmla="*/ 99017 h 2819455"/>
              <a:gd name="connsiteX4" fmla="*/ 2000786 w 3460958"/>
              <a:gd name="connsiteY4" fmla="*/ 3767 h 2819455"/>
              <a:gd name="connsiteX5" fmla="*/ 810161 w 3460958"/>
              <a:gd name="connsiteY5" fmla="*/ 22817 h 2819455"/>
              <a:gd name="connsiteX6" fmla="*/ 359311 w 3460958"/>
              <a:gd name="connsiteY6" fmla="*/ 57742 h 2819455"/>
              <a:gd name="connsiteX7" fmla="*/ 124361 w 3460958"/>
              <a:gd name="connsiteY7" fmla="*/ 149817 h 2819455"/>
              <a:gd name="connsiteX8" fmla="*/ 29111 w 3460958"/>
              <a:gd name="connsiteY8" fmla="*/ 403817 h 2819455"/>
              <a:gd name="connsiteX9" fmla="*/ 536 w 3460958"/>
              <a:gd name="connsiteY9" fmla="*/ 1242017 h 2819455"/>
              <a:gd name="connsiteX10" fmla="*/ 48161 w 3460958"/>
              <a:gd name="connsiteY10" fmla="*/ 1765892 h 2819455"/>
              <a:gd name="connsiteX11" fmla="*/ 105311 w 3460958"/>
              <a:gd name="connsiteY11" fmla="*/ 2004017 h 2819455"/>
              <a:gd name="connsiteX12" fmla="*/ 248186 w 3460958"/>
              <a:gd name="connsiteY12" fmla="*/ 2118317 h 2819455"/>
              <a:gd name="connsiteX13" fmla="*/ 429161 w 3460958"/>
              <a:gd name="connsiteY13" fmla="*/ 2184992 h 2819455"/>
              <a:gd name="connsiteX14" fmla="*/ 486311 w 3460958"/>
              <a:gd name="connsiteY14" fmla="*/ 2480267 h 2819455"/>
              <a:gd name="connsiteX15" fmla="*/ 533936 w 3460958"/>
              <a:gd name="connsiteY15" fmla="*/ 2775542 h 2819455"/>
              <a:gd name="connsiteX16" fmla="*/ 552986 w 3460958"/>
              <a:gd name="connsiteY16" fmla="*/ 2797767 h 2819455"/>
              <a:gd name="connsiteX17" fmla="*/ 594261 w 3460958"/>
              <a:gd name="connsiteY17" fmla="*/ 2578692 h 2819455"/>
              <a:gd name="connsiteX18" fmla="*/ 632361 w 3460958"/>
              <a:gd name="connsiteY18" fmla="*/ 2404067 h 2819455"/>
              <a:gd name="connsiteX19" fmla="*/ 733961 w 3460958"/>
              <a:gd name="connsiteY19" fmla="*/ 2232617 h 2819455"/>
              <a:gd name="connsiteX20" fmla="*/ 819686 w 3460958"/>
              <a:gd name="connsiteY20" fmla="*/ 2184992 h 2819455"/>
              <a:gd name="connsiteX21" fmla="*/ 962561 w 3460958"/>
              <a:gd name="connsiteY21" fmla="*/ 2175467 h 2819455"/>
              <a:gd name="connsiteX22" fmla="*/ 1267361 w 3460958"/>
              <a:gd name="connsiteY22" fmla="*/ 2184992 h 2819455"/>
              <a:gd name="connsiteX23" fmla="*/ 1610261 w 3460958"/>
              <a:gd name="connsiteY23" fmla="*/ 2204042 h 2819455"/>
              <a:gd name="connsiteX24" fmla="*/ 2248436 w 3460958"/>
              <a:gd name="connsiteY24" fmla="*/ 2184992 h 2819455"/>
              <a:gd name="connsiteX25" fmla="*/ 2562761 w 3460958"/>
              <a:gd name="connsiteY25" fmla="*/ 2184992 h 2819455"/>
              <a:gd name="connsiteX26" fmla="*/ 2829461 w 3460958"/>
              <a:gd name="connsiteY26" fmla="*/ 2146892 h 2819455"/>
              <a:gd name="connsiteX27" fmla="*/ 3000911 w 3460958"/>
              <a:gd name="connsiteY27" fmla="*/ 2023067 h 2819455"/>
              <a:gd name="connsiteX28" fmla="*/ 3143786 w 3460958"/>
              <a:gd name="connsiteY28" fmla="*/ 1794467 h 2819455"/>
              <a:gd name="connsiteX29" fmla="*/ 3258086 w 3460958"/>
              <a:gd name="connsiteY29" fmla="*/ 1556342 h 2819455"/>
              <a:gd name="connsiteX30" fmla="*/ 3353336 w 3460958"/>
              <a:gd name="connsiteY30" fmla="*/ 1203917 h 2819455"/>
              <a:gd name="connsiteX31" fmla="*/ 3420011 w 3460958"/>
              <a:gd name="connsiteY31" fmla="*/ 899117 h 2819455"/>
              <a:gd name="connsiteX32" fmla="*/ 3458111 w 3460958"/>
              <a:gd name="connsiteY32" fmla="*/ 518117 h 2819455"/>
              <a:gd name="connsiteX0" fmla="*/ 3458111 w 3462026"/>
              <a:gd name="connsiteY0" fmla="*/ 518117 h 2819455"/>
              <a:gd name="connsiteX1" fmla="*/ 3448586 w 3462026"/>
              <a:gd name="connsiteY1" fmla="*/ 251417 h 2819455"/>
              <a:gd name="connsiteX2" fmla="*/ 3350161 w 3462026"/>
              <a:gd name="connsiteY2" fmla="*/ 130767 h 2819455"/>
              <a:gd name="connsiteX3" fmla="*/ 3124736 w 3462026"/>
              <a:gd name="connsiteY3" fmla="*/ 99017 h 2819455"/>
              <a:gd name="connsiteX4" fmla="*/ 2000786 w 3462026"/>
              <a:gd name="connsiteY4" fmla="*/ 3767 h 2819455"/>
              <a:gd name="connsiteX5" fmla="*/ 810161 w 3462026"/>
              <a:gd name="connsiteY5" fmla="*/ 22817 h 2819455"/>
              <a:gd name="connsiteX6" fmla="*/ 359311 w 3462026"/>
              <a:gd name="connsiteY6" fmla="*/ 57742 h 2819455"/>
              <a:gd name="connsiteX7" fmla="*/ 124361 w 3462026"/>
              <a:gd name="connsiteY7" fmla="*/ 149817 h 2819455"/>
              <a:gd name="connsiteX8" fmla="*/ 29111 w 3462026"/>
              <a:gd name="connsiteY8" fmla="*/ 403817 h 2819455"/>
              <a:gd name="connsiteX9" fmla="*/ 536 w 3462026"/>
              <a:gd name="connsiteY9" fmla="*/ 1242017 h 2819455"/>
              <a:gd name="connsiteX10" fmla="*/ 48161 w 3462026"/>
              <a:gd name="connsiteY10" fmla="*/ 1765892 h 2819455"/>
              <a:gd name="connsiteX11" fmla="*/ 105311 w 3462026"/>
              <a:gd name="connsiteY11" fmla="*/ 2004017 h 2819455"/>
              <a:gd name="connsiteX12" fmla="*/ 248186 w 3462026"/>
              <a:gd name="connsiteY12" fmla="*/ 2118317 h 2819455"/>
              <a:gd name="connsiteX13" fmla="*/ 429161 w 3462026"/>
              <a:gd name="connsiteY13" fmla="*/ 2184992 h 2819455"/>
              <a:gd name="connsiteX14" fmla="*/ 486311 w 3462026"/>
              <a:gd name="connsiteY14" fmla="*/ 2480267 h 2819455"/>
              <a:gd name="connsiteX15" fmla="*/ 533936 w 3462026"/>
              <a:gd name="connsiteY15" fmla="*/ 2775542 h 2819455"/>
              <a:gd name="connsiteX16" fmla="*/ 552986 w 3462026"/>
              <a:gd name="connsiteY16" fmla="*/ 2797767 h 2819455"/>
              <a:gd name="connsiteX17" fmla="*/ 594261 w 3462026"/>
              <a:gd name="connsiteY17" fmla="*/ 2578692 h 2819455"/>
              <a:gd name="connsiteX18" fmla="*/ 632361 w 3462026"/>
              <a:gd name="connsiteY18" fmla="*/ 2404067 h 2819455"/>
              <a:gd name="connsiteX19" fmla="*/ 733961 w 3462026"/>
              <a:gd name="connsiteY19" fmla="*/ 2232617 h 2819455"/>
              <a:gd name="connsiteX20" fmla="*/ 819686 w 3462026"/>
              <a:gd name="connsiteY20" fmla="*/ 2184992 h 2819455"/>
              <a:gd name="connsiteX21" fmla="*/ 962561 w 3462026"/>
              <a:gd name="connsiteY21" fmla="*/ 2175467 h 2819455"/>
              <a:gd name="connsiteX22" fmla="*/ 1267361 w 3462026"/>
              <a:gd name="connsiteY22" fmla="*/ 2184992 h 2819455"/>
              <a:gd name="connsiteX23" fmla="*/ 1610261 w 3462026"/>
              <a:gd name="connsiteY23" fmla="*/ 2204042 h 2819455"/>
              <a:gd name="connsiteX24" fmla="*/ 2248436 w 3462026"/>
              <a:gd name="connsiteY24" fmla="*/ 2184992 h 2819455"/>
              <a:gd name="connsiteX25" fmla="*/ 2562761 w 3462026"/>
              <a:gd name="connsiteY25" fmla="*/ 2184992 h 2819455"/>
              <a:gd name="connsiteX26" fmla="*/ 2829461 w 3462026"/>
              <a:gd name="connsiteY26" fmla="*/ 2146892 h 2819455"/>
              <a:gd name="connsiteX27" fmla="*/ 3000911 w 3462026"/>
              <a:gd name="connsiteY27" fmla="*/ 2023067 h 2819455"/>
              <a:gd name="connsiteX28" fmla="*/ 3143786 w 3462026"/>
              <a:gd name="connsiteY28" fmla="*/ 1794467 h 2819455"/>
              <a:gd name="connsiteX29" fmla="*/ 3258086 w 3462026"/>
              <a:gd name="connsiteY29" fmla="*/ 1556342 h 2819455"/>
              <a:gd name="connsiteX30" fmla="*/ 3353336 w 3462026"/>
              <a:gd name="connsiteY30" fmla="*/ 1203917 h 2819455"/>
              <a:gd name="connsiteX31" fmla="*/ 3420011 w 3462026"/>
              <a:gd name="connsiteY31" fmla="*/ 899117 h 2819455"/>
              <a:gd name="connsiteX32" fmla="*/ 3458111 w 3462026"/>
              <a:gd name="connsiteY32" fmla="*/ 518117 h 2819455"/>
              <a:gd name="connsiteX0" fmla="*/ 3458111 w 3462026"/>
              <a:gd name="connsiteY0" fmla="*/ 518117 h 2819455"/>
              <a:gd name="connsiteX1" fmla="*/ 3448586 w 3462026"/>
              <a:gd name="connsiteY1" fmla="*/ 251417 h 2819455"/>
              <a:gd name="connsiteX2" fmla="*/ 3350161 w 3462026"/>
              <a:gd name="connsiteY2" fmla="*/ 130767 h 2819455"/>
              <a:gd name="connsiteX3" fmla="*/ 3124736 w 3462026"/>
              <a:gd name="connsiteY3" fmla="*/ 99017 h 2819455"/>
              <a:gd name="connsiteX4" fmla="*/ 2000786 w 3462026"/>
              <a:gd name="connsiteY4" fmla="*/ 3767 h 2819455"/>
              <a:gd name="connsiteX5" fmla="*/ 810161 w 3462026"/>
              <a:gd name="connsiteY5" fmla="*/ 22817 h 2819455"/>
              <a:gd name="connsiteX6" fmla="*/ 359311 w 3462026"/>
              <a:gd name="connsiteY6" fmla="*/ 57742 h 2819455"/>
              <a:gd name="connsiteX7" fmla="*/ 124361 w 3462026"/>
              <a:gd name="connsiteY7" fmla="*/ 149817 h 2819455"/>
              <a:gd name="connsiteX8" fmla="*/ 29111 w 3462026"/>
              <a:gd name="connsiteY8" fmla="*/ 403817 h 2819455"/>
              <a:gd name="connsiteX9" fmla="*/ 536 w 3462026"/>
              <a:gd name="connsiteY9" fmla="*/ 1242017 h 2819455"/>
              <a:gd name="connsiteX10" fmla="*/ 48161 w 3462026"/>
              <a:gd name="connsiteY10" fmla="*/ 1765892 h 2819455"/>
              <a:gd name="connsiteX11" fmla="*/ 105311 w 3462026"/>
              <a:gd name="connsiteY11" fmla="*/ 2004017 h 2819455"/>
              <a:gd name="connsiteX12" fmla="*/ 248186 w 3462026"/>
              <a:gd name="connsiteY12" fmla="*/ 2118317 h 2819455"/>
              <a:gd name="connsiteX13" fmla="*/ 429161 w 3462026"/>
              <a:gd name="connsiteY13" fmla="*/ 2184992 h 2819455"/>
              <a:gd name="connsiteX14" fmla="*/ 486311 w 3462026"/>
              <a:gd name="connsiteY14" fmla="*/ 2480267 h 2819455"/>
              <a:gd name="connsiteX15" fmla="*/ 533936 w 3462026"/>
              <a:gd name="connsiteY15" fmla="*/ 2775542 h 2819455"/>
              <a:gd name="connsiteX16" fmla="*/ 552986 w 3462026"/>
              <a:gd name="connsiteY16" fmla="*/ 2797767 h 2819455"/>
              <a:gd name="connsiteX17" fmla="*/ 594261 w 3462026"/>
              <a:gd name="connsiteY17" fmla="*/ 2578692 h 2819455"/>
              <a:gd name="connsiteX18" fmla="*/ 632361 w 3462026"/>
              <a:gd name="connsiteY18" fmla="*/ 2404067 h 2819455"/>
              <a:gd name="connsiteX19" fmla="*/ 733961 w 3462026"/>
              <a:gd name="connsiteY19" fmla="*/ 2232617 h 2819455"/>
              <a:gd name="connsiteX20" fmla="*/ 819686 w 3462026"/>
              <a:gd name="connsiteY20" fmla="*/ 2184992 h 2819455"/>
              <a:gd name="connsiteX21" fmla="*/ 962561 w 3462026"/>
              <a:gd name="connsiteY21" fmla="*/ 2175467 h 2819455"/>
              <a:gd name="connsiteX22" fmla="*/ 1267361 w 3462026"/>
              <a:gd name="connsiteY22" fmla="*/ 2184992 h 2819455"/>
              <a:gd name="connsiteX23" fmla="*/ 1610261 w 3462026"/>
              <a:gd name="connsiteY23" fmla="*/ 2204042 h 2819455"/>
              <a:gd name="connsiteX24" fmla="*/ 2248436 w 3462026"/>
              <a:gd name="connsiteY24" fmla="*/ 2184992 h 2819455"/>
              <a:gd name="connsiteX25" fmla="*/ 2562761 w 3462026"/>
              <a:gd name="connsiteY25" fmla="*/ 2184992 h 2819455"/>
              <a:gd name="connsiteX26" fmla="*/ 2829461 w 3462026"/>
              <a:gd name="connsiteY26" fmla="*/ 2146892 h 2819455"/>
              <a:gd name="connsiteX27" fmla="*/ 3000911 w 3462026"/>
              <a:gd name="connsiteY27" fmla="*/ 2023067 h 2819455"/>
              <a:gd name="connsiteX28" fmla="*/ 3143786 w 3462026"/>
              <a:gd name="connsiteY28" fmla="*/ 1794467 h 2819455"/>
              <a:gd name="connsiteX29" fmla="*/ 3258086 w 3462026"/>
              <a:gd name="connsiteY29" fmla="*/ 1556342 h 2819455"/>
              <a:gd name="connsiteX30" fmla="*/ 3353336 w 3462026"/>
              <a:gd name="connsiteY30" fmla="*/ 1203917 h 2819455"/>
              <a:gd name="connsiteX31" fmla="*/ 3420011 w 3462026"/>
              <a:gd name="connsiteY31" fmla="*/ 899117 h 2819455"/>
              <a:gd name="connsiteX32" fmla="*/ 3458111 w 3462026"/>
              <a:gd name="connsiteY32" fmla="*/ 518117 h 2819455"/>
              <a:gd name="connsiteX0" fmla="*/ 3458111 w 3462026"/>
              <a:gd name="connsiteY0" fmla="*/ 518117 h 2819455"/>
              <a:gd name="connsiteX1" fmla="*/ 3448586 w 3462026"/>
              <a:gd name="connsiteY1" fmla="*/ 251417 h 2819455"/>
              <a:gd name="connsiteX2" fmla="*/ 3350161 w 3462026"/>
              <a:gd name="connsiteY2" fmla="*/ 130767 h 2819455"/>
              <a:gd name="connsiteX3" fmla="*/ 3124736 w 3462026"/>
              <a:gd name="connsiteY3" fmla="*/ 99017 h 2819455"/>
              <a:gd name="connsiteX4" fmla="*/ 2000786 w 3462026"/>
              <a:gd name="connsiteY4" fmla="*/ 3767 h 2819455"/>
              <a:gd name="connsiteX5" fmla="*/ 810161 w 3462026"/>
              <a:gd name="connsiteY5" fmla="*/ 22817 h 2819455"/>
              <a:gd name="connsiteX6" fmla="*/ 359311 w 3462026"/>
              <a:gd name="connsiteY6" fmla="*/ 57742 h 2819455"/>
              <a:gd name="connsiteX7" fmla="*/ 124361 w 3462026"/>
              <a:gd name="connsiteY7" fmla="*/ 149817 h 2819455"/>
              <a:gd name="connsiteX8" fmla="*/ 29111 w 3462026"/>
              <a:gd name="connsiteY8" fmla="*/ 403817 h 2819455"/>
              <a:gd name="connsiteX9" fmla="*/ 536 w 3462026"/>
              <a:gd name="connsiteY9" fmla="*/ 1242017 h 2819455"/>
              <a:gd name="connsiteX10" fmla="*/ 48161 w 3462026"/>
              <a:gd name="connsiteY10" fmla="*/ 1765892 h 2819455"/>
              <a:gd name="connsiteX11" fmla="*/ 105311 w 3462026"/>
              <a:gd name="connsiteY11" fmla="*/ 2004017 h 2819455"/>
              <a:gd name="connsiteX12" fmla="*/ 248186 w 3462026"/>
              <a:gd name="connsiteY12" fmla="*/ 2118317 h 2819455"/>
              <a:gd name="connsiteX13" fmla="*/ 429161 w 3462026"/>
              <a:gd name="connsiteY13" fmla="*/ 2184992 h 2819455"/>
              <a:gd name="connsiteX14" fmla="*/ 486311 w 3462026"/>
              <a:gd name="connsiteY14" fmla="*/ 2480267 h 2819455"/>
              <a:gd name="connsiteX15" fmla="*/ 533936 w 3462026"/>
              <a:gd name="connsiteY15" fmla="*/ 2775542 h 2819455"/>
              <a:gd name="connsiteX16" fmla="*/ 552986 w 3462026"/>
              <a:gd name="connsiteY16" fmla="*/ 2797767 h 2819455"/>
              <a:gd name="connsiteX17" fmla="*/ 594261 w 3462026"/>
              <a:gd name="connsiteY17" fmla="*/ 2578692 h 2819455"/>
              <a:gd name="connsiteX18" fmla="*/ 632361 w 3462026"/>
              <a:gd name="connsiteY18" fmla="*/ 2404067 h 2819455"/>
              <a:gd name="connsiteX19" fmla="*/ 733961 w 3462026"/>
              <a:gd name="connsiteY19" fmla="*/ 2232617 h 2819455"/>
              <a:gd name="connsiteX20" fmla="*/ 819686 w 3462026"/>
              <a:gd name="connsiteY20" fmla="*/ 2184992 h 2819455"/>
              <a:gd name="connsiteX21" fmla="*/ 962561 w 3462026"/>
              <a:gd name="connsiteY21" fmla="*/ 2175467 h 2819455"/>
              <a:gd name="connsiteX22" fmla="*/ 1267361 w 3462026"/>
              <a:gd name="connsiteY22" fmla="*/ 2184992 h 2819455"/>
              <a:gd name="connsiteX23" fmla="*/ 1610261 w 3462026"/>
              <a:gd name="connsiteY23" fmla="*/ 2204042 h 2819455"/>
              <a:gd name="connsiteX24" fmla="*/ 2248436 w 3462026"/>
              <a:gd name="connsiteY24" fmla="*/ 2184992 h 2819455"/>
              <a:gd name="connsiteX25" fmla="*/ 2562761 w 3462026"/>
              <a:gd name="connsiteY25" fmla="*/ 2184992 h 2819455"/>
              <a:gd name="connsiteX26" fmla="*/ 2829461 w 3462026"/>
              <a:gd name="connsiteY26" fmla="*/ 2146892 h 2819455"/>
              <a:gd name="connsiteX27" fmla="*/ 3000911 w 3462026"/>
              <a:gd name="connsiteY27" fmla="*/ 2023067 h 2819455"/>
              <a:gd name="connsiteX28" fmla="*/ 3143786 w 3462026"/>
              <a:gd name="connsiteY28" fmla="*/ 1794467 h 2819455"/>
              <a:gd name="connsiteX29" fmla="*/ 3258086 w 3462026"/>
              <a:gd name="connsiteY29" fmla="*/ 1556342 h 2819455"/>
              <a:gd name="connsiteX30" fmla="*/ 3353336 w 3462026"/>
              <a:gd name="connsiteY30" fmla="*/ 1203917 h 2819455"/>
              <a:gd name="connsiteX31" fmla="*/ 3420011 w 3462026"/>
              <a:gd name="connsiteY31" fmla="*/ 899117 h 2819455"/>
              <a:gd name="connsiteX32" fmla="*/ 3458111 w 3462026"/>
              <a:gd name="connsiteY32" fmla="*/ 518117 h 2819455"/>
              <a:gd name="connsiteX0" fmla="*/ 3458111 w 3462026"/>
              <a:gd name="connsiteY0" fmla="*/ 518117 h 2819455"/>
              <a:gd name="connsiteX1" fmla="*/ 3448586 w 3462026"/>
              <a:gd name="connsiteY1" fmla="*/ 251417 h 2819455"/>
              <a:gd name="connsiteX2" fmla="*/ 3350161 w 3462026"/>
              <a:gd name="connsiteY2" fmla="*/ 130767 h 2819455"/>
              <a:gd name="connsiteX3" fmla="*/ 3124736 w 3462026"/>
              <a:gd name="connsiteY3" fmla="*/ 99017 h 2819455"/>
              <a:gd name="connsiteX4" fmla="*/ 2000786 w 3462026"/>
              <a:gd name="connsiteY4" fmla="*/ 3767 h 2819455"/>
              <a:gd name="connsiteX5" fmla="*/ 810161 w 3462026"/>
              <a:gd name="connsiteY5" fmla="*/ 22817 h 2819455"/>
              <a:gd name="connsiteX6" fmla="*/ 359311 w 3462026"/>
              <a:gd name="connsiteY6" fmla="*/ 57742 h 2819455"/>
              <a:gd name="connsiteX7" fmla="*/ 124361 w 3462026"/>
              <a:gd name="connsiteY7" fmla="*/ 149817 h 2819455"/>
              <a:gd name="connsiteX8" fmla="*/ 29111 w 3462026"/>
              <a:gd name="connsiteY8" fmla="*/ 403817 h 2819455"/>
              <a:gd name="connsiteX9" fmla="*/ 536 w 3462026"/>
              <a:gd name="connsiteY9" fmla="*/ 1242017 h 2819455"/>
              <a:gd name="connsiteX10" fmla="*/ 48161 w 3462026"/>
              <a:gd name="connsiteY10" fmla="*/ 1765892 h 2819455"/>
              <a:gd name="connsiteX11" fmla="*/ 105311 w 3462026"/>
              <a:gd name="connsiteY11" fmla="*/ 2004017 h 2819455"/>
              <a:gd name="connsiteX12" fmla="*/ 248186 w 3462026"/>
              <a:gd name="connsiteY12" fmla="*/ 2118317 h 2819455"/>
              <a:gd name="connsiteX13" fmla="*/ 429161 w 3462026"/>
              <a:gd name="connsiteY13" fmla="*/ 2184992 h 2819455"/>
              <a:gd name="connsiteX14" fmla="*/ 486311 w 3462026"/>
              <a:gd name="connsiteY14" fmla="*/ 2480267 h 2819455"/>
              <a:gd name="connsiteX15" fmla="*/ 533936 w 3462026"/>
              <a:gd name="connsiteY15" fmla="*/ 2775542 h 2819455"/>
              <a:gd name="connsiteX16" fmla="*/ 552986 w 3462026"/>
              <a:gd name="connsiteY16" fmla="*/ 2797767 h 2819455"/>
              <a:gd name="connsiteX17" fmla="*/ 594261 w 3462026"/>
              <a:gd name="connsiteY17" fmla="*/ 2578692 h 2819455"/>
              <a:gd name="connsiteX18" fmla="*/ 632361 w 3462026"/>
              <a:gd name="connsiteY18" fmla="*/ 2404067 h 2819455"/>
              <a:gd name="connsiteX19" fmla="*/ 733961 w 3462026"/>
              <a:gd name="connsiteY19" fmla="*/ 2232617 h 2819455"/>
              <a:gd name="connsiteX20" fmla="*/ 819686 w 3462026"/>
              <a:gd name="connsiteY20" fmla="*/ 2184992 h 2819455"/>
              <a:gd name="connsiteX21" fmla="*/ 962561 w 3462026"/>
              <a:gd name="connsiteY21" fmla="*/ 2175467 h 2819455"/>
              <a:gd name="connsiteX22" fmla="*/ 1267361 w 3462026"/>
              <a:gd name="connsiteY22" fmla="*/ 2184992 h 2819455"/>
              <a:gd name="connsiteX23" fmla="*/ 1610261 w 3462026"/>
              <a:gd name="connsiteY23" fmla="*/ 2204042 h 2819455"/>
              <a:gd name="connsiteX24" fmla="*/ 2248436 w 3462026"/>
              <a:gd name="connsiteY24" fmla="*/ 2184992 h 2819455"/>
              <a:gd name="connsiteX25" fmla="*/ 2562761 w 3462026"/>
              <a:gd name="connsiteY25" fmla="*/ 2184992 h 2819455"/>
              <a:gd name="connsiteX26" fmla="*/ 2829461 w 3462026"/>
              <a:gd name="connsiteY26" fmla="*/ 2146892 h 2819455"/>
              <a:gd name="connsiteX27" fmla="*/ 3000911 w 3462026"/>
              <a:gd name="connsiteY27" fmla="*/ 2023067 h 2819455"/>
              <a:gd name="connsiteX28" fmla="*/ 3143786 w 3462026"/>
              <a:gd name="connsiteY28" fmla="*/ 1794467 h 2819455"/>
              <a:gd name="connsiteX29" fmla="*/ 3258086 w 3462026"/>
              <a:gd name="connsiteY29" fmla="*/ 1556342 h 2819455"/>
              <a:gd name="connsiteX30" fmla="*/ 3353336 w 3462026"/>
              <a:gd name="connsiteY30" fmla="*/ 1203917 h 2819455"/>
              <a:gd name="connsiteX31" fmla="*/ 3420011 w 3462026"/>
              <a:gd name="connsiteY31" fmla="*/ 899117 h 2819455"/>
              <a:gd name="connsiteX32" fmla="*/ 3458111 w 3462026"/>
              <a:gd name="connsiteY32" fmla="*/ 518117 h 2819455"/>
              <a:gd name="connsiteX0" fmla="*/ 3458111 w 3461387"/>
              <a:gd name="connsiteY0" fmla="*/ 518117 h 2819455"/>
              <a:gd name="connsiteX1" fmla="*/ 3448586 w 3461387"/>
              <a:gd name="connsiteY1" fmla="*/ 251417 h 2819455"/>
              <a:gd name="connsiteX2" fmla="*/ 3362861 w 3461387"/>
              <a:gd name="connsiteY2" fmla="*/ 133942 h 2819455"/>
              <a:gd name="connsiteX3" fmla="*/ 3124736 w 3461387"/>
              <a:gd name="connsiteY3" fmla="*/ 99017 h 2819455"/>
              <a:gd name="connsiteX4" fmla="*/ 2000786 w 3461387"/>
              <a:gd name="connsiteY4" fmla="*/ 3767 h 2819455"/>
              <a:gd name="connsiteX5" fmla="*/ 810161 w 3461387"/>
              <a:gd name="connsiteY5" fmla="*/ 22817 h 2819455"/>
              <a:gd name="connsiteX6" fmla="*/ 359311 w 3461387"/>
              <a:gd name="connsiteY6" fmla="*/ 57742 h 2819455"/>
              <a:gd name="connsiteX7" fmla="*/ 124361 w 3461387"/>
              <a:gd name="connsiteY7" fmla="*/ 149817 h 2819455"/>
              <a:gd name="connsiteX8" fmla="*/ 29111 w 3461387"/>
              <a:gd name="connsiteY8" fmla="*/ 403817 h 2819455"/>
              <a:gd name="connsiteX9" fmla="*/ 536 w 3461387"/>
              <a:gd name="connsiteY9" fmla="*/ 1242017 h 2819455"/>
              <a:gd name="connsiteX10" fmla="*/ 48161 w 3461387"/>
              <a:gd name="connsiteY10" fmla="*/ 1765892 h 2819455"/>
              <a:gd name="connsiteX11" fmla="*/ 105311 w 3461387"/>
              <a:gd name="connsiteY11" fmla="*/ 2004017 h 2819455"/>
              <a:gd name="connsiteX12" fmla="*/ 248186 w 3461387"/>
              <a:gd name="connsiteY12" fmla="*/ 2118317 h 2819455"/>
              <a:gd name="connsiteX13" fmla="*/ 429161 w 3461387"/>
              <a:gd name="connsiteY13" fmla="*/ 2184992 h 2819455"/>
              <a:gd name="connsiteX14" fmla="*/ 486311 w 3461387"/>
              <a:gd name="connsiteY14" fmla="*/ 2480267 h 2819455"/>
              <a:gd name="connsiteX15" fmla="*/ 533936 w 3461387"/>
              <a:gd name="connsiteY15" fmla="*/ 2775542 h 2819455"/>
              <a:gd name="connsiteX16" fmla="*/ 552986 w 3461387"/>
              <a:gd name="connsiteY16" fmla="*/ 2797767 h 2819455"/>
              <a:gd name="connsiteX17" fmla="*/ 594261 w 3461387"/>
              <a:gd name="connsiteY17" fmla="*/ 2578692 h 2819455"/>
              <a:gd name="connsiteX18" fmla="*/ 632361 w 3461387"/>
              <a:gd name="connsiteY18" fmla="*/ 2404067 h 2819455"/>
              <a:gd name="connsiteX19" fmla="*/ 733961 w 3461387"/>
              <a:gd name="connsiteY19" fmla="*/ 2232617 h 2819455"/>
              <a:gd name="connsiteX20" fmla="*/ 819686 w 3461387"/>
              <a:gd name="connsiteY20" fmla="*/ 2184992 h 2819455"/>
              <a:gd name="connsiteX21" fmla="*/ 962561 w 3461387"/>
              <a:gd name="connsiteY21" fmla="*/ 2175467 h 2819455"/>
              <a:gd name="connsiteX22" fmla="*/ 1267361 w 3461387"/>
              <a:gd name="connsiteY22" fmla="*/ 2184992 h 2819455"/>
              <a:gd name="connsiteX23" fmla="*/ 1610261 w 3461387"/>
              <a:gd name="connsiteY23" fmla="*/ 2204042 h 2819455"/>
              <a:gd name="connsiteX24" fmla="*/ 2248436 w 3461387"/>
              <a:gd name="connsiteY24" fmla="*/ 2184992 h 2819455"/>
              <a:gd name="connsiteX25" fmla="*/ 2562761 w 3461387"/>
              <a:gd name="connsiteY25" fmla="*/ 2184992 h 2819455"/>
              <a:gd name="connsiteX26" fmla="*/ 2829461 w 3461387"/>
              <a:gd name="connsiteY26" fmla="*/ 2146892 h 2819455"/>
              <a:gd name="connsiteX27" fmla="*/ 3000911 w 3461387"/>
              <a:gd name="connsiteY27" fmla="*/ 2023067 h 2819455"/>
              <a:gd name="connsiteX28" fmla="*/ 3143786 w 3461387"/>
              <a:gd name="connsiteY28" fmla="*/ 1794467 h 2819455"/>
              <a:gd name="connsiteX29" fmla="*/ 3258086 w 3461387"/>
              <a:gd name="connsiteY29" fmla="*/ 1556342 h 2819455"/>
              <a:gd name="connsiteX30" fmla="*/ 3353336 w 3461387"/>
              <a:gd name="connsiteY30" fmla="*/ 1203917 h 2819455"/>
              <a:gd name="connsiteX31" fmla="*/ 3420011 w 3461387"/>
              <a:gd name="connsiteY31" fmla="*/ 899117 h 2819455"/>
              <a:gd name="connsiteX32" fmla="*/ 3458111 w 3461387"/>
              <a:gd name="connsiteY32" fmla="*/ 518117 h 2819455"/>
              <a:gd name="connsiteX0" fmla="*/ 3458111 w 3461061"/>
              <a:gd name="connsiteY0" fmla="*/ 518117 h 2819455"/>
              <a:gd name="connsiteX1" fmla="*/ 3448586 w 3461061"/>
              <a:gd name="connsiteY1" fmla="*/ 251417 h 2819455"/>
              <a:gd name="connsiteX2" fmla="*/ 3370004 w 3461061"/>
              <a:gd name="connsiteY2" fmla="*/ 138704 h 2819455"/>
              <a:gd name="connsiteX3" fmla="*/ 3124736 w 3461061"/>
              <a:gd name="connsiteY3" fmla="*/ 99017 h 2819455"/>
              <a:gd name="connsiteX4" fmla="*/ 2000786 w 3461061"/>
              <a:gd name="connsiteY4" fmla="*/ 3767 h 2819455"/>
              <a:gd name="connsiteX5" fmla="*/ 810161 w 3461061"/>
              <a:gd name="connsiteY5" fmla="*/ 22817 h 2819455"/>
              <a:gd name="connsiteX6" fmla="*/ 359311 w 3461061"/>
              <a:gd name="connsiteY6" fmla="*/ 57742 h 2819455"/>
              <a:gd name="connsiteX7" fmla="*/ 124361 w 3461061"/>
              <a:gd name="connsiteY7" fmla="*/ 149817 h 2819455"/>
              <a:gd name="connsiteX8" fmla="*/ 29111 w 3461061"/>
              <a:gd name="connsiteY8" fmla="*/ 403817 h 2819455"/>
              <a:gd name="connsiteX9" fmla="*/ 536 w 3461061"/>
              <a:gd name="connsiteY9" fmla="*/ 1242017 h 2819455"/>
              <a:gd name="connsiteX10" fmla="*/ 48161 w 3461061"/>
              <a:gd name="connsiteY10" fmla="*/ 1765892 h 2819455"/>
              <a:gd name="connsiteX11" fmla="*/ 105311 w 3461061"/>
              <a:gd name="connsiteY11" fmla="*/ 2004017 h 2819455"/>
              <a:gd name="connsiteX12" fmla="*/ 248186 w 3461061"/>
              <a:gd name="connsiteY12" fmla="*/ 2118317 h 2819455"/>
              <a:gd name="connsiteX13" fmla="*/ 429161 w 3461061"/>
              <a:gd name="connsiteY13" fmla="*/ 2184992 h 2819455"/>
              <a:gd name="connsiteX14" fmla="*/ 486311 w 3461061"/>
              <a:gd name="connsiteY14" fmla="*/ 2480267 h 2819455"/>
              <a:gd name="connsiteX15" fmla="*/ 533936 w 3461061"/>
              <a:gd name="connsiteY15" fmla="*/ 2775542 h 2819455"/>
              <a:gd name="connsiteX16" fmla="*/ 552986 w 3461061"/>
              <a:gd name="connsiteY16" fmla="*/ 2797767 h 2819455"/>
              <a:gd name="connsiteX17" fmla="*/ 594261 w 3461061"/>
              <a:gd name="connsiteY17" fmla="*/ 2578692 h 2819455"/>
              <a:gd name="connsiteX18" fmla="*/ 632361 w 3461061"/>
              <a:gd name="connsiteY18" fmla="*/ 2404067 h 2819455"/>
              <a:gd name="connsiteX19" fmla="*/ 733961 w 3461061"/>
              <a:gd name="connsiteY19" fmla="*/ 2232617 h 2819455"/>
              <a:gd name="connsiteX20" fmla="*/ 819686 w 3461061"/>
              <a:gd name="connsiteY20" fmla="*/ 2184992 h 2819455"/>
              <a:gd name="connsiteX21" fmla="*/ 962561 w 3461061"/>
              <a:gd name="connsiteY21" fmla="*/ 2175467 h 2819455"/>
              <a:gd name="connsiteX22" fmla="*/ 1267361 w 3461061"/>
              <a:gd name="connsiteY22" fmla="*/ 2184992 h 2819455"/>
              <a:gd name="connsiteX23" fmla="*/ 1610261 w 3461061"/>
              <a:gd name="connsiteY23" fmla="*/ 2204042 h 2819455"/>
              <a:gd name="connsiteX24" fmla="*/ 2248436 w 3461061"/>
              <a:gd name="connsiteY24" fmla="*/ 2184992 h 2819455"/>
              <a:gd name="connsiteX25" fmla="*/ 2562761 w 3461061"/>
              <a:gd name="connsiteY25" fmla="*/ 2184992 h 2819455"/>
              <a:gd name="connsiteX26" fmla="*/ 2829461 w 3461061"/>
              <a:gd name="connsiteY26" fmla="*/ 2146892 h 2819455"/>
              <a:gd name="connsiteX27" fmla="*/ 3000911 w 3461061"/>
              <a:gd name="connsiteY27" fmla="*/ 2023067 h 2819455"/>
              <a:gd name="connsiteX28" fmla="*/ 3143786 w 3461061"/>
              <a:gd name="connsiteY28" fmla="*/ 1794467 h 2819455"/>
              <a:gd name="connsiteX29" fmla="*/ 3258086 w 3461061"/>
              <a:gd name="connsiteY29" fmla="*/ 1556342 h 2819455"/>
              <a:gd name="connsiteX30" fmla="*/ 3353336 w 3461061"/>
              <a:gd name="connsiteY30" fmla="*/ 1203917 h 2819455"/>
              <a:gd name="connsiteX31" fmla="*/ 3420011 w 3461061"/>
              <a:gd name="connsiteY31" fmla="*/ 899117 h 2819455"/>
              <a:gd name="connsiteX32" fmla="*/ 3458111 w 3461061"/>
              <a:gd name="connsiteY32" fmla="*/ 518117 h 2819455"/>
              <a:gd name="connsiteX0" fmla="*/ 3458111 w 3460763"/>
              <a:gd name="connsiteY0" fmla="*/ 518117 h 2819455"/>
              <a:gd name="connsiteX1" fmla="*/ 3448586 w 3460763"/>
              <a:gd name="connsiteY1" fmla="*/ 251417 h 2819455"/>
              <a:gd name="connsiteX2" fmla="*/ 3377148 w 3460763"/>
              <a:gd name="connsiteY2" fmla="*/ 148229 h 2819455"/>
              <a:gd name="connsiteX3" fmla="*/ 3124736 w 3460763"/>
              <a:gd name="connsiteY3" fmla="*/ 99017 h 2819455"/>
              <a:gd name="connsiteX4" fmla="*/ 2000786 w 3460763"/>
              <a:gd name="connsiteY4" fmla="*/ 3767 h 2819455"/>
              <a:gd name="connsiteX5" fmla="*/ 810161 w 3460763"/>
              <a:gd name="connsiteY5" fmla="*/ 22817 h 2819455"/>
              <a:gd name="connsiteX6" fmla="*/ 359311 w 3460763"/>
              <a:gd name="connsiteY6" fmla="*/ 57742 h 2819455"/>
              <a:gd name="connsiteX7" fmla="*/ 124361 w 3460763"/>
              <a:gd name="connsiteY7" fmla="*/ 149817 h 2819455"/>
              <a:gd name="connsiteX8" fmla="*/ 29111 w 3460763"/>
              <a:gd name="connsiteY8" fmla="*/ 403817 h 2819455"/>
              <a:gd name="connsiteX9" fmla="*/ 536 w 3460763"/>
              <a:gd name="connsiteY9" fmla="*/ 1242017 h 2819455"/>
              <a:gd name="connsiteX10" fmla="*/ 48161 w 3460763"/>
              <a:gd name="connsiteY10" fmla="*/ 1765892 h 2819455"/>
              <a:gd name="connsiteX11" fmla="*/ 105311 w 3460763"/>
              <a:gd name="connsiteY11" fmla="*/ 2004017 h 2819455"/>
              <a:gd name="connsiteX12" fmla="*/ 248186 w 3460763"/>
              <a:gd name="connsiteY12" fmla="*/ 2118317 h 2819455"/>
              <a:gd name="connsiteX13" fmla="*/ 429161 w 3460763"/>
              <a:gd name="connsiteY13" fmla="*/ 2184992 h 2819455"/>
              <a:gd name="connsiteX14" fmla="*/ 486311 w 3460763"/>
              <a:gd name="connsiteY14" fmla="*/ 2480267 h 2819455"/>
              <a:gd name="connsiteX15" fmla="*/ 533936 w 3460763"/>
              <a:gd name="connsiteY15" fmla="*/ 2775542 h 2819455"/>
              <a:gd name="connsiteX16" fmla="*/ 552986 w 3460763"/>
              <a:gd name="connsiteY16" fmla="*/ 2797767 h 2819455"/>
              <a:gd name="connsiteX17" fmla="*/ 594261 w 3460763"/>
              <a:gd name="connsiteY17" fmla="*/ 2578692 h 2819455"/>
              <a:gd name="connsiteX18" fmla="*/ 632361 w 3460763"/>
              <a:gd name="connsiteY18" fmla="*/ 2404067 h 2819455"/>
              <a:gd name="connsiteX19" fmla="*/ 733961 w 3460763"/>
              <a:gd name="connsiteY19" fmla="*/ 2232617 h 2819455"/>
              <a:gd name="connsiteX20" fmla="*/ 819686 w 3460763"/>
              <a:gd name="connsiteY20" fmla="*/ 2184992 h 2819455"/>
              <a:gd name="connsiteX21" fmla="*/ 962561 w 3460763"/>
              <a:gd name="connsiteY21" fmla="*/ 2175467 h 2819455"/>
              <a:gd name="connsiteX22" fmla="*/ 1267361 w 3460763"/>
              <a:gd name="connsiteY22" fmla="*/ 2184992 h 2819455"/>
              <a:gd name="connsiteX23" fmla="*/ 1610261 w 3460763"/>
              <a:gd name="connsiteY23" fmla="*/ 2204042 h 2819455"/>
              <a:gd name="connsiteX24" fmla="*/ 2248436 w 3460763"/>
              <a:gd name="connsiteY24" fmla="*/ 2184992 h 2819455"/>
              <a:gd name="connsiteX25" fmla="*/ 2562761 w 3460763"/>
              <a:gd name="connsiteY25" fmla="*/ 2184992 h 2819455"/>
              <a:gd name="connsiteX26" fmla="*/ 2829461 w 3460763"/>
              <a:gd name="connsiteY26" fmla="*/ 2146892 h 2819455"/>
              <a:gd name="connsiteX27" fmla="*/ 3000911 w 3460763"/>
              <a:gd name="connsiteY27" fmla="*/ 2023067 h 2819455"/>
              <a:gd name="connsiteX28" fmla="*/ 3143786 w 3460763"/>
              <a:gd name="connsiteY28" fmla="*/ 1794467 h 2819455"/>
              <a:gd name="connsiteX29" fmla="*/ 3258086 w 3460763"/>
              <a:gd name="connsiteY29" fmla="*/ 1556342 h 2819455"/>
              <a:gd name="connsiteX30" fmla="*/ 3353336 w 3460763"/>
              <a:gd name="connsiteY30" fmla="*/ 1203917 h 2819455"/>
              <a:gd name="connsiteX31" fmla="*/ 3420011 w 3460763"/>
              <a:gd name="connsiteY31" fmla="*/ 899117 h 2819455"/>
              <a:gd name="connsiteX32" fmla="*/ 3458111 w 3460763"/>
              <a:gd name="connsiteY32" fmla="*/ 518117 h 2819455"/>
              <a:gd name="connsiteX0" fmla="*/ 3458111 w 3460763"/>
              <a:gd name="connsiteY0" fmla="*/ 518117 h 2819455"/>
              <a:gd name="connsiteX1" fmla="*/ 3448586 w 3460763"/>
              <a:gd name="connsiteY1" fmla="*/ 251417 h 2819455"/>
              <a:gd name="connsiteX2" fmla="*/ 3377148 w 3460763"/>
              <a:gd name="connsiteY2" fmla="*/ 148229 h 2819455"/>
              <a:gd name="connsiteX3" fmla="*/ 3124736 w 3460763"/>
              <a:gd name="connsiteY3" fmla="*/ 99017 h 2819455"/>
              <a:gd name="connsiteX4" fmla="*/ 2000786 w 3460763"/>
              <a:gd name="connsiteY4" fmla="*/ 3767 h 2819455"/>
              <a:gd name="connsiteX5" fmla="*/ 810161 w 3460763"/>
              <a:gd name="connsiteY5" fmla="*/ 22817 h 2819455"/>
              <a:gd name="connsiteX6" fmla="*/ 359311 w 3460763"/>
              <a:gd name="connsiteY6" fmla="*/ 57742 h 2819455"/>
              <a:gd name="connsiteX7" fmla="*/ 124361 w 3460763"/>
              <a:gd name="connsiteY7" fmla="*/ 149817 h 2819455"/>
              <a:gd name="connsiteX8" fmla="*/ 29111 w 3460763"/>
              <a:gd name="connsiteY8" fmla="*/ 403817 h 2819455"/>
              <a:gd name="connsiteX9" fmla="*/ 536 w 3460763"/>
              <a:gd name="connsiteY9" fmla="*/ 1242017 h 2819455"/>
              <a:gd name="connsiteX10" fmla="*/ 48161 w 3460763"/>
              <a:gd name="connsiteY10" fmla="*/ 1765892 h 2819455"/>
              <a:gd name="connsiteX11" fmla="*/ 105311 w 3460763"/>
              <a:gd name="connsiteY11" fmla="*/ 2004017 h 2819455"/>
              <a:gd name="connsiteX12" fmla="*/ 248186 w 3460763"/>
              <a:gd name="connsiteY12" fmla="*/ 2118317 h 2819455"/>
              <a:gd name="connsiteX13" fmla="*/ 429161 w 3460763"/>
              <a:gd name="connsiteY13" fmla="*/ 2184992 h 2819455"/>
              <a:gd name="connsiteX14" fmla="*/ 486311 w 3460763"/>
              <a:gd name="connsiteY14" fmla="*/ 2480267 h 2819455"/>
              <a:gd name="connsiteX15" fmla="*/ 533936 w 3460763"/>
              <a:gd name="connsiteY15" fmla="*/ 2775542 h 2819455"/>
              <a:gd name="connsiteX16" fmla="*/ 552986 w 3460763"/>
              <a:gd name="connsiteY16" fmla="*/ 2797767 h 2819455"/>
              <a:gd name="connsiteX17" fmla="*/ 594261 w 3460763"/>
              <a:gd name="connsiteY17" fmla="*/ 2578692 h 2819455"/>
              <a:gd name="connsiteX18" fmla="*/ 632361 w 3460763"/>
              <a:gd name="connsiteY18" fmla="*/ 2404067 h 2819455"/>
              <a:gd name="connsiteX19" fmla="*/ 733961 w 3460763"/>
              <a:gd name="connsiteY19" fmla="*/ 2232617 h 2819455"/>
              <a:gd name="connsiteX20" fmla="*/ 819686 w 3460763"/>
              <a:gd name="connsiteY20" fmla="*/ 2184992 h 2819455"/>
              <a:gd name="connsiteX21" fmla="*/ 962561 w 3460763"/>
              <a:gd name="connsiteY21" fmla="*/ 2175467 h 2819455"/>
              <a:gd name="connsiteX22" fmla="*/ 1267361 w 3460763"/>
              <a:gd name="connsiteY22" fmla="*/ 2184992 h 2819455"/>
              <a:gd name="connsiteX23" fmla="*/ 1610261 w 3460763"/>
              <a:gd name="connsiteY23" fmla="*/ 2204042 h 2819455"/>
              <a:gd name="connsiteX24" fmla="*/ 2248436 w 3460763"/>
              <a:gd name="connsiteY24" fmla="*/ 2184992 h 2819455"/>
              <a:gd name="connsiteX25" fmla="*/ 2562761 w 3460763"/>
              <a:gd name="connsiteY25" fmla="*/ 2184992 h 2819455"/>
              <a:gd name="connsiteX26" fmla="*/ 2829461 w 3460763"/>
              <a:gd name="connsiteY26" fmla="*/ 2146892 h 2819455"/>
              <a:gd name="connsiteX27" fmla="*/ 3000911 w 3460763"/>
              <a:gd name="connsiteY27" fmla="*/ 2023067 h 2819455"/>
              <a:gd name="connsiteX28" fmla="*/ 3143786 w 3460763"/>
              <a:gd name="connsiteY28" fmla="*/ 1794467 h 2819455"/>
              <a:gd name="connsiteX29" fmla="*/ 3258086 w 3460763"/>
              <a:gd name="connsiteY29" fmla="*/ 1556342 h 2819455"/>
              <a:gd name="connsiteX30" fmla="*/ 3353336 w 3460763"/>
              <a:gd name="connsiteY30" fmla="*/ 1203917 h 2819455"/>
              <a:gd name="connsiteX31" fmla="*/ 3420011 w 3460763"/>
              <a:gd name="connsiteY31" fmla="*/ 899117 h 2819455"/>
              <a:gd name="connsiteX32" fmla="*/ 3458111 w 3460763"/>
              <a:gd name="connsiteY32" fmla="*/ 518117 h 2819455"/>
              <a:gd name="connsiteX0" fmla="*/ 3458111 w 3460670"/>
              <a:gd name="connsiteY0" fmla="*/ 518117 h 2819455"/>
              <a:gd name="connsiteX1" fmla="*/ 3448586 w 3460670"/>
              <a:gd name="connsiteY1" fmla="*/ 251417 h 2819455"/>
              <a:gd name="connsiteX2" fmla="*/ 3379529 w 3460670"/>
              <a:gd name="connsiteY2" fmla="*/ 148229 h 2819455"/>
              <a:gd name="connsiteX3" fmla="*/ 3124736 w 3460670"/>
              <a:gd name="connsiteY3" fmla="*/ 99017 h 2819455"/>
              <a:gd name="connsiteX4" fmla="*/ 2000786 w 3460670"/>
              <a:gd name="connsiteY4" fmla="*/ 3767 h 2819455"/>
              <a:gd name="connsiteX5" fmla="*/ 810161 w 3460670"/>
              <a:gd name="connsiteY5" fmla="*/ 22817 h 2819455"/>
              <a:gd name="connsiteX6" fmla="*/ 359311 w 3460670"/>
              <a:gd name="connsiteY6" fmla="*/ 57742 h 2819455"/>
              <a:gd name="connsiteX7" fmla="*/ 124361 w 3460670"/>
              <a:gd name="connsiteY7" fmla="*/ 149817 h 2819455"/>
              <a:gd name="connsiteX8" fmla="*/ 29111 w 3460670"/>
              <a:gd name="connsiteY8" fmla="*/ 403817 h 2819455"/>
              <a:gd name="connsiteX9" fmla="*/ 536 w 3460670"/>
              <a:gd name="connsiteY9" fmla="*/ 1242017 h 2819455"/>
              <a:gd name="connsiteX10" fmla="*/ 48161 w 3460670"/>
              <a:gd name="connsiteY10" fmla="*/ 1765892 h 2819455"/>
              <a:gd name="connsiteX11" fmla="*/ 105311 w 3460670"/>
              <a:gd name="connsiteY11" fmla="*/ 2004017 h 2819455"/>
              <a:gd name="connsiteX12" fmla="*/ 248186 w 3460670"/>
              <a:gd name="connsiteY12" fmla="*/ 2118317 h 2819455"/>
              <a:gd name="connsiteX13" fmla="*/ 429161 w 3460670"/>
              <a:gd name="connsiteY13" fmla="*/ 2184992 h 2819455"/>
              <a:gd name="connsiteX14" fmla="*/ 486311 w 3460670"/>
              <a:gd name="connsiteY14" fmla="*/ 2480267 h 2819455"/>
              <a:gd name="connsiteX15" fmla="*/ 533936 w 3460670"/>
              <a:gd name="connsiteY15" fmla="*/ 2775542 h 2819455"/>
              <a:gd name="connsiteX16" fmla="*/ 552986 w 3460670"/>
              <a:gd name="connsiteY16" fmla="*/ 2797767 h 2819455"/>
              <a:gd name="connsiteX17" fmla="*/ 594261 w 3460670"/>
              <a:gd name="connsiteY17" fmla="*/ 2578692 h 2819455"/>
              <a:gd name="connsiteX18" fmla="*/ 632361 w 3460670"/>
              <a:gd name="connsiteY18" fmla="*/ 2404067 h 2819455"/>
              <a:gd name="connsiteX19" fmla="*/ 733961 w 3460670"/>
              <a:gd name="connsiteY19" fmla="*/ 2232617 h 2819455"/>
              <a:gd name="connsiteX20" fmla="*/ 819686 w 3460670"/>
              <a:gd name="connsiteY20" fmla="*/ 2184992 h 2819455"/>
              <a:gd name="connsiteX21" fmla="*/ 962561 w 3460670"/>
              <a:gd name="connsiteY21" fmla="*/ 2175467 h 2819455"/>
              <a:gd name="connsiteX22" fmla="*/ 1267361 w 3460670"/>
              <a:gd name="connsiteY22" fmla="*/ 2184992 h 2819455"/>
              <a:gd name="connsiteX23" fmla="*/ 1610261 w 3460670"/>
              <a:gd name="connsiteY23" fmla="*/ 2204042 h 2819455"/>
              <a:gd name="connsiteX24" fmla="*/ 2248436 w 3460670"/>
              <a:gd name="connsiteY24" fmla="*/ 2184992 h 2819455"/>
              <a:gd name="connsiteX25" fmla="*/ 2562761 w 3460670"/>
              <a:gd name="connsiteY25" fmla="*/ 2184992 h 2819455"/>
              <a:gd name="connsiteX26" fmla="*/ 2829461 w 3460670"/>
              <a:gd name="connsiteY26" fmla="*/ 2146892 h 2819455"/>
              <a:gd name="connsiteX27" fmla="*/ 3000911 w 3460670"/>
              <a:gd name="connsiteY27" fmla="*/ 2023067 h 2819455"/>
              <a:gd name="connsiteX28" fmla="*/ 3143786 w 3460670"/>
              <a:gd name="connsiteY28" fmla="*/ 1794467 h 2819455"/>
              <a:gd name="connsiteX29" fmla="*/ 3258086 w 3460670"/>
              <a:gd name="connsiteY29" fmla="*/ 1556342 h 2819455"/>
              <a:gd name="connsiteX30" fmla="*/ 3353336 w 3460670"/>
              <a:gd name="connsiteY30" fmla="*/ 1203917 h 2819455"/>
              <a:gd name="connsiteX31" fmla="*/ 3420011 w 3460670"/>
              <a:gd name="connsiteY31" fmla="*/ 899117 h 2819455"/>
              <a:gd name="connsiteX32" fmla="*/ 3458111 w 3460670"/>
              <a:gd name="connsiteY32" fmla="*/ 518117 h 2819455"/>
              <a:gd name="connsiteX0" fmla="*/ 3458111 w 3460670"/>
              <a:gd name="connsiteY0" fmla="*/ 518117 h 2819455"/>
              <a:gd name="connsiteX1" fmla="*/ 3448586 w 3460670"/>
              <a:gd name="connsiteY1" fmla="*/ 251417 h 2819455"/>
              <a:gd name="connsiteX2" fmla="*/ 3379529 w 3460670"/>
              <a:gd name="connsiteY2" fmla="*/ 143467 h 2819455"/>
              <a:gd name="connsiteX3" fmla="*/ 3124736 w 3460670"/>
              <a:gd name="connsiteY3" fmla="*/ 99017 h 2819455"/>
              <a:gd name="connsiteX4" fmla="*/ 2000786 w 3460670"/>
              <a:gd name="connsiteY4" fmla="*/ 3767 h 2819455"/>
              <a:gd name="connsiteX5" fmla="*/ 810161 w 3460670"/>
              <a:gd name="connsiteY5" fmla="*/ 22817 h 2819455"/>
              <a:gd name="connsiteX6" fmla="*/ 359311 w 3460670"/>
              <a:gd name="connsiteY6" fmla="*/ 57742 h 2819455"/>
              <a:gd name="connsiteX7" fmla="*/ 124361 w 3460670"/>
              <a:gd name="connsiteY7" fmla="*/ 149817 h 2819455"/>
              <a:gd name="connsiteX8" fmla="*/ 29111 w 3460670"/>
              <a:gd name="connsiteY8" fmla="*/ 403817 h 2819455"/>
              <a:gd name="connsiteX9" fmla="*/ 536 w 3460670"/>
              <a:gd name="connsiteY9" fmla="*/ 1242017 h 2819455"/>
              <a:gd name="connsiteX10" fmla="*/ 48161 w 3460670"/>
              <a:gd name="connsiteY10" fmla="*/ 1765892 h 2819455"/>
              <a:gd name="connsiteX11" fmla="*/ 105311 w 3460670"/>
              <a:gd name="connsiteY11" fmla="*/ 2004017 h 2819455"/>
              <a:gd name="connsiteX12" fmla="*/ 248186 w 3460670"/>
              <a:gd name="connsiteY12" fmla="*/ 2118317 h 2819455"/>
              <a:gd name="connsiteX13" fmla="*/ 429161 w 3460670"/>
              <a:gd name="connsiteY13" fmla="*/ 2184992 h 2819455"/>
              <a:gd name="connsiteX14" fmla="*/ 486311 w 3460670"/>
              <a:gd name="connsiteY14" fmla="*/ 2480267 h 2819455"/>
              <a:gd name="connsiteX15" fmla="*/ 533936 w 3460670"/>
              <a:gd name="connsiteY15" fmla="*/ 2775542 h 2819455"/>
              <a:gd name="connsiteX16" fmla="*/ 552986 w 3460670"/>
              <a:gd name="connsiteY16" fmla="*/ 2797767 h 2819455"/>
              <a:gd name="connsiteX17" fmla="*/ 594261 w 3460670"/>
              <a:gd name="connsiteY17" fmla="*/ 2578692 h 2819455"/>
              <a:gd name="connsiteX18" fmla="*/ 632361 w 3460670"/>
              <a:gd name="connsiteY18" fmla="*/ 2404067 h 2819455"/>
              <a:gd name="connsiteX19" fmla="*/ 733961 w 3460670"/>
              <a:gd name="connsiteY19" fmla="*/ 2232617 h 2819455"/>
              <a:gd name="connsiteX20" fmla="*/ 819686 w 3460670"/>
              <a:gd name="connsiteY20" fmla="*/ 2184992 h 2819455"/>
              <a:gd name="connsiteX21" fmla="*/ 962561 w 3460670"/>
              <a:gd name="connsiteY21" fmla="*/ 2175467 h 2819455"/>
              <a:gd name="connsiteX22" fmla="*/ 1267361 w 3460670"/>
              <a:gd name="connsiteY22" fmla="*/ 2184992 h 2819455"/>
              <a:gd name="connsiteX23" fmla="*/ 1610261 w 3460670"/>
              <a:gd name="connsiteY23" fmla="*/ 2204042 h 2819455"/>
              <a:gd name="connsiteX24" fmla="*/ 2248436 w 3460670"/>
              <a:gd name="connsiteY24" fmla="*/ 2184992 h 2819455"/>
              <a:gd name="connsiteX25" fmla="*/ 2562761 w 3460670"/>
              <a:gd name="connsiteY25" fmla="*/ 2184992 h 2819455"/>
              <a:gd name="connsiteX26" fmla="*/ 2829461 w 3460670"/>
              <a:gd name="connsiteY26" fmla="*/ 2146892 h 2819455"/>
              <a:gd name="connsiteX27" fmla="*/ 3000911 w 3460670"/>
              <a:gd name="connsiteY27" fmla="*/ 2023067 h 2819455"/>
              <a:gd name="connsiteX28" fmla="*/ 3143786 w 3460670"/>
              <a:gd name="connsiteY28" fmla="*/ 1794467 h 2819455"/>
              <a:gd name="connsiteX29" fmla="*/ 3258086 w 3460670"/>
              <a:gd name="connsiteY29" fmla="*/ 1556342 h 2819455"/>
              <a:gd name="connsiteX30" fmla="*/ 3353336 w 3460670"/>
              <a:gd name="connsiteY30" fmla="*/ 1203917 h 2819455"/>
              <a:gd name="connsiteX31" fmla="*/ 3420011 w 3460670"/>
              <a:gd name="connsiteY31" fmla="*/ 899117 h 2819455"/>
              <a:gd name="connsiteX32" fmla="*/ 3458111 w 3460670"/>
              <a:gd name="connsiteY32" fmla="*/ 518117 h 2819455"/>
              <a:gd name="connsiteX0" fmla="*/ 3458111 w 3460670"/>
              <a:gd name="connsiteY0" fmla="*/ 518117 h 2819455"/>
              <a:gd name="connsiteX1" fmla="*/ 3448586 w 3460670"/>
              <a:gd name="connsiteY1" fmla="*/ 251417 h 2819455"/>
              <a:gd name="connsiteX2" fmla="*/ 3379529 w 3460670"/>
              <a:gd name="connsiteY2" fmla="*/ 143467 h 2819455"/>
              <a:gd name="connsiteX3" fmla="*/ 3124736 w 3460670"/>
              <a:gd name="connsiteY3" fmla="*/ 99017 h 2819455"/>
              <a:gd name="connsiteX4" fmla="*/ 2000786 w 3460670"/>
              <a:gd name="connsiteY4" fmla="*/ 3767 h 2819455"/>
              <a:gd name="connsiteX5" fmla="*/ 810161 w 3460670"/>
              <a:gd name="connsiteY5" fmla="*/ 22817 h 2819455"/>
              <a:gd name="connsiteX6" fmla="*/ 359311 w 3460670"/>
              <a:gd name="connsiteY6" fmla="*/ 57742 h 2819455"/>
              <a:gd name="connsiteX7" fmla="*/ 124361 w 3460670"/>
              <a:gd name="connsiteY7" fmla="*/ 149817 h 2819455"/>
              <a:gd name="connsiteX8" fmla="*/ 29111 w 3460670"/>
              <a:gd name="connsiteY8" fmla="*/ 403817 h 2819455"/>
              <a:gd name="connsiteX9" fmla="*/ 536 w 3460670"/>
              <a:gd name="connsiteY9" fmla="*/ 1242017 h 2819455"/>
              <a:gd name="connsiteX10" fmla="*/ 48161 w 3460670"/>
              <a:gd name="connsiteY10" fmla="*/ 1765892 h 2819455"/>
              <a:gd name="connsiteX11" fmla="*/ 105311 w 3460670"/>
              <a:gd name="connsiteY11" fmla="*/ 2004017 h 2819455"/>
              <a:gd name="connsiteX12" fmla="*/ 248186 w 3460670"/>
              <a:gd name="connsiteY12" fmla="*/ 2118317 h 2819455"/>
              <a:gd name="connsiteX13" fmla="*/ 429161 w 3460670"/>
              <a:gd name="connsiteY13" fmla="*/ 2184992 h 2819455"/>
              <a:gd name="connsiteX14" fmla="*/ 486311 w 3460670"/>
              <a:gd name="connsiteY14" fmla="*/ 2480267 h 2819455"/>
              <a:gd name="connsiteX15" fmla="*/ 533936 w 3460670"/>
              <a:gd name="connsiteY15" fmla="*/ 2775542 h 2819455"/>
              <a:gd name="connsiteX16" fmla="*/ 552986 w 3460670"/>
              <a:gd name="connsiteY16" fmla="*/ 2797767 h 2819455"/>
              <a:gd name="connsiteX17" fmla="*/ 594261 w 3460670"/>
              <a:gd name="connsiteY17" fmla="*/ 2578692 h 2819455"/>
              <a:gd name="connsiteX18" fmla="*/ 632361 w 3460670"/>
              <a:gd name="connsiteY18" fmla="*/ 2404067 h 2819455"/>
              <a:gd name="connsiteX19" fmla="*/ 733961 w 3460670"/>
              <a:gd name="connsiteY19" fmla="*/ 2232617 h 2819455"/>
              <a:gd name="connsiteX20" fmla="*/ 819686 w 3460670"/>
              <a:gd name="connsiteY20" fmla="*/ 2184992 h 2819455"/>
              <a:gd name="connsiteX21" fmla="*/ 962561 w 3460670"/>
              <a:gd name="connsiteY21" fmla="*/ 2175467 h 2819455"/>
              <a:gd name="connsiteX22" fmla="*/ 1267361 w 3460670"/>
              <a:gd name="connsiteY22" fmla="*/ 2184992 h 2819455"/>
              <a:gd name="connsiteX23" fmla="*/ 1610261 w 3460670"/>
              <a:gd name="connsiteY23" fmla="*/ 2204042 h 2819455"/>
              <a:gd name="connsiteX24" fmla="*/ 2248436 w 3460670"/>
              <a:gd name="connsiteY24" fmla="*/ 2184992 h 2819455"/>
              <a:gd name="connsiteX25" fmla="*/ 2562761 w 3460670"/>
              <a:gd name="connsiteY25" fmla="*/ 2184992 h 2819455"/>
              <a:gd name="connsiteX26" fmla="*/ 2829461 w 3460670"/>
              <a:gd name="connsiteY26" fmla="*/ 2146892 h 2819455"/>
              <a:gd name="connsiteX27" fmla="*/ 3000911 w 3460670"/>
              <a:gd name="connsiteY27" fmla="*/ 2023067 h 2819455"/>
              <a:gd name="connsiteX28" fmla="*/ 3143786 w 3460670"/>
              <a:gd name="connsiteY28" fmla="*/ 1794467 h 2819455"/>
              <a:gd name="connsiteX29" fmla="*/ 3258086 w 3460670"/>
              <a:gd name="connsiteY29" fmla="*/ 1556342 h 2819455"/>
              <a:gd name="connsiteX30" fmla="*/ 3353336 w 3460670"/>
              <a:gd name="connsiteY30" fmla="*/ 1203917 h 2819455"/>
              <a:gd name="connsiteX31" fmla="*/ 3420011 w 3460670"/>
              <a:gd name="connsiteY31" fmla="*/ 899117 h 2819455"/>
              <a:gd name="connsiteX32" fmla="*/ 3458111 w 3460670"/>
              <a:gd name="connsiteY32" fmla="*/ 518117 h 28194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3460670" h="2819455">
                <a:moveTo>
                  <a:pt x="3458111" y="518117"/>
                </a:moveTo>
                <a:cubicBezTo>
                  <a:pt x="3462873" y="410167"/>
                  <a:pt x="3461683" y="313859"/>
                  <a:pt x="3448586" y="251417"/>
                </a:cubicBezTo>
                <a:cubicBezTo>
                  <a:pt x="3435489" y="188975"/>
                  <a:pt x="3433504" y="172835"/>
                  <a:pt x="3379529" y="143467"/>
                </a:cubicBezTo>
                <a:cubicBezTo>
                  <a:pt x="3325554" y="114099"/>
                  <a:pt x="3354526" y="122300"/>
                  <a:pt x="3124736" y="99017"/>
                </a:cubicBezTo>
                <a:cubicBezTo>
                  <a:pt x="2894946" y="75734"/>
                  <a:pt x="2386548" y="16467"/>
                  <a:pt x="2000786" y="3767"/>
                </a:cubicBezTo>
                <a:cubicBezTo>
                  <a:pt x="1615024" y="-8933"/>
                  <a:pt x="1083740" y="13821"/>
                  <a:pt x="810161" y="22817"/>
                </a:cubicBezTo>
                <a:cubicBezTo>
                  <a:pt x="536582" y="31813"/>
                  <a:pt x="473611" y="36575"/>
                  <a:pt x="359311" y="57742"/>
                </a:cubicBezTo>
                <a:cubicBezTo>
                  <a:pt x="245011" y="78909"/>
                  <a:pt x="179394" y="92138"/>
                  <a:pt x="124361" y="149817"/>
                </a:cubicBezTo>
                <a:cubicBezTo>
                  <a:pt x="69328" y="207496"/>
                  <a:pt x="49748" y="221784"/>
                  <a:pt x="29111" y="403817"/>
                </a:cubicBezTo>
                <a:cubicBezTo>
                  <a:pt x="8474" y="585850"/>
                  <a:pt x="-2639" y="1015005"/>
                  <a:pt x="536" y="1242017"/>
                </a:cubicBezTo>
                <a:cubicBezTo>
                  <a:pt x="3711" y="1469029"/>
                  <a:pt x="30698" y="1638892"/>
                  <a:pt x="48161" y="1765892"/>
                </a:cubicBezTo>
                <a:cubicBezTo>
                  <a:pt x="65623" y="1892892"/>
                  <a:pt x="71974" y="1945280"/>
                  <a:pt x="105311" y="2004017"/>
                </a:cubicBezTo>
                <a:cubicBezTo>
                  <a:pt x="138648" y="2062754"/>
                  <a:pt x="194211" y="2088155"/>
                  <a:pt x="248186" y="2118317"/>
                </a:cubicBezTo>
                <a:cubicBezTo>
                  <a:pt x="302161" y="2148480"/>
                  <a:pt x="389473" y="2124667"/>
                  <a:pt x="429161" y="2184992"/>
                </a:cubicBezTo>
                <a:cubicBezTo>
                  <a:pt x="468849" y="2245317"/>
                  <a:pt x="468849" y="2381842"/>
                  <a:pt x="486311" y="2480267"/>
                </a:cubicBezTo>
                <a:cubicBezTo>
                  <a:pt x="503774" y="2578692"/>
                  <a:pt x="522824" y="2722625"/>
                  <a:pt x="533936" y="2775542"/>
                </a:cubicBezTo>
                <a:cubicBezTo>
                  <a:pt x="545049" y="2828459"/>
                  <a:pt x="542932" y="2830575"/>
                  <a:pt x="552986" y="2797767"/>
                </a:cubicBezTo>
                <a:cubicBezTo>
                  <a:pt x="563040" y="2764959"/>
                  <a:pt x="581032" y="2644309"/>
                  <a:pt x="594261" y="2578692"/>
                </a:cubicBezTo>
                <a:cubicBezTo>
                  <a:pt x="607490" y="2513075"/>
                  <a:pt x="609078" y="2461746"/>
                  <a:pt x="632361" y="2404067"/>
                </a:cubicBezTo>
                <a:cubicBezTo>
                  <a:pt x="655644" y="2346388"/>
                  <a:pt x="702740" y="2269130"/>
                  <a:pt x="733961" y="2232617"/>
                </a:cubicBezTo>
                <a:cubicBezTo>
                  <a:pt x="765182" y="2196105"/>
                  <a:pt x="781586" y="2194517"/>
                  <a:pt x="819686" y="2184992"/>
                </a:cubicBezTo>
                <a:cubicBezTo>
                  <a:pt x="857786" y="2175467"/>
                  <a:pt x="887949" y="2175467"/>
                  <a:pt x="962561" y="2175467"/>
                </a:cubicBezTo>
                <a:cubicBezTo>
                  <a:pt x="1037173" y="2175467"/>
                  <a:pt x="1159411" y="2180230"/>
                  <a:pt x="1267361" y="2184992"/>
                </a:cubicBezTo>
                <a:cubicBezTo>
                  <a:pt x="1375311" y="2189754"/>
                  <a:pt x="1446749" y="2204042"/>
                  <a:pt x="1610261" y="2204042"/>
                </a:cubicBezTo>
                <a:cubicBezTo>
                  <a:pt x="1773773" y="2204042"/>
                  <a:pt x="2089686" y="2188167"/>
                  <a:pt x="2248436" y="2184992"/>
                </a:cubicBezTo>
                <a:cubicBezTo>
                  <a:pt x="2407186" y="2181817"/>
                  <a:pt x="2465924" y="2191342"/>
                  <a:pt x="2562761" y="2184992"/>
                </a:cubicBezTo>
                <a:cubicBezTo>
                  <a:pt x="2659598" y="2178642"/>
                  <a:pt x="2756436" y="2173880"/>
                  <a:pt x="2829461" y="2146892"/>
                </a:cubicBezTo>
                <a:cubicBezTo>
                  <a:pt x="2902486" y="2119905"/>
                  <a:pt x="2948524" y="2081804"/>
                  <a:pt x="3000911" y="2023067"/>
                </a:cubicBezTo>
                <a:cubicBezTo>
                  <a:pt x="3053298" y="1964330"/>
                  <a:pt x="3100924" y="1872254"/>
                  <a:pt x="3143786" y="1794467"/>
                </a:cubicBezTo>
                <a:cubicBezTo>
                  <a:pt x="3186648" y="1716680"/>
                  <a:pt x="3223161" y="1654767"/>
                  <a:pt x="3258086" y="1556342"/>
                </a:cubicBezTo>
                <a:cubicBezTo>
                  <a:pt x="3293011" y="1457917"/>
                  <a:pt x="3323174" y="1313454"/>
                  <a:pt x="3353336" y="1203917"/>
                </a:cubicBezTo>
                <a:cubicBezTo>
                  <a:pt x="3383498" y="1094380"/>
                  <a:pt x="3402549" y="1013417"/>
                  <a:pt x="3420011" y="899117"/>
                </a:cubicBezTo>
                <a:cubicBezTo>
                  <a:pt x="3437473" y="784817"/>
                  <a:pt x="3453349" y="626067"/>
                  <a:pt x="3458111" y="518117"/>
                </a:cubicBezTo>
                <a:close/>
              </a:path>
            </a:pathLst>
          </a:custGeom>
          <a:solidFill>
            <a:srgbClr val="60C6BC"/>
          </a:solidFill>
          <a:ln w="57150" cap="rnd">
            <a:solidFill>
              <a:srgbClr val="4B9991"/>
            </a:solidFill>
            <a:round/>
          </a:ln>
          <a:effectLst>
            <a:outerShdw blurRad="63500" sx="102000" sy="102000" algn="ctr" rotWithShape="0">
              <a:schemeClr val="bg2">
                <a:lumMod val="25000"/>
                <a:alpha val="40000"/>
              </a:schemeClr>
            </a:outerShdw>
          </a:effectLst>
          <a:scene3d>
            <a:camera prst="orthographicFront"/>
            <a:lightRig rig="threePt" dir="t"/>
          </a:scene3d>
          <a:sp3d extrusionH="6350" contourW="38100">
            <a:extrusionClr>
              <a:schemeClr val="tx1"/>
            </a:extrusionClr>
            <a:contourClr>
              <a:schemeClr val="bg1"/>
            </a:contourClr>
          </a:sp3d>
        </p:spPr>
        <p:style>
          <a:lnRef idx="2">
            <a:schemeClr val="accent1">
              <a:shade val="50000"/>
            </a:schemeClr>
          </a:lnRef>
          <a:fillRef idx="1">
            <a:schemeClr val="accent1"/>
          </a:fillRef>
          <a:effectRef idx="0">
            <a:schemeClr val="accent1"/>
          </a:effectRef>
          <a:fontRef idx="minor">
            <a:schemeClr val="lt1"/>
          </a:fontRef>
        </p:style>
        <p:txBody>
          <a:bodyPr tIns="0" bIns="731520" rtlCol="0" anchor="ctr"/>
          <a:lstStyle/>
          <a:p>
            <a:pPr algn="ctr"/>
            <a:r>
              <a:rPr lang="he-IL" sz="2800" dirty="0">
                <a:latin typeface="Calibri" panose="020F0502020204030204" pitchFamily="34" charset="0"/>
                <a:cs typeface="Calibri" panose="020F0502020204030204" pitchFamily="34" charset="0"/>
              </a:rPr>
              <a:t>אֲנִי קֹדֶם חִסַרְתִי אֶת הַסְכוּם שֶהוּא קָנָה. אַחַר כָּךְ הוֹסַפְתִי אֶת הַסְכוּם שֶהוּא קִבֵּל.</a:t>
            </a:r>
          </a:p>
        </p:txBody>
      </p:sp>
      <p:pic>
        <p:nvPicPr>
          <p:cNvPr id="13" name="תמונה 12" descr="תמונה שמכילה טקסט, גרפיקה וקטורית&#10;&#10;התיאור נוצר באופן אוטומטי">
            <a:extLst>
              <a:ext uri="{FF2B5EF4-FFF2-40B4-BE49-F238E27FC236}">
                <a16:creationId xmlns:a16="http://schemas.microsoft.com/office/drawing/2014/main" id="{7A9D1346-43F2-4580-B6C0-D341105C09C8}"/>
              </a:ext>
            </a:extLst>
          </p:cNvPr>
          <p:cNvPicPr>
            <a:picLocks noChangeAspect="1"/>
          </p:cNvPicPr>
          <p:nvPr/>
        </p:nvPicPr>
        <p:blipFill rotWithShape="1">
          <a:blip r:embed="rId4">
            <a:extLst>
              <a:ext uri="{28A0092B-C50C-407E-A947-70E740481C1C}">
                <a14:useLocalDpi xmlns:a14="http://schemas.microsoft.com/office/drawing/2010/main" val="0"/>
              </a:ext>
            </a:extLst>
          </a:blip>
          <a:srcRect l="11640" t="10895" r="24100" b="8665"/>
          <a:stretch/>
        </p:blipFill>
        <p:spPr>
          <a:xfrm flipH="1">
            <a:off x="-289184" y="4328678"/>
            <a:ext cx="1953920" cy="2445949"/>
          </a:xfrm>
          <a:prstGeom prst="rect">
            <a:avLst/>
          </a:prstGeom>
        </p:spPr>
      </p:pic>
      <p:sp>
        <p:nvSpPr>
          <p:cNvPr id="15" name="בועית דיבור - בן">
            <a:extLst>
              <a:ext uri="{FF2B5EF4-FFF2-40B4-BE49-F238E27FC236}">
                <a16:creationId xmlns:a16="http://schemas.microsoft.com/office/drawing/2014/main" id="{FC8D5A79-C92B-45D0-8EDD-536329860526}"/>
              </a:ext>
            </a:extLst>
          </p:cNvPr>
          <p:cNvSpPr/>
          <p:nvPr/>
        </p:nvSpPr>
        <p:spPr>
          <a:xfrm>
            <a:off x="451027" y="1980594"/>
            <a:ext cx="3338004" cy="2695762"/>
          </a:xfrm>
          <a:custGeom>
            <a:avLst/>
            <a:gdLst>
              <a:gd name="connsiteX0" fmla="*/ 3458110 w 3462287"/>
              <a:gd name="connsiteY0" fmla="*/ 546923 h 2925577"/>
              <a:gd name="connsiteX1" fmla="*/ 3448585 w 3462287"/>
              <a:gd name="connsiteY1" fmla="*/ 251648 h 2925577"/>
              <a:gd name="connsiteX2" fmla="*/ 3324760 w 3462287"/>
              <a:gd name="connsiteY2" fmla="*/ 175448 h 2925577"/>
              <a:gd name="connsiteX3" fmla="*/ 3124735 w 3462287"/>
              <a:gd name="connsiteY3" fmla="*/ 99248 h 2925577"/>
              <a:gd name="connsiteX4" fmla="*/ 2000785 w 3462287"/>
              <a:gd name="connsiteY4" fmla="*/ 3998 h 2925577"/>
              <a:gd name="connsiteX5" fmla="*/ 810160 w 3462287"/>
              <a:gd name="connsiteY5" fmla="*/ 23048 h 2925577"/>
              <a:gd name="connsiteX6" fmla="*/ 333910 w 3462287"/>
              <a:gd name="connsiteY6" fmla="*/ 70673 h 2925577"/>
              <a:gd name="connsiteX7" fmla="*/ 124360 w 3462287"/>
              <a:gd name="connsiteY7" fmla="*/ 184973 h 2925577"/>
              <a:gd name="connsiteX8" fmla="*/ 29110 w 3462287"/>
              <a:gd name="connsiteY8" fmla="*/ 404048 h 2925577"/>
              <a:gd name="connsiteX9" fmla="*/ 535 w 3462287"/>
              <a:gd name="connsiteY9" fmla="*/ 1242248 h 2925577"/>
              <a:gd name="connsiteX10" fmla="*/ 48160 w 3462287"/>
              <a:gd name="connsiteY10" fmla="*/ 1766123 h 2925577"/>
              <a:gd name="connsiteX11" fmla="*/ 105310 w 3462287"/>
              <a:gd name="connsiteY11" fmla="*/ 2004248 h 2925577"/>
              <a:gd name="connsiteX12" fmla="*/ 248185 w 3462287"/>
              <a:gd name="connsiteY12" fmla="*/ 2118548 h 2925577"/>
              <a:gd name="connsiteX13" fmla="*/ 400585 w 3462287"/>
              <a:gd name="connsiteY13" fmla="*/ 2109023 h 2925577"/>
              <a:gd name="connsiteX14" fmla="*/ 486310 w 3462287"/>
              <a:gd name="connsiteY14" fmla="*/ 2480498 h 2925577"/>
              <a:gd name="connsiteX15" fmla="*/ 533935 w 3462287"/>
              <a:gd name="connsiteY15" fmla="*/ 2775773 h 2925577"/>
              <a:gd name="connsiteX16" fmla="*/ 552985 w 3462287"/>
              <a:gd name="connsiteY16" fmla="*/ 2918648 h 2925577"/>
              <a:gd name="connsiteX17" fmla="*/ 638710 w 3462287"/>
              <a:gd name="connsiteY17" fmla="*/ 2566223 h 2925577"/>
              <a:gd name="connsiteX18" fmla="*/ 676810 w 3462287"/>
              <a:gd name="connsiteY18" fmla="*/ 2404298 h 2925577"/>
              <a:gd name="connsiteX19" fmla="*/ 733960 w 3462287"/>
              <a:gd name="connsiteY19" fmla="*/ 2232848 h 2925577"/>
              <a:gd name="connsiteX20" fmla="*/ 819685 w 3462287"/>
              <a:gd name="connsiteY20" fmla="*/ 2185223 h 2925577"/>
              <a:gd name="connsiteX21" fmla="*/ 962560 w 3462287"/>
              <a:gd name="connsiteY21" fmla="*/ 2175698 h 2925577"/>
              <a:gd name="connsiteX22" fmla="*/ 1267360 w 3462287"/>
              <a:gd name="connsiteY22" fmla="*/ 2185223 h 2925577"/>
              <a:gd name="connsiteX23" fmla="*/ 1610260 w 3462287"/>
              <a:gd name="connsiteY23" fmla="*/ 2204273 h 2925577"/>
              <a:gd name="connsiteX24" fmla="*/ 2248435 w 3462287"/>
              <a:gd name="connsiteY24" fmla="*/ 2185223 h 2925577"/>
              <a:gd name="connsiteX25" fmla="*/ 2562760 w 3462287"/>
              <a:gd name="connsiteY25" fmla="*/ 2185223 h 2925577"/>
              <a:gd name="connsiteX26" fmla="*/ 2829460 w 3462287"/>
              <a:gd name="connsiteY26" fmla="*/ 2147123 h 2925577"/>
              <a:gd name="connsiteX27" fmla="*/ 3000910 w 3462287"/>
              <a:gd name="connsiteY27" fmla="*/ 2023298 h 2925577"/>
              <a:gd name="connsiteX28" fmla="*/ 3143785 w 3462287"/>
              <a:gd name="connsiteY28" fmla="*/ 1794698 h 2925577"/>
              <a:gd name="connsiteX29" fmla="*/ 3258085 w 3462287"/>
              <a:gd name="connsiteY29" fmla="*/ 1556573 h 2925577"/>
              <a:gd name="connsiteX30" fmla="*/ 3353335 w 3462287"/>
              <a:gd name="connsiteY30" fmla="*/ 1204148 h 2925577"/>
              <a:gd name="connsiteX31" fmla="*/ 3439060 w 3462287"/>
              <a:gd name="connsiteY31" fmla="*/ 899348 h 2925577"/>
              <a:gd name="connsiteX32" fmla="*/ 3458110 w 3462287"/>
              <a:gd name="connsiteY32" fmla="*/ 546923 h 2925577"/>
              <a:gd name="connsiteX0" fmla="*/ 3458110 w 3462287"/>
              <a:gd name="connsiteY0" fmla="*/ 546923 h 2925577"/>
              <a:gd name="connsiteX1" fmla="*/ 3448585 w 3462287"/>
              <a:gd name="connsiteY1" fmla="*/ 251648 h 2925577"/>
              <a:gd name="connsiteX2" fmla="*/ 3324760 w 3462287"/>
              <a:gd name="connsiteY2" fmla="*/ 175448 h 2925577"/>
              <a:gd name="connsiteX3" fmla="*/ 3124735 w 3462287"/>
              <a:gd name="connsiteY3" fmla="*/ 99248 h 2925577"/>
              <a:gd name="connsiteX4" fmla="*/ 2000785 w 3462287"/>
              <a:gd name="connsiteY4" fmla="*/ 3998 h 2925577"/>
              <a:gd name="connsiteX5" fmla="*/ 810160 w 3462287"/>
              <a:gd name="connsiteY5" fmla="*/ 23048 h 2925577"/>
              <a:gd name="connsiteX6" fmla="*/ 333910 w 3462287"/>
              <a:gd name="connsiteY6" fmla="*/ 70673 h 2925577"/>
              <a:gd name="connsiteX7" fmla="*/ 124360 w 3462287"/>
              <a:gd name="connsiteY7" fmla="*/ 184973 h 2925577"/>
              <a:gd name="connsiteX8" fmla="*/ 29110 w 3462287"/>
              <a:gd name="connsiteY8" fmla="*/ 404048 h 2925577"/>
              <a:gd name="connsiteX9" fmla="*/ 535 w 3462287"/>
              <a:gd name="connsiteY9" fmla="*/ 1242248 h 2925577"/>
              <a:gd name="connsiteX10" fmla="*/ 48160 w 3462287"/>
              <a:gd name="connsiteY10" fmla="*/ 1766123 h 2925577"/>
              <a:gd name="connsiteX11" fmla="*/ 105310 w 3462287"/>
              <a:gd name="connsiteY11" fmla="*/ 2004248 h 2925577"/>
              <a:gd name="connsiteX12" fmla="*/ 248185 w 3462287"/>
              <a:gd name="connsiteY12" fmla="*/ 2118548 h 2925577"/>
              <a:gd name="connsiteX13" fmla="*/ 429160 w 3462287"/>
              <a:gd name="connsiteY13" fmla="*/ 2185223 h 2925577"/>
              <a:gd name="connsiteX14" fmla="*/ 486310 w 3462287"/>
              <a:gd name="connsiteY14" fmla="*/ 2480498 h 2925577"/>
              <a:gd name="connsiteX15" fmla="*/ 533935 w 3462287"/>
              <a:gd name="connsiteY15" fmla="*/ 2775773 h 2925577"/>
              <a:gd name="connsiteX16" fmla="*/ 552985 w 3462287"/>
              <a:gd name="connsiteY16" fmla="*/ 2918648 h 2925577"/>
              <a:gd name="connsiteX17" fmla="*/ 638710 w 3462287"/>
              <a:gd name="connsiteY17" fmla="*/ 2566223 h 2925577"/>
              <a:gd name="connsiteX18" fmla="*/ 676810 w 3462287"/>
              <a:gd name="connsiteY18" fmla="*/ 2404298 h 2925577"/>
              <a:gd name="connsiteX19" fmla="*/ 733960 w 3462287"/>
              <a:gd name="connsiteY19" fmla="*/ 2232848 h 2925577"/>
              <a:gd name="connsiteX20" fmla="*/ 819685 w 3462287"/>
              <a:gd name="connsiteY20" fmla="*/ 2185223 h 2925577"/>
              <a:gd name="connsiteX21" fmla="*/ 962560 w 3462287"/>
              <a:gd name="connsiteY21" fmla="*/ 2175698 h 2925577"/>
              <a:gd name="connsiteX22" fmla="*/ 1267360 w 3462287"/>
              <a:gd name="connsiteY22" fmla="*/ 2185223 h 2925577"/>
              <a:gd name="connsiteX23" fmla="*/ 1610260 w 3462287"/>
              <a:gd name="connsiteY23" fmla="*/ 2204273 h 2925577"/>
              <a:gd name="connsiteX24" fmla="*/ 2248435 w 3462287"/>
              <a:gd name="connsiteY24" fmla="*/ 2185223 h 2925577"/>
              <a:gd name="connsiteX25" fmla="*/ 2562760 w 3462287"/>
              <a:gd name="connsiteY25" fmla="*/ 2185223 h 2925577"/>
              <a:gd name="connsiteX26" fmla="*/ 2829460 w 3462287"/>
              <a:gd name="connsiteY26" fmla="*/ 2147123 h 2925577"/>
              <a:gd name="connsiteX27" fmla="*/ 3000910 w 3462287"/>
              <a:gd name="connsiteY27" fmla="*/ 2023298 h 2925577"/>
              <a:gd name="connsiteX28" fmla="*/ 3143785 w 3462287"/>
              <a:gd name="connsiteY28" fmla="*/ 1794698 h 2925577"/>
              <a:gd name="connsiteX29" fmla="*/ 3258085 w 3462287"/>
              <a:gd name="connsiteY29" fmla="*/ 1556573 h 2925577"/>
              <a:gd name="connsiteX30" fmla="*/ 3353335 w 3462287"/>
              <a:gd name="connsiteY30" fmla="*/ 1204148 h 2925577"/>
              <a:gd name="connsiteX31" fmla="*/ 3439060 w 3462287"/>
              <a:gd name="connsiteY31" fmla="*/ 899348 h 2925577"/>
              <a:gd name="connsiteX32" fmla="*/ 3458110 w 3462287"/>
              <a:gd name="connsiteY32" fmla="*/ 546923 h 2925577"/>
              <a:gd name="connsiteX0" fmla="*/ 3458110 w 3458646"/>
              <a:gd name="connsiteY0" fmla="*/ 546923 h 2925577"/>
              <a:gd name="connsiteX1" fmla="*/ 3448585 w 3458646"/>
              <a:gd name="connsiteY1" fmla="*/ 251648 h 2925577"/>
              <a:gd name="connsiteX2" fmla="*/ 3400960 w 3458646"/>
              <a:gd name="connsiteY2" fmla="*/ 156398 h 2925577"/>
              <a:gd name="connsiteX3" fmla="*/ 3124735 w 3458646"/>
              <a:gd name="connsiteY3" fmla="*/ 99248 h 2925577"/>
              <a:gd name="connsiteX4" fmla="*/ 2000785 w 3458646"/>
              <a:gd name="connsiteY4" fmla="*/ 3998 h 2925577"/>
              <a:gd name="connsiteX5" fmla="*/ 810160 w 3458646"/>
              <a:gd name="connsiteY5" fmla="*/ 23048 h 2925577"/>
              <a:gd name="connsiteX6" fmla="*/ 333910 w 3458646"/>
              <a:gd name="connsiteY6" fmla="*/ 70673 h 2925577"/>
              <a:gd name="connsiteX7" fmla="*/ 124360 w 3458646"/>
              <a:gd name="connsiteY7" fmla="*/ 184973 h 2925577"/>
              <a:gd name="connsiteX8" fmla="*/ 29110 w 3458646"/>
              <a:gd name="connsiteY8" fmla="*/ 404048 h 2925577"/>
              <a:gd name="connsiteX9" fmla="*/ 535 w 3458646"/>
              <a:gd name="connsiteY9" fmla="*/ 1242248 h 2925577"/>
              <a:gd name="connsiteX10" fmla="*/ 48160 w 3458646"/>
              <a:gd name="connsiteY10" fmla="*/ 1766123 h 2925577"/>
              <a:gd name="connsiteX11" fmla="*/ 105310 w 3458646"/>
              <a:gd name="connsiteY11" fmla="*/ 2004248 h 2925577"/>
              <a:gd name="connsiteX12" fmla="*/ 248185 w 3458646"/>
              <a:gd name="connsiteY12" fmla="*/ 2118548 h 2925577"/>
              <a:gd name="connsiteX13" fmla="*/ 429160 w 3458646"/>
              <a:gd name="connsiteY13" fmla="*/ 2185223 h 2925577"/>
              <a:gd name="connsiteX14" fmla="*/ 486310 w 3458646"/>
              <a:gd name="connsiteY14" fmla="*/ 2480498 h 2925577"/>
              <a:gd name="connsiteX15" fmla="*/ 533935 w 3458646"/>
              <a:gd name="connsiteY15" fmla="*/ 2775773 h 2925577"/>
              <a:gd name="connsiteX16" fmla="*/ 552985 w 3458646"/>
              <a:gd name="connsiteY16" fmla="*/ 2918648 h 2925577"/>
              <a:gd name="connsiteX17" fmla="*/ 638710 w 3458646"/>
              <a:gd name="connsiteY17" fmla="*/ 2566223 h 2925577"/>
              <a:gd name="connsiteX18" fmla="*/ 676810 w 3458646"/>
              <a:gd name="connsiteY18" fmla="*/ 2404298 h 2925577"/>
              <a:gd name="connsiteX19" fmla="*/ 733960 w 3458646"/>
              <a:gd name="connsiteY19" fmla="*/ 2232848 h 2925577"/>
              <a:gd name="connsiteX20" fmla="*/ 819685 w 3458646"/>
              <a:gd name="connsiteY20" fmla="*/ 2185223 h 2925577"/>
              <a:gd name="connsiteX21" fmla="*/ 962560 w 3458646"/>
              <a:gd name="connsiteY21" fmla="*/ 2175698 h 2925577"/>
              <a:gd name="connsiteX22" fmla="*/ 1267360 w 3458646"/>
              <a:gd name="connsiteY22" fmla="*/ 2185223 h 2925577"/>
              <a:gd name="connsiteX23" fmla="*/ 1610260 w 3458646"/>
              <a:gd name="connsiteY23" fmla="*/ 2204273 h 2925577"/>
              <a:gd name="connsiteX24" fmla="*/ 2248435 w 3458646"/>
              <a:gd name="connsiteY24" fmla="*/ 2185223 h 2925577"/>
              <a:gd name="connsiteX25" fmla="*/ 2562760 w 3458646"/>
              <a:gd name="connsiteY25" fmla="*/ 2185223 h 2925577"/>
              <a:gd name="connsiteX26" fmla="*/ 2829460 w 3458646"/>
              <a:gd name="connsiteY26" fmla="*/ 2147123 h 2925577"/>
              <a:gd name="connsiteX27" fmla="*/ 3000910 w 3458646"/>
              <a:gd name="connsiteY27" fmla="*/ 2023298 h 2925577"/>
              <a:gd name="connsiteX28" fmla="*/ 3143785 w 3458646"/>
              <a:gd name="connsiteY28" fmla="*/ 1794698 h 2925577"/>
              <a:gd name="connsiteX29" fmla="*/ 3258085 w 3458646"/>
              <a:gd name="connsiteY29" fmla="*/ 1556573 h 2925577"/>
              <a:gd name="connsiteX30" fmla="*/ 3353335 w 3458646"/>
              <a:gd name="connsiteY30" fmla="*/ 1204148 h 2925577"/>
              <a:gd name="connsiteX31" fmla="*/ 3439060 w 3458646"/>
              <a:gd name="connsiteY31" fmla="*/ 899348 h 2925577"/>
              <a:gd name="connsiteX32" fmla="*/ 3458110 w 3458646"/>
              <a:gd name="connsiteY32" fmla="*/ 546923 h 2925577"/>
              <a:gd name="connsiteX0" fmla="*/ 3458110 w 3459978"/>
              <a:gd name="connsiteY0" fmla="*/ 546923 h 2925577"/>
              <a:gd name="connsiteX1" fmla="*/ 3448585 w 3459978"/>
              <a:gd name="connsiteY1" fmla="*/ 251648 h 2925577"/>
              <a:gd name="connsiteX2" fmla="*/ 3400960 w 3459978"/>
              <a:gd name="connsiteY2" fmla="*/ 156398 h 2925577"/>
              <a:gd name="connsiteX3" fmla="*/ 3124735 w 3459978"/>
              <a:gd name="connsiteY3" fmla="*/ 99248 h 2925577"/>
              <a:gd name="connsiteX4" fmla="*/ 2000785 w 3459978"/>
              <a:gd name="connsiteY4" fmla="*/ 3998 h 2925577"/>
              <a:gd name="connsiteX5" fmla="*/ 810160 w 3459978"/>
              <a:gd name="connsiteY5" fmla="*/ 23048 h 2925577"/>
              <a:gd name="connsiteX6" fmla="*/ 333910 w 3459978"/>
              <a:gd name="connsiteY6" fmla="*/ 70673 h 2925577"/>
              <a:gd name="connsiteX7" fmla="*/ 124360 w 3459978"/>
              <a:gd name="connsiteY7" fmla="*/ 184973 h 2925577"/>
              <a:gd name="connsiteX8" fmla="*/ 29110 w 3459978"/>
              <a:gd name="connsiteY8" fmla="*/ 404048 h 2925577"/>
              <a:gd name="connsiteX9" fmla="*/ 535 w 3459978"/>
              <a:gd name="connsiteY9" fmla="*/ 1242248 h 2925577"/>
              <a:gd name="connsiteX10" fmla="*/ 48160 w 3459978"/>
              <a:gd name="connsiteY10" fmla="*/ 1766123 h 2925577"/>
              <a:gd name="connsiteX11" fmla="*/ 105310 w 3459978"/>
              <a:gd name="connsiteY11" fmla="*/ 2004248 h 2925577"/>
              <a:gd name="connsiteX12" fmla="*/ 248185 w 3459978"/>
              <a:gd name="connsiteY12" fmla="*/ 2118548 h 2925577"/>
              <a:gd name="connsiteX13" fmla="*/ 429160 w 3459978"/>
              <a:gd name="connsiteY13" fmla="*/ 2185223 h 2925577"/>
              <a:gd name="connsiteX14" fmla="*/ 486310 w 3459978"/>
              <a:gd name="connsiteY14" fmla="*/ 2480498 h 2925577"/>
              <a:gd name="connsiteX15" fmla="*/ 533935 w 3459978"/>
              <a:gd name="connsiteY15" fmla="*/ 2775773 h 2925577"/>
              <a:gd name="connsiteX16" fmla="*/ 552985 w 3459978"/>
              <a:gd name="connsiteY16" fmla="*/ 2918648 h 2925577"/>
              <a:gd name="connsiteX17" fmla="*/ 638710 w 3459978"/>
              <a:gd name="connsiteY17" fmla="*/ 2566223 h 2925577"/>
              <a:gd name="connsiteX18" fmla="*/ 676810 w 3459978"/>
              <a:gd name="connsiteY18" fmla="*/ 2404298 h 2925577"/>
              <a:gd name="connsiteX19" fmla="*/ 733960 w 3459978"/>
              <a:gd name="connsiteY19" fmla="*/ 2232848 h 2925577"/>
              <a:gd name="connsiteX20" fmla="*/ 819685 w 3459978"/>
              <a:gd name="connsiteY20" fmla="*/ 2185223 h 2925577"/>
              <a:gd name="connsiteX21" fmla="*/ 962560 w 3459978"/>
              <a:gd name="connsiteY21" fmla="*/ 2175698 h 2925577"/>
              <a:gd name="connsiteX22" fmla="*/ 1267360 w 3459978"/>
              <a:gd name="connsiteY22" fmla="*/ 2185223 h 2925577"/>
              <a:gd name="connsiteX23" fmla="*/ 1610260 w 3459978"/>
              <a:gd name="connsiteY23" fmla="*/ 2204273 h 2925577"/>
              <a:gd name="connsiteX24" fmla="*/ 2248435 w 3459978"/>
              <a:gd name="connsiteY24" fmla="*/ 2185223 h 2925577"/>
              <a:gd name="connsiteX25" fmla="*/ 2562760 w 3459978"/>
              <a:gd name="connsiteY25" fmla="*/ 2185223 h 2925577"/>
              <a:gd name="connsiteX26" fmla="*/ 2829460 w 3459978"/>
              <a:gd name="connsiteY26" fmla="*/ 2147123 h 2925577"/>
              <a:gd name="connsiteX27" fmla="*/ 3000910 w 3459978"/>
              <a:gd name="connsiteY27" fmla="*/ 2023298 h 2925577"/>
              <a:gd name="connsiteX28" fmla="*/ 3143785 w 3459978"/>
              <a:gd name="connsiteY28" fmla="*/ 1794698 h 2925577"/>
              <a:gd name="connsiteX29" fmla="*/ 3258085 w 3459978"/>
              <a:gd name="connsiteY29" fmla="*/ 1556573 h 2925577"/>
              <a:gd name="connsiteX30" fmla="*/ 3353335 w 3459978"/>
              <a:gd name="connsiteY30" fmla="*/ 1204148 h 2925577"/>
              <a:gd name="connsiteX31" fmla="*/ 3420010 w 3459978"/>
              <a:gd name="connsiteY31" fmla="*/ 899348 h 2925577"/>
              <a:gd name="connsiteX32" fmla="*/ 3458110 w 3459978"/>
              <a:gd name="connsiteY32" fmla="*/ 546923 h 2925577"/>
              <a:gd name="connsiteX0" fmla="*/ 3458110 w 3459978"/>
              <a:gd name="connsiteY0" fmla="*/ 518348 h 2925577"/>
              <a:gd name="connsiteX1" fmla="*/ 3448585 w 3459978"/>
              <a:gd name="connsiteY1" fmla="*/ 251648 h 2925577"/>
              <a:gd name="connsiteX2" fmla="*/ 3400960 w 3459978"/>
              <a:gd name="connsiteY2" fmla="*/ 156398 h 2925577"/>
              <a:gd name="connsiteX3" fmla="*/ 3124735 w 3459978"/>
              <a:gd name="connsiteY3" fmla="*/ 99248 h 2925577"/>
              <a:gd name="connsiteX4" fmla="*/ 2000785 w 3459978"/>
              <a:gd name="connsiteY4" fmla="*/ 3998 h 2925577"/>
              <a:gd name="connsiteX5" fmla="*/ 810160 w 3459978"/>
              <a:gd name="connsiteY5" fmla="*/ 23048 h 2925577"/>
              <a:gd name="connsiteX6" fmla="*/ 333910 w 3459978"/>
              <a:gd name="connsiteY6" fmla="*/ 70673 h 2925577"/>
              <a:gd name="connsiteX7" fmla="*/ 124360 w 3459978"/>
              <a:gd name="connsiteY7" fmla="*/ 184973 h 2925577"/>
              <a:gd name="connsiteX8" fmla="*/ 29110 w 3459978"/>
              <a:gd name="connsiteY8" fmla="*/ 404048 h 2925577"/>
              <a:gd name="connsiteX9" fmla="*/ 535 w 3459978"/>
              <a:gd name="connsiteY9" fmla="*/ 1242248 h 2925577"/>
              <a:gd name="connsiteX10" fmla="*/ 48160 w 3459978"/>
              <a:gd name="connsiteY10" fmla="*/ 1766123 h 2925577"/>
              <a:gd name="connsiteX11" fmla="*/ 105310 w 3459978"/>
              <a:gd name="connsiteY11" fmla="*/ 2004248 h 2925577"/>
              <a:gd name="connsiteX12" fmla="*/ 248185 w 3459978"/>
              <a:gd name="connsiteY12" fmla="*/ 2118548 h 2925577"/>
              <a:gd name="connsiteX13" fmla="*/ 429160 w 3459978"/>
              <a:gd name="connsiteY13" fmla="*/ 2185223 h 2925577"/>
              <a:gd name="connsiteX14" fmla="*/ 486310 w 3459978"/>
              <a:gd name="connsiteY14" fmla="*/ 2480498 h 2925577"/>
              <a:gd name="connsiteX15" fmla="*/ 533935 w 3459978"/>
              <a:gd name="connsiteY15" fmla="*/ 2775773 h 2925577"/>
              <a:gd name="connsiteX16" fmla="*/ 552985 w 3459978"/>
              <a:gd name="connsiteY16" fmla="*/ 2918648 h 2925577"/>
              <a:gd name="connsiteX17" fmla="*/ 638710 w 3459978"/>
              <a:gd name="connsiteY17" fmla="*/ 2566223 h 2925577"/>
              <a:gd name="connsiteX18" fmla="*/ 676810 w 3459978"/>
              <a:gd name="connsiteY18" fmla="*/ 2404298 h 2925577"/>
              <a:gd name="connsiteX19" fmla="*/ 733960 w 3459978"/>
              <a:gd name="connsiteY19" fmla="*/ 2232848 h 2925577"/>
              <a:gd name="connsiteX20" fmla="*/ 819685 w 3459978"/>
              <a:gd name="connsiteY20" fmla="*/ 2185223 h 2925577"/>
              <a:gd name="connsiteX21" fmla="*/ 962560 w 3459978"/>
              <a:gd name="connsiteY21" fmla="*/ 2175698 h 2925577"/>
              <a:gd name="connsiteX22" fmla="*/ 1267360 w 3459978"/>
              <a:gd name="connsiteY22" fmla="*/ 2185223 h 2925577"/>
              <a:gd name="connsiteX23" fmla="*/ 1610260 w 3459978"/>
              <a:gd name="connsiteY23" fmla="*/ 2204273 h 2925577"/>
              <a:gd name="connsiteX24" fmla="*/ 2248435 w 3459978"/>
              <a:gd name="connsiteY24" fmla="*/ 2185223 h 2925577"/>
              <a:gd name="connsiteX25" fmla="*/ 2562760 w 3459978"/>
              <a:gd name="connsiteY25" fmla="*/ 2185223 h 2925577"/>
              <a:gd name="connsiteX26" fmla="*/ 2829460 w 3459978"/>
              <a:gd name="connsiteY26" fmla="*/ 2147123 h 2925577"/>
              <a:gd name="connsiteX27" fmla="*/ 3000910 w 3459978"/>
              <a:gd name="connsiteY27" fmla="*/ 2023298 h 2925577"/>
              <a:gd name="connsiteX28" fmla="*/ 3143785 w 3459978"/>
              <a:gd name="connsiteY28" fmla="*/ 1794698 h 2925577"/>
              <a:gd name="connsiteX29" fmla="*/ 3258085 w 3459978"/>
              <a:gd name="connsiteY29" fmla="*/ 1556573 h 2925577"/>
              <a:gd name="connsiteX30" fmla="*/ 3353335 w 3459978"/>
              <a:gd name="connsiteY30" fmla="*/ 1204148 h 2925577"/>
              <a:gd name="connsiteX31" fmla="*/ 3420010 w 3459978"/>
              <a:gd name="connsiteY31" fmla="*/ 899348 h 2925577"/>
              <a:gd name="connsiteX32" fmla="*/ 3458110 w 3459978"/>
              <a:gd name="connsiteY32" fmla="*/ 518348 h 2925577"/>
              <a:gd name="connsiteX0" fmla="*/ 3458110 w 3460957"/>
              <a:gd name="connsiteY0" fmla="*/ 518348 h 2925577"/>
              <a:gd name="connsiteX1" fmla="*/ 3448585 w 3460957"/>
              <a:gd name="connsiteY1" fmla="*/ 251648 h 2925577"/>
              <a:gd name="connsiteX2" fmla="*/ 3372385 w 3460957"/>
              <a:gd name="connsiteY2" fmla="*/ 146873 h 2925577"/>
              <a:gd name="connsiteX3" fmla="*/ 3124735 w 3460957"/>
              <a:gd name="connsiteY3" fmla="*/ 99248 h 2925577"/>
              <a:gd name="connsiteX4" fmla="*/ 2000785 w 3460957"/>
              <a:gd name="connsiteY4" fmla="*/ 3998 h 2925577"/>
              <a:gd name="connsiteX5" fmla="*/ 810160 w 3460957"/>
              <a:gd name="connsiteY5" fmla="*/ 23048 h 2925577"/>
              <a:gd name="connsiteX6" fmla="*/ 333910 w 3460957"/>
              <a:gd name="connsiteY6" fmla="*/ 70673 h 2925577"/>
              <a:gd name="connsiteX7" fmla="*/ 124360 w 3460957"/>
              <a:gd name="connsiteY7" fmla="*/ 184973 h 2925577"/>
              <a:gd name="connsiteX8" fmla="*/ 29110 w 3460957"/>
              <a:gd name="connsiteY8" fmla="*/ 404048 h 2925577"/>
              <a:gd name="connsiteX9" fmla="*/ 535 w 3460957"/>
              <a:gd name="connsiteY9" fmla="*/ 1242248 h 2925577"/>
              <a:gd name="connsiteX10" fmla="*/ 48160 w 3460957"/>
              <a:gd name="connsiteY10" fmla="*/ 1766123 h 2925577"/>
              <a:gd name="connsiteX11" fmla="*/ 105310 w 3460957"/>
              <a:gd name="connsiteY11" fmla="*/ 2004248 h 2925577"/>
              <a:gd name="connsiteX12" fmla="*/ 248185 w 3460957"/>
              <a:gd name="connsiteY12" fmla="*/ 2118548 h 2925577"/>
              <a:gd name="connsiteX13" fmla="*/ 429160 w 3460957"/>
              <a:gd name="connsiteY13" fmla="*/ 2185223 h 2925577"/>
              <a:gd name="connsiteX14" fmla="*/ 486310 w 3460957"/>
              <a:gd name="connsiteY14" fmla="*/ 2480498 h 2925577"/>
              <a:gd name="connsiteX15" fmla="*/ 533935 w 3460957"/>
              <a:gd name="connsiteY15" fmla="*/ 2775773 h 2925577"/>
              <a:gd name="connsiteX16" fmla="*/ 552985 w 3460957"/>
              <a:gd name="connsiteY16" fmla="*/ 2918648 h 2925577"/>
              <a:gd name="connsiteX17" fmla="*/ 638710 w 3460957"/>
              <a:gd name="connsiteY17" fmla="*/ 2566223 h 2925577"/>
              <a:gd name="connsiteX18" fmla="*/ 676810 w 3460957"/>
              <a:gd name="connsiteY18" fmla="*/ 2404298 h 2925577"/>
              <a:gd name="connsiteX19" fmla="*/ 733960 w 3460957"/>
              <a:gd name="connsiteY19" fmla="*/ 2232848 h 2925577"/>
              <a:gd name="connsiteX20" fmla="*/ 819685 w 3460957"/>
              <a:gd name="connsiteY20" fmla="*/ 2185223 h 2925577"/>
              <a:gd name="connsiteX21" fmla="*/ 962560 w 3460957"/>
              <a:gd name="connsiteY21" fmla="*/ 2175698 h 2925577"/>
              <a:gd name="connsiteX22" fmla="*/ 1267360 w 3460957"/>
              <a:gd name="connsiteY22" fmla="*/ 2185223 h 2925577"/>
              <a:gd name="connsiteX23" fmla="*/ 1610260 w 3460957"/>
              <a:gd name="connsiteY23" fmla="*/ 2204273 h 2925577"/>
              <a:gd name="connsiteX24" fmla="*/ 2248435 w 3460957"/>
              <a:gd name="connsiteY24" fmla="*/ 2185223 h 2925577"/>
              <a:gd name="connsiteX25" fmla="*/ 2562760 w 3460957"/>
              <a:gd name="connsiteY25" fmla="*/ 2185223 h 2925577"/>
              <a:gd name="connsiteX26" fmla="*/ 2829460 w 3460957"/>
              <a:gd name="connsiteY26" fmla="*/ 2147123 h 2925577"/>
              <a:gd name="connsiteX27" fmla="*/ 3000910 w 3460957"/>
              <a:gd name="connsiteY27" fmla="*/ 2023298 h 2925577"/>
              <a:gd name="connsiteX28" fmla="*/ 3143785 w 3460957"/>
              <a:gd name="connsiteY28" fmla="*/ 1794698 h 2925577"/>
              <a:gd name="connsiteX29" fmla="*/ 3258085 w 3460957"/>
              <a:gd name="connsiteY29" fmla="*/ 1556573 h 2925577"/>
              <a:gd name="connsiteX30" fmla="*/ 3353335 w 3460957"/>
              <a:gd name="connsiteY30" fmla="*/ 1204148 h 2925577"/>
              <a:gd name="connsiteX31" fmla="*/ 3420010 w 3460957"/>
              <a:gd name="connsiteY31" fmla="*/ 899348 h 2925577"/>
              <a:gd name="connsiteX32" fmla="*/ 3458110 w 3460957"/>
              <a:gd name="connsiteY32" fmla="*/ 518348 h 2925577"/>
              <a:gd name="connsiteX0" fmla="*/ 3458110 w 3460957"/>
              <a:gd name="connsiteY0" fmla="*/ 518348 h 2925577"/>
              <a:gd name="connsiteX1" fmla="*/ 3448585 w 3460957"/>
              <a:gd name="connsiteY1" fmla="*/ 251648 h 2925577"/>
              <a:gd name="connsiteX2" fmla="*/ 3372385 w 3460957"/>
              <a:gd name="connsiteY2" fmla="*/ 146873 h 2925577"/>
              <a:gd name="connsiteX3" fmla="*/ 3124735 w 3460957"/>
              <a:gd name="connsiteY3" fmla="*/ 99248 h 2925577"/>
              <a:gd name="connsiteX4" fmla="*/ 2000785 w 3460957"/>
              <a:gd name="connsiteY4" fmla="*/ 3998 h 2925577"/>
              <a:gd name="connsiteX5" fmla="*/ 810160 w 3460957"/>
              <a:gd name="connsiteY5" fmla="*/ 23048 h 2925577"/>
              <a:gd name="connsiteX6" fmla="*/ 333910 w 3460957"/>
              <a:gd name="connsiteY6" fmla="*/ 70673 h 2925577"/>
              <a:gd name="connsiteX7" fmla="*/ 124360 w 3460957"/>
              <a:gd name="connsiteY7" fmla="*/ 184973 h 2925577"/>
              <a:gd name="connsiteX8" fmla="*/ 29110 w 3460957"/>
              <a:gd name="connsiteY8" fmla="*/ 404048 h 2925577"/>
              <a:gd name="connsiteX9" fmla="*/ 535 w 3460957"/>
              <a:gd name="connsiteY9" fmla="*/ 1242248 h 2925577"/>
              <a:gd name="connsiteX10" fmla="*/ 48160 w 3460957"/>
              <a:gd name="connsiteY10" fmla="*/ 1766123 h 2925577"/>
              <a:gd name="connsiteX11" fmla="*/ 105310 w 3460957"/>
              <a:gd name="connsiteY11" fmla="*/ 2004248 h 2925577"/>
              <a:gd name="connsiteX12" fmla="*/ 248185 w 3460957"/>
              <a:gd name="connsiteY12" fmla="*/ 2118548 h 2925577"/>
              <a:gd name="connsiteX13" fmla="*/ 429160 w 3460957"/>
              <a:gd name="connsiteY13" fmla="*/ 2185223 h 2925577"/>
              <a:gd name="connsiteX14" fmla="*/ 486310 w 3460957"/>
              <a:gd name="connsiteY14" fmla="*/ 2480498 h 2925577"/>
              <a:gd name="connsiteX15" fmla="*/ 533935 w 3460957"/>
              <a:gd name="connsiteY15" fmla="*/ 2775773 h 2925577"/>
              <a:gd name="connsiteX16" fmla="*/ 552985 w 3460957"/>
              <a:gd name="connsiteY16" fmla="*/ 2918648 h 2925577"/>
              <a:gd name="connsiteX17" fmla="*/ 638710 w 3460957"/>
              <a:gd name="connsiteY17" fmla="*/ 2566223 h 2925577"/>
              <a:gd name="connsiteX18" fmla="*/ 632360 w 3460957"/>
              <a:gd name="connsiteY18" fmla="*/ 2404298 h 2925577"/>
              <a:gd name="connsiteX19" fmla="*/ 733960 w 3460957"/>
              <a:gd name="connsiteY19" fmla="*/ 2232848 h 2925577"/>
              <a:gd name="connsiteX20" fmla="*/ 819685 w 3460957"/>
              <a:gd name="connsiteY20" fmla="*/ 2185223 h 2925577"/>
              <a:gd name="connsiteX21" fmla="*/ 962560 w 3460957"/>
              <a:gd name="connsiteY21" fmla="*/ 2175698 h 2925577"/>
              <a:gd name="connsiteX22" fmla="*/ 1267360 w 3460957"/>
              <a:gd name="connsiteY22" fmla="*/ 2185223 h 2925577"/>
              <a:gd name="connsiteX23" fmla="*/ 1610260 w 3460957"/>
              <a:gd name="connsiteY23" fmla="*/ 2204273 h 2925577"/>
              <a:gd name="connsiteX24" fmla="*/ 2248435 w 3460957"/>
              <a:gd name="connsiteY24" fmla="*/ 2185223 h 2925577"/>
              <a:gd name="connsiteX25" fmla="*/ 2562760 w 3460957"/>
              <a:gd name="connsiteY25" fmla="*/ 2185223 h 2925577"/>
              <a:gd name="connsiteX26" fmla="*/ 2829460 w 3460957"/>
              <a:gd name="connsiteY26" fmla="*/ 2147123 h 2925577"/>
              <a:gd name="connsiteX27" fmla="*/ 3000910 w 3460957"/>
              <a:gd name="connsiteY27" fmla="*/ 2023298 h 2925577"/>
              <a:gd name="connsiteX28" fmla="*/ 3143785 w 3460957"/>
              <a:gd name="connsiteY28" fmla="*/ 1794698 h 2925577"/>
              <a:gd name="connsiteX29" fmla="*/ 3258085 w 3460957"/>
              <a:gd name="connsiteY29" fmla="*/ 1556573 h 2925577"/>
              <a:gd name="connsiteX30" fmla="*/ 3353335 w 3460957"/>
              <a:gd name="connsiteY30" fmla="*/ 1204148 h 2925577"/>
              <a:gd name="connsiteX31" fmla="*/ 3420010 w 3460957"/>
              <a:gd name="connsiteY31" fmla="*/ 899348 h 2925577"/>
              <a:gd name="connsiteX32" fmla="*/ 3458110 w 3460957"/>
              <a:gd name="connsiteY32" fmla="*/ 518348 h 2925577"/>
              <a:gd name="connsiteX0" fmla="*/ 3458110 w 3460957"/>
              <a:gd name="connsiteY0" fmla="*/ 518348 h 2925577"/>
              <a:gd name="connsiteX1" fmla="*/ 3448585 w 3460957"/>
              <a:gd name="connsiteY1" fmla="*/ 251648 h 2925577"/>
              <a:gd name="connsiteX2" fmla="*/ 3372385 w 3460957"/>
              <a:gd name="connsiteY2" fmla="*/ 146873 h 2925577"/>
              <a:gd name="connsiteX3" fmla="*/ 3124735 w 3460957"/>
              <a:gd name="connsiteY3" fmla="*/ 99248 h 2925577"/>
              <a:gd name="connsiteX4" fmla="*/ 2000785 w 3460957"/>
              <a:gd name="connsiteY4" fmla="*/ 3998 h 2925577"/>
              <a:gd name="connsiteX5" fmla="*/ 810160 w 3460957"/>
              <a:gd name="connsiteY5" fmla="*/ 23048 h 2925577"/>
              <a:gd name="connsiteX6" fmla="*/ 333910 w 3460957"/>
              <a:gd name="connsiteY6" fmla="*/ 70673 h 2925577"/>
              <a:gd name="connsiteX7" fmla="*/ 124360 w 3460957"/>
              <a:gd name="connsiteY7" fmla="*/ 184973 h 2925577"/>
              <a:gd name="connsiteX8" fmla="*/ 29110 w 3460957"/>
              <a:gd name="connsiteY8" fmla="*/ 404048 h 2925577"/>
              <a:gd name="connsiteX9" fmla="*/ 535 w 3460957"/>
              <a:gd name="connsiteY9" fmla="*/ 1242248 h 2925577"/>
              <a:gd name="connsiteX10" fmla="*/ 48160 w 3460957"/>
              <a:gd name="connsiteY10" fmla="*/ 1766123 h 2925577"/>
              <a:gd name="connsiteX11" fmla="*/ 105310 w 3460957"/>
              <a:gd name="connsiteY11" fmla="*/ 2004248 h 2925577"/>
              <a:gd name="connsiteX12" fmla="*/ 248185 w 3460957"/>
              <a:gd name="connsiteY12" fmla="*/ 2118548 h 2925577"/>
              <a:gd name="connsiteX13" fmla="*/ 429160 w 3460957"/>
              <a:gd name="connsiteY13" fmla="*/ 2185223 h 2925577"/>
              <a:gd name="connsiteX14" fmla="*/ 486310 w 3460957"/>
              <a:gd name="connsiteY14" fmla="*/ 2480498 h 2925577"/>
              <a:gd name="connsiteX15" fmla="*/ 533935 w 3460957"/>
              <a:gd name="connsiteY15" fmla="*/ 2775773 h 2925577"/>
              <a:gd name="connsiteX16" fmla="*/ 552985 w 3460957"/>
              <a:gd name="connsiteY16" fmla="*/ 2918648 h 2925577"/>
              <a:gd name="connsiteX17" fmla="*/ 638710 w 3460957"/>
              <a:gd name="connsiteY17" fmla="*/ 2566223 h 2925577"/>
              <a:gd name="connsiteX18" fmla="*/ 632360 w 3460957"/>
              <a:gd name="connsiteY18" fmla="*/ 2404298 h 2925577"/>
              <a:gd name="connsiteX19" fmla="*/ 733960 w 3460957"/>
              <a:gd name="connsiteY19" fmla="*/ 2232848 h 2925577"/>
              <a:gd name="connsiteX20" fmla="*/ 819685 w 3460957"/>
              <a:gd name="connsiteY20" fmla="*/ 2185223 h 2925577"/>
              <a:gd name="connsiteX21" fmla="*/ 962560 w 3460957"/>
              <a:gd name="connsiteY21" fmla="*/ 2175698 h 2925577"/>
              <a:gd name="connsiteX22" fmla="*/ 1267360 w 3460957"/>
              <a:gd name="connsiteY22" fmla="*/ 2185223 h 2925577"/>
              <a:gd name="connsiteX23" fmla="*/ 1610260 w 3460957"/>
              <a:gd name="connsiteY23" fmla="*/ 2204273 h 2925577"/>
              <a:gd name="connsiteX24" fmla="*/ 2248435 w 3460957"/>
              <a:gd name="connsiteY24" fmla="*/ 2185223 h 2925577"/>
              <a:gd name="connsiteX25" fmla="*/ 2562760 w 3460957"/>
              <a:gd name="connsiteY25" fmla="*/ 2185223 h 2925577"/>
              <a:gd name="connsiteX26" fmla="*/ 2829460 w 3460957"/>
              <a:gd name="connsiteY26" fmla="*/ 2147123 h 2925577"/>
              <a:gd name="connsiteX27" fmla="*/ 3000910 w 3460957"/>
              <a:gd name="connsiteY27" fmla="*/ 2023298 h 2925577"/>
              <a:gd name="connsiteX28" fmla="*/ 3143785 w 3460957"/>
              <a:gd name="connsiteY28" fmla="*/ 1794698 h 2925577"/>
              <a:gd name="connsiteX29" fmla="*/ 3258085 w 3460957"/>
              <a:gd name="connsiteY29" fmla="*/ 1556573 h 2925577"/>
              <a:gd name="connsiteX30" fmla="*/ 3353335 w 3460957"/>
              <a:gd name="connsiteY30" fmla="*/ 1204148 h 2925577"/>
              <a:gd name="connsiteX31" fmla="*/ 3420010 w 3460957"/>
              <a:gd name="connsiteY31" fmla="*/ 899348 h 2925577"/>
              <a:gd name="connsiteX32" fmla="*/ 3458110 w 3460957"/>
              <a:gd name="connsiteY32" fmla="*/ 518348 h 2925577"/>
              <a:gd name="connsiteX0" fmla="*/ 3458110 w 3460957"/>
              <a:gd name="connsiteY0" fmla="*/ 518348 h 2924938"/>
              <a:gd name="connsiteX1" fmla="*/ 3448585 w 3460957"/>
              <a:gd name="connsiteY1" fmla="*/ 251648 h 2924938"/>
              <a:gd name="connsiteX2" fmla="*/ 3372385 w 3460957"/>
              <a:gd name="connsiteY2" fmla="*/ 146873 h 2924938"/>
              <a:gd name="connsiteX3" fmla="*/ 3124735 w 3460957"/>
              <a:gd name="connsiteY3" fmla="*/ 99248 h 2924938"/>
              <a:gd name="connsiteX4" fmla="*/ 2000785 w 3460957"/>
              <a:gd name="connsiteY4" fmla="*/ 3998 h 2924938"/>
              <a:gd name="connsiteX5" fmla="*/ 810160 w 3460957"/>
              <a:gd name="connsiteY5" fmla="*/ 23048 h 2924938"/>
              <a:gd name="connsiteX6" fmla="*/ 333910 w 3460957"/>
              <a:gd name="connsiteY6" fmla="*/ 70673 h 2924938"/>
              <a:gd name="connsiteX7" fmla="*/ 124360 w 3460957"/>
              <a:gd name="connsiteY7" fmla="*/ 184973 h 2924938"/>
              <a:gd name="connsiteX8" fmla="*/ 29110 w 3460957"/>
              <a:gd name="connsiteY8" fmla="*/ 404048 h 2924938"/>
              <a:gd name="connsiteX9" fmla="*/ 535 w 3460957"/>
              <a:gd name="connsiteY9" fmla="*/ 1242248 h 2924938"/>
              <a:gd name="connsiteX10" fmla="*/ 48160 w 3460957"/>
              <a:gd name="connsiteY10" fmla="*/ 1766123 h 2924938"/>
              <a:gd name="connsiteX11" fmla="*/ 105310 w 3460957"/>
              <a:gd name="connsiteY11" fmla="*/ 2004248 h 2924938"/>
              <a:gd name="connsiteX12" fmla="*/ 248185 w 3460957"/>
              <a:gd name="connsiteY12" fmla="*/ 2118548 h 2924938"/>
              <a:gd name="connsiteX13" fmla="*/ 429160 w 3460957"/>
              <a:gd name="connsiteY13" fmla="*/ 2185223 h 2924938"/>
              <a:gd name="connsiteX14" fmla="*/ 486310 w 3460957"/>
              <a:gd name="connsiteY14" fmla="*/ 2480498 h 2924938"/>
              <a:gd name="connsiteX15" fmla="*/ 533935 w 3460957"/>
              <a:gd name="connsiteY15" fmla="*/ 2775773 h 2924938"/>
              <a:gd name="connsiteX16" fmla="*/ 552985 w 3460957"/>
              <a:gd name="connsiteY16" fmla="*/ 2918648 h 2924938"/>
              <a:gd name="connsiteX17" fmla="*/ 594260 w 3460957"/>
              <a:gd name="connsiteY17" fmla="*/ 2578923 h 2924938"/>
              <a:gd name="connsiteX18" fmla="*/ 632360 w 3460957"/>
              <a:gd name="connsiteY18" fmla="*/ 2404298 h 2924938"/>
              <a:gd name="connsiteX19" fmla="*/ 733960 w 3460957"/>
              <a:gd name="connsiteY19" fmla="*/ 2232848 h 2924938"/>
              <a:gd name="connsiteX20" fmla="*/ 819685 w 3460957"/>
              <a:gd name="connsiteY20" fmla="*/ 2185223 h 2924938"/>
              <a:gd name="connsiteX21" fmla="*/ 962560 w 3460957"/>
              <a:gd name="connsiteY21" fmla="*/ 2175698 h 2924938"/>
              <a:gd name="connsiteX22" fmla="*/ 1267360 w 3460957"/>
              <a:gd name="connsiteY22" fmla="*/ 2185223 h 2924938"/>
              <a:gd name="connsiteX23" fmla="*/ 1610260 w 3460957"/>
              <a:gd name="connsiteY23" fmla="*/ 2204273 h 2924938"/>
              <a:gd name="connsiteX24" fmla="*/ 2248435 w 3460957"/>
              <a:gd name="connsiteY24" fmla="*/ 2185223 h 2924938"/>
              <a:gd name="connsiteX25" fmla="*/ 2562760 w 3460957"/>
              <a:gd name="connsiteY25" fmla="*/ 2185223 h 2924938"/>
              <a:gd name="connsiteX26" fmla="*/ 2829460 w 3460957"/>
              <a:gd name="connsiteY26" fmla="*/ 2147123 h 2924938"/>
              <a:gd name="connsiteX27" fmla="*/ 3000910 w 3460957"/>
              <a:gd name="connsiteY27" fmla="*/ 2023298 h 2924938"/>
              <a:gd name="connsiteX28" fmla="*/ 3143785 w 3460957"/>
              <a:gd name="connsiteY28" fmla="*/ 1794698 h 2924938"/>
              <a:gd name="connsiteX29" fmla="*/ 3258085 w 3460957"/>
              <a:gd name="connsiteY29" fmla="*/ 1556573 h 2924938"/>
              <a:gd name="connsiteX30" fmla="*/ 3353335 w 3460957"/>
              <a:gd name="connsiteY30" fmla="*/ 1204148 h 2924938"/>
              <a:gd name="connsiteX31" fmla="*/ 3420010 w 3460957"/>
              <a:gd name="connsiteY31" fmla="*/ 899348 h 2924938"/>
              <a:gd name="connsiteX32" fmla="*/ 3458110 w 3460957"/>
              <a:gd name="connsiteY32" fmla="*/ 518348 h 2924938"/>
              <a:gd name="connsiteX0" fmla="*/ 3458110 w 3460957"/>
              <a:gd name="connsiteY0" fmla="*/ 518348 h 2819686"/>
              <a:gd name="connsiteX1" fmla="*/ 3448585 w 3460957"/>
              <a:gd name="connsiteY1" fmla="*/ 251648 h 2819686"/>
              <a:gd name="connsiteX2" fmla="*/ 3372385 w 3460957"/>
              <a:gd name="connsiteY2" fmla="*/ 146873 h 2819686"/>
              <a:gd name="connsiteX3" fmla="*/ 3124735 w 3460957"/>
              <a:gd name="connsiteY3" fmla="*/ 99248 h 2819686"/>
              <a:gd name="connsiteX4" fmla="*/ 2000785 w 3460957"/>
              <a:gd name="connsiteY4" fmla="*/ 3998 h 2819686"/>
              <a:gd name="connsiteX5" fmla="*/ 810160 w 3460957"/>
              <a:gd name="connsiteY5" fmla="*/ 23048 h 2819686"/>
              <a:gd name="connsiteX6" fmla="*/ 333910 w 3460957"/>
              <a:gd name="connsiteY6" fmla="*/ 70673 h 2819686"/>
              <a:gd name="connsiteX7" fmla="*/ 124360 w 3460957"/>
              <a:gd name="connsiteY7" fmla="*/ 184973 h 2819686"/>
              <a:gd name="connsiteX8" fmla="*/ 29110 w 3460957"/>
              <a:gd name="connsiteY8" fmla="*/ 404048 h 2819686"/>
              <a:gd name="connsiteX9" fmla="*/ 535 w 3460957"/>
              <a:gd name="connsiteY9" fmla="*/ 1242248 h 2819686"/>
              <a:gd name="connsiteX10" fmla="*/ 48160 w 3460957"/>
              <a:gd name="connsiteY10" fmla="*/ 1766123 h 2819686"/>
              <a:gd name="connsiteX11" fmla="*/ 105310 w 3460957"/>
              <a:gd name="connsiteY11" fmla="*/ 2004248 h 2819686"/>
              <a:gd name="connsiteX12" fmla="*/ 248185 w 3460957"/>
              <a:gd name="connsiteY12" fmla="*/ 2118548 h 2819686"/>
              <a:gd name="connsiteX13" fmla="*/ 429160 w 3460957"/>
              <a:gd name="connsiteY13" fmla="*/ 2185223 h 2819686"/>
              <a:gd name="connsiteX14" fmla="*/ 486310 w 3460957"/>
              <a:gd name="connsiteY14" fmla="*/ 2480498 h 2819686"/>
              <a:gd name="connsiteX15" fmla="*/ 533935 w 3460957"/>
              <a:gd name="connsiteY15" fmla="*/ 2775773 h 2819686"/>
              <a:gd name="connsiteX16" fmla="*/ 552985 w 3460957"/>
              <a:gd name="connsiteY16" fmla="*/ 2797998 h 2819686"/>
              <a:gd name="connsiteX17" fmla="*/ 594260 w 3460957"/>
              <a:gd name="connsiteY17" fmla="*/ 2578923 h 2819686"/>
              <a:gd name="connsiteX18" fmla="*/ 632360 w 3460957"/>
              <a:gd name="connsiteY18" fmla="*/ 2404298 h 2819686"/>
              <a:gd name="connsiteX19" fmla="*/ 733960 w 3460957"/>
              <a:gd name="connsiteY19" fmla="*/ 2232848 h 2819686"/>
              <a:gd name="connsiteX20" fmla="*/ 819685 w 3460957"/>
              <a:gd name="connsiteY20" fmla="*/ 2185223 h 2819686"/>
              <a:gd name="connsiteX21" fmla="*/ 962560 w 3460957"/>
              <a:gd name="connsiteY21" fmla="*/ 2175698 h 2819686"/>
              <a:gd name="connsiteX22" fmla="*/ 1267360 w 3460957"/>
              <a:gd name="connsiteY22" fmla="*/ 2185223 h 2819686"/>
              <a:gd name="connsiteX23" fmla="*/ 1610260 w 3460957"/>
              <a:gd name="connsiteY23" fmla="*/ 2204273 h 2819686"/>
              <a:gd name="connsiteX24" fmla="*/ 2248435 w 3460957"/>
              <a:gd name="connsiteY24" fmla="*/ 2185223 h 2819686"/>
              <a:gd name="connsiteX25" fmla="*/ 2562760 w 3460957"/>
              <a:gd name="connsiteY25" fmla="*/ 2185223 h 2819686"/>
              <a:gd name="connsiteX26" fmla="*/ 2829460 w 3460957"/>
              <a:gd name="connsiteY26" fmla="*/ 2147123 h 2819686"/>
              <a:gd name="connsiteX27" fmla="*/ 3000910 w 3460957"/>
              <a:gd name="connsiteY27" fmla="*/ 2023298 h 2819686"/>
              <a:gd name="connsiteX28" fmla="*/ 3143785 w 3460957"/>
              <a:gd name="connsiteY28" fmla="*/ 1794698 h 2819686"/>
              <a:gd name="connsiteX29" fmla="*/ 3258085 w 3460957"/>
              <a:gd name="connsiteY29" fmla="*/ 1556573 h 2819686"/>
              <a:gd name="connsiteX30" fmla="*/ 3353335 w 3460957"/>
              <a:gd name="connsiteY30" fmla="*/ 1204148 h 2819686"/>
              <a:gd name="connsiteX31" fmla="*/ 3420010 w 3460957"/>
              <a:gd name="connsiteY31" fmla="*/ 899348 h 2819686"/>
              <a:gd name="connsiteX32" fmla="*/ 3458110 w 3460957"/>
              <a:gd name="connsiteY32" fmla="*/ 518348 h 2819686"/>
              <a:gd name="connsiteX0" fmla="*/ 3458170 w 3461017"/>
              <a:gd name="connsiteY0" fmla="*/ 518348 h 2819686"/>
              <a:gd name="connsiteX1" fmla="*/ 3448645 w 3461017"/>
              <a:gd name="connsiteY1" fmla="*/ 251648 h 2819686"/>
              <a:gd name="connsiteX2" fmla="*/ 3372445 w 3461017"/>
              <a:gd name="connsiteY2" fmla="*/ 146873 h 2819686"/>
              <a:gd name="connsiteX3" fmla="*/ 3124795 w 3461017"/>
              <a:gd name="connsiteY3" fmla="*/ 99248 h 2819686"/>
              <a:gd name="connsiteX4" fmla="*/ 2000845 w 3461017"/>
              <a:gd name="connsiteY4" fmla="*/ 3998 h 2819686"/>
              <a:gd name="connsiteX5" fmla="*/ 810220 w 3461017"/>
              <a:gd name="connsiteY5" fmla="*/ 23048 h 2819686"/>
              <a:gd name="connsiteX6" fmla="*/ 333970 w 3461017"/>
              <a:gd name="connsiteY6" fmla="*/ 70673 h 2819686"/>
              <a:gd name="connsiteX7" fmla="*/ 133945 w 3461017"/>
              <a:gd name="connsiteY7" fmla="*/ 162748 h 2819686"/>
              <a:gd name="connsiteX8" fmla="*/ 29170 w 3461017"/>
              <a:gd name="connsiteY8" fmla="*/ 404048 h 2819686"/>
              <a:gd name="connsiteX9" fmla="*/ 595 w 3461017"/>
              <a:gd name="connsiteY9" fmla="*/ 1242248 h 2819686"/>
              <a:gd name="connsiteX10" fmla="*/ 48220 w 3461017"/>
              <a:gd name="connsiteY10" fmla="*/ 1766123 h 2819686"/>
              <a:gd name="connsiteX11" fmla="*/ 105370 w 3461017"/>
              <a:gd name="connsiteY11" fmla="*/ 2004248 h 2819686"/>
              <a:gd name="connsiteX12" fmla="*/ 248245 w 3461017"/>
              <a:gd name="connsiteY12" fmla="*/ 2118548 h 2819686"/>
              <a:gd name="connsiteX13" fmla="*/ 429220 w 3461017"/>
              <a:gd name="connsiteY13" fmla="*/ 2185223 h 2819686"/>
              <a:gd name="connsiteX14" fmla="*/ 486370 w 3461017"/>
              <a:gd name="connsiteY14" fmla="*/ 2480498 h 2819686"/>
              <a:gd name="connsiteX15" fmla="*/ 533995 w 3461017"/>
              <a:gd name="connsiteY15" fmla="*/ 2775773 h 2819686"/>
              <a:gd name="connsiteX16" fmla="*/ 553045 w 3461017"/>
              <a:gd name="connsiteY16" fmla="*/ 2797998 h 2819686"/>
              <a:gd name="connsiteX17" fmla="*/ 594320 w 3461017"/>
              <a:gd name="connsiteY17" fmla="*/ 2578923 h 2819686"/>
              <a:gd name="connsiteX18" fmla="*/ 632420 w 3461017"/>
              <a:gd name="connsiteY18" fmla="*/ 2404298 h 2819686"/>
              <a:gd name="connsiteX19" fmla="*/ 734020 w 3461017"/>
              <a:gd name="connsiteY19" fmla="*/ 2232848 h 2819686"/>
              <a:gd name="connsiteX20" fmla="*/ 819745 w 3461017"/>
              <a:gd name="connsiteY20" fmla="*/ 2185223 h 2819686"/>
              <a:gd name="connsiteX21" fmla="*/ 962620 w 3461017"/>
              <a:gd name="connsiteY21" fmla="*/ 2175698 h 2819686"/>
              <a:gd name="connsiteX22" fmla="*/ 1267420 w 3461017"/>
              <a:gd name="connsiteY22" fmla="*/ 2185223 h 2819686"/>
              <a:gd name="connsiteX23" fmla="*/ 1610320 w 3461017"/>
              <a:gd name="connsiteY23" fmla="*/ 2204273 h 2819686"/>
              <a:gd name="connsiteX24" fmla="*/ 2248495 w 3461017"/>
              <a:gd name="connsiteY24" fmla="*/ 2185223 h 2819686"/>
              <a:gd name="connsiteX25" fmla="*/ 2562820 w 3461017"/>
              <a:gd name="connsiteY25" fmla="*/ 2185223 h 2819686"/>
              <a:gd name="connsiteX26" fmla="*/ 2829520 w 3461017"/>
              <a:gd name="connsiteY26" fmla="*/ 2147123 h 2819686"/>
              <a:gd name="connsiteX27" fmla="*/ 3000970 w 3461017"/>
              <a:gd name="connsiteY27" fmla="*/ 2023298 h 2819686"/>
              <a:gd name="connsiteX28" fmla="*/ 3143845 w 3461017"/>
              <a:gd name="connsiteY28" fmla="*/ 1794698 h 2819686"/>
              <a:gd name="connsiteX29" fmla="*/ 3258145 w 3461017"/>
              <a:gd name="connsiteY29" fmla="*/ 1556573 h 2819686"/>
              <a:gd name="connsiteX30" fmla="*/ 3353395 w 3461017"/>
              <a:gd name="connsiteY30" fmla="*/ 1204148 h 2819686"/>
              <a:gd name="connsiteX31" fmla="*/ 3420070 w 3461017"/>
              <a:gd name="connsiteY31" fmla="*/ 899348 h 2819686"/>
              <a:gd name="connsiteX32" fmla="*/ 3458170 w 3461017"/>
              <a:gd name="connsiteY32" fmla="*/ 518348 h 2819686"/>
              <a:gd name="connsiteX0" fmla="*/ 3458130 w 3460977"/>
              <a:gd name="connsiteY0" fmla="*/ 518348 h 2819686"/>
              <a:gd name="connsiteX1" fmla="*/ 3448605 w 3460977"/>
              <a:gd name="connsiteY1" fmla="*/ 251648 h 2819686"/>
              <a:gd name="connsiteX2" fmla="*/ 3372405 w 3460977"/>
              <a:gd name="connsiteY2" fmla="*/ 146873 h 2819686"/>
              <a:gd name="connsiteX3" fmla="*/ 3124755 w 3460977"/>
              <a:gd name="connsiteY3" fmla="*/ 99248 h 2819686"/>
              <a:gd name="connsiteX4" fmla="*/ 2000805 w 3460977"/>
              <a:gd name="connsiteY4" fmla="*/ 3998 h 2819686"/>
              <a:gd name="connsiteX5" fmla="*/ 810180 w 3460977"/>
              <a:gd name="connsiteY5" fmla="*/ 23048 h 2819686"/>
              <a:gd name="connsiteX6" fmla="*/ 333930 w 3460977"/>
              <a:gd name="connsiteY6" fmla="*/ 70673 h 2819686"/>
              <a:gd name="connsiteX7" fmla="*/ 127555 w 3460977"/>
              <a:gd name="connsiteY7" fmla="*/ 162748 h 2819686"/>
              <a:gd name="connsiteX8" fmla="*/ 29130 w 3460977"/>
              <a:gd name="connsiteY8" fmla="*/ 404048 h 2819686"/>
              <a:gd name="connsiteX9" fmla="*/ 555 w 3460977"/>
              <a:gd name="connsiteY9" fmla="*/ 1242248 h 2819686"/>
              <a:gd name="connsiteX10" fmla="*/ 48180 w 3460977"/>
              <a:gd name="connsiteY10" fmla="*/ 1766123 h 2819686"/>
              <a:gd name="connsiteX11" fmla="*/ 105330 w 3460977"/>
              <a:gd name="connsiteY11" fmla="*/ 2004248 h 2819686"/>
              <a:gd name="connsiteX12" fmla="*/ 248205 w 3460977"/>
              <a:gd name="connsiteY12" fmla="*/ 2118548 h 2819686"/>
              <a:gd name="connsiteX13" fmla="*/ 429180 w 3460977"/>
              <a:gd name="connsiteY13" fmla="*/ 2185223 h 2819686"/>
              <a:gd name="connsiteX14" fmla="*/ 486330 w 3460977"/>
              <a:gd name="connsiteY14" fmla="*/ 2480498 h 2819686"/>
              <a:gd name="connsiteX15" fmla="*/ 533955 w 3460977"/>
              <a:gd name="connsiteY15" fmla="*/ 2775773 h 2819686"/>
              <a:gd name="connsiteX16" fmla="*/ 553005 w 3460977"/>
              <a:gd name="connsiteY16" fmla="*/ 2797998 h 2819686"/>
              <a:gd name="connsiteX17" fmla="*/ 594280 w 3460977"/>
              <a:gd name="connsiteY17" fmla="*/ 2578923 h 2819686"/>
              <a:gd name="connsiteX18" fmla="*/ 632380 w 3460977"/>
              <a:gd name="connsiteY18" fmla="*/ 2404298 h 2819686"/>
              <a:gd name="connsiteX19" fmla="*/ 733980 w 3460977"/>
              <a:gd name="connsiteY19" fmla="*/ 2232848 h 2819686"/>
              <a:gd name="connsiteX20" fmla="*/ 819705 w 3460977"/>
              <a:gd name="connsiteY20" fmla="*/ 2185223 h 2819686"/>
              <a:gd name="connsiteX21" fmla="*/ 962580 w 3460977"/>
              <a:gd name="connsiteY21" fmla="*/ 2175698 h 2819686"/>
              <a:gd name="connsiteX22" fmla="*/ 1267380 w 3460977"/>
              <a:gd name="connsiteY22" fmla="*/ 2185223 h 2819686"/>
              <a:gd name="connsiteX23" fmla="*/ 1610280 w 3460977"/>
              <a:gd name="connsiteY23" fmla="*/ 2204273 h 2819686"/>
              <a:gd name="connsiteX24" fmla="*/ 2248455 w 3460977"/>
              <a:gd name="connsiteY24" fmla="*/ 2185223 h 2819686"/>
              <a:gd name="connsiteX25" fmla="*/ 2562780 w 3460977"/>
              <a:gd name="connsiteY25" fmla="*/ 2185223 h 2819686"/>
              <a:gd name="connsiteX26" fmla="*/ 2829480 w 3460977"/>
              <a:gd name="connsiteY26" fmla="*/ 2147123 h 2819686"/>
              <a:gd name="connsiteX27" fmla="*/ 3000930 w 3460977"/>
              <a:gd name="connsiteY27" fmla="*/ 2023298 h 2819686"/>
              <a:gd name="connsiteX28" fmla="*/ 3143805 w 3460977"/>
              <a:gd name="connsiteY28" fmla="*/ 1794698 h 2819686"/>
              <a:gd name="connsiteX29" fmla="*/ 3258105 w 3460977"/>
              <a:gd name="connsiteY29" fmla="*/ 1556573 h 2819686"/>
              <a:gd name="connsiteX30" fmla="*/ 3353355 w 3460977"/>
              <a:gd name="connsiteY30" fmla="*/ 1204148 h 2819686"/>
              <a:gd name="connsiteX31" fmla="*/ 3420030 w 3460977"/>
              <a:gd name="connsiteY31" fmla="*/ 899348 h 2819686"/>
              <a:gd name="connsiteX32" fmla="*/ 3458130 w 3460977"/>
              <a:gd name="connsiteY32" fmla="*/ 518348 h 2819686"/>
              <a:gd name="connsiteX0" fmla="*/ 3458130 w 3460977"/>
              <a:gd name="connsiteY0" fmla="*/ 518117 h 2819455"/>
              <a:gd name="connsiteX1" fmla="*/ 3448605 w 3460977"/>
              <a:gd name="connsiteY1" fmla="*/ 251417 h 2819455"/>
              <a:gd name="connsiteX2" fmla="*/ 3372405 w 3460977"/>
              <a:gd name="connsiteY2" fmla="*/ 146642 h 2819455"/>
              <a:gd name="connsiteX3" fmla="*/ 3124755 w 3460977"/>
              <a:gd name="connsiteY3" fmla="*/ 99017 h 2819455"/>
              <a:gd name="connsiteX4" fmla="*/ 2000805 w 3460977"/>
              <a:gd name="connsiteY4" fmla="*/ 3767 h 2819455"/>
              <a:gd name="connsiteX5" fmla="*/ 810180 w 3460977"/>
              <a:gd name="connsiteY5" fmla="*/ 22817 h 2819455"/>
              <a:gd name="connsiteX6" fmla="*/ 359330 w 3460977"/>
              <a:gd name="connsiteY6" fmla="*/ 57742 h 2819455"/>
              <a:gd name="connsiteX7" fmla="*/ 127555 w 3460977"/>
              <a:gd name="connsiteY7" fmla="*/ 162517 h 2819455"/>
              <a:gd name="connsiteX8" fmla="*/ 29130 w 3460977"/>
              <a:gd name="connsiteY8" fmla="*/ 403817 h 2819455"/>
              <a:gd name="connsiteX9" fmla="*/ 555 w 3460977"/>
              <a:gd name="connsiteY9" fmla="*/ 1242017 h 2819455"/>
              <a:gd name="connsiteX10" fmla="*/ 48180 w 3460977"/>
              <a:gd name="connsiteY10" fmla="*/ 1765892 h 2819455"/>
              <a:gd name="connsiteX11" fmla="*/ 105330 w 3460977"/>
              <a:gd name="connsiteY11" fmla="*/ 2004017 h 2819455"/>
              <a:gd name="connsiteX12" fmla="*/ 248205 w 3460977"/>
              <a:gd name="connsiteY12" fmla="*/ 2118317 h 2819455"/>
              <a:gd name="connsiteX13" fmla="*/ 429180 w 3460977"/>
              <a:gd name="connsiteY13" fmla="*/ 2184992 h 2819455"/>
              <a:gd name="connsiteX14" fmla="*/ 486330 w 3460977"/>
              <a:gd name="connsiteY14" fmla="*/ 2480267 h 2819455"/>
              <a:gd name="connsiteX15" fmla="*/ 533955 w 3460977"/>
              <a:gd name="connsiteY15" fmla="*/ 2775542 h 2819455"/>
              <a:gd name="connsiteX16" fmla="*/ 553005 w 3460977"/>
              <a:gd name="connsiteY16" fmla="*/ 2797767 h 2819455"/>
              <a:gd name="connsiteX17" fmla="*/ 594280 w 3460977"/>
              <a:gd name="connsiteY17" fmla="*/ 2578692 h 2819455"/>
              <a:gd name="connsiteX18" fmla="*/ 632380 w 3460977"/>
              <a:gd name="connsiteY18" fmla="*/ 2404067 h 2819455"/>
              <a:gd name="connsiteX19" fmla="*/ 733980 w 3460977"/>
              <a:gd name="connsiteY19" fmla="*/ 2232617 h 2819455"/>
              <a:gd name="connsiteX20" fmla="*/ 819705 w 3460977"/>
              <a:gd name="connsiteY20" fmla="*/ 2184992 h 2819455"/>
              <a:gd name="connsiteX21" fmla="*/ 962580 w 3460977"/>
              <a:gd name="connsiteY21" fmla="*/ 2175467 h 2819455"/>
              <a:gd name="connsiteX22" fmla="*/ 1267380 w 3460977"/>
              <a:gd name="connsiteY22" fmla="*/ 2184992 h 2819455"/>
              <a:gd name="connsiteX23" fmla="*/ 1610280 w 3460977"/>
              <a:gd name="connsiteY23" fmla="*/ 2204042 h 2819455"/>
              <a:gd name="connsiteX24" fmla="*/ 2248455 w 3460977"/>
              <a:gd name="connsiteY24" fmla="*/ 2184992 h 2819455"/>
              <a:gd name="connsiteX25" fmla="*/ 2562780 w 3460977"/>
              <a:gd name="connsiteY25" fmla="*/ 2184992 h 2819455"/>
              <a:gd name="connsiteX26" fmla="*/ 2829480 w 3460977"/>
              <a:gd name="connsiteY26" fmla="*/ 2146892 h 2819455"/>
              <a:gd name="connsiteX27" fmla="*/ 3000930 w 3460977"/>
              <a:gd name="connsiteY27" fmla="*/ 2023067 h 2819455"/>
              <a:gd name="connsiteX28" fmla="*/ 3143805 w 3460977"/>
              <a:gd name="connsiteY28" fmla="*/ 1794467 h 2819455"/>
              <a:gd name="connsiteX29" fmla="*/ 3258105 w 3460977"/>
              <a:gd name="connsiteY29" fmla="*/ 1556342 h 2819455"/>
              <a:gd name="connsiteX30" fmla="*/ 3353355 w 3460977"/>
              <a:gd name="connsiteY30" fmla="*/ 1203917 h 2819455"/>
              <a:gd name="connsiteX31" fmla="*/ 3420030 w 3460977"/>
              <a:gd name="connsiteY31" fmla="*/ 899117 h 2819455"/>
              <a:gd name="connsiteX32" fmla="*/ 3458130 w 3460977"/>
              <a:gd name="connsiteY32" fmla="*/ 518117 h 2819455"/>
              <a:gd name="connsiteX0" fmla="*/ 3458111 w 3460958"/>
              <a:gd name="connsiteY0" fmla="*/ 518117 h 2819455"/>
              <a:gd name="connsiteX1" fmla="*/ 3448586 w 3460958"/>
              <a:gd name="connsiteY1" fmla="*/ 251417 h 2819455"/>
              <a:gd name="connsiteX2" fmla="*/ 3372386 w 3460958"/>
              <a:gd name="connsiteY2" fmla="*/ 146642 h 2819455"/>
              <a:gd name="connsiteX3" fmla="*/ 3124736 w 3460958"/>
              <a:gd name="connsiteY3" fmla="*/ 99017 h 2819455"/>
              <a:gd name="connsiteX4" fmla="*/ 2000786 w 3460958"/>
              <a:gd name="connsiteY4" fmla="*/ 3767 h 2819455"/>
              <a:gd name="connsiteX5" fmla="*/ 810161 w 3460958"/>
              <a:gd name="connsiteY5" fmla="*/ 22817 h 2819455"/>
              <a:gd name="connsiteX6" fmla="*/ 359311 w 3460958"/>
              <a:gd name="connsiteY6" fmla="*/ 57742 h 2819455"/>
              <a:gd name="connsiteX7" fmla="*/ 124361 w 3460958"/>
              <a:gd name="connsiteY7" fmla="*/ 149817 h 2819455"/>
              <a:gd name="connsiteX8" fmla="*/ 29111 w 3460958"/>
              <a:gd name="connsiteY8" fmla="*/ 403817 h 2819455"/>
              <a:gd name="connsiteX9" fmla="*/ 536 w 3460958"/>
              <a:gd name="connsiteY9" fmla="*/ 1242017 h 2819455"/>
              <a:gd name="connsiteX10" fmla="*/ 48161 w 3460958"/>
              <a:gd name="connsiteY10" fmla="*/ 1765892 h 2819455"/>
              <a:gd name="connsiteX11" fmla="*/ 105311 w 3460958"/>
              <a:gd name="connsiteY11" fmla="*/ 2004017 h 2819455"/>
              <a:gd name="connsiteX12" fmla="*/ 248186 w 3460958"/>
              <a:gd name="connsiteY12" fmla="*/ 2118317 h 2819455"/>
              <a:gd name="connsiteX13" fmla="*/ 429161 w 3460958"/>
              <a:gd name="connsiteY13" fmla="*/ 2184992 h 2819455"/>
              <a:gd name="connsiteX14" fmla="*/ 486311 w 3460958"/>
              <a:gd name="connsiteY14" fmla="*/ 2480267 h 2819455"/>
              <a:gd name="connsiteX15" fmla="*/ 533936 w 3460958"/>
              <a:gd name="connsiteY15" fmla="*/ 2775542 h 2819455"/>
              <a:gd name="connsiteX16" fmla="*/ 552986 w 3460958"/>
              <a:gd name="connsiteY16" fmla="*/ 2797767 h 2819455"/>
              <a:gd name="connsiteX17" fmla="*/ 594261 w 3460958"/>
              <a:gd name="connsiteY17" fmla="*/ 2578692 h 2819455"/>
              <a:gd name="connsiteX18" fmla="*/ 632361 w 3460958"/>
              <a:gd name="connsiteY18" fmla="*/ 2404067 h 2819455"/>
              <a:gd name="connsiteX19" fmla="*/ 733961 w 3460958"/>
              <a:gd name="connsiteY19" fmla="*/ 2232617 h 2819455"/>
              <a:gd name="connsiteX20" fmla="*/ 819686 w 3460958"/>
              <a:gd name="connsiteY20" fmla="*/ 2184992 h 2819455"/>
              <a:gd name="connsiteX21" fmla="*/ 962561 w 3460958"/>
              <a:gd name="connsiteY21" fmla="*/ 2175467 h 2819455"/>
              <a:gd name="connsiteX22" fmla="*/ 1267361 w 3460958"/>
              <a:gd name="connsiteY22" fmla="*/ 2184992 h 2819455"/>
              <a:gd name="connsiteX23" fmla="*/ 1610261 w 3460958"/>
              <a:gd name="connsiteY23" fmla="*/ 2204042 h 2819455"/>
              <a:gd name="connsiteX24" fmla="*/ 2248436 w 3460958"/>
              <a:gd name="connsiteY24" fmla="*/ 2184992 h 2819455"/>
              <a:gd name="connsiteX25" fmla="*/ 2562761 w 3460958"/>
              <a:gd name="connsiteY25" fmla="*/ 2184992 h 2819455"/>
              <a:gd name="connsiteX26" fmla="*/ 2829461 w 3460958"/>
              <a:gd name="connsiteY26" fmla="*/ 2146892 h 2819455"/>
              <a:gd name="connsiteX27" fmla="*/ 3000911 w 3460958"/>
              <a:gd name="connsiteY27" fmla="*/ 2023067 h 2819455"/>
              <a:gd name="connsiteX28" fmla="*/ 3143786 w 3460958"/>
              <a:gd name="connsiteY28" fmla="*/ 1794467 h 2819455"/>
              <a:gd name="connsiteX29" fmla="*/ 3258086 w 3460958"/>
              <a:gd name="connsiteY29" fmla="*/ 1556342 h 2819455"/>
              <a:gd name="connsiteX30" fmla="*/ 3353336 w 3460958"/>
              <a:gd name="connsiteY30" fmla="*/ 1203917 h 2819455"/>
              <a:gd name="connsiteX31" fmla="*/ 3420011 w 3460958"/>
              <a:gd name="connsiteY31" fmla="*/ 899117 h 2819455"/>
              <a:gd name="connsiteX32" fmla="*/ 3458111 w 3460958"/>
              <a:gd name="connsiteY32" fmla="*/ 518117 h 2819455"/>
              <a:gd name="connsiteX0" fmla="*/ 3458111 w 3462026"/>
              <a:gd name="connsiteY0" fmla="*/ 518117 h 2819455"/>
              <a:gd name="connsiteX1" fmla="*/ 3448586 w 3462026"/>
              <a:gd name="connsiteY1" fmla="*/ 251417 h 2819455"/>
              <a:gd name="connsiteX2" fmla="*/ 3350161 w 3462026"/>
              <a:gd name="connsiteY2" fmla="*/ 130767 h 2819455"/>
              <a:gd name="connsiteX3" fmla="*/ 3124736 w 3462026"/>
              <a:gd name="connsiteY3" fmla="*/ 99017 h 2819455"/>
              <a:gd name="connsiteX4" fmla="*/ 2000786 w 3462026"/>
              <a:gd name="connsiteY4" fmla="*/ 3767 h 2819455"/>
              <a:gd name="connsiteX5" fmla="*/ 810161 w 3462026"/>
              <a:gd name="connsiteY5" fmla="*/ 22817 h 2819455"/>
              <a:gd name="connsiteX6" fmla="*/ 359311 w 3462026"/>
              <a:gd name="connsiteY6" fmla="*/ 57742 h 2819455"/>
              <a:gd name="connsiteX7" fmla="*/ 124361 w 3462026"/>
              <a:gd name="connsiteY7" fmla="*/ 149817 h 2819455"/>
              <a:gd name="connsiteX8" fmla="*/ 29111 w 3462026"/>
              <a:gd name="connsiteY8" fmla="*/ 403817 h 2819455"/>
              <a:gd name="connsiteX9" fmla="*/ 536 w 3462026"/>
              <a:gd name="connsiteY9" fmla="*/ 1242017 h 2819455"/>
              <a:gd name="connsiteX10" fmla="*/ 48161 w 3462026"/>
              <a:gd name="connsiteY10" fmla="*/ 1765892 h 2819455"/>
              <a:gd name="connsiteX11" fmla="*/ 105311 w 3462026"/>
              <a:gd name="connsiteY11" fmla="*/ 2004017 h 2819455"/>
              <a:gd name="connsiteX12" fmla="*/ 248186 w 3462026"/>
              <a:gd name="connsiteY12" fmla="*/ 2118317 h 2819455"/>
              <a:gd name="connsiteX13" fmla="*/ 429161 w 3462026"/>
              <a:gd name="connsiteY13" fmla="*/ 2184992 h 2819455"/>
              <a:gd name="connsiteX14" fmla="*/ 486311 w 3462026"/>
              <a:gd name="connsiteY14" fmla="*/ 2480267 h 2819455"/>
              <a:gd name="connsiteX15" fmla="*/ 533936 w 3462026"/>
              <a:gd name="connsiteY15" fmla="*/ 2775542 h 2819455"/>
              <a:gd name="connsiteX16" fmla="*/ 552986 w 3462026"/>
              <a:gd name="connsiteY16" fmla="*/ 2797767 h 2819455"/>
              <a:gd name="connsiteX17" fmla="*/ 594261 w 3462026"/>
              <a:gd name="connsiteY17" fmla="*/ 2578692 h 2819455"/>
              <a:gd name="connsiteX18" fmla="*/ 632361 w 3462026"/>
              <a:gd name="connsiteY18" fmla="*/ 2404067 h 2819455"/>
              <a:gd name="connsiteX19" fmla="*/ 733961 w 3462026"/>
              <a:gd name="connsiteY19" fmla="*/ 2232617 h 2819455"/>
              <a:gd name="connsiteX20" fmla="*/ 819686 w 3462026"/>
              <a:gd name="connsiteY20" fmla="*/ 2184992 h 2819455"/>
              <a:gd name="connsiteX21" fmla="*/ 962561 w 3462026"/>
              <a:gd name="connsiteY21" fmla="*/ 2175467 h 2819455"/>
              <a:gd name="connsiteX22" fmla="*/ 1267361 w 3462026"/>
              <a:gd name="connsiteY22" fmla="*/ 2184992 h 2819455"/>
              <a:gd name="connsiteX23" fmla="*/ 1610261 w 3462026"/>
              <a:gd name="connsiteY23" fmla="*/ 2204042 h 2819455"/>
              <a:gd name="connsiteX24" fmla="*/ 2248436 w 3462026"/>
              <a:gd name="connsiteY24" fmla="*/ 2184992 h 2819455"/>
              <a:gd name="connsiteX25" fmla="*/ 2562761 w 3462026"/>
              <a:gd name="connsiteY25" fmla="*/ 2184992 h 2819455"/>
              <a:gd name="connsiteX26" fmla="*/ 2829461 w 3462026"/>
              <a:gd name="connsiteY26" fmla="*/ 2146892 h 2819455"/>
              <a:gd name="connsiteX27" fmla="*/ 3000911 w 3462026"/>
              <a:gd name="connsiteY27" fmla="*/ 2023067 h 2819455"/>
              <a:gd name="connsiteX28" fmla="*/ 3143786 w 3462026"/>
              <a:gd name="connsiteY28" fmla="*/ 1794467 h 2819455"/>
              <a:gd name="connsiteX29" fmla="*/ 3258086 w 3462026"/>
              <a:gd name="connsiteY29" fmla="*/ 1556342 h 2819455"/>
              <a:gd name="connsiteX30" fmla="*/ 3353336 w 3462026"/>
              <a:gd name="connsiteY30" fmla="*/ 1203917 h 2819455"/>
              <a:gd name="connsiteX31" fmla="*/ 3420011 w 3462026"/>
              <a:gd name="connsiteY31" fmla="*/ 899117 h 2819455"/>
              <a:gd name="connsiteX32" fmla="*/ 3458111 w 3462026"/>
              <a:gd name="connsiteY32" fmla="*/ 518117 h 2819455"/>
              <a:gd name="connsiteX0" fmla="*/ 3458111 w 3462026"/>
              <a:gd name="connsiteY0" fmla="*/ 518117 h 2819455"/>
              <a:gd name="connsiteX1" fmla="*/ 3448586 w 3462026"/>
              <a:gd name="connsiteY1" fmla="*/ 251417 h 2819455"/>
              <a:gd name="connsiteX2" fmla="*/ 3350161 w 3462026"/>
              <a:gd name="connsiteY2" fmla="*/ 130767 h 2819455"/>
              <a:gd name="connsiteX3" fmla="*/ 3124736 w 3462026"/>
              <a:gd name="connsiteY3" fmla="*/ 99017 h 2819455"/>
              <a:gd name="connsiteX4" fmla="*/ 2000786 w 3462026"/>
              <a:gd name="connsiteY4" fmla="*/ 3767 h 2819455"/>
              <a:gd name="connsiteX5" fmla="*/ 810161 w 3462026"/>
              <a:gd name="connsiteY5" fmla="*/ 22817 h 2819455"/>
              <a:gd name="connsiteX6" fmla="*/ 359311 w 3462026"/>
              <a:gd name="connsiteY6" fmla="*/ 57742 h 2819455"/>
              <a:gd name="connsiteX7" fmla="*/ 124361 w 3462026"/>
              <a:gd name="connsiteY7" fmla="*/ 149817 h 2819455"/>
              <a:gd name="connsiteX8" fmla="*/ 29111 w 3462026"/>
              <a:gd name="connsiteY8" fmla="*/ 403817 h 2819455"/>
              <a:gd name="connsiteX9" fmla="*/ 536 w 3462026"/>
              <a:gd name="connsiteY9" fmla="*/ 1242017 h 2819455"/>
              <a:gd name="connsiteX10" fmla="*/ 48161 w 3462026"/>
              <a:gd name="connsiteY10" fmla="*/ 1765892 h 2819455"/>
              <a:gd name="connsiteX11" fmla="*/ 105311 w 3462026"/>
              <a:gd name="connsiteY11" fmla="*/ 2004017 h 2819455"/>
              <a:gd name="connsiteX12" fmla="*/ 248186 w 3462026"/>
              <a:gd name="connsiteY12" fmla="*/ 2118317 h 2819455"/>
              <a:gd name="connsiteX13" fmla="*/ 429161 w 3462026"/>
              <a:gd name="connsiteY13" fmla="*/ 2184992 h 2819455"/>
              <a:gd name="connsiteX14" fmla="*/ 486311 w 3462026"/>
              <a:gd name="connsiteY14" fmla="*/ 2480267 h 2819455"/>
              <a:gd name="connsiteX15" fmla="*/ 533936 w 3462026"/>
              <a:gd name="connsiteY15" fmla="*/ 2775542 h 2819455"/>
              <a:gd name="connsiteX16" fmla="*/ 552986 w 3462026"/>
              <a:gd name="connsiteY16" fmla="*/ 2797767 h 2819455"/>
              <a:gd name="connsiteX17" fmla="*/ 594261 w 3462026"/>
              <a:gd name="connsiteY17" fmla="*/ 2578692 h 2819455"/>
              <a:gd name="connsiteX18" fmla="*/ 632361 w 3462026"/>
              <a:gd name="connsiteY18" fmla="*/ 2404067 h 2819455"/>
              <a:gd name="connsiteX19" fmla="*/ 733961 w 3462026"/>
              <a:gd name="connsiteY19" fmla="*/ 2232617 h 2819455"/>
              <a:gd name="connsiteX20" fmla="*/ 819686 w 3462026"/>
              <a:gd name="connsiteY20" fmla="*/ 2184992 h 2819455"/>
              <a:gd name="connsiteX21" fmla="*/ 962561 w 3462026"/>
              <a:gd name="connsiteY21" fmla="*/ 2175467 h 2819455"/>
              <a:gd name="connsiteX22" fmla="*/ 1267361 w 3462026"/>
              <a:gd name="connsiteY22" fmla="*/ 2184992 h 2819455"/>
              <a:gd name="connsiteX23" fmla="*/ 1610261 w 3462026"/>
              <a:gd name="connsiteY23" fmla="*/ 2204042 h 2819455"/>
              <a:gd name="connsiteX24" fmla="*/ 2248436 w 3462026"/>
              <a:gd name="connsiteY24" fmla="*/ 2184992 h 2819455"/>
              <a:gd name="connsiteX25" fmla="*/ 2562761 w 3462026"/>
              <a:gd name="connsiteY25" fmla="*/ 2184992 h 2819455"/>
              <a:gd name="connsiteX26" fmla="*/ 2829461 w 3462026"/>
              <a:gd name="connsiteY26" fmla="*/ 2146892 h 2819455"/>
              <a:gd name="connsiteX27" fmla="*/ 3000911 w 3462026"/>
              <a:gd name="connsiteY27" fmla="*/ 2023067 h 2819455"/>
              <a:gd name="connsiteX28" fmla="*/ 3143786 w 3462026"/>
              <a:gd name="connsiteY28" fmla="*/ 1794467 h 2819455"/>
              <a:gd name="connsiteX29" fmla="*/ 3258086 w 3462026"/>
              <a:gd name="connsiteY29" fmla="*/ 1556342 h 2819455"/>
              <a:gd name="connsiteX30" fmla="*/ 3353336 w 3462026"/>
              <a:gd name="connsiteY30" fmla="*/ 1203917 h 2819455"/>
              <a:gd name="connsiteX31" fmla="*/ 3420011 w 3462026"/>
              <a:gd name="connsiteY31" fmla="*/ 899117 h 2819455"/>
              <a:gd name="connsiteX32" fmla="*/ 3458111 w 3462026"/>
              <a:gd name="connsiteY32" fmla="*/ 518117 h 2819455"/>
              <a:gd name="connsiteX0" fmla="*/ 3458111 w 3462026"/>
              <a:gd name="connsiteY0" fmla="*/ 518117 h 2819455"/>
              <a:gd name="connsiteX1" fmla="*/ 3448586 w 3462026"/>
              <a:gd name="connsiteY1" fmla="*/ 251417 h 2819455"/>
              <a:gd name="connsiteX2" fmla="*/ 3350161 w 3462026"/>
              <a:gd name="connsiteY2" fmla="*/ 130767 h 2819455"/>
              <a:gd name="connsiteX3" fmla="*/ 3124736 w 3462026"/>
              <a:gd name="connsiteY3" fmla="*/ 99017 h 2819455"/>
              <a:gd name="connsiteX4" fmla="*/ 2000786 w 3462026"/>
              <a:gd name="connsiteY4" fmla="*/ 3767 h 2819455"/>
              <a:gd name="connsiteX5" fmla="*/ 810161 w 3462026"/>
              <a:gd name="connsiteY5" fmla="*/ 22817 h 2819455"/>
              <a:gd name="connsiteX6" fmla="*/ 359311 w 3462026"/>
              <a:gd name="connsiteY6" fmla="*/ 57742 h 2819455"/>
              <a:gd name="connsiteX7" fmla="*/ 124361 w 3462026"/>
              <a:gd name="connsiteY7" fmla="*/ 149817 h 2819455"/>
              <a:gd name="connsiteX8" fmla="*/ 29111 w 3462026"/>
              <a:gd name="connsiteY8" fmla="*/ 403817 h 2819455"/>
              <a:gd name="connsiteX9" fmla="*/ 536 w 3462026"/>
              <a:gd name="connsiteY9" fmla="*/ 1242017 h 2819455"/>
              <a:gd name="connsiteX10" fmla="*/ 48161 w 3462026"/>
              <a:gd name="connsiteY10" fmla="*/ 1765892 h 2819455"/>
              <a:gd name="connsiteX11" fmla="*/ 105311 w 3462026"/>
              <a:gd name="connsiteY11" fmla="*/ 2004017 h 2819455"/>
              <a:gd name="connsiteX12" fmla="*/ 248186 w 3462026"/>
              <a:gd name="connsiteY12" fmla="*/ 2118317 h 2819455"/>
              <a:gd name="connsiteX13" fmla="*/ 429161 w 3462026"/>
              <a:gd name="connsiteY13" fmla="*/ 2184992 h 2819455"/>
              <a:gd name="connsiteX14" fmla="*/ 486311 w 3462026"/>
              <a:gd name="connsiteY14" fmla="*/ 2480267 h 2819455"/>
              <a:gd name="connsiteX15" fmla="*/ 533936 w 3462026"/>
              <a:gd name="connsiteY15" fmla="*/ 2775542 h 2819455"/>
              <a:gd name="connsiteX16" fmla="*/ 552986 w 3462026"/>
              <a:gd name="connsiteY16" fmla="*/ 2797767 h 2819455"/>
              <a:gd name="connsiteX17" fmla="*/ 594261 w 3462026"/>
              <a:gd name="connsiteY17" fmla="*/ 2578692 h 2819455"/>
              <a:gd name="connsiteX18" fmla="*/ 632361 w 3462026"/>
              <a:gd name="connsiteY18" fmla="*/ 2404067 h 2819455"/>
              <a:gd name="connsiteX19" fmla="*/ 733961 w 3462026"/>
              <a:gd name="connsiteY19" fmla="*/ 2232617 h 2819455"/>
              <a:gd name="connsiteX20" fmla="*/ 819686 w 3462026"/>
              <a:gd name="connsiteY20" fmla="*/ 2184992 h 2819455"/>
              <a:gd name="connsiteX21" fmla="*/ 962561 w 3462026"/>
              <a:gd name="connsiteY21" fmla="*/ 2175467 h 2819455"/>
              <a:gd name="connsiteX22" fmla="*/ 1267361 w 3462026"/>
              <a:gd name="connsiteY22" fmla="*/ 2184992 h 2819455"/>
              <a:gd name="connsiteX23" fmla="*/ 1610261 w 3462026"/>
              <a:gd name="connsiteY23" fmla="*/ 2204042 h 2819455"/>
              <a:gd name="connsiteX24" fmla="*/ 2248436 w 3462026"/>
              <a:gd name="connsiteY24" fmla="*/ 2184992 h 2819455"/>
              <a:gd name="connsiteX25" fmla="*/ 2562761 w 3462026"/>
              <a:gd name="connsiteY25" fmla="*/ 2184992 h 2819455"/>
              <a:gd name="connsiteX26" fmla="*/ 2829461 w 3462026"/>
              <a:gd name="connsiteY26" fmla="*/ 2146892 h 2819455"/>
              <a:gd name="connsiteX27" fmla="*/ 3000911 w 3462026"/>
              <a:gd name="connsiteY27" fmla="*/ 2023067 h 2819455"/>
              <a:gd name="connsiteX28" fmla="*/ 3143786 w 3462026"/>
              <a:gd name="connsiteY28" fmla="*/ 1794467 h 2819455"/>
              <a:gd name="connsiteX29" fmla="*/ 3258086 w 3462026"/>
              <a:gd name="connsiteY29" fmla="*/ 1556342 h 2819455"/>
              <a:gd name="connsiteX30" fmla="*/ 3353336 w 3462026"/>
              <a:gd name="connsiteY30" fmla="*/ 1203917 h 2819455"/>
              <a:gd name="connsiteX31" fmla="*/ 3420011 w 3462026"/>
              <a:gd name="connsiteY31" fmla="*/ 899117 h 2819455"/>
              <a:gd name="connsiteX32" fmla="*/ 3458111 w 3462026"/>
              <a:gd name="connsiteY32" fmla="*/ 518117 h 2819455"/>
              <a:gd name="connsiteX0" fmla="*/ 3458111 w 3462026"/>
              <a:gd name="connsiteY0" fmla="*/ 518117 h 2819455"/>
              <a:gd name="connsiteX1" fmla="*/ 3448586 w 3462026"/>
              <a:gd name="connsiteY1" fmla="*/ 251417 h 2819455"/>
              <a:gd name="connsiteX2" fmla="*/ 3350161 w 3462026"/>
              <a:gd name="connsiteY2" fmla="*/ 130767 h 2819455"/>
              <a:gd name="connsiteX3" fmla="*/ 3124736 w 3462026"/>
              <a:gd name="connsiteY3" fmla="*/ 99017 h 2819455"/>
              <a:gd name="connsiteX4" fmla="*/ 2000786 w 3462026"/>
              <a:gd name="connsiteY4" fmla="*/ 3767 h 2819455"/>
              <a:gd name="connsiteX5" fmla="*/ 810161 w 3462026"/>
              <a:gd name="connsiteY5" fmla="*/ 22817 h 2819455"/>
              <a:gd name="connsiteX6" fmla="*/ 359311 w 3462026"/>
              <a:gd name="connsiteY6" fmla="*/ 57742 h 2819455"/>
              <a:gd name="connsiteX7" fmla="*/ 124361 w 3462026"/>
              <a:gd name="connsiteY7" fmla="*/ 149817 h 2819455"/>
              <a:gd name="connsiteX8" fmla="*/ 29111 w 3462026"/>
              <a:gd name="connsiteY8" fmla="*/ 403817 h 2819455"/>
              <a:gd name="connsiteX9" fmla="*/ 536 w 3462026"/>
              <a:gd name="connsiteY9" fmla="*/ 1242017 h 2819455"/>
              <a:gd name="connsiteX10" fmla="*/ 48161 w 3462026"/>
              <a:gd name="connsiteY10" fmla="*/ 1765892 h 2819455"/>
              <a:gd name="connsiteX11" fmla="*/ 105311 w 3462026"/>
              <a:gd name="connsiteY11" fmla="*/ 2004017 h 2819455"/>
              <a:gd name="connsiteX12" fmla="*/ 248186 w 3462026"/>
              <a:gd name="connsiteY12" fmla="*/ 2118317 h 2819455"/>
              <a:gd name="connsiteX13" fmla="*/ 429161 w 3462026"/>
              <a:gd name="connsiteY13" fmla="*/ 2184992 h 2819455"/>
              <a:gd name="connsiteX14" fmla="*/ 486311 w 3462026"/>
              <a:gd name="connsiteY14" fmla="*/ 2480267 h 2819455"/>
              <a:gd name="connsiteX15" fmla="*/ 533936 w 3462026"/>
              <a:gd name="connsiteY15" fmla="*/ 2775542 h 2819455"/>
              <a:gd name="connsiteX16" fmla="*/ 552986 w 3462026"/>
              <a:gd name="connsiteY16" fmla="*/ 2797767 h 2819455"/>
              <a:gd name="connsiteX17" fmla="*/ 594261 w 3462026"/>
              <a:gd name="connsiteY17" fmla="*/ 2578692 h 2819455"/>
              <a:gd name="connsiteX18" fmla="*/ 632361 w 3462026"/>
              <a:gd name="connsiteY18" fmla="*/ 2404067 h 2819455"/>
              <a:gd name="connsiteX19" fmla="*/ 733961 w 3462026"/>
              <a:gd name="connsiteY19" fmla="*/ 2232617 h 2819455"/>
              <a:gd name="connsiteX20" fmla="*/ 819686 w 3462026"/>
              <a:gd name="connsiteY20" fmla="*/ 2184992 h 2819455"/>
              <a:gd name="connsiteX21" fmla="*/ 962561 w 3462026"/>
              <a:gd name="connsiteY21" fmla="*/ 2175467 h 2819455"/>
              <a:gd name="connsiteX22" fmla="*/ 1267361 w 3462026"/>
              <a:gd name="connsiteY22" fmla="*/ 2184992 h 2819455"/>
              <a:gd name="connsiteX23" fmla="*/ 1610261 w 3462026"/>
              <a:gd name="connsiteY23" fmla="*/ 2204042 h 2819455"/>
              <a:gd name="connsiteX24" fmla="*/ 2248436 w 3462026"/>
              <a:gd name="connsiteY24" fmla="*/ 2184992 h 2819455"/>
              <a:gd name="connsiteX25" fmla="*/ 2562761 w 3462026"/>
              <a:gd name="connsiteY25" fmla="*/ 2184992 h 2819455"/>
              <a:gd name="connsiteX26" fmla="*/ 2829461 w 3462026"/>
              <a:gd name="connsiteY26" fmla="*/ 2146892 h 2819455"/>
              <a:gd name="connsiteX27" fmla="*/ 3000911 w 3462026"/>
              <a:gd name="connsiteY27" fmla="*/ 2023067 h 2819455"/>
              <a:gd name="connsiteX28" fmla="*/ 3143786 w 3462026"/>
              <a:gd name="connsiteY28" fmla="*/ 1794467 h 2819455"/>
              <a:gd name="connsiteX29" fmla="*/ 3258086 w 3462026"/>
              <a:gd name="connsiteY29" fmla="*/ 1556342 h 2819455"/>
              <a:gd name="connsiteX30" fmla="*/ 3353336 w 3462026"/>
              <a:gd name="connsiteY30" fmla="*/ 1203917 h 2819455"/>
              <a:gd name="connsiteX31" fmla="*/ 3420011 w 3462026"/>
              <a:gd name="connsiteY31" fmla="*/ 899117 h 2819455"/>
              <a:gd name="connsiteX32" fmla="*/ 3458111 w 3462026"/>
              <a:gd name="connsiteY32" fmla="*/ 518117 h 2819455"/>
              <a:gd name="connsiteX0" fmla="*/ 3458111 w 3461387"/>
              <a:gd name="connsiteY0" fmla="*/ 518117 h 2819455"/>
              <a:gd name="connsiteX1" fmla="*/ 3448586 w 3461387"/>
              <a:gd name="connsiteY1" fmla="*/ 251417 h 2819455"/>
              <a:gd name="connsiteX2" fmla="*/ 3362861 w 3461387"/>
              <a:gd name="connsiteY2" fmla="*/ 133942 h 2819455"/>
              <a:gd name="connsiteX3" fmla="*/ 3124736 w 3461387"/>
              <a:gd name="connsiteY3" fmla="*/ 99017 h 2819455"/>
              <a:gd name="connsiteX4" fmla="*/ 2000786 w 3461387"/>
              <a:gd name="connsiteY4" fmla="*/ 3767 h 2819455"/>
              <a:gd name="connsiteX5" fmla="*/ 810161 w 3461387"/>
              <a:gd name="connsiteY5" fmla="*/ 22817 h 2819455"/>
              <a:gd name="connsiteX6" fmla="*/ 359311 w 3461387"/>
              <a:gd name="connsiteY6" fmla="*/ 57742 h 2819455"/>
              <a:gd name="connsiteX7" fmla="*/ 124361 w 3461387"/>
              <a:gd name="connsiteY7" fmla="*/ 149817 h 2819455"/>
              <a:gd name="connsiteX8" fmla="*/ 29111 w 3461387"/>
              <a:gd name="connsiteY8" fmla="*/ 403817 h 2819455"/>
              <a:gd name="connsiteX9" fmla="*/ 536 w 3461387"/>
              <a:gd name="connsiteY9" fmla="*/ 1242017 h 2819455"/>
              <a:gd name="connsiteX10" fmla="*/ 48161 w 3461387"/>
              <a:gd name="connsiteY10" fmla="*/ 1765892 h 2819455"/>
              <a:gd name="connsiteX11" fmla="*/ 105311 w 3461387"/>
              <a:gd name="connsiteY11" fmla="*/ 2004017 h 2819455"/>
              <a:gd name="connsiteX12" fmla="*/ 248186 w 3461387"/>
              <a:gd name="connsiteY12" fmla="*/ 2118317 h 2819455"/>
              <a:gd name="connsiteX13" fmla="*/ 429161 w 3461387"/>
              <a:gd name="connsiteY13" fmla="*/ 2184992 h 2819455"/>
              <a:gd name="connsiteX14" fmla="*/ 486311 w 3461387"/>
              <a:gd name="connsiteY14" fmla="*/ 2480267 h 2819455"/>
              <a:gd name="connsiteX15" fmla="*/ 533936 w 3461387"/>
              <a:gd name="connsiteY15" fmla="*/ 2775542 h 2819455"/>
              <a:gd name="connsiteX16" fmla="*/ 552986 w 3461387"/>
              <a:gd name="connsiteY16" fmla="*/ 2797767 h 2819455"/>
              <a:gd name="connsiteX17" fmla="*/ 594261 w 3461387"/>
              <a:gd name="connsiteY17" fmla="*/ 2578692 h 2819455"/>
              <a:gd name="connsiteX18" fmla="*/ 632361 w 3461387"/>
              <a:gd name="connsiteY18" fmla="*/ 2404067 h 2819455"/>
              <a:gd name="connsiteX19" fmla="*/ 733961 w 3461387"/>
              <a:gd name="connsiteY19" fmla="*/ 2232617 h 2819455"/>
              <a:gd name="connsiteX20" fmla="*/ 819686 w 3461387"/>
              <a:gd name="connsiteY20" fmla="*/ 2184992 h 2819455"/>
              <a:gd name="connsiteX21" fmla="*/ 962561 w 3461387"/>
              <a:gd name="connsiteY21" fmla="*/ 2175467 h 2819455"/>
              <a:gd name="connsiteX22" fmla="*/ 1267361 w 3461387"/>
              <a:gd name="connsiteY22" fmla="*/ 2184992 h 2819455"/>
              <a:gd name="connsiteX23" fmla="*/ 1610261 w 3461387"/>
              <a:gd name="connsiteY23" fmla="*/ 2204042 h 2819455"/>
              <a:gd name="connsiteX24" fmla="*/ 2248436 w 3461387"/>
              <a:gd name="connsiteY24" fmla="*/ 2184992 h 2819455"/>
              <a:gd name="connsiteX25" fmla="*/ 2562761 w 3461387"/>
              <a:gd name="connsiteY25" fmla="*/ 2184992 h 2819455"/>
              <a:gd name="connsiteX26" fmla="*/ 2829461 w 3461387"/>
              <a:gd name="connsiteY26" fmla="*/ 2146892 h 2819455"/>
              <a:gd name="connsiteX27" fmla="*/ 3000911 w 3461387"/>
              <a:gd name="connsiteY27" fmla="*/ 2023067 h 2819455"/>
              <a:gd name="connsiteX28" fmla="*/ 3143786 w 3461387"/>
              <a:gd name="connsiteY28" fmla="*/ 1794467 h 2819455"/>
              <a:gd name="connsiteX29" fmla="*/ 3258086 w 3461387"/>
              <a:gd name="connsiteY29" fmla="*/ 1556342 h 2819455"/>
              <a:gd name="connsiteX30" fmla="*/ 3353336 w 3461387"/>
              <a:gd name="connsiteY30" fmla="*/ 1203917 h 2819455"/>
              <a:gd name="connsiteX31" fmla="*/ 3420011 w 3461387"/>
              <a:gd name="connsiteY31" fmla="*/ 899117 h 2819455"/>
              <a:gd name="connsiteX32" fmla="*/ 3458111 w 3461387"/>
              <a:gd name="connsiteY32" fmla="*/ 518117 h 2819455"/>
              <a:gd name="connsiteX0" fmla="*/ 3458111 w 3461061"/>
              <a:gd name="connsiteY0" fmla="*/ 518117 h 2819455"/>
              <a:gd name="connsiteX1" fmla="*/ 3448586 w 3461061"/>
              <a:gd name="connsiteY1" fmla="*/ 251417 h 2819455"/>
              <a:gd name="connsiteX2" fmla="*/ 3370004 w 3461061"/>
              <a:gd name="connsiteY2" fmla="*/ 138704 h 2819455"/>
              <a:gd name="connsiteX3" fmla="*/ 3124736 w 3461061"/>
              <a:gd name="connsiteY3" fmla="*/ 99017 h 2819455"/>
              <a:gd name="connsiteX4" fmla="*/ 2000786 w 3461061"/>
              <a:gd name="connsiteY4" fmla="*/ 3767 h 2819455"/>
              <a:gd name="connsiteX5" fmla="*/ 810161 w 3461061"/>
              <a:gd name="connsiteY5" fmla="*/ 22817 h 2819455"/>
              <a:gd name="connsiteX6" fmla="*/ 359311 w 3461061"/>
              <a:gd name="connsiteY6" fmla="*/ 57742 h 2819455"/>
              <a:gd name="connsiteX7" fmla="*/ 124361 w 3461061"/>
              <a:gd name="connsiteY7" fmla="*/ 149817 h 2819455"/>
              <a:gd name="connsiteX8" fmla="*/ 29111 w 3461061"/>
              <a:gd name="connsiteY8" fmla="*/ 403817 h 2819455"/>
              <a:gd name="connsiteX9" fmla="*/ 536 w 3461061"/>
              <a:gd name="connsiteY9" fmla="*/ 1242017 h 2819455"/>
              <a:gd name="connsiteX10" fmla="*/ 48161 w 3461061"/>
              <a:gd name="connsiteY10" fmla="*/ 1765892 h 2819455"/>
              <a:gd name="connsiteX11" fmla="*/ 105311 w 3461061"/>
              <a:gd name="connsiteY11" fmla="*/ 2004017 h 2819455"/>
              <a:gd name="connsiteX12" fmla="*/ 248186 w 3461061"/>
              <a:gd name="connsiteY12" fmla="*/ 2118317 h 2819455"/>
              <a:gd name="connsiteX13" fmla="*/ 429161 w 3461061"/>
              <a:gd name="connsiteY13" fmla="*/ 2184992 h 2819455"/>
              <a:gd name="connsiteX14" fmla="*/ 486311 w 3461061"/>
              <a:gd name="connsiteY14" fmla="*/ 2480267 h 2819455"/>
              <a:gd name="connsiteX15" fmla="*/ 533936 w 3461061"/>
              <a:gd name="connsiteY15" fmla="*/ 2775542 h 2819455"/>
              <a:gd name="connsiteX16" fmla="*/ 552986 w 3461061"/>
              <a:gd name="connsiteY16" fmla="*/ 2797767 h 2819455"/>
              <a:gd name="connsiteX17" fmla="*/ 594261 w 3461061"/>
              <a:gd name="connsiteY17" fmla="*/ 2578692 h 2819455"/>
              <a:gd name="connsiteX18" fmla="*/ 632361 w 3461061"/>
              <a:gd name="connsiteY18" fmla="*/ 2404067 h 2819455"/>
              <a:gd name="connsiteX19" fmla="*/ 733961 w 3461061"/>
              <a:gd name="connsiteY19" fmla="*/ 2232617 h 2819455"/>
              <a:gd name="connsiteX20" fmla="*/ 819686 w 3461061"/>
              <a:gd name="connsiteY20" fmla="*/ 2184992 h 2819455"/>
              <a:gd name="connsiteX21" fmla="*/ 962561 w 3461061"/>
              <a:gd name="connsiteY21" fmla="*/ 2175467 h 2819455"/>
              <a:gd name="connsiteX22" fmla="*/ 1267361 w 3461061"/>
              <a:gd name="connsiteY22" fmla="*/ 2184992 h 2819455"/>
              <a:gd name="connsiteX23" fmla="*/ 1610261 w 3461061"/>
              <a:gd name="connsiteY23" fmla="*/ 2204042 h 2819455"/>
              <a:gd name="connsiteX24" fmla="*/ 2248436 w 3461061"/>
              <a:gd name="connsiteY24" fmla="*/ 2184992 h 2819455"/>
              <a:gd name="connsiteX25" fmla="*/ 2562761 w 3461061"/>
              <a:gd name="connsiteY25" fmla="*/ 2184992 h 2819455"/>
              <a:gd name="connsiteX26" fmla="*/ 2829461 w 3461061"/>
              <a:gd name="connsiteY26" fmla="*/ 2146892 h 2819455"/>
              <a:gd name="connsiteX27" fmla="*/ 3000911 w 3461061"/>
              <a:gd name="connsiteY27" fmla="*/ 2023067 h 2819455"/>
              <a:gd name="connsiteX28" fmla="*/ 3143786 w 3461061"/>
              <a:gd name="connsiteY28" fmla="*/ 1794467 h 2819455"/>
              <a:gd name="connsiteX29" fmla="*/ 3258086 w 3461061"/>
              <a:gd name="connsiteY29" fmla="*/ 1556342 h 2819455"/>
              <a:gd name="connsiteX30" fmla="*/ 3353336 w 3461061"/>
              <a:gd name="connsiteY30" fmla="*/ 1203917 h 2819455"/>
              <a:gd name="connsiteX31" fmla="*/ 3420011 w 3461061"/>
              <a:gd name="connsiteY31" fmla="*/ 899117 h 2819455"/>
              <a:gd name="connsiteX32" fmla="*/ 3458111 w 3461061"/>
              <a:gd name="connsiteY32" fmla="*/ 518117 h 2819455"/>
              <a:gd name="connsiteX0" fmla="*/ 3458111 w 3460763"/>
              <a:gd name="connsiteY0" fmla="*/ 518117 h 2819455"/>
              <a:gd name="connsiteX1" fmla="*/ 3448586 w 3460763"/>
              <a:gd name="connsiteY1" fmla="*/ 251417 h 2819455"/>
              <a:gd name="connsiteX2" fmla="*/ 3377148 w 3460763"/>
              <a:gd name="connsiteY2" fmla="*/ 148229 h 2819455"/>
              <a:gd name="connsiteX3" fmla="*/ 3124736 w 3460763"/>
              <a:gd name="connsiteY3" fmla="*/ 99017 h 2819455"/>
              <a:gd name="connsiteX4" fmla="*/ 2000786 w 3460763"/>
              <a:gd name="connsiteY4" fmla="*/ 3767 h 2819455"/>
              <a:gd name="connsiteX5" fmla="*/ 810161 w 3460763"/>
              <a:gd name="connsiteY5" fmla="*/ 22817 h 2819455"/>
              <a:gd name="connsiteX6" fmla="*/ 359311 w 3460763"/>
              <a:gd name="connsiteY6" fmla="*/ 57742 h 2819455"/>
              <a:gd name="connsiteX7" fmla="*/ 124361 w 3460763"/>
              <a:gd name="connsiteY7" fmla="*/ 149817 h 2819455"/>
              <a:gd name="connsiteX8" fmla="*/ 29111 w 3460763"/>
              <a:gd name="connsiteY8" fmla="*/ 403817 h 2819455"/>
              <a:gd name="connsiteX9" fmla="*/ 536 w 3460763"/>
              <a:gd name="connsiteY9" fmla="*/ 1242017 h 2819455"/>
              <a:gd name="connsiteX10" fmla="*/ 48161 w 3460763"/>
              <a:gd name="connsiteY10" fmla="*/ 1765892 h 2819455"/>
              <a:gd name="connsiteX11" fmla="*/ 105311 w 3460763"/>
              <a:gd name="connsiteY11" fmla="*/ 2004017 h 2819455"/>
              <a:gd name="connsiteX12" fmla="*/ 248186 w 3460763"/>
              <a:gd name="connsiteY12" fmla="*/ 2118317 h 2819455"/>
              <a:gd name="connsiteX13" fmla="*/ 429161 w 3460763"/>
              <a:gd name="connsiteY13" fmla="*/ 2184992 h 2819455"/>
              <a:gd name="connsiteX14" fmla="*/ 486311 w 3460763"/>
              <a:gd name="connsiteY14" fmla="*/ 2480267 h 2819455"/>
              <a:gd name="connsiteX15" fmla="*/ 533936 w 3460763"/>
              <a:gd name="connsiteY15" fmla="*/ 2775542 h 2819455"/>
              <a:gd name="connsiteX16" fmla="*/ 552986 w 3460763"/>
              <a:gd name="connsiteY16" fmla="*/ 2797767 h 2819455"/>
              <a:gd name="connsiteX17" fmla="*/ 594261 w 3460763"/>
              <a:gd name="connsiteY17" fmla="*/ 2578692 h 2819455"/>
              <a:gd name="connsiteX18" fmla="*/ 632361 w 3460763"/>
              <a:gd name="connsiteY18" fmla="*/ 2404067 h 2819455"/>
              <a:gd name="connsiteX19" fmla="*/ 733961 w 3460763"/>
              <a:gd name="connsiteY19" fmla="*/ 2232617 h 2819455"/>
              <a:gd name="connsiteX20" fmla="*/ 819686 w 3460763"/>
              <a:gd name="connsiteY20" fmla="*/ 2184992 h 2819455"/>
              <a:gd name="connsiteX21" fmla="*/ 962561 w 3460763"/>
              <a:gd name="connsiteY21" fmla="*/ 2175467 h 2819455"/>
              <a:gd name="connsiteX22" fmla="*/ 1267361 w 3460763"/>
              <a:gd name="connsiteY22" fmla="*/ 2184992 h 2819455"/>
              <a:gd name="connsiteX23" fmla="*/ 1610261 w 3460763"/>
              <a:gd name="connsiteY23" fmla="*/ 2204042 h 2819455"/>
              <a:gd name="connsiteX24" fmla="*/ 2248436 w 3460763"/>
              <a:gd name="connsiteY24" fmla="*/ 2184992 h 2819455"/>
              <a:gd name="connsiteX25" fmla="*/ 2562761 w 3460763"/>
              <a:gd name="connsiteY25" fmla="*/ 2184992 h 2819455"/>
              <a:gd name="connsiteX26" fmla="*/ 2829461 w 3460763"/>
              <a:gd name="connsiteY26" fmla="*/ 2146892 h 2819455"/>
              <a:gd name="connsiteX27" fmla="*/ 3000911 w 3460763"/>
              <a:gd name="connsiteY27" fmla="*/ 2023067 h 2819455"/>
              <a:gd name="connsiteX28" fmla="*/ 3143786 w 3460763"/>
              <a:gd name="connsiteY28" fmla="*/ 1794467 h 2819455"/>
              <a:gd name="connsiteX29" fmla="*/ 3258086 w 3460763"/>
              <a:gd name="connsiteY29" fmla="*/ 1556342 h 2819455"/>
              <a:gd name="connsiteX30" fmla="*/ 3353336 w 3460763"/>
              <a:gd name="connsiteY30" fmla="*/ 1203917 h 2819455"/>
              <a:gd name="connsiteX31" fmla="*/ 3420011 w 3460763"/>
              <a:gd name="connsiteY31" fmla="*/ 899117 h 2819455"/>
              <a:gd name="connsiteX32" fmla="*/ 3458111 w 3460763"/>
              <a:gd name="connsiteY32" fmla="*/ 518117 h 2819455"/>
              <a:gd name="connsiteX0" fmla="*/ 3458111 w 3460763"/>
              <a:gd name="connsiteY0" fmla="*/ 518117 h 2819455"/>
              <a:gd name="connsiteX1" fmla="*/ 3448586 w 3460763"/>
              <a:gd name="connsiteY1" fmla="*/ 251417 h 2819455"/>
              <a:gd name="connsiteX2" fmla="*/ 3377148 w 3460763"/>
              <a:gd name="connsiteY2" fmla="*/ 148229 h 2819455"/>
              <a:gd name="connsiteX3" fmla="*/ 3124736 w 3460763"/>
              <a:gd name="connsiteY3" fmla="*/ 99017 h 2819455"/>
              <a:gd name="connsiteX4" fmla="*/ 2000786 w 3460763"/>
              <a:gd name="connsiteY4" fmla="*/ 3767 h 2819455"/>
              <a:gd name="connsiteX5" fmla="*/ 810161 w 3460763"/>
              <a:gd name="connsiteY5" fmla="*/ 22817 h 2819455"/>
              <a:gd name="connsiteX6" fmla="*/ 359311 w 3460763"/>
              <a:gd name="connsiteY6" fmla="*/ 57742 h 2819455"/>
              <a:gd name="connsiteX7" fmla="*/ 124361 w 3460763"/>
              <a:gd name="connsiteY7" fmla="*/ 149817 h 2819455"/>
              <a:gd name="connsiteX8" fmla="*/ 29111 w 3460763"/>
              <a:gd name="connsiteY8" fmla="*/ 403817 h 2819455"/>
              <a:gd name="connsiteX9" fmla="*/ 536 w 3460763"/>
              <a:gd name="connsiteY9" fmla="*/ 1242017 h 2819455"/>
              <a:gd name="connsiteX10" fmla="*/ 48161 w 3460763"/>
              <a:gd name="connsiteY10" fmla="*/ 1765892 h 2819455"/>
              <a:gd name="connsiteX11" fmla="*/ 105311 w 3460763"/>
              <a:gd name="connsiteY11" fmla="*/ 2004017 h 2819455"/>
              <a:gd name="connsiteX12" fmla="*/ 248186 w 3460763"/>
              <a:gd name="connsiteY12" fmla="*/ 2118317 h 2819455"/>
              <a:gd name="connsiteX13" fmla="*/ 429161 w 3460763"/>
              <a:gd name="connsiteY13" fmla="*/ 2184992 h 2819455"/>
              <a:gd name="connsiteX14" fmla="*/ 486311 w 3460763"/>
              <a:gd name="connsiteY14" fmla="*/ 2480267 h 2819455"/>
              <a:gd name="connsiteX15" fmla="*/ 533936 w 3460763"/>
              <a:gd name="connsiteY15" fmla="*/ 2775542 h 2819455"/>
              <a:gd name="connsiteX16" fmla="*/ 552986 w 3460763"/>
              <a:gd name="connsiteY16" fmla="*/ 2797767 h 2819455"/>
              <a:gd name="connsiteX17" fmla="*/ 594261 w 3460763"/>
              <a:gd name="connsiteY17" fmla="*/ 2578692 h 2819455"/>
              <a:gd name="connsiteX18" fmla="*/ 632361 w 3460763"/>
              <a:gd name="connsiteY18" fmla="*/ 2404067 h 2819455"/>
              <a:gd name="connsiteX19" fmla="*/ 733961 w 3460763"/>
              <a:gd name="connsiteY19" fmla="*/ 2232617 h 2819455"/>
              <a:gd name="connsiteX20" fmla="*/ 819686 w 3460763"/>
              <a:gd name="connsiteY20" fmla="*/ 2184992 h 2819455"/>
              <a:gd name="connsiteX21" fmla="*/ 962561 w 3460763"/>
              <a:gd name="connsiteY21" fmla="*/ 2175467 h 2819455"/>
              <a:gd name="connsiteX22" fmla="*/ 1267361 w 3460763"/>
              <a:gd name="connsiteY22" fmla="*/ 2184992 h 2819455"/>
              <a:gd name="connsiteX23" fmla="*/ 1610261 w 3460763"/>
              <a:gd name="connsiteY23" fmla="*/ 2204042 h 2819455"/>
              <a:gd name="connsiteX24" fmla="*/ 2248436 w 3460763"/>
              <a:gd name="connsiteY24" fmla="*/ 2184992 h 2819455"/>
              <a:gd name="connsiteX25" fmla="*/ 2562761 w 3460763"/>
              <a:gd name="connsiteY25" fmla="*/ 2184992 h 2819455"/>
              <a:gd name="connsiteX26" fmla="*/ 2829461 w 3460763"/>
              <a:gd name="connsiteY26" fmla="*/ 2146892 h 2819455"/>
              <a:gd name="connsiteX27" fmla="*/ 3000911 w 3460763"/>
              <a:gd name="connsiteY27" fmla="*/ 2023067 h 2819455"/>
              <a:gd name="connsiteX28" fmla="*/ 3143786 w 3460763"/>
              <a:gd name="connsiteY28" fmla="*/ 1794467 h 2819455"/>
              <a:gd name="connsiteX29" fmla="*/ 3258086 w 3460763"/>
              <a:gd name="connsiteY29" fmla="*/ 1556342 h 2819455"/>
              <a:gd name="connsiteX30" fmla="*/ 3353336 w 3460763"/>
              <a:gd name="connsiteY30" fmla="*/ 1203917 h 2819455"/>
              <a:gd name="connsiteX31" fmla="*/ 3420011 w 3460763"/>
              <a:gd name="connsiteY31" fmla="*/ 899117 h 2819455"/>
              <a:gd name="connsiteX32" fmla="*/ 3458111 w 3460763"/>
              <a:gd name="connsiteY32" fmla="*/ 518117 h 2819455"/>
              <a:gd name="connsiteX0" fmla="*/ 3458111 w 3460670"/>
              <a:gd name="connsiteY0" fmla="*/ 518117 h 2819455"/>
              <a:gd name="connsiteX1" fmla="*/ 3448586 w 3460670"/>
              <a:gd name="connsiteY1" fmla="*/ 251417 h 2819455"/>
              <a:gd name="connsiteX2" fmla="*/ 3379529 w 3460670"/>
              <a:gd name="connsiteY2" fmla="*/ 148229 h 2819455"/>
              <a:gd name="connsiteX3" fmla="*/ 3124736 w 3460670"/>
              <a:gd name="connsiteY3" fmla="*/ 99017 h 2819455"/>
              <a:gd name="connsiteX4" fmla="*/ 2000786 w 3460670"/>
              <a:gd name="connsiteY4" fmla="*/ 3767 h 2819455"/>
              <a:gd name="connsiteX5" fmla="*/ 810161 w 3460670"/>
              <a:gd name="connsiteY5" fmla="*/ 22817 h 2819455"/>
              <a:gd name="connsiteX6" fmla="*/ 359311 w 3460670"/>
              <a:gd name="connsiteY6" fmla="*/ 57742 h 2819455"/>
              <a:gd name="connsiteX7" fmla="*/ 124361 w 3460670"/>
              <a:gd name="connsiteY7" fmla="*/ 149817 h 2819455"/>
              <a:gd name="connsiteX8" fmla="*/ 29111 w 3460670"/>
              <a:gd name="connsiteY8" fmla="*/ 403817 h 2819455"/>
              <a:gd name="connsiteX9" fmla="*/ 536 w 3460670"/>
              <a:gd name="connsiteY9" fmla="*/ 1242017 h 2819455"/>
              <a:gd name="connsiteX10" fmla="*/ 48161 w 3460670"/>
              <a:gd name="connsiteY10" fmla="*/ 1765892 h 2819455"/>
              <a:gd name="connsiteX11" fmla="*/ 105311 w 3460670"/>
              <a:gd name="connsiteY11" fmla="*/ 2004017 h 2819455"/>
              <a:gd name="connsiteX12" fmla="*/ 248186 w 3460670"/>
              <a:gd name="connsiteY12" fmla="*/ 2118317 h 2819455"/>
              <a:gd name="connsiteX13" fmla="*/ 429161 w 3460670"/>
              <a:gd name="connsiteY13" fmla="*/ 2184992 h 2819455"/>
              <a:gd name="connsiteX14" fmla="*/ 486311 w 3460670"/>
              <a:gd name="connsiteY14" fmla="*/ 2480267 h 2819455"/>
              <a:gd name="connsiteX15" fmla="*/ 533936 w 3460670"/>
              <a:gd name="connsiteY15" fmla="*/ 2775542 h 2819455"/>
              <a:gd name="connsiteX16" fmla="*/ 552986 w 3460670"/>
              <a:gd name="connsiteY16" fmla="*/ 2797767 h 2819455"/>
              <a:gd name="connsiteX17" fmla="*/ 594261 w 3460670"/>
              <a:gd name="connsiteY17" fmla="*/ 2578692 h 2819455"/>
              <a:gd name="connsiteX18" fmla="*/ 632361 w 3460670"/>
              <a:gd name="connsiteY18" fmla="*/ 2404067 h 2819455"/>
              <a:gd name="connsiteX19" fmla="*/ 733961 w 3460670"/>
              <a:gd name="connsiteY19" fmla="*/ 2232617 h 2819455"/>
              <a:gd name="connsiteX20" fmla="*/ 819686 w 3460670"/>
              <a:gd name="connsiteY20" fmla="*/ 2184992 h 2819455"/>
              <a:gd name="connsiteX21" fmla="*/ 962561 w 3460670"/>
              <a:gd name="connsiteY21" fmla="*/ 2175467 h 2819455"/>
              <a:gd name="connsiteX22" fmla="*/ 1267361 w 3460670"/>
              <a:gd name="connsiteY22" fmla="*/ 2184992 h 2819455"/>
              <a:gd name="connsiteX23" fmla="*/ 1610261 w 3460670"/>
              <a:gd name="connsiteY23" fmla="*/ 2204042 h 2819455"/>
              <a:gd name="connsiteX24" fmla="*/ 2248436 w 3460670"/>
              <a:gd name="connsiteY24" fmla="*/ 2184992 h 2819455"/>
              <a:gd name="connsiteX25" fmla="*/ 2562761 w 3460670"/>
              <a:gd name="connsiteY25" fmla="*/ 2184992 h 2819455"/>
              <a:gd name="connsiteX26" fmla="*/ 2829461 w 3460670"/>
              <a:gd name="connsiteY26" fmla="*/ 2146892 h 2819455"/>
              <a:gd name="connsiteX27" fmla="*/ 3000911 w 3460670"/>
              <a:gd name="connsiteY27" fmla="*/ 2023067 h 2819455"/>
              <a:gd name="connsiteX28" fmla="*/ 3143786 w 3460670"/>
              <a:gd name="connsiteY28" fmla="*/ 1794467 h 2819455"/>
              <a:gd name="connsiteX29" fmla="*/ 3258086 w 3460670"/>
              <a:gd name="connsiteY29" fmla="*/ 1556342 h 2819455"/>
              <a:gd name="connsiteX30" fmla="*/ 3353336 w 3460670"/>
              <a:gd name="connsiteY30" fmla="*/ 1203917 h 2819455"/>
              <a:gd name="connsiteX31" fmla="*/ 3420011 w 3460670"/>
              <a:gd name="connsiteY31" fmla="*/ 899117 h 2819455"/>
              <a:gd name="connsiteX32" fmla="*/ 3458111 w 3460670"/>
              <a:gd name="connsiteY32" fmla="*/ 518117 h 2819455"/>
              <a:gd name="connsiteX0" fmla="*/ 3458111 w 3460670"/>
              <a:gd name="connsiteY0" fmla="*/ 518117 h 2819455"/>
              <a:gd name="connsiteX1" fmla="*/ 3448586 w 3460670"/>
              <a:gd name="connsiteY1" fmla="*/ 251417 h 2819455"/>
              <a:gd name="connsiteX2" fmla="*/ 3379529 w 3460670"/>
              <a:gd name="connsiteY2" fmla="*/ 143467 h 2819455"/>
              <a:gd name="connsiteX3" fmla="*/ 3124736 w 3460670"/>
              <a:gd name="connsiteY3" fmla="*/ 99017 h 2819455"/>
              <a:gd name="connsiteX4" fmla="*/ 2000786 w 3460670"/>
              <a:gd name="connsiteY4" fmla="*/ 3767 h 2819455"/>
              <a:gd name="connsiteX5" fmla="*/ 810161 w 3460670"/>
              <a:gd name="connsiteY5" fmla="*/ 22817 h 2819455"/>
              <a:gd name="connsiteX6" fmla="*/ 359311 w 3460670"/>
              <a:gd name="connsiteY6" fmla="*/ 57742 h 2819455"/>
              <a:gd name="connsiteX7" fmla="*/ 124361 w 3460670"/>
              <a:gd name="connsiteY7" fmla="*/ 149817 h 2819455"/>
              <a:gd name="connsiteX8" fmla="*/ 29111 w 3460670"/>
              <a:gd name="connsiteY8" fmla="*/ 403817 h 2819455"/>
              <a:gd name="connsiteX9" fmla="*/ 536 w 3460670"/>
              <a:gd name="connsiteY9" fmla="*/ 1242017 h 2819455"/>
              <a:gd name="connsiteX10" fmla="*/ 48161 w 3460670"/>
              <a:gd name="connsiteY10" fmla="*/ 1765892 h 2819455"/>
              <a:gd name="connsiteX11" fmla="*/ 105311 w 3460670"/>
              <a:gd name="connsiteY11" fmla="*/ 2004017 h 2819455"/>
              <a:gd name="connsiteX12" fmla="*/ 248186 w 3460670"/>
              <a:gd name="connsiteY12" fmla="*/ 2118317 h 2819455"/>
              <a:gd name="connsiteX13" fmla="*/ 429161 w 3460670"/>
              <a:gd name="connsiteY13" fmla="*/ 2184992 h 2819455"/>
              <a:gd name="connsiteX14" fmla="*/ 486311 w 3460670"/>
              <a:gd name="connsiteY14" fmla="*/ 2480267 h 2819455"/>
              <a:gd name="connsiteX15" fmla="*/ 533936 w 3460670"/>
              <a:gd name="connsiteY15" fmla="*/ 2775542 h 2819455"/>
              <a:gd name="connsiteX16" fmla="*/ 552986 w 3460670"/>
              <a:gd name="connsiteY16" fmla="*/ 2797767 h 2819455"/>
              <a:gd name="connsiteX17" fmla="*/ 594261 w 3460670"/>
              <a:gd name="connsiteY17" fmla="*/ 2578692 h 2819455"/>
              <a:gd name="connsiteX18" fmla="*/ 632361 w 3460670"/>
              <a:gd name="connsiteY18" fmla="*/ 2404067 h 2819455"/>
              <a:gd name="connsiteX19" fmla="*/ 733961 w 3460670"/>
              <a:gd name="connsiteY19" fmla="*/ 2232617 h 2819455"/>
              <a:gd name="connsiteX20" fmla="*/ 819686 w 3460670"/>
              <a:gd name="connsiteY20" fmla="*/ 2184992 h 2819455"/>
              <a:gd name="connsiteX21" fmla="*/ 962561 w 3460670"/>
              <a:gd name="connsiteY21" fmla="*/ 2175467 h 2819455"/>
              <a:gd name="connsiteX22" fmla="*/ 1267361 w 3460670"/>
              <a:gd name="connsiteY22" fmla="*/ 2184992 h 2819455"/>
              <a:gd name="connsiteX23" fmla="*/ 1610261 w 3460670"/>
              <a:gd name="connsiteY23" fmla="*/ 2204042 h 2819455"/>
              <a:gd name="connsiteX24" fmla="*/ 2248436 w 3460670"/>
              <a:gd name="connsiteY24" fmla="*/ 2184992 h 2819455"/>
              <a:gd name="connsiteX25" fmla="*/ 2562761 w 3460670"/>
              <a:gd name="connsiteY25" fmla="*/ 2184992 h 2819455"/>
              <a:gd name="connsiteX26" fmla="*/ 2829461 w 3460670"/>
              <a:gd name="connsiteY26" fmla="*/ 2146892 h 2819455"/>
              <a:gd name="connsiteX27" fmla="*/ 3000911 w 3460670"/>
              <a:gd name="connsiteY27" fmla="*/ 2023067 h 2819455"/>
              <a:gd name="connsiteX28" fmla="*/ 3143786 w 3460670"/>
              <a:gd name="connsiteY28" fmla="*/ 1794467 h 2819455"/>
              <a:gd name="connsiteX29" fmla="*/ 3258086 w 3460670"/>
              <a:gd name="connsiteY29" fmla="*/ 1556342 h 2819455"/>
              <a:gd name="connsiteX30" fmla="*/ 3353336 w 3460670"/>
              <a:gd name="connsiteY30" fmla="*/ 1203917 h 2819455"/>
              <a:gd name="connsiteX31" fmla="*/ 3420011 w 3460670"/>
              <a:gd name="connsiteY31" fmla="*/ 899117 h 2819455"/>
              <a:gd name="connsiteX32" fmla="*/ 3458111 w 3460670"/>
              <a:gd name="connsiteY32" fmla="*/ 518117 h 2819455"/>
              <a:gd name="connsiteX0" fmla="*/ 3458111 w 3460670"/>
              <a:gd name="connsiteY0" fmla="*/ 518117 h 2819455"/>
              <a:gd name="connsiteX1" fmla="*/ 3448586 w 3460670"/>
              <a:gd name="connsiteY1" fmla="*/ 251417 h 2819455"/>
              <a:gd name="connsiteX2" fmla="*/ 3379529 w 3460670"/>
              <a:gd name="connsiteY2" fmla="*/ 143467 h 2819455"/>
              <a:gd name="connsiteX3" fmla="*/ 3124736 w 3460670"/>
              <a:gd name="connsiteY3" fmla="*/ 99017 h 2819455"/>
              <a:gd name="connsiteX4" fmla="*/ 2000786 w 3460670"/>
              <a:gd name="connsiteY4" fmla="*/ 3767 h 2819455"/>
              <a:gd name="connsiteX5" fmla="*/ 810161 w 3460670"/>
              <a:gd name="connsiteY5" fmla="*/ 22817 h 2819455"/>
              <a:gd name="connsiteX6" fmla="*/ 359311 w 3460670"/>
              <a:gd name="connsiteY6" fmla="*/ 57742 h 2819455"/>
              <a:gd name="connsiteX7" fmla="*/ 124361 w 3460670"/>
              <a:gd name="connsiteY7" fmla="*/ 149817 h 2819455"/>
              <a:gd name="connsiteX8" fmla="*/ 29111 w 3460670"/>
              <a:gd name="connsiteY8" fmla="*/ 403817 h 2819455"/>
              <a:gd name="connsiteX9" fmla="*/ 536 w 3460670"/>
              <a:gd name="connsiteY9" fmla="*/ 1242017 h 2819455"/>
              <a:gd name="connsiteX10" fmla="*/ 48161 w 3460670"/>
              <a:gd name="connsiteY10" fmla="*/ 1765892 h 2819455"/>
              <a:gd name="connsiteX11" fmla="*/ 105311 w 3460670"/>
              <a:gd name="connsiteY11" fmla="*/ 2004017 h 2819455"/>
              <a:gd name="connsiteX12" fmla="*/ 248186 w 3460670"/>
              <a:gd name="connsiteY12" fmla="*/ 2118317 h 2819455"/>
              <a:gd name="connsiteX13" fmla="*/ 429161 w 3460670"/>
              <a:gd name="connsiteY13" fmla="*/ 2184992 h 2819455"/>
              <a:gd name="connsiteX14" fmla="*/ 486311 w 3460670"/>
              <a:gd name="connsiteY14" fmla="*/ 2480267 h 2819455"/>
              <a:gd name="connsiteX15" fmla="*/ 533936 w 3460670"/>
              <a:gd name="connsiteY15" fmla="*/ 2775542 h 2819455"/>
              <a:gd name="connsiteX16" fmla="*/ 552986 w 3460670"/>
              <a:gd name="connsiteY16" fmla="*/ 2797767 h 2819455"/>
              <a:gd name="connsiteX17" fmla="*/ 594261 w 3460670"/>
              <a:gd name="connsiteY17" fmla="*/ 2578692 h 2819455"/>
              <a:gd name="connsiteX18" fmla="*/ 632361 w 3460670"/>
              <a:gd name="connsiteY18" fmla="*/ 2404067 h 2819455"/>
              <a:gd name="connsiteX19" fmla="*/ 733961 w 3460670"/>
              <a:gd name="connsiteY19" fmla="*/ 2232617 h 2819455"/>
              <a:gd name="connsiteX20" fmla="*/ 819686 w 3460670"/>
              <a:gd name="connsiteY20" fmla="*/ 2184992 h 2819455"/>
              <a:gd name="connsiteX21" fmla="*/ 962561 w 3460670"/>
              <a:gd name="connsiteY21" fmla="*/ 2175467 h 2819455"/>
              <a:gd name="connsiteX22" fmla="*/ 1267361 w 3460670"/>
              <a:gd name="connsiteY22" fmla="*/ 2184992 h 2819455"/>
              <a:gd name="connsiteX23" fmla="*/ 1610261 w 3460670"/>
              <a:gd name="connsiteY23" fmla="*/ 2204042 h 2819455"/>
              <a:gd name="connsiteX24" fmla="*/ 2248436 w 3460670"/>
              <a:gd name="connsiteY24" fmla="*/ 2184992 h 2819455"/>
              <a:gd name="connsiteX25" fmla="*/ 2562761 w 3460670"/>
              <a:gd name="connsiteY25" fmla="*/ 2184992 h 2819455"/>
              <a:gd name="connsiteX26" fmla="*/ 2829461 w 3460670"/>
              <a:gd name="connsiteY26" fmla="*/ 2146892 h 2819455"/>
              <a:gd name="connsiteX27" fmla="*/ 3000911 w 3460670"/>
              <a:gd name="connsiteY27" fmla="*/ 2023067 h 2819455"/>
              <a:gd name="connsiteX28" fmla="*/ 3143786 w 3460670"/>
              <a:gd name="connsiteY28" fmla="*/ 1794467 h 2819455"/>
              <a:gd name="connsiteX29" fmla="*/ 3258086 w 3460670"/>
              <a:gd name="connsiteY29" fmla="*/ 1556342 h 2819455"/>
              <a:gd name="connsiteX30" fmla="*/ 3353336 w 3460670"/>
              <a:gd name="connsiteY30" fmla="*/ 1203917 h 2819455"/>
              <a:gd name="connsiteX31" fmla="*/ 3420011 w 3460670"/>
              <a:gd name="connsiteY31" fmla="*/ 899117 h 2819455"/>
              <a:gd name="connsiteX32" fmla="*/ 3458111 w 3460670"/>
              <a:gd name="connsiteY32" fmla="*/ 518117 h 28194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3460670" h="2819455">
                <a:moveTo>
                  <a:pt x="3458111" y="518117"/>
                </a:moveTo>
                <a:cubicBezTo>
                  <a:pt x="3462873" y="410167"/>
                  <a:pt x="3461683" y="313859"/>
                  <a:pt x="3448586" y="251417"/>
                </a:cubicBezTo>
                <a:cubicBezTo>
                  <a:pt x="3435489" y="188975"/>
                  <a:pt x="3433504" y="172835"/>
                  <a:pt x="3379529" y="143467"/>
                </a:cubicBezTo>
                <a:cubicBezTo>
                  <a:pt x="3325554" y="114099"/>
                  <a:pt x="3354526" y="122300"/>
                  <a:pt x="3124736" y="99017"/>
                </a:cubicBezTo>
                <a:cubicBezTo>
                  <a:pt x="2894946" y="75734"/>
                  <a:pt x="2386548" y="16467"/>
                  <a:pt x="2000786" y="3767"/>
                </a:cubicBezTo>
                <a:cubicBezTo>
                  <a:pt x="1615024" y="-8933"/>
                  <a:pt x="1083740" y="13821"/>
                  <a:pt x="810161" y="22817"/>
                </a:cubicBezTo>
                <a:cubicBezTo>
                  <a:pt x="536582" y="31813"/>
                  <a:pt x="473611" y="36575"/>
                  <a:pt x="359311" y="57742"/>
                </a:cubicBezTo>
                <a:cubicBezTo>
                  <a:pt x="245011" y="78909"/>
                  <a:pt x="179394" y="92138"/>
                  <a:pt x="124361" y="149817"/>
                </a:cubicBezTo>
                <a:cubicBezTo>
                  <a:pt x="69328" y="207496"/>
                  <a:pt x="49748" y="221784"/>
                  <a:pt x="29111" y="403817"/>
                </a:cubicBezTo>
                <a:cubicBezTo>
                  <a:pt x="8474" y="585850"/>
                  <a:pt x="-2639" y="1015005"/>
                  <a:pt x="536" y="1242017"/>
                </a:cubicBezTo>
                <a:cubicBezTo>
                  <a:pt x="3711" y="1469029"/>
                  <a:pt x="30698" y="1638892"/>
                  <a:pt x="48161" y="1765892"/>
                </a:cubicBezTo>
                <a:cubicBezTo>
                  <a:pt x="65623" y="1892892"/>
                  <a:pt x="71974" y="1945280"/>
                  <a:pt x="105311" y="2004017"/>
                </a:cubicBezTo>
                <a:cubicBezTo>
                  <a:pt x="138648" y="2062754"/>
                  <a:pt x="194211" y="2088155"/>
                  <a:pt x="248186" y="2118317"/>
                </a:cubicBezTo>
                <a:cubicBezTo>
                  <a:pt x="302161" y="2148480"/>
                  <a:pt x="389473" y="2124667"/>
                  <a:pt x="429161" y="2184992"/>
                </a:cubicBezTo>
                <a:cubicBezTo>
                  <a:pt x="468849" y="2245317"/>
                  <a:pt x="468849" y="2381842"/>
                  <a:pt x="486311" y="2480267"/>
                </a:cubicBezTo>
                <a:cubicBezTo>
                  <a:pt x="503774" y="2578692"/>
                  <a:pt x="522824" y="2722625"/>
                  <a:pt x="533936" y="2775542"/>
                </a:cubicBezTo>
                <a:cubicBezTo>
                  <a:pt x="545049" y="2828459"/>
                  <a:pt x="542932" y="2830575"/>
                  <a:pt x="552986" y="2797767"/>
                </a:cubicBezTo>
                <a:cubicBezTo>
                  <a:pt x="563040" y="2764959"/>
                  <a:pt x="581032" y="2644309"/>
                  <a:pt x="594261" y="2578692"/>
                </a:cubicBezTo>
                <a:cubicBezTo>
                  <a:pt x="607490" y="2513075"/>
                  <a:pt x="609078" y="2461746"/>
                  <a:pt x="632361" y="2404067"/>
                </a:cubicBezTo>
                <a:cubicBezTo>
                  <a:pt x="655644" y="2346388"/>
                  <a:pt x="702740" y="2269130"/>
                  <a:pt x="733961" y="2232617"/>
                </a:cubicBezTo>
                <a:cubicBezTo>
                  <a:pt x="765182" y="2196105"/>
                  <a:pt x="781586" y="2194517"/>
                  <a:pt x="819686" y="2184992"/>
                </a:cubicBezTo>
                <a:cubicBezTo>
                  <a:pt x="857786" y="2175467"/>
                  <a:pt x="887949" y="2175467"/>
                  <a:pt x="962561" y="2175467"/>
                </a:cubicBezTo>
                <a:cubicBezTo>
                  <a:pt x="1037173" y="2175467"/>
                  <a:pt x="1159411" y="2180230"/>
                  <a:pt x="1267361" y="2184992"/>
                </a:cubicBezTo>
                <a:cubicBezTo>
                  <a:pt x="1375311" y="2189754"/>
                  <a:pt x="1446749" y="2204042"/>
                  <a:pt x="1610261" y="2204042"/>
                </a:cubicBezTo>
                <a:cubicBezTo>
                  <a:pt x="1773773" y="2204042"/>
                  <a:pt x="2089686" y="2188167"/>
                  <a:pt x="2248436" y="2184992"/>
                </a:cubicBezTo>
                <a:cubicBezTo>
                  <a:pt x="2407186" y="2181817"/>
                  <a:pt x="2465924" y="2191342"/>
                  <a:pt x="2562761" y="2184992"/>
                </a:cubicBezTo>
                <a:cubicBezTo>
                  <a:pt x="2659598" y="2178642"/>
                  <a:pt x="2756436" y="2173880"/>
                  <a:pt x="2829461" y="2146892"/>
                </a:cubicBezTo>
                <a:cubicBezTo>
                  <a:pt x="2902486" y="2119905"/>
                  <a:pt x="2948524" y="2081804"/>
                  <a:pt x="3000911" y="2023067"/>
                </a:cubicBezTo>
                <a:cubicBezTo>
                  <a:pt x="3053298" y="1964330"/>
                  <a:pt x="3100924" y="1872254"/>
                  <a:pt x="3143786" y="1794467"/>
                </a:cubicBezTo>
                <a:cubicBezTo>
                  <a:pt x="3186648" y="1716680"/>
                  <a:pt x="3223161" y="1654767"/>
                  <a:pt x="3258086" y="1556342"/>
                </a:cubicBezTo>
                <a:cubicBezTo>
                  <a:pt x="3293011" y="1457917"/>
                  <a:pt x="3323174" y="1313454"/>
                  <a:pt x="3353336" y="1203917"/>
                </a:cubicBezTo>
                <a:cubicBezTo>
                  <a:pt x="3383498" y="1094380"/>
                  <a:pt x="3402549" y="1013417"/>
                  <a:pt x="3420011" y="899117"/>
                </a:cubicBezTo>
                <a:cubicBezTo>
                  <a:pt x="3437473" y="784817"/>
                  <a:pt x="3453349" y="626067"/>
                  <a:pt x="3458111" y="518117"/>
                </a:cubicBezTo>
                <a:close/>
              </a:path>
            </a:pathLst>
          </a:custGeom>
          <a:solidFill>
            <a:srgbClr val="FF5052"/>
          </a:solidFill>
          <a:ln w="57150" cap="rnd">
            <a:solidFill>
              <a:srgbClr val="D24345"/>
            </a:solidFill>
            <a:round/>
          </a:ln>
          <a:effectLst>
            <a:outerShdw blurRad="63500" sx="102000" sy="102000" algn="ctr" rotWithShape="0">
              <a:schemeClr val="bg2">
                <a:lumMod val="25000"/>
                <a:alpha val="40000"/>
              </a:schemeClr>
            </a:outerShdw>
          </a:effectLst>
          <a:scene3d>
            <a:camera prst="orthographicFront"/>
            <a:lightRig rig="threePt" dir="t"/>
          </a:scene3d>
          <a:sp3d extrusionH="6350" contourW="38100">
            <a:extrusionClr>
              <a:schemeClr val="tx1"/>
            </a:extrusionClr>
            <a:contourClr>
              <a:schemeClr val="bg1"/>
            </a:contourClr>
          </a:sp3d>
        </p:spPr>
        <p:style>
          <a:lnRef idx="2">
            <a:schemeClr val="accent1">
              <a:shade val="50000"/>
            </a:schemeClr>
          </a:lnRef>
          <a:fillRef idx="1">
            <a:schemeClr val="accent1"/>
          </a:fillRef>
          <a:effectRef idx="0">
            <a:schemeClr val="accent1"/>
          </a:effectRef>
          <a:fontRef idx="minor">
            <a:schemeClr val="lt1"/>
          </a:fontRef>
        </p:style>
        <p:txBody>
          <a:bodyPr tIns="0" rIns="180000" bIns="640080" rtlCol="0" anchor="ctr"/>
          <a:lstStyle/>
          <a:p>
            <a:pPr algn="ctr"/>
            <a:r>
              <a:rPr lang="he-IL" sz="2800" dirty="0">
                <a:latin typeface="Calibri" panose="020F0502020204030204" pitchFamily="34" charset="0"/>
                <a:cs typeface="Calibri" panose="020F0502020204030204" pitchFamily="34" charset="0"/>
              </a:rPr>
              <a:t>אֲנִי קֹדֶם חִבַּרְתִי אֶת הַסְכוּם שֶהוּא קִבֵּל. אַחַר כָּךְ חִסַרְתִי אֶת הַסְכוּם שֶהוּא שִלֵם.</a:t>
            </a:r>
          </a:p>
        </p:txBody>
      </p:sp>
      <p:sp>
        <p:nvSpPr>
          <p:cNvPr id="4" name="תיבת טקסט 3">
            <a:extLst>
              <a:ext uri="{FF2B5EF4-FFF2-40B4-BE49-F238E27FC236}">
                <a16:creationId xmlns:a16="http://schemas.microsoft.com/office/drawing/2014/main" id="{998AAA0F-3A8A-4598-B6BB-8609E38BD524}"/>
              </a:ext>
            </a:extLst>
          </p:cNvPr>
          <p:cNvSpPr txBox="1"/>
          <p:nvPr/>
        </p:nvSpPr>
        <p:spPr>
          <a:xfrm>
            <a:off x="8984285" y="5105294"/>
            <a:ext cx="1784463" cy="523220"/>
          </a:xfrm>
          <a:prstGeom prst="rect">
            <a:avLst/>
          </a:prstGeom>
          <a:noFill/>
        </p:spPr>
        <p:txBody>
          <a:bodyPr wrap="none" rtlCol="1">
            <a:spAutoFit/>
          </a:bodyPr>
          <a:lstStyle/>
          <a:p>
            <a:pPr algn="l" rtl="0"/>
            <a:r>
              <a:rPr lang="en-US" sz="2800" dirty="0">
                <a:latin typeface="Calibri" panose="020F0502020204030204" pitchFamily="34" charset="0"/>
                <a:cs typeface="Calibri" panose="020F0502020204030204" pitchFamily="34" charset="0"/>
              </a:rPr>
              <a:t>15 – 4 = 11</a:t>
            </a:r>
            <a:endParaRPr lang="he-IL" sz="2800" dirty="0">
              <a:latin typeface="Calibri" panose="020F0502020204030204" pitchFamily="34" charset="0"/>
              <a:cs typeface="Calibri" panose="020F0502020204030204" pitchFamily="34" charset="0"/>
            </a:endParaRPr>
          </a:p>
        </p:txBody>
      </p:sp>
      <p:sp>
        <p:nvSpPr>
          <p:cNvPr id="19" name="תיבת טקסט 18">
            <a:extLst>
              <a:ext uri="{FF2B5EF4-FFF2-40B4-BE49-F238E27FC236}">
                <a16:creationId xmlns:a16="http://schemas.microsoft.com/office/drawing/2014/main" id="{8D8B8714-86C1-4BD5-AC93-1F28A3EC7ED7}"/>
              </a:ext>
            </a:extLst>
          </p:cNvPr>
          <p:cNvSpPr txBox="1"/>
          <p:nvPr/>
        </p:nvSpPr>
        <p:spPr>
          <a:xfrm>
            <a:off x="8984285" y="5561378"/>
            <a:ext cx="1702710" cy="523220"/>
          </a:xfrm>
          <a:prstGeom prst="rect">
            <a:avLst/>
          </a:prstGeom>
          <a:noFill/>
        </p:spPr>
        <p:txBody>
          <a:bodyPr wrap="none" rtlCol="1">
            <a:spAutoFit/>
          </a:bodyPr>
          <a:lstStyle/>
          <a:p>
            <a:pPr algn="l" rtl="0"/>
            <a:r>
              <a:rPr lang="en-US" sz="2800" dirty="0">
                <a:latin typeface="Calibri" panose="020F0502020204030204" pitchFamily="34" charset="0"/>
                <a:cs typeface="Calibri" panose="020F0502020204030204" pitchFamily="34" charset="0"/>
              </a:rPr>
              <a:t>11 + 5 =16</a:t>
            </a:r>
            <a:endParaRPr lang="he-IL" sz="2800" dirty="0">
              <a:latin typeface="Calibri" panose="020F0502020204030204" pitchFamily="34" charset="0"/>
              <a:cs typeface="Calibri" panose="020F0502020204030204" pitchFamily="34" charset="0"/>
            </a:endParaRPr>
          </a:p>
        </p:txBody>
      </p:sp>
      <p:sp>
        <p:nvSpPr>
          <p:cNvPr id="20" name="תיבת טקסט 19">
            <a:extLst>
              <a:ext uri="{FF2B5EF4-FFF2-40B4-BE49-F238E27FC236}">
                <a16:creationId xmlns:a16="http://schemas.microsoft.com/office/drawing/2014/main" id="{3EC46B8A-CC3C-4303-AE52-5097C28A0C4A}"/>
              </a:ext>
            </a:extLst>
          </p:cNvPr>
          <p:cNvSpPr txBox="1"/>
          <p:nvPr/>
        </p:nvSpPr>
        <p:spPr>
          <a:xfrm>
            <a:off x="1953920" y="4450176"/>
            <a:ext cx="1702710" cy="523220"/>
          </a:xfrm>
          <a:prstGeom prst="rect">
            <a:avLst/>
          </a:prstGeom>
          <a:noFill/>
        </p:spPr>
        <p:txBody>
          <a:bodyPr wrap="none" rtlCol="1">
            <a:spAutoFit/>
          </a:bodyPr>
          <a:lstStyle/>
          <a:p>
            <a:pPr algn="l" rtl="0"/>
            <a:r>
              <a:rPr lang="en-US" sz="2800" dirty="0">
                <a:latin typeface="Calibri" panose="020F0502020204030204" pitchFamily="34" charset="0"/>
                <a:cs typeface="Calibri" panose="020F0502020204030204" pitchFamily="34" charset="0"/>
              </a:rPr>
              <a:t>15+ 5 = 20</a:t>
            </a:r>
            <a:endParaRPr lang="he-IL" sz="2800" dirty="0">
              <a:latin typeface="Calibri" panose="020F0502020204030204" pitchFamily="34" charset="0"/>
              <a:cs typeface="Calibri" panose="020F0502020204030204" pitchFamily="34" charset="0"/>
            </a:endParaRPr>
          </a:p>
        </p:txBody>
      </p:sp>
      <p:sp>
        <p:nvSpPr>
          <p:cNvPr id="21" name="תיבת טקסט 20">
            <a:extLst>
              <a:ext uri="{FF2B5EF4-FFF2-40B4-BE49-F238E27FC236}">
                <a16:creationId xmlns:a16="http://schemas.microsoft.com/office/drawing/2014/main" id="{9C47EEEE-C6F1-4184-BF87-6EBCDDED80B8}"/>
              </a:ext>
            </a:extLst>
          </p:cNvPr>
          <p:cNvSpPr txBox="1"/>
          <p:nvPr/>
        </p:nvSpPr>
        <p:spPr>
          <a:xfrm>
            <a:off x="1953920" y="4906260"/>
            <a:ext cx="1633781" cy="523220"/>
          </a:xfrm>
          <a:prstGeom prst="rect">
            <a:avLst/>
          </a:prstGeom>
          <a:noFill/>
        </p:spPr>
        <p:txBody>
          <a:bodyPr wrap="none" rtlCol="1">
            <a:spAutoFit/>
          </a:bodyPr>
          <a:lstStyle/>
          <a:p>
            <a:pPr algn="l" rtl="0"/>
            <a:r>
              <a:rPr lang="en-US" sz="2800" dirty="0">
                <a:latin typeface="Calibri" panose="020F0502020204030204" pitchFamily="34" charset="0"/>
                <a:cs typeface="Calibri" panose="020F0502020204030204" pitchFamily="34" charset="0"/>
              </a:rPr>
              <a:t>20 - 4 =16</a:t>
            </a:r>
            <a:endParaRPr lang="he-IL" sz="2800" dirty="0">
              <a:latin typeface="Calibri" panose="020F0502020204030204" pitchFamily="34" charset="0"/>
              <a:cs typeface="Calibri" panose="020F0502020204030204" pitchFamily="34" charset="0"/>
            </a:endParaRPr>
          </a:p>
        </p:txBody>
      </p:sp>
      <p:sp>
        <p:nvSpPr>
          <p:cNvPr id="22" name="תיבת טקסט 21">
            <a:extLst>
              <a:ext uri="{FF2B5EF4-FFF2-40B4-BE49-F238E27FC236}">
                <a16:creationId xmlns:a16="http://schemas.microsoft.com/office/drawing/2014/main" id="{26119723-4240-473D-8AA9-A09CCD21ADDE}"/>
              </a:ext>
            </a:extLst>
          </p:cNvPr>
          <p:cNvSpPr txBox="1"/>
          <p:nvPr/>
        </p:nvSpPr>
        <p:spPr>
          <a:xfrm>
            <a:off x="8553552" y="1881945"/>
            <a:ext cx="3365024" cy="523220"/>
          </a:xfrm>
          <a:prstGeom prst="rect">
            <a:avLst/>
          </a:prstGeom>
          <a:noFill/>
        </p:spPr>
        <p:txBody>
          <a:bodyPr wrap="none" rtlCol="1">
            <a:spAutoFit/>
          </a:bodyPr>
          <a:lstStyle/>
          <a:p>
            <a:r>
              <a:rPr lang="he-IL" sz="2800" dirty="0">
                <a:latin typeface="Calibri" panose="020F0502020204030204" pitchFamily="34" charset="0"/>
                <a:cs typeface="Calibri" panose="020F0502020204030204" pitchFamily="34" charset="0"/>
              </a:rPr>
              <a:t>לְרוֹנֵן יֵש כָּעֵת 16 שְקָלִים.</a:t>
            </a:r>
          </a:p>
        </p:txBody>
      </p:sp>
      <p:pic>
        <p:nvPicPr>
          <p:cNvPr id="18" name="תמונה 17">
            <a:extLst>
              <a:ext uri="{FF2B5EF4-FFF2-40B4-BE49-F238E27FC236}">
                <a16:creationId xmlns:a16="http://schemas.microsoft.com/office/drawing/2014/main" id="{B2A0E79D-E338-4C30-A030-480ECF8A04B2}"/>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5069760" y="3947194"/>
            <a:ext cx="2307772" cy="1713556"/>
          </a:xfrm>
          <a:prstGeom prst="rect">
            <a:avLst/>
          </a:prstGeom>
        </p:spPr>
      </p:pic>
      <p:sp>
        <p:nvSpPr>
          <p:cNvPr id="23" name="בועית דיבור - בן">
            <a:extLst>
              <a:ext uri="{FF2B5EF4-FFF2-40B4-BE49-F238E27FC236}">
                <a16:creationId xmlns:a16="http://schemas.microsoft.com/office/drawing/2014/main" id="{3E8255E8-72BA-4F1B-A7C8-BB56AD4431D1}"/>
              </a:ext>
            </a:extLst>
          </p:cNvPr>
          <p:cNvSpPr/>
          <p:nvPr/>
        </p:nvSpPr>
        <p:spPr>
          <a:xfrm flipH="1">
            <a:off x="3902561" y="1972835"/>
            <a:ext cx="3594402" cy="2403973"/>
          </a:xfrm>
          <a:custGeom>
            <a:avLst/>
            <a:gdLst>
              <a:gd name="connsiteX0" fmla="*/ 3458110 w 3462287"/>
              <a:gd name="connsiteY0" fmla="*/ 546923 h 2925577"/>
              <a:gd name="connsiteX1" fmla="*/ 3448585 w 3462287"/>
              <a:gd name="connsiteY1" fmla="*/ 251648 h 2925577"/>
              <a:gd name="connsiteX2" fmla="*/ 3324760 w 3462287"/>
              <a:gd name="connsiteY2" fmla="*/ 175448 h 2925577"/>
              <a:gd name="connsiteX3" fmla="*/ 3124735 w 3462287"/>
              <a:gd name="connsiteY3" fmla="*/ 99248 h 2925577"/>
              <a:gd name="connsiteX4" fmla="*/ 2000785 w 3462287"/>
              <a:gd name="connsiteY4" fmla="*/ 3998 h 2925577"/>
              <a:gd name="connsiteX5" fmla="*/ 810160 w 3462287"/>
              <a:gd name="connsiteY5" fmla="*/ 23048 h 2925577"/>
              <a:gd name="connsiteX6" fmla="*/ 333910 w 3462287"/>
              <a:gd name="connsiteY6" fmla="*/ 70673 h 2925577"/>
              <a:gd name="connsiteX7" fmla="*/ 124360 w 3462287"/>
              <a:gd name="connsiteY7" fmla="*/ 184973 h 2925577"/>
              <a:gd name="connsiteX8" fmla="*/ 29110 w 3462287"/>
              <a:gd name="connsiteY8" fmla="*/ 404048 h 2925577"/>
              <a:gd name="connsiteX9" fmla="*/ 535 w 3462287"/>
              <a:gd name="connsiteY9" fmla="*/ 1242248 h 2925577"/>
              <a:gd name="connsiteX10" fmla="*/ 48160 w 3462287"/>
              <a:gd name="connsiteY10" fmla="*/ 1766123 h 2925577"/>
              <a:gd name="connsiteX11" fmla="*/ 105310 w 3462287"/>
              <a:gd name="connsiteY11" fmla="*/ 2004248 h 2925577"/>
              <a:gd name="connsiteX12" fmla="*/ 248185 w 3462287"/>
              <a:gd name="connsiteY12" fmla="*/ 2118548 h 2925577"/>
              <a:gd name="connsiteX13" fmla="*/ 400585 w 3462287"/>
              <a:gd name="connsiteY13" fmla="*/ 2109023 h 2925577"/>
              <a:gd name="connsiteX14" fmla="*/ 486310 w 3462287"/>
              <a:gd name="connsiteY14" fmla="*/ 2480498 h 2925577"/>
              <a:gd name="connsiteX15" fmla="*/ 533935 w 3462287"/>
              <a:gd name="connsiteY15" fmla="*/ 2775773 h 2925577"/>
              <a:gd name="connsiteX16" fmla="*/ 552985 w 3462287"/>
              <a:gd name="connsiteY16" fmla="*/ 2918648 h 2925577"/>
              <a:gd name="connsiteX17" fmla="*/ 638710 w 3462287"/>
              <a:gd name="connsiteY17" fmla="*/ 2566223 h 2925577"/>
              <a:gd name="connsiteX18" fmla="*/ 676810 w 3462287"/>
              <a:gd name="connsiteY18" fmla="*/ 2404298 h 2925577"/>
              <a:gd name="connsiteX19" fmla="*/ 733960 w 3462287"/>
              <a:gd name="connsiteY19" fmla="*/ 2232848 h 2925577"/>
              <a:gd name="connsiteX20" fmla="*/ 819685 w 3462287"/>
              <a:gd name="connsiteY20" fmla="*/ 2185223 h 2925577"/>
              <a:gd name="connsiteX21" fmla="*/ 962560 w 3462287"/>
              <a:gd name="connsiteY21" fmla="*/ 2175698 h 2925577"/>
              <a:gd name="connsiteX22" fmla="*/ 1267360 w 3462287"/>
              <a:gd name="connsiteY22" fmla="*/ 2185223 h 2925577"/>
              <a:gd name="connsiteX23" fmla="*/ 1610260 w 3462287"/>
              <a:gd name="connsiteY23" fmla="*/ 2204273 h 2925577"/>
              <a:gd name="connsiteX24" fmla="*/ 2248435 w 3462287"/>
              <a:gd name="connsiteY24" fmla="*/ 2185223 h 2925577"/>
              <a:gd name="connsiteX25" fmla="*/ 2562760 w 3462287"/>
              <a:gd name="connsiteY25" fmla="*/ 2185223 h 2925577"/>
              <a:gd name="connsiteX26" fmla="*/ 2829460 w 3462287"/>
              <a:gd name="connsiteY26" fmla="*/ 2147123 h 2925577"/>
              <a:gd name="connsiteX27" fmla="*/ 3000910 w 3462287"/>
              <a:gd name="connsiteY27" fmla="*/ 2023298 h 2925577"/>
              <a:gd name="connsiteX28" fmla="*/ 3143785 w 3462287"/>
              <a:gd name="connsiteY28" fmla="*/ 1794698 h 2925577"/>
              <a:gd name="connsiteX29" fmla="*/ 3258085 w 3462287"/>
              <a:gd name="connsiteY29" fmla="*/ 1556573 h 2925577"/>
              <a:gd name="connsiteX30" fmla="*/ 3353335 w 3462287"/>
              <a:gd name="connsiteY30" fmla="*/ 1204148 h 2925577"/>
              <a:gd name="connsiteX31" fmla="*/ 3439060 w 3462287"/>
              <a:gd name="connsiteY31" fmla="*/ 899348 h 2925577"/>
              <a:gd name="connsiteX32" fmla="*/ 3458110 w 3462287"/>
              <a:gd name="connsiteY32" fmla="*/ 546923 h 2925577"/>
              <a:gd name="connsiteX0" fmla="*/ 3458110 w 3462287"/>
              <a:gd name="connsiteY0" fmla="*/ 546923 h 2925577"/>
              <a:gd name="connsiteX1" fmla="*/ 3448585 w 3462287"/>
              <a:gd name="connsiteY1" fmla="*/ 251648 h 2925577"/>
              <a:gd name="connsiteX2" fmla="*/ 3324760 w 3462287"/>
              <a:gd name="connsiteY2" fmla="*/ 175448 h 2925577"/>
              <a:gd name="connsiteX3" fmla="*/ 3124735 w 3462287"/>
              <a:gd name="connsiteY3" fmla="*/ 99248 h 2925577"/>
              <a:gd name="connsiteX4" fmla="*/ 2000785 w 3462287"/>
              <a:gd name="connsiteY4" fmla="*/ 3998 h 2925577"/>
              <a:gd name="connsiteX5" fmla="*/ 810160 w 3462287"/>
              <a:gd name="connsiteY5" fmla="*/ 23048 h 2925577"/>
              <a:gd name="connsiteX6" fmla="*/ 333910 w 3462287"/>
              <a:gd name="connsiteY6" fmla="*/ 70673 h 2925577"/>
              <a:gd name="connsiteX7" fmla="*/ 124360 w 3462287"/>
              <a:gd name="connsiteY7" fmla="*/ 184973 h 2925577"/>
              <a:gd name="connsiteX8" fmla="*/ 29110 w 3462287"/>
              <a:gd name="connsiteY8" fmla="*/ 404048 h 2925577"/>
              <a:gd name="connsiteX9" fmla="*/ 535 w 3462287"/>
              <a:gd name="connsiteY9" fmla="*/ 1242248 h 2925577"/>
              <a:gd name="connsiteX10" fmla="*/ 48160 w 3462287"/>
              <a:gd name="connsiteY10" fmla="*/ 1766123 h 2925577"/>
              <a:gd name="connsiteX11" fmla="*/ 105310 w 3462287"/>
              <a:gd name="connsiteY11" fmla="*/ 2004248 h 2925577"/>
              <a:gd name="connsiteX12" fmla="*/ 248185 w 3462287"/>
              <a:gd name="connsiteY12" fmla="*/ 2118548 h 2925577"/>
              <a:gd name="connsiteX13" fmla="*/ 429160 w 3462287"/>
              <a:gd name="connsiteY13" fmla="*/ 2185223 h 2925577"/>
              <a:gd name="connsiteX14" fmla="*/ 486310 w 3462287"/>
              <a:gd name="connsiteY14" fmla="*/ 2480498 h 2925577"/>
              <a:gd name="connsiteX15" fmla="*/ 533935 w 3462287"/>
              <a:gd name="connsiteY15" fmla="*/ 2775773 h 2925577"/>
              <a:gd name="connsiteX16" fmla="*/ 552985 w 3462287"/>
              <a:gd name="connsiteY16" fmla="*/ 2918648 h 2925577"/>
              <a:gd name="connsiteX17" fmla="*/ 638710 w 3462287"/>
              <a:gd name="connsiteY17" fmla="*/ 2566223 h 2925577"/>
              <a:gd name="connsiteX18" fmla="*/ 676810 w 3462287"/>
              <a:gd name="connsiteY18" fmla="*/ 2404298 h 2925577"/>
              <a:gd name="connsiteX19" fmla="*/ 733960 w 3462287"/>
              <a:gd name="connsiteY19" fmla="*/ 2232848 h 2925577"/>
              <a:gd name="connsiteX20" fmla="*/ 819685 w 3462287"/>
              <a:gd name="connsiteY20" fmla="*/ 2185223 h 2925577"/>
              <a:gd name="connsiteX21" fmla="*/ 962560 w 3462287"/>
              <a:gd name="connsiteY21" fmla="*/ 2175698 h 2925577"/>
              <a:gd name="connsiteX22" fmla="*/ 1267360 w 3462287"/>
              <a:gd name="connsiteY22" fmla="*/ 2185223 h 2925577"/>
              <a:gd name="connsiteX23" fmla="*/ 1610260 w 3462287"/>
              <a:gd name="connsiteY23" fmla="*/ 2204273 h 2925577"/>
              <a:gd name="connsiteX24" fmla="*/ 2248435 w 3462287"/>
              <a:gd name="connsiteY24" fmla="*/ 2185223 h 2925577"/>
              <a:gd name="connsiteX25" fmla="*/ 2562760 w 3462287"/>
              <a:gd name="connsiteY25" fmla="*/ 2185223 h 2925577"/>
              <a:gd name="connsiteX26" fmla="*/ 2829460 w 3462287"/>
              <a:gd name="connsiteY26" fmla="*/ 2147123 h 2925577"/>
              <a:gd name="connsiteX27" fmla="*/ 3000910 w 3462287"/>
              <a:gd name="connsiteY27" fmla="*/ 2023298 h 2925577"/>
              <a:gd name="connsiteX28" fmla="*/ 3143785 w 3462287"/>
              <a:gd name="connsiteY28" fmla="*/ 1794698 h 2925577"/>
              <a:gd name="connsiteX29" fmla="*/ 3258085 w 3462287"/>
              <a:gd name="connsiteY29" fmla="*/ 1556573 h 2925577"/>
              <a:gd name="connsiteX30" fmla="*/ 3353335 w 3462287"/>
              <a:gd name="connsiteY30" fmla="*/ 1204148 h 2925577"/>
              <a:gd name="connsiteX31" fmla="*/ 3439060 w 3462287"/>
              <a:gd name="connsiteY31" fmla="*/ 899348 h 2925577"/>
              <a:gd name="connsiteX32" fmla="*/ 3458110 w 3462287"/>
              <a:gd name="connsiteY32" fmla="*/ 546923 h 2925577"/>
              <a:gd name="connsiteX0" fmla="*/ 3458110 w 3458646"/>
              <a:gd name="connsiteY0" fmla="*/ 546923 h 2925577"/>
              <a:gd name="connsiteX1" fmla="*/ 3448585 w 3458646"/>
              <a:gd name="connsiteY1" fmla="*/ 251648 h 2925577"/>
              <a:gd name="connsiteX2" fmla="*/ 3400960 w 3458646"/>
              <a:gd name="connsiteY2" fmla="*/ 156398 h 2925577"/>
              <a:gd name="connsiteX3" fmla="*/ 3124735 w 3458646"/>
              <a:gd name="connsiteY3" fmla="*/ 99248 h 2925577"/>
              <a:gd name="connsiteX4" fmla="*/ 2000785 w 3458646"/>
              <a:gd name="connsiteY4" fmla="*/ 3998 h 2925577"/>
              <a:gd name="connsiteX5" fmla="*/ 810160 w 3458646"/>
              <a:gd name="connsiteY5" fmla="*/ 23048 h 2925577"/>
              <a:gd name="connsiteX6" fmla="*/ 333910 w 3458646"/>
              <a:gd name="connsiteY6" fmla="*/ 70673 h 2925577"/>
              <a:gd name="connsiteX7" fmla="*/ 124360 w 3458646"/>
              <a:gd name="connsiteY7" fmla="*/ 184973 h 2925577"/>
              <a:gd name="connsiteX8" fmla="*/ 29110 w 3458646"/>
              <a:gd name="connsiteY8" fmla="*/ 404048 h 2925577"/>
              <a:gd name="connsiteX9" fmla="*/ 535 w 3458646"/>
              <a:gd name="connsiteY9" fmla="*/ 1242248 h 2925577"/>
              <a:gd name="connsiteX10" fmla="*/ 48160 w 3458646"/>
              <a:gd name="connsiteY10" fmla="*/ 1766123 h 2925577"/>
              <a:gd name="connsiteX11" fmla="*/ 105310 w 3458646"/>
              <a:gd name="connsiteY11" fmla="*/ 2004248 h 2925577"/>
              <a:gd name="connsiteX12" fmla="*/ 248185 w 3458646"/>
              <a:gd name="connsiteY12" fmla="*/ 2118548 h 2925577"/>
              <a:gd name="connsiteX13" fmla="*/ 429160 w 3458646"/>
              <a:gd name="connsiteY13" fmla="*/ 2185223 h 2925577"/>
              <a:gd name="connsiteX14" fmla="*/ 486310 w 3458646"/>
              <a:gd name="connsiteY14" fmla="*/ 2480498 h 2925577"/>
              <a:gd name="connsiteX15" fmla="*/ 533935 w 3458646"/>
              <a:gd name="connsiteY15" fmla="*/ 2775773 h 2925577"/>
              <a:gd name="connsiteX16" fmla="*/ 552985 w 3458646"/>
              <a:gd name="connsiteY16" fmla="*/ 2918648 h 2925577"/>
              <a:gd name="connsiteX17" fmla="*/ 638710 w 3458646"/>
              <a:gd name="connsiteY17" fmla="*/ 2566223 h 2925577"/>
              <a:gd name="connsiteX18" fmla="*/ 676810 w 3458646"/>
              <a:gd name="connsiteY18" fmla="*/ 2404298 h 2925577"/>
              <a:gd name="connsiteX19" fmla="*/ 733960 w 3458646"/>
              <a:gd name="connsiteY19" fmla="*/ 2232848 h 2925577"/>
              <a:gd name="connsiteX20" fmla="*/ 819685 w 3458646"/>
              <a:gd name="connsiteY20" fmla="*/ 2185223 h 2925577"/>
              <a:gd name="connsiteX21" fmla="*/ 962560 w 3458646"/>
              <a:gd name="connsiteY21" fmla="*/ 2175698 h 2925577"/>
              <a:gd name="connsiteX22" fmla="*/ 1267360 w 3458646"/>
              <a:gd name="connsiteY22" fmla="*/ 2185223 h 2925577"/>
              <a:gd name="connsiteX23" fmla="*/ 1610260 w 3458646"/>
              <a:gd name="connsiteY23" fmla="*/ 2204273 h 2925577"/>
              <a:gd name="connsiteX24" fmla="*/ 2248435 w 3458646"/>
              <a:gd name="connsiteY24" fmla="*/ 2185223 h 2925577"/>
              <a:gd name="connsiteX25" fmla="*/ 2562760 w 3458646"/>
              <a:gd name="connsiteY25" fmla="*/ 2185223 h 2925577"/>
              <a:gd name="connsiteX26" fmla="*/ 2829460 w 3458646"/>
              <a:gd name="connsiteY26" fmla="*/ 2147123 h 2925577"/>
              <a:gd name="connsiteX27" fmla="*/ 3000910 w 3458646"/>
              <a:gd name="connsiteY27" fmla="*/ 2023298 h 2925577"/>
              <a:gd name="connsiteX28" fmla="*/ 3143785 w 3458646"/>
              <a:gd name="connsiteY28" fmla="*/ 1794698 h 2925577"/>
              <a:gd name="connsiteX29" fmla="*/ 3258085 w 3458646"/>
              <a:gd name="connsiteY29" fmla="*/ 1556573 h 2925577"/>
              <a:gd name="connsiteX30" fmla="*/ 3353335 w 3458646"/>
              <a:gd name="connsiteY30" fmla="*/ 1204148 h 2925577"/>
              <a:gd name="connsiteX31" fmla="*/ 3439060 w 3458646"/>
              <a:gd name="connsiteY31" fmla="*/ 899348 h 2925577"/>
              <a:gd name="connsiteX32" fmla="*/ 3458110 w 3458646"/>
              <a:gd name="connsiteY32" fmla="*/ 546923 h 2925577"/>
              <a:gd name="connsiteX0" fmla="*/ 3458110 w 3459978"/>
              <a:gd name="connsiteY0" fmla="*/ 546923 h 2925577"/>
              <a:gd name="connsiteX1" fmla="*/ 3448585 w 3459978"/>
              <a:gd name="connsiteY1" fmla="*/ 251648 h 2925577"/>
              <a:gd name="connsiteX2" fmla="*/ 3400960 w 3459978"/>
              <a:gd name="connsiteY2" fmla="*/ 156398 h 2925577"/>
              <a:gd name="connsiteX3" fmla="*/ 3124735 w 3459978"/>
              <a:gd name="connsiteY3" fmla="*/ 99248 h 2925577"/>
              <a:gd name="connsiteX4" fmla="*/ 2000785 w 3459978"/>
              <a:gd name="connsiteY4" fmla="*/ 3998 h 2925577"/>
              <a:gd name="connsiteX5" fmla="*/ 810160 w 3459978"/>
              <a:gd name="connsiteY5" fmla="*/ 23048 h 2925577"/>
              <a:gd name="connsiteX6" fmla="*/ 333910 w 3459978"/>
              <a:gd name="connsiteY6" fmla="*/ 70673 h 2925577"/>
              <a:gd name="connsiteX7" fmla="*/ 124360 w 3459978"/>
              <a:gd name="connsiteY7" fmla="*/ 184973 h 2925577"/>
              <a:gd name="connsiteX8" fmla="*/ 29110 w 3459978"/>
              <a:gd name="connsiteY8" fmla="*/ 404048 h 2925577"/>
              <a:gd name="connsiteX9" fmla="*/ 535 w 3459978"/>
              <a:gd name="connsiteY9" fmla="*/ 1242248 h 2925577"/>
              <a:gd name="connsiteX10" fmla="*/ 48160 w 3459978"/>
              <a:gd name="connsiteY10" fmla="*/ 1766123 h 2925577"/>
              <a:gd name="connsiteX11" fmla="*/ 105310 w 3459978"/>
              <a:gd name="connsiteY11" fmla="*/ 2004248 h 2925577"/>
              <a:gd name="connsiteX12" fmla="*/ 248185 w 3459978"/>
              <a:gd name="connsiteY12" fmla="*/ 2118548 h 2925577"/>
              <a:gd name="connsiteX13" fmla="*/ 429160 w 3459978"/>
              <a:gd name="connsiteY13" fmla="*/ 2185223 h 2925577"/>
              <a:gd name="connsiteX14" fmla="*/ 486310 w 3459978"/>
              <a:gd name="connsiteY14" fmla="*/ 2480498 h 2925577"/>
              <a:gd name="connsiteX15" fmla="*/ 533935 w 3459978"/>
              <a:gd name="connsiteY15" fmla="*/ 2775773 h 2925577"/>
              <a:gd name="connsiteX16" fmla="*/ 552985 w 3459978"/>
              <a:gd name="connsiteY16" fmla="*/ 2918648 h 2925577"/>
              <a:gd name="connsiteX17" fmla="*/ 638710 w 3459978"/>
              <a:gd name="connsiteY17" fmla="*/ 2566223 h 2925577"/>
              <a:gd name="connsiteX18" fmla="*/ 676810 w 3459978"/>
              <a:gd name="connsiteY18" fmla="*/ 2404298 h 2925577"/>
              <a:gd name="connsiteX19" fmla="*/ 733960 w 3459978"/>
              <a:gd name="connsiteY19" fmla="*/ 2232848 h 2925577"/>
              <a:gd name="connsiteX20" fmla="*/ 819685 w 3459978"/>
              <a:gd name="connsiteY20" fmla="*/ 2185223 h 2925577"/>
              <a:gd name="connsiteX21" fmla="*/ 962560 w 3459978"/>
              <a:gd name="connsiteY21" fmla="*/ 2175698 h 2925577"/>
              <a:gd name="connsiteX22" fmla="*/ 1267360 w 3459978"/>
              <a:gd name="connsiteY22" fmla="*/ 2185223 h 2925577"/>
              <a:gd name="connsiteX23" fmla="*/ 1610260 w 3459978"/>
              <a:gd name="connsiteY23" fmla="*/ 2204273 h 2925577"/>
              <a:gd name="connsiteX24" fmla="*/ 2248435 w 3459978"/>
              <a:gd name="connsiteY24" fmla="*/ 2185223 h 2925577"/>
              <a:gd name="connsiteX25" fmla="*/ 2562760 w 3459978"/>
              <a:gd name="connsiteY25" fmla="*/ 2185223 h 2925577"/>
              <a:gd name="connsiteX26" fmla="*/ 2829460 w 3459978"/>
              <a:gd name="connsiteY26" fmla="*/ 2147123 h 2925577"/>
              <a:gd name="connsiteX27" fmla="*/ 3000910 w 3459978"/>
              <a:gd name="connsiteY27" fmla="*/ 2023298 h 2925577"/>
              <a:gd name="connsiteX28" fmla="*/ 3143785 w 3459978"/>
              <a:gd name="connsiteY28" fmla="*/ 1794698 h 2925577"/>
              <a:gd name="connsiteX29" fmla="*/ 3258085 w 3459978"/>
              <a:gd name="connsiteY29" fmla="*/ 1556573 h 2925577"/>
              <a:gd name="connsiteX30" fmla="*/ 3353335 w 3459978"/>
              <a:gd name="connsiteY30" fmla="*/ 1204148 h 2925577"/>
              <a:gd name="connsiteX31" fmla="*/ 3420010 w 3459978"/>
              <a:gd name="connsiteY31" fmla="*/ 899348 h 2925577"/>
              <a:gd name="connsiteX32" fmla="*/ 3458110 w 3459978"/>
              <a:gd name="connsiteY32" fmla="*/ 546923 h 2925577"/>
              <a:gd name="connsiteX0" fmla="*/ 3458110 w 3459978"/>
              <a:gd name="connsiteY0" fmla="*/ 518348 h 2925577"/>
              <a:gd name="connsiteX1" fmla="*/ 3448585 w 3459978"/>
              <a:gd name="connsiteY1" fmla="*/ 251648 h 2925577"/>
              <a:gd name="connsiteX2" fmla="*/ 3400960 w 3459978"/>
              <a:gd name="connsiteY2" fmla="*/ 156398 h 2925577"/>
              <a:gd name="connsiteX3" fmla="*/ 3124735 w 3459978"/>
              <a:gd name="connsiteY3" fmla="*/ 99248 h 2925577"/>
              <a:gd name="connsiteX4" fmla="*/ 2000785 w 3459978"/>
              <a:gd name="connsiteY4" fmla="*/ 3998 h 2925577"/>
              <a:gd name="connsiteX5" fmla="*/ 810160 w 3459978"/>
              <a:gd name="connsiteY5" fmla="*/ 23048 h 2925577"/>
              <a:gd name="connsiteX6" fmla="*/ 333910 w 3459978"/>
              <a:gd name="connsiteY6" fmla="*/ 70673 h 2925577"/>
              <a:gd name="connsiteX7" fmla="*/ 124360 w 3459978"/>
              <a:gd name="connsiteY7" fmla="*/ 184973 h 2925577"/>
              <a:gd name="connsiteX8" fmla="*/ 29110 w 3459978"/>
              <a:gd name="connsiteY8" fmla="*/ 404048 h 2925577"/>
              <a:gd name="connsiteX9" fmla="*/ 535 w 3459978"/>
              <a:gd name="connsiteY9" fmla="*/ 1242248 h 2925577"/>
              <a:gd name="connsiteX10" fmla="*/ 48160 w 3459978"/>
              <a:gd name="connsiteY10" fmla="*/ 1766123 h 2925577"/>
              <a:gd name="connsiteX11" fmla="*/ 105310 w 3459978"/>
              <a:gd name="connsiteY11" fmla="*/ 2004248 h 2925577"/>
              <a:gd name="connsiteX12" fmla="*/ 248185 w 3459978"/>
              <a:gd name="connsiteY12" fmla="*/ 2118548 h 2925577"/>
              <a:gd name="connsiteX13" fmla="*/ 429160 w 3459978"/>
              <a:gd name="connsiteY13" fmla="*/ 2185223 h 2925577"/>
              <a:gd name="connsiteX14" fmla="*/ 486310 w 3459978"/>
              <a:gd name="connsiteY14" fmla="*/ 2480498 h 2925577"/>
              <a:gd name="connsiteX15" fmla="*/ 533935 w 3459978"/>
              <a:gd name="connsiteY15" fmla="*/ 2775773 h 2925577"/>
              <a:gd name="connsiteX16" fmla="*/ 552985 w 3459978"/>
              <a:gd name="connsiteY16" fmla="*/ 2918648 h 2925577"/>
              <a:gd name="connsiteX17" fmla="*/ 638710 w 3459978"/>
              <a:gd name="connsiteY17" fmla="*/ 2566223 h 2925577"/>
              <a:gd name="connsiteX18" fmla="*/ 676810 w 3459978"/>
              <a:gd name="connsiteY18" fmla="*/ 2404298 h 2925577"/>
              <a:gd name="connsiteX19" fmla="*/ 733960 w 3459978"/>
              <a:gd name="connsiteY19" fmla="*/ 2232848 h 2925577"/>
              <a:gd name="connsiteX20" fmla="*/ 819685 w 3459978"/>
              <a:gd name="connsiteY20" fmla="*/ 2185223 h 2925577"/>
              <a:gd name="connsiteX21" fmla="*/ 962560 w 3459978"/>
              <a:gd name="connsiteY21" fmla="*/ 2175698 h 2925577"/>
              <a:gd name="connsiteX22" fmla="*/ 1267360 w 3459978"/>
              <a:gd name="connsiteY22" fmla="*/ 2185223 h 2925577"/>
              <a:gd name="connsiteX23" fmla="*/ 1610260 w 3459978"/>
              <a:gd name="connsiteY23" fmla="*/ 2204273 h 2925577"/>
              <a:gd name="connsiteX24" fmla="*/ 2248435 w 3459978"/>
              <a:gd name="connsiteY24" fmla="*/ 2185223 h 2925577"/>
              <a:gd name="connsiteX25" fmla="*/ 2562760 w 3459978"/>
              <a:gd name="connsiteY25" fmla="*/ 2185223 h 2925577"/>
              <a:gd name="connsiteX26" fmla="*/ 2829460 w 3459978"/>
              <a:gd name="connsiteY26" fmla="*/ 2147123 h 2925577"/>
              <a:gd name="connsiteX27" fmla="*/ 3000910 w 3459978"/>
              <a:gd name="connsiteY27" fmla="*/ 2023298 h 2925577"/>
              <a:gd name="connsiteX28" fmla="*/ 3143785 w 3459978"/>
              <a:gd name="connsiteY28" fmla="*/ 1794698 h 2925577"/>
              <a:gd name="connsiteX29" fmla="*/ 3258085 w 3459978"/>
              <a:gd name="connsiteY29" fmla="*/ 1556573 h 2925577"/>
              <a:gd name="connsiteX30" fmla="*/ 3353335 w 3459978"/>
              <a:gd name="connsiteY30" fmla="*/ 1204148 h 2925577"/>
              <a:gd name="connsiteX31" fmla="*/ 3420010 w 3459978"/>
              <a:gd name="connsiteY31" fmla="*/ 899348 h 2925577"/>
              <a:gd name="connsiteX32" fmla="*/ 3458110 w 3459978"/>
              <a:gd name="connsiteY32" fmla="*/ 518348 h 2925577"/>
              <a:gd name="connsiteX0" fmla="*/ 3458110 w 3460957"/>
              <a:gd name="connsiteY0" fmla="*/ 518348 h 2925577"/>
              <a:gd name="connsiteX1" fmla="*/ 3448585 w 3460957"/>
              <a:gd name="connsiteY1" fmla="*/ 251648 h 2925577"/>
              <a:gd name="connsiteX2" fmla="*/ 3372385 w 3460957"/>
              <a:gd name="connsiteY2" fmla="*/ 146873 h 2925577"/>
              <a:gd name="connsiteX3" fmla="*/ 3124735 w 3460957"/>
              <a:gd name="connsiteY3" fmla="*/ 99248 h 2925577"/>
              <a:gd name="connsiteX4" fmla="*/ 2000785 w 3460957"/>
              <a:gd name="connsiteY4" fmla="*/ 3998 h 2925577"/>
              <a:gd name="connsiteX5" fmla="*/ 810160 w 3460957"/>
              <a:gd name="connsiteY5" fmla="*/ 23048 h 2925577"/>
              <a:gd name="connsiteX6" fmla="*/ 333910 w 3460957"/>
              <a:gd name="connsiteY6" fmla="*/ 70673 h 2925577"/>
              <a:gd name="connsiteX7" fmla="*/ 124360 w 3460957"/>
              <a:gd name="connsiteY7" fmla="*/ 184973 h 2925577"/>
              <a:gd name="connsiteX8" fmla="*/ 29110 w 3460957"/>
              <a:gd name="connsiteY8" fmla="*/ 404048 h 2925577"/>
              <a:gd name="connsiteX9" fmla="*/ 535 w 3460957"/>
              <a:gd name="connsiteY9" fmla="*/ 1242248 h 2925577"/>
              <a:gd name="connsiteX10" fmla="*/ 48160 w 3460957"/>
              <a:gd name="connsiteY10" fmla="*/ 1766123 h 2925577"/>
              <a:gd name="connsiteX11" fmla="*/ 105310 w 3460957"/>
              <a:gd name="connsiteY11" fmla="*/ 2004248 h 2925577"/>
              <a:gd name="connsiteX12" fmla="*/ 248185 w 3460957"/>
              <a:gd name="connsiteY12" fmla="*/ 2118548 h 2925577"/>
              <a:gd name="connsiteX13" fmla="*/ 429160 w 3460957"/>
              <a:gd name="connsiteY13" fmla="*/ 2185223 h 2925577"/>
              <a:gd name="connsiteX14" fmla="*/ 486310 w 3460957"/>
              <a:gd name="connsiteY14" fmla="*/ 2480498 h 2925577"/>
              <a:gd name="connsiteX15" fmla="*/ 533935 w 3460957"/>
              <a:gd name="connsiteY15" fmla="*/ 2775773 h 2925577"/>
              <a:gd name="connsiteX16" fmla="*/ 552985 w 3460957"/>
              <a:gd name="connsiteY16" fmla="*/ 2918648 h 2925577"/>
              <a:gd name="connsiteX17" fmla="*/ 638710 w 3460957"/>
              <a:gd name="connsiteY17" fmla="*/ 2566223 h 2925577"/>
              <a:gd name="connsiteX18" fmla="*/ 676810 w 3460957"/>
              <a:gd name="connsiteY18" fmla="*/ 2404298 h 2925577"/>
              <a:gd name="connsiteX19" fmla="*/ 733960 w 3460957"/>
              <a:gd name="connsiteY19" fmla="*/ 2232848 h 2925577"/>
              <a:gd name="connsiteX20" fmla="*/ 819685 w 3460957"/>
              <a:gd name="connsiteY20" fmla="*/ 2185223 h 2925577"/>
              <a:gd name="connsiteX21" fmla="*/ 962560 w 3460957"/>
              <a:gd name="connsiteY21" fmla="*/ 2175698 h 2925577"/>
              <a:gd name="connsiteX22" fmla="*/ 1267360 w 3460957"/>
              <a:gd name="connsiteY22" fmla="*/ 2185223 h 2925577"/>
              <a:gd name="connsiteX23" fmla="*/ 1610260 w 3460957"/>
              <a:gd name="connsiteY23" fmla="*/ 2204273 h 2925577"/>
              <a:gd name="connsiteX24" fmla="*/ 2248435 w 3460957"/>
              <a:gd name="connsiteY24" fmla="*/ 2185223 h 2925577"/>
              <a:gd name="connsiteX25" fmla="*/ 2562760 w 3460957"/>
              <a:gd name="connsiteY25" fmla="*/ 2185223 h 2925577"/>
              <a:gd name="connsiteX26" fmla="*/ 2829460 w 3460957"/>
              <a:gd name="connsiteY26" fmla="*/ 2147123 h 2925577"/>
              <a:gd name="connsiteX27" fmla="*/ 3000910 w 3460957"/>
              <a:gd name="connsiteY27" fmla="*/ 2023298 h 2925577"/>
              <a:gd name="connsiteX28" fmla="*/ 3143785 w 3460957"/>
              <a:gd name="connsiteY28" fmla="*/ 1794698 h 2925577"/>
              <a:gd name="connsiteX29" fmla="*/ 3258085 w 3460957"/>
              <a:gd name="connsiteY29" fmla="*/ 1556573 h 2925577"/>
              <a:gd name="connsiteX30" fmla="*/ 3353335 w 3460957"/>
              <a:gd name="connsiteY30" fmla="*/ 1204148 h 2925577"/>
              <a:gd name="connsiteX31" fmla="*/ 3420010 w 3460957"/>
              <a:gd name="connsiteY31" fmla="*/ 899348 h 2925577"/>
              <a:gd name="connsiteX32" fmla="*/ 3458110 w 3460957"/>
              <a:gd name="connsiteY32" fmla="*/ 518348 h 2925577"/>
              <a:gd name="connsiteX0" fmla="*/ 3458110 w 3460957"/>
              <a:gd name="connsiteY0" fmla="*/ 518348 h 2925577"/>
              <a:gd name="connsiteX1" fmla="*/ 3448585 w 3460957"/>
              <a:gd name="connsiteY1" fmla="*/ 251648 h 2925577"/>
              <a:gd name="connsiteX2" fmla="*/ 3372385 w 3460957"/>
              <a:gd name="connsiteY2" fmla="*/ 146873 h 2925577"/>
              <a:gd name="connsiteX3" fmla="*/ 3124735 w 3460957"/>
              <a:gd name="connsiteY3" fmla="*/ 99248 h 2925577"/>
              <a:gd name="connsiteX4" fmla="*/ 2000785 w 3460957"/>
              <a:gd name="connsiteY4" fmla="*/ 3998 h 2925577"/>
              <a:gd name="connsiteX5" fmla="*/ 810160 w 3460957"/>
              <a:gd name="connsiteY5" fmla="*/ 23048 h 2925577"/>
              <a:gd name="connsiteX6" fmla="*/ 333910 w 3460957"/>
              <a:gd name="connsiteY6" fmla="*/ 70673 h 2925577"/>
              <a:gd name="connsiteX7" fmla="*/ 124360 w 3460957"/>
              <a:gd name="connsiteY7" fmla="*/ 184973 h 2925577"/>
              <a:gd name="connsiteX8" fmla="*/ 29110 w 3460957"/>
              <a:gd name="connsiteY8" fmla="*/ 404048 h 2925577"/>
              <a:gd name="connsiteX9" fmla="*/ 535 w 3460957"/>
              <a:gd name="connsiteY9" fmla="*/ 1242248 h 2925577"/>
              <a:gd name="connsiteX10" fmla="*/ 48160 w 3460957"/>
              <a:gd name="connsiteY10" fmla="*/ 1766123 h 2925577"/>
              <a:gd name="connsiteX11" fmla="*/ 105310 w 3460957"/>
              <a:gd name="connsiteY11" fmla="*/ 2004248 h 2925577"/>
              <a:gd name="connsiteX12" fmla="*/ 248185 w 3460957"/>
              <a:gd name="connsiteY12" fmla="*/ 2118548 h 2925577"/>
              <a:gd name="connsiteX13" fmla="*/ 429160 w 3460957"/>
              <a:gd name="connsiteY13" fmla="*/ 2185223 h 2925577"/>
              <a:gd name="connsiteX14" fmla="*/ 486310 w 3460957"/>
              <a:gd name="connsiteY14" fmla="*/ 2480498 h 2925577"/>
              <a:gd name="connsiteX15" fmla="*/ 533935 w 3460957"/>
              <a:gd name="connsiteY15" fmla="*/ 2775773 h 2925577"/>
              <a:gd name="connsiteX16" fmla="*/ 552985 w 3460957"/>
              <a:gd name="connsiteY16" fmla="*/ 2918648 h 2925577"/>
              <a:gd name="connsiteX17" fmla="*/ 638710 w 3460957"/>
              <a:gd name="connsiteY17" fmla="*/ 2566223 h 2925577"/>
              <a:gd name="connsiteX18" fmla="*/ 632360 w 3460957"/>
              <a:gd name="connsiteY18" fmla="*/ 2404298 h 2925577"/>
              <a:gd name="connsiteX19" fmla="*/ 733960 w 3460957"/>
              <a:gd name="connsiteY19" fmla="*/ 2232848 h 2925577"/>
              <a:gd name="connsiteX20" fmla="*/ 819685 w 3460957"/>
              <a:gd name="connsiteY20" fmla="*/ 2185223 h 2925577"/>
              <a:gd name="connsiteX21" fmla="*/ 962560 w 3460957"/>
              <a:gd name="connsiteY21" fmla="*/ 2175698 h 2925577"/>
              <a:gd name="connsiteX22" fmla="*/ 1267360 w 3460957"/>
              <a:gd name="connsiteY22" fmla="*/ 2185223 h 2925577"/>
              <a:gd name="connsiteX23" fmla="*/ 1610260 w 3460957"/>
              <a:gd name="connsiteY23" fmla="*/ 2204273 h 2925577"/>
              <a:gd name="connsiteX24" fmla="*/ 2248435 w 3460957"/>
              <a:gd name="connsiteY24" fmla="*/ 2185223 h 2925577"/>
              <a:gd name="connsiteX25" fmla="*/ 2562760 w 3460957"/>
              <a:gd name="connsiteY25" fmla="*/ 2185223 h 2925577"/>
              <a:gd name="connsiteX26" fmla="*/ 2829460 w 3460957"/>
              <a:gd name="connsiteY26" fmla="*/ 2147123 h 2925577"/>
              <a:gd name="connsiteX27" fmla="*/ 3000910 w 3460957"/>
              <a:gd name="connsiteY27" fmla="*/ 2023298 h 2925577"/>
              <a:gd name="connsiteX28" fmla="*/ 3143785 w 3460957"/>
              <a:gd name="connsiteY28" fmla="*/ 1794698 h 2925577"/>
              <a:gd name="connsiteX29" fmla="*/ 3258085 w 3460957"/>
              <a:gd name="connsiteY29" fmla="*/ 1556573 h 2925577"/>
              <a:gd name="connsiteX30" fmla="*/ 3353335 w 3460957"/>
              <a:gd name="connsiteY30" fmla="*/ 1204148 h 2925577"/>
              <a:gd name="connsiteX31" fmla="*/ 3420010 w 3460957"/>
              <a:gd name="connsiteY31" fmla="*/ 899348 h 2925577"/>
              <a:gd name="connsiteX32" fmla="*/ 3458110 w 3460957"/>
              <a:gd name="connsiteY32" fmla="*/ 518348 h 2925577"/>
              <a:gd name="connsiteX0" fmla="*/ 3458110 w 3460957"/>
              <a:gd name="connsiteY0" fmla="*/ 518348 h 2925577"/>
              <a:gd name="connsiteX1" fmla="*/ 3448585 w 3460957"/>
              <a:gd name="connsiteY1" fmla="*/ 251648 h 2925577"/>
              <a:gd name="connsiteX2" fmla="*/ 3372385 w 3460957"/>
              <a:gd name="connsiteY2" fmla="*/ 146873 h 2925577"/>
              <a:gd name="connsiteX3" fmla="*/ 3124735 w 3460957"/>
              <a:gd name="connsiteY3" fmla="*/ 99248 h 2925577"/>
              <a:gd name="connsiteX4" fmla="*/ 2000785 w 3460957"/>
              <a:gd name="connsiteY4" fmla="*/ 3998 h 2925577"/>
              <a:gd name="connsiteX5" fmla="*/ 810160 w 3460957"/>
              <a:gd name="connsiteY5" fmla="*/ 23048 h 2925577"/>
              <a:gd name="connsiteX6" fmla="*/ 333910 w 3460957"/>
              <a:gd name="connsiteY6" fmla="*/ 70673 h 2925577"/>
              <a:gd name="connsiteX7" fmla="*/ 124360 w 3460957"/>
              <a:gd name="connsiteY7" fmla="*/ 184973 h 2925577"/>
              <a:gd name="connsiteX8" fmla="*/ 29110 w 3460957"/>
              <a:gd name="connsiteY8" fmla="*/ 404048 h 2925577"/>
              <a:gd name="connsiteX9" fmla="*/ 535 w 3460957"/>
              <a:gd name="connsiteY9" fmla="*/ 1242248 h 2925577"/>
              <a:gd name="connsiteX10" fmla="*/ 48160 w 3460957"/>
              <a:gd name="connsiteY10" fmla="*/ 1766123 h 2925577"/>
              <a:gd name="connsiteX11" fmla="*/ 105310 w 3460957"/>
              <a:gd name="connsiteY11" fmla="*/ 2004248 h 2925577"/>
              <a:gd name="connsiteX12" fmla="*/ 248185 w 3460957"/>
              <a:gd name="connsiteY12" fmla="*/ 2118548 h 2925577"/>
              <a:gd name="connsiteX13" fmla="*/ 429160 w 3460957"/>
              <a:gd name="connsiteY13" fmla="*/ 2185223 h 2925577"/>
              <a:gd name="connsiteX14" fmla="*/ 486310 w 3460957"/>
              <a:gd name="connsiteY14" fmla="*/ 2480498 h 2925577"/>
              <a:gd name="connsiteX15" fmla="*/ 533935 w 3460957"/>
              <a:gd name="connsiteY15" fmla="*/ 2775773 h 2925577"/>
              <a:gd name="connsiteX16" fmla="*/ 552985 w 3460957"/>
              <a:gd name="connsiteY16" fmla="*/ 2918648 h 2925577"/>
              <a:gd name="connsiteX17" fmla="*/ 638710 w 3460957"/>
              <a:gd name="connsiteY17" fmla="*/ 2566223 h 2925577"/>
              <a:gd name="connsiteX18" fmla="*/ 632360 w 3460957"/>
              <a:gd name="connsiteY18" fmla="*/ 2404298 h 2925577"/>
              <a:gd name="connsiteX19" fmla="*/ 733960 w 3460957"/>
              <a:gd name="connsiteY19" fmla="*/ 2232848 h 2925577"/>
              <a:gd name="connsiteX20" fmla="*/ 819685 w 3460957"/>
              <a:gd name="connsiteY20" fmla="*/ 2185223 h 2925577"/>
              <a:gd name="connsiteX21" fmla="*/ 962560 w 3460957"/>
              <a:gd name="connsiteY21" fmla="*/ 2175698 h 2925577"/>
              <a:gd name="connsiteX22" fmla="*/ 1267360 w 3460957"/>
              <a:gd name="connsiteY22" fmla="*/ 2185223 h 2925577"/>
              <a:gd name="connsiteX23" fmla="*/ 1610260 w 3460957"/>
              <a:gd name="connsiteY23" fmla="*/ 2204273 h 2925577"/>
              <a:gd name="connsiteX24" fmla="*/ 2248435 w 3460957"/>
              <a:gd name="connsiteY24" fmla="*/ 2185223 h 2925577"/>
              <a:gd name="connsiteX25" fmla="*/ 2562760 w 3460957"/>
              <a:gd name="connsiteY25" fmla="*/ 2185223 h 2925577"/>
              <a:gd name="connsiteX26" fmla="*/ 2829460 w 3460957"/>
              <a:gd name="connsiteY26" fmla="*/ 2147123 h 2925577"/>
              <a:gd name="connsiteX27" fmla="*/ 3000910 w 3460957"/>
              <a:gd name="connsiteY27" fmla="*/ 2023298 h 2925577"/>
              <a:gd name="connsiteX28" fmla="*/ 3143785 w 3460957"/>
              <a:gd name="connsiteY28" fmla="*/ 1794698 h 2925577"/>
              <a:gd name="connsiteX29" fmla="*/ 3258085 w 3460957"/>
              <a:gd name="connsiteY29" fmla="*/ 1556573 h 2925577"/>
              <a:gd name="connsiteX30" fmla="*/ 3353335 w 3460957"/>
              <a:gd name="connsiteY30" fmla="*/ 1204148 h 2925577"/>
              <a:gd name="connsiteX31" fmla="*/ 3420010 w 3460957"/>
              <a:gd name="connsiteY31" fmla="*/ 899348 h 2925577"/>
              <a:gd name="connsiteX32" fmla="*/ 3458110 w 3460957"/>
              <a:gd name="connsiteY32" fmla="*/ 518348 h 2925577"/>
              <a:gd name="connsiteX0" fmla="*/ 3458110 w 3460957"/>
              <a:gd name="connsiteY0" fmla="*/ 518348 h 2924938"/>
              <a:gd name="connsiteX1" fmla="*/ 3448585 w 3460957"/>
              <a:gd name="connsiteY1" fmla="*/ 251648 h 2924938"/>
              <a:gd name="connsiteX2" fmla="*/ 3372385 w 3460957"/>
              <a:gd name="connsiteY2" fmla="*/ 146873 h 2924938"/>
              <a:gd name="connsiteX3" fmla="*/ 3124735 w 3460957"/>
              <a:gd name="connsiteY3" fmla="*/ 99248 h 2924938"/>
              <a:gd name="connsiteX4" fmla="*/ 2000785 w 3460957"/>
              <a:gd name="connsiteY4" fmla="*/ 3998 h 2924938"/>
              <a:gd name="connsiteX5" fmla="*/ 810160 w 3460957"/>
              <a:gd name="connsiteY5" fmla="*/ 23048 h 2924938"/>
              <a:gd name="connsiteX6" fmla="*/ 333910 w 3460957"/>
              <a:gd name="connsiteY6" fmla="*/ 70673 h 2924938"/>
              <a:gd name="connsiteX7" fmla="*/ 124360 w 3460957"/>
              <a:gd name="connsiteY7" fmla="*/ 184973 h 2924938"/>
              <a:gd name="connsiteX8" fmla="*/ 29110 w 3460957"/>
              <a:gd name="connsiteY8" fmla="*/ 404048 h 2924938"/>
              <a:gd name="connsiteX9" fmla="*/ 535 w 3460957"/>
              <a:gd name="connsiteY9" fmla="*/ 1242248 h 2924938"/>
              <a:gd name="connsiteX10" fmla="*/ 48160 w 3460957"/>
              <a:gd name="connsiteY10" fmla="*/ 1766123 h 2924938"/>
              <a:gd name="connsiteX11" fmla="*/ 105310 w 3460957"/>
              <a:gd name="connsiteY11" fmla="*/ 2004248 h 2924938"/>
              <a:gd name="connsiteX12" fmla="*/ 248185 w 3460957"/>
              <a:gd name="connsiteY12" fmla="*/ 2118548 h 2924938"/>
              <a:gd name="connsiteX13" fmla="*/ 429160 w 3460957"/>
              <a:gd name="connsiteY13" fmla="*/ 2185223 h 2924938"/>
              <a:gd name="connsiteX14" fmla="*/ 486310 w 3460957"/>
              <a:gd name="connsiteY14" fmla="*/ 2480498 h 2924938"/>
              <a:gd name="connsiteX15" fmla="*/ 533935 w 3460957"/>
              <a:gd name="connsiteY15" fmla="*/ 2775773 h 2924938"/>
              <a:gd name="connsiteX16" fmla="*/ 552985 w 3460957"/>
              <a:gd name="connsiteY16" fmla="*/ 2918648 h 2924938"/>
              <a:gd name="connsiteX17" fmla="*/ 594260 w 3460957"/>
              <a:gd name="connsiteY17" fmla="*/ 2578923 h 2924938"/>
              <a:gd name="connsiteX18" fmla="*/ 632360 w 3460957"/>
              <a:gd name="connsiteY18" fmla="*/ 2404298 h 2924938"/>
              <a:gd name="connsiteX19" fmla="*/ 733960 w 3460957"/>
              <a:gd name="connsiteY19" fmla="*/ 2232848 h 2924938"/>
              <a:gd name="connsiteX20" fmla="*/ 819685 w 3460957"/>
              <a:gd name="connsiteY20" fmla="*/ 2185223 h 2924938"/>
              <a:gd name="connsiteX21" fmla="*/ 962560 w 3460957"/>
              <a:gd name="connsiteY21" fmla="*/ 2175698 h 2924938"/>
              <a:gd name="connsiteX22" fmla="*/ 1267360 w 3460957"/>
              <a:gd name="connsiteY22" fmla="*/ 2185223 h 2924938"/>
              <a:gd name="connsiteX23" fmla="*/ 1610260 w 3460957"/>
              <a:gd name="connsiteY23" fmla="*/ 2204273 h 2924938"/>
              <a:gd name="connsiteX24" fmla="*/ 2248435 w 3460957"/>
              <a:gd name="connsiteY24" fmla="*/ 2185223 h 2924938"/>
              <a:gd name="connsiteX25" fmla="*/ 2562760 w 3460957"/>
              <a:gd name="connsiteY25" fmla="*/ 2185223 h 2924938"/>
              <a:gd name="connsiteX26" fmla="*/ 2829460 w 3460957"/>
              <a:gd name="connsiteY26" fmla="*/ 2147123 h 2924938"/>
              <a:gd name="connsiteX27" fmla="*/ 3000910 w 3460957"/>
              <a:gd name="connsiteY27" fmla="*/ 2023298 h 2924938"/>
              <a:gd name="connsiteX28" fmla="*/ 3143785 w 3460957"/>
              <a:gd name="connsiteY28" fmla="*/ 1794698 h 2924938"/>
              <a:gd name="connsiteX29" fmla="*/ 3258085 w 3460957"/>
              <a:gd name="connsiteY29" fmla="*/ 1556573 h 2924938"/>
              <a:gd name="connsiteX30" fmla="*/ 3353335 w 3460957"/>
              <a:gd name="connsiteY30" fmla="*/ 1204148 h 2924938"/>
              <a:gd name="connsiteX31" fmla="*/ 3420010 w 3460957"/>
              <a:gd name="connsiteY31" fmla="*/ 899348 h 2924938"/>
              <a:gd name="connsiteX32" fmla="*/ 3458110 w 3460957"/>
              <a:gd name="connsiteY32" fmla="*/ 518348 h 2924938"/>
              <a:gd name="connsiteX0" fmla="*/ 3458110 w 3460957"/>
              <a:gd name="connsiteY0" fmla="*/ 518348 h 2819686"/>
              <a:gd name="connsiteX1" fmla="*/ 3448585 w 3460957"/>
              <a:gd name="connsiteY1" fmla="*/ 251648 h 2819686"/>
              <a:gd name="connsiteX2" fmla="*/ 3372385 w 3460957"/>
              <a:gd name="connsiteY2" fmla="*/ 146873 h 2819686"/>
              <a:gd name="connsiteX3" fmla="*/ 3124735 w 3460957"/>
              <a:gd name="connsiteY3" fmla="*/ 99248 h 2819686"/>
              <a:gd name="connsiteX4" fmla="*/ 2000785 w 3460957"/>
              <a:gd name="connsiteY4" fmla="*/ 3998 h 2819686"/>
              <a:gd name="connsiteX5" fmla="*/ 810160 w 3460957"/>
              <a:gd name="connsiteY5" fmla="*/ 23048 h 2819686"/>
              <a:gd name="connsiteX6" fmla="*/ 333910 w 3460957"/>
              <a:gd name="connsiteY6" fmla="*/ 70673 h 2819686"/>
              <a:gd name="connsiteX7" fmla="*/ 124360 w 3460957"/>
              <a:gd name="connsiteY7" fmla="*/ 184973 h 2819686"/>
              <a:gd name="connsiteX8" fmla="*/ 29110 w 3460957"/>
              <a:gd name="connsiteY8" fmla="*/ 404048 h 2819686"/>
              <a:gd name="connsiteX9" fmla="*/ 535 w 3460957"/>
              <a:gd name="connsiteY9" fmla="*/ 1242248 h 2819686"/>
              <a:gd name="connsiteX10" fmla="*/ 48160 w 3460957"/>
              <a:gd name="connsiteY10" fmla="*/ 1766123 h 2819686"/>
              <a:gd name="connsiteX11" fmla="*/ 105310 w 3460957"/>
              <a:gd name="connsiteY11" fmla="*/ 2004248 h 2819686"/>
              <a:gd name="connsiteX12" fmla="*/ 248185 w 3460957"/>
              <a:gd name="connsiteY12" fmla="*/ 2118548 h 2819686"/>
              <a:gd name="connsiteX13" fmla="*/ 429160 w 3460957"/>
              <a:gd name="connsiteY13" fmla="*/ 2185223 h 2819686"/>
              <a:gd name="connsiteX14" fmla="*/ 486310 w 3460957"/>
              <a:gd name="connsiteY14" fmla="*/ 2480498 h 2819686"/>
              <a:gd name="connsiteX15" fmla="*/ 533935 w 3460957"/>
              <a:gd name="connsiteY15" fmla="*/ 2775773 h 2819686"/>
              <a:gd name="connsiteX16" fmla="*/ 552985 w 3460957"/>
              <a:gd name="connsiteY16" fmla="*/ 2797998 h 2819686"/>
              <a:gd name="connsiteX17" fmla="*/ 594260 w 3460957"/>
              <a:gd name="connsiteY17" fmla="*/ 2578923 h 2819686"/>
              <a:gd name="connsiteX18" fmla="*/ 632360 w 3460957"/>
              <a:gd name="connsiteY18" fmla="*/ 2404298 h 2819686"/>
              <a:gd name="connsiteX19" fmla="*/ 733960 w 3460957"/>
              <a:gd name="connsiteY19" fmla="*/ 2232848 h 2819686"/>
              <a:gd name="connsiteX20" fmla="*/ 819685 w 3460957"/>
              <a:gd name="connsiteY20" fmla="*/ 2185223 h 2819686"/>
              <a:gd name="connsiteX21" fmla="*/ 962560 w 3460957"/>
              <a:gd name="connsiteY21" fmla="*/ 2175698 h 2819686"/>
              <a:gd name="connsiteX22" fmla="*/ 1267360 w 3460957"/>
              <a:gd name="connsiteY22" fmla="*/ 2185223 h 2819686"/>
              <a:gd name="connsiteX23" fmla="*/ 1610260 w 3460957"/>
              <a:gd name="connsiteY23" fmla="*/ 2204273 h 2819686"/>
              <a:gd name="connsiteX24" fmla="*/ 2248435 w 3460957"/>
              <a:gd name="connsiteY24" fmla="*/ 2185223 h 2819686"/>
              <a:gd name="connsiteX25" fmla="*/ 2562760 w 3460957"/>
              <a:gd name="connsiteY25" fmla="*/ 2185223 h 2819686"/>
              <a:gd name="connsiteX26" fmla="*/ 2829460 w 3460957"/>
              <a:gd name="connsiteY26" fmla="*/ 2147123 h 2819686"/>
              <a:gd name="connsiteX27" fmla="*/ 3000910 w 3460957"/>
              <a:gd name="connsiteY27" fmla="*/ 2023298 h 2819686"/>
              <a:gd name="connsiteX28" fmla="*/ 3143785 w 3460957"/>
              <a:gd name="connsiteY28" fmla="*/ 1794698 h 2819686"/>
              <a:gd name="connsiteX29" fmla="*/ 3258085 w 3460957"/>
              <a:gd name="connsiteY29" fmla="*/ 1556573 h 2819686"/>
              <a:gd name="connsiteX30" fmla="*/ 3353335 w 3460957"/>
              <a:gd name="connsiteY30" fmla="*/ 1204148 h 2819686"/>
              <a:gd name="connsiteX31" fmla="*/ 3420010 w 3460957"/>
              <a:gd name="connsiteY31" fmla="*/ 899348 h 2819686"/>
              <a:gd name="connsiteX32" fmla="*/ 3458110 w 3460957"/>
              <a:gd name="connsiteY32" fmla="*/ 518348 h 2819686"/>
              <a:gd name="connsiteX0" fmla="*/ 3458170 w 3461017"/>
              <a:gd name="connsiteY0" fmla="*/ 518348 h 2819686"/>
              <a:gd name="connsiteX1" fmla="*/ 3448645 w 3461017"/>
              <a:gd name="connsiteY1" fmla="*/ 251648 h 2819686"/>
              <a:gd name="connsiteX2" fmla="*/ 3372445 w 3461017"/>
              <a:gd name="connsiteY2" fmla="*/ 146873 h 2819686"/>
              <a:gd name="connsiteX3" fmla="*/ 3124795 w 3461017"/>
              <a:gd name="connsiteY3" fmla="*/ 99248 h 2819686"/>
              <a:gd name="connsiteX4" fmla="*/ 2000845 w 3461017"/>
              <a:gd name="connsiteY4" fmla="*/ 3998 h 2819686"/>
              <a:gd name="connsiteX5" fmla="*/ 810220 w 3461017"/>
              <a:gd name="connsiteY5" fmla="*/ 23048 h 2819686"/>
              <a:gd name="connsiteX6" fmla="*/ 333970 w 3461017"/>
              <a:gd name="connsiteY6" fmla="*/ 70673 h 2819686"/>
              <a:gd name="connsiteX7" fmla="*/ 133945 w 3461017"/>
              <a:gd name="connsiteY7" fmla="*/ 162748 h 2819686"/>
              <a:gd name="connsiteX8" fmla="*/ 29170 w 3461017"/>
              <a:gd name="connsiteY8" fmla="*/ 404048 h 2819686"/>
              <a:gd name="connsiteX9" fmla="*/ 595 w 3461017"/>
              <a:gd name="connsiteY9" fmla="*/ 1242248 h 2819686"/>
              <a:gd name="connsiteX10" fmla="*/ 48220 w 3461017"/>
              <a:gd name="connsiteY10" fmla="*/ 1766123 h 2819686"/>
              <a:gd name="connsiteX11" fmla="*/ 105370 w 3461017"/>
              <a:gd name="connsiteY11" fmla="*/ 2004248 h 2819686"/>
              <a:gd name="connsiteX12" fmla="*/ 248245 w 3461017"/>
              <a:gd name="connsiteY12" fmla="*/ 2118548 h 2819686"/>
              <a:gd name="connsiteX13" fmla="*/ 429220 w 3461017"/>
              <a:gd name="connsiteY13" fmla="*/ 2185223 h 2819686"/>
              <a:gd name="connsiteX14" fmla="*/ 486370 w 3461017"/>
              <a:gd name="connsiteY14" fmla="*/ 2480498 h 2819686"/>
              <a:gd name="connsiteX15" fmla="*/ 533995 w 3461017"/>
              <a:gd name="connsiteY15" fmla="*/ 2775773 h 2819686"/>
              <a:gd name="connsiteX16" fmla="*/ 553045 w 3461017"/>
              <a:gd name="connsiteY16" fmla="*/ 2797998 h 2819686"/>
              <a:gd name="connsiteX17" fmla="*/ 594320 w 3461017"/>
              <a:gd name="connsiteY17" fmla="*/ 2578923 h 2819686"/>
              <a:gd name="connsiteX18" fmla="*/ 632420 w 3461017"/>
              <a:gd name="connsiteY18" fmla="*/ 2404298 h 2819686"/>
              <a:gd name="connsiteX19" fmla="*/ 734020 w 3461017"/>
              <a:gd name="connsiteY19" fmla="*/ 2232848 h 2819686"/>
              <a:gd name="connsiteX20" fmla="*/ 819745 w 3461017"/>
              <a:gd name="connsiteY20" fmla="*/ 2185223 h 2819686"/>
              <a:gd name="connsiteX21" fmla="*/ 962620 w 3461017"/>
              <a:gd name="connsiteY21" fmla="*/ 2175698 h 2819686"/>
              <a:gd name="connsiteX22" fmla="*/ 1267420 w 3461017"/>
              <a:gd name="connsiteY22" fmla="*/ 2185223 h 2819686"/>
              <a:gd name="connsiteX23" fmla="*/ 1610320 w 3461017"/>
              <a:gd name="connsiteY23" fmla="*/ 2204273 h 2819686"/>
              <a:gd name="connsiteX24" fmla="*/ 2248495 w 3461017"/>
              <a:gd name="connsiteY24" fmla="*/ 2185223 h 2819686"/>
              <a:gd name="connsiteX25" fmla="*/ 2562820 w 3461017"/>
              <a:gd name="connsiteY25" fmla="*/ 2185223 h 2819686"/>
              <a:gd name="connsiteX26" fmla="*/ 2829520 w 3461017"/>
              <a:gd name="connsiteY26" fmla="*/ 2147123 h 2819686"/>
              <a:gd name="connsiteX27" fmla="*/ 3000970 w 3461017"/>
              <a:gd name="connsiteY27" fmla="*/ 2023298 h 2819686"/>
              <a:gd name="connsiteX28" fmla="*/ 3143845 w 3461017"/>
              <a:gd name="connsiteY28" fmla="*/ 1794698 h 2819686"/>
              <a:gd name="connsiteX29" fmla="*/ 3258145 w 3461017"/>
              <a:gd name="connsiteY29" fmla="*/ 1556573 h 2819686"/>
              <a:gd name="connsiteX30" fmla="*/ 3353395 w 3461017"/>
              <a:gd name="connsiteY30" fmla="*/ 1204148 h 2819686"/>
              <a:gd name="connsiteX31" fmla="*/ 3420070 w 3461017"/>
              <a:gd name="connsiteY31" fmla="*/ 899348 h 2819686"/>
              <a:gd name="connsiteX32" fmla="*/ 3458170 w 3461017"/>
              <a:gd name="connsiteY32" fmla="*/ 518348 h 2819686"/>
              <a:gd name="connsiteX0" fmla="*/ 3458130 w 3460977"/>
              <a:gd name="connsiteY0" fmla="*/ 518348 h 2819686"/>
              <a:gd name="connsiteX1" fmla="*/ 3448605 w 3460977"/>
              <a:gd name="connsiteY1" fmla="*/ 251648 h 2819686"/>
              <a:gd name="connsiteX2" fmla="*/ 3372405 w 3460977"/>
              <a:gd name="connsiteY2" fmla="*/ 146873 h 2819686"/>
              <a:gd name="connsiteX3" fmla="*/ 3124755 w 3460977"/>
              <a:gd name="connsiteY3" fmla="*/ 99248 h 2819686"/>
              <a:gd name="connsiteX4" fmla="*/ 2000805 w 3460977"/>
              <a:gd name="connsiteY4" fmla="*/ 3998 h 2819686"/>
              <a:gd name="connsiteX5" fmla="*/ 810180 w 3460977"/>
              <a:gd name="connsiteY5" fmla="*/ 23048 h 2819686"/>
              <a:gd name="connsiteX6" fmla="*/ 333930 w 3460977"/>
              <a:gd name="connsiteY6" fmla="*/ 70673 h 2819686"/>
              <a:gd name="connsiteX7" fmla="*/ 127555 w 3460977"/>
              <a:gd name="connsiteY7" fmla="*/ 162748 h 2819686"/>
              <a:gd name="connsiteX8" fmla="*/ 29130 w 3460977"/>
              <a:gd name="connsiteY8" fmla="*/ 404048 h 2819686"/>
              <a:gd name="connsiteX9" fmla="*/ 555 w 3460977"/>
              <a:gd name="connsiteY9" fmla="*/ 1242248 h 2819686"/>
              <a:gd name="connsiteX10" fmla="*/ 48180 w 3460977"/>
              <a:gd name="connsiteY10" fmla="*/ 1766123 h 2819686"/>
              <a:gd name="connsiteX11" fmla="*/ 105330 w 3460977"/>
              <a:gd name="connsiteY11" fmla="*/ 2004248 h 2819686"/>
              <a:gd name="connsiteX12" fmla="*/ 248205 w 3460977"/>
              <a:gd name="connsiteY12" fmla="*/ 2118548 h 2819686"/>
              <a:gd name="connsiteX13" fmla="*/ 429180 w 3460977"/>
              <a:gd name="connsiteY13" fmla="*/ 2185223 h 2819686"/>
              <a:gd name="connsiteX14" fmla="*/ 486330 w 3460977"/>
              <a:gd name="connsiteY14" fmla="*/ 2480498 h 2819686"/>
              <a:gd name="connsiteX15" fmla="*/ 533955 w 3460977"/>
              <a:gd name="connsiteY15" fmla="*/ 2775773 h 2819686"/>
              <a:gd name="connsiteX16" fmla="*/ 553005 w 3460977"/>
              <a:gd name="connsiteY16" fmla="*/ 2797998 h 2819686"/>
              <a:gd name="connsiteX17" fmla="*/ 594280 w 3460977"/>
              <a:gd name="connsiteY17" fmla="*/ 2578923 h 2819686"/>
              <a:gd name="connsiteX18" fmla="*/ 632380 w 3460977"/>
              <a:gd name="connsiteY18" fmla="*/ 2404298 h 2819686"/>
              <a:gd name="connsiteX19" fmla="*/ 733980 w 3460977"/>
              <a:gd name="connsiteY19" fmla="*/ 2232848 h 2819686"/>
              <a:gd name="connsiteX20" fmla="*/ 819705 w 3460977"/>
              <a:gd name="connsiteY20" fmla="*/ 2185223 h 2819686"/>
              <a:gd name="connsiteX21" fmla="*/ 962580 w 3460977"/>
              <a:gd name="connsiteY21" fmla="*/ 2175698 h 2819686"/>
              <a:gd name="connsiteX22" fmla="*/ 1267380 w 3460977"/>
              <a:gd name="connsiteY22" fmla="*/ 2185223 h 2819686"/>
              <a:gd name="connsiteX23" fmla="*/ 1610280 w 3460977"/>
              <a:gd name="connsiteY23" fmla="*/ 2204273 h 2819686"/>
              <a:gd name="connsiteX24" fmla="*/ 2248455 w 3460977"/>
              <a:gd name="connsiteY24" fmla="*/ 2185223 h 2819686"/>
              <a:gd name="connsiteX25" fmla="*/ 2562780 w 3460977"/>
              <a:gd name="connsiteY25" fmla="*/ 2185223 h 2819686"/>
              <a:gd name="connsiteX26" fmla="*/ 2829480 w 3460977"/>
              <a:gd name="connsiteY26" fmla="*/ 2147123 h 2819686"/>
              <a:gd name="connsiteX27" fmla="*/ 3000930 w 3460977"/>
              <a:gd name="connsiteY27" fmla="*/ 2023298 h 2819686"/>
              <a:gd name="connsiteX28" fmla="*/ 3143805 w 3460977"/>
              <a:gd name="connsiteY28" fmla="*/ 1794698 h 2819686"/>
              <a:gd name="connsiteX29" fmla="*/ 3258105 w 3460977"/>
              <a:gd name="connsiteY29" fmla="*/ 1556573 h 2819686"/>
              <a:gd name="connsiteX30" fmla="*/ 3353355 w 3460977"/>
              <a:gd name="connsiteY30" fmla="*/ 1204148 h 2819686"/>
              <a:gd name="connsiteX31" fmla="*/ 3420030 w 3460977"/>
              <a:gd name="connsiteY31" fmla="*/ 899348 h 2819686"/>
              <a:gd name="connsiteX32" fmla="*/ 3458130 w 3460977"/>
              <a:gd name="connsiteY32" fmla="*/ 518348 h 2819686"/>
              <a:gd name="connsiteX0" fmla="*/ 3458130 w 3460977"/>
              <a:gd name="connsiteY0" fmla="*/ 518117 h 2819455"/>
              <a:gd name="connsiteX1" fmla="*/ 3448605 w 3460977"/>
              <a:gd name="connsiteY1" fmla="*/ 251417 h 2819455"/>
              <a:gd name="connsiteX2" fmla="*/ 3372405 w 3460977"/>
              <a:gd name="connsiteY2" fmla="*/ 146642 h 2819455"/>
              <a:gd name="connsiteX3" fmla="*/ 3124755 w 3460977"/>
              <a:gd name="connsiteY3" fmla="*/ 99017 h 2819455"/>
              <a:gd name="connsiteX4" fmla="*/ 2000805 w 3460977"/>
              <a:gd name="connsiteY4" fmla="*/ 3767 h 2819455"/>
              <a:gd name="connsiteX5" fmla="*/ 810180 w 3460977"/>
              <a:gd name="connsiteY5" fmla="*/ 22817 h 2819455"/>
              <a:gd name="connsiteX6" fmla="*/ 359330 w 3460977"/>
              <a:gd name="connsiteY6" fmla="*/ 57742 h 2819455"/>
              <a:gd name="connsiteX7" fmla="*/ 127555 w 3460977"/>
              <a:gd name="connsiteY7" fmla="*/ 162517 h 2819455"/>
              <a:gd name="connsiteX8" fmla="*/ 29130 w 3460977"/>
              <a:gd name="connsiteY8" fmla="*/ 403817 h 2819455"/>
              <a:gd name="connsiteX9" fmla="*/ 555 w 3460977"/>
              <a:gd name="connsiteY9" fmla="*/ 1242017 h 2819455"/>
              <a:gd name="connsiteX10" fmla="*/ 48180 w 3460977"/>
              <a:gd name="connsiteY10" fmla="*/ 1765892 h 2819455"/>
              <a:gd name="connsiteX11" fmla="*/ 105330 w 3460977"/>
              <a:gd name="connsiteY11" fmla="*/ 2004017 h 2819455"/>
              <a:gd name="connsiteX12" fmla="*/ 248205 w 3460977"/>
              <a:gd name="connsiteY12" fmla="*/ 2118317 h 2819455"/>
              <a:gd name="connsiteX13" fmla="*/ 429180 w 3460977"/>
              <a:gd name="connsiteY13" fmla="*/ 2184992 h 2819455"/>
              <a:gd name="connsiteX14" fmla="*/ 486330 w 3460977"/>
              <a:gd name="connsiteY14" fmla="*/ 2480267 h 2819455"/>
              <a:gd name="connsiteX15" fmla="*/ 533955 w 3460977"/>
              <a:gd name="connsiteY15" fmla="*/ 2775542 h 2819455"/>
              <a:gd name="connsiteX16" fmla="*/ 553005 w 3460977"/>
              <a:gd name="connsiteY16" fmla="*/ 2797767 h 2819455"/>
              <a:gd name="connsiteX17" fmla="*/ 594280 w 3460977"/>
              <a:gd name="connsiteY17" fmla="*/ 2578692 h 2819455"/>
              <a:gd name="connsiteX18" fmla="*/ 632380 w 3460977"/>
              <a:gd name="connsiteY18" fmla="*/ 2404067 h 2819455"/>
              <a:gd name="connsiteX19" fmla="*/ 733980 w 3460977"/>
              <a:gd name="connsiteY19" fmla="*/ 2232617 h 2819455"/>
              <a:gd name="connsiteX20" fmla="*/ 819705 w 3460977"/>
              <a:gd name="connsiteY20" fmla="*/ 2184992 h 2819455"/>
              <a:gd name="connsiteX21" fmla="*/ 962580 w 3460977"/>
              <a:gd name="connsiteY21" fmla="*/ 2175467 h 2819455"/>
              <a:gd name="connsiteX22" fmla="*/ 1267380 w 3460977"/>
              <a:gd name="connsiteY22" fmla="*/ 2184992 h 2819455"/>
              <a:gd name="connsiteX23" fmla="*/ 1610280 w 3460977"/>
              <a:gd name="connsiteY23" fmla="*/ 2204042 h 2819455"/>
              <a:gd name="connsiteX24" fmla="*/ 2248455 w 3460977"/>
              <a:gd name="connsiteY24" fmla="*/ 2184992 h 2819455"/>
              <a:gd name="connsiteX25" fmla="*/ 2562780 w 3460977"/>
              <a:gd name="connsiteY25" fmla="*/ 2184992 h 2819455"/>
              <a:gd name="connsiteX26" fmla="*/ 2829480 w 3460977"/>
              <a:gd name="connsiteY26" fmla="*/ 2146892 h 2819455"/>
              <a:gd name="connsiteX27" fmla="*/ 3000930 w 3460977"/>
              <a:gd name="connsiteY27" fmla="*/ 2023067 h 2819455"/>
              <a:gd name="connsiteX28" fmla="*/ 3143805 w 3460977"/>
              <a:gd name="connsiteY28" fmla="*/ 1794467 h 2819455"/>
              <a:gd name="connsiteX29" fmla="*/ 3258105 w 3460977"/>
              <a:gd name="connsiteY29" fmla="*/ 1556342 h 2819455"/>
              <a:gd name="connsiteX30" fmla="*/ 3353355 w 3460977"/>
              <a:gd name="connsiteY30" fmla="*/ 1203917 h 2819455"/>
              <a:gd name="connsiteX31" fmla="*/ 3420030 w 3460977"/>
              <a:gd name="connsiteY31" fmla="*/ 899117 h 2819455"/>
              <a:gd name="connsiteX32" fmla="*/ 3458130 w 3460977"/>
              <a:gd name="connsiteY32" fmla="*/ 518117 h 2819455"/>
              <a:gd name="connsiteX0" fmla="*/ 3458111 w 3460958"/>
              <a:gd name="connsiteY0" fmla="*/ 518117 h 2819455"/>
              <a:gd name="connsiteX1" fmla="*/ 3448586 w 3460958"/>
              <a:gd name="connsiteY1" fmla="*/ 251417 h 2819455"/>
              <a:gd name="connsiteX2" fmla="*/ 3372386 w 3460958"/>
              <a:gd name="connsiteY2" fmla="*/ 146642 h 2819455"/>
              <a:gd name="connsiteX3" fmla="*/ 3124736 w 3460958"/>
              <a:gd name="connsiteY3" fmla="*/ 99017 h 2819455"/>
              <a:gd name="connsiteX4" fmla="*/ 2000786 w 3460958"/>
              <a:gd name="connsiteY4" fmla="*/ 3767 h 2819455"/>
              <a:gd name="connsiteX5" fmla="*/ 810161 w 3460958"/>
              <a:gd name="connsiteY5" fmla="*/ 22817 h 2819455"/>
              <a:gd name="connsiteX6" fmla="*/ 359311 w 3460958"/>
              <a:gd name="connsiteY6" fmla="*/ 57742 h 2819455"/>
              <a:gd name="connsiteX7" fmla="*/ 124361 w 3460958"/>
              <a:gd name="connsiteY7" fmla="*/ 149817 h 2819455"/>
              <a:gd name="connsiteX8" fmla="*/ 29111 w 3460958"/>
              <a:gd name="connsiteY8" fmla="*/ 403817 h 2819455"/>
              <a:gd name="connsiteX9" fmla="*/ 536 w 3460958"/>
              <a:gd name="connsiteY9" fmla="*/ 1242017 h 2819455"/>
              <a:gd name="connsiteX10" fmla="*/ 48161 w 3460958"/>
              <a:gd name="connsiteY10" fmla="*/ 1765892 h 2819455"/>
              <a:gd name="connsiteX11" fmla="*/ 105311 w 3460958"/>
              <a:gd name="connsiteY11" fmla="*/ 2004017 h 2819455"/>
              <a:gd name="connsiteX12" fmla="*/ 248186 w 3460958"/>
              <a:gd name="connsiteY12" fmla="*/ 2118317 h 2819455"/>
              <a:gd name="connsiteX13" fmla="*/ 429161 w 3460958"/>
              <a:gd name="connsiteY13" fmla="*/ 2184992 h 2819455"/>
              <a:gd name="connsiteX14" fmla="*/ 486311 w 3460958"/>
              <a:gd name="connsiteY14" fmla="*/ 2480267 h 2819455"/>
              <a:gd name="connsiteX15" fmla="*/ 533936 w 3460958"/>
              <a:gd name="connsiteY15" fmla="*/ 2775542 h 2819455"/>
              <a:gd name="connsiteX16" fmla="*/ 552986 w 3460958"/>
              <a:gd name="connsiteY16" fmla="*/ 2797767 h 2819455"/>
              <a:gd name="connsiteX17" fmla="*/ 594261 w 3460958"/>
              <a:gd name="connsiteY17" fmla="*/ 2578692 h 2819455"/>
              <a:gd name="connsiteX18" fmla="*/ 632361 w 3460958"/>
              <a:gd name="connsiteY18" fmla="*/ 2404067 h 2819455"/>
              <a:gd name="connsiteX19" fmla="*/ 733961 w 3460958"/>
              <a:gd name="connsiteY19" fmla="*/ 2232617 h 2819455"/>
              <a:gd name="connsiteX20" fmla="*/ 819686 w 3460958"/>
              <a:gd name="connsiteY20" fmla="*/ 2184992 h 2819455"/>
              <a:gd name="connsiteX21" fmla="*/ 962561 w 3460958"/>
              <a:gd name="connsiteY21" fmla="*/ 2175467 h 2819455"/>
              <a:gd name="connsiteX22" fmla="*/ 1267361 w 3460958"/>
              <a:gd name="connsiteY22" fmla="*/ 2184992 h 2819455"/>
              <a:gd name="connsiteX23" fmla="*/ 1610261 w 3460958"/>
              <a:gd name="connsiteY23" fmla="*/ 2204042 h 2819455"/>
              <a:gd name="connsiteX24" fmla="*/ 2248436 w 3460958"/>
              <a:gd name="connsiteY24" fmla="*/ 2184992 h 2819455"/>
              <a:gd name="connsiteX25" fmla="*/ 2562761 w 3460958"/>
              <a:gd name="connsiteY25" fmla="*/ 2184992 h 2819455"/>
              <a:gd name="connsiteX26" fmla="*/ 2829461 w 3460958"/>
              <a:gd name="connsiteY26" fmla="*/ 2146892 h 2819455"/>
              <a:gd name="connsiteX27" fmla="*/ 3000911 w 3460958"/>
              <a:gd name="connsiteY27" fmla="*/ 2023067 h 2819455"/>
              <a:gd name="connsiteX28" fmla="*/ 3143786 w 3460958"/>
              <a:gd name="connsiteY28" fmla="*/ 1794467 h 2819455"/>
              <a:gd name="connsiteX29" fmla="*/ 3258086 w 3460958"/>
              <a:gd name="connsiteY29" fmla="*/ 1556342 h 2819455"/>
              <a:gd name="connsiteX30" fmla="*/ 3353336 w 3460958"/>
              <a:gd name="connsiteY30" fmla="*/ 1203917 h 2819455"/>
              <a:gd name="connsiteX31" fmla="*/ 3420011 w 3460958"/>
              <a:gd name="connsiteY31" fmla="*/ 899117 h 2819455"/>
              <a:gd name="connsiteX32" fmla="*/ 3458111 w 3460958"/>
              <a:gd name="connsiteY32" fmla="*/ 518117 h 2819455"/>
              <a:gd name="connsiteX0" fmla="*/ 3458111 w 3462026"/>
              <a:gd name="connsiteY0" fmla="*/ 518117 h 2819455"/>
              <a:gd name="connsiteX1" fmla="*/ 3448586 w 3462026"/>
              <a:gd name="connsiteY1" fmla="*/ 251417 h 2819455"/>
              <a:gd name="connsiteX2" fmla="*/ 3350161 w 3462026"/>
              <a:gd name="connsiteY2" fmla="*/ 130767 h 2819455"/>
              <a:gd name="connsiteX3" fmla="*/ 3124736 w 3462026"/>
              <a:gd name="connsiteY3" fmla="*/ 99017 h 2819455"/>
              <a:gd name="connsiteX4" fmla="*/ 2000786 w 3462026"/>
              <a:gd name="connsiteY4" fmla="*/ 3767 h 2819455"/>
              <a:gd name="connsiteX5" fmla="*/ 810161 w 3462026"/>
              <a:gd name="connsiteY5" fmla="*/ 22817 h 2819455"/>
              <a:gd name="connsiteX6" fmla="*/ 359311 w 3462026"/>
              <a:gd name="connsiteY6" fmla="*/ 57742 h 2819455"/>
              <a:gd name="connsiteX7" fmla="*/ 124361 w 3462026"/>
              <a:gd name="connsiteY7" fmla="*/ 149817 h 2819455"/>
              <a:gd name="connsiteX8" fmla="*/ 29111 w 3462026"/>
              <a:gd name="connsiteY8" fmla="*/ 403817 h 2819455"/>
              <a:gd name="connsiteX9" fmla="*/ 536 w 3462026"/>
              <a:gd name="connsiteY9" fmla="*/ 1242017 h 2819455"/>
              <a:gd name="connsiteX10" fmla="*/ 48161 w 3462026"/>
              <a:gd name="connsiteY10" fmla="*/ 1765892 h 2819455"/>
              <a:gd name="connsiteX11" fmla="*/ 105311 w 3462026"/>
              <a:gd name="connsiteY11" fmla="*/ 2004017 h 2819455"/>
              <a:gd name="connsiteX12" fmla="*/ 248186 w 3462026"/>
              <a:gd name="connsiteY12" fmla="*/ 2118317 h 2819455"/>
              <a:gd name="connsiteX13" fmla="*/ 429161 w 3462026"/>
              <a:gd name="connsiteY13" fmla="*/ 2184992 h 2819455"/>
              <a:gd name="connsiteX14" fmla="*/ 486311 w 3462026"/>
              <a:gd name="connsiteY14" fmla="*/ 2480267 h 2819455"/>
              <a:gd name="connsiteX15" fmla="*/ 533936 w 3462026"/>
              <a:gd name="connsiteY15" fmla="*/ 2775542 h 2819455"/>
              <a:gd name="connsiteX16" fmla="*/ 552986 w 3462026"/>
              <a:gd name="connsiteY16" fmla="*/ 2797767 h 2819455"/>
              <a:gd name="connsiteX17" fmla="*/ 594261 w 3462026"/>
              <a:gd name="connsiteY17" fmla="*/ 2578692 h 2819455"/>
              <a:gd name="connsiteX18" fmla="*/ 632361 w 3462026"/>
              <a:gd name="connsiteY18" fmla="*/ 2404067 h 2819455"/>
              <a:gd name="connsiteX19" fmla="*/ 733961 w 3462026"/>
              <a:gd name="connsiteY19" fmla="*/ 2232617 h 2819455"/>
              <a:gd name="connsiteX20" fmla="*/ 819686 w 3462026"/>
              <a:gd name="connsiteY20" fmla="*/ 2184992 h 2819455"/>
              <a:gd name="connsiteX21" fmla="*/ 962561 w 3462026"/>
              <a:gd name="connsiteY21" fmla="*/ 2175467 h 2819455"/>
              <a:gd name="connsiteX22" fmla="*/ 1267361 w 3462026"/>
              <a:gd name="connsiteY22" fmla="*/ 2184992 h 2819455"/>
              <a:gd name="connsiteX23" fmla="*/ 1610261 w 3462026"/>
              <a:gd name="connsiteY23" fmla="*/ 2204042 h 2819455"/>
              <a:gd name="connsiteX24" fmla="*/ 2248436 w 3462026"/>
              <a:gd name="connsiteY24" fmla="*/ 2184992 h 2819455"/>
              <a:gd name="connsiteX25" fmla="*/ 2562761 w 3462026"/>
              <a:gd name="connsiteY25" fmla="*/ 2184992 h 2819455"/>
              <a:gd name="connsiteX26" fmla="*/ 2829461 w 3462026"/>
              <a:gd name="connsiteY26" fmla="*/ 2146892 h 2819455"/>
              <a:gd name="connsiteX27" fmla="*/ 3000911 w 3462026"/>
              <a:gd name="connsiteY27" fmla="*/ 2023067 h 2819455"/>
              <a:gd name="connsiteX28" fmla="*/ 3143786 w 3462026"/>
              <a:gd name="connsiteY28" fmla="*/ 1794467 h 2819455"/>
              <a:gd name="connsiteX29" fmla="*/ 3258086 w 3462026"/>
              <a:gd name="connsiteY29" fmla="*/ 1556342 h 2819455"/>
              <a:gd name="connsiteX30" fmla="*/ 3353336 w 3462026"/>
              <a:gd name="connsiteY30" fmla="*/ 1203917 h 2819455"/>
              <a:gd name="connsiteX31" fmla="*/ 3420011 w 3462026"/>
              <a:gd name="connsiteY31" fmla="*/ 899117 h 2819455"/>
              <a:gd name="connsiteX32" fmla="*/ 3458111 w 3462026"/>
              <a:gd name="connsiteY32" fmla="*/ 518117 h 2819455"/>
              <a:gd name="connsiteX0" fmla="*/ 3458111 w 3462026"/>
              <a:gd name="connsiteY0" fmla="*/ 518117 h 2819455"/>
              <a:gd name="connsiteX1" fmla="*/ 3448586 w 3462026"/>
              <a:gd name="connsiteY1" fmla="*/ 251417 h 2819455"/>
              <a:gd name="connsiteX2" fmla="*/ 3350161 w 3462026"/>
              <a:gd name="connsiteY2" fmla="*/ 130767 h 2819455"/>
              <a:gd name="connsiteX3" fmla="*/ 3124736 w 3462026"/>
              <a:gd name="connsiteY3" fmla="*/ 99017 h 2819455"/>
              <a:gd name="connsiteX4" fmla="*/ 2000786 w 3462026"/>
              <a:gd name="connsiteY4" fmla="*/ 3767 h 2819455"/>
              <a:gd name="connsiteX5" fmla="*/ 810161 w 3462026"/>
              <a:gd name="connsiteY5" fmla="*/ 22817 h 2819455"/>
              <a:gd name="connsiteX6" fmla="*/ 359311 w 3462026"/>
              <a:gd name="connsiteY6" fmla="*/ 57742 h 2819455"/>
              <a:gd name="connsiteX7" fmla="*/ 124361 w 3462026"/>
              <a:gd name="connsiteY7" fmla="*/ 149817 h 2819455"/>
              <a:gd name="connsiteX8" fmla="*/ 29111 w 3462026"/>
              <a:gd name="connsiteY8" fmla="*/ 403817 h 2819455"/>
              <a:gd name="connsiteX9" fmla="*/ 536 w 3462026"/>
              <a:gd name="connsiteY9" fmla="*/ 1242017 h 2819455"/>
              <a:gd name="connsiteX10" fmla="*/ 48161 w 3462026"/>
              <a:gd name="connsiteY10" fmla="*/ 1765892 h 2819455"/>
              <a:gd name="connsiteX11" fmla="*/ 105311 w 3462026"/>
              <a:gd name="connsiteY11" fmla="*/ 2004017 h 2819455"/>
              <a:gd name="connsiteX12" fmla="*/ 248186 w 3462026"/>
              <a:gd name="connsiteY12" fmla="*/ 2118317 h 2819455"/>
              <a:gd name="connsiteX13" fmla="*/ 429161 w 3462026"/>
              <a:gd name="connsiteY13" fmla="*/ 2184992 h 2819455"/>
              <a:gd name="connsiteX14" fmla="*/ 486311 w 3462026"/>
              <a:gd name="connsiteY14" fmla="*/ 2480267 h 2819455"/>
              <a:gd name="connsiteX15" fmla="*/ 533936 w 3462026"/>
              <a:gd name="connsiteY15" fmla="*/ 2775542 h 2819455"/>
              <a:gd name="connsiteX16" fmla="*/ 552986 w 3462026"/>
              <a:gd name="connsiteY16" fmla="*/ 2797767 h 2819455"/>
              <a:gd name="connsiteX17" fmla="*/ 594261 w 3462026"/>
              <a:gd name="connsiteY17" fmla="*/ 2578692 h 2819455"/>
              <a:gd name="connsiteX18" fmla="*/ 632361 w 3462026"/>
              <a:gd name="connsiteY18" fmla="*/ 2404067 h 2819455"/>
              <a:gd name="connsiteX19" fmla="*/ 733961 w 3462026"/>
              <a:gd name="connsiteY19" fmla="*/ 2232617 h 2819455"/>
              <a:gd name="connsiteX20" fmla="*/ 819686 w 3462026"/>
              <a:gd name="connsiteY20" fmla="*/ 2184992 h 2819455"/>
              <a:gd name="connsiteX21" fmla="*/ 962561 w 3462026"/>
              <a:gd name="connsiteY21" fmla="*/ 2175467 h 2819455"/>
              <a:gd name="connsiteX22" fmla="*/ 1267361 w 3462026"/>
              <a:gd name="connsiteY22" fmla="*/ 2184992 h 2819455"/>
              <a:gd name="connsiteX23" fmla="*/ 1610261 w 3462026"/>
              <a:gd name="connsiteY23" fmla="*/ 2204042 h 2819455"/>
              <a:gd name="connsiteX24" fmla="*/ 2248436 w 3462026"/>
              <a:gd name="connsiteY24" fmla="*/ 2184992 h 2819455"/>
              <a:gd name="connsiteX25" fmla="*/ 2562761 w 3462026"/>
              <a:gd name="connsiteY25" fmla="*/ 2184992 h 2819455"/>
              <a:gd name="connsiteX26" fmla="*/ 2829461 w 3462026"/>
              <a:gd name="connsiteY26" fmla="*/ 2146892 h 2819455"/>
              <a:gd name="connsiteX27" fmla="*/ 3000911 w 3462026"/>
              <a:gd name="connsiteY27" fmla="*/ 2023067 h 2819455"/>
              <a:gd name="connsiteX28" fmla="*/ 3143786 w 3462026"/>
              <a:gd name="connsiteY28" fmla="*/ 1794467 h 2819455"/>
              <a:gd name="connsiteX29" fmla="*/ 3258086 w 3462026"/>
              <a:gd name="connsiteY29" fmla="*/ 1556342 h 2819455"/>
              <a:gd name="connsiteX30" fmla="*/ 3353336 w 3462026"/>
              <a:gd name="connsiteY30" fmla="*/ 1203917 h 2819455"/>
              <a:gd name="connsiteX31" fmla="*/ 3420011 w 3462026"/>
              <a:gd name="connsiteY31" fmla="*/ 899117 h 2819455"/>
              <a:gd name="connsiteX32" fmla="*/ 3458111 w 3462026"/>
              <a:gd name="connsiteY32" fmla="*/ 518117 h 2819455"/>
              <a:gd name="connsiteX0" fmla="*/ 3458111 w 3462026"/>
              <a:gd name="connsiteY0" fmla="*/ 518117 h 2819455"/>
              <a:gd name="connsiteX1" fmla="*/ 3448586 w 3462026"/>
              <a:gd name="connsiteY1" fmla="*/ 251417 h 2819455"/>
              <a:gd name="connsiteX2" fmla="*/ 3350161 w 3462026"/>
              <a:gd name="connsiteY2" fmla="*/ 130767 h 2819455"/>
              <a:gd name="connsiteX3" fmla="*/ 3124736 w 3462026"/>
              <a:gd name="connsiteY3" fmla="*/ 99017 h 2819455"/>
              <a:gd name="connsiteX4" fmla="*/ 2000786 w 3462026"/>
              <a:gd name="connsiteY4" fmla="*/ 3767 h 2819455"/>
              <a:gd name="connsiteX5" fmla="*/ 810161 w 3462026"/>
              <a:gd name="connsiteY5" fmla="*/ 22817 h 2819455"/>
              <a:gd name="connsiteX6" fmla="*/ 359311 w 3462026"/>
              <a:gd name="connsiteY6" fmla="*/ 57742 h 2819455"/>
              <a:gd name="connsiteX7" fmla="*/ 124361 w 3462026"/>
              <a:gd name="connsiteY7" fmla="*/ 149817 h 2819455"/>
              <a:gd name="connsiteX8" fmla="*/ 29111 w 3462026"/>
              <a:gd name="connsiteY8" fmla="*/ 403817 h 2819455"/>
              <a:gd name="connsiteX9" fmla="*/ 536 w 3462026"/>
              <a:gd name="connsiteY9" fmla="*/ 1242017 h 2819455"/>
              <a:gd name="connsiteX10" fmla="*/ 48161 w 3462026"/>
              <a:gd name="connsiteY10" fmla="*/ 1765892 h 2819455"/>
              <a:gd name="connsiteX11" fmla="*/ 105311 w 3462026"/>
              <a:gd name="connsiteY11" fmla="*/ 2004017 h 2819455"/>
              <a:gd name="connsiteX12" fmla="*/ 248186 w 3462026"/>
              <a:gd name="connsiteY12" fmla="*/ 2118317 h 2819455"/>
              <a:gd name="connsiteX13" fmla="*/ 429161 w 3462026"/>
              <a:gd name="connsiteY13" fmla="*/ 2184992 h 2819455"/>
              <a:gd name="connsiteX14" fmla="*/ 486311 w 3462026"/>
              <a:gd name="connsiteY14" fmla="*/ 2480267 h 2819455"/>
              <a:gd name="connsiteX15" fmla="*/ 533936 w 3462026"/>
              <a:gd name="connsiteY15" fmla="*/ 2775542 h 2819455"/>
              <a:gd name="connsiteX16" fmla="*/ 552986 w 3462026"/>
              <a:gd name="connsiteY16" fmla="*/ 2797767 h 2819455"/>
              <a:gd name="connsiteX17" fmla="*/ 594261 w 3462026"/>
              <a:gd name="connsiteY17" fmla="*/ 2578692 h 2819455"/>
              <a:gd name="connsiteX18" fmla="*/ 632361 w 3462026"/>
              <a:gd name="connsiteY18" fmla="*/ 2404067 h 2819455"/>
              <a:gd name="connsiteX19" fmla="*/ 733961 w 3462026"/>
              <a:gd name="connsiteY19" fmla="*/ 2232617 h 2819455"/>
              <a:gd name="connsiteX20" fmla="*/ 819686 w 3462026"/>
              <a:gd name="connsiteY20" fmla="*/ 2184992 h 2819455"/>
              <a:gd name="connsiteX21" fmla="*/ 962561 w 3462026"/>
              <a:gd name="connsiteY21" fmla="*/ 2175467 h 2819455"/>
              <a:gd name="connsiteX22" fmla="*/ 1267361 w 3462026"/>
              <a:gd name="connsiteY22" fmla="*/ 2184992 h 2819455"/>
              <a:gd name="connsiteX23" fmla="*/ 1610261 w 3462026"/>
              <a:gd name="connsiteY23" fmla="*/ 2204042 h 2819455"/>
              <a:gd name="connsiteX24" fmla="*/ 2248436 w 3462026"/>
              <a:gd name="connsiteY24" fmla="*/ 2184992 h 2819455"/>
              <a:gd name="connsiteX25" fmla="*/ 2562761 w 3462026"/>
              <a:gd name="connsiteY25" fmla="*/ 2184992 h 2819455"/>
              <a:gd name="connsiteX26" fmla="*/ 2829461 w 3462026"/>
              <a:gd name="connsiteY26" fmla="*/ 2146892 h 2819455"/>
              <a:gd name="connsiteX27" fmla="*/ 3000911 w 3462026"/>
              <a:gd name="connsiteY27" fmla="*/ 2023067 h 2819455"/>
              <a:gd name="connsiteX28" fmla="*/ 3143786 w 3462026"/>
              <a:gd name="connsiteY28" fmla="*/ 1794467 h 2819455"/>
              <a:gd name="connsiteX29" fmla="*/ 3258086 w 3462026"/>
              <a:gd name="connsiteY29" fmla="*/ 1556342 h 2819455"/>
              <a:gd name="connsiteX30" fmla="*/ 3353336 w 3462026"/>
              <a:gd name="connsiteY30" fmla="*/ 1203917 h 2819455"/>
              <a:gd name="connsiteX31" fmla="*/ 3420011 w 3462026"/>
              <a:gd name="connsiteY31" fmla="*/ 899117 h 2819455"/>
              <a:gd name="connsiteX32" fmla="*/ 3458111 w 3462026"/>
              <a:gd name="connsiteY32" fmla="*/ 518117 h 2819455"/>
              <a:gd name="connsiteX0" fmla="*/ 3458111 w 3462026"/>
              <a:gd name="connsiteY0" fmla="*/ 518117 h 2819455"/>
              <a:gd name="connsiteX1" fmla="*/ 3448586 w 3462026"/>
              <a:gd name="connsiteY1" fmla="*/ 251417 h 2819455"/>
              <a:gd name="connsiteX2" fmla="*/ 3350161 w 3462026"/>
              <a:gd name="connsiteY2" fmla="*/ 130767 h 2819455"/>
              <a:gd name="connsiteX3" fmla="*/ 3124736 w 3462026"/>
              <a:gd name="connsiteY3" fmla="*/ 99017 h 2819455"/>
              <a:gd name="connsiteX4" fmla="*/ 2000786 w 3462026"/>
              <a:gd name="connsiteY4" fmla="*/ 3767 h 2819455"/>
              <a:gd name="connsiteX5" fmla="*/ 810161 w 3462026"/>
              <a:gd name="connsiteY5" fmla="*/ 22817 h 2819455"/>
              <a:gd name="connsiteX6" fmla="*/ 359311 w 3462026"/>
              <a:gd name="connsiteY6" fmla="*/ 57742 h 2819455"/>
              <a:gd name="connsiteX7" fmla="*/ 124361 w 3462026"/>
              <a:gd name="connsiteY7" fmla="*/ 149817 h 2819455"/>
              <a:gd name="connsiteX8" fmla="*/ 29111 w 3462026"/>
              <a:gd name="connsiteY8" fmla="*/ 403817 h 2819455"/>
              <a:gd name="connsiteX9" fmla="*/ 536 w 3462026"/>
              <a:gd name="connsiteY9" fmla="*/ 1242017 h 2819455"/>
              <a:gd name="connsiteX10" fmla="*/ 48161 w 3462026"/>
              <a:gd name="connsiteY10" fmla="*/ 1765892 h 2819455"/>
              <a:gd name="connsiteX11" fmla="*/ 105311 w 3462026"/>
              <a:gd name="connsiteY11" fmla="*/ 2004017 h 2819455"/>
              <a:gd name="connsiteX12" fmla="*/ 248186 w 3462026"/>
              <a:gd name="connsiteY12" fmla="*/ 2118317 h 2819455"/>
              <a:gd name="connsiteX13" fmla="*/ 429161 w 3462026"/>
              <a:gd name="connsiteY13" fmla="*/ 2184992 h 2819455"/>
              <a:gd name="connsiteX14" fmla="*/ 486311 w 3462026"/>
              <a:gd name="connsiteY14" fmla="*/ 2480267 h 2819455"/>
              <a:gd name="connsiteX15" fmla="*/ 533936 w 3462026"/>
              <a:gd name="connsiteY15" fmla="*/ 2775542 h 2819455"/>
              <a:gd name="connsiteX16" fmla="*/ 552986 w 3462026"/>
              <a:gd name="connsiteY16" fmla="*/ 2797767 h 2819455"/>
              <a:gd name="connsiteX17" fmla="*/ 594261 w 3462026"/>
              <a:gd name="connsiteY17" fmla="*/ 2578692 h 2819455"/>
              <a:gd name="connsiteX18" fmla="*/ 632361 w 3462026"/>
              <a:gd name="connsiteY18" fmla="*/ 2404067 h 2819455"/>
              <a:gd name="connsiteX19" fmla="*/ 733961 w 3462026"/>
              <a:gd name="connsiteY19" fmla="*/ 2232617 h 2819455"/>
              <a:gd name="connsiteX20" fmla="*/ 819686 w 3462026"/>
              <a:gd name="connsiteY20" fmla="*/ 2184992 h 2819455"/>
              <a:gd name="connsiteX21" fmla="*/ 962561 w 3462026"/>
              <a:gd name="connsiteY21" fmla="*/ 2175467 h 2819455"/>
              <a:gd name="connsiteX22" fmla="*/ 1267361 w 3462026"/>
              <a:gd name="connsiteY22" fmla="*/ 2184992 h 2819455"/>
              <a:gd name="connsiteX23" fmla="*/ 1610261 w 3462026"/>
              <a:gd name="connsiteY23" fmla="*/ 2204042 h 2819455"/>
              <a:gd name="connsiteX24" fmla="*/ 2248436 w 3462026"/>
              <a:gd name="connsiteY24" fmla="*/ 2184992 h 2819455"/>
              <a:gd name="connsiteX25" fmla="*/ 2562761 w 3462026"/>
              <a:gd name="connsiteY25" fmla="*/ 2184992 h 2819455"/>
              <a:gd name="connsiteX26" fmla="*/ 2829461 w 3462026"/>
              <a:gd name="connsiteY26" fmla="*/ 2146892 h 2819455"/>
              <a:gd name="connsiteX27" fmla="*/ 3000911 w 3462026"/>
              <a:gd name="connsiteY27" fmla="*/ 2023067 h 2819455"/>
              <a:gd name="connsiteX28" fmla="*/ 3143786 w 3462026"/>
              <a:gd name="connsiteY28" fmla="*/ 1794467 h 2819455"/>
              <a:gd name="connsiteX29" fmla="*/ 3258086 w 3462026"/>
              <a:gd name="connsiteY29" fmla="*/ 1556342 h 2819455"/>
              <a:gd name="connsiteX30" fmla="*/ 3353336 w 3462026"/>
              <a:gd name="connsiteY30" fmla="*/ 1203917 h 2819455"/>
              <a:gd name="connsiteX31" fmla="*/ 3420011 w 3462026"/>
              <a:gd name="connsiteY31" fmla="*/ 899117 h 2819455"/>
              <a:gd name="connsiteX32" fmla="*/ 3458111 w 3462026"/>
              <a:gd name="connsiteY32" fmla="*/ 518117 h 2819455"/>
              <a:gd name="connsiteX0" fmla="*/ 3458111 w 3461387"/>
              <a:gd name="connsiteY0" fmla="*/ 518117 h 2819455"/>
              <a:gd name="connsiteX1" fmla="*/ 3448586 w 3461387"/>
              <a:gd name="connsiteY1" fmla="*/ 251417 h 2819455"/>
              <a:gd name="connsiteX2" fmla="*/ 3362861 w 3461387"/>
              <a:gd name="connsiteY2" fmla="*/ 133942 h 2819455"/>
              <a:gd name="connsiteX3" fmla="*/ 3124736 w 3461387"/>
              <a:gd name="connsiteY3" fmla="*/ 99017 h 2819455"/>
              <a:gd name="connsiteX4" fmla="*/ 2000786 w 3461387"/>
              <a:gd name="connsiteY4" fmla="*/ 3767 h 2819455"/>
              <a:gd name="connsiteX5" fmla="*/ 810161 w 3461387"/>
              <a:gd name="connsiteY5" fmla="*/ 22817 h 2819455"/>
              <a:gd name="connsiteX6" fmla="*/ 359311 w 3461387"/>
              <a:gd name="connsiteY6" fmla="*/ 57742 h 2819455"/>
              <a:gd name="connsiteX7" fmla="*/ 124361 w 3461387"/>
              <a:gd name="connsiteY7" fmla="*/ 149817 h 2819455"/>
              <a:gd name="connsiteX8" fmla="*/ 29111 w 3461387"/>
              <a:gd name="connsiteY8" fmla="*/ 403817 h 2819455"/>
              <a:gd name="connsiteX9" fmla="*/ 536 w 3461387"/>
              <a:gd name="connsiteY9" fmla="*/ 1242017 h 2819455"/>
              <a:gd name="connsiteX10" fmla="*/ 48161 w 3461387"/>
              <a:gd name="connsiteY10" fmla="*/ 1765892 h 2819455"/>
              <a:gd name="connsiteX11" fmla="*/ 105311 w 3461387"/>
              <a:gd name="connsiteY11" fmla="*/ 2004017 h 2819455"/>
              <a:gd name="connsiteX12" fmla="*/ 248186 w 3461387"/>
              <a:gd name="connsiteY12" fmla="*/ 2118317 h 2819455"/>
              <a:gd name="connsiteX13" fmla="*/ 429161 w 3461387"/>
              <a:gd name="connsiteY13" fmla="*/ 2184992 h 2819455"/>
              <a:gd name="connsiteX14" fmla="*/ 486311 w 3461387"/>
              <a:gd name="connsiteY14" fmla="*/ 2480267 h 2819455"/>
              <a:gd name="connsiteX15" fmla="*/ 533936 w 3461387"/>
              <a:gd name="connsiteY15" fmla="*/ 2775542 h 2819455"/>
              <a:gd name="connsiteX16" fmla="*/ 552986 w 3461387"/>
              <a:gd name="connsiteY16" fmla="*/ 2797767 h 2819455"/>
              <a:gd name="connsiteX17" fmla="*/ 594261 w 3461387"/>
              <a:gd name="connsiteY17" fmla="*/ 2578692 h 2819455"/>
              <a:gd name="connsiteX18" fmla="*/ 632361 w 3461387"/>
              <a:gd name="connsiteY18" fmla="*/ 2404067 h 2819455"/>
              <a:gd name="connsiteX19" fmla="*/ 733961 w 3461387"/>
              <a:gd name="connsiteY19" fmla="*/ 2232617 h 2819455"/>
              <a:gd name="connsiteX20" fmla="*/ 819686 w 3461387"/>
              <a:gd name="connsiteY20" fmla="*/ 2184992 h 2819455"/>
              <a:gd name="connsiteX21" fmla="*/ 962561 w 3461387"/>
              <a:gd name="connsiteY21" fmla="*/ 2175467 h 2819455"/>
              <a:gd name="connsiteX22" fmla="*/ 1267361 w 3461387"/>
              <a:gd name="connsiteY22" fmla="*/ 2184992 h 2819455"/>
              <a:gd name="connsiteX23" fmla="*/ 1610261 w 3461387"/>
              <a:gd name="connsiteY23" fmla="*/ 2204042 h 2819455"/>
              <a:gd name="connsiteX24" fmla="*/ 2248436 w 3461387"/>
              <a:gd name="connsiteY24" fmla="*/ 2184992 h 2819455"/>
              <a:gd name="connsiteX25" fmla="*/ 2562761 w 3461387"/>
              <a:gd name="connsiteY25" fmla="*/ 2184992 h 2819455"/>
              <a:gd name="connsiteX26" fmla="*/ 2829461 w 3461387"/>
              <a:gd name="connsiteY26" fmla="*/ 2146892 h 2819455"/>
              <a:gd name="connsiteX27" fmla="*/ 3000911 w 3461387"/>
              <a:gd name="connsiteY27" fmla="*/ 2023067 h 2819455"/>
              <a:gd name="connsiteX28" fmla="*/ 3143786 w 3461387"/>
              <a:gd name="connsiteY28" fmla="*/ 1794467 h 2819455"/>
              <a:gd name="connsiteX29" fmla="*/ 3258086 w 3461387"/>
              <a:gd name="connsiteY29" fmla="*/ 1556342 h 2819455"/>
              <a:gd name="connsiteX30" fmla="*/ 3353336 w 3461387"/>
              <a:gd name="connsiteY30" fmla="*/ 1203917 h 2819455"/>
              <a:gd name="connsiteX31" fmla="*/ 3420011 w 3461387"/>
              <a:gd name="connsiteY31" fmla="*/ 899117 h 2819455"/>
              <a:gd name="connsiteX32" fmla="*/ 3458111 w 3461387"/>
              <a:gd name="connsiteY32" fmla="*/ 518117 h 2819455"/>
              <a:gd name="connsiteX0" fmla="*/ 3458111 w 3461061"/>
              <a:gd name="connsiteY0" fmla="*/ 518117 h 2819455"/>
              <a:gd name="connsiteX1" fmla="*/ 3448586 w 3461061"/>
              <a:gd name="connsiteY1" fmla="*/ 251417 h 2819455"/>
              <a:gd name="connsiteX2" fmla="*/ 3370004 w 3461061"/>
              <a:gd name="connsiteY2" fmla="*/ 138704 h 2819455"/>
              <a:gd name="connsiteX3" fmla="*/ 3124736 w 3461061"/>
              <a:gd name="connsiteY3" fmla="*/ 99017 h 2819455"/>
              <a:gd name="connsiteX4" fmla="*/ 2000786 w 3461061"/>
              <a:gd name="connsiteY4" fmla="*/ 3767 h 2819455"/>
              <a:gd name="connsiteX5" fmla="*/ 810161 w 3461061"/>
              <a:gd name="connsiteY5" fmla="*/ 22817 h 2819455"/>
              <a:gd name="connsiteX6" fmla="*/ 359311 w 3461061"/>
              <a:gd name="connsiteY6" fmla="*/ 57742 h 2819455"/>
              <a:gd name="connsiteX7" fmla="*/ 124361 w 3461061"/>
              <a:gd name="connsiteY7" fmla="*/ 149817 h 2819455"/>
              <a:gd name="connsiteX8" fmla="*/ 29111 w 3461061"/>
              <a:gd name="connsiteY8" fmla="*/ 403817 h 2819455"/>
              <a:gd name="connsiteX9" fmla="*/ 536 w 3461061"/>
              <a:gd name="connsiteY9" fmla="*/ 1242017 h 2819455"/>
              <a:gd name="connsiteX10" fmla="*/ 48161 w 3461061"/>
              <a:gd name="connsiteY10" fmla="*/ 1765892 h 2819455"/>
              <a:gd name="connsiteX11" fmla="*/ 105311 w 3461061"/>
              <a:gd name="connsiteY11" fmla="*/ 2004017 h 2819455"/>
              <a:gd name="connsiteX12" fmla="*/ 248186 w 3461061"/>
              <a:gd name="connsiteY12" fmla="*/ 2118317 h 2819455"/>
              <a:gd name="connsiteX13" fmla="*/ 429161 w 3461061"/>
              <a:gd name="connsiteY13" fmla="*/ 2184992 h 2819455"/>
              <a:gd name="connsiteX14" fmla="*/ 486311 w 3461061"/>
              <a:gd name="connsiteY14" fmla="*/ 2480267 h 2819455"/>
              <a:gd name="connsiteX15" fmla="*/ 533936 w 3461061"/>
              <a:gd name="connsiteY15" fmla="*/ 2775542 h 2819455"/>
              <a:gd name="connsiteX16" fmla="*/ 552986 w 3461061"/>
              <a:gd name="connsiteY16" fmla="*/ 2797767 h 2819455"/>
              <a:gd name="connsiteX17" fmla="*/ 594261 w 3461061"/>
              <a:gd name="connsiteY17" fmla="*/ 2578692 h 2819455"/>
              <a:gd name="connsiteX18" fmla="*/ 632361 w 3461061"/>
              <a:gd name="connsiteY18" fmla="*/ 2404067 h 2819455"/>
              <a:gd name="connsiteX19" fmla="*/ 733961 w 3461061"/>
              <a:gd name="connsiteY19" fmla="*/ 2232617 h 2819455"/>
              <a:gd name="connsiteX20" fmla="*/ 819686 w 3461061"/>
              <a:gd name="connsiteY20" fmla="*/ 2184992 h 2819455"/>
              <a:gd name="connsiteX21" fmla="*/ 962561 w 3461061"/>
              <a:gd name="connsiteY21" fmla="*/ 2175467 h 2819455"/>
              <a:gd name="connsiteX22" fmla="*/ 1267361 w 3461061"/>
              <a:gd name="connsiteY22" fmla="*/ 2184992 h 2819455"/>
              <a:gd name="connsiteX23" fmla="*/ 1610261 w 3461061"/>
              <a:gd name="connsiteY23" fmla="*/ 2204042 h 2819455"/>
              <a:gd name="connsiteX24" fmla="*/ 2248436 w 3461061"/>
              <a:gd name="connsiteY24" fmla="*/ 2184992 h 2819455"/>
              <a:gd name="connsiteX25" fmla="*/ 2562761 w 3461061"/>
              <a:gd name="connsiteY25" fmla="*/ 2184992 h 2819455"/>
              <a:gd name="connsiteX26" fmla="*/ 2829461 w 3461061"/>
              <a:gd name="connsiteY26" fmla="*/ 2146892 h 2819455"/>
              <a:gd name="connsiteX27" fmla="*/ 3000911 w 3461061"/>
              <a:gd name="connsiteY27" fmla="*/ 2023067 h 2819455"/>
              <a:gd name="connsiteX28" fmla="*/ 3143786 w 3461061"/>
              <a:gd name="connsiteY28" fmla="*/ 1794467 h 2819455"/>
              <a:gd name="connsiteX29" fmla="*/ 3258086 w 3461061"/>
              <a:gd name="connsiteY29" fmla="*/ 1556342 h 2819455"/>
              <a:gd name="connsiteX30" fmla="*/ 3353336 w 3461061"/>
              <a:gd name="connsiteY30" fmla="*/ 1203917 h 2819455"/>
              <a:gd name="connsiteX31" fmla="*/ 3420011 w 3461061"/>
              <a:gd name="connsiteY31" fmla="*/ 899117 h 2819455"/>
              <a:gd name="connsiteX32" fmla="*/ 3458111 w 3461061"/>
              <a:gd name="connsiteY32" fmla="*/ 518117 h 2819455"/>
              <a:gd name="connsiteX0" fmla="*/ 3458111 w 3460763"/>
              <a:gd name="connsiteY0" fmla="*/ 518117 h 2819455"/>
              <a:gd name="connsiteX1" fmla="*/ 3448586 w 3460763"/>
              <a:gd name="connsiteY1" fmla="*/ 251417 h 2819455"/>
              <a:gd name="connsiteX2" fmla="*/ 3377148 w 3460763"/>
              <a:gd name="connsiteY2" fmla="*/ 148229 h 2819455"/>
              <a:gd name="connsiteX3" fmla="*/ 3124736 w 3460763"/>
              <a:gd name="connsiteY3" fmla="*/ 99017 h 2819455"/>
              <a:gd name="connsiteX4" fmla="*/ 2000786 w 3460763"/>
              <a:gd name="connsiteY4" fmla="*/ 3767 h 2819455"/>
              <a:gd name="connsiteX5" fmla="*/ 810161 w 3460763"/>
              <a:gd name="connsiteY5" fmla="*/ 22817 h 2819455"/>
              <a:gd name="connsiteX6" fmla="*/ 359311 w 3460763"/>
              <a:gd name="connsiteY6" fmla="*/ 57742 h 2819455"/>
              <a:gd name="connsiteX7" fmla="*/ 124361 w 3460763"/>
              <a:gd name="connsiteY7" fmla="*/ 149817 h 2819455"/>
              <a:gd name="connsiteX8" fmla="*/ 29111 w 3460763"/>
              <a:gd name="connsiteY8" fmla="*/ 403817 h 2819455"/>
              <a:gd name="connsiteX9" fmla="*/ 536 w 3460763"/>
              <a:gd name="connsiteY9" fmla="*/ 1242017 h 2819455"/>
              <a:gd name="connsiteX10" fmla="*/ 48161 w 3460763"/>
              <a:gd name="connsiteY10" fmla="*/ 1765892 h 2819455"/>
              <a:gd name="connsiteX11" fmla="*/ 105311 w 3460763"/>
              <a:gd name="connsiteY11" fmla="*/ 2004017 h 2819455"/>
              <a:gd name="connsiteX12" fmla="*/ 248186 w 3460763"/>
              <a:gd name="connsiteY12" fmla="*/ 2118317 h 2819455"/>
              <a:gd name="connsiteX13" fmla="*/ 429161 w 3460763"/>
              <a:gd name="connsiteY13" fmla="*/ 2184992 h 2819455"/>
              <a:gd name="connsiteX14" fmla="*/ 486311 w 3460763"/>
              <a:gd name="connsiteY14" fmla="*/ 2480267 h 2819455"/>
              <a:gd name="connsiteX15" fmla="*/ 533936 w 3460763"/>
              <a:gd name="connsiteY15" fmla="*/ 2775542 h 2819455"/>
              <a:gd name="connsiteX16" fmla="*/ 552986 w 3460763"/>
              <a:gd name="connsiteY16" fmla="*/ 2797767 h 2819455"/>
              <a:gd name="connsiteX17" fmla="*/ 594261 w 3460763"/>
              <a:gd name="connsiteY17" fmla="*/ 2578692 h 2819455"/>
              <a:gd name="connsiteX18" fmla="*/ 632361 w 3460763"/>
              <a:gd name="connsiteY18" fmla="*/ 2404067 h 2819455"/>
              <a:gd name="connsiteX19" fmla="*/ 733961 w 3460763"/>
              <a:gd name="connsiteY19" fmla="*/ 2232617 h 2819455"/>
              <a:gd name="connsiteX20" fmla="*/ 819686 w 3460763"/>
              <a:gd name="connsiteY20" fmla="*/ 2184992 h 2819455"/>
              <a:gd name="connsiteX21" fmla="*/ 962561 w 3460763"/>
              <a:gd name="connsiteY21" fmla="*/ 2175467 h 2819455"/>
              <a:gd name="connsiteX22" fmla="*/ 1267361 w 3460763"/>
              <a:gd name="connsiteY22" fmla="*/ 2184992 h 2819455"/>
              <a:gd name="connsiteX23" fmla="*/ 1610261 w 3460763"/>
              <a:gd name="connsiteY23" fmla="*/ 2204042 h 2819455"/>
              <a:gd name="connsiteX24" fmla="*/ 2248436 w 3460763"/>
              <a:gd name="connsiteY24" fmla="*/ 2184992 h 2819455"/>
              <a:gd name="connsiteX25" fmla="*/ 2562761 w 3460763"/>
              <a:gd name="connsiteY25" fmla="*/ 2184992 h 2819455"/>
              <a:gd name="connsiteX26" fmla="*/ 2829461 w 3460763"/>
              <a:gd name="connsiteY26" fmla="*/ 2146892 h 2819455"/>
              <a:gd name="connsiteX27" fmla="*/ 3000911 w 3460763"/>
              <a:gd name="connsiteY27" fmla="*/ 2023067 h 2819455"/>
              <a:gd name="connsiteX28" fmla="*/ 3143786 w 3460763"/>
              <a:gd name="connsiteY28" fmla="*/ 1794467 h 2819455"/>
              <a:gd name="connsiteX29" fmla="*/ 3258086 w 3460763"/>
              <a:gd name="connsiteY29" fmla="*/ 1556342 h 2819455"/>
              <a:gd name="connsiteX30" fmla="*/ 3353336 w 3460763"/>
              <a:gd name="connsiteY30" fmla="*/ 1203917 h 2819455"/>
              <a:gd name="connsiteX31" fmla="*/ 3420011 w 3460763"/>
              <a:gd name="connsiteY31" fmla="*/ 899117 h 2819455"/>
              <a:gd name="connsiteX32" fmla="*/ 3458111 w 3460763"/>
              <a:gd name="connsiteY32" fmla="*/ 518117 h 2819455"/>
              <a:gd name="connsiteX0" fmla="*/ 3458111 w 3460763"/>
              <a:gd name="connsiteY0" fmla="*/ 518117 h 2819455"/>
              <a:gd name="connsiteX1" fmla="*/ 3448586 w 3460763"/>
              <a:gd name="connsiteY1" fmla="*/ 251417 h 2819455"/>
              <a:gd name="connsiteX2" fmla="*/ 3377148 w 3460763"/>
              <a:gd name="connsiteY2" fmla="*/ 148229 h 2819455"/>
              <a:gd name="connsiteX3" fmla="*/ 3124736 w 3460763"/>
              <a:gd name="connsiteY3" fmla="*/ 99017 h 2819455"/>
              <a:gd name="connsiteX4" fmla="*/ 2000786 w 3460763"/>
              <a:gd name="connsiteY4" fmla="*/ 3767 h 2819455"/>
              <a:gd name="connsiteX5" fmla="*/ 810161 w 3460763"/>
              <a:gd name="connsiteY5" fmla="*/ 22817 h 2819455"/>
              <a:gd name="connsiteX6" fmla="*/ 359311 w 3460763"/>
              <a:gd name="connsiteY6" fmla="*/ 57742 h 2819455"/>
              <a:gd name="connsiteX7" fmla="*/ 124361 w 3460763"/>
              <a:gd name="connsiteY7" fmla="*/ 149817 h 2819455"/>
              <a:gd name="connsiteX8" fmla="*/ 29111 w 3460763"/>
              <a:gd name="connsiteY8" fmla="*/ 403817 h 2819455"/>
              <a:gd name="connsiteX9" fmla="*/ 536 w 3460763"/>
              <a:gd name="connsiteY9" fmla="*/ 1242017 h 2819455"/>
              <a:gd name="connsiteX10" fmla="*/ 48161 w 3460763"/>
              <a:gd name="connsiteY10" fmla="*/ 1765892 h 2819455"/>
              <a:gd name="connsiteX11" fmla="*/ 105311 w 3460763"/>
              <a:gd name="connsiteY11" fmla="*/ 2004017 h 2819455"/>
              <a:gd name="connsiteX12" fmla="*/ 248186 w 3460763"/>
              <a:gd name="connsiteY12" fmla="*/ 2118317 h 2819455"/>
              <a:gd name="connsiteX13" fmla="*/ 429161 w 3460763"/>
              <a:gd name="connsiteY13" fmla="*/ 2184992 h 2819455"/>
              <a:gd name="connsiteX14" fmla="*/ 486311 w 3460763"/>
              <a:gd name="connsiteY14" fmla="*/ 2480267 h 2819455"/>
              <a:gd name="connsiteX15" fmla="*/ 533936 w 3460763"/>
              <a:gd name="connsiteY15" fmla="*/ 2775542 h 2819455"/>
              <a:gd name="connsiteX16" fmla="*/ 552986 w 3460763"/>
              <a:gd name="connsiteY16" fmla="*/ 2797767 h 2819455"/>
              <a:gd name="connsiteX17" fmla="*/ 594261 w 3460763"/>
              <a:gd name="connsiteY17" fmla="*/ 2578692 h 2819455"/>
              <a:gd name="connsiteX18" fmla="*/ 632361 w 3460763"/>
              <a:gd name="connsiteY18" fmla="*/ 2404067 h 2819455"/>
              <a:gd name="connsiteX19" fmla="*/ 733961 w 3460763"/>
              <a:gd name="connsiteY19" fmla="*/ 2232617 h 2819455"/>
              <a:gd name="connsiteX20" fmla="*/ 819686 w 3460763"/>
              <a:gd name="connsiteY20" fmla="*/ 2184992 h 2819455"/>
              <a:gd name="connsiteX21" fmla="*/ 962561 w 3460763"/>
              <a:gd name="connsiteY21" fmla="*/ 2175467 h 2819455"/>
              <a:gd name="connsiteX22" fmla="*/ 1267361 w 3460763"/>
              <a:gd name="connsiteY22" fmla="*/ 2184992 h 2819455"/>
              <a:gd name="connsiteX23" fmla="*/ 1610261 w 3460763"/>
              <a:gd name="connsiteY23" fmla="*/ 2204042 h 2819455"/>
              <a:gd name="connsiteX24" fmla="*/ 2248436 w 3460763"/>
              <a:gd name="connsiteY24" fmla="*/ 2184992 h 2819455"/>
              <a:gd name="connsiteX25" fmla="*/ 2562761 w 3460763"/>
              <a:gd name="connsiteY25" fmla="*/ 2184992 h 2819455"/>
              <a:gd name="connsiteX26" fmla="*/ 2829461 w 3460763"/>
              <a:gd name="connsiteY26" fmla="*/ 2146892 h 2819455"/>
              <a:gd name="connsiteX27" fmla="*/ 3000911 w 3460763"/>
              <a:gd name="connsiteY27" fmla="*/ 2023067 h 2819455"/>
              <a:gd name="connsiteX28" fmla="*/ 3143786 w 3460763"/>
              <a:gd name="connsiteY28" fmla="*/ 1794467 h 2819455"/>
              <a:gd name="connsiteX29" fmla="*/ 3258086 w 3460763"/>
              <a:gd name="connsiteY29" fmla="*/ 1556342 h 2819455"/>
              <a:gd name="connsiteX30" fmla="*/ 3353336 w 3460763"/>
              <a:gd name="connsiteY30" fmla="*/ 1203917 h 2819455"/>
              <a:gd name="connsiteX31" fmla="*/ 3420011 w 3460763"/>
              <a:gd name="connsiteY31" fmla="*/ 899117 h 2819455"/>
              <a:gd name="connsiteX32" fmla="*/ 3458111 w 3460763"/>
              <a:gd name="connsiteY32" fmla="*/ 518117 h 2819455"/>
              <a:gd name="connsiteX0" fmla="*/ 3458111 w 3460670"/>
              <a:gd name="connsiteY0" fmla="*/ 518117 h 2819455"/>
              <a:gd name="connsiteX1" fmla="*/ 3448586 w 3460670"/>
              <a:gd name="connsiteY1" fmla="*/ 251417 h 2819455"/>
              <a:gd name="connsiteX2" fmla="*/ 3379529 w 3460670"/>
              <a:gd name="connsiteY2" fmla="*/ 148229 h 2819455"/>
              <a:gd name="connsiteX3" fmla="*/ 3124736 w 3460670"/>
              <a:gd name="connsiteY3" fmla="*/ 99017 h 2819455"/>
              <a:gd name="connsiteX4" fmla="*/ 2000786 w 3460670"/>
              <a:gd name="connsiteY4" fmla="*/ 3767 h 2819455"/>
              <a:gd name="connsiteX5" fmla="*/ 810161 w 3460670"/>
              <a:gd name="connsiteY5" fmla="*/ 22817 h 2819455"/>
              <a:gd name="connsiteX6" fmla="*/ 359311 w 3460670"/>
              <a:gd name="connsiteY6" fmla="*/ 57742 h 2819455"/>
              <a:gd name="connsiteX7" fmla="*/ 124361 w 3460670"/>
              <a:gd name="connsiteY7" fmla="*/ 149817 h 2819455"/>
              <a:gd name="connsiteX8" fmla="*/ 29111 w 3460670"/>
              <a:gd name="connsiteY8" fmla="*/ 403817 h 2819455"/>
              <a:gd name="connsiteX9" fmla="*/ 536 w 3460670"/>
              <a:gd name="connsiteY9" fmla="*/ 1242017 h 2819455"/>
              <a:gd name="connsiteX10" fmla="*/ 48161 w 3460670"/>
              <a:gd name="connsiteY10" fmla="*/ 1765892 h 2819455"/>
              <a:gd name="connsiteX11" fmla="*/ 105311 w 3460670"/>
              <a:gd name="connsiteY11" fmla="*/ 2004017 h 2819455"/>
              <a:gd name="connsiteX12" fmla="*/ 248186 w 3460670"/>
              <a:gd name="connsiteY12" fmla="*/ 2118317 h 2819455"/>
              <a:gd name="connsiteX13" fmla="*/ 429161 w 3460670"/>
              <a:gd name="connsiteY13" fmla="*/ 2184992 h 2819455"/>
              <a:gd name="connsiteX14" fmla="*/ 486311 w 3460670"/>
              <a:gd name="connsiteY14" fmla="*/ 2480267 h 2819455"/>
              <a:gd name="connsiteX15" fmla="*/ 533936 w 3460670"/>
              <a:gd name="connsiteY15" fmla="*/ 2775542 h 2819455"/>
              <a:gd name="connsiteX16" fmla="*/ 552986 w 3460670"/>
              <a:gd name="connsiteY16" fmla="*/ 2797767 h 2819455"/>
              <a:gd name="connsiteX17" fmla="*/ 594261 w 3460670"/>
              <a:gd name="connsiteY17" fmla="*/ 2578692 h 2819455"/>
              <a:gd name="connsiteX18" fmla="*/ 632361 w 3460670"/>
              <a:gd name="connsiteY18" fmla="*/ 2404067 h 2819455"/>
              <a:gd name="connsiteX19" fmla="*/ 733961 w 3460670"/>
              <a:gd name="connsiteY19" fmla="*/ 2232617 h 2819455"/>
              <a:gd name="connsiteX20" fmla="*/ 819686 w 3460670"/>
              <a:gd name="connsiteY20" fmla="*/ 2184992 h 2819455"/>
              <a:gd name="connsiteX21" fmla="*/ 962561 w 3460670"/>
              <a:gd name="connsiteY21" fmla="*/ 2175467 h 2819455"/>
              <a:gd name="connsiteX22" fmla="*/ 1267361 w 3460670"/>
              <a:gd name="connsiteY22" fmla="*/ 2184992 h 2819455"/>
              <a:gd name="connsiteX23" fmla="*/ 1610261 w 3460670"/>
              <a:gd name="connsiteY23" fmla="*/ 2204042 h 2819455"/>
              <a:gd name="connsiteX24" fmla="*/ 2248436 w 3460670"/>
              <a:gd name="connsiteY24" fmla="*/ 2184992 h 2819455"/>
              <a:gd name="connsiteX25" fmla="*/ 2562761 w 3460670"/>
              <a:gd name="connsiteY25" fmla="*/ 2184992 h 2819455"/>
              <a:gd name="connsiteX26" fmla="*/ 2829461 w 3460670"/>
              <a:gd name="connsiteY26" fmla="*/ 2146892 h 2819455"/>
              <a:gd name="connsiteX27" fmla="*/ 3000911 w 3460670"/>
              <a:gd name="connsiteY27" fmla="*/ 2023067 h 2819455"/>
              <a:gd name="connsiteX28" fmla="*/ 3143786 w 3460670"/>
              <a:gd name="connsiteY28" fmla="*/ 1794467 h 2819455"/>
              <a:gd name="connsiteX29" fmla="*/ 3258086 w 3460670"/>
              <a:gd name="connsiteY29" fmla="*/ 1556342 h 2819455"/>
              <a:gd name="connsiteX30" fmla="*/ 3353336 w 3460670"/>
              <a:gd name="connsiteY30" fmla="*/ 1203917 h 2819455"/>
              <a:gd name="connsiteX31" fmla="*/ 3420011 w 3460670"/>
              <a:gd name="connsiteY31" fmla="*/ 899117 h 2819455"/>
              <a:gd name="connsiteX32" fmla="*/ 3458111 w 3460670"/>
              <a:gd name="connsiteY32" fmla="*/ 518117 h 2819455"/>
              <a:gd name="connsiteX0" fmla="*/ 3458111 w 3460670"/>
              <a:gd name="connsiteY0" fmla="*/ 518117 h 2819455"/>
              <a:gd name="connsiteX1" fmla="*/ 3448586 w 3460670"/>
              <a:gd name="connsiteY1" fmla="*/ 251417 h 2819455"/>
              <a:gd name="connsiteX2" fmla="*/ 3379529 w 3460670"/>
              <a:gd name="connsiteY2" fmla="*/ 143467 h 2819455"/>
              <a:gd name="connsiteX3" fmla="*/ 3124736 w 3460670"/>
              <a:gd name="connsiteY3" fmla="*/ 99017 h 2819455"/>
              <a:gd name="connsiteX4" fmla="*/ 2000786 w 3460670"/>
              <a:gd name="connsiteY4" fmla="*/ 3767 h 2819455"/>
              <a:gd name="connsiteX5" fmla="*/ 810161 w 3460670"/>
              <a:gd name="connsiteY5" fmla="*/ 22817 h 2819455"/>
              <a:gd name="connsiteX6" fmla="*/ 359311 w 3460670"/>
              <a:gd name="connsiteY6" fmla="*/ 57742 h 2819455"/>
              <a:gd name="connsiteX7" fmla="*/ 124361 w 3460670"/>
              <a:gd name="connsiteY7" fmla="*/ 149817 h 2819455"/>
              <a:gd name="connsiteX8" fmla="*/ 29111 w 3460670"/>
              <a:gd name="connsiteY8" fmla="*/ 403817 h 2819455"/>
              <a:gd name="connsiteX9" fmla="*/ 536 w 3460670"/>
              <a:gd name="connsiteY9" fmla="*/ 1242017 h 2819455"/>
              <a:gd name="connsiteX10" fmla="*/ 48161 w 3460670"/>
              <a:gd name="connsiteY10" fmla="*/ 1765892 h 2819455"/>
              <a:gd name="connsiteX11" fmla="*/ 105311 w 3460670"/>
              <a:gd name="connsiteY11" fmla="*/ 2004017 h 2819455"/>
              <a:gd name="connsiteX12" fmla="*/ 248186 w 3460670"/>
              <a:gd name="connsiteY12" fmla="*/ 2118317 h 2819455"/>
              <a:gd name="connsiteX13" fmla="*/ 429161 w 3460670"/>
              <a:gd name="connsiteY13" fmla="*/ 2184992 h 2819455"/>
              <a:gd name="connsiteX14" fmla="*/ 486311 w 3460670"/>
              <a:gd name="connsiteY14" fmla="*/ 2480267 h 2819455"/>
              <a:gd name="connsiteX15" fmla="*/ 533936 w 3460670"/>
              <a:gd name="connsiteY15" fmla="*/ 2775542 h 2819455"/>
              <a:gd name="connsiteX16" fmla="*/ 552986 w 3460670"/>
              <a:gd name="connsiteY16" fmla="*/ 2797767 h 2819455"/>
              <a:gd name="connsiteX17" fmla="*/ 594261 w 3460670"/>
              <a:gd name="connsiteY17" fmla="*/ 2578692 h 2819455"/>
              <a:gd name="connsiteX18" fmla="*/ 632361 w 3460670"/>
              <a:gd name="connsiteY18" fmla="*/ 2404067 h 2819455"/>
              <a:gd name="connsiteX19" fmla="*/ 733961 w 3460670"/>
              <a:gd name="connsiteY19" fmla="*/ 2232617 h 2819455"/>
              <a:gd name="connsiteX20" fmla="*/ 819686 w 3460670"/>
              <a:gd name="connsiteY20" fmla="*/ 2184992 h 2819455"/>
              <a:gd name="connsiteX21" fmla="*/ 962561 w 3460670"/>
              <a:gd name="connsiteY21" fmla="*/ 2175467 h 2819455"/>
              <a:gd name="connsiteX22" fmla="*/ 1267361 w 3460670"/>
              <a:gd name="connsiteY22" fmla="*/ 2184992 h 2819455"/>
              <a:gd name="connsiteX23" fmla="*/ 1610261 w 3460670"/>
              <a:gd name="connsiteY23" fmla="*/ 2204042 h 2819455"/>
              <a:gd name="connsiteX24" fmla="*/ 2248436 w 3460670"/>
              <a:gd name="connsiteY24" fmla="*/ 2184992 h 2819455"/>
              <a:gd name="connsiteX25" fmla="*/ 2562761 w 3460670"/>
              <a:gd name="connsiteY25" fmla="*/ 2184992 h 2819455"/>
              <a:gd name="connsiteX26" fmla="*/ 2829461 w 3460670"/>
              <a:gd name="connsiteY26" fmla="*/ 2146892 h 2819455"/>
              <a:gd name="connsiteX27" fmla="*/ 3000911 w 3460670"/>
              <a:gd name="connsiteY27" fmla="*/ 2023067 h 2819455"/>
              <a:gd name="connsiteX28" fmla="*/ 3143786 w 3460670"/>
              <a:gd name="connsiteY28" fmla="*/ 1794467 h 2819455"/>
              <a:gd name="connsiteX29" fmla="*/ 3258086 w 3460670"/>
              <a:gd name="connsiteY29" fmla="*/ 1556342 h 2819455"/>
              <a:gd name="connsiteX30" fmla="*/ 3353336 w 3460670"/>
              <a:gd name="connsiteY30" fmla="*/ 1203917 h 2819455"/>
              <a:gd name="connsiteX31" fmla="*/ 3420011 w 3460670"/>
              <a:gd name="connsiteY31" fmla="*/ 899117 h 2819455"/>
              <a:gd name="connsiteX32" fmla="*/ 3458111 w 3460670"/>
              <a:gd name="connsiteY32" fmla="*/ 518117 h 2819455"/>
              <a:gd name="connsiteX0" fmla="*/ 3458111 w 3460670"/>
              <a:gd name="connsiteY0" fmla="*/ 518117 h 2819455"/>
              <a:gd name="connsiteX1" fmla="*/ 3448586 w 3460670"/>
              <a:gd name="connsiteY1" fmla="*/ 251417 h 2819455"/>
              <a:gd name="connsiteX2" fmla="*/ 3379529 w 3460670"/>
              <a:gd name="connsiteY2" fmla="*/ 143467 h 2819455"/>
              <a:gd name="connsiteX3" fmla="*/ 3124736 w 3460670"/>
              <a:gd name="connsiteY3" fmla="*/ 99017 h 2819455"/>
              <a:gd name="connsiteX4" fmla="*/ 2000786 w 3460670"/>
              <a:gd name="connsiteY4" fmla="*/ 3767 h 2819455"/>
              <a:gd name="connsiteX5" fmla="*/ 810161 w 3460670"/>
              <a:gd name="connsiteY5" fmla="*/ 22817 h 2819455"/>
              <a:gd name="connsiteX6" fmla="*/ 359311 w 3460670"/>
              <a:gd name="connsiteY6" fmla="*/ 57742 h 2819455"/>
              <a:gd name="connsiteX7" fmla="*/ 124361 w 3460670"/>
              <a:gd name="connsiteY7" fmla="*/ 149817 h 2819455"/>
              <a:gd name="connsiteX8" fmla="*/ 29111 w 3460670"/>
              <a:gd name="connsiteY8" fmla="*/ 403817 h 2819455"/>
              <a:gd name="connsiteX9" fmla="*/ 536 w 3460670"/>
              <a:gd name="connsiteY9" fmla="*/ 1242017 h 2819455"/>
              <a:gd name="connsiteX10" fmla="*/ 48161 w 3460670"/>
              <a:gd name="connsiteY10" fmla="*/ 1765892 h 2819455"/>
              <a:gd name="connsiteX11" fmla="*/ 105311 w 3460670"/>
              <a:gd name="connsiteY11" fmla="*/ 2004017 h 2819455"/>
              <a:gd name="connsiteX12" fmla="*/ 248186 w 3460670"/>
              <a:gd name="connsiteY12" fmla="*/ 2118317 h 2819455"/>
              <a:gd name="connsiteX13" fmla="*/ 429161 w 3460670"/>
              <a:gd name="connsiteY13" fmla="*/ 2184992 h 2819455"/>
              <a:gd name="connsiteX14" fmla="*/ 486311 w 3460670"/>
              <a:gd name="connsiteY14" fmla="*/ 2480267 h 2819455"/>
              <a:gd name="connsiteX15" fmla="*/ 533936 w 3460670"/>
              <a:gd name="connsiteY15" fmla="*/ 2775542 h 2819455"/>
              <a:gd name="connsiteX16" fmla="*/ 552986 w 3460670"/>
              <a:gd name="connsiteY16" fmla="*/ 2797767 h 2819455"/>
              <a:gd name="connsiteX17" fmla="*/ 594261 w 3460670"/>
              <a:gd name="connsiteY17" fmla="*/ 2578692 h 2819455"/>
              <a:gd name="connsiteX18" fmla="*/ 632361 w 3460670"/>
              <a:gd name="connsiteY18" fmla="*/ 2404067 h 2819455"/>
              <a:gd name="connsiteX19" fmla="*/ 733961 w 3460670"/>
              <a:gd name="connsiteY19" fmla="*/ 2232617 h 2819455"/>
              <a:gd name="connsiteX20" fmla="*/ 819686 w 3460670"/>
              <a:gd name="connsiteY20" fmla="*/ 2184992 h 2819455"/>
              <a:gd name="connsiteX21" fmla="*/ 962561 w 3460670"/>
              <a:gd name="connsiteY21" fmla="*/ 2175467 h 2819455"/>
              <a:gd name="connsiteX22" fmla="*/ 1267361 w 3460670"/>
              <a:gd name="connsiteY22" fmla="*/ 2184992 h 2819455"/>
              <a:gd name="connsiteX23" fmla="*/ 1610261 w 3460670"/>
              <a:gd name="connsiteY23" fmla="*/ 2204042 h 2819455"/>
              <a:gd name="connsiteX24" fmla="*/ 2248436 w 3460670"/>
              <a:gd name="connsiteY24" fmla="*/ 2184992 h 2819455"/>
              <a:gd name="connsiteX25" fmla="*/ 2562761 w 3460670"/>
              <a:gd name="connsiteY25" fmla="*/ 2184992 h 2819455"/>
              <a:gd name="connsiteX26" fmla="*/ 2829461 w 3460670"/>
              <a:gd name="connsiteY26" fmla="*/ 2146892 h 2819455"/>
              <a:gd name="connsiteX27" fmla="*/ 3000911 w 3460670"/>
              <a:gd name="connsiteY27" fmla="*/ 2023067 h 2819455"/>
              <a:gd name="connsiteX28" fmla="*/ 3143786 w 3460670"/>
              <a:gd name="connsiteY28" fmla="*/ 1794467 h 2819455"/>
              <a:gd name="connsiteX29" fmla="*/ 3258086 w 3460670"/>
              <a:gd name="connsiteY29" fmla="*/ 1556342 h 2819455"/>
              <a:gd name="connsiteX30" fmla="*/ 3353336 w 3460670"/>
              <a:gd name="connsiteY30" fmla="*/ 1203917 h 2819455"/>
              <a:gd name="connsiteX31" fmla="*/ 3420011 w 3460670"/>
              <a:gd name="connsiteY31" fmla="*/ 899117 h 2819455"/>
              <a:gd name="connsiteX32" fmla="*/ 3458111 w 3460670"/>
              <a:gd name="connsiteY32" fmla="*/ 518117 h 28194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3460670" h="2819455">
                <a:moveTo>
                  <a:pt x="3458111" y="518117"/>
                </a:moveTo>
                <a:cubicBezTo>
                  <a:pt x="3462873" y="410167"/>
                  <a:pt x="3461683" y="313859"/>
                  <a:pt x="3448586" y="251417"/>
                </a:cubicBezTo>
                <a:cubicBezTo>
                  <a:pt x="3435489" y="188975"/>
                  <a:pt x="3433504" y="172835"/>
                  <a:pt x="3379529" y="143467"/>
                </a:cubicBezTo>
                <a:cubicBezTo>
                  <a:pt x="3325554" y="114099"/>
                  <a:pt x="3354526" y="122300"/>
                  <a:pt x="3124736" y="99017"/>
                </a:cubicBezTo>
                <a:cubicBezTo>
                  <a:pt x="2894946" y="75734"/>
                  <a:pt x="2386548" y="16467"/>
                  <a:pt x="2000786" y="3767"/>
                </a:cubicBezTo>
                <a:cubicBezTo>
                  <a:pt x="1615024" y="-8933"/>
                  <a:pt x="1083740" y="13821"/>
                  <a:pt x="810161" y="22817"/>
                </a:cubicBezTo>
                <a:cubicBezTo>
                  <a:pt x="536582" y="31813"/>
                  <a:pt x="473611" y="36575"/>
                  <a:pt x="359311" y="57742"/>
                </a:cubicBezTo>
                <a:cubicBezTo>
                  <a:pt x="245011" y="78909"/>
                  <a:pt x="179394" y="92138"/>
                  <a:pt x="124361" y="149817"/>
                </a:cubicBezTo>
                <a:cubicBezTo>
                  <a:pt x="69328" y="207496"/>
                  <a:pt x="49748" y="221784"/>
                  <a:pt x="29111" y="403817"/>
                </a:cubicBezTo>
                <a:cubicBezTo>
                  <a:pt x="8474" y="585850"/>
                  <a:pt x="-2639" y="1015005"/>
                  <a:pt x="536" y="1242017"/>
                </a:cubicBezTo>
                <a:cubicBezTo>
                  <a:pt x="3711" y="1469029"/>
                  <a:pt x="30698" y="1638892"/>
                  <a:pt x="48161" y="1765892"/>
                </a:cubicBezTo>
                <a:cubicBezTo>
                  <a:pt x="65623" y="1892892"/>
                  <a:pt x="71974" y="1945280"/>
                  <a:pt x="105311" y="2004017"/>
                </a:cubicBezTo>
                <a:cubicBezTo>
                  <a:pt x="138648" y="2062754"/>
                  <a:pt x="194211" y="2088155"/>
                  <a:pt x="248186" y="2118317"/>
                </a:cubicBezTo>
                <a:cubicBezTo>
                  <a:pt x="302161" y="2148480"/>
                  <a:pt x="389473" y="2124667"/>
                  <a:pt x="429161" y="2184992"/>
                </a:cubicBezTo>
                <a:cubicBezTo>
                  <a:pt x="468849" y="2245317"/>
                  <a:pt x="468849" y="2381842"/>
                  <a:pt x="486311" y="2480267"/>
                </a:cubicBezTo>
                <a:cubicBezTo>
                  <a:pt x="503774" y="2578692"/>
                  <a:pt x="522824" y="2722625"/>
                  <a:pt x="533936" y="2775542"/>
                </a:cubicBezTo>
                <a:cubicBezTo>
                  <a:pt x="545049" y="2828459"/>
                  <a:pt x="542932" y="2830575"/>
                  <a:pt x="552986" y="2797767"/>
                </a:cubicBezTo>
                <a:cubicBezTo>
                  <a:pt x="563040" y="2764959"/>
                  <a:pt x="581032" y="2644309"/>
                  <a:pt x="594261" y="2578692"/>
                </a:cubicBezTo>
                <a:cubicBezTo>
                  <a:pt x="607490" y="2513075"/>
                  <a:pt x="609078" y="2461746"/>
                  <a:pt x="632361" y="2404067"/>
                </a:cubicBezTo>
                <a:cubicBezTo>
                  <a:pt x="655644" y="2346388"/>
                  <a:pt x="702740" y="2269130"/>
                  <a:pt x="733961" y="2232617"/>
                </a:cubicBezTo>
                <a:cubicBezTo>
                  <a:pt x="765182" y="2196105"/>
                  <a:pt x="781586" y="2194517"/>
                  <a:pt x="819686" y="2184992"/>
                </a:cubicBezTo>
                <a:cubicBezTo>
                  <a:pt x="857786" y="2175467"/>
                  <a:pt x="887949" y="2175467"/>
                  <a:pt x="962561" y="2175467"/>
                </a:cubicBezTo>
                <a:cubicBezTo>
                  <a:pt x="1037173" y="2175467"/>
                  <a:pt x="1159411" y="2180230"/>
                  <a:pt x="1267361" y="2184992"/>
                </a:cubicBezTo>
                <a:cubicBezTo>
                  <a:pt x="1375311" y="2189754"/>
                  <a:pt x="1446749" y="2204042"/>
                  <a:pt x="1610261" y="2204042"/>
                </a:cubicBezTo>
                <a:cubicBezTo>
                  <a:pt x="1773773" y="2204042"/>
                  <a:pt x="2089686" y="2188167"/>
                  <a:pt x="2248436" y="2184992"/>
                </a:cubicBezTo>
                <a:cubicBezTo>
                  <a:pt x="2407186" y="2181817"/>
                  <a:pt x="2465924" y="2191342"/>
                  <a:pt x="2562761" y="2184992"/>
                </a:cubicBezTo>
                <a:cubicBezTo>
                  <a:pt x="2659598" y="2178642"/>
                  <a:pt x="2756436" y="2173880"/>
                  <a:pt x="2829461" y="2146892"/>
                </a:cubicBezTo>
                <a:cubicBezTo>
                  <a:pt x="2902486" y="2119905"/>
                  <a:pt x="2948524" y="2081804"/>
                  <a:pt x="3000911" y="2023067"/>
                </a:cubicBezTo>
                <a:cubicBezTo>
                  <a:pt x="3053298" y="1964330"/>
                  <a:pt x="3100924" y="1872254"/>
                  <a:pt x="3143786" y="1794467"/>
                </a:cubicBezTo>
                <a:cubicBezTo>
                  <a:pt x="3186648" y="1716680"/>
                  <a:pt x="3223161" y="1654767"/>
                  <a:pt x="3258086" y="1556342"/>
                </a:cubicBezTo>
                <a:cubicBezTo>
                  <a:pt x="3293011" y="1457917"/>
                  <a:pt x="3323174" y="1313454"/>
                  <a:pt x="3353336" y="1203917"/>
                </a:cubicBezTo>
                <a:cubicBezTo>
                  <a:pt x="3383498" y="1094380"/>
                  <a:pt x="3402549" y="1013417"/>
                  <a:pt x="3420011" y="899117"/>
                </a:cubicBezTo>
                <a:cubicBezTo>
                  <a:pt x="3437473" y="784817"/>
                  <a:pt x="3453349" y="626067"/>
                  <a:pt x="3458111" y="518117"/>
                </a:cubicBezTo>
                <a:close/>
              </a:path>
            </a:pathLst>
          </a:custGeom>
          <a:solidFill>
            <a:srgbClr val="FF5052"/>
          </a:solidFill>
          <a:ln w="57150" cap="rnd">
            <a:solidFill>
              <a:srgbClr val="D24345"/>
            </a:solidFill>
            <a:round/>
          </a:ln>
          <a:effectLst>
            <a:outerShdw blurRad="63500" sx="102000" sy="102000" algn="ctr" rotWithShape="0">
              <a:schemeClr val="bg2">
                <a:lumMod val="25000"/>
                <a:alpha val="40000"/>
              </a:schemeClr>
            </a:outerShdw>
          </a:effectLst>
          <a:scene3d>
            <a:camera prst="orthographicFront"/>
            <a:lightRig rig="threePt" dir="t"/>
          </a:scene3d>
          <a:sp3d extrusionH="6350" contourW="38100">
            <a:extrusionClr>
              <a:schemeClr val="tx1"/>
            </a:extrusionClr>
            <a:contourClr>
              <a:schemeClr val="bg1"/>
            </a:contourClr>
          </a:sp3d>
        </p:spPr>
        <p:style>
          <a:lnRef idx="2">
            <a:schemeClr val="accent1">
              <a:shade val="50000"/>
            </a:schemeClr>
          </a:lnRef>
          <a:fillRef idx="1">
            <a:schemeClr val="accent1"/>
          </a:fillRef>
          <a:effectRef idx="0">
            <a:schemeClr val="accent1"/>
          </a:effectRef>
          <a:fontRef idx="minor">
            <a:schemeClr val="lt1"/>
          </a:fontRef>
        </p:style>
        <p:txBody>
          <a:bodyPr tIns="0" rIns="180000" bIns="640080" rtlCol="0" anchor="ctr"/>
          <a:lstStyle/>
          <a:p>
            <a:pPr algn="ctr"/>
            <a:r>
              <a:rPr lang="he-IL" sz="2800" dirty="0">
                <a:latin typeface="Calibri" panose="020F0502020204030204" pitchFamily="34" charset="0"/>
                <a:cs typeface="Calibri" panose="020F0502020204030204" pitchFamily="34" charset="0"/>
              </a:rPr>
              <a:t>הוּא מָכַר בַּ־5 שְקָלִים וְקָנָה בְּ־4 שְקָלִים. לָכֵן נִשְאַר לוֹ שֶקֶל אֶחָד, וְאוֹתוֹ הוֹסַפְתִי לַסְכוּם שֶהָיָה.</a:t>
            </a:r>
          </a:p>
        </p:txBody>
      </p:sp>
      <p:sp>
        <p:nvSpPr>
          <p:cNvPr id="2" name="תיבת טקסט 1">
            <a:extLst>
              <a:ext uri="{FF2B5EF4-FFF2-40B4-BE49-F238E27FC236}">
                <a16:creationId xmlns:a16="http://schemas.microsoft.com/office/drawing/2014/main" id="{6ADFBECE-5CF0-450C-8817-348A86B57BFE}"/>
              </a:ext>
            </a:extLst>
          </p:cNvPr>
          <p:cNvSpPr txBox="1"/>
          <p:nvPr/>
        </p:nvSpPr>
        <p:spPr>
          <a:xfrm>
            <a:off x="5305316" y="5551653"/>
            <a:ext cx="1966510" cy="954107"/>
          </a:xfrm>
          <a:prstGeom prst="rect">
            <a:avLst/>
          </a:prstGeom>
          <a:noFill/>
        </p:spPr>
        <p:txBody>
          <a:bodyPr wrap="square" rtlCol="1">
            <a:spAutoFit/>
          </a:bodyPr>
          <a:lstStyle/>
          <a:p>
            <a:pPr algn="l" rtl="0"/>
            <a:r>
              <a:rPr lang="en-US" sz="2800" dirty="0">
                <a:latin typeface="Calibri" panose="020F0502020204030204" pitchFamily="34" charset="0"/>
                <a:cs typeface="Calibri" panose="020F0502020204030204" pitchFamily="34" charset="0"/>
              </a:rPr>
              <a:t>5 – 4 = 1</a:t>
            </a:r>
          </a:p>
          <a:p>
            <a:pPr algn="l" rtl="0"/>
            <a:r>
              <a:rPr lang="en-US" sz="2800" dirty="0">
                <a:latin typeface="Calibri" panose="020F0502020204030204" pitchFamily="34" charset="0"/>
                <a:cs typeface="Calibri" panose="020F0502020204030204" pitchFamily="34" charset="0"/>
              </a:rPr>
              <a:t>15 + 1 = 16</a:t>
            </a:r>
            <a:endParaRPr lang="he-IL" sz="2800" dirty="0">
              <a:latin typeface="Calibri" panose="020F0502020204030204" pitchFamily="34" charset="0"/>
              <a:cs typeface="Calibri" panose="020F0502020204030204" pitchFamily="34" charset="0"/>
            </a:endParaRPr>
          </a:p>
        </p:txBody>
      </p:sp>
      <p:cxnSp>
        <p:nvCxnSpPr>
          <p:cNvPr id="24" name="מחבר ישר 23">
            <a:extLst>
              <a:ext uri="{FF2B5EF4-FFF2-40B4-BE49-F238E27FC236}">
                <a16:creationId xmlns:a16="http://schemas.microsoft.com/office/drawing/2014/main" id="{F11A15D0-9FCE-48B4-AB4E-67795400FF7F}"/>
              </a:ext>
            </a:extLst>
          </p:cNvPr>
          <p:cNvCxnSpPr/>
          <p:nvPr/>
        </p:nvCxnSpPr>
        <p:spPr>
          <a:xfrm flipH="1">
            <a:off x="1009253" y="1887823"/>
            <a:ext cx="10802390" cy="0"/>
          </a:xfrm>
          <a:prstGeom prst="line">
            <a:avLst/>
          </a:prstGeom>
          <a:ln w="28575">
            <a:solidFill>
              <a:schemeClr val="accent5"/>
            </a:solidFill>
            <a:prstDash val="sysDash"/>
          </a:ln>
        </p:spPr>
        <p:style>
          <a:lnRef idx="1">
            <a:schemeClr val="accent1"/>
          </a:lnRef>
          <a:fillRef idx="0">
            <a:schemeClr val="accent1"/>
          </a:fillRef>
          <a:effectRef idx="0">
            <a:schemeClr val="accent1"/>
          </a:effectRef>
          <a:fontRef idx="minor">
            <a:schemeClr val="tx1"/>
          </a:fontRef>
        </p:style>
      </p:cxnSp>
      <p:sp>
        <p:nvSpPr>
          <p:cNvPr id="5" name="תיבת טקסט 4">
            <a:extLst>
              <a:ext uri="{FF2B5EF4-FFF2-40B4-BE49-F238E27FC236}">
                <a16:creationId xmlns:a16="http://schemas.microsoft.com/office/drawing/2014/main" id="{0270942A-FE46-41CA-B0AC-2C3BC9CBB418}"/>
              </a:ext>
            </a:extLst>
          </p:cNvPr>
          <p:cNvSpPr txBox="1"/>
          <p:nvPr/>
        </p:nvSpPr>
        <p:spPr>
          <a:xfrm>
            <a:off x="11385997" y="6405295"/>
            <a:ext cx="460382" cy="369332"/>
          </a:xfrm>
          <a:prstGeom prst="rect">
            <a:avLst/>
          </a:prstGeom>
          <a:noFill/>
        </p:spPr>
        <p:txBody>
          <a:bodyPr wrap="none" rtlCol="1">
            <a:spAutoFit/>
          </a:bodyPr>
          <a:lstStyle/>
          <a:p>
            <a:r>
              <a:rPr lang="he-IL" dirty="0">
                <a:latin typeface="Calibri" panose="020F0502020204030204" pitchFamily="34" charset="0"/>
                <a:cs typeface="Calibri" panose="020F0502020204030204" pitchFamily="34" charset="0"/>
              </a:rPr>
              <a:t>עֲדִי</a:t>
            </a:r>
          </a:p>
        </p:txBody>
      </p:sp>
      <p:sp>
        <p:nvSpPr>
          <p:cNvPr id="25" name="תיבת טקסט 24">
            <a:extLst>
              <a:ext uri="{FF2B5EF4-FFF2-40B4-BE49-F238E27FC236}">
                <a16:creationId xmlns:a16="http://schemas.microsoft.com/office/drawing/2014/main" id="{C88E8787-7D35-4B53-BF6C-81746B930A8E}"/>
              </a:ext>
            </a:extLst>
          </p:cNvPr>
          <p:cNvSpPr txBox="1"/>
          <p:nvPr/>
        </p:nvSpPr>
        <p:spPr>
          <a:xfrm>
            <a:off x="3840691" y="2405992"/>
            <a:ext cx="8077885" cy="523220"/>
          </a:xfrm>
          <a:prstGeom prst="rect">
            <a:avLst/>
          </a:prstGeom>
          <a:noFill/>
        </p:spPr>
        <p:txBody>
          <a:bodyPr wrap="square">
            <a:spAutoFit/>
          </a:bodyPr>
          <a:lstStyle/>
          <a:p>
            <a:r>
              <a:rPr lang="he-IL" sz="2800" dirty="0">
                <a:latin typeface="Calibri" panose="020F0502020204030204" pitchFamily="34" charset="0"/>
                <a:cs typeface="Calibri" panose="020F0502020204030204" pitchFamily="34" charset="0"/>
              </a:rPr>
              <a:t>לַחֲצוּ עַל כָּל אֶחָד מֵהַיְלָדִים כְּדֵי לְהַצִיג אֶת דֶרֶךְ הַחִשוּב שֶלוֹ.</a:t>
            </a:r>
          </a:p>
        </p:txBody>
      </p:sp>
      <p:sp>
        <p:nvSpPr>
          <p:cNvPr id="26" name="תיבת טקסט 25">
            <a:extLst>
              <a:ext uri="{FF2B5EF4-FFF2-40B4-BE49-F238E27FC236}">
                <a16:creationId xmlns:a16="http://schemas.microsoft.com/office/drawing/2014/main" id="{9048EC5D-234C-4113-B5BF-A9B4678DF855}"/>
              </a:ext>
            </a:extLst>
          </p:cNvPr>
          <p:cNvSpPr txBox="1"/>
          <p:nvPr/>
        </p:nvSpPr>
        <p:spPr>
          <a:xfrm>
            <a:off x="6932471" y="5366904"/>
            <a:ext cx="380232" cy="369332"/>
          </a:xfrm>
          <a:prstGeom prst="rect">
            <a:avLst/>
          </a:prstGeom>
          <a:noFill/>
        </p:spPr>
        <p:txBody>
          <a:bodyPr wrap="none" rtlCol="1">
            <a:spAutoFit/>
          </a:bodyPr>
          <a:lstStyle/>
          <a:p>
            <a:r>
              <a:rPr lang="he-IL" dirty="0">
                <a:latin typeface="Calibri" panose="020F0502020204030204" pitchFamily="34" charset="0"/>
                <a:cs typeface="Calibri" panose="020F0502020204030204" pitchFamily="34" charset="0"/>
              </a:rPr>
              <a:t>חֵן</a:t>
            </a:r>
          </a:p>
        </p:txBody>
      </p:sp>
      <p:sp>
        <p:nvSpPr>
          <p:cNvPr id="27" name="תיבת טקסט 26">
            <a:extLst>
              <a:ext uri="{FF2B5EF4-FFF2-40B4-BE49-F238E27FC236}">
                <a16:creationId xmlns:a16="http://schemas.microsoft.com/office/drawing/2014/main" id="{28857AE6-BEFB-41CF-90FA-82C5B44F6DF7}"/>
              </a:ext>
            </a:extLst>
          </p:cNvPr>
          <p:cNvSpPr txBox="1"/>
          <p:nvPr/>
        </p:nvSpPr>
        <p:spPr>
          <a:xfrm>
            <a:off x="791903" y="6028706"/>
            <a:ext cx="402675" cy="369332"/>
          </a:xfrm>
          <a:prstGeom prst="rect">
            <a:avLst/>
          </a:prstGeom>
          <a:noFill/>
        </p:spPr>
        <p:txBody>
          <a:bodyPr wrap="none" rtlCol="1">
            <a:spAutoFit/>
          </a:bodyPr>
          <a:lstStyle/>
          <a:p>
            <a:r>
              <a:rPr lang="he-IL" dirty="0">
                <a:latin typeface="Calibri" panose="020F0502020204030204" pitchFamily="34" charset="0"/>
                <a:cs typeface="Calibri" panose="020F0502020204030204" pitchFamily="34" charset="0"/>
              </a:rPr>
              <a:t>שַי</a:t>
            </a:r>
          </a:p>
        </p:txBody>
      </p:sp>
    </p:spTree>
    <p:extLst>
      <p:ext uri="{BB962C8B-B14F-4D97-AF65-F5344CB8AC3E}">
        <p14:creationId xmlns:p14="http://schemas.microsoft.com/office/powerpoint/2010/main" val="25334294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xit" presetSubtype="0" fill="hold" grpId="2" nodeType="withEffect">
                                  <p:stCondLst>
                                    <p:cond delay="0"/>
                                  </p:stCondLst>
                                  <p:childTnLst>
                                    <p:set>
                                      <p:cBhvr>
                                        <p:cTn id="6" dur="1" fill="hold">
                                          <p:stCondLst>
                                            <p:cond delay="0"/>
                                          </p:stCondLst>
                                        </p:cTn>
                                        <p:tgtEl>
                                          <p:spTgt spid="8"/>
                                        </p:tgtEl>
                                        <p:attrNameLst>
                                          <p:attrName>style.visibility</p:attrName>
                                        </p:attrNameLst>
                                      </p:cBhvr>
                                      <p:to>
                                        <p:strVal val="hidden"/>
                                      </p:to>
                                    </p:set>
                                  </p:childTnLst>
                                </p:cTn>
                              </p:par>
                              <p:par>
                                <p:cTn id="7" presetID="1" presetClass="entr" presetSubtype="0" fill="hold" grpId="1" nodeType="withEffect">
                                  <p:stCondLst>
                                    <p:cond delay="0"/>
                                  </p:stCondLst>
                                  <p:childTnLst>
                                    <p:set>
                                      <p:cBhvr>
                                        <p:cTn id="8"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seq concurrent="1" nextAc="seek">
              <p:cTn id="9" restart="whenNotActive" fill="hold" evtFilter="cancelBubble" nodeType="interactiveSeq">
                <p:stCondLst>
                  <p:cond evt="onClick" delay="0">
                    <p:tgtEl>
                      <p:spTgt spid="8"/>
                    </p:tgtEl>
                  </p:cond>
                </p:stCondLst>
                <p:endSync evt="end" delay="0">
                  <p:rtn val="all"/>
                </p:endSync>
                <p:childTnLst>
                  <p:par>
                    <p:cTn id="10" fill="hold">
                      <p:stCondLst>
                        <p:cond delay="0"/>
                      </p:stCondLst>
                      <p:childTnLst>
                        <p:par>
                          <p:cTn id="11" fill="hold">
                            <p:stCondLst>
                              <p:cond delay="0"/>
                            </p:stCondLst>
                            <p:childTnLst>
                              <p:par>
                                <p:cTn id="12" presetID="1" presetClass="exit" presetSubtype="0" fill="hold" grpId="0" nodeType="withEffect">
                                  <p:stCondLst>
                                    <p:cond delay="0"/>
                                  </p:stCondLst>
                                  <p:childTnLst>
                                    <p:set>
                                      <p:cBhvr>
                                        <p:cTn id="13" dur="1" fill="hold">
                                          <p:stCondLst>
                                            <p:cond delay="0"/>
                                          </p:stCondLst>
                                        </p:cTn>
                                        <p:tgtEl>
                                          <p:spTgt spid="8"/>
                                        </p:tgtEl>
                                        <p:attrNameLst>
                                          <p:attrName>style.visibility</p:attrName>
                                        </p:attrNameLst>
                                      </p:cBhvr>
                                      <p:to>
                                        <p:strVal val="hidden"/>
                                      </p:to>
                                    </p:set>
                                  </p:childTnLst>
                                </p:cTn>
                              </p:par>
                              <p:par>
                                <p:cTn id="14" presetID="1" presetClass="entr" presetSubtype="0" fill="hold" grpId="0" nodeType="withEffect">
                                  <p:stCondLst>
                                    <p:cond delay="0"/>
                                  </p:stCondLst>
                                  <p:childTnLst>
                                    <p:set>
                                      <p:cBhvr>
                                        <p:cTn id="15" dur="1" fill="hold">
                                          <p:stCondLst>
                                            <p:cond delay="0"/>
                                          </p:stCondLst>
                                        </p:cTn>
                                        <p:tgtEl>
                                          <p:spTgt spid="22"/>
                                        </p:tgtEl>
                                        <p:attrNameLst>
                                          <p:attrName>style.visibility</p:attrName>
                                        </p:attrNameLst>
                                      </p:cBhvr>
                                      <p:to>
                                        <p:strVal val="visible"/>
                                      </p:to>
                                    </p:set>
                                  </p:childTnLst>
                                </p:cTn>
                              </p:par>
                              <p:par>
                                <p:cTn id="16" presetID="1" presetClass="entr" presetSubtype="0" fill="hold" grpId="3" nodeType="withEffect">
                                  <p:stCondLst>
                                    <p:cond delay="0"/>
                                  </p:stCondLst>
                                  <p:childTnLst>
                                    <p:set>
                                      <p:cBhvr>
                                        <p:cTn id="17" dur="1" fill="hold">
                                          <p:stCondLst>
                                            <p:cond delay="0"/>
                                          </p:stCondLst>
                                        </p:cTn>
                                        <p:tgtEl>
                                          <p:spTgt spid="25"/>
                                        </p:tgtEl>
                                        <p:attrNameLst>
                                          <p:attrName>style.visibility</p:attrName>
                                        </p:attrNameLst>
                                      </p:cBhvr>
                                      <p:to>
                                        <p:strVal val="visible"/>
                                      </p:to>
                                    </p:set>
                                  </p:childTnLst>
                                </p:cTn>
                              </p:par>
                              <p:par>
                                <p:cTn id="18" presetID="22" presetClass="entr" presetSubtype="2" fill="hold" nodeType="withEffect">
                                  <p:stCondLst>
                                    <p:cond delay="0"/>
                                  </p:stCondLst>
                                  <p:childTnLst>
                                    <p:set>
                                      <p:cBhvr>
                                        <p:cTn id="19" dur="1" fill="hold">
                                          <p:stCondLst>
                                            <p:cond delay="0"/>
                                          </p:stCondLst>
                                        </p:cTn>
                                        <p:tgtEl>
                                          <p:spTgt spid="24"/>
                                        </p:tgtEl>
                                        <p:attrNameLst>
                                          <p:attrName>style.visibility</p:attrName>
                                        </p:attrNameLst>
                                      </p:cBhvr>
                                      <p:to>
                                        <p:strVal val="visible"/>
                                      </p:to>
                                    </p:set>
                                    <p:animEffect transition="in" filter="wipe(right)">
                                      <p:cBhvr>
                                        <p:cTn id="20" dur="500"/>
                                        <p:tgtEl>
                                          <p:spTgt spid="24"/>
                                        </p:tgtEl>
                                      </p:cBhvr>
                                    </p:animEffect>
                                  </p:childTnLst>
                                </p:cTn>
                              </p:par>
                            </p:childTnLst>
                          </p:cTn>
                        </p:par>
                      </p:childTnLst>
                    </p:cTn>
                  </p:par>
                </p:childTnLst>
              </p:cTn>
              <p:nextCondLst>
                <p:cond evt="onClick" delay="0">
                  <p:tgtEl>
                    <p:spTgt spid="8"/>
                  </p:tgtEl>
                </p:cond>
              </p:nextCondLst>
            </p:seq>
            <p:seq concurrent="1" nextAc="seek">
              <p:cTn id="21" restart="whenNotActive" fill="hold" evtFilter="cancelBubble" nodeType="interactiveSeq">
                <p:stCondLst>
                  <p:cond evt="onClick" delay="0">
                    <p:tgtEl>
                      <p:spTgt spid="11"/>
                    </p:tgtEl>
                  </p:cond>
                </p:stCondLst>
                <p:endSync evt="end" delay="0">
                  <p:rtn val="all"/>
                </p:endSync>
                <p:childTnLst>
                  <p:par>
                    <p:cTn id="22" fill="hold">
                      <p:stCondLst>
                        <p:cond delay="0"/>
                      </p:stCondLst>
                      <p:childTnLst>
                        <p:par>
                          <p:cTn id="23" fill="hold">
                            <p:stCondLst>
                              <p:cond delay="0"/>
                            </p:stCondLst>
                            <p:childTnLst>
                              <p:par>
                                <p:cTn id="24" presetID="1" presetClass="entr" presetSubtype="0" fill="hold" grpId="0" nodeType="withEffect">
                                  <p:stCondLst>
                                    <p:cond delay="0"/>
                                  </p:stCondLst>
                                  <p:childTnLst>
                                    <p:set>
                                      <p:cBhvr>
                                        <p:cTn id="25" dur="1" fill="hold">
                                          <p:stCondLst>
                                            <p:cond delay="249"/>
                                          </p:stCondLst>
                                        </p:cTn>
                                        <p:tgtEl>
                                          <p:spTgt spid="12"/>
                                        </p:tgtEl>
                                        <p:attrNameLst>
                                          <p:attrName>style.visibility</p:attrName>
                                        </p:attrNameLst>
                                      </p:cBhvr>
                                      <p:to>
                                        <p:strVal val="visible"/>
                                      </p:to>
                                    </p:set>
                                  </p:childTnLst>
                                </p:cTn>
                              </p:par>
                              <p:par>
                                <p:cTn id="26" presetID="1" presetClass="entr" presetSubtype="0" fill="hold" grpId="0" nodeType="withEffect">
                                  <p:stCondLst>
                                    <p:cond delay="0"/>
                                  </p:stCondLst>
                                  <p:childTnLst>
                                    <p:set>
                                      <p:cBhvr>
                                        <p:cTn id="27" dur="1" fill="hold">
                                          <p:stCondLst>
                                            <p:cond delay="0"/>
                                          </p:stCondLst>
                                        </p:cTn>
                                        <p:tgtEl>
                                          <p:spTgt spid="19"/>
                                        </p:tgtEl>
                                        <p:attrNameLst>
                                          <p:attrName>style.visibility</p:attrName>
                                        </p:attrNameLst>
                                      </p:cBhvr>
                                      <p:to>
                                        <p:strVal val="visible"/>
                                      </p:to>
                                    </p:set>
                                  </p:childTnLst>
                                </p:cTn>
                              </p:par>
                              <p:par>
                                <p:cTn id="28" presetID="1" presetClass="entr" presetSubtype="0" fill="hold" grpId="0" nodeType="withEffect">
                                  <p:stCondLst>
                                    <p:cond delay="0"/>
                                  </p:stCondLst>
                                  <p:childTnLst>
                                    <p:set>
                                      <p:cBhvr>
                                        <p:cTn id="29" dur="1" fill="hold">
                                          <p:stCondLst>
                                            <p:cond delay="0"/>
                                          </p:stCondLst>
                                        </p:cTn>
                                        <p:tgtEl>
                                          <p:spTgt spid="4"/>
                                        </p:tgtEl>
                                        <p:attrNameLst>
                                          <p:attrName>style.visibility</p:attrName>
                                        </p:attrNameLst>
                                      </p:cBhvr>
                                      <p:to>
                                        <p:strVal val="visible"/>
                                      </p:to>
                                    </p:set>
                                  </p:childTnLst>
                                </p:cTn>
                              </p:par>
                              <p:par>
                                <p:cTn id="30" presetID="1" presetClass="exit" presetSubtype="0" fill="hold" grpId="2" nodeType="withEffect">
                                  <p:stCondLst>
                                    <p:cond delay="0"/>
                                  </p:stCondLst>
                                  <p:childTnLst>
                                    <p:set>
                                      <p:cBhvr>
                                        <p:cTn id="31" dur="1" fill="hold">
                                          <p:stCondLst>
                                            <p:cond delay="0"/>
                                          </p:stCondLst>
                                        </p:cTn>
                                        <p:tgtEl>
                                          <p:spTgt spid="25"/>
                                        </p:tgtEl>
                                        <p:attrNameLst>
                                          <p:attrName>style.visibility</p:attrName>
                                        </p:attrNameLst>
                                      </p:cBhvr>
                                      <p:to>
                                        <p:strVal val="hidden"/>
                                      </p:to>
                                    </p:set>
                                  </p:childTnLst>
                                </p:cTn>
                              </p:par>
                            </p:childTnLst>
                          </p:cTn>
                        </p:par>
                      </p:childTnLst>
                    </p:cTn>
                  </p:par>
                </p:childTnLst>
              </p:cTn>
              <p:nextCondLst>
                <p:cond evt="onClick" delay="0">
                  <p:tgtEl>
                    <p:spTgt spid="11"/>
                  </p:tgtEl>
                </p:cond>
              </p:nextCondLst>
            </p:seq>
            <p:seq concurrent="1" nextAc="seek">
              <p:cTn id="32" restart="whenNotActive" fill="hold" evtFilter="cancelBubble" nodeType="interactiveSeq">
                <p:stCondLst>
                  <p:cond evt="onClick" delay="0">
                    <p:tgtEl>
                      <p:spTgt spid="18"/>
                    </p:tgtEl>
                  </p:cond>
                </p:stCondLst>
                <p:endSync evt="end" delay="0">
                  <p:rtn val="all"/>
                </p:endSync>
                <p:childTnLst>
                  <p:par>
                    <p:cTn id="33" fill="hold">
                      <p:stCondLst>
                        <p:cond delay="0"/>
                      </p:stCondLst>
                      <p:childTnLst>
                        <p:par>
                          <p:cTn id="34" fill="hold">
                            <p:stCondLst>
                              <p:cond delay="0"/>
                            </p:stCondLst>
                            <p:childTnLst>
                              <p:par>
                                <p:cTn id="35" presetID="1" presetClass="entr" presetSubtype="0" fill="hold" grpId="0" nodeType="withEffect">
                                  <p:stCondLst>
                                    <p:cond delay="0"/>
                                  </p:stCondLst>
                                  <p:childTnLst>
                                    <p:set>
                                      <p:cBhvr>
                                        <p:cTn id="36" dur="1" fill="hold">
                                          <p:stCondLst>
                                            <p:cond delay="0"/>
                                          </p:stCondLst>
                                        </p:cTn>
                                        <p:tgtEl>
                                          <p:spTgt spid="2"/>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499"/>
                                          </p:stCondLst>
                                        </p:cTn>
                                        <p:tgtEl>
                                          <p:spTgt spid="23"/>
                                        </p:tgtEl>
                                        <p:attrNameLst>
                                          <p:attrName>style.visibility</p:attrName>
                                        </p:attrNameLst>
                                      </p:cBhvr>
                                      <p:to>
                                        <p:strVal val="visible"/>
                                      </p:to>
                                    </p:set>
                                  </p:childTnLst>
                                </p:cTn>
                              </p:par>
                              <p:par>
                                <p:cTn id="39" presetID="1" presetClass="exit" presetSubtype="0" fill="hold" grpId="1" nodeType="withEffect">
                                  <p:stCondLst>
                                    <p:cond delay="0"/>
                                  </p:stCondLst>
                                  <p:childTnLst>
                                    <p:set>
                                      <p:cBhvr>
                                        <p:cTn id="40" dur="1" fill="hold">
                                          <p:stCondLst>
                                            <p:cond delay="0"/>
                                          </p:stCondLst>
                                        </p:cTn>
                                        <p:tgtEl>
                                          <p:spTgt spid="25"/>
                                        </p:tgtEl>
                                        <p:attrNameLst>
                                          <p:attrName>style.visibility</p:attrName>
                                        </p:attrNameLst>
                                      </p:cBhvr>
                                      <p:to>
                                        <p:strVal val="hidden"/>
                                      </p:to>
                                    </p:set>
                                  </p:childTnLst>
                                </p:cTn>
                              </p:par>
                            </p:childTnLst>
                          </p:cTn>
                        </p:par>
                      </p:childTnLst>
                    </p:cTn>
                  </p:par>
                </p:childTnLst>
              </p:cTn>
              <p:nextCondLst>
                <p:cond evt="onClick" delay="0">
                  <p:tgtEl>
                    <p:spTgt spid="18"/>
                  </p:tgtEl>
                </p:cond>
              </p:nextCondLst>
            </p:seq>
            <p:seq concurrent="1" nextAc="seek">
              <p:cTn id="41" restart="whenNotActive" fill="hold" evtFilter="cancelBubble" nodeType="interactiveSeq">
                <p:stCondLst>
                  <p:cond evt="onClick" delay="0">
                    <p:tgtEl>
                      <p:spTgt spid="13"/>
                    </p:tgtEl>
                  </p:cond>
                </p:stCondLst>
                <p:endSync evt="end" delay="0">
                  <p:rtn val="all"/>
                </p:endSync>
                <p:childTnLst>
                  <p:par>
                    <p:cTn id="42" fill="hold">
                      <p:stCondLst>
                        <p:cond delay="0"/>
                      </p:stCondLst>
                      <p:childTnLst>
                        <p:par>
                          <p:cTn id="43" fill="hold">
                            <p:stCondLst>
                              <p:cond delay="0"/>
                            </p:stCondLst>
                            <p:childTnLst>
                              <p:par>
                                <p:cTn id="44" presetID="1" presetClass="entr" presetSubtype="0" fill="hold" grpId="0" nodeType="withEffect">
                                  <p:stCondLst>
                                    <p:cond delay="0"/>
                                  </p:stCondLst>
                                  <p:childTnLst>
                                    <p:set>
                                      <p:cBhvr>
                                        <p:cTn id="45" dur="1" fill="hold">
                                          <p:stCondLst>
                                            <p:cond delay="0"/>
                                          </p:stCondLst>
                                        </p:cTn>
                                        <p:tgtEl>
                                          <p:spTgt spid="21"/>
                                        </p:tgtEl>
                                        <p:attrNameLst>
                                          <p:attrName>style.visibility</p:attrName>
                                        </p:attrNameLst>
                                      </p:cBhvr>
                                      <p:to>
                                        <p:strVal val="visible"/>
                                      </p:to>
                                    </p:set>
                                  </p:childTnLst>
                                </p:cTn>
                              </p:par>
                              <p:par>
                                <p:cTn id="46" presetID="1" presetClass="entr" presetSubtype="0" fill="hold" grpId="0" nodeType="withEffect">
                                  <p:stCondLst>
                                    <p:cond delay="0"/>
                                  </p:stCondLst>
                                  <p:childTnLst>
                                    <p:set>
                                      <p:cBhvr>
                                        <p:cTn id="47" dur="1" fill="hold">
                                          <p:stCondLst>
                                            <p:cond delay="0"/>
                                          </p:stCondLst>
                                        </p:cTn>
                                        <p:tgtEl>
                                          <p:spTgt spid="20"/>
                                        </p:tgtEl>
                                        <p:attrNameLst>
                                          <p:attrName>style.visibility</p:attrName>
                                        </p:attrNameLst>
                                      </p:cBhvr>
                                      <p:to>
                                        <p:strVal val="visible"/>
                                      </p:to>
                                    </p:set>
                                  </p:childTnLst>
                                </p:cTn>
                              </p:par>
                              <p:par>
                                <p:cTn id="48" presetID="1" presetClass="entr" presetSubtype="0" fill="hold" grpId="0" nodeType="withEffect">
                                  <p:stCondLst>
                                    <p:cond delay="0"/>
                                  </p:stCondLst>
                                  <p:childTnLst>
                                    <p:set>
                                      <p:cBhvr>
                                        <p:cTn id="49" dur="1" fill="hold">
                                          <p:stCondLst>
                                            <p:cond delay="499"/>
                                          </p:stCondLst>
                                        </p:cTn>
                                        <p:tgtEl>
                                          <p:spTgt spid="15"/>
                                        </p:tgtEl>
                                        <p:attrNameLst>
                                          <p:attrName>style.visibility</p:attrName>
                                        </p:attrNameLst>
                                      </p:cBhvr>
                                      <p:to>
                                        <p:strVal val="visible"/>
                                      </p:to>
                                    </p:set>
                                  </p:childTnLst>
                                </p:cTn>
                              </p:par>
                              <p:par>
                                <p:cTn id="50" presetID="1" presetClass="exit" presetSubtype="0" fill="hold" grpId="0" nodeType="withEffect">
                                  <p:stCondLst>
                                    <p:cond delay="0"/>
                                  </p:stCondLst>
                                  <p:childTnLst>
                                    <p:set>
                                      <p:cBhvr>
                                        <p:cTn id="51" dur="1" fill="hold">
                                          <p:stCondLst>
                                            <p:cond delay="0"/>
                                          </p:stCondLst>
                                        </p:cTn>
                                        <p:tgtEl>
                                          <p:spTgt spid="25"/>
                                        </p:tgtEl>
                                        <p:attrNameLst>
                                          <p:attrName>style.visibility</p:attrName>
                                        </p:attrNameLst>
                                      </p:cBhvr>
                                      <p:to>
                                        <p:strVal val="hidden"/>
                                      </p:to>
                                    </p:set>
                                  </p:childTnLst>
                                </p:cTn>
                              </p:par>
                            </p:childTnLst>
                          </p:cTn>
                        </p:par>
                      </p:childTnLst>
                    </p:cTn>
                  </p:par>
                </p:childTnLst>
              </p:cTn>
              <p:nextCondLst>
                <p:cond evt="onClick" delay="0">
                  <p:tgtEl>
                    <p:spTgt spid="13"/>
                  </p:tgtEl>
                </p:cond>
              </p:nextCondLst>
            </p:seq>
          </p:childTnLst>
        </p:cTn>
      </p:par>
    </p:tnLst>
    <p:bldLst>
      <p:bldP spid="8" grpId="0" animBg="1"/>
      <p:bldP spid="8" grpId="1" animBg="1"/>
      <p:bldP spid="8" grpId="2" animBg="1"/>
      <p:bldP spid="12" grpId="0" animBg="1"/>
      <p:bldP spid="15" grpId="0" animBg="1"/>
      <p:bldP spid="4" grpId="0"/>
      <p:bldP spid="19" grpId="0"/>
      <p:bldP spid="20" grpId="0"/>
      <p:bldP spid="21" grpId="0"/>
      <p:bldP spid="22" grpId="0"/>
      <p:bldP spid="23" grpId="0" animBg="1"/>
      <p:bldP spid="2" grpId="0"/>
      <p:bldP spid="25" grpId="0"/>
      <p:bldP spid="25" grpId="1"/>
      <p:bldP spid="25" grpId="2"/>
      <p:bldP spid="25" grpId="3"/>
    </p:bldLst>
  </p:timing>
</p:sld>
</file>

<file path=ppt/theme/theme1.xml><?xml version="1.0" encoding="utf-8"?>
<a:theme xmlns:a="http://schemas.openxmlformats.org/drawingml/2006/main" name="ערכת נושא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ערכת נושא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28334</TotalTime>
  <Words>2979</Words>
  <Application>Microsoft Office PowerPoint</Application>
  <PresentationFormat>מסך רחב</PresentationFormat>
  <Paragraphs>464</Paragraphs>
  <Slides>46</Slides>
  <Notes>15</Notes>
  <HiddenSlides>1</HiddenSlides>
  <MMClips>0</MMClips>
  <ScaleCrop>false</ScaleCrop>
  <HeadingPairs>
    <vt:vector size="6" baseType="variant">
      <vt:variant>
        <vt:lpstr>גופנים בשימוש</vt:lpstr>
      </vt:variant>
      <vt:variant>
        <vt:i4>7</vt:i4>
      </vt:variant>
      <vt:variant>
        <vt:lpstr>ערכת נושא</vt:lpstr>
      </vt:variant>
      <vt:variant>
        <vt:i4>1</vt:i4>
      </vt:variant>
      <vt:variant>
        <vt:lpstr>כותרות שקופיות</vt:lpstr>
      </vt:variant>
      <vt:variant>
        <vt:i4>46</vt:i4>
      </vt:variant>
    </vt:vector>
  </HeadingPairs>
  <TitlesOfParts>
    <vt:vector size="54" baseType="lpstr">
      <vt:lpstr>Arial</vt:lpstr>
      <vt:lpstr>Arial Narrow</vt:lpstr>
      <vt:lpstr>Calibri</vt:lpstr>
      <vt:lpstr>Calibri Light</vt:lpstr>
      <vt:lpstr>Cambria Math</vt:lpstr>
      <vt:lpstr>Roboto</vt:lpstr>
      <vt:lpstr>Wingdings</vt:lpstr>
      <vt:lpstr>ערכת נושא Office</vt:lpstr>
      <vt:lpstr>מצגת של PowerPoint‏</vt:lpstr>
      <vt:lpstr>על היחידה</vt:lpstr>
      <vt:lpstr>פתיח הצעה 1 הכרת המטבעות </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מהלך הצעה 1 היריד בשכונה </vt:lpstr>
      <vt:lpstr>מצגת של PowerPoint‏</vt:lpstr>
      <vt:lpstr>מצגת של PowerPoint‏</vt:lpstr>
      <vt:lpstr>מצגת של PowerPoint‏</vt:lpstr>
      <vt:lpstr>מצגת של PowerPoint‏</vt:lpstr>
      <vt:lpstr>מצגת של PowerPoint‏</vt:lpstr>
      <vt:lpstr>מצגת של PowerPoint‏</vt:lpstr>
      <vt:lpstr>סיכום הצעה 1</vt:lpstr>
      <vt:lpstr>מצגת של PowerPoint‏</vt:lpstr>
      <vt:lpstr>מצגת של PowerPoint‏</vt:lpstr>
      <vt:lpstr>מצגת של PowerPoint‏</vt:lpstr>
      <vt:lpstr>פתיח הצעה 2 מכירים מטבעות</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מהלך הצעה 2 היריד בשכונה </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סיכום הצעה 2</vt:lpstr>
      <vt:lpstr>מצגת של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מצגת של PowerPoint‏</dc:title>
  <dc:creator>Iris Rosenthal</dc:creator>
  <cp:lastModifiedBy>רחל גבאי-mad300</cp:lastModifiedBy>
  <cp:revision>623</cp:revision>
  <dcterms:created xsi:type="dcterms:W3CDTF">2021-07-05T15:19:19Z</dcterms:created>
  <dcterms:modified xsi:type="dcterms:W3CDTF">2026-10-21T08:00:01Z</dcterms:modified>
</cp:coreProperties>
</file>