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4"/>
  </p:notesMasterIdLst>
  <p:sldIdLst>
    <p:sldId id="257" r:id="rId2"/>
    <p:sldId id="260" r:id="rId3"/>
    <p:sldId id="778" r:id="rId4"/>
    <p:sldId id="777" r:id="rId5"/>
    <p:sldId id="277" r:id="rId6"/>
    <p:sldId id="747" r:id="rId7"/>
    <p:sldId id="276" r:id="rId8"/>
    <p:sldId id="748" r:id="rId9"/>
    <p:sldId id="279" r:id="rId10"/>
    <p:sldId id="757" r:id="rId11"/>
    <p:sldId id="281" r:id="rId12"/>
    <p:sldId id="758" r:id="rId13"/>
    <p:sldId id="266" r:id="rId14"/>
    <p:sldId id="267" r:id="rId15"/>
    <p:sldId id="268" r:id="rId16"/>
    <p:sldId id="283" r:id="rId17"/>
    <p:sldId id="284" r:id="rId18"/>
    <p:sldId id="769" r:id="rId19"/>
    <p:sldId id="789" r:id="rId20"/>
    <p:sldId id="761" r:id="rId21"/>
    <p:sldId id="791" r:id="rId22"/>
    <p:sldId id="760" r:id="rId23"/>
    <p:sldId id="782" r:id="rId24"/>
    <p:sldId id="762" r:id="rId25"/>
    <p:sldId id="763" r:id="rId26"/>
    <p:sldId id="271" r:id="rId27"/>
    <p:sldId id="285" r:id="rId28"/>
    <p:sldId id="286" r:id="rId29"/>
    <p:sldId id="272" r:id="rId30"/>
    <p:sldId id="273" r:id="rId31"/>
    <p:sldId id="274" r:id="rId32"/>
    <p:sldId id="794" r:id="rId33"/>
    <p:sldId id="291" r:id="rId34"/>
    <p:sldId id="776" r:id="rId35"/>
    <p:sldId id="775" r:id="rId36"/>
    <p:sldId id="795" r:id="rId37"/>
    <p:sldId id="780" r:id="rId38"/>
    <p:sldId id="295" r:id="rId39"/>
    <p:sldId id="764" r:id="rId40"/>
    <p:sldId id="765" r:id="rId41"/>
    <p:sldId id="766" r:id="rId42"/>
    <p:sldId id="749" r:id="rId43"/>
    <p:sldId id="298" r:id="rId44"/>
    <p:sldId id="779" r:id="rId45"/>
    <p:sldId id="269" r:id="rId46"/>
    <p:sldId id="750" r:id="rId47"/>
    <p:sldId id="300" r:id="rId48"/>
    <p:sldId id="313" r:id="rId49"/>
    <p:sldId id="790" r:id="rId50"/>
    <p:sldId id="767" r:id="rId51"/>
    <p:sldId id="739" r:id="rId52"/>
    <p:sldId id="740" r:id="rId53"/>
    <p:sldId id="741" r:id="rId54"/>
    <p:sldId id="784" r:id="rId55"/>
    <p:sldId id="302" r:id="rId56"/>
    <p:sldId id="303" r:id="rId57"/>
    <p:sldId id="787" r:id="rId58"/>
    <p:sldId id="786" r:id="rId59"/>
    <p:sldId id="797" r:id="rId60"/>
    <p:sldId id="304" r:id="rId61"/>
    <p:sldId id="798" r:id="rId62"/>
    <p:sldId id="783" r:id="rId63"/>
    <p:sldId id="799" r:id="rId64"/>
    <p:sldId id="307" r:id="rId65"/>
    <p:sldId id="735" r:id="rId66"/>
    <p:sldId id="753" r:id="rId67"/>
    <p:sldId id="754" r:id="rId68"/>
    <p:sldId id="751" r:id="rId69"/>
    <p:sldId id="756" r:id="rId70"/>
    <p:sldId id="752" r:id="rId71"/>
    <p:sldId id="759" r:id="rId72"/>
    <p:sldId id="755" r:id="rId7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F2A834-225F-6655-D097-7149543C609A}" name="Gal Kleinman" initials="GK" userId="71fc173003fb424d"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l Kleinman" initials="GK" lastIdx="3" clrIdx="0">
    <p:extLst>
      <p:ext uri="{19B8F6BF-5375-455C-9EA6-DF929625EA0E}">
        <p15:presenceInfo xmlns:p15="http://schemas.microsoft.com/office/powerpoint/2012/main" userId="71fc173003fb424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253F"/>
    <a:srgbClr val="93CDDD"/>
    <a:srgbClr val="31859C"/>
    <a:srgbClr val="F79646"/>
    <a:srgbClr val="D47BCF"/>
    <a:srgbClr val="6FBCD1"/>
    <a:srgbClr val="8ABD67"/>
    <a:srgbClr val="729ACA"/>
    <a:srgbClr val="3A6BA9"/>
    <a:srgbClr val="AA85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073" autoAdjust="0"/>
    <p:restoredTop sz="93410" autoAdjust="0"/>
  </p:normalViewPr>
  <p:slideViewPr>
    <p:cSldViewPr>
      <p:cViewPr varScale="1">
        <p:scale>
          <a:sx n="61" d="100"/>
          <a:sy n="61" d="100"/>
        </p:scale>
        <p:origin x="1076" y="2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15T10:09:58.315"/>
    </inkml:context>
    <inkml:brush xml:id="br0">
      <inkml:brushProperty name="width" value="0.05" units="cm"/>
      <inkml:brushProperty name="height" value="0.05" units="cm"/>
    </inkml:brush>
  </inkml:definitions>
  <inkml:trace contextRef="#ctx0" brushRef="#br0">0 0 8194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2CC5C2A-C3DC-4809-BA84-FCDD8A6B1B5E}" type="datetimeFigureOut">
              <a:rPr lang="he-IL" smtClean="0"/>
              <a:t>י'/חשון/תשפ"ז</a:t>
            </a:fld>
            <a:endParaRPr lang="he-IL"/>
          </a:p>
        </p:txBody>
      </p:sp>
      <p:sp>
        <p:nvSpPr>
          <p:cNvPr id="4" name="מציין מיקום של תמונת שקופית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0E982F7-34E3-4154-B10A-5C0340995321}" type="slidenum">
              <a:rPr lang="he-IL" smtClean="0"/>
              <a:t>‹#›</a:t>
            </a:fld>
            <a:endParaRPr lang="he-IL"/>
          </a:p>
        </p:txBody>
      </p:sp>
    </p:spTree>
    <p:extLst>
      <p:ext uri="{BB962C8B-B14F-4D97-AF65-F5344CB8AC3E}">
        <p14:creationId xmlns:p14="http://schemas.microsoft.com/office/powerpoint/2010/main" val="176706767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5</a:t>
            </a:fld>
            <a:endParaRPr lang="he-IL"/>
          </a:p>
        </p:txBody>
      </p:sp>
    </p:spTree>
    <p:extLst>
      <p:ext uri="{BB962C8B-B14F-4D97-AF65-F5344CB8AC3E}">
        <p14:creationId xmlns:p14="http://schemas.microsoft.com/office/powerpoint/2010/main" val="3239320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6</a:t>
            </a:fld>
            <a:endParaRPr lang="he-IL"/>
          </a:p>
        </p:txBody>
      </p:sp>
    </p:spTree>
    <p:extLst>
      <p:ext uri="{BB962C8B-B14F-4D97-AF65-F5344CB8AC3E}">
        <p14:creationId xmlns:p14="http://schemas.microsoft.com/office/powerpoint/2010/main" val="2002948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3AC91C83-0E15-4976-9001-9948F6EF1B71}" type="slidenum">
              <a:rPr lang="he-IL" smtClean="0"/>
              <a:t>8</a:t>
            </a:fld>
            <a:endParaRPr lang="he-IL"/>
          </a:p>
        </p:txBody>
      </p:sp>
    </p:spTree>
    <p:extLst>
      <p:ext uri="{BB962C8B-B14F-4D97-AF65-F5344CB8AC3E}">
        <p14:creationId xmlns:p14="http://schemas.microsoft.com/office/powerpoint/2010/main" val="3245057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10</a:t>
            </a:fld>
            <a:endParaRPr lang="he-IL"/>
          </a:p>
        </p:txBody>
      </p:sp>
    </p:spTree>
    <p:extLst>
      <p:ext uri="{BB962C8B-B14F-4D97-AF65-F5344CB8AC3E}">
        <p14:creationId xmlns:p14="http://schemas.microsoft.com/office/powerpoint/2010/main" val="2007297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3AC91C83-0E15-4976-9001-9948F6EF1B71}" type="slidenum">
              <a:rPr lang="he-IL" smtClean="0"/>
              <a:t>12</a:t>
            </a:fld>
            <a:endParaRPr lang="he-IL"/>
          </a:p>
        </p:txBody>
      </p:sp>
    </p:spTree>
    <p:extLst>
      <p:ext uri="{BB962C8B-B14F-4D97-AF65-F5344CB8AC3E}">
        <p14:creationId xmlns:p14="http://schemas.microsoft.com/office/powerpoint/2010/main" val="2879140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13</a:t>
            </a:fld>
            <a:endParaRPr lang="he-IL"/>
          </a:p>
        </p:txBody>
      </p:sp>
    </p:spTree>
    <p:extLst>
      <p:ext uri="{BB962C8B-B14F-4D97-AF65-F5344CB8AC3E}">
        <p14:creationId xmlns:p14="http://schemas.microsoft.com/office/powerpoint/2010/main" val="1431536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r>
              <a:rPr lang="he-IL" dirty="0"/>
              <a:t>ניתן לבקש מכל ילד בקבוצה לבדוק מספרים שונים. ניתן להציע שכל</a:t>
            </a:r>
            <a:r>
              <a:rPr lang="he-IL" baseline="0" dirty="0"/>
              <a:t> קבוצה בכיתה תבדוק מספרים שונים.</a:t>
            </a:r>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15</a:t>
            </a:fld>
            <a:endParaRPr lang="he-IL"/>
          </a:p>
        </p:txBody>
      </p:sp>
    </p:spTree>
    <p:extLst>
      <p:ext uri="{BB962C8B-B14F-4D97-AF65-F5344CB8AC3E}">
        <p14:creationId xmlns:p14="http://schemas.microsoft.com/office/powerpoint/2010/main" val="4091405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23</a:t>
            </a:fld>
            <a:endParaRPr lang="he-IL"/>
          </a:p>
        </p:txBody>
      </p:sp>
    </p:spTree>
    <p:extLst>
      <p:ext uri="{BB962C8B-B14F-4D97-AF65-F5344CB8AC3E}">
        <p14:creationId xmlns:p14="http://schemas.microsoft.com/office/powerpoint/2010/main" val="625783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 736700035</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26</a:t>
            </a:fld>
            <a:endParaRPr lang="he-IL"/>
          </a:p>
        </p:txBody>
      </p:sp>
    </p:spTree>
    <p:extLst>
      <p:ext uri="{BB962C8B-B14F-4D97-AF65-F5344CB8AC3E}">
        <p14:creationId xmlns:p14="http://schemas.microsoft.com/office/powerpoint/2010/main" val="3780579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 736700035</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27</a:t>
            </a:fld>
            <a:endParaRPr lang="he-IL"/>
          </a:p>
        </p:txBody>
      </p:sp>
    </p:spTree>
    <p:extLst>
      <p:ext uri="{BB962C8B-B14F-4D97-AF65-F5344CB8AC3E}">
        <p14:creationId xmlns:p14="http://schemas.microsoft.com/office/powerpoint/2010/main" val="105362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 736700035</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28</a:t>
            </a:fld>
            <a:endParaRPr lang="he-IL"/>
          </a:p>
        </p:txBody>
      </p:sp>
    </p:spTree>
    <p:extLst>
      <p:ext uri="{BB962C8B-B14F-4D97-AF65-F5344CB8AC3E}">
        <p14:creationId xmlns:p14="http://schemas.microsoft.com/office/powerpoint/2010/main" val="3706855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33</a:t>
            </a:fld>
            <a:endParaRPr lang="he-IL"/>
          </a:p>
        </p:txBody>
      </p:sp>
    </p:spTree>
    <p:extLst>
      <p:ext uri="{BB962C8B-B14F-4D97-AF65-F5344CB8AC3E}">
        <p14:creationId xmlns:p14="http://schemas.microsoft.com/office/powerpoint/2010/main" val="1093239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34</a:t>
            </a:fld>
            <a:endParaRPr lang="he-IL"/>
          </a:p>
        </p:txBody>
      </p:sp>
    </p:spTree>
    <p:extLst>
      <p:ext uri="{BB962C8B-B14F-4D97-AF65-F5344CB8AC3E}">
        <p14:creationId xmlns:p14="http://schemas.microsoft.com/office/powerpoint/2010/main" val="248386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35</a:t>
            </a:fld>
            <a:endParaRPr lang="he-IL"/>
          </a:p>
        </p:txBody>
      </p:sp>
    </p:spTree>
    <p:extLst>
      <p:ext uri="{BB962C8B-B14F-4D97-AF65-F5344CB8AC3E}">
        <p14:creationId xmlns:p14="http://schemas.microsoft.com/office/powerpoint/2010/main" val="1096150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8C170440-36E9-4D06-8101-1A4EB41E76FD}" type="slidenum">
              <a:rPr lang="he-IL" smtClean="0"/>
              <a:t>38</a:t>
            </a:fld>
            <a:endParaRPr lang="he-IL"/>
          </a:p>
        </p:txBody>
      </p:sp>
    </p:spTree>
    <p:extLst>
      <p:ext uri="{BB962C8B-B14F-4D97-AF65-F5344CB8AC3E}">
        <p14:creationId xmlns:p14="http://schemas.microsoft.com/office/powerpoint/2010/main" val="582482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r>
              <a:rPr lang="en-US" sz="1200" b="0" i="0" kern="1200" dirty="0">
                <a:solidFill>
                  <a:schemeClr val="tx1"/>
                </a:solidFill>
                <a:effectLst/>
                <a:latin typeface="+mn-lt"/>
                <a:ea typeface="+mn-ea"/>
                <a:cs typeface="+mn-cs"/>
              </a:rPr>
              <a:t>ID: 1289861770</a:t>
            </a:r>
            <a:r>
              <a:rPr lang="he-IL"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ID: 481743646</a:t>
            </a:r>
            <a:endParaRPr lang="he-IL" sz="1200" b="0" i="0" kern="1200" dirty="0">
              <a:solidFill>
                <a:schemeClr val="tx1"/>
              </a:solidFill>
              <a:effectLst/>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8C170440-36E9-4D06-8101-1A4EB41E76FD}" type="slidenum">
              <a:rPr lang="he-IL" smtClean="0"/>
              <a:t>41</a:t>
            </a:fld>
            <a:endParaRPr lang="he-IL"/>
          </a:p>
        </p:txBody>
      </p:sp>
    </p:spTree>
    <p:extLst>
      <p:ext uri="{BB962C8B-B14F-4D97-AF65-F5344CB8AC3E}">
        <p14:creationId xmlns:p14="http://schemas.microsoft.com/office/powerpoint/2010/main" val="3866225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r>
              <a:rPr lang="en-US" sz="1200" b="0" i="0" kern="1200" dirty="0">
                <a:solidFill>
                  <a:schemeClr val="tx1"/>
                </a:solidFill>
                <a:effectLst/>
                <a:latin typeface="+mn-lt"/>
                <a:ea typeface="+mn-ea"/>
                <a:cs typeface="+mn-cs"/>
              </a:rPr>
              <a:t>ID: 1289861770</a:t>
            </a:r>
            <a:r>
              <a:rPr lang="he-IL"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ID: 481743646</a:t>
            </a:r>
            <a:endParaRPr lang="he-IL" sz="1200" b="0" i="0" kern="1200" dirty="0">
              <a:solidFill>
                <a:schemeClr val="tx1"/>
              </a:solidFill>
              <a:effectLst/>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8C170440-36E9-4D06-8101-1A4EB41E76FD}" type="slidenum">
              <a:rPr lang="he-IL" smtClean="0"/>
              <a:t>42</a:t>
            </a:fld>
            <a:endParaRPr lang="he-IL"/>
          </a:p>
        </p:txBody>
      </p:sp>
    </p:spTree>
    <p:extLst>
      <p:ext uri="{BB962C8B-B14F-4D97-AF65-F5344CB8AC3E}">
        <p14:creationId xmlns:p14="http://schemas.microsoft.com/office/powerpoint/2010/main" val="3830994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45</a:t>
            </a:fld>
            <a:endParaRPr lang="he-IL"/>
          </a:p>
        </p:txBody>
      </p:sp>
    </p:spTree>
    <p:extLst>
      <p:ext uri="{BB962C8B-B14F-4D97-AF65-F5344CB8AC3E}">
        <p14:creationId xmlns:p14="http://schemas.microsoft.com/office/powerpoint/2010/main" val="3295335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46</a:t>
            </a:fld>
            <a:endParaRPr lang="he-IL"/>
          </a:p>
        </p:txBody>
      </p:sp>
    </p:spTree>
    <p:extLst>
      <p:ext uri="{BB962C8B-B14F-4D97-AF65-F5344CB8AC3E}">
        <p14:creationId xmlns:p14="http://schemas.microsoft.com/office/powerpoint/2010/main" val="2878582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50</a:t>
            </a:fld>
            <a:endParaRPr lang="he-IL"/>
          </a:p>
        </p:txBody>
      </p:sp>
    </p:spTree>
    <p:extLst>
      <p:ext uri="{BB962C8B-B14F-4D97-AF65-F5344CB8AC3E}">
        <p14:creationId xmlns:p14="http://schemas.microsoft.com/office/powerpoint/2010/main" val="1736240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52</a:t>
            </a:fld>
            <a:endParaRPr lang="he-IL"/>
          </a:p>
        </p:txBody>
      </p:sp>
    </p:spTree>
    <p:extLst>
      <p:ext uri="{BB962C8B-B14F-4D97-AF65-F5344CB8AC3E}">
        <p14:creationId xmlns:p14="http://schemas.microsoft.com/office/powerpoint/2010/main" val="3411428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53</a:t>
            </a:fld>
            <a:endParaRPr lang="he-IL"/>
          </a:p>
        </p:txBody>
      </p:sp>
    </p:spTree>
    <p:extLst>
      <p:ext uri="{BB962C8B-B14F-4D97-AF65-F5344CB8AC3E}">
        <p14:creationId xmlns:p14="http://schemas.microsoft.com/office/powerpoint/2010/main" val="2944137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54</a:t>
            </a:fld>
            <a:endParaRPr lang="he-IL"/>
          </a:p>
        </p:txBody>
      </p:sp>
    </p:spTree>
    <p:extLst>
      <p:ext uri="{BB962C8B-B14F-4D97-AF65-F5344CB8AC3E}">
        <p14:creationId xmlns:p14="http://schemas.microsoft.com/office/powerpoint/2010/main" val="203955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55</a:t>
            </a:fld>
            <a:endParaRPr lang="he-IL"/>
          </a:p>
        </p:txBody>
      </p:sp>
    </p:spTree>
    <p:extLst>
      <p:ext uri="{BB962C8B-B14F-4D97-AF65-F5344CB8AC3E}">
        <p14:creationId xmlns:p14="http://schemas.microsoft.com/office/powerpoint/2010/main" val="760995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 736700035</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56</a:t>
            </a:fld>
            <a:endParaRPr lang="he-IL"/>
          </a:p>
        </p:txBody>
      </p:sp>
    </p:spTree>
    <p:extLst>
      <p:ext uri="{BB962C8B-B14F-4D97-AF65-F5344CB8AC3E}">
        <p14:creationId xmlns:p14="http://schemas.microsoft.com/office/powerpoint/2010/main" val="3780579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 736700035</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57</a:t>
            </a:fld>
            <a:endParaRPr lang="he-IL"/>
          </a:p>
        </p:txBody>
      </p:sp>
    </p:spTree>
    <p:extLst>
      <p:ext uri="{BB962C8B-B14F-4D97-AF65-F5344CB8AC3E}">
        <p14:creationId xmlns:p14="http://schemas.microsoft.com/office/powerpoint/2010/main" val="3280580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 736700035</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58</a:t>
            </a:fld>
            <a:endParaRPr lang="he-IL"/>
          </a:p>
        </p:txBody>
      </p:sp>
    </p:spTree>
    <p:extLst>
      <p:ext uri="{BB962C8B-B14F-4D97-AF65-F5344CB8AC3E}">
        <p14:creationId xmlns:p14="http://schemas.microsoft.com/office/powerpoint/2010/main" val="18965946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 736700035</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59</a:t>
            </a:fld>
            <a:endParaRPr lang="he-IL"/>
          </a:p>
        </p:txBody>
      </p:sp>
    </p:spTree>
    <p:extLst>
      <p:ext uri="{BB962C8B-B14F-4D97-AF65-F5344CB8AC3E}">
        <p14:creationId xmlns:p14="http://schemas.microsoft.com/office/powerpoint/2010/main" val="18461523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 736700035</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60</a:t>
            </a:fld>
            <a:endParaRPr lang="he-IL"/>
          </a:p>
        </p:txBody>
      </p:sp>
    </p:spTree>
    <p:extLst>
      <p:ext uri="{BB962C8B-B14F-4D97-AF65-F5344CB8AC3E}">
        <p14:creationId xmlns:p14="http://schemas.microsoft.com/office/powerpoint/2010/main" val="105362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 736700035</a:t>
            </a:r>
            <a:endParaRPr kumimoji="0" lang="he-IL" sz="1200" b="0" i="0" u="none" strike="noStrike" kern="1200" cap="none" spc="0" normalizeH="0" baseline="0" noProof="0" dirty="0">
              <a:ln>
                <a:noFill/>
              </a:ln>
              <a:solidFill>
                <a:prstClr val="black"/>
              </a:solidFill>
              <a:effectLst/>
              <a:uLnTx/>
              <a:uFillTx/>
              <a:latin typeface="+mn-lt"/>
              <a:ea typeface="+mn-ea"/>
              <a:cs typeface="+mn-cs"/>
            </a:endParaRPr>
          </a:p>
          <a:p>
            <a:endParaRPr lang="he-IL" dirty="0"/>
          </a:p>
        </p:txBody>
      </p:sp>
      <p:sp>
        <p:nvSpPr>
          <p:cNvPr id="4" name="מציין מיקום של מספר שקופית 3"/>
          <p:cNvSpPr>
            <a:spLocks noGrp="1"/>
          </p:cNvSpPr>
          <p:nvPr>
            <p:ph type="sldNum" sz="quarter" idx="10"/>
          </p:nvPr>
        </p:nvSpPr>
        <p:spPr/>
        <p:txBody>
          <a:bodyPr/>
          <a:lstStyle/>
          <a:p>
            <a:fld id="{EBBA6AC5-0128-4A3A-A5AD-E3A759E5C616}" type="slidenum">
              <a:rPr lang="he-IL" smtClean="0"/>
              <a:t>61</a:t>
            </a:fld>
            <a:endParaRPr lang="he-IL"/>
          </a:p>
        </p:txBody>
      </p:sp>
    </p:spTree>
    <p:extLst>
      <p:ext uri="{BB962C8B-B14F-4D97-AF65-F5344CB8AC3E}">
        <p14:creationId xmlns:p14="http://schemas.microsoft.com/office/powerpoint/2010/main" val="39303044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C0E982F7-34E3-4154-B10A-5C0340995321}" type="slidenum">
              <a:rPr lang="he-IL" smtClean="0"/>
              <a:t>63</a:t>
            </a:fld>
            <a:endParaRPr lang="he-IL"/>
          </a:p>
        </p:txBody>
      </p:sp>
    </p:spTree>
    <p:extLst>
      <p:ext uri="{BB962C8B-B14F-4D97-AF65-F5344CB8AC3E}">
        <p14:creationId xmlns:p14="http://schemas.microsoft.com/office/powerpoint/2010/main" val="3738128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560094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1011487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01"/>
            <a:ext cx="103632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337432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3390060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2324949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786727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4294325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1" y="273050"/>
            <a:ext cx="4011084"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2586473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3425237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4021206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39"/>
            <a:ext cx="27432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CD23C6D-B0B5-4742-BC66-084C28EF33E3}"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42411C3F-A72A-47D6-ACE9-0EE0E64BCF3D}" type="slidenum">
              <a:rPr lang="he-IL" smtClean="0"/>
              <a:t>‹#›</a:t>
            </a:fld>
            <a:endParaRPr lang="he-IL"/>
          </a:p>
        </p:txBody>
      </p:sp>
    </p:spTree>
    <p:extLst>
      <p:ext uri="{BB962C8B-B14F-4D97-AF65-F5344CB8AC3E}">
        <p14:creationId xmlns:p14="http://schemas.microsoft.com/office/powerpoint/2010/main" val="2649138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584260" y="6396341"/>
            <a:ext cx="11023485"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54246" y="1441519"/>
            <a:ext cx="1133775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510047" y="2852942"/>
            <a:ext cx="5462716" cy="3168595"/>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18823" y="254708"/>
            <a:ext cx="2685383"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218820" y="6239643"/>
            <a:ext cx="117543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52B2B55A-52D9-4E3B-BCC5-C2318C61221A}"/>
              </a:ext>
            </a:extLst>
          </p:cNvPr>
          <p:cNvSpPr txBox="1"/>
          <p:nvPr userDrawn="1"/>
        </p:nvSpPr>
        <p:spPr>
          <a:xfrm>
            <a:off x="380695" y="5169589"/>
            <a:ext cx="5715308" cy="646331"/>
          </a:xfrm>
          <a:prstGeom prst="rect">
            <a:avLst/>
          </a:prstGeom>
          <a:noFill/>
        </p:spPr>
        <p:txBody>
          <a:bodyPr wrap="square" rtlCol="1" anchor="ctr">
            <a:spAutoFit/>
          </a:bodyPr>
          <a:lstStyle/>
          <a:p>
            <a:r>
              <a:rPr lang="he-IL" sz="3600" dirty="0">
                <a:solidFill>
                  <a:prstClr val="black"/>
                </a:solidFill>
                <a:latin typeface="David" panose="020E0502060401010101" pitchFamily="34" charset="-79"/>
              </a:rPr>
              <a:t>   </a:t>
            </a:r>
          </a:p>
        </p:txBody>
      </p:sp>
    </p:spTree>
    <p:extLst>
      <p:ext uri="{BB962C8B-B14F-4D97-AF65-F5344CB8AC3E}">
        <p14:creationId xmlns:p14="http://schemas.microsoft.com/office/powerpoint/2010/main" val="622824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23" y="120100"/>
            <a:ext cx="11969156" cy="6617800"/>
          </a:xfrm>
          <a:prstGeom prst="rect">
            <a:avLst/>
          </a:prstGeom>
        </p:spPr>
      </p:pic>
    </p:spTree>
    <p:extLst>
      <p:ext uri="{BB962C8B-B14F-4D97-AF65-F5344CB8AC3E}">
        <p14:creationId xmlns:p14="http://schemas.microsoft.com/office/powerpoint/2010/main" val="2352547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12192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3" y="365129"/>
            <a:ext cx="12191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2577" y="542542"/>
            <a:ext cx="1295403"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3693645" y="2092694"/>
            <a:ext cx="480471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5" y="1130598"/>
            <a:ext cx="12191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solidFill>
                <a:prstClr val="black"/>
              </a:solidFill>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solidFill>
                <a:prstClr val="black">
                  <a:tint val="75000"/>
                </a:prstClr>
              </a:solidFill>
            </a:endParaRPr>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solidFill>
                  <a:prstClr val="black">
                    <a:tint val="75000"/>
                  </a:prstClr>
                </a:solidFill>
              </a:rPr>
              <a:pPr/>
              <a:t>‹#›</a:t>
            </a:fld>
            <a:endParaRPr lang="he-IL">
              <a:solidFill>
                <a:prstClr val="black">
                  <a:tint val="75000"/>
                </a:prstClr>
              </a:solidFill>
            </a:endParaRPr>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2034822" y="2278753"/>
            <a:ext cx="10151327" cy="3568897"/>
          </a:xfrm>
        </p:spPr>
        <p:txBody>
          <a:bodyPr>
            <a:normAutofit/>
          </a:bodyPr>
          <a:lstStyle>
            <a:lvl1pPr marL="1078706"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5852" y="-591686"/>
            <a:ext cx="12191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solidFill>
                <a:prstClr val="black"/>
              </a:solidFill>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4" y="1453510"/>
            <a:ext cx="12186145"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2858253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CD23C6D-B0B5-4742-BC66-084C28EF33E3}" type="datetimeFigureOut">
              <a:rPr lang="he-IL" smtClean="0"/>
              <a:t>י'/חשון/תשפ"ז</a:t>
            </a:fld>
            <a:endParaRPr lang="he-IL"/>
          </a:p>
        </p:txBody>
      </p:sp>
      <p:sp>
        <p:nvSpPr>
          <p:cNvPr id="5" name="מציין מיקום של כותרת תחתונה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2411C3F-A72A-47D6-ACE9-0EE0E64BCF3D}" type="slidenum">
              <a:rPr lang="he-IL" smtClean="0"/>
              <a:t>‹#›</a:t>
            </a:fld>
            <a:endParaRPr lang="he-IL"/>
          </a:p>
        </p:txBody>
      </p:sp>
    </p:spTree>
    <p:extLst>
      <p:ext uri="{BB962C8B-B14F-4D97-AF65-F5344CB8AC3E}">
        <p14:creationId xmlns:p14="http://schemas.microsoft.com/office/powerpoint/2010/main" val="430235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4" r:id="rId13"/>
    <p:sldLayoutId id="2147483663" r:id="rId14"/>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7.png"/><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1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6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1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7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041EB8DA-B324-4775-BD9C-D33A009B0C54}"/>
              </a:ext>
            </a:extLst>
          </p:cNvPr>
          <p:cNvSpPr txBox="1"/>
          <p:nvPr/>
        </p:nvSpPr>
        <p:spPr>
          <a:xfrm>
            <a:off x="839416" y="2492896"/>
            <a:ext cx="5040560" cy="2308324"/>
          </a:xfrm>
          <a:prstGeom prst="rect">
            <a:avLst/>
          </a:prstGeom>
          <a:noFill/>
        </p:spPr>
        <p:txBody>
          <a:bodyPr wrap="square" rtlCol="1" anchor="ctr">
            <a:spAutoFit/>
          </a:bodyPr>
          <a:lstStyle/>
          <a:p>
            <a:r>
              <a:rPr lang="he-IL" sz="4800" dirty="0">
                <a:solidFill>
                  <a:prstClr val="black"/>
                </a:solidFill>
                <a:latin typeface="Calibri" panose="020F0502020204030204" pitchFamily="34" charset="0"/>
                <a:cs typeface="Calibri" panose="020F0502020204030204" pitchFamily="34" charset="0"/>
              </a:rPr>
              <a:t>שיעור 2</a:t>
            </a:r>
          </a:p>
          <a:p>
            <a:r>
              <a:rPr lang="he-IL" sz="4800" dirty="0">
                <a:solidFill>
                  <a:prstClr val="black"/>
                </a:solidFill>
                <a:latin typeface="Calibri" panose="020F0502020204030204" pitchFamily="34" charset="0"/>
                <a:cs typeface="Calibri" panose="020F0502020204030204" pitchFamily="34" charset="0"/>
              </a:rPr>
              <a:t>מספרים זוגיים ומספרים אי־זוגיים</a:t>
            </a:r>
          </a:p>
        </p:txBody>
      </p:sp>
    </p:spTree>
    <p:extLst>
      <p:ext uri="{BB962C8B-B14F-4D97-AF65-F5344CB8AC3E}">
        <p14:creationId xmlns:p14="http://schemas.microsoft.com/office/powerpoint/2010/main" val="3349465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idx="4294967295"/>
          </p:nvPr>
        </p:nvSpPr>
        <p:spPr>
          <a:xfrm>
            <a:off x="1524000" y="44450"/>
            <a:ext cx="9144000" cy="1325563"/>
          </a:xfrm>
        </p:spPr>
        <p:txBody>
          <a:bodyPr/>
          <a:lstStyle/>
          <a:p>
            <a:r>
              <a:rPr lang="he-IL" dirty="0">
                <a:latin typeface="Calibri" panose="020F0502020204030204" pitchFamily="34" charset="0"/>
                <a:cs typeface="Calibri" panose="020F0502020204030204" pitchFamily="34" charset="0"/>
              </a:rPr>
              <a:t>על השיעור</a:t>
            </a:r>
          </a:p>
        </p:txBody>
      </p:sp>
      <p:sp>
        <p:nvSpPr>
          <p:cNvPr id="6" name="תיבת טקסט 5">
            <a:extLst>
              <a:ext uri="{FF2B5EF4-FFF2-40B4-BE49-F238E27FC236}">
                <a16:creationId xmlns:a16="http://schemas.microsoft.com/office/drawing/2014/main" id="{2A3041AB-F186-4063-9C8C-D65BEF11537F}"/>
              </a:ext>
            </a:extLst>
          </p:cNvPr>
          <p:cNvSpPr txBox="1"/>
          <p:nvPr/>
        </p:nvSpPr>
        <p:spPr>
          <a:xfrm>
            <a:off x="1703512" y="1196752"/>
            <a:ext cx="8640960" cy="4939814"/>
          </a:xfrm>
          <a:prstGeom prst="rect">
            <a:avLst/>
          </a:prstGeom>
          <a:noFill/>
        </p:spPr>
        <p:txBody>
          <a:bodyPr wrap="square" rtlCol="1">
            <a:spAutoFit/>
          </a:bodyPr>
          <a:lstStyle/>
          <a:p>
            <a:pPr>
              <a:lnSpc>
                <a:spcPct val="150000"/>
              </a:lnSpc>
            </a:pPr>
            <a:r>
              <a:rPr lang="he-IL" dirty="0">
                <a:latin typeface="Calibri" panose="020F0502020204030204" pitchFamily="34" charset="0"/>
                <a:cs typeface="Calibri" panose="020F0502020204030204" pitchFamily="34" charset="0"/>
              </a:rPr>
              <a:t>היבט חשוב של תובנה מתמטית הוא היכולת לגייס ידע קודם כדי לפתח אסטרטגיות פתרון שונות. כאשר ילד מכיר מושגים מתמטיים ועקרונות מתמטיים הוא לומד להיעזר בהם ומפתח דרכים מגוונות לחישוב יעיל בעל פה או לפתרון תרגיל חדש על בסיס ידע של תרגיל קודם.</a:t>
            </a:r>
          </a:p>
          <a:p>
            <a:pPr>
              <a:lnSpc>
                <a:spcPct val="150000"/>
              </a:lnSpc>
            </a:pPr>
            <a:r>
              <a:rPr lang="he-IL" dirty="0">
                <a:latin typeface="Calibri" panose="020F0502020204030204" pitchFamily="34" charset="0"/>
                <a:cs typeface="Calibri" panose="020F0502020204030204" pitchFamily="34" charset="0"/>
              </a:rPr>
              <a:t>ההבנה שחיבור שני מספרים טבעיים זהים (שלמים לא שליליים) יוצר סכום זוגי מאפשרת לתלמידים  לפתח דרכים נוספות לחישוב. בכיתה א' יילמד המושג 'זוגי' באופן אינטואיטיבי  באמצעות פעילות בעצמים ובעזרת חיבור שני מספרים זהים. מספר אי־זוגי יילמד כמספר שאינו זוגי. כמו כן התלמידים יכירו את סדר המספרים הזוגיים והאי־זוגיים על ישר המספרים.</a:t>
            </a:r>
            <a:br>
              <a:rPr lang="en-US" dirty="0">
                <a:latin typeface="Calibri" panose="020F0502020204030204" pitchFamily="34" charset="0"/>
                <a:cs typeface="Calibri" panose="020F0502020204030204" pitchFamily="34" charset="0"/>
              </a:rPr>
            </a:br>
            <a:r>
              <a:rPr lang="he-IL" dirty="0">
                <a:latin typeface="Calibri" panose="020F0502020204030204" pitchFamily="34" charset="0"/>
                <a:cs typeface="Calibri" panose="020F0502020204030204" pitchFamily="34" charset="0"/>
              </a:rPr>
              <a:t>לשיעור שתי חלופות. בחלופה הראשונה המושגים 'זוגי' ו'אי־זוגי' יילמדו יחד בעזרת האסטרטגיות חלוקה לזוגות, סידור קבוצות שוות ומציאת זוג מחוברים שווים. בחלופה השנייה תילמד תחילה האסטרטגיה של חלוקה לזוגות, ובהמשך – שורות שוות ומחוברים זהים. החלופה השנייה מורכבת יותר מהחלופה הראשונה.</a:t>
            </a:r>
          </a:p>
          <a:p>
            <a:endParaRPr lang="he-I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1490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פתיח מהלך 1</a:t>
            </a:r>
          </a:p>
        </p:txBody>
      </p:sp>
      <p:sp>
        <p:nvSpPr>
          <p:cNvPr id="4" name="תיבת טקסט 3">
            <a:extLst>
              <a:ext uri="{FF2B5EF4-FFF2-40B4-BE49-F238E27FC236}">
                <a16:creationId xmlns:a16="http://schemas.microsoft.com/office/drawing/2014/main" id="{FEDEAE56-E3DD-41A6-81C9-FD63BD6A5E6D}"/>
              </a:ext>
            </a:extLst>
          </p:cNvPr>
          <p:cNvSpPr txBox="1"/>
          <p:nvPr/>
        </p:nvSpPr>
        <p:spPr>
          <a:xfrm>
            <a:off x="1775520" y="2369565"/>
            <a:ext cx="8496944" cy="3046988"/>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חשוב לאפשר לתלמידים לפעול לפני הצגת המצגת. </a:t>
            </a:r>
          </a:p>
          <a:p>
            <a:r>
              <a:rPr lang="he-IL" sz="2400" dirty="0">
                <a:latin typeface="Calibri" panose="020F0502020204030204" pitchFamily="34" charset="0"/>
                <a:cs typeface="Calibri" panose="020F0502020204030204" pitchFamily="34" charset="0"/>
              </a:rPr>
              <a:t>התלמידים יקבלו 10 דסקיות, יפעלו בהתאם להוראות המורה ויכתבו תרגיל מתאים. סיכום הפעילות יהיה באמצעות השקפים 8-5.</a:t>
            </a:r>
          </a:p>
          <a:p>
            <a:r>
              <a:rPr lang="he-IL" sz="2400" dirty="0">
                <a:latin typeface="Calibri" panose="020F0502020204030204" pitchFamily="34" charset="0"/>
                <a:cs typeface="Calibri" panose="020F0502020204030204" pitchFamily="34" charset="0"/>
              </a:rPr>
              <a:t>בהמשך יבדקו את המספר 9 כדוגמה למספר אי־זוגי ויסכמו עם שקפים 12-9.</a:t>
            </a:r>
          </a:p>
          <a:p>
            <a:r>
              <a:rPr lang="he-IL" sz="2400" dirty="0">
                <a:latin typeface="Calibri" panose="020F0502020204030204" pitchFamily="34" charset="0"/>
                <a:cs typeface="Calibri" panose="020F0502020204030204" pitchFamily="34" charset="0"/>
              </a:rPr>
              <a:t>שקף 13 מסכם באמצעות השוואה את המושגים 'זוגי' ו'אי־זוגי'.</a:t>
            </a:r>
          </a:p>
          <a:p>
            <a:r>
              <a:rPr lang="he-IL" sz="2400" dirty="0">
                <a:latin typeface="Calibri" panose="020F0502020204030204" pitchFamily="34" charset="0"/>
                <a:cs typeface="Calibri" panose="020F0502020204030204" pitchFamily="34" charset="0"/>
              </a:rPr>
              <a:t>אמצעי המחשה: דסקיות בשני צבעים.</a:t>
            </a:r>
          </a:p>
          <a:p>
            <a:r>
              <a:rPr lang="he-IL" sz="2400" dirty="0">
                <a:latin typeface="Calibri" panose="020F0502020204030204" pitchFamily="34" charset="0"/>
                <a:cs typeface="Calibri" panose="020F0502020204030204" pitchFamily="34" charset="0"/>
              </a:rPr>
              <a:t>אם זמן השיעור אינו מספיק, ניתן להפריד את המהלך לשניים. הפתיח בשיעור אחד, המהלך והסיכום באחר.</a:t>
            </a:r>
          </a:p>
        </p:txBody>
      </p:sp>
      <p:sp>
        <p:nvSpPr>
          <p:cNvPr id="3" name="תיבת טקסט 2">
            <a:extLst>
              <a:ext uri="{FF2B5EF4-FFF2-40B4-BE49-F238E27FC236}">
                <a16:creationId xmlns:a16="http://schemas.microsoft.com/office/drawing/2014/main" id="{26DA46DC-C831-44B1-B68F-4B80AB48EE7C}"/>
              </a:ext>
            </a:extLst>
          </p:cNvPr>
          <p:cNvSpPr txBox="1"/>
          <p:nvPr/>
        </p:nvSpPr>
        <p:spPr>
          <a:xfrm>
            <a:off x="4817858" y="1412777"/>
            <a:ext cx="255628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הערות מתודיות</a:t>
            </a:r>
          </a:p>
        </p:txBody>
      </p:sp>
    </p:spTree>
    <p:extLst>
      <p:ext uri="{BB962C8B-B14F-4D97-AF65-F5344CB8AC3E}">
        <p14:creationId xmlns:p14="http://schemas.microsoft.com/office/powerpoint/2010/main" val="2145027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a:xfrm>
            <a:off x="3" y="548680"/>
            <a:ext cx="12191999" cy="1325563"/>
          </a:xfrm>
        </p:spPr>
        <p:txBody>
          <a:bodyPr>
            <a:normAutofit fontScale="90000"/>
          </a:bodyPr>
          <a:lstStyle/>
          <a:p>
            <a:r>
              <a:rPr lang="he-IL" dirty="0">
                <a:latin typeface="Calibri" panose="020F0502020204030204" pitchFamily="34" charset="0"/>
                <a:cs typeface="Calibri" panose="020F0502020204030204" pitchFamily="34" charset="0"/>
              </a:rPr>
              <a:t>פתיח הצעה 1</a:t>
            </a:r>
            <a:br>
              <a:rPr lang="he-IL" dirty="0">
                <a:latin typeface="Calibri" panose="020F0502020204030204" pitchFamily="34" charset="0"/>
                <a:cs typeface="Calibri" panose="020F0502020204030204" pitchFamily="34" charset="0"/>
              </a:rPr>
            </a:br>
            <a:r>
              <a:rPr lang="he-IL" dirty="0">
                <a:latin typeface="Calibri" panose="020F0502020204030204" pitchFamily="34" charset="0"/>
                <a:cs typeface="Calibri" panose="020F0502020204030204" pitchFamily="34" charset="0"/>
              </a:rPr>
              <a:t>זוגיים ואי־זוגיים</a:t>
            </a:r>
          </a:p>
        </p:txBody>
      </p:sp>
      <p:sp>
        <p:nvSpPr>
          <p:cNvPr id="4" name="תיבת טקסט 3">
            <a:extLst>
              <a:ext uri="{FF2B5EF4-FFF2-40B4-BE49-F238E27FC236}">
                <a16:creationId xmlns:a16="http://schemas.microsoft.com/office/drawing/2014/main" id="{FEDEAE56-E3DD-41A6-81C9-FD63BD6A5E6D}"/>
              </a:ext>
            </a:extLst>
          </p:cNvPr>
          <p:cNvSpPr txBox="1"/>
          <p:nvPr/>
        </p:nvSpPr>
        <p:spPr>
          <a:xfrm>
            <a:off x="1847528" y="1988841"/>
            <a:ext cx="8496944" cy="2462213"/>
          </a:xfrm>
          <a:prstGeom prst="rect">
            <a:avLst/>
          </a:prstGeom>
          <a:noFill/>
        </p:spPr>
        <p:txBody>
          <a:bodyPr wrap="square" rtlCol="1">
            <a:spAutoFit/>
          </a:bodyPr>
          <a:lstStyle/>
          <a:p>
            <a:endParaRPr lang="he-IL" sz="2000" dirty="0">
              <a:latin typeface="Calibri" panose="020F0502020204030204" pitchFamily="34" charset="0"/>
              <a:cs typeface="Calibri" panose="020F0502020204030204" pitchFamily="34" charset="0"/>
            </a:endParaRPr>
          </a:p>
          <a:p>
            <a:r>
              <a:rPr lang="he-IL" sz="2000" dirty="0">
                <a:latin typeface="Calibri" panose="020F0502020204030204" pitchFamily="34" charset="0"/>
                <a:cs typeface="Calibri" panose="020F0502020204030204" pitchFamily="34" charset="0"/>
              </a:rPr>
              <a:t>התלמידים יכירו את המושג 'זוגי' בדרכים האלה:</a:t>
            </a:r>
          </a:p>
          <a:p>
            <a:r>
              <a:rPr lang="he-IL" sz="2000" dirty="0">
                <a:latin typeface="Calibri" panose="020F0502020204030204" pitchFamily="34" charset="0"/>
                <a:cs typeface="Calibri" panose="020F0502020204030204" pitchFamily="34" charset="0"/>
              </a:rPr>
              <a:t>סידור דסקיות בזוגות, סידור דסקיות בשתי שורות שוות וחיבור שני מספרים שווים.</a:t>
            </a:r>
          </a:p>
          <a:p>
            <a:r>
              <a:rPr lang="he-IL" sz="2000" dirty="0">
                <a:latin typeface="Calibri" panose="020F0502020204030204" pitchFamily="34" charset="0"/>
                <a:cs typeface="Calibri" panose="020F0502020204030204" pitchFamily="34" charset="0"/>
              </a:rPr>
              <a:t>הבנת המושג תהיה באמצעות המספרים 10 ו־9 כדוגמה למספר זוגי ולמספר אי־זוגי בדרכים השונות. </a:t>
            </a:r>
          </a:p>
          <a:p>
            <a:r>
              <a:rPr lang="he-IL" sz="2000" dirty="0">
                <a:latin typeface="Calibri" panose="020F0502020204030204" pitchFamily="34" charset="0"/>
                <a:cs typeface="Calibri" panose="020F0502020204030204" pitchFamily="34" charset="0"/>
              </a:rPr>
              <a:t>מספר הוא אי־זוגי אם לא ניתן לייצג אותו בזוגות, לסדר ייצוג שלו בשתי שורות שוות, ולא ניתן לכתוב אותו כסכום של שני מחוברים שלמים (לא שליליים) שווים.</a:t>
            </a:r>
          </a:p>
          <a:p>
            <a:endParaRPr lang="he-IL"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9214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5">
            <a:extLst>
              <a:ext uri="{FF2B5EF4-FFF2-40B4-BE49-F238E27FC236}">
                <a16:creationId xmlns:a16="http://schemas.microsoft.com/office/drawing/2014/main" id="{D4A1E22F-2E91-491B-88B0-B7BCD4D68A83}"/>
              </a:ext>
            </a:extLst>
          </p:cNvPr>
          <p:cNvSpPr txBox="1"/>
          <p:nvPr/>
        </p:nvSpPr>
        <p:spPr>
          <a:xfrm>
            <a:off x="3223649" y="188641"/>
            <a:ext cx="5744703" cy="1200329"/>
          </a:xfrm>
          <a:prstGeom prst="rect">
            <a:avLst/>
          </a:prstGeom>
          <a:noFill/>
        </p:spPr>
        <p:txBody>
          <a:bodyPr wrap="square" rtlCol="1">
            <a:spAutoFit/>
          </a:bodyPr>
          <a:lstStyle/>
          <a:p>
            <a:pPr algn="ctr"/>
            <a:r>
              <a:rPr lang="he-IL" sz="3600" dirty="0">
                <a:latin typeface="Calibri" panose="020F0502020204030204" pitchFamily="34" charset="0"/>
                <a:cs typeface="Calibri" panose="020F0502020204030204" pitchFamily="34" charset="0"/>
              </a:rPr>
              <a:t>הַמוֹרָה בִּקְשָה מִתַלְמִידֵי הַכִּתָה לִבְדֹק אִם 10 הוּא מִסְפָּר זוּגִי.</a:t>
            </a:r>
            <a:endParaRPr lang="he-IL" sz="3200" dirty="0">
              <a:latin typeface="Calibri" panose="020F0502020204030204" pitchFamily="34" charset="0"/>
              <a:cs typeface="Calibri" panose="020F0502020204030204" pitchFamily="34" charset="0"/>
            </a:endParaRPr>
          </a:p>
        </p:txBody>
      </p:sp>
      <p:sp>
        <p:nvSpPr>
          <p:cNvPr id="3" name="TextBox 75">
            <a:extLst>
              <a:ext uri="{FF2B5EF4-FFF2-40B4-BE49-F238E27FC236}">
                <a16:creationId xmlns:a16="http://schemas.microsoft.com/office/drawing/2014/main" id="{56B181D0-A473-482A-972D-892E0E376DC7}"/>
              </a:ext>
            </a:extLst>
          </p:cNvPr>
          <p:cNvSpPr txBox="1"/>
          <p:nvPr/>
        </p:nvSpPr>
        <p:spPr>
          <a:xfrm>
            <a:off x="3071665" y="1844825"/>
            <a:ext cx="5744703" cy="646331"/>
          </a:xfrm>
          <a:prstGeom prst="rect">
            <a:avLst/>
          </a:prstGeom>
          <a:noFill/>
        </p:spPr>
        <p:txBody>
          <a:bodyPr wrap="square" rtlCol="1">
            <a:spAutoFit/>
          </a:bodyPr>
          <a:lstStyle/>
          <a:p>
            <a:pPr algn="ctr"/>
            <a:r>
              <a:rPr lang="he-IL" sz="3600" dirty="0">
                <a:latin typeface="Calibri" panose="020F0502020204030204" pitchFamily="34" charset="0"/>
                <a:cs typeface="Calibri" panose="020F0502020204030204" pitchFamily="34" charset="0"/>
              </a:rPr>
              <a:t>בּוֹאוּ נִרְאֶה אֵיךְ הֵם בָּדְקוּ.</a:t>
            </a:r>
            <a:endParaRPr lang="he-IL" sz="3200" dirty="0">
              <a:latin typeface="Calibri" panose="020F0502020204030204" pitchFamily="34" charset="0"/>
              <a:cs typeface="Calibri" panose="020F0502020204030204" pitchFamily="34" charset="0"/>
            </a:endParaRPr>
          </a:p>
        </p:txBody>
      </p:sp>
      <p:grpSp>
        <p:nvGrpSpPr>
          <p:cNvPr id="10" name="קבוצה 9">
            <a:extLst>
              <a:ext uri="{FF2B5EF4-FFF2-40B4-BE49-F238E27FC236}">
                <a16:creationId xmlns:a16="http://schemas.microsoft.com/office/drawing/2014/main" id="{C9AA5877-C693-44A5-9C97-5646DB903C55}"/>
              </a:ext>
            </a:extLst>
          </p:cNvPr>
          <p:cNvGrpSpPr/>
          <p:nvPr/>
        </p:nvGrpSpPr>
        <p:grpSpPr>
          <a:xfrm>
            <a:off x="1127448" y="2617633"/>
            <a:ext cx="9108504" cy="4051726"/>
            <a:chOff x="-36512" y="2708920"/>
            <a:chExt cx="9108504" cy="4051726"/>
          </a:xfrm>
        </p:grpSpPr>
        <p:pic>
          <p:nvPicPr>
            <p:cNvPr id="5" name="תמונה 4">
              <a:extLst>
                <a:ext uri="{FF2B5EF4-FFF2-40B4-BE49-F238E27FC236}">
                  <a16:creationId xmlns:a16="http://schemas.microsoft.com/office/drawing/2014/main" id="{BF1AAEAC-5D7D-4708-9928-F2A2587A80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2" y="2708920"/>
              <a:ext cx="9108504" cy="4051726"/>
            </a:xfrm>
            <a:prstGeom prst="rect">
              <a:avLst/>
            </a:prstGeom>
          </p:spPr>
        </p:pic>
        <p:sp>
          <p:nvSpPr>
            <p:cNvPr id="6" name="תיבת טקסט 5">
              <a:extLst>
                <a:ext uri="{FF2B5EF4-FFF2-40B4-BE49-F238E27FC236}">
                  <a16:creationId xmlns:a16="http://schemas.microsoft.com/office/drawing/2014/main" id="{39A2438A-62CE-4935-8D6B-43A1D1C966D2}"/>
                </a:ext>
              </a:extLst>
            </p:cNvPr>
            <p:cNvSpPr txBox="1"/>
            <p:nvPr/>
          </p:nvSpPr>
          <p:spPr>
            <a:xfrm>
              <a:off x="7092280" y="3140968"/>
              <a:ext cx="720080" cy="646331"/>
            </a:xfrm>
            <a:prstGeom prst="rect">
              <a:avLst/>
            </a:prstGeom>
            <a:noFill/>
          </p:spPr>
          <p:txBody>
            <a:bodyPr wrap="square" rtlCol="1">
              <a:spAutoFit/>
            </a:bodyPr>
            <a:lstStyle/>
            <a:p>
              <a:pPr algn="l" rtl="0"/>
              <a:r>
                <a:rPr lang="en-US" sz="3600" dirty="0">
                  <a:latin typeface="Calibri" panose="020F0502020204030204" pitchFamily="34" charset="0"/>
                  <a:cs typeface="Calibri" panose="020F0502020204030204" pitchFamily="34" charset="0"/>
                </a:rPr>
                <a:t>10</a:t>
              </a:r>
              <a:endParaRPr lang="he-IL" dirty="0">
                <a:latin typeface="Calibri" panose="020F0502020204030204" pitchFamily="34" charset="0"/>
                <a:cs typeface="Calibri" panose="020F0502020204030204" pitchFamily="34" charset="0"/>
              </a:endParaRPr>
            </a:p>
          </p:txBody>
        </p:sp>
        <p:sp>
          <p:nvSpPr>
            <p:cNvPr id="7" name="תיבת טקסט 6">
              <a:extLst>
                <a:ext uri="{FF2B5EF4-FFF2-40B4-BE49-F238E27FC236}">
                  <a16:creationId xmlns:a16="http://schemas.microsoft.com/office/drawing/2014/main" id="{CE6EC36E-9972-46D9-B887-CBDC71725F40}"/>
                </a:ext>
              </a:extLst>
            </p:cNvPr>
            <p:cNvSpPr txBox="1"/>
            <p:nvPr/>
          </p:nvSpPr>
          <p:spPr>
            <a:xfrm>
              <a:off x="4387967" y="2852936"/>
              <a:ext cx="720080" cy="646331"/>
            </a:xfrm>
            <a:prstGeom prst="rect">
              <a:avLst/>
            </a:prstGeom>
            <a:noFill/>
          </p:spPr>
          <p:txBody>
            <a:bodyPr wrap="square" rtlCol="1">
              <a:spAutoFit/>
            </a:bodyPr>
            <a:lstStyle/>
            <a:p>
              <a:pPr algn="l" rtl="0"/>
              <a:r>
                <a:rPr lang="en-US" sz="3600" dirty="0">
                  <a:latin typeface="Calibri" panose="020F0502020204030204" pitchFamily="34" charset="0"/>
                  <a:cs typeface="Calibri" panose="020F0502020204030204" pitchFamily="34" charset="0"/>
                </a:rPr>
                <a:t>10</a:t>
              </a:r>
              <a:endParaRPr lang="he-IL" dirty="0">
                <a:latin typeface="Calibri" panose="020F0502020204030204" pitchFamily="34" charset="0"/>
                <a:cs typeface="Calibri" panose="020F0502020204030204" pitchFamily="34" charset="0"/>
              </a:endParaRPr>
            </a:p>
          </p:txBody>
        </p:sp>
        <p:sp>
          <p:nvSpPr>
            <p:cNvPr id="8" name="תיבת טקסט 7">
              <a:extLst>
                <a:ext uri="{FF2B5EF4-FFF2-40B4-BE49-F238E27FC236}">
                  <a16:creationId xmlns:a16="http://schemas.microsoft.com/office/drawing/2014/main" id="{AB09B909-9214-4A1B-8821-39A50B484A63}"/>
                </a:ext>
              </a:extLst>
            </p:cNvPr>
            <p:cNvSpPr txBox="1"/>
            <p:nvPr/>
          </p:nvSpPr>
          <p:spPr>
            <a:xfrm>
              <a:off x="821824" y="2947010"/>
              <a:ext cx="720080" cy="646331"/>
            </a:xfrm>
            <a:prstGeom prst="rect">
              <a:avLst/>
            </a:prstGeom>
            <a:noFill/>
          </p:spPr>
          <p:txBody>
            <a:bodyPr wrap="square" rtlCol="1">
              <a:spAutoFit/>
            </a:bodyPr>
            <a:lstStyle/>
            <a:p>
              <a:pPr algn="l" rtl="0"/>
              <a:r>
                <a:rPr lang="en-US" sz="3600" dirty="0">
                  <a:latin typeface="Calibri" panose="020F0502020204030204" pitchFamily="34" charset="0"/>
                  <a:cs typeface="Calibri" panose="020F0502020204030204" pitchFamily="34" charset="0"/>
                </a:rPr>
                <a:t>10</a:t>
              </a:r>
              <a:endParaRPr lang="he-IL" dirty="0">
                <a:latin typeface="Calibri" panose="020F0502020204030204" pitchFamily="34" charset="0"/>
                <a:cs typeface="Calibri" panose="020F0502020204030204" pitchFamily="34" charset="0"/>
              </a:endParaRPr>
            </a:p>
          </p:txBody>
        </p:sp>
        <p:sp>
          <p:nvSpPr>
            <p:cNvPr id="9" name="תיבת טקסט 8">
              <a:extLst>
                <a:ext uri="{FF2B5EF4-FFF2-40B4-BE49-F238E27FC236}">
                  <a16:creationId xmlns:a16="http://schemas.microsoft.com/office/drawing/2014/main" id="{8F5CD415-3F21-4C73-B9B6-4980EBCC5C85}"/>
                </a:ext>
              </a:extLst>
            </p:cNvPr>
            <p:cNvSpPr txBox="1"/>
            <p:nvPr/>
          </p:nvSpPr>
          <p:spPr>
            <a:xfrm>
              <a:off x="4157700" y="5301208"/>
              <a:ext cx="720080" cy="646331"/>
            </a:xfrm>
            <a:prstGeom prst="rect">
              <a:avLst/>
            </a:prstGeom>
            <a:noFill/>
          </p:spPr>
          <p:txBody>
            <a:bodyPr wrap="square" rtlCol="1">
              <a:spAutoFit/>
            </a:bodyPr>
            <a:lstStyle/>
            <a:p>
              <a:pPr algn="l" rtl="0"/>
              <a:r>
                <a:rPr lang="en-US" sz="3600" dirty="0">
                  <a:latin typeface="Calibri" panose="020F0502020204030204" pitchFamily="34" charset="0"/>
                  <a:cs typeface="Calibri" panose="020F0502020204030204" pitchFamily="34" charset="0"/>
                </a:rPr>
                <a:t>10</a:t>
              </a:r>
              <a:endParaRPr lang="he-IL"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456854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טבלה עליונה">
            <a:extLst>
              <a:ext uri="{FF2B5EF4-FFF2-40B4-BE49-F238E27FC236}">
                <a16:creationId xmlns:a16="http://schemas.microsoft.com/office/drawing/2014/main" id="{8910DA61-05A8-4458-994E-9C4595D9824A}"/>
              </a:ext>
            </a:extLst>
          </p:cNvPr>
          <p:cNvGraphicFramePr>
            <a:graphicFrameLocks noGrp="1"/>
          </p:cNvGraphicFramePr>
          <p:nvPr>
            <p:extLst>
              <p:ext uri="{D42A27DB-BD31-4B8C-83A1-F6EECF244321}">
                <p14:modId xmlns:p14="http://schemas.microsoft.com/office/powerpoint/2010/main" val="53888246"/>
              </p:ext>
            </p:extLst>
          </p:nvPr>
        </p:nvGraphicFramePr>
        <p:xfrm>
          <a:off x="5086437" y="2525906"/>
          <a:ext cx="2782065" cy="446254"/>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gridCol w="556413">
                  <a:extLst>
                    <a:ext uri="{9D8B030D-6E8A-4147-A177-3AD203B41FA5}">
                      <a16:colId xmlns:a16="http://schemas.microsoft.com/office/drawing/2014/main" val="4114245264"/>
                    </a:ext>
                  </a:extLst>
                </a:gridCol>
                <a:gridCol w="556413">
                  <a:extLst>
                    <a:ext uri="{9D8B030D-6E8A-4147-A177-3AD203B41FA5}">
                      <a16:colId xmlns:a16="http://schemas.microsoft.com/office/drawing/2014/main" val="1916207189"/>
                    </a:ext>
                  </a:extLst>
                </a:gridCol>
                <a:gridCol w="556413">
                  <a:extLst>
                    <a:ext uri="{9D8B030D-6E8A-4147-A177-3AD203B41FA5}">
                      <a16:colId xmlns:a16="http://schemas.microsoft.com/office/drawing/2014/main" val="1307583053"/>
                    </a:ext>
                  </a:extLst>
                </a:gridCol>
                <a:gridCol w="556413">
                  <a:extLst>
                    <a:ext uri="{9D8B030D-6E8A-4147-A177-3AD203B41FA5}">
                      <a16:colId xmlns:a16="http://schemas.microsoft.com/office/drawing/2014/main" val="1108762220"/>
                    </a:ext>
                  </a:extLst>
                </a:gridCol>
              </a:tblGrid>
              <a:tr h="446254">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sp>
        <p:nvSpPr>
          <p:cNvPr id="33" name="עיגול ירוק">
            <a:extLst>
              <a:ext uri="{FF2B5EF4-FFF2-40B4-BE49-F238E27FC236}">
                <a16:creationId xmlns:a16="http://schemas.microsoft.com/office/drawing/2014/main" id="{C27D7B6B-07A6-4C51-8832-792B981C74B0}"/>
              </a:ext>
            </a:extLst>
          </p:cNvPr>
          <p:cNvSpPr/>
          <p:nvPr/>
        </p:nvSpPr>
        <p:spPr>
          <a:xfrm>
            <a:off x="1894503" y="3380744"/>
            <a:ext cx="378042" cy="378042"/>
          </a:xfrm>
          <a:prstGeom prst="ellipse">
            <a:avLst/>
          </a:prstGeom>
          <a:solidFill>
            <a:srgbClr val="8AB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4" name="עיגול כחול">
            <a:extLst>
              <a:ext uri="{FF2B5EF4-FFF2-40B4-BE49-F238E27FC236}">
                <a16:creationId xmlns:a16="http://schemas.microsoft.com/office/drawing/2014/main" id="{4233F7EA-A4E6-47AE-9D2E-2EF7034E18F4}"/>
              </a:ext>
            </a:extLst>
          </p:cNvPr>
          <p:cNvSpPr/>
          <p:nvPr/>
        </p:nvSpPr>
        <p:spPr>
          <a:xfrm>
            <a:off x="2663933" y="3380744"/>
            <a:ext cx="378042" cy="378042"/>
          </a:xfrm>
          <a:prstGeom prst="ellipse">
            <a:avLst/>
          </a:prstGeom>
          <a:solidFill>
            <a:srgbClr val="729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5" name="עיגול אפור">
            <a:extLst>
              <a:ext uri="{FF2B5EF4-FFF2-40B4-BE49-F238E27FC236}">
                <a16:creationId xmlns:a16="http://schemas.microsoft.com/office/drawing/2014/main" id="{3A3F2DE3-9B9B-4DD9-8E80-61D07CE67C07}"/>
              </a:ext>
            </a:extLst>
          </p:cNvPr>
          <p:cNvSpPr/>
          <p:nvPr/>
        </p:nvSpPr>
        <p:spPr>
          <a:xfrm>
            <a:off x="3047117" y="3380744"/>
            <a:ext cx="378042" cy="378042"/>
          </a:xfrm>
          <a:prstGeom prst="ellipse">
            <a:avLst/>
          </a:prstGeom>
          <a:solidFill>
            <a:srgbClr val="3A6BA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6" name="עיגול תכלת">
            <a:extLst>
              <a:ext uri="{FF2B5EF4-FFF2-40B4-BE49-F238E27FC236}">
                <a16:creationId xmlns:a16="http://schemas.microsoft.com/office/drawing/2014/main" id="{52778AC2-2C94-4DE3-A740-95F6B8500653}"/>
              </a:ext>
            </a:extLst>
          </p:cNvPr>
          <p:cNvSpPr/>
          <p:nvPr/>
        </p:nvSpPr>
        <p:spPr>
          <a:xfrm>
            <a:off x="2277687" y="3380744"/>
            <a:ext cx="378042" cy="378042"/>
          </a:xfrm>
          <a:prstGeom prst="ellipse">
            <a:avLst/>
          </a:prstGeom>
          <a:solidFill>
            <a:srgbClr val="6FB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7" name="עיגול אדום">
            <a:extLst>
              <a:ext uri="{FF2B5EF4-FFF2-40B4-BE49-F238E27FC236}">
                <a16:creationId xmlns:a16="http://schemas.microsoft.com/office/drawing/2014/main" id="{4C552B7B-B9C7-410F-A2E6-C0234D19BF3A}"/>
              </a:ext>
            </a:extLst>
          </p:cNvPr>
          <p:cNvSpPr/>
          <p:nvPr/>
        </p:nvSpPr>
        <p:spPr>
          <a:xfrm>
            <a:off x="2261240" y="2703235"/>
            <a:ext cx="378042" cy="378042"/>
          </a:xfrm>
          <a:prstGeom prst="ellipse">
            <a:avLst/>
          </a:prstGeom>
          <a:solidFill>
            <a:srgbClr val="F1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8" name="עיגול כתום">
            <a:extLst>
              <a:ext uri="{FF2B5EF4-FFF2-40B4-BE49-F238E27FC236}">
                <a16:creationId xmlns:a16="http://schemas.microsoft.com/office/drawing/2014/main" id="{45DF29DB-3E1C-4C92-AADE-617F675E099C}"/>
              </a:ext>
            </a:extLst>
          </p:cNvPr>
          <p:cNvSpPr/>
          <p:nvPr/>
        </p:nvSpPr>
        <p:spPr>
          <a:xfrm>
            <a:off x="2650493" y="2703999"/>
            <a:ext cx="378042" cy="378042"/>
          </a:xfrm>
          <a:prstGeom prst="ellipse">
            <a:avLst/>
          </a:prstGeom>
          <a:solidFill>
            <a:srgbClr val="F79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44" name="עיגול ורוד-סגול">
            <a:extLst>
              <a:ext uri="{FF2B5EF4-FFF2-40B4-BE49-F238E27FC236}">
                <a16:creationId xmlns:a16="http://schemas.microsoft.com/office/drawing/2014/main" id="{25C6C450-B611-4903-A8E4-84FCB47DD29B}"/>
              </a:ext>
            </a:extLst>
          </p:cNvPr>
          <p:cNvSpPr/>
          <p:nvPr/>
        </p:nvSpPr>
        <p:spPr>
          <a:xfrm>
            <a:off x="2466881" y="3038967"/>
            <a:ext cx="378042" cy="378042"/>
          </a:xfrm>
          <a:prstGeom prst="ellipse">
            <a:avLst/>
          </a:prstGeom>
          <a:solidFill>
            <a:srgbClr val="D47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0" name="עיגול ורוד">
            <a:extLst>
              <a:ext uri="{FF2B5EF4-FFF2-40B4-BE49-F238E27FC236}">
                <a16:creationId xmlns:a16="http://schemas.microsoft.com/office/drawing/2014/main" id="{C1BEC16B-AC69-4D38-A6AF-4CD3D2C14BD8}"/>
              </a:ext>
            </a:extLst>
          </p:cNvPr>
          <p:cNvSpPr/>
          <p:nvPr/>
        </p:nvSpPr>
        <p:spPr>
          <a:xfrm>
            <a:off x="2850168" y="3046262"/>
            <a:ext cx="378042" cy="378042"/>
          </a:xfrm>
          <a:prstGeom prst="ellipse">
            <a:avLst/>
          </a:prstGeom>
          <a:solidFill>
            <a:srgbClr val="E3729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1" name="עיגול סגול">
            <a:extLst>
              <a:ext uri="{FF2B5EF4-FFF2-40B4-BE49-F238E27FC236}">
                <a16:creationId xmlns:a16="http://schemas.microsoft.com/office/drawing/2014/main" id="{568DD721-84D2-46F1-8450-A3BC9BF36246}"/>
              </a:ext>
            </a:extLst>
          </p:cNvPr>
          <p:cNvSpPr/>
          <p:nvPr/>
        </p:nvSpPr>
        <p:spPr>
          <a:xfrm>
            <a:off x="2081982" y="3046262"/>
            <a:ext cx="378042" cy="378042"/>
          </a:xfrm>
          <a:prstGeom prst="ellipse">
            <a:avLst/>
          </a:prstGeom>
          <a:solidFill>
            <a:srgbClr val="AA8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2" name="עיגול צהוב">
            <a:extLst>
              <a:ext uri="{FF2B5EF4-FFF2-40B4-BE49-F238E27FC236}">
                <a16:creationId xmlns:a16="http://schemas.microsoft.com/office/drawing/2014/main" id="{CB8EDA07-49B3-41B3-B330-16A0824416B5}"/>
              </a:ext>
            </a:extLst>
          </p:cNvPr>
          <p:cNvSpPr/>
          <p:nvPr/>
        </p:nvSpPr>
        <p:spPr>
          <a:xfrm>
            <a:off x="2451689" y="2373262"/>
            <a:ext cx="378042" cy="378042"/>
          </a:xfrm>
          <a:prstGeom prst="ellipse">
            <a:avLst/>
          </a:prstGeom>
          <a:solidFill>
            <a:srgbClr val="FEC92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3" name="5 תחתון">
            <a:extLst>
              <a:ext uri="{FF2B5EF4-FFF2-40B4-BE49-F238E27FC236}">
                <a16:creationId xmlns:a16="http://schemas.microsoft.com/office/drawing/2014/main" id="{4457F978-5F35-4338-9833-E04AC2A4BDE6}"/>
              </a:ext>
            </a:extLst>
          </p:cNvPr>
          <p:cNvSpPr txBox="1"/>
          <p:nvPr/>
        </p:nvSpPr>
        <p:spPr>
          <a:xfrm>
            <a:off x="6364442" y="3833114"/>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5</a:t>
            </a:r>
          </a:p>
        </p:txBody>
      </p:sp>
      <p:sp>
        <p:nvSpPr>
          <p:cNvPr id="54" name="5 עליון">
            <a:extLst>
              <a:ext uri="{FF2B5EF4-FFF2-40B4-BE49-F238E27FC236}">
                <a16:creationId xmlns:a16="http://schemas.microsoft.com/office/drawing/2014/main" id="{47478C49-8F79-4B65-B5A1-20F2B97F3187}"/>
              </a:ext>
            </a:extLst>
          </p:cNvPr>
          <p:cNvSpPr txBox="1"/>
          <p:nvPr/>
        </p:nvSpPr>
        <p:spPr>
          <a:xfrm>
            <a:off x="6308398" y="1809277"/>
            <a:ext cx="333248"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5</a:t>
            </a:r>
          </a:p>
        </p:txBody>
      </p:sp>
      <p:sp>
        <p:nvSpPr>
          <p:cNvPr id="55" name="טלי">
            <a:extLst>
              <a:ext uri="{FF2B5EF4-FFF2-40B4-BE49-F238E27FC236}">
                <a16:creationId xmlns:a16="http://schemas.microsoft.com/office/drawing/2014/main" id="{17831797-0FC5-456C-9C44-4619474BAB0C}"/>
              </a:ext>
            </a:extLst>
          </p:cNvPr>
          <p:cNvSpPr txBox="1"/>
          <p:nvPr/>
        </p:nvSpPr>
        <p:spPr>
          <a:xfrm>
            <a:off x="10806515" y="6425717"/>
            <a:ext cx="538733" cy="300082"/>
          </a:xfrm>
          <a:prstGeom prst="rect">
            <a:avLst/>
          </a:prstGeom>
          <a:noFill/>
        </p:spPr>
        <p:txBody>
          <a:bodyPr wrap="square" rtlCol="1">
            <a:spAutoFit/>
          </a:bodyPr>
          <a:lstStyle/>
          <a:p>
            <a:pPr algn="ctr"/>
            <a:r>
              <a:rPr lang="he-IL" sz="1350" dirty="0">
                <a:latin typeface="Calibri" panose="020F0502020204030204" pitchFamily="34" charset="0"/>
                <a:cs typeface="Calibri" panose="020F0502020204030204" pitchFamily="34" charset="0"/>
              </a:rPr>
              <a:t>טַלִי</a:t>
            </a:r>
          </a:p>
        </p:txBody>
      </p:sp>
      <p:graphicFrame>
        <p:nvGraphicFramePr>
          <p:cNvPr id="21" name="טבלה תחתונה">
            <a:extLst>
              <a:ext uri="{FF2B5EF4-FFF2-40B4-BE49-F238E27FC236}">
                <a16:creationId xmlns:a16="http://schemas.microsoft.com/office/drawing/2014/main" id="{2103CD44-73A9-47F3-8FD8-C31555BAE983}"/>
              </a:ext>
            </a:extLst>
          </p:cNvPr>
          <p:cNvGraphicFramePr>
            <a:graphicFrameLocks noGrp="1"/>
          </p:cNvGraphicFramePr>
          <p:nvPr>
            <p:extLst>
              <p:ext uri="{D42A27DB-BD31-4B8C-83A1-F6EECF244321}">
                <p14:modId xmlns:p14="http://schemas.microsoft.com/office/powerpoint/2010/main" val="102157016"/>
              </p:ext>
            </p:extLst>
          </p:nvPr>
        </p:nvGraphicFramePr>
        <p:xfrm>
          <a:off x="5086437" y="3143314"/>
          <a:ext cx="2782065" cy="446254"/>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gridCol w="556413">
                  <a:extLst>
                    <a:ext uri="{9D8B030D-6E8A-4147-A177-3AD203B41FA5}">
                      <a16:colId xmlns:a16="http://schemas.microsoft.com/office/drawing/2014/main" val="4114245264"/>
                    </a:ext>
                  </a:extLst>
                </a:gridCol>
                <a:gridCol w="556413">
                  <a:extLst>
                    <a:ext uri="{9D8B030D-6E8A-4147-A177-3AD203B41FA5}">
                      <a16:colId xmlns:a16="http://schemas.microsoft.com/office/drawing/2014/main" val="1916207189"/>
                    </a:ext>
                  </a:extLst>
                </a:gridCol>
                <a:gridCol w="556413">
                  <a:extLst>
                    <a:ext uri="{9D8B030D-6E8A-4147-A177-3AD203B41FA5}">
                      <a16:colId xmlns:a16="http://schemas.microsoft.com/office/drawing/2014/main" val="1307583053"/>
                    </a:ext>
                  </a:extLst>
                </a:gridCol>
                <a:gridCol w="556413">
                  <a:extLst>
                    <a:ext uri="{9D8B030D-6E8A-4147-A177-3AD203B41FA5}">
                      <a16:colId xmlns:a16="http://schemas.microsoft.com/office/drawing/2014/main" val="1108762220"/>
                    </a:ext>
                  </a:extLst>
                </a:gridCol>
              </a:tblGrid>
              <a:tr h="446254">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sp>
        <p:nvSpPr>
          <p:cNvPr id="2" name="סוגר מסולסל עליון">
            <a:extLst>
              <a:ext uri="{FF2B5EF4-FFF2-40B4-BE49-F238E27FC236}">
                <a16:creationId xmlns:a16="http://schemas.microsoft.com/office/drawing/2014/main" id="{937B1A2F-EEDC-499A-8C98-F9A5FD2002ED}"/>
              </a:ext>
            </a:extLst>
          </p:cNvPr>
          <p:cNvSpPr/>
          <p:nvPr/>
        </p:nvSpPr>
        <p:spPr>
          <a:xfrm rot="16200000">
            <a:off x="6390556" y="1073704"/>
            <a:ext cx="188360" cy="2652195"/>
          </a:xfrm>
          <a:prstGeom prst="rightBrace">
            <a:avLst>
              <a:gd name="adj1" fmla="val 126270"/>
              <a:gd name="adj2" fmla="val 49531"/>
            </a:avLst>
          </a:prstGeom>
          <a:ln w="19050">
            <a:solidFill>
              <a:srgbClr val="6FBCD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350"/>
          </a:p>
        </p:txBody>
      </p:sp>
      <p:sp>
        <p:nvSpPr>
          <p:cNvPr id="23" name="סוגר מסולסל תחתון">
            <a:extLst>
              <a:ext uri="{FF2B5EF4-FFF2-40B4-BE49-F238E27FC236}">
                <a16:creationId xmlns:a16="http://schemas.microsoft.com/office/drawing/2014/main" id="{12806F5D-B834-4D7E-9C8B-81C5FD0EE71C}"/>
              </a:ext>
            </a:extLst>
          </p:cNvPr>
          <p:cNvSpPr/>
          <p:nvPr/>
        </p:nvSpPr>
        <p:spPr>
          <a:xfrm rot="5400000" flipV="1">
            <a:off x="6390556" y="2413108"/>
            <a:ext cx="188360" cy="2652195"/>
          </a:xfrm>
          <a:prstGeom prst="rightBrace">
            <a:avLst>
              <a:gd name="adj1" fmla="val 126270"/>
              <a:gd name="adj2" fmla="val 49531"/>
            </a:avLst>
          </a:prstGeom>
          <a:ln w="19050">
            <a:solidFill>
              <a:srgbClr val="6FBCD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350"/>
          </a:p>
        </p:txBody>
      </p:sp>
      <p:grpSp>
        <p:nvGrpSpPr>
          <p:cNvPr id="6" name="קבוצה 5">
            <a:extLst>
              <a:ext uri="{FF2B5EF4-FFF2-40B4-BE49-F238E27FC236}">
                <a16:creationId xmlns:a16="http://schemas.microsoft.com/office/drawing/2014/main" id="{6B67D551-8130-41D9-B9D7-AEB2AC27B501}"/>
              </a:ext>
            </a:extLst>
          </p:cNvPr>
          <p:cNvGrpSpPr/>
          <p:nvPr/>
        </p:nvGrpSpPr>
        <p:grpSpPr>
          <a:xfrm>
            <a:off x="8444169" y="1636940"/>
            <a:ext cx="2592287" cy="3887491"/>
            <a:chOff x="5264676" y="1541180"/>
            <a:chExt cx="2592287" cy="3887491"/>
          </a:xfrm>
        </p:grpSpPr>
        <p:sp>
          <p:nvSpPr>
            <p:cNvPr id="15" name="מוט">
              <a:extLst>
                <a:ext uri="{FF2B5EF4-FFF2-40B4-BE49-F238E27FC236}">
                  <a16:creationId xmlns:a16="http://schemas.microsoft.com/office/drawing/2014/main" id="{971A96DA-9605-4DEE-B3FC-D3B22DD75D12}"/>
                </a:ext>
              </a:extLst>
            </p:cNvPr>
            <p:cNvSpPr/>
            <p:nvPr/>
          </p:nvSpPr>
          <p:spPr>
            <a:xfrm>
              <a:off x="6545646" y="3446841"/>
              <a:ext cx="45719" cy="1981830"/>
            </a:xfrm>
            <a:prstGeom prst="roundRect">
              <a:avLst/>
            </a:prstGeom>
            <a:solidFill>
              <a:srgbClr val="3D3D3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sz="1350"/>
            </a:p>
          </p:txBody>
        </p:sp>
        <p:sp>
          <p:nvSpPr>
            <p:cNvPr id="30" name="תזכורת">
              <a:extLst>
                <a:ext uri="{FF2B5EF4-FFF2-40B4-BE49-F238E27FC236}">
                  <a16:creationId xmlns:a16="http://schemas.microsoft.com/office/drawing/2014/main" id="{0F23D4DE-308B-4852-BE12-E7EFD823B18C}"/>
                </a:ext>
              </a:extLst>
            </p:cNvPr>
            <p:cNvSpPr/>
            <p:nvPr/>
          </p:nvSpPr>
          <p:spPr>
            <a:xfrm>
              <a:off x="5264676" y="1541180"/>
              <a:ext cx="2592287" cy="188758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77794"/>
            </a:solidFill>
            <a:ln w="57150" cap="rnd">
              <a:solidFill>
                <a:srgbClr val="DE6A93"/>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Ins="0" rtlCol="0" anchor="ctr"/>
            <a:lstStyle/>
            <a:p>
              <a:pPr marL="90488" algn="ctr"/>
              <a:r>
                <a:rPr lang="he-IL" sz="2800" dirty="0">
                  <a:solidFill>
                    <a:schemeClr val="bg1"/>
                  </a:solidFill>
                  <a:latin typeface="Calibri" panose="020F0502020204030204" pitchFamily="34" charset="0"/>
                  <a:cs typeface="Calibri" panose="020F0502020204030204" pitchFamily="34" charset="0"/>
                </a:rPr>
                <a:t>10 הוּא מִסְפָּר זוּגִי  </a:t>
              </a:r>
            </a:p>
            <a:p>
              <a:pPr marL="90488" algn="ctr"/>
              <a:r>
                <a:rPr lang="he-IL" sz="2800" dirty="0">
                  <a:solidFill>
                    <a:schemeClr val="bg1"/>
                  </a:solidFill>
                  <a:latin typeface="Calibri" panose="020F0502020204030204" pitchFamily="34" charset="0"/>
                  <a:cs typeface="Calibri" panose="020F0502020204030204" pitchFamily="34" charset="0"/>
                </a:rPr>
                <a:t>כִּי נִתָן לְסַדֵר אוֹתוֹ בִּשְתֵי שוּרוֹת שָווֹת </a:t>
              </a:r>
            </a:p>
            <a:p>
              <a:pPr marL="90488" algn="ctr"/>
              <a:r>
                <a:rPr lang="he-IL" sz="2800" dirty="0">
                  <a:solidFill>
                    <a:schemeClr val="bg1"/>
                  </a:solidFill>
                  <a:latin typeface="Calibri" panose="020F0502020204030204" pitchFamily="34" charset="0"/>
                  <a:cs typeface="Calibri" panose="020F0502020204030204" pitchFamily="34" charset="0"/>
                </a:rPr>
                <a:t>זוֹ לְזוֹ. </a:t>
              </a:r>
            </a:p>
          </p:txBody>
        </p:sp>
      </p:grpSp>
      <p:sp>
        <p:nvSpPr>
          <p:cNvPr id="39" name="בועית דיבור - בת" hidden="1">
            <a:extLst>
              <a:ext uri="{FF2B5EF4-FFF2-40B4-BE49-F238E27FC236}">
                <a16:creationId xmlns:a16="http://schemas.microsoft.com/office/drawing/2014/main" id="{1C67ED34-1E5F-4966-B115-3C977A3F22F6}"/>
              </a:ext>
            </a:extLst>
          </p:cNvPr>
          <p:cNvSpPr/>
          <p:nvPr/>
        </p:nvSpPr>
        <p:spPr>
          <a:xfrm flipH="1">
            <a:off x="8025079" y="512977"/>
            <a:ext cx="3400080" cy="285346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סִדַרְתִי 10 דִסְקִיוֹת בִּשְתֵי שוּרוֹת שָווֹת זוֹ לְזוֹ. </a:t>
            </a:r>
          </a:p>
          <a:p>
            <a:pPr algn="ctr"/>
            <a:r>
              <a:rPr lang="he-IL" sz="2800" dirty="0">
                <a:solidFill>
                  <a:schemeClr val="bg1"/>
                </a:solidFill>
                <a:latin typeface="Calibri" panose="020F0502020204030204" pitchFamily="34" charset="0"/>
                <a:cs typeface="Calibri" panose="020F0502020204030204" pitchFamily="34" charset="0"/>
              </a:rPr>
              <a:t>בְּכָל שוּרָה 5 דִסְקִיוֹת. </a:t>
            </a:r>
          </a:p>
        </p:txBody>
      </p:sp>
      <p:pic>
        <p:nvPicPr>
          <p:cNvPr id="45" name="תמונה 44" descr="תמונה שמכילה כובע, חולצה, שלט&#10;&#10;התיאור נוצר באופן אוטומטי">
            <a:extLst>
              <a:ext uri="{FF2B5EF4-FFF2-40B4-BE49-F238E27FC236}">
                <a16:creationId xmlns:a16="http://schemas.microsoft.com/office/drawing/2014/main" id="{6527E3E2-FBDA-480D-A1C9-4A54B5FBF1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413" r="15645" b="5964"/>
          <a:stretch/>
        </p:blipFill>
        <p:spPr>
          <a:xfrm flipH="1">
            <a:off x="9740311" y="3380744"/>
            <a:ext cx="3161692" cy="3140732"/>
          </a:xfrm>
          <a:prstGeom prst="rect">
            <a:avLst/>
          </a:prstGeom>
        </p:spPr>
      </p:pic>
      <p:sp>
        <p:nvSpPr>
          <p:cNvPr id="47" name="לחצו עלי">
            <a:extLst>
              <a:ext uri="{FF2B5EF4-FFF2-40B4-BE49-F238E27FC236}">
                <a16:creationId xmlns:a16="http://schemas.microsoft.com/office/drawing/2014/main" id="{A36B510A-582F-46FC-AB33-1E9B28F95D02}"/>
              </a:ext>
            </a:extLst>
          </p:cNvPr>
          <p:cNvSpPr/>
          <p:nvPr/>
        </p:nvSpPr>
        <p:spPr>
          <a:xfrm>
            <a:off x="4367808" y="508518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p>
        </p:txBody>
      </p:sp>
    </p:spTree>
    <p:extLst>
      <p:ext uri="{BB962C8B-B14F-4D97-AF65-F5344CB8AC3E}">
        <p14:creationId xmlns:p14="http://schemas.microsoft.com/office/powerpoint/2010/main" val="29364735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hidden"/>
                                      </p:to>
                                    </p:set>
                                  </p:childTnLst>
                                </p:cTn>
                              </p:par>
                              <p:par>
                                <p:cTn id="7" presetID="42" presetClass="path" presetSubtype="0" accel="50000" decel="50000" fill="hold" grpId="0" nodeType="withEffect">
                                  <p:stCondLst>
                                    <p:cond delay="0"/>
                                  </p:stCondLst>
                                  <p:childTnLst>
                                    <p:animMotion origin="layout" path="M 3.54167E-6 0.0081 L 0.40976 0.02176 " pathEditMode="relative" rAng="0" ptsTypes="AA">
                                      <p:cBhvr>
                                        <p:cTn id="8" dur="1000" fill="hold"/>
                                        <p:tgtEl>
                                          <p:spTgt spid="52"/>
                                        </p:tgtEl>
                                        <p:attrNameLst>
                                          <p:attrName>ppt_x</p:attrName>
                                          <p:attrName>ppt_y</p:attrName>
                                        </p:attrNameLst>
                                      </p:cBhvr>
                                      <p:rCtr x="20482" y="671"/>
                                    </p:animMotion>
                                  </p:childTnLst>
                                </p:cTn>
                              </p:par>
                            </p:childTnLst>
                          </p:cTn>
                        </p:par>
                        <p:par>
                          <p:cTn id="9" fill="hold">
                            <p:stCondLst>
                              <p:cond delay="1000"/>
                            </p:stCondLst>
                            <p:childTnLst>
                              <p:par>
                                <p:cTn id="10" presetID="42" presetClass="path" presetSubtype="0" accel="50000" decel="50000" fill="hold" grpId="0" nodeType="afterEffect">
                                  <p:stCondLst>
                                    <p:cond delay="0"/>
                                  </p:stCondLst>
                                  <p:childTnLst>
                                    <p:animMotion origin="layout" path="M -0.00156 0.01435 L 0.34388 -0.02222 " pathEditMode="relative" rAng="0" ptsTypes="AA">
                                      <p:cBhvr>
                                        <p:cTn id="11" dur="500" fill="hold"/>
                                        <p:tgtEl>
                                          <p:spTgt spid="38"/>
                                        </p:tgtEl>
                                        <p:attrNameLst>
                                          <p:attrName>ppt_x</p:attrName>
                                          <p:attrName>ppt_y</p:attrName>
                                        </p:attrNameLst>
                                      </p:cBhvr>
                                      <p:rCtr x="17266" y="-1829"/>
                                    </p:animMotion>
                                  </p:childTnLst>
                                </p:cTn>
                              </p:par>
                            </p:childTnLst>
                          </p:cTn>
                        </p:par>
                        <p:par>
                          <p:cTn id="12" fill="hold">
                            <p:stCondLst>
                              <p:cond delay="1500"/>
                            </p:stCondLst>
                            <p:childTnLst>
                              <p:par>
                                <p:cTn id="13" presetID="42" presetClass="path" presetSubtype="0" accel="50000" decel="50000" fill="hold" grpId="0" nodeType="afterEffect">
                                  <p:stCondLst>
                                    <p:cond delay="0"/>
                                  </p:stCondLst>
                                  <p:childTnLst>
                                    <p:animMotion origin="layout" path="M -0.00091 -0.00139 L 0.32865 -0.02222 " pathEditMode="relative" rAng="0" ptsTypes="AA">
                                      <p:cBhvr>
                                        <p:cTn id="14" dur="500" fill="hold"/>
                                        <p:tgtEl>
                                          <p:spTgt spid="37"/>
                                        </p:tgtEl>
                                        <p:attrNameLst>
                                          <p:attrName>ppt_x</p:attrName>
                                          <p:attrName>ppt_y</p:attrName>
                                        </p:attrNameLst>
                                      </p:cBhvr>
                                      <p:rCtr x="16471" y="-1042"/>
                                    </p:animMotion>
                                  </p:childTnLst>
                                </p:cTn>
                              </p:par>
                            </p:childTnLst>
                          </p:cTn>
                        </p:par>
                        <p:par>
                          <p:cTn id="15" fill="hold">
                            <p:stCondLst>
                              <p:cond delay="2000"/>
                            </p:stCondLst>
                            <p:childTnLst>
                              <p:par>
                                <p:cTn id="16" presetID="42" presetClass="path" presetSubtype="0" accel="50000" decel="50000" fill="hold" grpId="0" nodeType="afterEffect">
                                  <p:stCondLst>
                                    <p:cond delay="0"/>
                                  </p:stCondLst>
                                  <p:childTnLst>
                                    <p:animMotion origin="layout" path="M 0.00781 0.01667 L 0.23594 -0.0706 " pathEditMode="relative" rAng="0" ptsTypes="AA">
                                      <p:cBhvr>
                                        <p:cTn id="17" dur="500" fill="hold"/>
                                        <p:tgtEl>
                                          <p:spTgt spid="50"/>
                                        </p:tgtEl>
                                        <p:attrNameLst>
                                          <p:attrName>ppt_x</p:attrName>
                                          <p:attrName>ppt_y</p:attrName>
                                        </p:attrNameLst>
                                      </p:cBhvr>
                                      <p:rCtr x="11406" y="-4375"/>
                                    </p:animMotion>
                                  </p:childTnLst>
                                </p:cTn>
                              </p:par>
                            </p:childTnLst>
                          </p:cTn>
                        </p:par>
                        <p:par>
                          <p:cTn id="18" fill="hold">
                            <p:stCondLst>
                              <p:cond delay="2500"/>
                            </p:stCondLst>
                            <p:childTnLst>
                              <p:par>
                                <p:cTn id="19" presetID="42" presetClass="path" presetSubtype="0" accel="50000" decel="50000" fill="hold" grpId="0" nodeType="afterEffect">
                                  <p:stCondLst>
                                    <p:cond delay="0"/>
                                  </p:stCondLst>
                                  <p:childTnLst>
                                    <p:animMotion origin="layout" path="M 0.00104 0.00903 L 0.22305 -0.06829 " pathEditMode="relative" rAng="0" ptsTypes="AA">
                                      <p:cBhvr>
                                        <p:cTn id="20" dur="500" fill="hold"/>
                                        <p:tgtEl>
                                          <p:spTgt spid="44"/>
                                        </p:tgtEl>
                                        <p:attrNameLst>
                                          <p:attrName>ppt_x</p:attrName>
                                          <p:attrName>ppt_y</p:attrName>
                                        </p:attrNameLst>
                                      </p:cBhvr>
                                      <p:rCtr x="11094" y="-3866"/>
                                    </p:animMotion>
                                  </p:childTnLst>
                                </p:cTn>
                              </p:par>
                            </p:childTnLst>
                          </p:cTn>
                        </p:par>
                        <p:par>
                          <p:cTn id="21" fill="hold">
                            <p:stCondLst>
                              <p:cond delay="3000"/>
                            </p:stCondLst>
                            <p:childTnLst>
                              <p:par>
                                <p:cTn id="22" presetID="42" presetClass="path" presetSubtype="0" accel="50000" decel="50000" fill="hold" grpId="0" nodeType="afterEffect">
                                  <p:stCondLst>
                                    <p:cond delay="0"/>
                                  </p:stCondLst>
                                  <p:childTnLst>
                                    <p:animMotion origin="layout" path="M 2.08333E-6 0.00833 L 0.43476 0.01852 " pathEditMode="relative" rAng="0" ptsTypes="AA">
                                      <p:cBhvr>
                                        <p:cTn id="23" dur="500" fill="hold"/>
                                        <p:tgtEl>
                                          <p:spTgt spid="51"/>
                                        </p:tgtEl>
                                        <p:attrNameLst>
                                          <p:attrName>ppt_x</p:attrName>
                                          <p:attrName>ppt_y</p:attrName>
                                        </p:attrNameLst>
                                      </p:cBhvr>
                                      <p:rCtr x="21732" y="509"/>
                                    </p:animMotion>
                                  </p:childTnLst>
                                </p:cTn>
                              </p:par>
                            </p:childTnLst>
                          </p:cTn>
                        </p:par>
                        <p:par>
                          <p:cTn id="24" fill="hold">
                            <p:stCondLst>
                              <p:cond delay="3500"/>
                            </p:stCondLst>
                            <p:childTnLst>
                              <p:par>
                                <p:cTn id="25" presetID="42" presetClass="path" presetSubtype="0" accel="50000" decel="50000" fill="hold" grpId="0" nodeType="afterEffect">
                                  <p:stCondLst>
                                    <p:cond delay="0"/>
                                  </p:stCondLst>
                                  <p:childTnLst>
                                    <p:animMotion origin="layout" path="M -4.58333E-6 -1.85185E-6 L 0.31146 -0.03032 " pathEditMode="relative" rAng="0" ptsTypes="AA">
                                      <p:cBhvr>
                                        <p:cTn id="26" dur="500" fill="hold"/>
                                        <p:tgtEl>
                                          <p:spTgt spid="35"/>
                                        </p:tgtEl>
                                        <p:attrNameLst>
                                          <p:attrName>ppt_x</p:attrName>
                                          <p:attrName>ppt_y</p:attrName>
                                        </p:attrNameLst>
                                      </p:cBhvr>
                                      <p:rCtr x="15573" y="-1528"/>
                                    </p:animMotion>
                                  </p:childTnLst>
                                </p:cTn>
                              </p:par>
                            </p:childTnLst>
                          </p:cTn>
                        </p:par>
                        <p:par>
                          <p:cTn id="27" fill="hold">
                            <p:stCondLst>
                              <p:cond delay="4000"/>
                            </p:stCondLst>
                            <p:childTnLst>
                              <p:par>
                                <p:cTn id="28" presetID="42" presetClass="path" presetSubtype="0" accel="50000" decel="50000" fill="hold" grpId="0" nodeType="afterEffect">
                                  <p:stCondLst>
                                    <p:cond delay="0"/>
                                  </p:stCondLst>
                                  <p:childTnLst>
                                    <p:animMotion origin="layout" path="M -4.375E-6 -1.85185E-6 L 0.30144 -0.03032 " pathEditMode="relative" rAng="0" ptsTypes="AA">
                                      <p:cBhvr>
                                        <p:cTn id="29" dur="500" fill="hold"/>
                                        <p:tgtEl>
                                          <p:spTgt spid="34"/>
                                        </p:tgtEl>
                                        <p:attrNameLst>
                                          <p:attrName>ppt_x</p:attrName>
                                          <p:attrName>ppt_y</p:attrName>
                                        </p:attrNameLst>
                                      </p:cBhvr>
                                      <p:rCtr x="15065" y="-1528"/>
                                    </p:animMotion>
                                  </p:childTnLst>
                                </p:cTn>
                              </p:par>
                            </p:childTnLst>
                          </p:cTn>
                        </p:par>
                        <p:par>
                          <p:cTn id="30" fill="hold">
                            <p:stCondLst>
                              <p:cond delay="4500"/>
                            </p:stCondLst>
                            <p:childTnLst>
                              <p:par>
                                <p:cTn id="31" presetID="42" presetClass="path" presetSubtype="0" accel="50000" decel="50000" fill="hold" grpId="0" nodeType="afterEffect">
                                  <p:stCondLst>
                                    <p:cond delay="0"/>
                                  </p:stCondLst>
                                  <p:childTnLst>
                                    <p:animMotion origin="layout" path="M -3.75E-6 -1.85185E-6 L 0.28386 -0.03032 " pathEditMode="relative" rAng="0" ptsTypes="AA">
                                      <p:cBhvr>
                                        <p:cTn id="32" dur="500" fill="hold"/>
                                        <p:tgtEl>
                                          <p:spTgt spid="36"/>
                                        </p:tgtEl>
                                        <p:attrNameLst>
                                          <p:attrName>ppt_x</p:attrName>
                                          <p:attrName>ppt_y</p:attrName>
                                        </p:attrNameLst>
                                      </p:cBhvr>
                                      <p:rCtr x="14193" y="-1528"/>
                                    </p:animMotion>
                                  </p:childTnLst>
                                </p:cTn>
                              </p:par>
                            </p:childTnLst>
                          </p:cTn>
                        </p:par>
                        <p:par>
                          <p:cTn id="33" fill="hold">
                            <p:stCondLst>
                              <p:cond delay="5000"/>
                            </p:stCondLst>
                            <p:childTnLst>
                              <p:par>
                                <p:cTn id="34" presetID="42" presetClass="path" presetSubtype="0" accel="50000" decel="50000" fill="hold" grpId="0" nodeType="afterEffect">
                                  <p:stCondLst>
                                    <p:cond delay="0"/>
                                  </p:stCondLst>
                                  <p:childTnLst>
                                    <p:animMotion origin="layout" path="M -3.33333E-6 -1.85185E-6 L 0.2698 -0.03032 " pathEditMode="relative" rAng="0" ptsTypes="AA">
                                      <p:cBhvr>
                                        <p:cTn id="35" dur="500" fill="hold"/>
                                        <p:tgtEl>
                                          <p:spTgt spid="33"/>
                                        </p:tgtEl>
                                        <p:attrNameLst>
                                          <p:attrName>ppt_x</p:attrName>
                                          <p:attrName>ppt_y</p:attrName>
                                        </p:attrNameLst>
                                      </p:cBhvr>
                                      <p:rCtr x="13490" y="-1528"/>
                                    </p:animMotion>
                                  </p:childTnLst>
                                </p:cTn>
                              </p:par>
                              <p:par>
                                <p:cTn id="36" presetID="10" presetClass="entr" presetSubtype="0" fill="hold" grpId="0" nodeType="withEffect">
                                  <p:stCondLst>
                                    <p:cond delay="100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par>
                                <p:cTn id="39" presetID="10" presetClass="entr" presetSubtype="0" fill="hold" grpId="0" nodeType="withEffect">
                                  <p:stCondLst>
                                    <p:cond delay="100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10" presetClass="entr" presetSubtype="0" fill="hold" grpId="0" nodeType="withEffect">
                                  <p:stCondLst>
                                    <p:cond delay="20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par>
                          <p:cTn id="48" fill="hold">
                            <p:stCondLst>
                              <p:cond delay="7500"/>
                            </p:stCondLst>
                            <p:childTnLst>
                              <p:par>
                                <p:cTn id="49" presetID="1" presetClass="exit" presetSubtype="0" fill="hold" grpId="0" nodeType="afterEffect">
                                  <p:stCondLst>
                                    <p:cond delay="500"/>
                                  </p:stCondLst>
                                  <p:childTnLst>
                                    <p:set>
                                      <p:cBhvr>
                                        <p:cTn id="50" dur="1" fill="hold">
                                          <p:stCondLst>
                                            <p:cond delay="0"/>
                                          </p:stCondLst>
                                        </p:cTn>
                                        <p:tgtEl>
                                          <p:spTgt spid="39"/>
                                        </p:tgtEl>
                                        <p:attrNameLst>
                                          <p:attrName>style.visibility</p:attrName>
                                        </p:attrNameLst>
                                      </p:cBhvr>
                                      <p:to>
                                        <p:strVal val="hidden"/>
                                      </p:to>
                                    </p:set>
                                  </p:childTnLst>
                                </p:cTn>
                              </p:par>
                            </p:childTnLst>
                          </p:cTn>
                        </p:par>
                        <p:par>
                          <p:cTn id="51" fill="hold">
                            <p:stCondLst>
                              <p:cond delay="8000"/>
                            </p:stCondLst>
                            <p:childTnLst>
                              <p:par>
                                <p:cTn id="52" presetID="1" presetClass="entr" presetSubtype="0" fill="hold" nodeType="afterEffect">
                                  <p:stCondLst>
                                    <p:cond delay="500"/>
                                  </p:stCondLst>
                                  <p:childTnLst>
                                    <p:set>
                                      <p:cBhvr>
                                        <p:cTn id="53"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47"/>
                  </p:tgtEl>
                </p:cond>
              </p:nextCondLst>
            </p:seq>
          </p:childTnLst>
        </p:cTn>
      </p:par>
    </p:tnLst>
    <p:bldLst>
      <p:bldP spid="33" grpId="0" animBg="1"/>
      <p:bldP spid="34" grpId="0" animBg="1"/>
      <p:bldP spid="35" grpId="0" animBg="1"/>
      <p:bldP spid="36" grpId="0" animBg="1"/>
      <p:bldP spid="37" grpId="0" animBg="1"/>
      <p:bldP spid="38" grpId="0" animBg="1"/>
      <p:bldP spid="44" grpId="0" animBg="1"/>
      <p:bldP spid="50" grpId="0" animBg="1"/>
      <p:bldP spid="51" grpId="0" animBg="1"/>
      <p:bldP spid="52" grpId="0" animBg="1"/>
      <p:bldP spid="53" grpId="0"/>
      <p:bldP spid="54" grpId="0"/>
      <p:bldP spid="2" grpId="0" animBg="1"/>
      <p:bldP spid="23" grpId="0" animBg="1"/>
      <p:bldP spid="39" grpId="0" animBg="1"/>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5087889" y="4869161"/>
            <a:ext cx="4214615" cy="1323439"/>
          </a:xfrm>
          <a:prstGeom prst="rect">
            <a:avLst/>
          </a:prstGeom>
        </p:spPr>
        <p:txBody>
          <a:bodyPr wrap="none">
            <a:spAutoFit/>
          </a:bodyPr>
          <a:lstStyle/>
          <a:p>
            <a:r>
              <a:rPr lang="en-US" sz="8000" dirty="0">
                <a:solidFill>
                  <a:schemeClr val="tx2">
                    <a:lumMod val="50000"/>
                  </a:schemeClr>
                </a:solidFill>
              </a:rPr>
              <a:t>5 + 5 = 10</a:t>
            </a:r>
            <a:endParaRPr lang="he-IL" sz="8000" dirty="0">
              <a:solidFill>
                <a:schemeClr val="tx2">
                  <a:lumMod val="50000"/>
                </a:schemeClr>
              </a:solidFill>
            </a:endParaRPr>
          </a:p>
        </p:txBody>
      </p:sp>
      <p:pic>
        <p:nvPicPr>
          <p:cNvPr id="127" name="תמונה 126">
            <a:extLst>
              <a:ext uri="{FF2B5EF4-FFF2-40B4-BE49-F238E27FC236}">
                <a16:creationId xmlns:a16="http://schemas.microsoft.com/office/drawing/2014/main" id="{67EEABB3-0E4A-4ABB-92B4-688E2DE3611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996" t="8700" r="21215"/>
          <a:stretch/>
        </p:blipFill>
        <p:spPr>
          <a:xfrm flipH="1">
            <a:off x="1593986" y="3179423"/>
            <a:ext cx="2476550" cy="3489936"/>
          </a:xfrm>
          <a:prstGeom prst="rect">
            <a:avLst/>
          </a:prstGeom>
        </p:spPr>
      </p:pic>
      <p:sp>
        <p:nvSpPr>
          <p:cNvPr id="9" name="TextBox 8"/>
          <p:cNvSpPr txBox="1"/>
          <p:nvPr/>
        </p:nvSpPr>
        <p:spPr>
          <a:xfrm>
            <a:off x="2423593" y="6300027"/>
            <a:ext cx="408669"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גַל</a:t>
            </a:r>
          </a:p>
        </p:txBody>
      </p:sp>
      <p:sp>
        <p:nvSpPr>
          <p:cNvPr id="8" name="מוט">
            <a:extLst>
              <a:ext uri="{FF2B5EF4-FFF2-40B4-BE49-F238E27FC236}">
                <a16:creationId xmlns:a16="http://schemas.microsoft.com/office/drawing/2014/main" id="{DB0C981F-F7D9-481D-86EA-1B73CEA6B038}"/>
              </a:ext>
            </a:extLst>
          </p:cNvPr>
          <p:cNvSpPr/>
          <p:nvPr/>
        </p:nvSpPr>
        <p:spPr>
          <a:xfrm>
            <a:off x="4071190" y="3033160"/>
            <a:ext cx="46712" cy="1836000"/>
          </a:xfrm>
          <a:prstGeom prst="roundRect">
            <a:avLst/>
          </a:prstGeom>
          <a:solidFill>
            <a:srgbClr val="3D3D3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1" name="תזכורת">
            <a:extLst>
              <a:ext uri="{FF2B5EF4-FFF2-40B4-BE49-F238E27FC236}">
                <a16:creationId xmlns:a16="http://schemas.microsoft.com/office/drawing/2014/main" id="{C7265A05-06FB-4637-BB32-A75737460A4A}"/>
              </a:ext>
            </a:extLst>
          </p:cNvPr>
          <p:cNvSpPr/>
          <p:nvPr/>
        </p:nvSpPr>
        <p:spPr>
          <a:xfrm>
            <a:off x="2651337" y="872919"/>
            <a:ext cx="3362960" cy="216024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77794"/>
          </a:solidFill>
          <a:ln w="57150" cap="rnd">
            <a:solidFill>
              <a:srgbClr val="DE6A93"/>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90488" algn="ctr"/>
            <a:r>
              <a:rPr lang="he-IL" sz="2800" dirty="0">
                <a:solidFill>
                  <a:schemeClr val="bg1"/>
                </a:solidFill>
                <a:latin typeface="Calibri" panose="020F0502020204030204" pitchFamily="34" charset="0"/>
                <a:cs typeface="Calibri" panose="020F0502020204030204" pitchFamily="34" charset="0"/>
              </a:rPr>
              <a:t>10 הוּא מִסְפָּר זוּגִי  </a:t>
            </a:r>
          </a:p>
          <a:p>
            <a:pPr marL="90488" algn="ctr"/>
            <a:r>
              <a:rPr lang="he-IL" sz="2800" dirty="0">
                <a:solidFill>
                  <a:schemeClr val="bg1"/>
                </a:solidFill>
                <a:latin typeface="Calibri" panose="020F0502020204030204" pitchFamily="34" charset="0"/>
                <a:cs typeface="Calibri" panose="020F0502020204030204" pitchFamily="34" charset="0"/>
              </a:rPr>
              <a:t>כִּי אֶפְשָר לִכְתֹב אוֹתוֹ כְּתַרְגִיל עִם שְנֵי מְחֻבָּרִים שְלֵמִים שָוִים. </a:t>
            </a:r>
          </a:p>
        </p:txBody>
      </p:sp>
    </p:spTree>
    <p:extLst>
      <p:ext uri="{BB962C8B-B14F-4D97-AF65-F5344CB8AC3E}">
        <p14:creationId xmlns:p14="http://schemas.microsoft.com/office/powerpoint/2010/main" val="2837117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עיגול ירוק">
            <a:extLst>
              <a:ext uri="{FF2B5EF4-FFF2-40B4-BE49-F238E27FC236}">
                <a16:creationId xmlns:a16="http://schemas.microsoft.com/office/drawing/2014/main" id="{C27D7B6B-07A6-4C51-8832-792B981C74B0}"/>
              </a:ext>
            </a:extLst>
          </p:cNvPr>
          <p:cNvSpPr/>
          <p:nvPr/>
        </p:nvSpPr>
        <p:spPr>
          <a:xfrm>
            <a:off x="1894503" y="3380744"/>
            <a:ext cx="378042" cy="378042"/>
          </a:xfrm>
          <a:prstGeom prst="ellipse">
            <a:avLst/>
          </a:prstGeom>
          <a:solidFill>
            <a:srgbClr val="8AB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4" name="עיגול כחול">
            <a:extLst>
              <a:ext uri="{FF2B5EF4-FFF2-40B4-BE49-F238E27FC236}">
                <a16:creationId xmlns:a16="http://schemas.microsoft.com/office/drawing/2014/main" id="{4233F7EA-A4E6-47AE-9D2E-2EF7034E18F4}"/>
              </a:ext>
            </a:extLst>
          </p:cNvPr>
          <p:cNvSpPr/>
          <p:nvPr/>
        </p:nvSpPr>
        <p:spPr>
          <a:xfrm>
            <a:off x="2663933" y="3380744"/>
            <a:ext cx="378042" cy="378042"/>
          </a:xfrm>
          <a:prstGeom prst="ellipse">
            <a:avLst/>
          </a:prstGeom>
          <a:solidFill>
            <a:srgbClr val="729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5" name="עיגול אפור">
            <a:extLst>
              <a:ext uri="{FF2B5EF4-FFF2-40B4-BE49-F238E27FC236}">
                <a16:creationId xmlns:a16="http://schemas.microsoft.com/office/drawing/2014/main" id="{3A3F2DE3-9B9B-4DD9-8E80-61D07CE67C07}"/>
              </a:ext>
            </a:extLst>
          </p:cNvPr>
          <p:cNvSpPr/>
          <p:nvPr/>
        </p:nvSpPr>
        <p:spPr>
          <a:xfrm>
            <a:off x="3047117" y="3380744"/>
            <a:ext cx="378042" cy="378042"/>
          </a:xfrm>
          <a:prstGeom prst="ellipse">
            <a:avLst/>
          </a:prstGeom>
          <a:solidFill>
            <a:srgbClr val="3A6BA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6" name="עיגול תכלת">
            <a:extLst>
              <a:ext uri="{FF2B5EF4-FFF2-40B4-BE49-F238E27FC236}">
                <a16:creationId xmlns:a16="http://schemas.microsoft.com/office/drawing/2014/main" id="{52778AC2-2C94-4DE3-A740-95F6B8500653}"/>
              </a:ext>
            </a:extLst>
          </p:cNvPr>
          <p:cNvSpPr/>
          <p:nvPr/>
        </p:nvSpPr>
        <p:spPr>
          <a:xfrm>
            <a:off x="2277687" y="3380744"/>
            <a:ext cx="378042" cy="378042"/>
          </a:xfrm>
          <a:prstGeom prst="ellipse">
            <a:avLst/>
          </a:prstGeom>
          <a:solidFill>
            <a:srgbClr val="6FB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7" name="עיגול אדום">
            <a:extLst>
              <a:ext uri="{FF2B5EF4-FFF2-40B4-BE49-F238E27FC236}">
                <a16:creationId xmlns:a16="http://schemas.microsoft.com/office/drawing/2014/main" id="{4C552B7B-B9C7-410F-A2E6-C0234D19BF3A}"/>
              </a:ext>
            </a:extLst>
          </p:cNvPr>
          <p:cNvSpPr/>
          <p:nvPr/>
        </p:nvSpPr>
        <p:spPr>
          <a:xfrm>
            <a:off x="2261240" y="2703235"/>
            <a:ext cx="378042" cy="378042"/>
          </a:xfrm>
          <a:prstGeom prst="ellipse">
            <a:avLst/>
          </a:prstGeom>
          <a:solidFill>
            <a:srgbClr val="F1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8" name="עיגול כתום">
            <a:extLst>
              <a:ext uri="{FF2B5EF4-FFF2-40B4-BE49-F238E27FC236}">
                <a16:creationId xmlns:a16="http://schemas.microsoft.com/office/drawing/2014/main" id="{45DF29DB-3E1C-4C92-AADE-617F675E099C}"/>
              </a:ext>
            </a:extLst>
          </p:cNvPr>
          <p:cNvSpPr/>
          <p:nvPr/>
        </p:nvSpPr>
        <p:spPr>
          <a:xfrm>
            <a:off x="2650493" y="2703836"/>
            <a:ext cx="378042" cy="378042"/>
          </a:xfrm>
          <a:prstGeom prst="ellipse">
            <a:avLst/>
          </a:prstGeom>
          <a:solidFill>
            <a:srgbClr val="F79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44" name="עיגול ורוד-סגול">
            <a:extLst>
              <a:ext uri="{FF2B5EF4-FFF2-40B4-BE49-F238E27FC236}">
                <a16:creationId xmlns:a16="http://schemas.microsoft.com/office/drawing/2014/main" id="{25C6C450-B611-4903-A8E4-84FCB47DD29B}"/>
              </a:ext>
            </a:extLst>
          </p:cNvPr>
          <p:cNvSpPr/>
          <p:nvPr/>
        </p:nvSpPr>
        <p:spPr>
          <a:xfrm>
            <a:off x="2466881" y="3038967"/>
            <a:ext cx="378042" cy="378042"/>
          </a:xfrm>
          <a:prstGeom prst="ellipse">
            <a:avLst/>
          </a:prstGeom>
          <a:solidFill>
            <a:srgbClr val="D47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0" name="עיגול ורוד">
            <a:extLst>
              <a:ext uri="{FF2B5EF4-FFF2-40B4-BE49-F238E27FC236}">
                <a16:creationId xmlns:a16="http://schemas.microsoft.com/office/drawing/2014/main" id="{C1BEC16B-AC69-4D38-A6AF-4CD3D2C14BD8}"/>
              </a:ext>
            </a:extLst>
          </p:cNvPr>
          <p:cNvSpPr/>
          <p:nvPr/>
        </p:nvSpPr>
        <p:spPr>
          <a:xfrm>
            <a:off x="2850168" y="3046262"/>
            <a:ext cx="378042" cy="378042"/>
          </a:xfrm>
          <a:prstGeom prst="ellipse">
            <a:avLst/>
          </a:prstGeom>
          <a:solidFill>
            <a:srgbClr val="E3729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1" name="עיגול סגול">
            <a:extLst>
              <a:ext uri="{FF2B5EF4-FFF2-40B4-BE49-F238E27FC236}">
                <a16:creationId xmlns:a16="http://schemas.microsoft.com/office/drawing/2014/main" id="{568DD721-84D2-46F1-8450-A3BC9BF36246}"/>
              </a:ext>
            </a:extLst>
          </p:cNvPr>
          <p:cNvSpPr/>
          <p:nvPr/>
        </p:nvSpPr>
        <p:spPr>
          <a:xfrm>
            <a:off x="2081982" y="3046262"/>
            <a:ext cx="378042" cy="378042"/>
          </a:xfrm>
          <a:prstGeom prst="ellipse">
            <a:avLst/>
          </a:prstGeom>
          <a:solidFill>
            <a:srgbClr val="AA8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2" name="עיגול צהוב">
            <a:extLst>
              <a:ext uri="{FF2B5EF4-FFF2-40B4-BE49-F238E27FC236}">
                <a16:creationId xmlns:a16="http://schemas.microsoft.com/office/drawing/2014/main" id="{CB8EDA07-49B3-41B3-B330-16A0824416B5}"/>
              </a:ext>
            </a:extLst>
          </p:cNvPr>
          <p:cNvSpPr/>
          <p:nvPr/>
        </p:nvSpPr>
        <p:spPr>
          <a:xfrm>
            <a:off x="2451689" y="2373262"/>
            <a:ext cx="378042" cy="378042"/>
          </a:xfrm>
          <a:prstGeom prst="ellipse">
            <a:avLst/>
          </a:prstGeom>
          <a:solidFill>
            <a:srgbClr val="FEC92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5" name="רותם">
            <a:extLst>
              <a:ext uri="{FF2B5EF4-FFF2-40B4-BE49-F238E27FC236}">
                <a16:creationId xmlns:a16="http://schemas.microsoft.com/office/drawing/2014/main" id="{17831797-0FC5-456C-9C44-4619474BAB0C}"/>
              </a:ext>
            </a:extLst>
          </p:cNvPr>
          <p:cNvSpPr txBox="1"/>
          <p:nvPr/>
        </p:nvSpPr>
        <p:spPr>
          <a:xfrm>
            <a:off x="10940443" y="6484167"/>
            <a:ext cx="538733" cy="300082"/>
          </a:xfrm>
          <a:prstGeom prst="rect">
            <a:avLst/>
          </a:prstGeom>
          <a:noFill/>
        </p:spPr>
        <p:txBody>
          <a:bodyPr wrap="square" rtlCol="1">
            <a:spAutoFit/>
          </a:bodyPr>
          <a:lstStyle/>
          <a:p>
            <a:pPr algn="ctr"/>
            <a:r>
              <a:rPr lang="he-IL" sz="1350" dirty="0">
                <a:latin typeface="Calibri" panose="020F0502020204030204" pitchFamily="34" charset="0"/>
                <a:cs typeface="Calibri" panose="020F0502020204030204" pitchFamily="34" charset="0"/>
              </a:rPr>
              <a:t>רֹתֶם</a:t>
            </a:r>
          </a:p>
        </p:txBody>
      </p:sp>
      <p:graphicFrame>
        <p:nvGraphicFramePr>
          <p:cNvPr id="14" name="מלבן אפור 5 - ימין">
            <a:extLst>
              <a:ext uri="{FF2B5EF4-FFF2-40B4-BE49-F238E27FC236}">
                <a16:creationId xmlns:a16="http://schemas.microsoft.com/office/drawing/2014/main" id="{8910DA61-05A8-4458-994E-9C4595D9824A}"/>
              </a:ext>
            </a:extLst>
          </p:cNvPr>
          <p:cNvGraphicFramePr>
            <a:graphicFrameLocks noGrp="1"/>
          </p:cNvGraphicFramePr>
          <p:nvPr>
            <p:extLst>
              <p:ext uri="{D42A27DB-BD31-4B8C-83A1-F6EECF244321}">
                <p14:modId xmlns:p14="http://schemas.microsoft.com/office/powerpoint/2010/main" val="4227326715"/>
              </p:ext>
            </p:extLst>
          </p:nvPr>
        </p:nvGraphicFramePr>
        <p:xfrm>
          <a:off x="7212380" y="2403377"/>
          <a:ext cx="556413" cy="1182302"/>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2">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24" name="מלבן אפור 4">
            <a:extLst>
              <a:ext uri="{FF2B5EF4-FFF2-40B4-BE49-F238E27FC236}">
                <a16:creationId xmlns:a16="http://schemas.microsoft.com/office/drawing/2014/main" id="{A26329C2-90DC-4803-A51C-C33436EB0B44}"/>
              </a:ext>
            </a:extLst>
          </p:cNvPr>
          <p:cNvGraphicFramePr>
            <a:graphicFrameLocks noGrp="1"/>
          </p:cNvGraphicFramePr>
          <p:nvPr>
            <p:extLst>
              <p:ext uri="{D42A27DB-BD31-4B8C-83A1-F6EECF244321}">
                <p14:modId xmlns:p14="http://schemas.microsoft.com/office/powerpoint/2010/main" val="3778988127"/>
              </p:ext>
            </p:extLst>
          </p:nvPr>
        </p:nvGraphicFramePr>
        <p:xfrm>
          <a:off x="6610147" y="2403378"/>
          <a:ext cx="556413" cy="1182300"/>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0">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25" name="מלבן אפור 3">
            <a:extLst>
              <a:ext uri="{FF2B5EF4-FFF2-40B4-BE49-F238E27FC236}">
                <a16:creationId xmlns:a16="http://schemas.microsoft.com/office/drawing/2014/main" id="{9488125C-DF33-4011-991C-CD5F97D7724C}"/>
              </a:ext>
            </a:extLst>
          </p:cNvPr>
          <p:cNvGraphicFramePr>
            <a:graphicFrameLocks noGrp="1"/>
          </p:cNvGraphicFramePr>
          <p:nvPr>
            <p:extLst>
              <p:ext uri="{D42A27DB-BD31-4B8C-83A1-F6EECF244321}">
                <p14:modId xmlns:p14="http://schemas.microsoft.com/office/powerpoint/2010/main" val="593063777"/>
              </p:ext>
            </p:extLst>
          </p:nvPr>
        </p:nvGraphicFramePr>
        <p:xfrm>
          <a:off x="6007913" y="2403378"/>
          <a:ext cx="556413" cy="1182300"/>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0">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26" name="מלבן אפור 2">
            <a:extLst>
              <a:ext uri="{FF2B5EF4-FFF2-40B4-BE49-F238E27FC236}">
                <a16:creationId xmlns:a16="http://schemas.microsoft.com/office/drawing/2014/main" id="{16D11134-F03D-496D-8FB7-3859697298B4}"/>
              </a:ext>
            </a:extLst>
          </p:cNvPr>
          <p:cNvGraphicFramePr>
            <a:graphicFrameLocks noGrp="1"/>
          </p:cNvGraphicFramePr>
          <p:nvPr>
            <p:extLst>
              <p:ext uri="{D42A27DB-BD31-4B8C-83A1-F6EECF244321}">
                <p14:modId xmlns:p14="http://schemas.microsoft.com/office/powerpoint/2010/main" val="3493482111"/>
              </p:ext>
            </p:extLst>
          </p:nvPr>
        </p:nvGraphicFramePr>
        <p:xfrm>
          <a:off x="5405680" y="2403378"/>
          <a:ext cx="556413" cy="1182300"/>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0">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27" name="מלבן אפור 1 - שמאל">
            <a:extLst>
              <a:ext uri="{FF2B5EF4-FFF2-40B4-BE49-F238E27FC236}">
                <a16:creationId xmlns:a16="http://schemas.microsoft.com/office/drawing/2014/main" id="{5C671E1B-DDDC-4307-9508-C2FBC65B5C47}"/>
              </a:ext>
            </a:extLst>
          </p:cNvPr>
          <p:cNvGraphicFramePr>
            <a:graphicFrameLocks noGrp="1"/>
          </p:cNvGraphicFramePr>
          <p:nvPr>
            <p:extLst>
              <p:ext uri="{D42A27DB-BD31-4B8C-83A1-F6EECF244321}">
                <p14:modId xmlns:p14="http://schemas.microsoft.com/office/powerpoint/2010/main" val="4178944601"/>
              </p:ext>
            </p:extLst>
          </p:nvPr>
        </p:nvGraphicFramePr>
        <p:xfrm>
          <a:off x="4803446" y="2403378"/>
          <a:ext cx="556413" cy="1182300"/>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0">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sp>
        <p:nvSpPr>
          <p:cNvPr id="53" name="2.5 - ימין">
            <a:extLst>
              <a:ext uri="{FF2B5EF4-FFF2-40B4-BE49-F238E27FC236}">
                <a16:creationId xmlns:a16="http://schemas.microsoft.com/office/drawing/2014/main" id="{4457F978-5F35-4338-9833-E04AC2A4BDE6}"/>
              </a:ext>
            </a:extLst>
          </p:cNvPr>
          <p:cNvSpPr txBox="1"/>
          <p:nvPr/>
        </p:nvSpPr>
        <p:spPr>
          <a:xfrm>
            <a:off x="7351984" y="3645024"/>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2</a:t>
            </a:r>
          </a:p>
        </p:txBody>
      </p:sp>
      <p:sp>
        <p:nvSpPr>
          <p:cNvPr id="28" name="2.4">
            <a:extLst>
              <a:ext uri="{FF2B5EF4-FFF2-40B4-BE49-F238E27FC236}">
                <a16:creationId xmlns:a16="http://schemas.microsoft.com/office/drawing/2014/main" id="{44DD0AF6-8893-42F0-8E04-DC6F0CF92EB5}"/>
              </a:ext>
            </a:extLst>
          </p:cNvPr>
          <p:cNvSpPr txBox="1"/>
          <p:nvPr/>
        </p:nvSpPr>
        <p:spPr>
          <a:xfrm>
            <a:off x="6749751" y="3645024"/>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2</a:t>
            </a:r>
          </a:p>
        </p:txBody>
      </p:sp>
      <p:sp>
        <p:nvSpPr>
          <p:cNvPr id="29" name="2.3">
            <a:extLst>
              <a:ext uri="{FF2B5EF4-FFF2-40B4-BE49-F238E27FC236}">
                <a16:creationId xmlns:a16="http://schemas.microsoft.com/office/drawing/2014/main" id="{5098ABD7-11F0-44D0-A57E-5AC0CFC74622}"/>
              </a:ext>
            </a:extLst>
          </p:cNvPr>
          <p:cNvSpPr txBox="1"/>
          <p:nvPr/>
        </p:nvSpPr>
        <p:spPr>
          <a:xfrm>
            <a:off x="6147517" y="3645024"/>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2</a:t>
            </a:r>
          </a:p>
        </p:txBody>
      </p:sp>
      <p:sp>
        <p:nvSpPr>
          <p:cNvPr id="30" name="2.2">
            <a:extLst>
              <a:ext uri="{FF2B5EF4-FFF2-40B4-BE49-F238E27FC236}">
                <a16:creationId xmlns:a16="http://schemas.microsoft.com/office/drawing/2014/main" id="{9831DF2F-578F-40DA-886F-FA97421CEB64}"/>
              </a:ext>
            </a:extLst>
          </p:cNvPr>
          <p:cNvSpPr txBox="1"/>
          <p:nvPr/>
        </p:nvSpPr>
        <p:spPr>
          <a:xfrm>
            <a:off x="5545284" y="3645024"/>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2</a:t>
            </a:r>
          </a:p>
        </p:txBody>
      </p:sp>
      <p:sp>
        <p:nvSpPr>
          <p:cNvPr id="31" name="2.1 - שמאל">
            <a:extLst>
              <a:ext uri="{FF2B5EF4-FFF2-40B4-BE49-F238E27FC236}">
                <a16:creationId xmlns:a16="http://schemas.microsoft.com/office/drawing/2014/main" id="{15B80838-B5B4-407A-A109-FF9511CDCC49}"/>
              </a:ext>
            </a:extLst>
          </p:cNvPr>
          <p:cNvSpPr txBox="1"/>
          <p:nvPr/>
        </p:nvSpPr>
        <p:spPr>
          <a:xfrm>
            <a:off x="4943050" y="3645024"/>
            <a:ext cx="277205" cy="507831"/>
          </a:xfrm>
          <a:prstGeom prst="rect">
            <a:avLst/>
          </a:prstGeom>
          <a:noFill/>
        </p:spPr>
        <p:txBody>
          <a:bodyPr wrap="square" rtlCol="1">
            <a:spAutoFit/>
          </a:bodyPr>
          <a:lstStyle/>
          <a:p>
            <a:pPr algn="l" rtl="0"/>
            <a:r>
              <a:rPr lang="he-IL" sz="2700" dirty="0">
                <a:solidFill>
                  <a:srgbClr val="6FBCD1"/>
                </a:solidFill>
                <a:latin typeface="Calibri" panose="020F0502020204030204" pitchFamily="34" charset="0"/>
                <a:cs typeface="Calibri" panose="020F0502020204030204" pitchFamily="34" charset="0"/>
              </a:rPr>
              <a:t>2</a:t>
            </a:r>
          </a:p>
        </p:txBody>
      </p:sp>
      <p:pic>
        <p:nvPicPr>
          <p:cNvPr id="39" name="תמונה 38">
            <a:extLst>
              <a:ext uri="{FF2B5EF4-FFF2-40B4-BE49-F238E27FC236}">
                <a16:creationId xmlns:a16="http://schemas.microsoft.com/office/drawing/2014/main" id="{601917C2-5E7C-4830-BC25-C3B81DD3901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143412" y="3241991"/>
            <a:ext cx="2284438" cy="3360579"/>
          </a:xfrm>
          <a:prstGeom prst="rect">
            <a:avLst/>
          </a:prstGeom>
        </p:spPr>
      </p:pic>
      <p:sp>
        <p:nvSpPr>
          <p:cNvPr id="46" name="בועית דיבור - בת">
            <a:extLst>
              <a:ext uri="{FF2B5EF4-FFF2-40B4-BE49-F238E27FC236}">
                <a16:creationId xmlns:a16="http://schemas.microsoft.com/office/drawing/2014/main" id="{3ECA6EBA-C069-43EC-AAE6-BA79D208E1B7}"/>
              </a:ext>
            </a:extLst>
          </p:cNvPr>
          <p:cNvSpPr/>
          <p:nvPr/>
        </p:nvSpPr>
        <p:spPr>
          <a:xfrm flipH="1">
            <a:off x="8669274" y="665266"/>
            <a:ext cx="3004318" cy="2582998"/>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אֲנִי סִדַרְתִי בְּזוּגוֹת.</a:t>
            </a:r>
          </a:p>
        </p:txBody>
      </p:sp>
      <p:grpSp>
        <p:nvGrpSpPr>
          <p:cNvPr id="3" name="קבוצה 2">
            <a:extLst>
              <a:ext uri="{FF2B5EF4-FFF2-40B4-BE49-F238E27FC236}">
                <a16:creationId xmlns:a16="http://schemas.microsoft.com/office/drawing/2014/main" id="{40A627F6-A5E5-43A6-A68F-D37617A7FFBB}"/>
              </a:ext>
            </a:extLst>
          </p:cNvPr>
          <p:cNvGrpSpPr/>
          <p:nvPr/>
        </p:nvGrpSpPr>
        <p:grpSpPr>
          <a:xfrm>
            <a:off x="8847268" y="737384"/>
            <a:ext cx="2592287" cy="2969925"/>
            <a:chOff x="5801502" y="1395179"/>
            <a:chExt cx="2592287" cy="2969925"/>
          </a:xfrm>
        </p:grpSpPr>
        <p:sp>
          <p:nvSpPr>
            <p:cNvPr id="41" name="מוט">
              <a:extLst>
                <a:ext uri="{FF2B5EF4-FFF2-40B4-BE49-F238E27FC236}">
                  <a16:creationId xmlns:a16="http://schemas.microsoft.com/office/drawing/2014/main" id="{AF03EF46-D47B-47C5-A4DA-27DA7D3C063A}"/>
                </a:ext>
              </a:extLst>
            </p:cNvPr>
            <p:cNvSpPr/>
            <p:nvPr/>
          </p:nvSpPr>
          <p:spPr>
            <a:xfrm>
              <a:off x="7062760" y="3284984"/>
              <a:ext cx="55581" cy="1080120"/>
            </a:xfrm>
            <a:prstGeom prst="roundRect">
              <a:avLst/>
            </a:prstGeom>
            <a:solidFill>
              <a:srgbClr val="3D3D3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sz="1350"/>
            </a:p>
          </p:txBody>
        </p:sp>
        <p:sp>
          <p:nvSpPr>
            <p:cNvPr id="45" name="תזכורת">
              <a:extLst>
                <a:ext uri="{FF2B5EF4-FFF2-40B4-BE49-F238E27FC236}">
                  <a16:creationId xmlns:a16="http://schemas.microsoft.com/office/drawing/2014/main" id="{307888DF-AC60-44EC-9FB5-ECBDF8DFC21D}"/>
                </a:ext>
              </a:extLst>
            </p:cNvPr>
            <p:cNvSpPr/>
            <p:nvPr/>
          </p:nvSpPr>
          <p:spPr>
            <a:xfrm>
              <a:off x="5801502" y="1395179"/>
              <a:ext cx="2592287" cy="188758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77794"/>
            </a:solidFill>
            <a:ln w="57150" cap="rnd">
              <a:solidFill>
                <a:srgbClr val="DE6A93"/>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90488" algn="ctr"/>
              <a:r>
                <a:rPr lang="he-IL" sz="2800" dirty="0">
                  <a:solidFill>
                    <a:schemeClr val="bg1"/>
                  </a:solidFill>
                  <a:latin typeface="Calibri" panose="020F0502020204030204" pitchFamily="34" charset="0"/>
                  <a:cs typeface="Calibri" panose="020F0502020204030204" pitchFamily="34" charset="0"/>
                </a:rPr>
                <a:t>10 הוּא מִסְפָּר זוּגִי  </a:t>
              </a:r>
            </a:p>
            <a:p>
              <a:pPr marL="90488" algn="ctr"/>
              <a:r>
                <a:rPr lang="he-IL" sz="2800" dirty="0">
                  <a:solidFill>
                    <a:schemeClr val="bg1"/>
                  </a:solidFill>
                  <a:latin typeface="Calibri" panose="020F0502020204030204" pitchFamily="34" charset="0"/>
                  <a:cs typeface="Calibri" panose="020F0502020204030204" pitchFamily="34" charset="0"/>
                </a:rPr>
                <a:t>כִּי נִתָן לְסַדֵר </a:t>
              </a:r>
            </a:p>
            <a:p>
              <a:pPr marL="90488" algn="ctr"/>
              <a:r>
                <a:rPr lang="he-IL" sz="2800" dirty="0">
                  <a:solidFill>
                    <a:schemeClr val="bg1"/>
                  </a:solidFill>
                  <a:latin typeface="Calibri" panose="020F0502020204030204" pitchFamily="34" charset="0"/>
                  <a:cs typeface="Calibri" panose="020F0502020204030204" pitchFamily="34" charset="0"/>
                </a:rPr>
                <a:t>אוֹתוֹ בְּזוּגוֹת. </a:t>
              </a:r>
            </a:p>
          </p:txBody>
        </p:sp>
      </p:grpSp>
      <p:sp>
        <p:nvSpPr>
          <p:cNvPr id="47" name="לחצו עלי">
            <a:extLst>
              <a:ext uri="{FF2B5EF4-FFF2-40B4-BE49-F238E27FC236}">
                <a16:creationId xmlns:a16="http://schemas.microsoft.com/office/drawing/2014/main" id="{8B629BFE-EC4C-404E-A7F2-46185F5BB73C}"/>
              </a:ext>
            </a:extLst>
          </p:cNvPr>
          <p:cNvSpPr/>
          <p:nvPr/>
        </p:nvSpPr>
        <p:spPr>
          <a:xfrm>
            <a:off x="4088800" y="479715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p>
        </p:txBody>
      </p:sp>
    </p:spTree>
    <p:extLst>
      <p:ext uri="{BB962C8B-B14F-4D97-AF65-F5344CB8AC3E}">
        <p14:creationId xmlns:p14="http://schemas.microsoft.com/office/powerpoint/2010/main" val="17864433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hidden"/>
                                      </p:to>
                                    </p:set>
                                  </p:childTnLst>
                                </p:cTn>
                              </p:par>
                            </p:childTnLst>
                          </p:cTn>
                        </p:par>
                        <p:par>
                          <p:cTn id="7" fill="hold">
                            <p:stCondLst>
                              <p:cond delay="0"/>
                            </p:stCondLst>
                            <p:childTnLst>
                              <p:par>
                                <p:cTn id="8" presetID="42" presetClass="path" presetSubtype="0" accel="50000" decel="50000" fill="hold" grpId="0" nodeType="afterEffect">
                                  <p:stCondLst>
                                    <p:cond delay="250"/>
                                  </p:stCondLst>
                                  <p:childTnLst>
                                    <p:animMotion origin="layout" path="M 3.54167E-6 -1.11111E-6 L 0.3957 0.02176 " pathEditMode="relative" rAng="0" ptsTypes="AA">
                                      <p:cBhvr>
                                        <p:cTn id="9" dur="500" fill="hold"/>
                                        <p:tgtEl>
                                          <p:spTgt spid="52"/>
                                        </p:tgtEl>
                                        <p:attrNameLst>
                                          <p:attrName>ppt_x</p:attrName>
                                          <p:attrName>ppt_y</p:attrName>
                                        </p:attrNameLst>
                                      </p:cBhvr>
                                      <p:rCtr x="19779" y="1088"/>
                                    </p:animMotion>
                                  </p:childTnLst>
                                </p:cTn>
                              </p:par>
                              <p:par>
                                <p:cTn id="10" presetID="42" presetClass="path" presetSubtype="0" accel="50000" decel="50000" fill="hold" grpId="0" nodeType="withEffect">
                                  <p:stCondLst>
                                    <p:cond delay="250"/>
                                  </p:stCondLst>
                                  <p:childTnLst>
                                    <p:animMotion origin="layout" path="M -2.70833E-6 -0.0007 L 0.3793 0.05718 " pathEditMode="relative" rAng="0" ptsTypes="AA">
                                      <p:cBhvr>
                                        <p:cTn id="11" dur="500" fill="hold"/>
                                        <p:tgtEl>
                                          <p:spTgt spid="38"/>
                                        </p:tgtEl>
                                        <p:attrNameLst>
                                          <p:attrName>ppt_x</p:attrName>
                                          <p:attrName>ppt_y</p:attrName>
                                        </p:attrNameLst>
                                      </p:cBhvr>
                                      <p:rCtr x="18958" y="2894"/>
                                    </p:animMotion>
                                  </p:childTnLst>
                                </p:cTn>
                              </p:par>
                            </p:childTnLst>
                          </p:cTn>
                        </p:par>
                        <p:par>
                          <p:cTn id="12" fill="hold">
                            <p:stCondLst>
                              <p:cond delay="750"/>
                            </p:stCondLst>
                            <p:childTnLst>
                              <p:par>
                                <p:cTn id="13" presetID="22" presetClass="entr" presetSubtype="4" fill="hold" nodeType="after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500"/>
                                        <p:tgtEl>
                                          <p:spTgt spid="53"/>
                                        </p:tgtEl>
                                      </p:cBhvr>
                                    </p:animEffect>
                                  </p:childTnLst>
                                </p:cTn>
                              </p:par>
                            </p:childTnLst>
                          </p:cTn>
                        </p:par>
                        <p:par>
                          <p:cTn id="20" fill="hold">
                            <p:stCondLst>
                              <p:cond delay="2250"/>
                            </p:stCondLst>
                            <p:childTnLst>
                              <p:par>
                                <p:cTn id="21" presetID="42" presetClass="path" presetSubtype="0" accel="50000" decel="50000" fill="hold" grpId="0" nodeType="afterEffect">
                                  <p:stCondLst>
                                    <p:cond delay="0"/>
                                  </p:stCondLst>
                                  <p:childTnLst>
                                    <p:animMotion origin="layout" path="M -2.08333E-6 -1.85185E-6 L 0.36107 -0.02824 " pathEditMode="relative" rAng="0" ptsTypes="AA">
                                      <p:cBhvr>
                                        <p:cTn id="22" dur="500" fill="hold"/>
                                        <p:tgtEl>
                                          <p:spTgt spid="37"/>
                                        </p:tgtEl>
                                        <p:attrNameLst>
                                          <p:attrName>ppt_x</p:attrName>
                                          <p:attrName>ppt_y</p:attrName>
                                        </p:attrNameLst>
                                      </p:cBhvr>
                                      <p:rCtr x="18047" y="-1412"/>
                                    </p:animMotion>
                                  </p:childTnLst>
                                </p:cTn>
                              </p:par>
                              <p:par>
                                <p:cTn id="23" presetID="42" presetClass="path" presetSubtype="0" accel="50000" decel="50000" fill="hold" grpId="0" nodeType="withEffect">
                                  <p:stCondLst>
                                    <p:cond delay="0"/>
                                  </p:stCondLst>
                                  <p:childTnLst>
                                    <p:animMotion origin="layout" path="M 1.25E-6 7.40741E-7 L 0.31706 0.00718 " pathEditMode="relative" rAng="0" ptsTypes="AA">
                                      <p:cBhvr>
                                        <p:cTn id="24" dur="500" fill="hold"/>
                                        <p:tgtEl>
                                          <p:spTgt spid="50"/>
                                        </p:tgtEl>
                                        <p:attrNameLst>
                                          <p:attrName>ppt_x</p:attrName>
                                          <p:attrName>ppt_y</p:attrName>
                                        </p:attrNameLst>
                                      </p:cBhvr>
                                      <p:rCtr x="15846" y="347"/>
                                    </p:animMotion>
                                  </p:childTnLst>
                                </p:cTn>
                              </p:par>
                            </p:childTnLst>
                          </p:cTn>
                        </p:par>
                        <p:par>
                          <p:cTn id="25" fill="hold">
                            <p:stCondLst>
                              <p:cond delay="2750"/>
                            </p:stCondLst>
                            <p:childTnLst>
                              <p:par>
                                <p:cTn id="26" presetID="22" presetClass="entr" presetSubtype="4" fill="hold" nodeType="after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750"/>
                            </p:stCondLst>
                            <p:childTnLst>
                              <p:par>
                                <p:cTn id="30" presetID="10"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par>
                          <p:cTn id="33" fill="hold">
                            <p:stCondLst>
                              <p:cond delay="4250"/>
                            </p:stCondLst>
                            <p:childTnLst>
                              <p:par>
                                <p:cTn id="34" presetID="42" presetClass="path" presetSubtype="0" accel="50000" decel="50000" fill="hold" grpId="0" nodeType="afterEffect">
                                  <p:stCondLst>
                                    <p:cond delay="250"/>
                                  </p:stCondLst>
                                  <p:childTnLst>
                                    <p:animMotion origin="layout" path="M -0.00091 -0.00185 L 0.29987 -0.07523 " pathEditMode="relative" rAng="0" ptsTypes="AA">
                                      <p:cBhvr>
                                        <p:cTn id="35" dur="500" fill="hold"/>
                                        <p:tgtEl>
                                          <p:spTgt spid="44"/>
                                        </p:tgtEl>
                                        <p:attrNameLst>
                                          <p:attrName>ppt_x</p:attrName>
                                          <p:attrName>ppt_y</p:attrName>
                                        </p:attrNameLst>
                                      </p:cBhvr>
                                      <p:rCtr x="15039" y="-3681"/>
                                    </p:animMotion>
                                  </p:childTnLst>
                                </p:cTn>
                              </p:par>
                              <p:par>
                                <p:cTn id="36" presetID="42" presetClass="path" presetSubtype="0" accel="50000" decel="50000" fill="hold" grpId="0" nodeType="withEffect">
                                  <p:stCondLst>
                                    <p:cond delay="250"/>
                                  </p:stCondLst>
                                  <p:childTnLst>
                                    <p:animMotion origin="layout" path="M 2.08333E-6 7.40741E-7 L 0.33151 0.00718 " pathEditMode="relative" rAng="0" ptsTypes="AA">
                                      <p:cBhvr>
                                        <p:cTn id="37" dur="500" fill="hold"/>
                                        <p:tgtEl>
                                          <p:spTgt spid="51"/>
                                        </p:tgtEl>
                                        <p:attrNameLst>
                                          <p:attrName>ppt_x</p:attrName>
                                          <p:attrName>ppt_y</p:attrName>
                                        </p:attrNameLst>
                                      </p:cBhvr>
                                      <p:rCtr x="16576" y="347"/>
                                    </p:animMotion>
                                  </p:childTnLst>
                                </p:cTn>
                              </p:par>
                            </p:childTnLst>
                          </p:cTn>
                        </p:par>
                        <p:par>
                          <p:cTn id="38" fill="hold">
                            <p:stCondLst>
                              <p:cond delay="5000"/>
                            </p:stCondLst>
                            <p:childTnLst>
                              <p:par>
                                <p:cTn id="39" presetID="22" presetClass="entr" presetSubtype="4" fill="hold" nodeType="afterEffect">
                                  <p:stCondLst>
                                    <p:cond delay="500"/>
                                  </p:stCondLst>
                                  <p:childTnLst>
                                    <p:set>
                                      <p:cBhvr>
                                        <p:cTn id="40" dur="1" fill="hold">
                                          <p:stCondLst>
                                            <p:cond delay="0"/>
                                          </p:stCondLst>
                                        </p:cTn>
                                        <p:tgtEl>
                                          <p:spTgt spid="25"/>
                                        </p:tgtEl>
                                        <p:attrNameLst>
                                          <p:attrName>style.visibility</p:attrName>
                                        </p:attrNameLst>
                                      </p:cBhvr>
                                      <p:to>
                                        <p:strVal val="visible"/>
                                      </p:to>
                                    </p:set>
                                    <p:animEffect transition="in" filter="wipe(down)">
                                      <p:cBhvr>
                                        <p:cTn id="41" dur="500"/>
                                        <p:tgtEl>
                                          <p:spTgt spid="25"/>
                                        </p:tgtEl>
                                      </p:cBhvr>
                                    </p:animEffect>
                                  </p:childTnLst>
                                </p:cTn>
                              </p:par>
                            </p:childTnLst>
                          </p:cTn>
                        </p:par>
                        <p:par>
                          <p:cTn id="42" fill="hold">
                            <p:stCondLst>
                              <p:cond delay="60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par>
                          <p:cTn id="46" fill="hold">
                            <p:stCondLst>
                              <p:cond delay="6500"/>
                            </p:stCondLst>
                            <p:childTnLst>
                              <p:par>
                                <p:cTn id="47" presetID="42" presetClass="path" presetSubtype="0" accel="50000" decel="50000" fill="hold" grpId="0" nodeType="afterEffect">
                                  <p:stCondLst>
                                    <p:cond delay="250"/>
                                  </p:stCondLst>
                                  <p:childTnLst>
                                    <p:animMotion origin="layout" path="M 0.00105 -0.00162 L 0.19805 -0.12639 " pathEditMode="relative" rAng="0" ptsTypes="AA">
                                      <p:cBhvr>
                                        <p:cTn id="48" dur="500" fill="hold"/>
                                        <p:tgtEl>
                                          <p:spTgt spid="35"/>
                                        </p:tgtEl>
                                        <p:attrNameLst>
                                          <p:attrName>ppt_x</p:attrName>
                                          <p:attrName>ppt_y</p:attrName>
                                        </p:attrNameLst>
                                      </p:cBhvr>
                                      <p:rCtr x="9844" y="-6250"/>
                                    </p:animMotion>
                                  </p:childTnLst>
                                </p:cTn>
                              </p:par>
                              <p:par>
                                <p:cTn id="49" presetID="42" presetClass="path" presetSubtype="0" accel="50000" decel="50000" fill="hold" grpId="0" nodeType="withEffect">
                                  <p:stCondLst>
                                    <p:cond delay="250"/>
                                  </p:stCondLst>
                                  <p:childTnLst>
                                    <p:animMotion origin="layout" path="M 0.00196 -0.00486 L 0.23112 -0.04166 " pathEditMode="relative" rAng="0" ptsTypes="AA">
                                      <p:cBhvr>
                                        <p:cTn id="50" dur="1000" fill="hold"/>
                                        <p:tgtEl>
                                          <p:spTgt spid="34"/>
                                        </p:tgtEl>
                                        <p:attrNameLst>
                                          <p:attrName>ppt_x</p:attrName>
                                          <p:attrName>ppt_y</p:attrName>
                                        </p:attrNameLst>
                                      </p:cBhvr>
                                      <p:rCtr x="11458" y="-1852"/>
                                    </p:animMotion>
                                  </p:childTnLst>
                                </p:cTn>
                              </p:par>
                            </p:childTnLst>
                          </p:cTn>
                        </p:par>
                        <p:par>
                          <p:cTn id="51" fill="hold">
                            <p:stCondLst>
                              <p:cond delay="7750"/>
                            </p:stCondLst>
                            <p:childTnLst>
                              <p:par>
                                <p:cTn id="52" presetID="22" presetClass="entr" presetSubtype="4" fill="hold" nodeType="afterEffect">
                                  <p:stCondLst>
                                    <p:cond delay="500"/>
                                  </p:stCondLst>
                                  <p:childTnLst>
                                    <p:set>
                                      <p:cBhvr>
                                        <p:cTn id="53" dur="1" fill="hold">
                                          <p:stCondLst>
                                            <p:cond delay="0"/>
                                          </p:stCondLst>
                                        </p:cTn>
                                        <p:tgtEl>
                                          <p:spTgt spid="26"/>
                                        </p:tgtEl>
                                        <p:attrNameLst>
                                          <p:attrName>style.visibility</p:attrName>
                                        </p:attrNameLst>
                                      </p:cBhvr>
                                      <p:to>
                                        <p:strVal val="visible"/>
                                      </p:to>
                                    </p:set>
                                    <p:animEffect transition="in" filter="wipe(down)">
                                      <p:cBhvr>
                                        <p:cTn id="54" dur="500"/>
                                        <p:tgtEl>
                                          <p:spTgt spid="26"/>
                                        </p:tgtEl>
                                      </p:cBhvr>
                                    </p:animEffect>
                                  </p:childTnLst>
                                </p:cTn>
                              </p:par>
                            </p:childTnLst>
                          </p:cTn>
                        </p:par>
                        <p:par>
                          <p:cTn id="55" fill="hold">
                            <p:stCondLst>
                              <p:cond delay="8750"/>
                            </p:stCondLst>
                            <p:childTnLst>
                              <p:par>
                                <p:cTn id="56" presetID="10" presetClass="entr" presetSubtype="0"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500"/>
                                        <p:tgtEl>
                                          <p:spTgt spid="30"/>
                                        </p:tgtEl>
                                      </p:cBhvr>
                                    </p:animEffect>
                                  </p:childTnLst>
                                </p:cTn>
                              </p:par>
                            </p:childTnLst>
                          </p:cTn>
                        </p:par>
                        <p:par>
                          <p:cTn id="59" fill="hold">
                            <p:stCondLst>
                              <p:cond delay="9250"/>
                            </p:stCondLst>
                            <p:childTnLst>
                              <p:par>
                                <p:cTn id="60" presetID="42" presetClass="path" presetSubtype="0" accel="50000" decel="50000" fill="hold" grpId="0" nodeType="afterEffect">
                                  <p:stCondLst>
                                    <p:cond delay="250"/>
                                  </p:stCondLst>
                                  <p:childTnLst>
                                    <p:animMotion origin="layout" path="M -3.33333E-6 -1.85185E-6 L 0.2448 -0.04166 " pathEditMode="relative" rAng="0" ptsTypes="AA">
                                      <p:cBhvr>
                                        <p:cTn id="61" dur="500" fill="hold"/>
                                        <p:tgtEl>
                                          <p:spTgt spid="33"/>
                                        </p:tgtEl>
                                        <p:attrNameLst>
                                          <p:attrName>ppt_x</p:attrName>
                                          <p:attrName>ppt_y</p:attrName>
                                        </p:attrNameLst>
                                      </p:cBhvr>
                                      <p:rCtr x="12240" y="-2083"/>
                                    </p:animMotion>
                                  </p:childTnLst>
                                </p:cTn>
                              </p:par>
                              <p:par>
                                <p:cTn id="62" presetID="42" presetClass="path" presetSubtype="0" accel="50000" decel="50000" fill="hold" grpId="0" nodeType="withEffect">
                                  <p:stCondLst>
                                    <p:cond delay="250"/>
                                  </p:stCondLst>
                                  <p:childTnLst>
                                    <p:animMotion origin="layout" path="M -3.75E-6 0.00695 L 0.21329 -0.12639 " pathEditMode="relative" rAng="0" ptsTypes="AA">
                                      <p:cBhvr>
                                        <p:cTn id="63" dur="1000" fill="hold"/>
                                        <p:tgtEl>
                                          <p:spTgt spid="36"/>
                                        </p:tgtEl>
                                        <p:attrNameLst>
                                          <p:attrName>ppt_x</p:attrName>
                                          <p:attrName>ppt_y</p:attrName>
                                        </p:attrNameLst>
                                      </p:cBhvr>
                                      <p:rCtr x="10664" y="-6667"/>
                                    </p:animMotion>
                                  </p:childTnLst>
                                </p:cTn>
                              </p:par>
                            </p:childTnLst>
                          </p:cTn>
                        </p:par>
                        <p:par>
                          <p:cTn id="64" fill="hold">
                            <p:stCondLst>
                              <p:cond delay="10500"/>
                            </p:stCondLst>
                            <p:childTnLst>
                              <p:par>
                                <p:cTn id="65" presetID="22" presetClass="entr" presetSubtype="4" fill="hold" nodeType="afterEffect">
                                  <p:stCondLst>
                                    <p:cond delay="500"/>
                                  </p:stCondLst>
                                  <p:childTnLst>
                                    <p:set>
                                      <p:cBhvr>
                                        <p:cTn id="66" dur="1" fill="hold">
                                          <p:stCondLst>
                                            <p:cond delay="0"/>
                                          </p:stCondLst>
                                        </p:cTn>
                                        <p:tgtEl>
                                          <p:spTgt spid="27"/>
                                        </p:tgtEl>
                                        <p:attrNameLst>
                                          <p:attrName>style.visibility</p:attrName>
                                        </p:attrNameLst>
                                      </p:cBhvr>
                                      <p:to>
                                        <p:strVal val="visible"/>
                                      </p:to>
                                    </p:set>
                                    <p:animEffect transition="in" filter="wipe(down)">
                                      <p:cBhvr>
                                        <p:cTn id="67" dur="500"/>
                                        <p:tgtEl>
                                          <p:spTgt spid="27"/>
                                        </p:tgtEl>
                                      </p:cBhvr>
                                    </p:animEffect>
                                  </p:childTnLst>
                                </p:cTn>
                              </p:par>
                            </p:childTnLst>
                          </p:cTn>
                        </p:par>
                        <p:par>
                          <p:cTn id="68" fill="hold">
                            <p:stCondLst>
                              <p:cond delay="11500"/>
                            </p:stCondLst>
                            <p:childTnLst>
                              <p:par>
                                <p:cTn id="69" presetID="10" presetClass="entr" presetSubtype="0"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childTnLst>
                                </p:cTn>
                              </p:par>
                            </p:childTnLst>
                          </p:cTn>
                        </p:par>
                        <p:par>
                          <p:cTn id="72" fill="hold">
                            <p:stCondLst>
                              <p:cond delay="12000"/>
                            </p:stCondLst>
                            <p:childTnLst>
                              <p:par>
                                <p:cTn id="73" presetID="1" presetClass="exit" presetSubtype="0" fill="hold" grpId="0" nodeType="afterEffect">
                                  <p:stCondLst>
                                    <p:cond delay="500"/>
                                  </p:stCondLst>
                                  <p:childTnLst>
                                    <p:set>
                                      <p:cBhvr>
                                        <p:cTn id="74" dur="1" fill="hold">
                                          <p:stCondLst>
                                            <p:cond delay="0"/>
                                          </p:stCondLst>
                                        </p:cTn>
                                        <p:tgtEl>
                                          <p:spTgt spid="46"/>
                                        </p:tgtEl>
                                        <p:attrNameLst>
                                          <p:attrName>style.visibility</p:attrName>
                                        </p:attrNameLst>
                                      </p:cBhvr>
                                      <p:to>
                                        <p:strVal val="hidden"/>
                                      </p:to>
                                    </p:set>
                                  </p:childTnLst>
                                </p:cTn>
                              </p:par>
                            </p:childTnLst>
                          </p:cTn>
                        </p:par>
                        <p:par>
                          <p:cTn id="75" fill="hold">
                            <p:stCondLst>
                              <p:cond delay="12500"/>
                            </p:stCondLst>
                            <p:childTnLst>
                              <p:par>
                                <p:cTn id="76" presetID="1" presetClass="entr" presetSubtype="0" fill="hold" nodeType="afterEffect">
                                  <p:stCondLst>
                                    <p:cond delay="50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47"/>
                  </p:tgtEl>
                </p:cond>
              </p:nextCondLst>
            </p:seq>
          </p:childTnLst>
        </p:cTn>
      </p:par>
    </p:tnLst>
    <p:bldLst>
      <p:bldP spid="33" grpId="0" animBg="1"/>
      <p:bldP spid="34" grpId="0" animBg="1"/>
      <p:bldP spid="35" grpId="0" animBg="1"/>
      <p:bldP spid="36" grpId="0" animBg="1"/>
      <p:bldP spid="37" grpId="0" animBg="1"/>
      <p:bldP spid="38" grpId="0" animBg="1"/>
      <p:bldP spid="44" grpId="0" animBg="1"/>
      <p:bldP spid="50" grpId="0" animBg="1"/>
      <p:bldP spid="51" grpId="0" animBg="1"/>
      <p:bldP spid="52" grpId="0" animBg="1"/>
      <p:bldP spid="53" grpId="0"/>
      <p:bldP spid="28" grpId="0"/>
      <p:bldP spid="29" grpId="0"/>
      <p:bldP spid="30" grpId="0"/>
      <p:bldP spid="31" grpId="0"/>
      <p:bldP spid="46" grpId="0" animBg="1"/>
      <p:bldP spid="4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5">
            <a:extLst>
              <a:ext uri="{FF2B5EF4-FFF2-40B4-BE49-F238E27FC236}">
                <a16:creationId xmlns:a16="http://schemas.microsoft.com/office/drawing/2014/main" id="{D4A1E22F-2E91-491B-88B0-B7BCD4D68A83}"/>
              </a:ext>
            </a:extLst>
          </p:cNvPr>
          <p:cNvSpPr txBox="1"/>
          <p:nvPr/>
        </p:nvSpPr>
        <p:spPr>
          <a:xfrm>
            <a:off x="3223649" y="188641"/>
            <a:ext cx="5744703" cy="1200329"/>
          </a:xfrm>
          <a:prstGeom prst="rect">
            <a:avLst/>
          </a:prstGeom>
          <a:noFill/>
        </p:spPr>
        <p:txBody>
          <a:bodyPr wrap="square" rtlCol="1">
            <a:spAutoFit/>
          </a:bodyPr>
          <a:lstStyle/>
          <a:p>
            <a:pPr algn="ctr"/>
            <a:r>
              <a:rPr lang="he-IL" sz="3600" dirty="0">
                <a:latin typeface="Calibri" panose="020F0502020204030204" pitchFamily="34" charset="0"/>
                <a:cs typeface="Calibri" panose="020F0502020204030204" pitchFamily="34" charset="0"/>
              </a:rPr>
              <a:t>גִלִיתֶם שֶ־10 הוּא מִסְפָּר זוּגִי.</a:t>
            </a:r>
          </a:p>
          <a:p>
            <a:pPr algn="ctr"/>
            <a:r>
              <a:rPr lang="he-IL" sz="3600" dirty="0">
                <a:latin typeface="Calibri" panose="020F0502020204030204" pitchFamily="34" charset="0"/>
                <a:cs typeface="Calibri" panose="020F0502020204030204" pitchFamily="34" charset="0"/>
              </a:rPr>
              <a:t>כָּעֵת בִּדְקוּ אִם 9 הוּא מִסְפָּר זוּגִי.</a:t>
            </a:r>
            <a:endParaRPr lang="he-IL" sz="3200" dirty="0">
              <a:latin typeface="Calibri" panose="020F0502020204030204" pitchFamily="34" charset="0"/>
              <a:cs typeface="Calibri" panose="020F0502020204030204" pitchFamily="34" charset="0"/>
            </a:endParaRPr>
          </a:p>
        </p:txBody>
      </p:sp>
      <p:sp>
        <p:nvSpPr>
          <p:cNvPr id="3" name="TextBox 75">
            <a:extLst>
              <a:ext uri="{FF2B5EF4-FFF2-40B4-BE49-F238E27FC236}">
                <a16:creationId xmlns:a16="http://schemas.microsoft.com/office/drawing/2014/main" id="{56B181D0-A473-482A-972D-892E0E376DC7}"/>
              </a:ext>
            </a:extLst>
          </p:cNvPr>
          <p:cNvSpPr txBox="1"/>
          <p:nvPr/>
        </p:nvSpPr>
        <p:spPr>
          <a:xfrm>
            <a:off x="2881357" y="1772817"/>
            <a:ext cx="6464783" cy="646331"/>
          </a:xfrm>
          <a:prstGeom prst="rect">
            <a:avLst/>
          </a:prstGeom>
          <a:noFill/>
        </p:spPr>
        <p:txBody>
          <a:bodyPr wrap="square" rtlCol="1">
            <a:spAutoFit/>
          </a:bodyPr>
          <a:lstStyle/>
          <a:p>
            <a:pPr algn="ctr"/>
            <a:r>
              <a:rPr lang="he-IL" sz="3600" dirty="0">
                <a:latin typeface="Calibri" panose="020F0502020204030204" pitchFamily="34" charset="0"/>
                <a:cs typeface="Calibri" panose="020F0502020204030204" pitchFamily="34" charset="0"/>
              </a:rPr>
              <a:t>בּוֹאוּ נִרְאֶה אֵיךְ בָּדְקוּ הַתַלְמִידִים בַּכִּתָה.</a:t>
            </a:r>
            <a:endParaRPr lang="he-IL" sz="3200" dirty="0">
              <a:latin typeface="Calibri" panose="020F0502020204030204" pitchFamily="34" charset="0"/>
              <a:cs typeface="Calibri" panose="020F0502020204030204" pitchFamily="34" charset="0"/>
            </a:endParaRPr>
          </a:p>
        </p:txBody>
      </p:sp>
      <p:grpSp>
        <p:nvGrpSpPr>
          <p:cNvPr id="4" name="קבוצה 3">
            <a:extLst>
              <a:ext uri="{FF2B5EF4-FFF2-40B4-BE49-F238E27FC236}">
                <a16:creationId xmlns:a16="http://schemas.microsoft.com/office/drawing/2014/main" id="{8022336E-AE83-4C96-A745-492A1157F80F}"/>
              </a:ext>
            </a:extLst>
          </p:cNvPr>
          <p:cNvGrpSpPr/>
          <p:nvPr/>
        </p:nvGrpSpPr>
        <p:grpSpPr>
          <a:xfrm>
            <a:off x="1559496" y="2708920"/>
            <a:ext cx="9108504" cy="4051726"/>
            <a:chOff x="35496" y="2708920"/>
            <a:chExt cx="9108504" cy="4051726"/>
          </a:xfrm>
        </p:grpSpPr>
        <p:pic>
          <p:nvPicPr>
            <p:cNvPr id="5" name="תמונה 4">
              <a:extLst>
                <a:ext uri="{FF2B5EF4-FFF2-40B4-BE49-F238E27FC236}">
                  <a16:creationId xmlns:a16="http://schemas.microsoft.com/office/drawing/2014/main" id="{BF1AAEAC-5D7D-4708-9928-F2A2587A80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2708920"/>
              <a:ext cx="9108504" cy="4051726"/>
            </a:xfrm>
            <a:prstGeom prst="rect">
              <a:avLst/>
            </a:prstGeom>
          </p:spPr>
        </p:pic>
        <p:sp>
          <p:nvSpPr>
            <p:cNvPr id="6" name="תיבת טקסט 5">
              <a:extLst>
                <a:ext uri="{FF2B5EF4-FFF2-40B4-BE49-F238E27FC236}">
                  <a16:creationId xmlns:a16="http://schemas.microsoft.com/office/drawing/2014/main" id="{F6CD1351-1CD5-4D05-A86B-A4B7FA7B0B06}"/>
                </a:ext>
              </a:extLst>
            </p:cNvPr>
            <p:cNvSpPr txBox="1"/>
            <p:nvPr/>
          </p:nvSpPr>
          <p:spPr>
            <a:xfrm>
              <a:off x="1043608" y="2924944"/>
              <a:ext cx="720080" cy="646331"/>
            </a:xfrm>
            <a:prstGeom prst="rect">
              <a:avLst/>
            </a:prstGeom>
            <a:noFill/>
          </p:spPr>
          <p:txBody>
            <a:bodyPr wrap="square" rtlCol="1">
              <a:spAutoFit/>
            </a:bodyPr>
            <a:lstStyle/>
            <a:p>
              <a:pPr algn="l" rtl="0"/>
              <a:r>
                <a:rPr lang="en-US" sz="3600" dirty="0"/>
                <a:t>9</a:t>
              </a:r>
              <a:endParaRPr lang="he-IL" dirty="0"/>
            </a:p>
          </p:txBody>
        </p:sp>
        <p:sp>
          <p:nvSpPr>
            <p:cNvPr id="7" name="תיבת טקסט 6">
              <a:extLst>
                <a:ext uri="{FF2B5EF4-FFF2-40B4-BE49-F238E27FC236}">
                  <a16:creationId xmlns:a16="http://schemas.microsoft.com/office/drawing/2014/main" id="{27E337FF-D4D2-4EC9-A2AF-569D396A7172}"/>
                </a:ext>
              </a:extLst>
            </p:cNvPr>
            <p:cNvSpPr txBox="1"/>
            <p:nvPr/>
          </p:nvSpPr>
          <p:spPr>
            <a:xfrm>
              <a:off x="4427984" y="2852936"/>
              <a:ext cx="720080" cy="646331"/>
            </a:xfrm>
            <a:prstGeom prst="rect">
              <a:avLst/>
            </a:prstGeom>
            <a:noFill/>
          </p:spPr>
          <p:txBody>
            <a:bodyPr wrap="square" rtlCol="1">
              <a:spAutoFit/>
            </a:bodyPr>
            <a:lstStyle/>
            <a:p>
              <a:pPr algn="l" rtl="0"/>
              <a:r>
                <a:rPr lang="en-US" sz="3600" dirty="0"/>
                <a:t>9</a:t>
              </a:r>
              <a:endParaRPr lang="he-IL" dirty="0"/>
            </a:p>
          </p:txBody>
        </p:sp>
        <p:sp>
          <p:nvSpPr>
            <p:cNvPr id="8" name="תיבת טקסט 7">
              <a:extLst>
                <a:ext uri="{FF2B5EF4-FFF2-40B4-BE49-F238E27FC236}">
                  <a16:creationId xmlns:a16="http://schemas.microsoft.com/office/drawing/2014/main" id="{589C804B-1A50-45C5-9A89-0C1922BE0664}"/>
                </a:ext>
              </a:extLst>
            </p:cNvPr>
            <p:cNvSpPr txBox="1"/>
            <p:nvPr/>
          </p:nvSpPr>
          <p:spPr>
            <a:xfrm>
              <a:off x="7236296" y="3105834"/>
              <a:ext cx="720080" cy="646331"/>
            </a:xfrm>
            <a:prstGeom prst="rect">
              <a:avLst/>
            </a:prstGeom>
            <a:noFill/>
          </p:spPr>
          <p:txBody>
            <a:bodyPr wrap="square" rtlCol="1">
              <a:spAutoFit/>
            </a:bodyPr>
            <a:lstStyle/>
            <a:p>
              <a:pPr algn="l" rtl="0"/>
              <a:r>
                <a:rPr lang="en-US" sz="3600" dirty="0"/>
                <a:t>9</a:t>
              </a:r>
              <a:endParaRPr lang="he-IL" dirty="0"/>
            </a:p>
          </p:txBody>
        </p:sp>
        <p:sp>
          <p:nvSpPr>
            <p:cNvPr id="9" name="תיבת טקסט 8">
              <a:extLst>
                <a:ext uri="{FF2B5EF4-FFF2-40B4-BE49-F238E27FC236}">
                  <a16:creationId xmlns:a16="http://schemas.microsoft.com/office/drawing/2014/main" id="{301F971A-F2A7-4C1C-93AE-5FD2C6E90B0F}"/>
                </a:ext>
              </a:extLst>
            </p:cNvPr>
            <p:cNvSpPr txBox="1"/>
            <p:nvPr/>
          </p:nvSpPr>
          <p:spPr>
            <a:xfrm>
              <a:off x="4355976" y="5229200"/>
              <a:ext cx="720080" cy="646331"/>
            </a:xfrm>
            <a:prstGeom prst="rect">
              <a:avLst/>
            </a:prstGeom>
            <a:noFill/>
          </p:spPr>
          <p:txBody>
            <a:bodyPr wrap="square" rtlCol="1">
              <a:spAutoFit/>
            </a:bodyPr>
            <a:lstStyle/>
            <a:p>
              <a:pPr algn="l" rtl="0"/>
              <a:r>
                <a:rPr lang="en-US" sz="3600" dirty="0"/>
                <a:t>9</a:t>
              </a:r>
              <a:endParaRPr lang="he-IL" dirty="0"/>
            </a:p>
          </p:txBody>
        </p:sp>
      </p:grpSp>
    </p:spTree>
    <p:extLst>
      <p:ext uri="{BB962C8B-B14F-4D97-AF65-F5344CB8AC3E}">
        <p14:creationId xmlns:p14="http://schemas.microsoft.com/office/powerpoint/2010/main" val="3287834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טבלה עליונה">
            <a:extLst>
              <a:ext uri="{FF2B5EF4-FFF2-40B4-BE49-F238E27FC236}">
                <a16:creationId xmlns:a16="http://schemas.microsoft.com/office/drawing/2014/main" id="{8910DA61-05A8-4458-994E-9C4595D9824A}"/>
              </a:ext>
            </a:extLst>
          </p:cNvPr>
          <p:cNvGraphicFramePr>
            <a:graphicFrameLocks noGrp="1"/>
          </p:cNvGraphicFramePr>
          <p:nvPr>
            <p:extLst>
              <p:ext uri="{D42A27DB-BD31-4B8C-83A1-F6EECF244321}">
                <p14:modId xmlns:p14="http://schemas.microsoft.com/office/powerpoint/2010/main" val="3242263624"/>
              </p:ext>
            </p:extLst>
          </p:nvPr>
        </p:nvGraphicFramePr>
        <p:xfrm>
          <a:off x="4968883" y="2444961"/>
          <a:ext cx="2782065" cy="556362"/>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gridCol w="556413">
                  <a:extLst>
                    <a:ext uri="{9D8B030D-6E8A-4147-A177-3AD203B41FA5}">
                      <a16:colId xmlns:a16="http://schemas.microsoft.com/office/drawing/2014/main" val="4114245264"/>
                    </a:ext>
                  </a:extLst>
                </a:gridCol>
                <a:gridCol w="556413">
                  <a:extLst>
                    <a:ext uri="{9D8B030D-6E8A-4147-A177-3AD203B41FA5}">
                      <a16:colId xmlns:a16="http://schemas.microsoft.com/office/drawing/2014/main" val="1916207189"/>
                    </a:ext>
                  </a:extLst>
                </a:gridCol>
                <a:gridCol w="556413">
                  <a:extLst>
                    <a:ext uri="{9D8B030D-6E8A-4147-A177-3AD203B41FA5}">
                      <a16:colId xmlns:a16="http://schemas.microsoft.com/office/drawing/2014/main" val="1307583053"/>
                    </a:ext>
                  </a:extLst>
                </a:gridCol>
                <a:gridCol w="556413">
                  <a:extLst>
                    <a:ext uri="{9D8B030D-6E8A-4147-A177-3AD203B41FA5}">
                      <a16:colId xmlns:a16="http://schemas.microsoft.com/office/drawing/2014/main" val="1108762220"/>
                    </a:ext>
                  </a:extLst>
                </a:gridCol>
              </a:tblGrid>
              <a:tr h="556362">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sp>
        <p:nvSpPr>
          <p:cNvPr id="33" name="עיגול ירוק">
            <a:extLst>
              <a:ext uri="{FF2B5EF4-FFF2-40B4-BE49-F238E27FC236}">
                <a16:creationId xmlns:a16="http://schemas.microsoft.com/office/drawing/2014/main" id="{C27D7B6B-07A6-4C51-8832-792B981C74B0}"/>
              </a:ext>
            </a:extLst>
          </p:cNvPr>
          <p:cNvSpPr/>
          <p:nvPr/>
        </p:nvSpPr>
        <p:spPr>
          <a:xfrm>
            <a:off x="1894503" y="3380744"/>
            <a:ext cx="378042" cy="378042"/>
          </a:xfrm>
          <a:prstGeom prst="ellipse">
            <a:avLst/>
          </a:prstGeom>
          <a:solidFill>
            <a:srgbClr val="8AB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4" name="עיגול כחול">
            <a:extLst>
              <a:ext uri="{FF2B5EF4-FFF2-40B4-BE49-F238E27FC236}">
                <a16:creationId xmlns:a16="http://schemas.microsoft.com/office/drawing/2014/main" id="{4233F7EA-A4E6-47AE-9D2E-2EF7034E18F4}"/>
              </a:ext>
            </a:extLst>
          </p:cNvPr>
          <p:cNvSpPr/>
          <p:nvPr/>
        </p:nvSpPr>
        <p:spPr>
          <a:xfrm>
            <a:off x="2663933" y="3380744"/>
            <a:ext cx="378042" cy="378042"/>
          </a:xfrm>
          <a:prstGeom prst="ellipse">
            <a:avLst/>
          </a:prstGeom>
          <a:solidFill>
            <a:srgbClr val="729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5" name="עיגול אפור">
            <a:extLst>
              <a:ext uri="{FF2B5EF4-FFF2-40B4-BE49-F238E27FC236}">
                <a16:creationId xmlns:a16="http://schemas.microsoft.com/office/drawing/2014/main" id="{3A3F2DE3-9B9B-4DD9-8E80-61D07CE67C07}"/>
              </a:ext>
            </a:extLst>
          </p:cNvPr>
          <p:cNvSpPr/>
          <p:nvPr/>
        </p:nvSpPr>
        <p:spPr>
          <a:xfrm>
            <a:off x="3047117" y="3380744"/>
            <a:ext cx="378042" cy="378042"/>
          </a:xfrm>
          <a:prstGeom prst="ellipse">
            <a:avLst/>
          </a:prstGeom>
          <a:solidFill>
            <a:srgbClr val="3A6BA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6" name="עיגול תכלת">
            <a:extLst>
              <a:ext uri="{FF2B5EF4-FFF2-40B4-BE49-F238E27FC236}">
                <a16:creationId xmlns:a16="http://schemas.microsoft.com/office/drawing/2014/main" id="{52778AC2-2C94-4DE3-A740-95F6B8500653}"/>
              </a:ext>
            </a:extLst>
          </p:cNvPr>
          <p:cNvSpPr/>
          <p:nvPr/>
        </p:nvSpPr>
        <p:spPr>
          <a:xfrm>
            <a:off x="2277687" y="3380744"/>
            <a:ext cx="378042" cy="378042"/>
          </a:xfrm>
          <a:prstGeom prst="ellipse">
            <a:avLst/>
          </a:prstGeom>
          <a:solidFill>
            <a:srgbClr val="6FB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7" name="עיגול אדום">
            <a:extLst>
              <a:ext uri="{FF2B5EF4-FFF2-40B4-BE49-F238E27FC236}">
                <a16:creationId xmlns:a16="http://schemas.microsoft.com/office/drawing/2014/main" id="{4C552B7B-B9C7-410F-A2E6-C0234D19BF3A}"/>
              </a:ext>
            </a:extLst>
          </p:cNvPr>
          <p:cNvSpPr/>
          <p:nvPr/>
        </p:nvSpPr>
        <p:spPr>
          <a:xfrm>
            <a:off x="2261240" y="2703235"/>
            <a:ext cx="378042" cy="378042"/>
          </a:xfrm>
          <a:prstGeom prst="ellipse">
            <a:avLst/>
          </a:prstGeom>
          <a:solidFill>
            <a:srgbClr val="F1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8" name="עיגול כתום">
            <a:extLst>
              <a:ext uri="{FF2B5EF4-FFF2-40B4-BE49-F238E27FC236}">
                <a16:creationId xmlns:a16="http://schemas.microsoft.com/office/drawing/2014/main" id="{45DF29DB-3E1C-4C92-AADE-617F675E099C}"/>
              </a:ext>
            </a:extLst>
          </p:cNvPr>
          <p:cNvSpPr/>
          <p:nvPr/>
        </p:nvSpPr>
        <p:spPr>
          <a:xfrm>
            <a:off x="2650493" y="2703999"/>
            <a:ext cx="378042" cy="378042"/>
          </a:xfrm>
          <a:prstGeom prst="ellipse">
            <a:avLst/>
          </a:prstGeom>
          <a:solidFill>
            <a:srgbClr val="F79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44" name="עיגול ורוד-סגול">
            <a:extLst>
              <a:ext uri="{FF2B5EF4-FFF2-40B4-BE49-F238E27FC236}">
                <a16:creationId xmlns:a16="http://schemas.microsoft.com/office/drawing/2014/main" id="{25C6C450-B611-4903-A8E4-84FCB47DD29B}"/>
              </a:ext>
            </a:extLst>
          </p:cNvPr>
          <p:cNvSpPr/>
          <p:nvPr/>
        </p:nvSpPr>
        <p:spPr>
          <a:xfrm>
            <a:off x="2466881" y="3038967"/>
            <a:ext cx="378042" cy="378042"/>
          </a:xfrm>
          <a:prstGeom prst="ellipse">
            <a:avLst/>
          </a:prstGeom>
          <a:solidFill>
            <a:srgbClr val="D47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0" name="עיגול ורוד">
            <a:extLst>
              <a:ext uri="{FF2B5EF4-FFF2-40B4-BE49-F238E27FC236}">
                <a16:creationId xmlns:a16="http://schemas.microsoft.com/office/drawing/2014/main" id="{C1BEC16B-AC69-4D38-A6AF-4CD3D2C14BD8}"/>
              </a:ext>
            </a:extLst>
          </p:cNvPr>
          <p:cNvSpPr/>
          <p:nvPr/>
        </p:nvSpPr>
        <p:spPr>
          <a:xfrm>
            <a:off x="2850168" y="3046262"/>
            <a:ext cx="378042" cy="378042"/>
          </a:xfrm>
          <a:prstGeom prst="ellipse">
            <a:avLst/>
          </a:prstGeom>
          <a:solidFill>
            <a:srgbClr val="E3729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1" name="עיגול סגול">
            <a:extLst>
              <a:ext uri="{FF2B5EF4-FFF2-40B4-BE49-F238E27FC236}">
                <a16:creationId xmlns:a16="http://schemas.microsoft.com/office/drawing/2014/main" id="{568DD721-84D2-46F1-8450-A3BC9BF36246}"/>
              </a:ext>
            </a:extLst>
          </p:cNvPr>
          <p:cNvSpPr/>
          <p:nvPr/>
        </p:nvSpPr>
        <p:spPr>
          <a:xfrm>
            <a:off x="2081982" y="3046262"/>
            <a:ext cx="378042" cy="378042"/>
          </a:xfrm>
          <a:prstGeom prst="ellipse">
            <a:avLst/>
          </a:prstGeom>
          <a:solidFill>
            <a:srgbClr val="AA8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3" name="5 תחתון">
            <a:extLst>
              <a:ext uri="{FF2B5EF4-FFF2-40B4-BE49-F238E27FC236}">
                <a16:creationId xmlns:a16="http://schemas.microsoft.com/office/drawing/2014/main" id="{4457F978-5F35-4338-9833-E04AC2A4BDE6}"/>
              </a:ext>
            </a:extLst>
          </p:cNvPr>
          <p:cNvSpPr txBox="1"/>
          <p:nvPr/>
        </p:nvSpPr>
        <p:spPr>
          <a:xfrm>
            <a:off x="5970536" y="3916227"/>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4</a:t>
            </a:r>
          </a:p>
        </p:txBody>
      </p:sp>
      <p:sp>
        <p:nvSpPr>
          <p:cNvPr id="54" name="5 עליון">
            <a:extLst>
              <a:ext uri="{FF2B5EF4-FFF2-40B4-BE49-F238E27FC236}">
                <a16:creationId xmlns:a16="http://schemas.microsoft.com/office/drawing/2014/main" id="{47478C49-8F79-4B65-B5A1-20F2B97F3187}"/>
              </a:ext>
            </a:extLst>
          </p:cNvPr>
          <p:cNvSpPr txBox="1"/>
          <p:nvPr/>
        </p:nvSpPr>
        <p:spPr>
          <a:xfrm>
            <a:off x="6190844" y="1708519"/>
            <a:ext cx="333248"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5</a:t>
            </a:r>
          </a:p>
        </p:txBody>
      </p:sp>
      <p:sp>
        <p:nvSpPr>
          <p:cNvPr id="55" name="טלי">
            <a:extLst>
              <a:ext uri="{FF2B5EF4-FFF2-40B4-BE49-F238E27FC236}">
                <a16:creationId xmlns:a16="http://schemas.microsoft.com/office/drawing/2014/main" id="{17831797-0FC5-456C-9C44-4619474BAB0C}"/>
              </a:ext>
            </a:extLst>
          </p:cNvPr>
          <p:cNvSpPr txBox="1"/>
          <p:nvPr/>
        </p:nvSpPr>
        <p:spPr>
          <a:xfrm>
            <a:off x="10987439" y="6381328"/>
            <a:ext cx="538733" cy="300082"/>
          </a:xfrm>
          <a:prstGeom prst="rect">
            <a:avLst/>
          </a:prstGeom>
          <a:noFill/>
        </p:spPr>
        <p:txBody>
          <a:bodyPr wrap="square" rtlCol="1">
            <a:spAutoFit/>
          </a:bodyPr>
          <a:lstStyle/>
          <a:p>
            <a:pPr algn="ctr"/>
            <a:r>
              <a:rPr lang="he-IL" sz="1350" dirty="0">
                <a:latin typeface="Calibri" panose="020F0502020204030204" pitchFamily="34" charset="0"/>
                <a:cs typeface="Calibri" panose="020F0502020204030204" pitchFamily="34" charset="0"/>
              </a:rPr>
              <a:t>טַלִי</a:t>
            </a:r>
          </a:p>
        </p:txBody>
      </p:sp>
      <p:graphicFrame>
        <p:nvGraphicFramePr>
          <p:cNvPr id="21" name="טבלה תחתונה">
            <a:extLst>
              <a:ext uri="{FF2B5EF4-FFF2-40B4-BE49-F238E27FC236}">
                <a16:creationId xmlns:a16="http://schemas.microsoft.com/office/drawing/2014/main" id="{2103CD44-73A9-47F3-8FD8-C31555BAE983}"/>
              </a:ext>
            </a:extLst>
          </p:cNvPr>
          <p:cNvGraphicFramePr>
            <a:graphicFrameLocks noGrp="1"/>
          </p:cNvGraphicFramePr>
          <p:nvPr>
            <p:extLst>
              <p:ext uri="{D42A27DB-BD31-4B8C-83A1-F6EECF244321}">
                <p14:modId xmlns:p14="http://schemas.microsoft.com/office/powerpoint/2010/main" val="387996563"/>
              </p:ext>
            </p:extLst>
          </p:nvPr>
        </p:nvGraphicFramePr>
        <p:xfrm>
          <a:off x="4968883" y="3090605"/>
          <a:ext cx="2782065" cy="558000"/>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gridCol w="556413">
                  <a:extLst>
                    <a:ext uri="{9D8B030D-6E8A-4147-A177-3AD203B41FA5}">
                      <a16:colId xmlns:a16="http://schemas.microsoft.com/office/drawing/2014/main" val="4114245264"/>
                    </a:ext>
                  </a:extLst>
                </a:gridCol>
                <a:gridCol w="556413">
                  <a:extLst>
                    <a:ext uri="{9D8B030D-6E8A-4147-A177-3AD203B41FA5}">
                      <a16:colId xmlns:a16="http://schemas.microsoft.com/office/drawing/2014/main" val="1916207189"/>
                    </a:ext>
                  </a:extLst>
                </a:gridCol>
                <a:gridCol w="556413">
                  <a:extLst>
                    <a:ext uri="{9D8B030D-6E8A-4147-A177-3AD203B41FA5}">
                      <a16:colId xmlns:a16="http://schemas.microsoft.com/office/drawing/2014/main" val="1307583053"/>
                    </a:ext>
                  </a:extLst>
                </a:gridCol>
                <a:gridCol w="556413">
                  <a:extLst>
                    <a:ext uri="{9D8B030D-6E8A-4147-A177-3AD203B41FA5}">
                      <a16:colId xmlns:a16="http://schemas.microsoft.com/office/drawing/2014/main" val="1108762220"/>
                    </a:ext>
                  </a:extLst>
                </a:gridCol>
              </a:tblGrid>
              <a:tr h="558000">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sp>
        <p:nvSpPr>
          <p:cNvPr id="2" name="סוגר מסולסל עליון">
            <a:extLst>
              <a:ext uri="{FF2B5EF4-FFF2-40B4-BE49-F238E27FC236}">
                <a16:creationId xmlns:a16="http://schemas.microsoft.com/office/drawing/2014/main" id="{937B1A2F-EEDC-499A-8C98-F9A5FD2002ED}"/>
              </a:ext>
            </a:extLst>
          </p:cNvPr>
          <p:cNvSpPr/>
          <p:nvPr/>
        </p:nvSpPr>
        <p:spPr>
          <a:xfrm rot="16200000">
            <a:off x="6273002" y="972946"/>
            <a:ext cx="188360" cy="2652195"/>
          </a:xfrm>
          <a:prstGeom prst="rightBrace">
            <a:avLst>
              <a:gd name="adj1" fmla="val 126270"/>
              <a:gd name="adj2" fmla="val 49531"/>
            </a:avLst>
          </a:prstGeom>
          <a:ln w="19050">
            <a:solidFill>
              <a:srgbClr val="6FBCD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350"/>
          </a:p>
        </p:txBody>
      </p:sp>
      <p:sp>
        <p:nvSpPr>
          <p:cNvPr id="23" name="סוגר מסולסל תחתון">
            <a:extLst>
              <a:ext uri="{FF2B5EF4-FFF2-40B4-BE49-F238E27FC236}">
                <a16:creationId xmlns:a16="http://schemas.microsoft.com/office/drawing/2014/main" id="{12806F5D-B834-4D7E-9C8B-81C5FD0EE71C}"/>
              </a:ext>
            </a:extLst>
          </p:cNvPr>
          <p:cNvSpPr/>
          <p:nvPr/>
        </p:nvSpPr>
        <p:spPr>
          <a:xfrm rot="5400000" flipV="1">
            <a:off x="6008592" y="2716680"/>
            <a:ext cx="188360" cy="2136678"/>
          </a:xfrm>
          <a:prstGeom prst="rightBrace">
            <a:avLst>
              <a:gd name="adj1" fmla="val 126270"/>
              <a:gd name="adj2" fmla="val 49531"/>
            </a:avLst>
          </a:prstGeom>
          <a:ln w="19050">
            <a:solidFill>
              <a:srgbClr val="6FBCD1"/>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350"/>
          </a:p>
        </p:txBody>
      </p:sp>
      <p:sp>
        <p:nvSpPr>
          <p:cNvPr id="39" name="בועית דיבור - בת">
            <a:extLst>
              <a:ext uri="{FF2B5EF4-FFF2-40B4-BE49-F238E27FC236}">
                <a16:creationId xmlns:a16="http://schemas.microsoft.com/office/drawing/2014/main" id="{1C67ED34-1E5F-4966-B115-3C977A3F22F6}"/>
              </a:ext>
            </a:extLst>
          </p:cNvPr>
          <p:cNvSpPr/>
          <p:nvPr/>
        </p:nvSpPr>
        <p:spPr>
          <a:xfrm flipH="1">
            <a:off x="7924920" y="485454"/>
            <a:ext cx="3400080" cy="285346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נִסִיתִי לְסַדֵר 9 דִסְקִיוֹת בִּשְתֵי שוּרוֹת שָווֹת זוֹ לְזוֹ. </a:t>
            </a:r>
          </a:p>
        </p:txBody>
      </p:sp>
      <p:grpSp>
        <p:nvGrpSpPr>
          <p:cNvPr id="6" name="קבוצה 5">
            <a:extLst>
              <a:ext uri="{FF2B5EF4-FFF2-40B4-BE49-F238E27FC236}">
                <a16:creationId xmlns:a16="http://schemas.microsoft.com/office/drawing/2014/main" id="{6B67D551-8130-41D9-B9D7-AEB2AC27B501}"/>
              </a:ext>
            </a:extLst>
          </p:cNvPr>
          <p:cNvGrpSpPr/>
          <p:nvPr/>
        </p:nvGrpSpPr>
        <p:grpSpPr>
          <a:xfrm>
            <a:off x="8395152" y="837113"/>
            <a:ext cx="2592287" cy="3586945"/>
            <a:chOff x="5089370" y="3365945"/>
            <a:chExt cx="2592287" cy="3586945"/>
          </a:xfrm>
        </p:grpSpPr>
        <p:sp>
          <p:nvSpPr>
            <p:cNvPr id="15" name="מוט">
              <a:extLst>
                <a:ext uri="{FF2B5EF4-FFF2-40B4-BE49-F238E27FC236}">
                  <a16:creationId xmlns:a16="http://schemas.microsoft.com/office/drawing/2014/main" id="{971A96DA-9605-4DEE-B3FC-D3B22DD75D12}"/>
                </a:ext>
              </a:extLst>
            </p:cNvPr>
            <p:cNvSpPr/>
            <p:nvPr/>
          </p:nvSpPr>
          <p:spPr>
            <a:xfrm>
              <a:off x="6545646" y="3446840"/>
              <a:ext cx="80881" cy="3506050"/>
            </a:xfrm>
            <a:prstGeom prst="roundRect">
              <a:avLst/>
            </a:prstGeom>
            <a:solidFill>
              <a:srgbClr val="3D3D3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sz="1350"/>
            </a:p>
          </p:txBody>
        </p:sp>
        <p:sp>
          <p:nvSpPr>
            <p:cNvPr id="30" name="תזכורת">
              <a:extLst>
                <a:ext uri="{FF2B5EF4-FFF2-40B4-BE49-F238E27FC236}">
                  <a16:creationId xmlns:a16="http://schemas.microsoft.com/office/drawing/2014/main" id="{0F23D4DE-308B-4852-BE12-E7EFD823B18C}"/>
                </a:ext>
              </a:extLst>
            </p:cNvPr>
            <p:cNvSpPr/>
            <p:nvPr/>
          </p:nvSpPr>
          <p:spPr>
            <a:xfrm>
              <a:off x="5089370" y="3365945"/>
              <a:ext cx="2592287" cy="188758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77794"/>
            </a:solidFill>
            <a:ln w="57150" cap="rnd">
              <a:solidFill>
                <a:srgbClr val="DE6A93"/>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360000" rtlCol="0" anchor="ctr"/>
            <a:lstStyle/>
            <a:p>
              <a:pPr marL="90488" algn="ctr"/>
              <a:r>
                <a:rPr lang="he-IL" sz="2400" dirty="0">
                  <a:solidFill>
                    <a:schemeClr val="bg1"/>
                  </a:solidFill>
                  <a:latin typeface="Calibri" panose="020F0502020204030204" pitchFamily="34" charset="0"/>
                  <a:cs typeface="Calibri" panose="020F0502020204030204" pitchFamily="34" charset="0"/>
                </a:rPr>
                <a:t>9 הוּא מִסְפָּר אִי־זוּגִי כִּי אִי אֶפְשָר לְסַדֵר אוֹתוֹ בִּשְתֵי שוּרוֹת שָווֹת זוֹ לְזוֹ.</a:t>
              </a:r>
            </a:p>
            <a:p>
              <a:pPr marL="90488" algn="ctr"/>
              <a:endParaRPr lang="he-IL" sz="2800" dirty="0">
                <a:solidFill>
                  <a:schemeClr val="bg1"/>
                </a:solidFill>
                <a:latin typeface="Calibri" panose="020F0502020204030204" pitchFamily="34" charset="0"/>
                <a:cs typeface="Calibri" panose="020F0502020204030204" pitchFamily="34" charset="0"/>
              </a:endParaRPr>
            </a:p>
          </p:txBody>
        </p:sp>
      </p:grpSp>
      <p:pic>
        <p:nvPicPr>
          <p:cNvPr id="45" name="תמונה 44" descr="תמונה שמכילה כובע, חולצה, שלט&#10;&#10;התיאור נוצר באופן אוטומטי">
            <a:extLst>
              <a:ext uri="{FF2B5EF4-FFF2-40B4-BE49-F238E27FC236}">
                <a16:creationId xmlns:a16="http://schemas.microsoft.com/office/drawing/2014/main" id="{6527E3E2-FBDA-480D-A1C9-4A54B5FBF1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413" r="15645" b="5964"/>
          <a:stretch/>
        </p:blipFill>
        <p:spPr>
          <a:xfrm flipH="1">
            <a:off x="9744154" y="3235283"/>
            <a:ext cx="3161692" cy="3140732"/>
          </a:xfrm>
          <a:prstGeom prst="rect">
            <a:avLst/>
          </a:prstGeom>
        </p:spPr>
      </p:pic>
      <p:sp>
        <p:nvSpPr>
          <p:cNvPr id="47" name="לחצו עלי">
            <a:extLst>
              <a:ext uri="{FF2B5EF4-FFF2-40B4-BE49-F238E27FC236}">
                <a16:creationId xmlns:a16="http://schemas.microsoft.com/office/drawing/2014/main" id="{A36B510A-582F-46FC-AB33-1E9B28F95D02}"/>
              </a:ext>
            </a:extLst>
          </p:cNvPr>
          <p:cNvSpPr/>
          <p:nvPr/>
        </p:nvSpPr>
        <p:spPr>
          <a:xfrm>
            <a:off x="4351649" y="522920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p>
        </p:txBody>
      </p:sp>
    </p:spTree>
    <p:extLst>
      <p:ext uri="{BB962C8B-B14F-4D97-AF65-F5344CB8AC3E}">
        <p14:creationId xmlns:p14="http://schemas.microsoft.com/office/powerpoint/2010/main" val="31006922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hidden"/>
                                      </p:to>
                                    </p:set>
                                  </p:childTnLst>
                                </p:cTn>
                              </p:par>
                            </p:childTnLst>
                          </p:cTn>
                        </p:par>
                        <p:par>
                          <p:cTn id="7" fill="hold">
                            <p:stCondLst>
                              <p:cond delay="0"/>
                            </p:stCondLst>
                            <p:childTnLst>
                              <p:par>
                                <p:cTn id="8" presetID="42" presetClass="path" presetSubtype="0" accel="50000" decel="50000" fill="hold" grpId="0" nodeType="afterEffect">
                                  <p:stCondLst>
                                    <p:cond delay="0"/>
                                  </p:stCondLst>
                                  <p:childTnLst>
                                    <p:animMotion origin="layout" path="M -0.00156 0.01435 L 0.3875 -0.02847 " pathEditMode="relative" rAng="0" ptsTypes="AA">
                                      <p:cBhvr>
                                        <p:cTn id="9" dur="500" fill="hold"/>
                                        <p:tgtEl>
                                          <p:spTgt spid="38"/>
                                        </p:tgtEl>
                                        <p:attrNameLst>
                                          <p:attrName>ppt_x</p:attrName>
                                          <p:attrName>ppt_y</p:attrName>
                                        </p:attrNameLst>
                                      </p:cBhvr>
                                      <p:rCtr x="19453" y="-2153"/>
                                    </p:animMotion>
                                  </p:childTnLst>
                                </p:cTn>
                              </p:par>
                            </p:childTnLst>
                          </p:cTn>
                        </p:par>
                        <p:par>
                          <p:cTn id="10" fill="hold">
                            <p:stCondLst>
                              <p:cond delay="500"/>
                            </p:stCondLst>
                            <p:childTnLst>
                              <p:par>
                                <p:cTn id="11" presetID="42" presetClass="path" presetSubtype="0" accel="50000" decel="50000" fill="hold" grpId="0" nodeType="afterEffect">
                                  <p:stCondLst>
                                    <p:cond delay="0"/>
                                  </p:stCondLst>
                                  <p:childTnLst>
                                    <p:animMotion origin="layout" path="M -0.00091 -0.00139 L 0.36732 -0.02894 " pathEditMode="relative" rAng="0" ptsTypes="AA">
                                      <p:cBhvr>
                                        <p:cTn id="12" dur="500" fill="hold"/>
                                        <p:tgtEl>
                                          <p:spTgt spid="37"/>
                                        </p:tgtEl>
                                        <p:attrNameLst>
                                          <p:attrName>ppt_x</p:attrName>
                                          <p:attrName>ppt_y</p:attrName>
                                        </p:attrNameLst>
                                      </p:cBhvr>
                                      <p:rCtr x="18411" y="-1389"/>
                                    </p:animMotion>
                                  </p:childTnLst>
                                </p:cTn>
                              </p:par>
                            </p:childTnLst>
                          </p:cTn>
                        </p:par>
                        <p:par>
                          <p:cTn id="13" fill="hold">
                            <p:stCondLst>
                              <p:cond delay="1000"/>
                            </p:stCondLst>
                            <p:childTnLst>
                              <p:par>
                                <p:cTn id="14" presetID="42" presetClass="path" presetSubtype="0" accel="50000" decel="50000" fill="hold" grpId="0" nodeType="afterEffect">
                                  <p:stCondLst>
                                    <p:cond delay="0"/>
                                  </p:stCondLst>
                                  <p:childTnLst>
                                    <p:animMotion origin="layout" path="M 0.00781 0.01667 L 0.26849 -0.07755 " pathEditMode="relative" rAng="0" ptsTypes="AA">
                                      <p:cBhvr>
                                        <p:cTn id="15" dur="500" fill="hold"/>
                                        <p:tgtEl>
                                          <p:spTgt spid="50"/>
                                        </p:tgtEl>
                                        <p:attrNameLst>
                                          <p:attrName>ppt_x</p:attrName>
                                          <p:attrName>ppt_y</p:attrName>
                                        </p:attrNameLst>
                                      </p:cBhvr>
                                      <p:rCtr x="13034" y="-4722"/>
                                    </p:animMotion>
                                  </p:childTnLst>
                                </p:cTn>
                              </p:par>
                            </p:childTnLst>
                          </p:cTn>
                        </p:par>
                        <p:par>
                          <p:cTn id="16" fill="hold">
                            <p:stCondLst>
                              <p:cond delay="1500"/>
                            </p:stCondLst>
                            <p:childTnLst>
                              <p:par>
                                <p:cTn id="17" presetID="42" presetClass="path" presetSubtype="0" accel="50000" decel="50000" fill="hold" grpId="0" nodeType="afterEffect">
                                  <p:stCondLst>
                                    <p:cond delay="0"/>
                                  </p:stCondLst>
                                  <p:childTnLst>
                                    <p:animMotion origin="layout" path="M 0.00104 0.00903 L 0.25859 -0.07801 " pathEditMode="relative" rAng="0" ptsTypes="AA">
                                      <p:cBhvr>
                                        <p:cTn id="18" dur="500" fill="hold"/>
                                        <p:tgtEl>
                                          <p:spTgt spid="44"/>
                                        </p:tgtEl>
                                        <p:attrNameLst>
                                          <p:attrName>ppt_x</p:attrName>
                                          <p:attrName>ppt_y</p:attrName>
                                        </p:attrNameLst>
                                      </p:cBhvr>
                                      <p:rCtr x="12878" y="-4352"/>
                                    </p:animMotion>
                                  </p:childTnLst>
                                </p:cTn>
                              </p:par>
                            </p:childTnLst>
                          </p:cTn>
                        </p:par>
                        <p:par>
                          <p:cTn id="19" fill="hold">
                            <p:stCondLst>
                              <p:cond delay="2000"/>
                            </p:stCondLst>
                            <p:childTnLst>
                              <p:par>
                                <p:cTn id="20" presetID="42" presetClass="path" presetSubtype="0" accel="50000" decel="50000" fill="hold" grpId="0" nodeType="afterEffect">
                                  <p:stCondLst>
                                    <p:cond delay="0"/>
                                  </p:stCondLst>
                                  <p:childTnLst>
                                    <p:animMotion origin="layout" path="M 2.08333E-6 0.00833 L 0.24883 -0.07639 " pathEditMode="relative" rAng="0" ptsTypes="AA">
                                      <p:cBhvr>
                                        <p:cTn id="21" dur="500" fill="hold"/>
                                        <p:tgtEl>
                                          <p:spTgt spid="51"/>
                                        </p:tgtEl>
                                        <p:attrNameLst>
                                          <p:attrName>ppt_x</p:attrName>
                                          <p:attrName>ppt_y</p:attrName>
                                        </p:attrNameLst>
                                      </p:cBhvr>
                                      <p:rCtr x="12435" y="-4236"/>
                                    </p:animMotion>
                                  </p:childTnLst>
                                </p:cTn>
                              </p:par>
                            </p:childTnLst>
                          </p:cTn>
                        </p:par>
                        <p:par>
                          <p:cTn id="22" fill="hold">
                            <p:stCondLst>
                              <p:cond delay="2500"/>
                            </p:stCondLst>
                            <p:childTnLst>
                              <p:par>
                                <p:cTn id="23" presetID="42" presetClass="path" presetSubtype="0" accel="50000" decel="50000" fill="hold" grpId="0" nodeType="afterEffect">
                                  <p:stCondLst>
                                    <p:cond delay="0"/>
                                  </p:stCondLst>
                                  <p:childTnLst>
                                    <p:animMotion origin="layout" path="M -4.58333E-6 -1.85185E-6 L 0.30547 -0.03102 " pathEditMode="relative" rAng="0" ptsTypes="AA">
                                      <p:cBhvr>
                                        <p:cTn id="24" dur="500" fill="hold"/>
                                        <p:tgtEl>
                                          <p:spTgt spid="35"/>
                                        </p:tgtEl>
                                        <p:attrNameLst>
                                          <p:attrName>ppt_x</p:attrName>
                                          <p:attrName>ppt_y</p:attrName>
                                        </p:attrNameLst>
                                      </p:cBhvr>
                                      <p:rCtr x="15273" y="-1551"/>
                                    </p:animMotion>
                                  </p:childTnLst>
                                </p:cTn>
                              </p:par>
                            </p:childTnLst>
                          </p:cTn>
                        </p:par>
                        <p:par>
                          <p:cTn id="25" fill="hold">
                            <p:stCondLst>
                              <p:cond delay="3000"/>
                            </p:stCondLst>
                            <p:childTnLst>
                              <p:par>
                                <p:cTn id="26" presetID="42" presetClass="path" presetSubtype="0" accel="50000" decel="50000" fill="hold" grpId="0" nodeType="afterEffect">
                                  <p:stCondLst>
                                    <p:cond delay="0"/>
                                  </p:stCondLst>
                                  <p:childTnLst>
                                    <p:animMotion origin="layout" path="M -4.375E-6 -1.85185E-6 L 0.28959 -0.03102 " pathEditMode="relative" rAng="0" ptsTypes="AA">
                                      <p:cBhvr>
                                        <p:cTn id="27" dur="500" fill="hold"/>
                                        <p:tgtEl>
                                          <p:spTgt spid="34"/>
                                        </p:tgtEl>
                                        <p:attrNameLst>
                                          <p:attrName>ppt_x</p:attrName>
                                          <p:attrName>ppt_y</p:attrName>
                                        </p:attrNameLst>
                                      </p:cBhvr>
                                      <p:rCtr x="14479" y="-1551"/>
                                    </p:animMotion>
                                  </p:childTnLst>
                                </p:cTn>
                              </p:par>
                            </p:childTnLst>
                          </p:cTn>
                        </p:par>
                        <p:par>
                          <p:cTn id="28" fill="hold">
                            <p:stCondLst>
                              <p:cond delay="3500"/>
                            </p:stCondLst>
                            <p:childTnLst>
                              <p:par>
                                <p:cTn id="29" presetID="42" presetClass="path" presetSubtype="0" accel="50000" decel="50000" fill="hold" grpId="0" nodeType="afterEffect">
                                  <p:stCondLst>
                                    <p:cond delay="0"/>
                                  </p:stCondLst>
                                  <p:childTnLst>
                                    <p:animMotion origin="layout" path="M -3.75E-6 -1.85185E-6 L 0.27214 -0.03102 " pathEditMode="relative" rAng="0" ptsTypes="AA">
                                      <p:cBhvr>
                                        <p:cTn id="30" dur="500" fill="hold"/>
                                        <p:tgtEl>
                                          <p:spTgt spid="36"/>
                                        </p:tgtEl>
                                        <p:attrNameLst>
                                          <p:attrName>ppt_x</p:attrName>
                                          <p:attrName>ppt_y</p:attrName>
                                        </p:attrNameLst>
                                      </p:cBhvr>
                                      <p:rCtr x="13607" y="-1551"/>
                                    </p:animMotion>
                                  </p:childTnLst>
                                </p:cTn>
                              </p:par>
                            </p:childTnLst>
                          </p:cTn>
                        </p:par>
                        <p:par>
                          <p:cTn id="31" fill="hold">
                            <p:stCondLst>
                              <p:cond delay="4000"/>
                            </p:stCondLst>
                            <p:childTnLst>
                              <p:par>
                                <p:cTn id="32" presetID="42" presetClass="path" presetSubtype="0" accel="50000" decel="50000" fill="hold" grpId="0" nodeType="afterEffect">
                                  <p:stCondLst>
                                    <p:cond delay="0"/>
                                  </p:stCondLst>
                                  <p:childTnLst>
                                    <p:animMotion origin="layout" path="M -3.33333E-6 -1.85185E-6 L 0.25677 -0.03426 " pathEditMode="relative" rAng="0" ptsTypes="AA">
                                      <p:cBhvr>
                                        <p:cTn id="33" dur="500" fill="hold"/>
                                        <p:tgtEl>
                                          <p:spTgt spid="33"/>
                                        </p:tgtEl>
                                        <p:attrNameLst>
                                          <p:attrName>ppt_x</p:attrName>
                                          <p:attrName>ppt_y</p:attrName>
                                        </p:attrNameLst>
                                      </p:cBhvr>
                                      <p:rCtr x="12839" y="-1713"/>
                                    </p:animMotion>
                                  </p:childTnLst>
                                </p:cTn>
                              </p:par>
                              <p:par>
                                <p:cTn id="34" presetID="10" presetClass="entr" presetSubtype="0" fill="hold" grpId="0" nodeType="withEffect">
                                  <p:stCondLst>
                                    <p:cond delay="100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par>
                                <p:cTn id="40" presetID="10" presetClass="entr" presetSubtype="0" fill="hold" grpId="0" nodeType="withEffect">
                                  <p:stCondLst>
                                    <p:cond delay="200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par>
                                <p:cTn id="43" presetID="10" presetClass="entr" presetSubtype="0" fill="hold" grpId="0" nodeType="withEffect">
                                  <p:stCondLst>
                                    <p:cond delay="200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p:stCondLst>
                              <p:cond delay="6500"/>
                            </p:stCondLst>
                            <p:childTnLst>
                              <p:par>
                                <p:cTn id="47" presetID="1" presetClass="exit" presetSubtype="0" fill="hold" grpId="0" nodeType="afterEffect">
                                  <p:stCondLst>
                                    <p:cond delay="500"/>
                                  </p:stCondLst>
                                  <p:childTnLst>
                                    <p:set>
                                      <p:cBhvr>
                                        <p:cTn id="48" dur="1" fill="hold">
                                          <p:stCondLst>
                                            <p:cond delay="0"/>
                                          </p:stCondLst>
                                        </p:cTn>
                                        <p:tgtEl>
                                          <p:spTgt spid="39"/>
                                        </p:tgtEl>
                                        <p:attrNameLst>
                                          <p:attrName>style.visibility</p:attrName>
                                        </p:attrNameLst>
                                      </p:cBhvr>
                                      <p:to>
                                        <p:strVal val="hidden"/>
                                      </p:to>
                                    </p:set>
                                  </p:childTnLst>
                                </p:cTn>
                              </p:par>
                            </p:childTnLst>
                          </p:cTn>
                        </p:par>
                        <p:par>
                          <p:cTn id="49" fill="hold">
                            <p:stCondLst>
                              <p:cond delay="7000"/>
                            </p:stCondLst>
                            <p:childTnLst>
                              <p:par>
                                <p:cTn id="50" presetID="1" presetClass="entr" presetSubtype="0" fill="hold" nodeType="afterEffect">
                                  <p:stCondLst>
                                    <p:cond delay="500"/>
                                  </p:stCondLst>
                                  <p:childTnLst>
                                    <p:set>
                                      <p:cBhvr>
                                        <p:cTn id="51"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47"/>
                  </p:tgtEl>
                </p:cond>
              </p:nextCondLst>
            </p:seq>
          </p:childTnLst>
        </p:cTn>
      </p:par>
    </p:tnLst>
    <p:bldLst>
      <p:bldP spid="33" grpId="0" animBg="1"/>
      <p:bldP spid="34" grpId="0" animBg="1"/>
      <p:bldP spid="35" grpId="0" animBg="1"/>
      <p:bldP spid="36" grpId="0" animBg="1"/>
      <p:bldP spid="37" grpId="0" animBg="1"/>
      <p:bldP spid="38" grpId="0" animBg="1"/>
      <p:bldP spid="44" grpId="0" animBg="1"/>
      <p:bldP spid="50" grpId="0" animBg="1"/>
      <p:bldP spid="51" grpId="0" animBg="1"/>
      <p:bldP spid="53" grpId="0"/>
      <p:bldP spid="54" grpId="0"/>
      <p:bldP spid="2" grpId="0" animBg="1"/>
      <p:bldP spid="23" grpId="0" animBg="1"/>
      <p:bldP spid="39" grpId="0" animBg="1"/>
      <p:bldP spid="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4943872" y="4241412"/>
            <a:ext cx="3608680" cy="1323439"/>
          </a:xfrm>
          <a:prstGeom prst="rect">
            <a:avLst/>
          </a:prstGeom>
        </p:spPr>
        <p:txBody>
          <a:bodyPr wrap="none">
            <a:spAutoFit/>
          </a:bodyPr>
          <a:lstStyle/>
          <a:p>
            <a:r>
              <a:rPr lang="en-US" sz="8000" dirty="0">
                <a:solidFill>
                  <a:schemeClr val="tx2">
                    <a:lumMod val="50000"/>
                  </a:schemeClr>
                </a:solidFill>
              </a:rPr>
              <a:t>? + ? = 9</a:t>
            </a:r>
            <a:endParaRPr lang="he-IL" sz="8000" dirty="0">
              <a:solidFill>
                <a:schemeClr val="tx2">
                  <a:lumMod val="50000"/>
                </a:schemeClr>
              </a:solidFill>
            </a:endParaRPr>
          </a:p>
        </p:txBody>
      </p:sp>
      <p:pic>
        <p:nvPicPr>
          <p:cNvPr id="10" name="תמונה 9">
            <a:extLst>
              <a:ext uri="{FF2B5EF4-FFF2-40B4-BE49-F238E27FC236}">
                <a16:creationId xmlns:a16="http://schemas.microsoft.com/office/drawing/2014/main" id="{A77D98C8-1FE3-4B55-AE8C-541C5AF9B01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996" t="8700" r="21215"/>
          <a:stretch/>
        </p:blipFill>
        <p:spPr>
          <a:xfrm flipH="1">
            <a:off x="1593986" y="3179423"/>
            <a:ext cx="2476550" cy="3489936"/>
          </a:xfrm>
          <a:prstGeom prst="rect">
            <a:avLst/>
          </a:prstGeom>
        </p:spPr>
      </p:pic>
      <p:sp>
        <p:nvSpPr>
          <p:cNvPr id="13" name="TextBox 8">
            <a:extLst>
              <a:ext uri="{FF2B5EF4-FFF2-40B4-BE49-F238E27FC236}">
                <a16:creationId xmlns:a16="http://schemas.microsoft.com/office/drawing/2014/main" id="{296D9687-CBDF-4704-A831-FC5C7FD681C9}"/>
              </a:ext>
            </a:extLst>
          </p:cNvPr>
          <p:cNvSpPr txBox="1"/>
          <p:nvPr/>
        </p:nvSpPr>
        <p:spPr>
          <a:xfrm>
            <a:off x="2423593" y="6300027"/>
            <a:ext cx="408669"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גַל</a:t>
            </a:r>
          </a:p>
        </p:txBody>
      </p:sp>
      <p:sp>
        <p:nvSpPr>
          <p:cNvPr id="6" name="מוט">
            <a:extLst>
              <a:ext uri="{FF2B5EF4-FFF2-40B4-BE49-F238E27FC236}">
                <a16:creationId xmlns:a16="http://schemas.microsoft.com/office/drawing/2014/main" id="{6D896A8D-CB45-4192-AC54-6E430AC43173}"/>
              </a:ext>
            </a:extLst>
          </p:cNvPr>
          <p:cNvSpPr/>
          <p:nvPr/>
        </p:nvSpPr>
        <p:spPr>
          <a:xfrm>
            <a:off x="4070536" y="2996952"/>
            <a:ext cx="46712" cy="1836000"/>
          </a:xfrm>
          <a:prstGeom prst="roundRect">
            <a:avLst/>
          </a:prstGeom>
          <a:solidFill>
            <a:srgbClr val="3D3D3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8" name="תזכורת">
            <a:extLst>
              <a:ext uri="{FF2B5EF4-FFF2-40B4-BE49-F238E27FC236}">
                <a16:creationId xmlns:a16="http://schemas.microsoft.com/office/drawing/2014/main" id="{F3D09E24-55F0-4893-AC1F-5E8E9EF4090F}"/>
              </a:ext>
            </a:extLst>
          </p:cNvPr>
          <p:cNvSpPr/>
          <p:nvPr/>
        </p:nvSpPr>
        <p:spPr>
          <a:xfrm>
            <a:off x="2423593" y="895437"/>
            <a:ext cx="2886082" cy="210151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77794"/>
          </a:solidFill>
          <a:ln w="57150" cap="rnd">
            <a:solidFill>
              <a:srgbClr val="DE6A93"/>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90488" algn="ctr"/>
            <a:r>
              <a:rPr lang="he-IL" sz="2800" dirty="0">
                <a:solidFill>
                  <a:schemeClr val="bg1"/>
                </a:solidFill>
                <a:latin typeface="Calibri" panose="020F0502020204030204" pitchFamily="34" charset="0"/>
                <a:cs typeface="Calibri" panose="020F0502020204030204" pitchFamily="34" charset="0"/>
              </a:rPr>
              <a:t>9 הוּא מִסְפָּר אִי־זוּגִי כִּי לֹא נִתָן לִכְתֹב אוֹתוֹ כְּתַרְגִיל עִם שְנֵי מְחֻבָּרִים שְלֵמִים שָוִים.</a:t>
            </a:r>
          </a:p>
        </p:txBody>
      </p:sp>
    </p:spTree>
    <p:extLst>
      <p:ext uri="{BB962C8B-B14F-4D97-AF65-F5344CB8AC3E}">
        <p14:creationId xmlns:p14="http://schemas.microsoft.com/office/powerpoint/2010/main" val="811934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עיגול ירוק">
            <a:extLst>
              <a:ext uri="{FF2B5EF4-FFF2-40B4-BE49-F238E27FC236}">
                <a16:creationId xmlns:a16="http://schemas.microsoft.com/office/drawing/2014/main" id="{C27D7B6B-07A6-4C51-8832-792B981C74B0}"/>
              </a:ext>
            </a:extLst>
          </p:cNvPr>
          <p:cNvSpPr/>
          <p:nvPr/>
        </p:nvSpPr>
        <p:spPr>
          <a:xfrm>
            <a:off x="1894503" y="3380744"/>
            <a:ext cx="378042" cy="378042"/>
          </a:xfrm>
          <a:prstGeom prst="ellipse">
            <a:avLst/>
          </a:prstGeom>
          <a:solidFill>
            <a:srgbClr val="8AB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4" name="עיגול כחול">
            <a:extLst>
              <a:ext uri="{FF2B5EF4-FFF2-40B4-BE49-F238E27FC236}">
                <a16:creationId xmlns:a16="http://schemas.microsoft.com/office/drawing/2014/main" id="{4233F7EA-A4E6-47AE-9D2E-2EF7034E18F4}"/>
              </a:ext>
            </a:extLst>
          </p:cNvPr>
          <p:cNvSpPr/>
          <p:nvPr/>
        </p:nvSpPr>
        <p:spPr>
          <a:xfrm>
            <a:off x="2663933" y="3380744"/>
            <a:ext cx="378042" cy="378042"/>
          </a:xfrm>
          <a:prstGeom prst="ellipse">
            <a:avLst/>
          </a:prstGeom>
          <a:solidFill>
            <a:srgbClr val="729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5" name="עיגול אפור">
            <a:extLst>
              <a:ext uri="{FF2B5EF4-FFF2-40B4-BE49-F238E27FC236}">
                <a16:creationId xmlns:a16="http://schemas.microsoft.com/office/drawing/2014/main" id="{3A3F2DE3-9B9B-4DD9-8E80-61D07CE67C07}"/>
              </a:ext>
            </a:extLst>
          </p:cNvPr>
          <p:cNvSpPr/>
          <p:nvPr/>
        </p:nvSpPr>
        <p:spPr>
          <a:xfrm>
            <a:off x="3047117" y="3380744"/>
            <a:ext cx="378042" cy="378042"/>
          </a:xfrm>
          <a:prstGeom prst="ellipse">
            <a:avLst/>
          </a:prstGeom>
          <a:solidFill>
            <a:srgbClr val="3A6BA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6" name="עיגול תכלת">
            <a:extLst>
              <a:ext uri="{FF2B5EF4-FFF2-40B4-BE49-F238E27FC236}">
                <a16:creationId xmlns:a16="http://schemas.microsoft.com/office/drawing/2014/main" id="{52778AC2-2C94-4DE3-A740-95F6B8500653}"/>
              </a:ext>
            </a:extLst>
          </p:cNvPr>
          <p:cNvSpPr/>
          <p:nvPr/>
        </p:nvSpPr>
        <p:spPr>
          <a:xfrm>
            <a:off x="2277687" y="3380744"/>
            <a:ext cx="378042" cy="378042"/>
          </a:xfrm>
          <a:prstGeom prst="ellipse">
            <a:avLst/>
          </a:prstGeom>
          <a:solidFill>
            <a:srgbClr val="6FB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7" name="עיגול אדום">
            <a:extLst>
              <a:ext uri="{FF2B5EF4-FFF2-40B4-BE49-F238E27FC236}">
                <a16:creationId xmlns:a16="http://schemas.microsoft.com/office/drawing/2014/main" id="{4C552B7B-B9C7-410F-A2E6-C0234D19BF3A}"/>
              </a:ext>
            </a:extLst>
          </p:cNvPr>
          <p:cNvSpPr/>
          <p:nvPr/>
        </p:nvSpPr>
        <p:spPr>
          <a:xfrm>
            <a:off x="2261240" y="2703235"/>
            <a:ext cx="378042" cy="378042"/>
          </a:xfrm>
          <a:prstGeom prst="ellipse">
            <a:avLst/>
          </a:prstGeom>
          <a:solidFill>
            <a:srgbClr val="F1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38" name="עיגול כתום">
            <a:extLst>
              <a:ext uri="{FF2B5EF4-FFF2-40B4-BE49-F238E27FC236}">
                <a16:creationId xmlns:a16="http://schemas.microsoft.com/office/drawing/2014/main" id="{45DF29DB-3E1C-4C92-AADE-617F675E099C}"/>
              </a:ext>
            </a:extLst>
          </p:cNvPr>
          <p:cNvSpPr/>
          <p:nvPr/>
        </p:nvSpPr>
        <p:spPr>
          <a:xfrm>
            <a:off x="2650493" y="2703836"/>
            <a:ext cx="378042" cy="378042"/>
          </a:xfrm>
          <a:prstGeom prst="ellipse">
            <a:avLst/>
          </a:prstGeom>
          <a:solidFill>
            <a:srgbClr val="F79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44" name="עיגול ורוד-סגול">
            <a:extLst>
              <a:ext uri="{FF2B5EF4-FFF2-40B4-BE49-F238E27FC236}">
                <a16:creationId xmlns:a16="http://schemas.microsoft.com/office/drawing/2014/main" id="{25C6C450-B611-4903-A8E4-84FCB47DD29B}"/>
              </a:ext>
            </a:extLst>
          </p:cNvPr>
          <p:cNvSpPr/>
          <p:nvPr/>
        </p:nvSpPr>
        <p:spPr>
          <a:xfrm>
            <a:off x="2466881" y="3038967"/>
            <a:ext cx="378042" cy="378042"/>
          </a:xfrm>
          <a:prstGeom prst="ellipse">
            <a:avLst/>
          </a:prstGeom>
          <a:solidFill>
            <a:srgbClr val="D47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0" name="עיגול ורוד">
            <a:extLst>
              <a:ext uri="{FF2B5EF4-FFF2-40B4-BE49-F238E27FC236}">
                <a16:creationId xmlns:a16="http://schemas.microsoft.com/office/drawing/2014/main" id="{C1BEC16B-AC69-4D38-A6AF-4CD3D2C14BD8}"/>
              </a:ext>
            </a:extLst>
          </p:cNvPr>
          <p:cNvSpPr/>
          <p:nvPr/>
        </p:nvSpPr>
        <p:spPr>
          <a:xfrm>
            <a:off x="2850168" y="3046262"/>
            <a:ext cx="378042" cy="378042"/>
          </a:xfrm>
          <a:prstGeom prst="ellipse">
            <a:avLst/>
          </a:prstGeom>
          <a:solidFill>
            <a:srgbClr val="E3729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sp>
        <p:nvSpPr>
          <p:cNvPr id="51" name="עיגול סגול">
            <a:extLst>
              <a:ext uri="{FF2B5EF4-FFF2-40B4-BE49-F238E27FC236}">
                <a16:creationId xmlns:a16="http://schemas.microsoft.com/office/drawing/2014/main" id="{568DD721-84D2-46F1-8450-A3BC9BF36246}"/>
              </a:ext>
            </a:extLst>
          </p:cNvPr>
          <p:cNvSpPr/>
          <p:nvPr/>
        </p:nvSpPr>
        <p:spPr>
          <a:xfrm>
            <a:off x="2081982" y="3046262"/>
            <a:ext cx="378042" cy="378042"/>
          </a:xfrm>
          <a:prstGeom prst="ellipse">
            <a:avLst/>
          </a:prstGeom>
          <a:solidFill>
            <a:srgbClr val="AA85C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graphicFrame>
        <p:nvGraphicFramePr>
          <p:cNvPr id="14" name="מלבן אפור 5 - ימין">
            <a:extLst>
              <a:ext uri="{FF2B5EF4-FFF2-40B4-BE49-F238E27FC236}">
                <a16:creationId xmlns:a16="http://schemas.microsoft.com/office/drawing/2014/main" id="{8910DA61-05A8-4458-994E-9C4595D9824A}"/>
              </a:ext>
            </a:extLst>
          </p:cNvPr>
          <p:cNvGraphicFramePr>
            <a:graphicFrameLocks noGrp="1"/>
          </p:cNvGraphicFramePr>
          <p:nvPr>
            <p:extLst>
              <p:ext uri="{D42A27DB-BD31-4B8C-83A1-F6EECF244321}">
                <p14:modId xmlns:p14="http://schemas.microsoft.com/office/powerpoint/2010/main" val="2367366893"/>
              </p:ext>
            </p:extLst>
          </p:nvPr>
        </p:nvGraphicFramePr>
        <p:xfrm>
          <a:off x="7214833" y="2447816"/>
          <a:ext cx="556413" cy="1182302"/>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2">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24" name="מלבן אפור 4">
            <a:extLst>
              <a:ext uri="{FF2B5EF4-FFF2-40B4-BE49-F238E27FC236}">
                <a16:creationId xmlns:a16="http://schemas.microsoft.com/office/drawing/2014/main" id="{A26329C2-90DC-4803-A51C-C33436EB0B44}"/>
              </a:ext>
            </a:extLst>
          </p:cNvPr>
          <p:cNvGraphicFramePr>
            <a:graphicFrameLocks noGrp="1"/>
          </p:cNvGraphicFramePr>
          <p:nvPr>
            <p:extLst>
              <p:ext uri="{D42A27DB-BD31-4B8C-83A1-F6EECF244321}">
                <p14:modId xmlns:p14="http://schemas.microsoft.com/office/powerpoint/2010/main" val="1354393774"/>
              </p:ext>
            </p:extLst>
          </p:nvPr>
        </p:nvGraphicFramePr>
        <p:xfrm>
          <a:off x="6612600" y="2447817"/>
          <a:ext cx="556413" cy="1182300"/>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0">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25" name="מלבן אפור 3">
            <a:extLst>
              <a:ext uri="{FF2B5EF4-FFF2-40B4-BE49-F238E27FC236}">
                <a16:creationId xmlns:a16="http://schemas.microsoft.com/office/drawing/2014/main" id="{9488125C-DF33-4011-991C-CD5F97D7724C}"/>
              </a:ext>
            </a:extLst>
          </p:cNvPr>
          <p:cNvGraphicFramePr>
            <a:graphicFrameLocks noGrp="1"/>
          </p:cNvGraphicFramePr>
          <p:nvPr>
            <p:extLst>
              <p:ext uri="{D42A27DB-BD31-4B8C-83A1-F6EECF244321}">
                <p14:modId xmlns:p14="http://schemas.microsoft.com/office/powerpoint/2010/main" val="2421840180"/>
              </p:ext>
            </p:extLst>
          </p:nvPr>
        </p:nvGraphicFramePr>
        <p:xfrm>
          <a:off x="6010366" y="2447817"/>
          <a:ext cx="556413" cy="1182300"/>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0">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26" name="מלבן אפור 2">
            <a:extLst>
              <a:ext uri="{FF2B5EF4-FFF2-40B4-BE49-F238E27FC236}">
                <a16:creationId xmlns:a16="http://schemas.microsoft.com/office/drawing/2014/main" id="{16D11134-F03D-496D-8FB7-3859697298B4}"/>
              </a:ext>
            </a:extLst>
          </p:cNvPr>
          <p:cNvGraphicFramePr>
            <a:graphicFrameLocks noGrp="1"/>
          </p:cNvGraphicFramePr>
          <p:nvPr>
            <p:extLst>
              <p:ext uri="{D42A27DB-BD31-4B8C-83A1-F6EECF244321}">
                <p14:modId xmlns:p14="http://schemas.microsoft.com/office/powerpoint/2010/main" val="2801317423"/>
              </p:ext>
            </p:extLst>
          </p:nvPr>
        </p:nvGraphicFramePr>
        <p:xfrm>
          <a:off x="5408133" y="2447817"/>
          <a:ext cx="556413" cy="1182300"/>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0">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27" name="מלבן אפור 1 - שמאל">
            <a:extLst>
              <a:ext uri="{FF2B5EF4-FFF2-40B4-BE49-F238E27FC236}">
                <a16:creationId xmlns:a16="http://schemas.microsoft.com/office/drawing/2014/main" id="{5C671E1B-DDDC-4307-9508-C2FBC65B5C47}"/>
              </a:ext>
            </a:extLst>
          </p:cNvPr>
          <p:cNvGraphicFramePr>
            <a:graphicFrameLocks noGrp="1"/>
          </p:cNvGraphicFramePr>
          <p:nvPr>
            <p:extLst>
              <p:ext uri="{D42A27DB-BD31-4B8C-83A1-F6EECF244321}">
                <p14:modId xmlns:p14="http://schemas.microsoft.com/office/powerpoint/2010/main" val="2122381682"/>
              </p:ext>
            </p:extLst>
          </p:nvPr>
        </p:nvGraphicFramePr>
        <p:xfrm>
          <a:off x="4805899" y="2447817"/>
          <a:ext cx="556413" cy="1182300"/>
        </p:xfrm>
        <a:graphic>
          <a:graphicData uri="http://schemas.openxmlformats.org/drawingml/2006/table">
            <a:tbl>
              <a:tblPr rtl="1" firstRow="1" bandRow="1">
                <a:tableStyleId>{073A0DAA-6AF3-43AB-8588-CEC1D06C72B9}</a:tableStyleId>
              </a:tblPr>
              <a:tblGrid>
                <a:gridCol w="556413">
                  <a:extLst>
                    <a:ext uri="{9D8B030D-6E8A-4147-A177-3AD203B41FA5}">
                      <a16:colId xmlns:a16="http://schemas.microsoft.com/office/drawing/2014/main" val="1190811903"/>
                    </a:ext>
                  </a:extLst>
                </a:gridCol>
              </a:tblGrid>
              <a:tr h="1182300">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sp>
        <p:nvSpPr>
          <p:cNvPr id="53" name="2.5 - ימין">
            <a:extLst>
              <a:ext uri="{FF2B5EF4-FFF2-40B4-BE49-F238E27FC236}">
                <a16:creationId xmlns:a16="http://schemas.microsoft.com/office/drawing/2014/main" id="{4457F978-5F35-4338-9833-E04AC2A4BDE6}"/>
              </a:ext>
            </a:extLst>
          </p:cNvPr>
          <p:cNvSpPr txBox="1"/>
          <p:nvPr/>
        </p:nvSpPr>
        <p:spPr>
          <a:xfrm>
            <a:off x="7354437" y="3689463"/>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2</a:t>
            </a:r>
          </a:p>
        </p:txBody>
      </p:sp>
      <p:sp>
        <p:nvSpPr>
          <p:cNvPr id="28" name="2.4">
            <a:extLst>
              <a:ext uri="{FF2B5EF4-FFF2-40B4-BE49-F238E27FC236}">
                <a16:creationId xmlns:a16="http://schemas.microsoft.com/office/drawing/2014/main" id="{44DD0AF6-8893-42F0-8E04-DC6F0CF92EB5}"/>
              </a:ext>
            </a:extLst>
          </p:cNvPr>
          <p:cNvSpPr txBox="1"/>
          <p:nvPr/>
        </p:nvSpPr>
        <p:spPr>
          <a:xfrm>
            <a:off x="6752204" y="3689463"/>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2</a:t>
            </a:r>
          </a:p>
        </p:txBody>
      </p:sp>
      <p:sp>
        <p:nvSpPr>
          <p:cNvPr id="29" name="2.3">
            <a:extLst>
              <a:ext uri="{FF2B5EF4-FFF2-40B4-BE49-F238E27FC236}">
                <a16:creationId xmlns:a16="http://schemas.microsoft.com/office/drawing/2014/main" id="{5098ABD7-11F0-44D0-A57E-5AC0CFC74622}"/>
              </a:ext>
            </a:extLst>
          </p:cNvPr>
          <p:cNvSpPr txBox="1"/>
          <p:nvPr/>
        </p:nvSpPr>
        <p:spPr>
          <a:xfrm>
            <a:off x="6149970" y="3689463"/>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2</a:t>
            </a:r>
          </a:p>
        </p:txBody>
      </p:sp>
      <p:sp>
        <p:nvSpPr>
          <p:cNvPr id="30" name="2.2">
            <a:extLst>
              <a:ext uri="{FF2B5EF4-FFF2-40B4-BE49-F238E27FC236}">
                <a16:creationId xmlns:a16="http://schemas.microsoft.com/office/drawing/2014/main" id="{9831DF2F-578F-40DA-886F-FA97421CEB64}"/>
              </a:ext>
            </a:extLst>
          </p:cNvPr>
          <p:cNvSpPr txBox="1"/>
          <p:nvPr/>
        </p:nvSpPr>
        <p:spPr>
          <a:xfrm>
            <a:off x="5547737" y="3689463"/>
            <a:ext cx="277205" cy="507831"/>
          </a:xfrm>
          <a:prstGeom prst="rect">
            <a:avLst/>
          </a:prstGeom>
          <a:noFill/>
        </p:spPr>
        <p:txBody>
          <a:bodyPr wrap="square" rtlCol="1">
            <a:spAutoFit/>
          </a:bodyPr>
          <a:lstStyle/>
          <a:p>
            <a:r>
              <a:rPr lang="he-IL" sz="2700" dirty="0">
                <a:solidFill>
                  <a:srgbClr val="6FBCD1"/>
                </a:solidFill>
                <a:latin typeface="Calibri" panose="020F0502020204030204" pitchFamily="34" charset="0"/>
                <a:cs typeface="Calibri" panose="020F0502020204030204" pitchFamily="34" charset="0"/>
              </a:rPr>
              <a:t>2</a:t>
            </a:r>
          </a:p>
        </p:txBody>
      </p:sp>
      <p:sp>
        <p:nvSpPr>
          <p:cNvPr id="31" name="2.1 - שמאל">
            <a:extLst>
              <a:ext uri="{FF2B5EF4-FFF2-40B4-BE49-F238E27FC236}">
                <a16:creationId xmlns:a16="http://schemas.microsoft.com/office/drawing/2014/main" id="{15B80838-B5B4-407A-A109-FF9511CDCC49}"/>
              </a:ext>
            </a:extLst>
          </p:cNvPr>
          <p:cNvSpPr txBox="1"/>
          <p:nvPr/>
        </p:nvSpPr>
        <p:spPr>
          <a:xfrm>
            <a:off x="4945503" y="3689463"/>
            <a:ext cx="277205" cy="507831"/>
          </a:xfrm>
          <a:prstGeom prst="rect">
            <a:avLst/>
          </a:prstGeom>
          <a:noFill/>
        </p:spPr>
        <p:txBody>
          <a:bodyPr wrap="square" rtlCol="1">
            <a:spAutoFit/>
          </a:bodyPr>
          <a:lstStyle/>
          <a:p>
            <a:pPr algn="l" rtl="0"/>
            <a:r>
              <a:rPr lang="he-IL" sz="2700" dirty="0">
                <a:solidFill>
                  <a:srgbClr val="6FBCD1"/>
                </a:solidFill>
                <a:latin typeface="Calibri" panose="020F0502020204030204" pitchFamily="34" charset="0"/>
                <a:cs typeface="Calibri" panose="020F0502020204030204" pitchFamily="34" charset="0"/>
              </a:rPr>
              <a:t>1</a:t>
            </a:r>
          </a:p>
        </p:txBody>
      </p:sp>
      <p:pic>
        <p:nvPicPr>
          <p:cNvPr id="39" name="תמונה 38">
            <a:extLst>
              <a:ext uri="{FF2B5EF4-FFF2-40B4-BE49-F238E27FC236}">
                <a16:creationId xmlns:a16="http://schemas.microsoft.com/office/drawing/2014/main" id="{601917C2-5E7C-4830-BC25-C3B81DD3901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056440" y="3140968"/>
            <a:ext cx="2284438" cy="3360579"/>
          </a:xfrm>
          <a:prstGeom prst="rect">
            <a:avLst/>
          </a:prstGeom>
        </p:spPr>
      </p:pic>
      <p:sp>
        <p:nvSpPr>
          <p:cNvPr id="46" name="בועית דיבור - בת">
            <a:extLst>
              <a:ext uri="{FF2B5EF4-FFF2-40B4-BE49-F238E27FC236}">
                <a16:creationId xmlns:a16="http://schemas.microsoft.com/office/drawing/2014/main" id="{3ECA6EBA-C069-43EC-AAE6-BA79D208E1B7}"/>
              </a:ext>
            </a:extLst>
          </p:cNvPr>
          <p:cNvSpPr/>
          <p:nvPr/>
        </p:nvSpPr>
        <p:spPr>
          <a:xfrm flipH="1">
            <a:off x="8693885" y="557970"/>
            <a:ext cx="3004318" cy="2582998"/>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אֲנִי נִסִיתִי לְסַדֵר </a:t>
            </a:r>
          </a:p>
          <a:p>
            <a:pPr algn="ctr"/>
            <a:r>
              <a:rPr lang="he-IL" sz="2800" dirty="0">
                <a:solidFill>
                  <a:schemeClr val="bg1"/>
                </a:solidFill>
                <a:latin typeface="Calibri" panose="020F0502020204030204" pitchFamily="34" charset="0"/>
                <a:cs typeface="Calibri" panose="020F0502020204030204" pitchFamily="34" charset="0"/>
              </a:rPr>
              <a:t>אֶת 9 בְּזוּגוֹת.</a:t>
            </a:r>
          </a:p>
        </p:txBody>
      </p:sp>
      <p:grpSp>
        <p:nvGrpSpPr>
          <p:cNvPr id="3" name="קבוצה 2">
            <a:extLst>
              <a:ext uri="{FF2B5EF4-FFF2-40B4-BE49-F238E27FC236}">
                <a16:creationId xmlns:a16="http://schemas.microsoft.com/office/drawing/2014/main" id="{40A627F6-A5E5-43A6-A68F-D37617A7FFBB}"/>
              </a:ext>
            </a:extLst>
          </p:cNvPr>
          <p:cNvGrpSpPr/>
          <p:nvPr/>
        </p:nvGrpSpPr>
        <p:grpSpPr>
          <a:xfrm>
            <a:off x="8920705" y="815648"/>
            <a:ext cx="2592287" cy="3504597"/>
            <a:chOff x="5577193" y="3098219"/>
            <a:chExt cx="2592287" cy="3504597"/>
          </a:xfrm>
        </p:grpSpPr>
        <p:sp>
          <p:nvSpPr>
            <p:cNvPr id="45" name="תזכורת">
              <a:extLst>
                <a:ext uri="{FF2B5EF4-FFF2-40B4-BE49-F238E27FC236}">
                  <a16:creationId xmlns:a16="http://schemas.microsoft.com/office/drawing/2014/main" id="{307888DF-AC60-44EC-9FB5-ECBDF8DFC21D}"/>
                </a:ext>
              </a:extLst>
            </p:cNvPr>
            <p:cNvSpPr/>
            <p:nvPr/>
          </p:nvSpPr>
          <p:spPr>
            <a:xfrm>
              <a:off x="5577193" y="3098219"/>
              <a:ext cx="2592287" cy="188758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77794"/>
            </a:solidFill>
            <a:ln w="57150" cap="rnd">
              <a:solidFill>
                <a:srgbClr val="DE6A93"/>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90488" algn="ctr"/>
              <a:r>
                <a:rPr lang="he-IL" sz="2800" dirty="0">
                  <a:solidFill>
                    <a:schemeClr val="bg1"/>
                  </a:solidFill>
                  <a:latin typeface="Calibri" panose="020F0502020204030204" pitchFamily="34" charset="0"/>
                  <a:cs typeface="Calibri" panose="020F0502020204030204" pitchFamily="34" charset="0"/>
                </a:rPr>
                <a:t>9 הוּא מִסְפָּר אִי־זוּגִי כִּי לֹא נִתָן לְסַדֵר </a:t>
              </a:r>
            </a:p>
            <a:p>
              <a:pPr marL="90488" algn="ctr"/>
              <a:r>
                <a:rPr lang="he-IL" sz="2800" dirty="0">
                  <a:solidFill>
                    <a:schemeClr val="bg1"/>
                  </a:solidFill>
                  <a:latin typeface="Calibri" panose="020F0502020204030204" pitchFamily="34" charset="0"/>
                  <a:cs typeface="Calibri" panose="020F0502020204030204" pitchFamily="34" charset="0"/>
                </a:rPr>
                <a:t>אוֹתוֹ בְּזוּגוֹת. </a:t>
              </a:r>
            </a:p>
          </p:txBody>
        </p:sp>
        <p:sp>
          <p:nvSpPr>
            <p:cNvPr id="41" name="מוט">
              <a:extLst>
                <a:ext uri="{FF2B5EF4-FFF2-40B4-BE49-F238E27FC236}">
                  <a16:creationId xmlns:a16="http://schemas.microsoft.com/office/drawing/2014/main" id="{AF03EF46-D47B-47C5-A4DA-27DA7D3C063A}"/>
                </a:ext>
              </a:extLst>
            </p:cNvPr>
            <p:cNvSpPr/>
            <p:nvPr/>
          </p:nvSpPr>
          <p:spPr>
            <a:xfrm>
              <a:off x="6873336" y="5014865"/>
              <a:ext cx="81713" cy="1587951"/>
            </a:xfrm>
            <a:prstGeom prst="roundRect">
              <a:avLst/>
            </a:prstGeom>
            <a:solidFill>
              <a:srgbClr val="3D3D3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sz="1350"/>
            </a:p>
          </p:txBody>
        </p:sp>
      </p:grpSp>
      <p:sp>
        <p:nvSpPr>
          <p:cNvPr id="47" name="לחצו עלי">
            <a:extLst>
              <a:ext uri="{FF2B5EF4-FFF2-40B4-BE49-F238E27FC236}">
                <a16:creationId xmlns:a16="http://schemas.microsoft.com/office/drawing/2014/main" id="{8B629BFE-EC4C-404E-A7F2-46185F5BB73C}"/>
              </a:ext>
            </a:extLst>
          </p:cNvPr>
          <p:cNvSpPr/>
          <p:nvPr/>
        </p:nvSpPr>
        <p:spPr>
          <a:xfrm>
            <a:off x="3964536" y="490363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p>
        </p:txBody>
      </p:sp>
      <p:sp>
        <p:nvSpPr>
          <p:cNvPr id="42" name="רותם">
            <a:extLst>
              <a:ext uri="{FF2B5EF4-FFF2-40B4-BE49-F238E27FC236}">
                <a16:creationId xmlns:a16="http://schemas.microsoft.com/office/drawing/2014/main" id="{7445508E-094A-4AE0-A84B-2F013416744E}"/>
              </a:ext>
            </a:extLst>
          </p:cNvPr>
          <p:cNvSpPr txBox="1"/>
          <p:nvPr/>
        </p:nvSpPr>
        <p:spPr>
          <a:xfrm>
            <a:off x="10929292" y="6419616"/>
            <a:ext cx="538733" cy="300082"/>
          </a:xfrm>
          <a:prstGeom prst="rect">
            <a:avLst/>
          </a:prstGeom>
          <a:noFill/>
        </p:spPr>
        <p:txBody>
          <a:bodyPr wrap="square" rtlCol="1">
            <a:spAutoFit/>
          </a:bodyPr>
          <a:lstStyle/>
          <a:p>
            <a:pPr algn="ctr"/>
            <a:r>
              <a:rPr lang="he-IL" sz="1350" dirty="0">
                <a:latin typeface="Calibri" panose="020F0502020204030204" pitchFamily="34" charset="0"/>
                <a:cs typeface="Calibri" panose="020F0502020204030204" pitchFamily="34" charset="0"/>
              </a:rPr>
              <a:t>רֹתֶם</a:t>
            </a:r>
          </a:p>
        </p:txBody>
      </p:sp>
    </p:spTree>
    <p:extLst>
      <p:ext uri="{BB962C8B-B14F-4D97-AF65-F5344CB8AC3E}">
        <p14:creationId xmlns:p14="http://schemas.microsoft.com/office/powerpoint/2010/main" val="41661204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hidden"/>
                                      </p:to>
                                    </p:set>
                                  </p:childTnLst>
                                </p:cTn>
                              </p:par>
                              <p:par>
                                <p:cTn id="7" presetID="42" presetClass="path" presetSubtype="0" accel="50000" decel="50000" fill="hold" grpId="0" nodeType="withEffect">
                                  <p:stCondLst>
                                    <p:cond delay="250"/>
                                  </p:stCondLst>
                                  <p:childTnLst>
                                    <p:animMotion origin="layout" path="M -2.70833E-6 -0.0007 L 0.38633 -0.02755 " pathEditMode="relative" rAng="0" ptsTypes="AA">
                                      <p:cBhvr>
                                        <p:cTn id="8" dur="1000" fill="hold"/>
                                        <p:tgtEl>
                                          <p:spTgt spid="38"/>
                                        </p:tgtEl>
                                        <p:attrNameLst>
                                          <p:attrName>ppt_x</p:attrName>
                                          <p:attrName>ppt_y</p:attrName>
                                        </p:attrNameLst>
                                      </p:cBhvr>
                                      <p:rCtr x="19310" y="-1343"/>
                                    </p:animMotion>
                                  </p:childTnLst>
                                </p:cTn>
                              </p:par>
                              <p:par>
                                <p:cTn id="9" presetID="42" presetClass="path" presetSubtype="0" accel="50000" decel="50000" fill="hold" grpId="0" nodeType="withEffect">
                                  <p:stCondLst>
                                    <p:cond delay="250"/>
                                  </p:stCondLst>
                                  <p:childTnLst>
                                    <p:animMotion origin="layout" path="M -1.45833E-6 7.40741E-7 L 0.41719 0.0625 " pathEditMode="relative" rAng="0" ptsTypes="AA">
                                      <p:cBhvr>
                                        <p:cTn id="10" dur="1000" fill="hold"/>
                                        <p:tgtEl>
                                          <p:spTgt spid="37"/>
                                        </p:tgtEl>
                                        <p:attrNameLst>
                                          <p:attrName>ppt_x</p:attrName>
                                          <p:attrName>ppt_y</p:attrName>
                                        </p:attrNameLst>
                                      </p:cBhvr>
                                      <p:rCtr x="20859" y="3125"/>
                                    </p:animMotion>
                                  </p:childTnLst>
                                </p:cTn>
                              </p:par>
                            </p:childTnLst>
                          </p:cTn>
                        </p:par>
                        <p:par>
                          <p:cTn id="11" fill="hold">
                            <p:stCondLst>
                              <p:cond delay="1250"/>
                            </p:stCondLst>
                            <p:childTnLst>
                              <p:par>
                                <p:cTn id="12" presetID="22" presetClass="entr" presetSubtype="4" fill="hold" nodeType="afterEffect">
                                  <p:stCondLst>
                                    <p:cond delay="50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p:stCondLst>
                              <p:cond delay="2250"/>
                            </p:stCondLst>
                            <p:childTnLst>
                              <p:par>
                                <p:cTn id="16" presetID="10" presetClass="entr" presetSubtype="0"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42" presetClass="path" presetSubtype="0" accel="50000" decel="50000" fill="hold" grpId="0" nodeType="withEffect">
                                  <p:stCondLst>
                                    <p:cond delay="0"/>
                                  </p:stCondLst>
                                  <p:childTnLst>
                                    <p:animMotion origin="layout" path="M 1.25E-6 7.40741E-7 L 0.31432 -0.07755 " pathEditMode="relative" rAng="0" ptsTypes="AA">
                                      <p:cBhvr>
                                        <p:cTn id="20" dur="1000" fill="hold"/>
                                        <p:tgtEl>
                                          <p:spTgt spid="50"/>
                                        </p:tgtEl>
                                        <p:attrNameLst>
                                          <p:attrName>ppt_x</p:attrName>
                                          <p:attrName>ppt_y</p:attrName>
                                        </p:attrNameLst>
                                      </p:cBhvr>
                                      <p:rCtr x="15716" y="-3889"/>
                                    </p:animMotion>
                                  </p:childTnLst>
                                </p:cTn>
                              </p:par>
                              <p:par>
                                <p:cTn id="21" presetID="42" presetClass="path" presetSubtype="0" accel="50000" decel="50000" fill="hold" grpId="0" nodeType="withEffect">
                                  <p:stCondLst>
                                    <p:cond delay="0"/>
                                  </p:stCondLst>
                                  <p:childTnLst>
                                    <p:animMotion origin="layout" path="M -0.00091 -0.00185 L 0.34713 0.00834 " pathEditMode="relative" rAng="0" ptsTypes="AA">
                                      <p:cBhvr>
                                        <p:cTn id="22" dur="1000" fill="hold"/>
                                        <p:tgtEl>
                                          <p:spTgt spid="44"/>
                                        </p:tgtEl>
                                        <p:attrNameLst>
                                          <p:attrName>ppt_x</p:attrName>
                                          <p:attrName>ppt_y</p:attrName>
                                        </p:attrNameLst>
                                      </p:cBhvr>
                                      <p:rCtr x="17396" y="509"/>
                                    </p:animMotion>
                                  </p:childTnLst>
                                </p:cTn>
                              </p:par>
                            </p:childTnLst>
                          </p:cTn>
                        </p:par>
                        <p:par>
                          <p:cTn id="23" fill="hold">
                            <p:stCondLst>
                              <p:cond delay="3250"/>
                            </p:stCondLst>
                            <p:childTnLst>
                              <p:par>
                                <p:cTn id="24" presetID="22" presetClass="entr" presetSubtype="4" fill="hold" nodeType="afterEffect">
                                  <p:stCondLst>
                                    <p:cond delay="50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childTnLst>
                          </p:cTn>
                        </p:par>
                        <p:par>
                          <p:cTn id="27" fill="hold">
                            <p:stCondLst>
                              <p:cond delay="4250"/>
                            </p:stCondLst>
                            <p:childTnLst>
                              <p:par>
                                <p:cTn id="28" presetID="10"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42" presetClass="path" presetSubtype="0" accel="50000" decel="50000" fill="hold" grpId="0" nodeType="withEffect">
                                  <p:stCondLst>
                                    <p:cond delay="250"/>
                                  </p:stCondLst>
                                  <p:childTnLst>
                                    <p:animMotion origin="layout" path="M 2.08333E-6 7.40741E-7 L 0.32643 -0.0662 " pathEditMode="relative" rAng="0" ptsTypes="AA">
                                      <p:cBhvr>
                                        <p:cTn id="32" dur="1000" fill="hold"/>
                                        <p:tgtEl>
                                          <p:spTgt spid="51"/>
                                        </p:tgtEl>
                                        <p:attrNameLst>
                                          <p:attrName>ppt_x</p:attrName>
                                          <p:attrName>ppt_y</p:attrName>
                                        </p:attrNameLst>
                                      </p:cBhvr>
                                      <p:rCtr x="16315" y="-3310"/>
                                    </p:animMotion>
                                  </p:childTnLst>
                                </p:cTn>
                              </p:par>
                              <p:par>
                                <p:cTn id="33" presetID="42" presetClass="path" presetSubtype="0" accel="50000" decel="50000" fill="hold" grpId="0" nodeType="withEffect">
                                  <p:stCondLst>
                                    <p:cond delay="250"/>
                                  </p:stCondLst>
                                  <p:childTnLst>
                                    <p:animMotion origin="layout" path="M 0.00105 -0.00162 L 0.24766 -0.04166 " pathEditMode="relative" rAng="0" ptsTypes="AA">
                                      <p:cBhvr>
                                        <p:cTn id="34" dur="1000" fill="hold"/>
                                        <p:tgtEl>
                                          <p:spTgt spid="35"/>
                                        </p:tgtEl>
                                        <p:attrNameLst>
                                          <p:attrName>ppt_x</p:attrName>
                                          <p:attrName>ppt_y</p:attrName>
                                        </p:attrNameLst>
                                      </p:cBhvr>
                                      <p:rCtr x="12331" y="-2014"/>
                                    </p:animMotion>
                                  </p:childTnLst>
                                </p:cTn>
                              </p:par>
                            </p:childTnLst>
                          </p:cTn>
                        </p:par>
                        <p:par>
                          <p:cTn id="35" fill="hold">
                            <p:stCondLst>
                              <p:cond delay="5500"/>
                            </p:stCondLst>
                            <p:childTnLst>
                              <p:par>
                                <p:cTn id="36" presetID="22" presetClass="entr" presetSubtype="4" fill="hold" nodeType="afterEffect">
                                  <p:stCondLst>
                                    <p:cond delay="50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500"/>
                                        <p:tgtEl>
                                          <p:spTgt spid="25"/>
                                        </p:tgtEl>
                                      </p:cBhvr>
                                    </p:animEffect>
                                  </p:childTnLst>
                                </p:cTn>
                              </p:par>
                            </p:childTnLst>
                          </p:cTn>
                        </p:par>
                        <p:par>
                          <p:cTn id="39" fill="hold">
                            <p:stCondLst>
                              <p:cond delay="6500"/>
                            </p:stCondLst>
                            <p:childTnLst>
                              <p:par>
                                <p:cTn id="40" presetID="10"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par>
                                <p:cTn id="43" presetID="42" presetClass="path" presetSubtype="0" accel="50000" decel="50000" fill="hold" grpId="0" nodeType="withEffect">
                                  <p:stCondLst>
                                    <p:cond delay="250"/>
                                  </p:stCondLst>
                                  <p:childTnLst>
                                    <p:animMotion origin="layout" path="M 0.00196 -0.00486 L 0.22969 -0.12569 " pathEditMode="relative" rAng="0" ptsTypes="AA">
                                      <p:cBhvr>
                                        <p:cTn id="44" dur="1000" fill="hold"/>
                                        <p:tgtEl>
                                          <p:spTgt spid="34"/>
                                        </p:tgtEl>
                                        <p:attrNameLst>
                                          <p:attrName>ppt_x</p:attrName>
                                          <p:attrName>ppt_y</p:attrName>
                                        </p:attrNameLst>
                                      </p:cBhvr>
                                      <p:rCtr x="11380" y="-6042"/>
                                    </p:animMotion>
                                  </p:childTnLst>
                                </p:cTn>
                              </p:par>
                              <p:par>
                                <p:cTn id="45" presetID="42" presetClass="path" presetSubtype="0" accel="50000" decel="50000" fill="hold" grpId="0" nodeType="withEffect">
                                  <p:stCondLst>
                                    <p:cond delay="250"/>
                                  </p:stCondLst>
                                  <p:childTnLst>
                                    <p:animMotion origin="layout" path="M -3.75E-6 0.00695 L 0.26224 -0.04166 " pathEditMode="relative" rAng="0" ptsTypes="AA">
                                      <p:cBhvr>
                                        <p:cTn id="46" dur="1000" fill="hold"/>
                                        <p:tgtEl>
                                          <p:spTgt spid="36"/>
                                        </p:tgtEl>
                                        <p:attrNameLst>
                                          <p:attrName>ppt_x</p:attrName>
                                          <p:attrName>ppt_y</p:attrName>
                                        </p:attrNameLst>
                                      </p:cBhvr>
                                      <p:rCtr x="13112" y="-2431"/>
                                    </p:animMotion>
                                  </p:childTnLst>
                                </p:cTn>
                              </p:par>
                            </p:childTnLst>
                          </p:cTn>
                        </p:par>
                        <p:par>
                          <p:cTn id="47" fill="hold">
                            <p:stCondLst>
                              <p:cond delay="7750"/>
                            </p:stCondLst>
                            <p:childTnLst>
                              <p:par>
                                <p:cTn id="48" presetID="22" presetClass="entr" presetSubtype="4" fill="hold" nodeType="after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down)">
                                      <p:cBhvr>
                                        <p:cTn id="50" dur="500"/>
                                        <p:tgtEl>
                                          <p:spTgt spid="26"/>
                                        </p:tgtEl>
                                      </p:cBhvr>
                                    </p:animEffect>
                                  </p:childTnLst>
                                </p:cTn>
                              </p:par>
                            </p:childTnLst>
                          </p:cTn>
                        </p:par>
                        <p:par>
                          <p:cTn id="51" fill="hold">
                            <p:stCondLst>
                              <p:cond delay="8750"/>
                            </p:stCondLst>
                            <p:childTnLst>
                              <p:par>
                                <p:cTn id="52" presetID="10"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par>
                          <p:cTn id="55" fill="hold">
                            <p:stCondLst>
                              <p:cond delay="9250"/>
                            </p:stCondLst>
                            <p:childTnLst>
                              <p:par>
                                <p:cTn id="56" presetID="42" presetClass="path" presetSubtype="0" accel="50000" decel="50000" fill="hold" grpId="0" nodeType="afterEffect">
                                  <p:stCondLst>
                                    <p:cond delay="250"/>
                                  </p:stCondLst>
                                  <p:childTnLst>
                                    <p:animMotion origin="layout" path="M -3.33333E-6 -1.85185E-6 L 0.24649 -0.12569 " pathEditMode="relative" rAng="0" ptsTypes="AA">
                                      <p:cBhvr>
                                        <p:cTn id="57" dur="1000" fill="hold"/>
                                        <p:tgtEl>
                                          <p:spTgt spid="33"/>
                                        </p:tgtEl>
                                        <p:attrNameLst>
                                          <p:attrName>ppt_x</p:attrName>
                                          <p:attrName>ppt_y</p:attrName>
                                        </p:attrNameLst>
                                      </p:cBhvr>
                                      <p:rCtr x="12318" y="-6296"/>
                                    </p:animMotion>
                                  </p:childTnLst>
                                </p:cTn>
                              </p:par>
                            </p:childTnLst>
                          </p:cTn>
                        </p:par>
                        <p:par>
                          <p:cTn id="58" fill="hold">
                            <p:stCondLst>
                              <p:cond delay="10500"/>
                            </p:stCondLst>
                            <p:childTnLst>
                              <p:par>
                                <p:cTn id="59" presetID="22" presetClass="entr" presetSubtype="4" fill="hold" nodeType="afterEffect">
                                  <p:stCondLst>
                                    <p:cond delay="500"/>
                                  </p:stCondLst>
                                  <p:childTnLst>
                                    <p:set>
                                      <p:cBhvr>
                                        <p:cTn id="60" dur="1" fill="hold">
                                          <p:stCondLst>
                                            <p:cond delay="0"/>
                                          </p:stCondLst>
                                        </p:cTn>
                                        <p:tgtEl>
                                          <p:spTgt spid="27"/>
                                        </p:tgtEl>
                                        <p:attrNameLst>
                                          <p:attrName>style.visibility</p:attrName>
                                        </p:attrNameLst>
                                      </p:cBhvr>
                                      <p:to>
                                        <p:strVal val="visible"/>
                                      </p:to>
                                    </p:set>
                                    <p:animEffect transition="in" filter="wipe(down)">
                                      <p:cBhvr>
                                        <p:cTn id="61" dur="500"/>
                                        <p:tgtEl>
                                          <p:spTgt spid="27"/>
                                        </p:tgtEl>
                                      </p:cBhvr>
                                    </p:animEffect>
                                  </p:childTnLst>
                                </p:cTn>
                              </p:par>
                            </p:childTnLst>
                          </p:cTn>
                        </p:par>
                        <p:par>
                          <p:cTn id="62" fill="hold">
                            <p:stCondLst>
                              <p:cond delay="11500"/>
                            </p:stCondLst>
                            <p:childTnLst>
                              <p:par>
                                <p:cTn id="63" presetID="10"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childTnLst>
                                </p:cTn>
                              </p:par>
                            </p:childTnLst>
                          </p:cTn>
                        </p:par>
                        <p:par>
                          <p:cTn id="66" fill="hold">
                            <p:stCondLst>
                              <p:cond delay="12000"/>
                            </p:stCondLst>
                            <p:childTnLst>
                              <p:par>
                                <p:cTn id="67" presetID="1" presetClass="exit" presetSubtype="0" fill="hold" grpId="0" nodeType="afterEffect">
                                  <p:stCondLst>
                                    <p:cond delay="500"/>
                                  </p:stCondLst>
                                  <p:childTnLst>
                                    <p:set>
                                      <p:cBhvr>
                                        <p:cTn id="68" dur="1" fill="hold">
                                          <p:stCondLst>
                                            <p:cond delay="0"/>
                                          </p:stCondLst>
                                        </p:cTn>
                                        <p:tgtEl>
                                          <p:spTgt spid="46"/>
                                        </p:tgtEl>
                                        <p:attrNameLst>
                                          <p:attrName>style.visibility</p:attrName>
                                        </p:attrNameLst>
                                      </p:cBhvr>
                                      <p:to>
                                        <p:strVal val="hidden"/>
                                      </p:to>
                                    </p:set>
                                  </p:childTnLst>
                                </p:cTn>
                              </p:par>
                            </p:childTnLst>
                          </p:cTn>
                        </p:par>
                        <p:par>
                          <p:cTn id="69" fill="hold">
                            <p:stCondLst>
                              <p:cond delay="12500"/>
                            </p:stCondLst>
                            <p:childTnLst>
                              <p:par>
                                <p:cTn id="70" presetID="1" presetClass="entr" presetSubtype="0" fill="hold" nodeType="afterEffect">
                                  <p:stCondLst>
                                    <p:cond delay="500"/>
                                  </p:stCondLst>
                                  <p:childTnLst>
                                    <p:set>
                                      <p:cBhvr>
                                        <p:cTn id="71"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47"/>
                  </p:tgtEl>
                </p:cond>
              </p:nextCondLst>
            </p:seq>
          </p:childTnLst>
        </p:cTn>
      </p:par>
    </p:tnLst>
    <p:bldLst>
      <p:bldP spid="33" grpId="0" animBg="1"/>
      <p:bldP spid="34" grpId="0" animBg="1"/>
      <p:bldP spid="35" grpId="0" animBg="1"/>
      <p:bldP spid="36" grpId="0" animBg="1"/>
      <p:bldP spid="37" grpId="0" animBg="1"/>
      <p:bldP spid="38" grpId="0" animBg="1"/>
      <p:bldP spid="44" grpId="0" animBg="1"/>
      <p:bldP spid="50" grpId="0" animBg="1"/>
      <p:bldP spid="51" grpId="0" animBg="1"/>
      <p:bldP spid="53" grpId="0"/>
      <p:bldP spid="28" grpId="0"/>
      <p:bldP spid="29" grpId="0"/>
      <p:bldP spid="30" grpId="0"/>
      <p:bldP spid="31" grpId="0"/>
      <p:bldP spid="46" grpId="0" animBg="1"/>
      <p:bldP spid="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84726" y="610404"/>
            <a:ext cx="2736304" cy="523220"/>
          </a:xfrm>
          <a:prstGeom prst="rect">
            <a:avLst/>
          </a:prstGeom>
          <a:noFill/>
        </p:spPr>
        <p:txBody>
          <a:bodyPr wrap="square" rtlCol="1">
            <a:spAutoFit/>
          </a:bodyPr>
          <a:lstStyle>
            <a:defPPr>
              <a:defRPr lang="he-IL"/>
            </a:defPPr>
            <a:lvl1pPr>
              <a:defRPr sz="2800" b="1">
                <a:solidFill>
                  <a:schemeClr val="tx2">
                    <a:lumMod val="75000"/>
                  </a:schemeClr>
                </a:solidFill>
              </a:defRPr>
            </a:lvl1pPr>
          </a:lstStyle>
          <a:p>
            <a:r>
              <a:rPr lang="he-IL" dirty="0">
                <a:latin typeface="Calibri" panose="020F0502020204030204" pitchFamily="34" charset="0"/>
                <a:cs typeface="Calibri" panose="020F0502020204030204" pitchFamily="34" charset="0"/>
              </a:rPr>
              <a:t>10 הוּא מִסְפָּר זוּגִי</a:t>
            </a:r>
          </a:p>
        </p:txBody>
      </p:sp>
      <p:sp>
        <p:nvSpPr>
          <p:cNvPr id="15" name="TextBox 14"/>
          <p:cNvSpPr txBox="1"/>
          <p:nvPr/>
        </p:nvSpPr>
        <p:spPr>
          <a:xfrm>
            <a:off x="7338772" y="2798064"/>
            <a:ext cx="2233538" cy="523220"/>
          </a:xfrm>
          <a:prstGeom prst="rect">
            <a:avLst/>
          </a:prstGeom>
          <a:noFill/>
        </p:spPr>
        <p:txBody>
          <a:bodyPr wrap="square" rtlCol="1">
            <a:spAutoFit/>
          </a:bodyPr>
          <a:lstStyle/>
          <a:p>
            <a:pPr lvl="1" algn="l" rtl="0"/>
            <a:r>
              <a:rPr lang="en-US" sz="2800" dirty="0">
                <a:latin typeface="Calibri" panose="020F0502020204030204" pitchFamily="34" charset="0"/>
                <a:cs typeface="Calibri" panose="020F0502020204030204" pitchFamily="34" charset="0"/>
              </a:rPr>
              <a:t>5 + 5 = 10</a:t>
            </a:r>
            <a:endParaRPr lang="he-IL" sz="2800" dirty="0">
              <a:latin typeface="Calibri" panose="020F0502020204030204" pitchFamily="34" charset="0"/>
              <a:cs typeface="Calibri" panose="020F0502020204030204" pitchFamily="34" charset="0"/>
            </a:endParaRPr>
          </a:p>
        </p:txBody>
      </p:sp>
      <p:grpSp>
        <p:nvGrpSpPr>
          <p:cNvPr id="41" name="קבוצה 40">
            <a:extLst>
              <a:ext uri="{FF2B5EF4-FFF2-40B4-BE49-F238E27FC236}">
                <a16:creationId xmlns:a16="http://schemas.microsoft.com/office/drawing/2014/main" id="{E87FD606-8FE2-4CD0-8240-A140D580CB73}"/>
              </a:ext>
            </a:extLst>
          </p:cNvPr>
          <p:cNvGrpSpPr/>
          <p:nvPr/>
        </p:nvGrpSpPr>
        <p:grpSpPr>
          <a:xfrm>
            <a:off x="7400856" y="5256879"/>
            <a:ext cx="2325966" cy="523220"/>
            <a:chOff x="5258333" y="5282035"/>
            <a:chExt cx="2325966" cy="523220"/>
          </a:xfrm>
        </p:grpSpPr>
        <p:sp>
          <p:nvSpPr>
            <p:cNvPr id="32" name="TextBox 31"/>
            <p:cNvSpPr txBox="1"/>
            <p:nvPr/>
          </p:nvSpPr>
          <p:spPr>
            <a:xfrm>
              <a:off x="5258333" y="5282035"/>
              <a:ext cx="278591" cy="523220"/>
            </a:xfrm>
            <a:prstGeom prst="rect">
              <a:avLst/>
            </a:prstGeom>
            <a:noFill/>
          </p:spPr>
          <p:txBody>
            <a:bodyPr wrap="square" rtlCol="1">
              <a:spAutoFit/>
            </a:bodyPr>
            <a:lstStyle/>
            <a:p>
              <a:r>
                <a:rPr lang="en-US" sz="2800" b="1" dirty="0">
                  <a:solidFill>
                    <a:srgbClr val="10253F"/>
                  </a:solidFill>
                  <a:latin typeface="Calibri" panose="020F0502020204030204" pitchFamily="34" charset="0"/>
                  <a:cs typeface="Calibri" panose="020F0502020204030204" pitchFamily="34" charset="0"/>
                </a:rPr>
                <a:t>2</a:t>
              </a:r>
              <a:endParaRPr lang="he-IL" sz="2800" b="1" dirty="0">
                <a:solidFill>
                  <a:srgbClr val="10253F"/>
                </a:solidFill>
                <a:latin typeface="Calibri" panose="020F0502020204030204" pitchFamily="34" charset="0"/>
                <a:cs typeface="Calibri" panose="020F0502020204030204" pitchFamily="34" charset="0"/>
              </a:endParaRPr>
            </a:p>
          </p:txBody>
        </p:sp>
        <p:sp>
          <p:nvSpPr>
            <p:cNvPr id="33" name="TextBox 32"/>
            <p:cNvSpPr txBox="1"/>
            <p:nvPr/>
          </p:nvSpPr>
          <p:spPr>
            <a:xfrm>
              <a:off x="6793865" y="5282035"/>
              <a:ext cx="278591" cy="523220"/>
            </a:xfrm>
            <a:prstGeom prst="rect">
              <a:avLst/>
            </a:prstGeom>
            <a:noFill/>
          </p:spPr>
          <p:txBody>
            <a:bodyPr wrap="square" rtlCol="1">
              <a:spAutoFit/>
            </a:bodyPr>
            <a:lstStyle/>
            <a:p>
              <a:r>
                <a:rPr lang="en-US" sz="2800" b="1" dirty="0">
                  <a:solidFill>
                    <a:srgbClr val="10253F"/>
                  </a:solidFill>
                  <a:latin typeface="Calibri" panose="020F0502020204030204" pitchFamily="34" charset="0"/>
                  <a:cs typeface="Calibri" panose="020F0502020204030204" pitchFamily="34" charset="0"/>
                </a:rPr>
                <a:t>2</a:t>
              </a:r>
              <a:endParaRPr lang="he-IL" sz="2800" b="1" dirty="0">
                <a:solidFill>
                  <a:srgbClr val="10253F"/>
                </a:solidFill>
                <a:latin typeface="Calibri" panose="020F0502020204030204" pitchFamily="34" charset="0"/>
                <a:cs typeface="Calibri" panose="020F0502020204030204" pitchFamily="34" charset="0"/>
              </a:endParaRPr>
            </a:p>
          </p:txBody>
        </p:sp>
        <p:sp>
          <p:nvSpPr>
            <p:cNvPr id="34" name="TextBox 33"/>
            <p:cNvSpPr txBox="1"/>
            <p:nvPr/>
          </p:nvSpPr>
          <p:spPr>
            <a:xfrm>
              <a:off x="7305708" y="5282035"/>
              <a:ext cx="278591" cy="523220"/>
            </a:xfrm>
            <a:prstGeom prst="rect">
              <a:avLst/>
            </a:prstGeom>
            <a:noFill/>
          </p:spPr>
          <p:txBody>
            <a:bodyPr wrap="square" rtlCol="1">
              <a:spAutoFit/>
            </a:bodyPr>
            <a:lstStyle/>
            <a:p>
              <a:r>
                <a:rPr lang="en-US" sz="2800" b="1" dirty="0">
                  <a:solidFill>
                    <a:srgbClr val="10253F"/>
                  </a:solidFill>
                  <a:latin typeface="Calibri" panose="020F0502020204030204" pitchFamily="34" charset="0"/>
                  <a:cs typeface="Calibri" panose="020F0502020204030204" pitchFamily="34" charset="0"/>
                </a:rPr>
                <a:t>2</a:t>
              </a:r>
              <a:endParaRPr lang="he-IL" sz="2800" b="1" dirty="0">
                <a:solidFill>
                  <a:srgbClr val="10253F"/>
                </a:solidFill>
                <a:latin typeface="Calibri" panose="020F0502020204030204" pitchFamily="34" charset="0"/>
                <a:cs typeface="Calibri" panose="020F0502020204030204" pitchFamily="34" charset="0"/>
              </a:endParaRPr>
            </a:p>
          </p:txBody>
        </p:sp>
        <p:sp>
          <p:nvSpPr>
            <p:cNvPr id="35" name="TextBox 34"/>
            <p:cNvSpPr txBox="1"/>
            <p:nvPr/>
          </p:nvSpPr>
          <p:spPr>
            <a:xfrm>
              <a:off x="6282021" y="5282035"/>
              <a:ext cx="278591" cy="523220"/>
            </a:xfrm>
            <a:prstGeom prst="rect">
              <a:avLst/>
            </a:prstGeom>
            <a:noFill/>
          </p:spPr>
          <p:txBody>
            <a:bodyPr wrap="square" rtlCol="1">
              <a:spAutoFit/>
            </a:bodyPr>
            <a:lstStyle/>
            <a:p>
              <a:r>
                <a:rPr lang="en-US" sz="2800" b="1" dirty="0">
                  <a:solidFill>
                    <a:srgbClr val="10253F"/>
                  </a:solidFill>
                  <a:latin typeface="Calibri" panose="020F0502020204030204" pitchFamily="34" charset="0"/>
                  <a:cs typeface="Calibri" panose="020F0502020204030204" pitchFamily="34" charset="0"/>
                </a:rPr>
                <a:t>2</a:t>
              </a:r>
              <a:endParaRPr lang="he-IL" sz="2800" b="1" dirty="0">
                <a:solidFill>
                  <a:srgbClr val="10253F"/>
                </a:solidFill>
                <a:latin typeface="Calibri" panose="020F0502020204030204" pitchFamily="34" charset="0"/>
                <a:cs typeface="Calibri" panose="020F0502020204030204" pitchFamily="34" charset="0"/>
              </a:endParaRPr>
            </a:p>
          </p:txBody>
        </p:sp>
        <p:sp>
          <p:nvSpPr>
            <p:cNvPr id="36" name="TextBox 35"/>
            <p:cNvSpPr txBox="1"/>
            <p:nvPr/>
          </p:nvSpPr>
          <p:spPr>
            <a:xfrm>
              <a:off x="5770177" y="5282035"/>
              <a:ext cx="278591" cy="523220"/>
            </a:xfrm>
            <a:prstGeom prst="rect">
              <a:avLst/>
            </a:prstGeom>
            <a:noFill/>
          </p:spPr>
          <p:txBody>
            <a:bodyPr wrap="square" rtlCol="1">
              <a:spAutoFit/>
            </a:bodyPr>
            <a:lstStyle/>
            <a:p>
              <a:r>
                <a:rPr lang="en-US" sz="2800" b="1" dirty="0">
                  <a:solidFill>
                    <a:srgbClr val="10253F"/>
                  </a:solidFill>
                  <a:latin typeface="Calibri" panose="020F0502020204030204" pitchFamily="34" charset="0"/>
                  <a:cs typeface="Calibri" panose="020F0502020204030204" pitchFamily="34" charset="0"/>
                </a:rPr>
                <a:t>2</a:t>
              </a:r>
              <a:endParaRPr lang="he-IL" sz="2800" b="1" dirty="0">
                <a:solidFill>
                  <a:srgbClr val="10253F"/>
                </a:solidFill>
                <a:latin typeface="Calibri" panose="020F0502020204030204" pitchFamily="34" charset="0"/>
                <a:cs typeface="Calibri" panose="020F0502020204030204" pitchFamily="34" charset="0"/>
              </a:endParaRPr>
            </a:p>
          </p:txBody>
        </p:sp>
      </p:grpSp>
      <p:sp>
        <p:nvSpPr>
          <p:cNvPr id="37" name="TextBox 36"/>
          <p:cNvSpPr txBox="1"/>
          <p:nvPr/>
        </p:nvSpPr>
        <p:spPr>
          <a:xfrm>
            <a:off x="2722663" y="616657"/>
            <a:ext cx="2757683" cy="523220"/>
          </a:xfrm>
          <a:prstGeom prst="rect">
            <a:avLst/>
          </a:prstGeom>
          <a:noFill/>
        </p:spPr>
        <p:txBody>
          <a:bodyPr wrap="square" rtlCol="1">
            <a:spAutoFit/>
          </a:bodyPr>
          <a:lstStyle/>
          <a:p>
            <a:r>
              <a:rPr lang="he-IL" sz="2800" b="1" dirty="0">
                <a:solidFill>
                  <a:schemeClr val="tx2">
                    <a:lumMod val="75000"/>
                  </a:schemeClr>
                </a:solidFill>
                <a:latin typeface="Calibri" panose="020F0502020204030204" pitchFamily="34" charset="0"/>
                <a:cs typeface="Calibri" panose="020F0502020204030204" pitchFamily="34" charset="0"/>
              </a:rPr>
              <a:t>9 הוּא מִסְפָּר אִי־זוּגִי</a:t>
            </a:r>
          </a:p>
        </p:txBody>
      </p:sp>
      <p:sp>
        <p:nvSpPr>
          <p:cNvPr id="60" name="TextBox 59"/>
          <p:cNvSpPr txBox="1"/>
          <p:nvPr/>
        </p:nvSpPr>
        <p:spPr>
          <a:xfrm>
            <a:off x="3308770" y="5196836"/>
            <a:ext cx="139277" cy="523220"/>
          </a:xfrm>
          <a:prstGeom prst="rect">
            <a:avLst/>
          </a:prstGeom>
          <a:noFill/>
        </p:spPr>
        <p:txBody>
          <a:bodyPr wrap="square" rtlCol="1">
            <a:spAutoFit/>
          </a:bodyPr>
          <a:lstStyle/>
          <a:p>
            <a:r>
              <a:rPr lang="en-US" sz="2800" b="1" dirty="0">
                <a:solidFill>
                  <a:srgbClr val="1F497D">
                    <a:lumMod val="50000"/>
                  </a:srgbClr>
                </a:solidFill>
                <a:latin typeface="Calibri" panose="020F0502020204030204" pitchFamily="34" charset="0"/>
                <a:cs typeface="Calibri" panose="020F0502020204030204" pitchFamily="34" charset="0"/>
              </a:rPr>
              <a:t>2</a:t>
            </a:r>
            <a:endParaRPr lang="he-IL" sz="2800" b="1" dirty="0">
              <a:solidFill>
                <a:srgbClr val="1F497D">
                  <a:lumMod val="50000"/>
                </a:srgbClr>
              </a:solidFill>
              <a:latin typeface="Calibri" panose="020F0502020204030204" pitchFamily="34" charset="0"/>
              <a:cs typeface="Calibri" panose="020F0502020204030204" pitchFamily="34" charset="0"/>
            </a:endParaRPr>
          </a:p>
        </p:txBody>
      </p:sp>
      <p:sp>
        <p:nvSpPr>
          <p:cNvPr id="61" name="TextBox 60"/>
          <p:cNvSpPr txBox="1"/>
          <p:nvPr/>
        </p:nvSpPr>
        <p:spPr>
          <a:xfrm>
            <a:off x="4668224" y="5188364"/>
            <a:ext cx="139277" cy="523220"/>
          </a:xfrm>
          <a:prstGeom prst="rect">
            <a:avLst/>
          </a:prstGeom>
          <a:noFill/>
        </p:spPr>
        <p:txBody>
          <a:bodyPr wrap="square" rtlCol="1">
            <a:spAutoFit/>
          </a:bodyPr>
          <a:lstStyle/>
          <a:p>
            <a:r>
              <a:rPr lang="en-US" sz="2800" b="1" dirty="0">
                <a:solidFill>
                  <a:srgbClr val="1F497D">
                    <a:lumMod val="50000"/>
                  </a:srgbClr>
                </a:solidFill>
                <a:latin typeface="Calibri" panose="020F0502020204030204" pitchFamily="34" charset="0"/>
                <a:cs typeface="Calibri" panose="020F0502020204030204" pitchFamily="34" charset="0"/>
              </a:rPr>
              <a:t>2</a:t>
            </a:r>
            <a:endParaRPr lang="he-IL" sz="2800" b="1" dirty="0">
              <a:solidFill>
                <a:srgbClr val="1F497D">
                  <a:lumMod val="50000"/>
                </a:srgbClr>
              </a:solidFill>
              <a:latin typeface="Calibri" panose="020F0502020204030204" pitchFamily="34" charset="0"/>
              <a:cs typeface="Calibri" panose="020F0502020204030204" pitchFamily="34" charset="0"/>
            </a:endParaRPr>
          </a:p>
        </p:txBody>
      </p:sp>
      <p:sp>
        <p:nvSpPr>
          <p:cNvPr id="62" name="TextBox 61"/>
          <p:cNvSpPr txBox="1"/>
          <p:nvPr/>
        </p:nvSpPr>
        <p:spPr>
          <a:xfrm>
            <a:off x="5149552" y="5201072"/>
            <a:ext cx="139277" cy="523220"/>
          </a:xfrm>
          <a:prstGeom prst="rect">
            <a:avLst/>
          </a:prstGeom>
          <a:noFill/>
        </p:spPr>
        <p:txBody>
          <a:bodyPr wrap="square" rtlCol="1">
            <a:spAutoFit/>
          </a:bodyPr>
          <a:lstStyle/>
          <a:p>
            <a:r>
              <a:rPr lang="en-US" sz="2800" b="1" dirty="0">
                <a:solidFill>
                  <a:srgbClr val="1F497D">
                    <a:lumMod val="50000"/>
                  </a:srgbClr>
                </a:solidFill>
                <a:latin typeface="Calibri" panose="020F0502020204030204" pitchFamily="34" charset="0"/>
                <a:cs typeface="Calibri" panose="020F0502020204030204" pitchFamily="34" charset="0"/>
              </a:rPr>
              <a:t>1</a:t>
            </a:r>
            <a:endParaRPr lang="he-IL" sz="2800" b="1" dirty="0">
              <a:solidFill>
                <a:srgbClr val="1F497D">
                  <a:lumMod val="50000"/>
                </a:srgbClr>
              </a:solidFill>
              <a:latin typeface="Calibri" panose="020F0502020204030204" pitchFamily="34" charset="0"/>
              <a:cs typeface="Calibri" panose="020F0502020204030204" pitchFamily="34" charset="0"/>
            </a:endParaRPr>
          </a:p>
        </p:txBody>
      </p:sp>
      <p:sp>
        <p:nvSpPr>
          <p:cNvPr id="63" name="TextBox 62"/>
          <p:cNvSpPr txBox="1"/>
          <p:nvPr/>
        </p:nvSpPr>
        <p:spPr>
          <a:xfrm>
            <a:off x="4234015" y="5192600"/>
            <a:ext cx="139277" cy="523220"/>
          </a:xfrm>
          <a:prstGeom prst="rect">
            <a:avLst/>
          </a:prstGeom>
          <a:noFill/>
        </p:spPr>
        <p:txBody>
          <a:bodyPr wrap="square" rtlCol="1">
            <a:spAutoFit/>
          </a:bodyPr>
          <a:lstStyle/>
          <a:p>
            <a:r>
              <a:rPr lang="en-US" sz="2800" b="1" dirty="0">
                <a:solidFill>
                  <a:srgbClr val="1F497D">
                    <a:lumMod val="50000"/>
                  </a:srgbClr>
                </a:solidFill>
                <a:latin typeface="Calibri" panose="020F0502020204030204" pitchFamily="34" charset="0"/>
                <a:cs typeface="Calibri" panose="020F0502020204030204" pitchFamily="34" charset="0"/>
              </a:rPr>
              <a:t>2</a:t>
            </a:r>
            <a:endParaRPr lang="he-IL" sz="2800" b="1" dirty="0">
              <a:solidFill>
                <a:srgbClr val="1F497D">
                  <a:lumMod val="50000"/>
                </a:srgbClr>
              </a:solidFill>
              <a:latin typeface="Calibri" panose="020F0502020204030204" pitchFamily="34" charset="0"/>
              <a:cs typeface="Calibri" panose="020F0502020204030204" pitchFamily="34" charset="0"/>
            </a:endParaRPr>
          </a:p>
        </p:txBody>
      </p:sp>
      <p:sp>
        <p:nvSpPr>
          <p:cNvPr id="64" name="TextBox 63"/>
          <p:cNvSpPr txBox="1"/>
          <p:nvPr/>
        </p:nvSpPr>
        <p:spPr>
          <a:xfrm>
            <a:off x="3774083" y="5205309"/>
            <a:ext cx="139277" cy="523220"/>
          </a:xfrm>
          <a:prstGeom prst="rect">
            <a:avLst/>
          </a:prstGeom>
          <a:noFill/>
        </p:spPr>
        <p:txBody>
          <a:bodyPr wrap="square" rtlCol="1">
            <a:spAutoFit/>
          </a:bodyPr>
          <a:lstStyle/>
          <a:p>
            <a:r>
              <a:rPr lang="en-US" sz="2800" b="1" dirty="0">
                <a:solidFill>
                  <a:srgbClr val="1F497D">
                    <a:lumMod val="50000"/>
                  </a:srgbClr>
                </a:solidFill>
                <a:latin typeface="Calibri" panose="020F0502020204030204" pitchFamily="34" charset="0"/>
                <a:cs typeface="Calibri" panose="020F0502020204030204" pitchFamily="34" charset="0"/>
              </a:rPr>
              <a:t>2</a:t>
            </a:r>
            <a:endParaRPr lang="he-IL" sz="2800" b="1" dirty="0">
              <a:solidFill>
                <a:srgbClr val="1F497D">
                  <a:lumMod val="50000"/>
                </a:srgbClr>
              </a:solidFill>
              <a:latin typeface="Calibri" panose="020F0502020204030204" pitchFamily="34" charset="0"/>
              <a:cs typeface="Calibri" panose="020F0502020204030204" pitchFamily="34" charset="0"/>
            </a:endParaRPr>
          </a:p>
        </p:txBody>
      </p:sp>
      <p:sp>
        <p:nvSpPr>
          <p:cNvPr id="65" name="TextBox 64"/>
          <p:cNvSpPr txBox="1"/>
          <p:nvPr/>
        </p:nvSpPr>
        <p:spPr>
          <a:xfrm>
            <a:off x="2985056" y="2798064"/>
            <a:ext cx="2232895" cy="523220"/>
          </a:xfrm>
          <a:prstGeom prst="rect">
            <a:avLst/>
          </a:prstGeom>
          <a:noFill/>
        </p:spPr>
        <p:txBody>
          <a:bodyPr wrap="square" rtlCol="1">
            <a:spAutoFit/>
          </a:bodyPr>
          <a:lstStyle/>
          <a:p>
            <a:pPr lvl="1" algn="l" rtl="0"/>
            <a:r>
              <a:rPr lang="en-US" sz="2800" dirty="0">
                <a:latin typeface="Calibri" panose="020F0502020204030204" pitchFamily="34" charset="0"/>
                <a:cs typeface="Calibri" panose="020F0502020204030204" pitchFamily="34" charset="0"/>
              </a:rPr>
              <a:t>4 + 5 = 9</a:t>
            </a:r>
            <a:endParaRPr lang="he-IL" sz="2800" dirty="0">
              <a:latin typeface="Calibri" panose="020F0502020204030204" pitchFamily="34" charset="0"/>
              <a:cs typeface="Calibri" panose="020F0502020204030204" pitchFamily="34" charset="0"/>
            </a:endParaRPr>
          </a:p>
        </p:txBody>
      </p:sp>
      <p:sp>
        <p:nvSpPr>
          <p:cNvPr id="92" name="TextBox 91"/>
          <p:cNvSpPr txBox="1"/>
          <p:nvPr/>
        </p:nvSpPr>
        <p:spPr>
          <a:xfrm>
            <a:off x="2599566" y="6188097"/>
            <a:ext cx="3265605" cy="523220"/>
          </a:xfrm>
          <a:prstGeom prst="rect">
            <a:avLst/>
          </a:prstGeom>
          <a:noFill/>
        </p:spPr>
        <p:txBody>
          <a:bodyPr wrap="square" rtlCol="1">
            <a:spAutoFit/>
          </a:bodyPr>
          <a:lstStyle/>
          <a:p>
            <a:pPr algn="ctr"/>
            <a:r>
              <a:rPr lang="en-US" sz="2800" dirty="0">
                <a:solidFill>
                  <a:srgbClr val="1F497D">
                    <a:lumMod val="50000"/>
                  </a:srgbClr>
                </a:solidFill>
                <a:latin typeface="Calibri" panose="020F0502020204030204" pitchFamily="34" charset="0"/>
                <a:cs typeface="Calibri" panose="020F0502020204030204" pitchFamily="34" charset="0"/>
              </a:rPr>
              <a:t>2 + 2 + 2 + 2 + 1 = 9</a:t>
            </a:r>
            <a:endParaRPr lang="he-IL" sz="2800" dirty="0">
              <a:solidFill>
                <a:srgbClr val="1F497D">
                  <a:lumMod val="50000"/>
                </a:srgbClr>
              </a:solidFill>
              <a:latin typeface="Calibri" panose="020F0502020204030204" pitchFamily="34" charset="0"/>
              <a:cs typeface="Calibri" panose="020F0502020204030204" pitchFamily="34" charset="0"/>
            </a:endParaRPr>
          </a:p>
        </p:txBody>
      </p:sp>
      <p:sp>
        <p:nvSpPr>
          <p:cNvPr id="93" name="TextBox 92"/>
          <p:cNvSpPr txBox="1"/>
          <p:nvPr/>
        </p:nvSpPr>
        <p:spPr>
          <a:xfrm>
            <a:off x="6894205" y="6184046"/>
            <a:ext cx="3390265" cy="523220"/>
          </a:xfrm>
          <a:prstGeom prst="rect">
            <a:avLst/>
          </a:prstGeom>
          <a:noFill/>
        </p:spPr>
        <p:txBody>
          <a:bodyPr wrap="square" rtlCol="1">
            <a:spAutoFit/>
          </a:bodyPr>
          <a:lstStyle/>
          <a:p>
            <a:pPr algn="ctr"/>
            <a:r>
              <a:rPr lang="en-US" sz="2800" dirty="0">
                <a:solidFill>
                  <a:schemeClr val="tx2">
                    <a:lumMod val="50000"/>
                  </a:schemeClr>
                </a:solidFill>
                <a:latin typeface="Calibri" panose="020F0502020204030204" pitchFamily="34" charset="0"/>
                <a:cs typeface="Calibri" panose="020F0502020204030204" pitchFamily="34" charset="0"/>
              </a:rPr>
              <a:t>2 + 2 + 2 + 2 + 2 = 10</a:t>
            </a:r>
            <a:endParaRPr lang="he-IL" sz="2800" dirty="0">
              <a:solidFill>
                <a:schemeClr val="tx2">
                  <a:lumMod val="50000"/>
                </a:schemeClr>
              </a:solidFill>
              <a:latin typeface="Calibri" panose="020F0502020204030204" pitchFamily="34" charset="0"/>
              <a:cs typeface="Calibri" panose="020F0502020204030204" pitchFamily="34" charset="0"/>
            </a:endParaRPr>
          </a:p>
        </p:txBody>
      </p:sp>
      <p:sp>
        <p:nvSpPr>
          <p:cNvPr id="96" name="TextBox 95"/>
          <p:cNvSpPr txBox="1"/>
          <p:nvPr/>
        </p:nvSpPr>
        <p:spPr>
          <a:xfrm>
            <a:off x="6358393" y="1986053"/>
            <a:ext cx="3825829" cy="461665"/>
          </a:xfrm>
          <a:prstGeom prst="rect">
            <a:avLst/>
          </a:prstGeom>
          <a:noFill/>
        </p:spPr>
        <p:txBody>
          <a:bodyPr wrap="square" rtlCol="1">
            <a:spAutoFit/>
          </a:bodyPr>
          <a:lstStyle/>
          <a:p>
            <a:pPr algn="ctr"/>
            <a:r>
              <a:rPr lang="he-IL" sz="2400" dirty="0">
                <a:solidFill>
                  <a:schemeClr val="tx2">
                    <a:lumMod val="75000"/>
                  </a:schemeClr>
                </a:solidFill>
                <a:latin typeface="Calibri" panose="020F0502020204030204" pitchFamily="34" charset="0"/>
                <a:cs typeface="Calibri" panose="020F0502020204030204" pitchFamily="34" charset="0"/>
              </a:rPr>
              <a:t>אֶפְשָר לְסַדֵר שְתֵי שוּרוֹת שָווֹת.</a:t>
            </a:r>
          </a:p>
        </p:txBody>
      </p:sp>
      <p:sp>
        <p:nvSpPr>
          <p:cNvPr id="99" name="TextBox 98"/>
          <p:cNvSpPr txBox="1"/>
          <p:nvPr/>
        </p:nvSpPr>
        <p:spPr>
          <a:xfrm>
            <a:off x="1595156" y="1921634"/>
            <a:ext cx="4357853" cy="523220"/>
          </a:xfrm>
          <a:prstGeom prst="rect">
            <a:avLst/>
          </a:prstGeom>
          <a:noFill/>
        </p:spPr>
        <p:txBody>
          <a:bodyPr wrap="square" rtlCol="1">
            <a:spAutoFit/>
          </a:bodyPr>
          <a:lstStyle/>
          <a:p>
            <a:pPr algn="ctr"/>
            <a:r>
              <a:rPr lang="he-IL" sz="2400" dirty="0">
                <a:solidFill>
                  <a:schemeClr val="tx2">
                    <a:lumMod val="75000"/>
                  </a:schemeClr>
                </a:solidFill>
                <a:latin typeface="Calibri" panose="020F0502020204030204" pitchFamily="34" charset="0"/>
                <a:cs typeface="Calibri" panose="020F0502020204030204" pitchFamily="34" charset="0"/>
              </a:rPr>
              <a:t>אִי</a:t>
            </a:r>
            <a:r>
              <a:rPr lang="he-IL" sz="2800" dirty="0">
                <a:solidFill>
                  <a:schemeClr val="tx2">
                    <a:lumMod val="75000"/>
                  </a:schemeClr>
                </a:solidFill>
                <a:latin typeface="Calibri" panose="020F0502020204030204" pitchFamily="34" charset="0"/>
                <a:cs typeface="Calibri" panose="020F0502020204030204" pitchFamily="34" charset="0"/>
              </a:rPr>
              <a:t> </a:t>
            </a:r>
            <a:r>
              <a:rPr lang="he-IL" sz="2400" dirty="0">
                <a:solidFill>
                  <a:schemeClr val="tx2">
                    <a:lumMod val="75000"/>
                  </a:schemeClr>
                </a:solidFill>
                <a:latin typeface="Calibri" panose="020F0502020204030204" pitchFamily="34" charset="0"/>
                <a:cs typeface="Calibri" panose="020F0502020204030204" pitchFamily="34" charset="0"/>
              </a:rPr>
              <a:t>אֶפְשָר</a:t>
            </a:r>
            <a:r>
              <a:rPr lang="he-IL" sz="2800" dirty="0">
                <a:solidFill>
                  <a:schemeClr val="tx2">
                    <a:lumMod val="75000"/>
                  </a:schemeClr>
                </a:solidFill>
                <a:latin typeface="Calibri" panose="020F0502020204030204" pitchFamily="34" charset="0"/>
                <a:cs typeface="Calibri" panose="020F0502020204030204" pitchFamily="34" charset="0"/>
              </a:rPr>
              <a:t> </a:t>
            </a:r>
            <a:r>
              <a:rPr lang="he-IL" sz="2400" dirty="0">
                <a:solidFill>
                  <a:schemeClr val="tx2">
                    <a:lumMod val="75000"/>
                  </a:schemeClr>
                </a:solidFill>
                <a:latin typeface="Calibri" panose="020F0502020204030204" pitchFamily="34" charset="0"/>
                <a:cs typeface="Calibri" panose="020F0502020204030204" pitchFamily="34" charset="0"/>
              </a:rPr>
              <a:t>לְסַדֵר</a:t>
            </a:r>
            <a:r>
              <a:rPr lang="he-IL" sz="2800" dirty="0">
                <a:solidFill>
                  <a:schemeClr val="tx2">
                    <a:lumMod val="75000"/>
                  </a:schemeClr>
                </a:solidFill>
                <a:latin typeface="Calibri" panose="020F0502020204030204" pitchFamily="34" charset="0"/>
                <a:cs typeface="Calibri" panose="020F0502020204030204" pitchFamily="34" charset="0"/>
              </a:rPr>
              <a:t> </a:t>
            </a:r>
            <a:r>
              <a:rPr lang="he-IL" sz="2400" dirty="0">
                <a:solidFill>
                  <a:schemeClr val="tx2">
                    <a:lumMod val="75000"/>
                  </a:schemeClr>
                </a:solidFill>
                <a:latin typeface="Calibri" panose="020F0502020204030204" pitchFamily="34" charset="0"/>
                <a:cs typeface="Calibri" panose="020F0502020204030204" pitchFamily="34" charset="0"/>
              </a:rPr>
              <a:t>שְתֵי</a:t>
            </a:r>
            <a:r>
              <a:rPr lang="he-IL" sz="2800" dirty="0">
                <a:solidFill>
                  <a:schemeClr val="tx2">
                    <a:lumMod val="75000"/>
                  </a:schemeClr>
                </a:solidFill>
                <a:latin typeface="Calibri" panose="020F0502020204030204" pitchFamily="34" charset="0"/>
                <a:cs typeface="Calibri" panose="020F0502020204030204" pitchFamily="34" charset="0"/>
              </a:rPr>
              <a:t> </a:t>
            </a:r>
            <a:r>
              <a:rPr lang="he-IL" sz="2400" dirty="0">
                <a:solidFill>
                  <a:schemeClr val="tx2">
                    <a:lumMod val="75000"/>
                  </a:schemeClr>
                </a:solidFill>
                <a:latin typeface="Calibri" panose="020F0502020204030204" pitchFamily="34" charset="0"/>
                <a:cs typeface="Calibri" panose="020F0502020204030204" pitchFamily="34" charset="0"/>
              </a:rPr>
              <a:t>שוּרוֹת</a:t>
            </a:r>
            <a:r>
              <a:rPr lang="he-IL" sz="2800" dirty="0">
                <a:solidFill>
                  <a:schemeClr val="tx2">
                    <a:lumMod val="75000"/>
                  </a:schemeClr>
                </a:solidFill>
                <a:latin typeface="Calibri" panose="020F0502020204030204" pitchFamily="34" charset="0"/>
                <a:cs typeface="Calibri" panose="020F0502020204030204" pitchFamily="34" charset="0"/>
              </a:rPr>
              <a:t> </a:t>
            </a:r>
            <a:r>
              <a:rPr lang="he-IL" sz="2400" dirty="0">
                <a:solidFill>
                  <a:schemeClr val="tx2">
                    <a:lumMod val="75000"/>
                  </a:schemeClr>
                </a:solidFill>
                <a:latin typeface="Calibri" panose="020F0502020204030204" pitchFamily="34" charset="0"/>
                <a:cs typeface="Calibri" panose="020F0502020204030204" pitchFamily="34" charset="0"/>
              </a:rPr>
              <a:t>שָווֹת.</a:t>
            </a:r>
          </a:p>
        </p:txBody>
      </p:sp>
      <p:sp>
        <p:nvSpPr>
          <p:cNvPr id="101" name="TextBox 100"/>
          <p:cNvSpPr txBox="1"/>
          <p:nvPr/>
        </p:nvSpPr>
        <p:spPr>
          <a:xfrm>
            <a:off x="7165700" y="5518489"/>
            <a:ext cx="2331921" cy="830997"/>
          </a:xfrm>
          <a:prstGeom prst="rect">
            <a:avLst/>
          </a:prstGeom>
          <a:noFill/>
        </p:spPr>
        <p:txBody>
          <a:bodyPr wrap="square" rtlCol="1">
            <a:spAutoFit/>
          </a:bodyPr>
          <a:lstStyle/>
          <a:p>
            <a:pPr algn="ctr"/>
            <a:r>
              <a:rPr lang="he-IL" sz="2400" dirty="0">
                <a:solidFill>
                  <a:schemeClr val="tx2">
                    <a:lumMod val="75000"/>
                  </a:schemeClr>
                </a:solidFill>
                <a:latin typeface="Calibri" panose="020F0502020204030204" pitchFamily="34" charset="0"/>
                <a:cs typeface="Calibri" panose="020F0502020204030204" pitchFamily="34" charset="0"/>
              </a:rPr>
              <a:t>אֶפְשָר לְסַדֵר </a:t>
            </a:r>
          </a:p>
          <a:p>
            <a:pPr algn="ctr"/>
            <a:r>
              <a:rPr lang="he-IL" sz="2400" dirty="0">
                <a:solidFill>
                  <a:schemeClr val="tx2">
                    <a:lumMod val="75000"/>
                  </a:schemeClr>
                </a:solidFill>
                <a:latin typeface="Calibri" panose="020F0502020204030204" pitchFamily="34" charset="0"/>
                <a:cs typeface="Calibri" panose="020F0502020204030204" pitchFamily="34" charset="0"/>
              </a:rPr>
              <a:t>בְּזוּגוֹת.</a:t>
            </a:r>
          </a:p>
        </p:txBody>
      </p:sp>
      <p:sp>
        <p:nvSpPr>
          <p:cNvPr id="102" name="TextBox 101"/>
          <p:cNvSpPr txBox="1"/>
          <p:nvPr/>
        </p:nvSpPr>
        <p:spPr>
          <a:xfrm>
            <a:off x="2761232" y="5551063"/>
            <a:ext cx="2799316" cy="830997"/>
          </a:xfrm>
          <a:prstGeom prst="rect">
            <a:avLst/>
          </a:prstGeom>
          <a:noFill/>
        </p:spPr>
        <p:txBody>
          <a:bodyPr wrap="square" rtlCol="1">
            <a:spAutoFit/>
          </a:bodyPr>
          <a:lstStyle>
            <a:defPPr>
              <a:defRPr lang="he-IL"/>
            </a:defPPr>
            <a:lvl1pPr algn="ctr">
              <a:defRPr sz="2400">
                <a:solidFill>
                  <a:schemeClr val="tx2">
                    <a:lumMod val="75000"/>
                  </a:schemeClr>
                </a:solidFill>
              </a:defRPr>
            </a:lvl1pPr>
          </a:lstStyle>
          <a:p>
            <a:pPr algn="ctr"/>
            <a:r>
              <a:rPr lang="he-IL" sz="2400" dirty="0">
                <a:solidFill>
                  <a:schemeClr val="tx2">
                    <a:lumMod val="75000"/>
                  </a:schemeClr>
                </a:solidFill>
                <a:latin typeface="Calibri" panose="020F0502020204030204" pitchFamily="34" charset="0"/>
                <a:cs typeface="Calibri" panose="020F0502020204030204" pitchFamily="34" charset="0"/>
              </a:rPr>
              <a:t>אִי אֶפְשָר לְסַדֵר </a:t>
            </a:r>
          </a:p>
          <a:p>
            <a:pPr algn="ctr"/>
            <a:r>
              <a:rPr lang="he-IL" sz="2400" dirty="0">
                <a:solidFill>
                  <a:schemeClr val="tx2">
                    <a:lumMod val="75000"/>
                  </a:schemeClr>
                </a:solidFill>
                <a:latin typeface="Calibri" panose="020F0502020204030204" pitchFamily="34" charset="0"/>
                <a:cs typeface="Calibri" panose="020F0502020204030204" pitchFamily="34" charset="0"/>
              </a:rPr>
              <a:t>בְּזוּגוֹת.</a:t>
            </a:r>
          </a:p>
        </p:txBody>
      </p:sp>
      <p:sp>
        <p:nvSpPr>
          <p:cNvPr id="104" name="TextBox 103"/>
          <p:cNvSpPr txBox="1"/>
          <p:nvPr/>
        </p:nvSpPr>
        <p:spPr>
          <a:xfrm>
            <a:off x="2170968" y="3248741"/>
            <a:ext cx="3901468" cy="954107"/>
          </a:xfrm>
          <a:prstGeom prst="rect">
            <a:avLst/>
          </a:prstGeom>
          <a:noFill/>
        </p:spPr>
        <p:txBody>
          <a:bodyPr wrap="square" rtlCol="1">
            <a:spAutoFit/>
          </a:bodyPr>
          <a:lstStyle>
            <a:defPPr>
              <a:defRPr lang="he-IL"/>
            </a:defPPr>
            <a:lvl1pPr algn="ctr">
              <a:defRPr sz="2400">
                <a:solidFill>
                  <a:schemeClr val="tx2">
                    <a:lumMod val="75000"/>
                  </a:schemeClr>
                </a:solidFill>
              </a:defRPr>
            </a:lvl1pPr>
          </a:lstStyle>
          <a:p>
            <a:r>
              <a:rPr lang="he-IL" sz="2800" dirty="0">
                <a:solidFill>
                  <a:schemeClr val="tx2">
                    <a:lumMod val="75000"/>
                  </a:schemeClr>
                </a:solidFill>
                <a:latin typeface="Calibri" panose="020F0502020204030204" pitchFamily="34" charset="0"/>
                <a:cs typeface="Calibri" panose="020F0502020204030204" pitchFamily="34" charset="0"/>
              </a:rPr>
              <a:t>אִי אֶפְשָר </a:t>
            </a:r>
            <a:r>
              <a:rPr lang="he-IL" sz="2800" dirty="0">
                <a:latin typeface="Calibri" panose="020F0502020204030204" pitchFamily="34" charset="0"/>
                <a:cs typeface="Calibri" panose="020F0502020204030204" pitchFamily="34" charset="0"/>
              </a:rPr>
              <a:t>לִכְתֹב תַרְגִיל עִם שְנֵי מְחֻבָּרִים שְלֵמִים שָוִים.</a:t>
            </a:r>
            <a:endParaRPr lang="he-IL" dirty="0">
              <a:latin typeface="Calibri" panose="020F0502020204030204" pitchFamily="34" charset="0"/>
              <a:cs typeface="Calibri" panose="020F0502020204030204" pitchFamily="34" charset="0"/>
            </a:endParaRPr>
          </a:p>
        </p:txBody>
      </p:sp>
      <p:cxnSp>
        <p:nvCxnSpPr>
          <p:cNvPr id="105" name="מחבר ישר 104"/>
          <p:cNvCxnSpPr>
            <a:cxnSpLocks/>
          </p:cNvCxnSpPr>
          <p:nvPr/>
        </p:nvCxnSpPr>
        <p:spPr>
          <a:xfrm>
            <a:off x="6177647" y="796520"/>
            <a:ext cx="0" cy="5832648"/>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024" name="TextBox 1023"/>
          <p:cNvSpPr txBox="1"/>
          <p:nvPr/>
        </p:nvSpPr>
        <p:spPr>
          <a:xfrm>
            <a:off x="3442858" y="131906"/>
            <a:ext cx="475402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יַלְדֵי הַכִּתָה מַשְוִים וּמְסַכְּמִים</a:t>
            </a:r>
          </a:p>
        </p:txBody>
      </p:sp>
      <p:sp>
        <p:nvSpPr>
          <p:cNvPr id="136" name="TextBox 103">
            <a:extLst>
              <a:ext uri="{FF2B5EF4-FFF2-40B4-BE49-F238E27FC236}">
                <a16:creationId xmlns:a16="http://schemas.microsoft.com/office/drawing/2014/main" id="{C393276B-C938-414E-9A2D-3AAEF939F6F2}"/>
              </a:ext>
            </a:extLst>
          </p:cNvPr>
          <p:cNvSpPr txBox="1"/>
          <p:nvPr/>
        </p:nvSpPr>
        <p:spPr>
          <a:xfrm>
            <a:off x="6630108" y="3257861"/>
            <a:ext cx="3527837" cy="954107"/>
          </a:xfrm>
          <a:prstGeom prst="rect">
            <a:avLst/>
          </a:prstGeom>
          <a:noFill/>
        </p:spPr>
        <p:txBody>
          <a:bodyPr wrap="square" rtlCol="1">
            <a:spAutoFit/>
          </a:bodyPr>
          <a:lstStyle>
            <a:defPPr>
              <a:defRPr lang="he-IL"/>
            </a:defPPr>
            <a:lvl1pPr algn="ctr">
              <a:defRPr sz="2400">
                <a:solidFill>
                  <a:schemeClr val="tx2">
                    <a:lumMod val="75000"/>
                  </a:schemeClr>
                </a:solidFill>
              </a:defRPr>
            </a:lvl1pPr>
          </a:lstStyle>
          <a:p>
            <a:r>
              <a:rPr lang="he-IL" sz="2800" dirty="0">
                <a:solidFill>
                  <a:schemeClr val="tx2">
                    <a:lumMod val="75000"/>
                  </a:schemeClr>
                </a:solidFill>
                <a:latin typeface="Calibri" panose="020F0502020204030204" pitchFamily="34" charset="0"/>
                <a:cs typeface="Calibri" panose="020F0502020204030204" pitchFamily="34" charset="0"/>
              </a:rPr>
              <a:t>אֶפְשָר</a:t>
            </a:r>
            <a:r>
              <a:rPr lang="he-IL" sz="2800" dirty="0">
                <a:latin typeface="Calibri" panose="020F0502020204030204" pitchFamily="34" charset="0"/>
                <a:cs typeface="Calibri" panose="020F0502020204030204" pitchFamily="34" charset="0"/>
              </a:rPr>
              <a:t> לִכְתֹב תַרְגִיל עִם שְנֵי מְחֻבָּרִים שְלֵמִים שָוִים.</a:t>
            </a:r>
          </a:p>
        </p:txBody>
      </p:sp>
      <p:grpSp>
        <p:nvGrpSpPr>
          <p:cNvPr id="39" name="קבוצה 38">
            <a:extLst>
              <a:ext uri="{FF2B5EF4-FFF2-40B4-BE49-F238E27FC236}">
                <a16:creationId xmlns:a16="http://schemas.microsoft.com/office/drawing/2014/main" id="{85E80C3A-8EC2-4A0E-9EBB-796B803B2F0C}"/>
              </a:ext>
            </a:extLst>
          </p:cNvPr>
          <p:cNvGrpSpPr/>
          <p:nvPr/>
        </p:nvGrpSpPr>
        <p:grpSpPr>
          <a:xfrm>
            <a:off x="3272605" y="4489735"/>
            <a:ext cx="2065780" cy="640500"/>
            <a:chOff x="969485" y="4398204"/>
            <a:chExt cx="2065780" cy="640500"/>
          </a:xfrm>
        </p:grpSpPr>
        <p:sp>
          <p:nvSpPr>
            <p:cNvPr id="138" name="אליפסה 137">
              <a:extLst>
                <a:ext uri="{FF2B5EF4-FFF2-40B4-BE49-F238E27FC236}">
                  <a16:creationId xmlns:a16="http://schemas.microsoft.com/office/drawing/2014/main" id="{E997B5CD-7B67-4DC5-B916-88F1C0C3999C}"/>
                </a:ext>
              </a:extLst>
            </p:cNvPr>
            <p:cNvSpPr/>
            <p:nvPr/>
          </p:nvSpPr>
          <p:spPr>
            <a:xfrm>
              <a:off x="1422930" y="43982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9" name="אליפסה 138">
              <a:extLst>
                <a:ext uri="{FF2B5EF4-FFF2-40B4-BE49-F238E27FC236}">
                  <a16:creationId xmlns:a16="http://schemas.microsoft.com/office/drawing/2014/main" id="{17C9B858-9070-455D-9886-48966D1A8C6A}"/>
                </a:ext>
              </a:extLst>
            </p:cNvPr>
            <p:cNvSpPr/>
            <p:nvPr/>
          </p:nvSpPr>
          <p:spPr>
            <a:xfrm>
              <a:off x="1876375" y="43982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0" name="אליפסה 139">
              <a:extLst>
                <a:ext uri="{FF2B5EF4-FFF2-40B4-BE49-F238E27FC236}">
                  <a16:creationId xmlns:a16="http://schemas.microsoft.com/office/drawing/2014/main" id="{7EF40AE9-4D97-47F4-A35C-3C2CAC59AFC4}"/>
                </a:ext>
              </a:extLst>
            </p:cNvPr>
            <p:cNvSpPr/>
            <p:nvPr/>
          </p:nvSpPr>
          <p:spPr>
            <a:xfrm>
              <a:off x="2329820" y="43982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1" name="אליפסה 140">
              <a:extLst>
                <a:ext uri="{FF2B5EF4-FFF2-40B4-BE49-F238E27FC236}">
                  <a16:creationId xmlns:a16="http://schemas.microsoft.com/office/drawing/2014/main" id="{D3B423F7-70BD-468B-84DA-6AACE0B3FAFA}"/>
                </a:ext>
              </a:extLst>
            </p:cNvPr>
            <p:cNvSpPr/>
            <p:nvPr/>
          </p:nvSpPr>
          <p:spPr>
            <a:xfrm>
              <a:off x="969485" y="4410301"/>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2" name="אליפסה 141">
              <a:extLst>
                <a:ext uri="{FF2B5EF4-FFF2-40B4-BE49-F238E27FC236}">
                  <a16:creationId xmlns:a16="http://schemas.microsoft.com/office/drawing/2014/main" id="{2BD72FB2-A31B-4DFC-8E56-6EF4CDE88731}"/>
                </a:ext>
              </a:extLst>
            </p:cNvPr>
            <p:cNvSpPr/>
            <p:nvPr/>
          </p:nvSpPr>
          <p:spPr>
            <a:xfrm>
              <a:off x="2783265" y="43982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3" name="אליפסה 142">
              <a:extLst>
                <a:ext uri="{FF2B5EF4-FFF2-40B4-BE49-F238E27FC236}">
                  <a16:creationId xmlns:a16="http://schemas.microsoft.com/office/drawing/2014/main" id="{E5C15BF5-F057-43DD-BE72-869B1A69A481}"/>
                </a:ext>
              </a:extLst>
            </p:cNvPr>
            <p:cNvSpPr/>
            <p:nvPr/>
          </p:nvSpPr>
          <p:spPr>
            <a:xfrm>
              <a:off x="1422930" y="4786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4" name="אליפסה 143">
              <a:extLst>
                <a:ext uri="{FF2B5EF4-FFF2-40B4-BE49-F238E27FC236}">
                  <a16:creationId xmlns:a16="http://schemas.microsoft.com/office/drawing/2014/main" id="{0AADA084-8DA0-41BC-9495-4AEF0F735BC7}"/>
                </a:ext>
              </a:extLst>
            </p:cNvPr>
            <p:cNvSpPr/>
            <p:nvPr/>
          </p:nvSpPr>
          <p:spPr>
            <a:xfrm>
              <a:off x="1876375" y="4758089"/>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5" name="אליפסה 144">
              <a:extLst>
                <a:ext uri="{FF2B5EF4-FFF2-40B4-BE49-F238E27FC236}">
                  <a16:creationId xmlns:a16="http://schemas.microsoft.com/office/drawing/2014/main" id="{93F77006-5331-4351-934D-BA63A9A5A050}"/>
                </a:ext>
              </a:extLst>
            </p:cNvPr>
            <p:cNvSpPr/>
            <p:nvPr/>
          </p:nvSpPr>
          <p:spPr>
            <a:xfrm>
              <a:off x="2329820" y="4746598"/>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6" name="אליפסה 145">
              <a:extLst>
                <a:ext uri="{FF2B5EF4-FFF2-40B4-BE49-F238E27FC236}">
                  <a16:creationId xmlns:a16="http://schemas.microsoft.com/office/drawing/2014/main" id="{171CED5C-AA95-4CEF-B749-14BE142D4090}"/>
                </a:ext>
              </a:extLst>
            </p:cNvPr>
            <p:cNvSpPr/>
            <p:nvPr/>
          </p:nvSpPr>
          <p:spPr>
            <a:xfrm>
              <a:off x="969485" y="4770186"/>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8" name="קבוצה 7">
            <a:extLst>
              <a:ext uri="{FF2B5EF4-FFF2-40B4-BE49-F238E27FC236}">
                <a16:creationId xmlns:a16="http://schemas.microsoft.com/office/drawing/2014/main" id="{CB0E9561-A88B-48E7-B787-C7AE9035909D}"/>
              </a:ext>
            </a:extLst>
          </p:cNvPr>
          <p:cNvGrpSpPr/>
          <p:nvPr/>
        </p:nvGrpSpPr>
        <p:grpSpPr>
          <a:xfrm>
            <a:off x="7393158" y="4489735"/>
            <a:ext cx="2201121" cy="640500"/>
            <a:chOff x="5869157" y="4489735"/>
            <a:chExt cx="2201121" cy="640500"/>
          </a:xfrm>
        </p:grpSpPr>
        <p:sp>
          <p:nvSpPr>
            <p:cNvPr id="149" name="אליפסה 148">
              <a:extLst>
                <a:ext uri="{FF2B5EF4-FFF2-40B4-BE49-F238E27FC236}">
                  <a16:creationId xmlns:a16="http://schemas.microsoft.com/office/drawing/2014/main" id="{DA2E4176-2076-4F47-A9F1-F58A6E9B20DB}"/>
                </a:ext>
              </a:extLst>
            </p:cNvPr>
            <p:cNvSpPr/>
            <p:nvPr/>
          </p:nvSpPr>
          <p:spPr>
            <a:xfrm>
              <a:off x="6356437"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0" name="אליפסה 149">
              <a:extLst>
                <a:ext uri="{FF2B5EF4-FFF2-40B4-BE49-F238E27FC236}">
                  <a16:creationId xmlns:a16="http://schemas.microsoft.com/office/drawing/2014/main" id="{89448EE4-A208-4928-AFA5-174145234FB9}"/>
                </a:ext>
              </a:extLst>
            </p:cNvPr>
            <p:cNvSpPr/>
            <p:nvPr/>
          </p:nvSpPr>
          <p:spPr>
            <a:xfrm>
              <a:off x="6843717"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1" name="אליפסה 150">
              <a:extLst>
                <a:ext uri="{FF2B5EF4-FFF2-40B4-BE49-F238E27FC236}">
                  <a16:creationId xmlns:a16="http://schemas.microsoft.com/office/drawing/2014/main" id="{5BDED10D-1C3B-4D21-96CC-AB8D9BDDF7F5}"/>
                </a:ext>
              </a:extLst>
            </p:cNvPr>
            <p:cNvSpPr/>
            <p:nvPr/>
          </p:nvSpPr>
          <p:spPr>
            <a:xfrm>
              <a:off x="7330997"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2" name="אליפסה 151">
              <a:extLst>
                <a:ext uri="{FF2B5EF4-FFF2-40B4-BE49-F238E27FC236}">
                  <a16:creationId xmlns:a16="http://schemas.microsoft.com/office/drawing/2014/main" id="{52290D19-DAB4-4CE7-B2B6-97B1C9AE7F6E}"/>
                </a:ext>
              </a:extLst>
            </p:cNvPr>
            <p:cNvSpPr/>
            <p:nvPr/>
          </p:nvSpPr>
          <p:spPr>
            <a:xfrm>
              <a:off x="5869157"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7" name="אליפסה 156">
              <a:extLst>
                <a:ext uri="{FF2B5EF4-FFF2-40B4-BE49-F238E27FC236}">
                  <a16:creationId xmlns:a16="http://schemas.microsoft.com/office/drawing/2014/main" id="{EAA5CFAE-1DF1-494C-94D5-CFCDE8495446}"/>
                </a:ext>
              </a:extLst>
            </p:cNvPr>
            <p:cNvSpPr/>
            <p:nvPr/>
          </p:nvSpPr>
          <p:spPr>
            <a:xfrm>
              <a:off x="7818278"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nvGrpSpPr>
            <p:cNvPr id="40" name="קבוצה 39">
              <a:extLst>
                <a:ext uri="{FF2B5EF4-FFF2-40B4-BE49-F238E27FC236}">
                  <a16:creationId xmlns:a16="http://schemas.microsoft.com/office/drawing/2014/main" id="{1F502F24-A526-410D-9EF6-85E8637741A9}"/>
                </a:ext>
              </a:extLst>
            </p:cNvPr>
            <p:cNvGrpSpPr/>
            <p:nvPr/>
          </p:nvGrpSpPr>
          <p:grpSpPr>
            <a:xfrm>
              <a:off x="5869157" y="4878235"/>
              <a:ext cx="2201121" cy="252000"/>
              <a:chOff x="5267950" y="4912704"/>
              <a:chExt cx="2201121" cy="252000"/>
            </a:xfrm>
          </p:grpSpPr>
          <p:sp>
            <p:nvSpPr>
              <p:cNvPr id="153" name="אליפסה 152">
                <a:extLst>
                  <a:ext uri="{FF2B5EF4-FFF2-40B4-BE49-F238E27FC236}">
                    <a16:creationId xmlns:a16="http://schemas.microsoft.com/office/drawing/2014/main" id="{7C3C7FC8-6D6C-462A-B2DA-3A27D2F317C3}"/>
                  </a:ext>
                </a:extLst>
              </p:cNvPr>
              <p:cNvSpPr/>
              <p:nvPr/>
            </p:nvSpPr>
            <p:spPr>
              <a:xfrm>
                <a:off x="5755230"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4" name="אליפסה 153">
                <a:extLst>
                  <a:ext uri="{FF2B5EF4-FFF2-40B4-BE49-F238E27FC236}">
                    <a16:creationId xmlns:a16="http://schemas.microsoft.com/office/drawing/2014/main" id="{26A7E179-2115-4FDB-9FD4-7E0D669B678D}"/>
                  </a:ext>
                </a:extLst>
              </p:cNvPr>
              <p:cNvSpPr/>
              <p:nvPr/>
            </p:nvSpPr>
            <p:spPr>
              <a:xfrm>
                <a:off x="6242510"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5" name="אליפסה 154">
                <a:extLst>
                  <a:ext uri="{FF2B5EF4-FFF2-40B4-BE49-F238E27FC236}">
                    <a16:creationId xmlns:a16="http://schemas.microsoft.com/office/drawing/2014/main" id="{1E5C3795-BB95-4BC2-B02C-BD2F8AD14F4F}"/>
                  </a:ext>
                </a:extLst>
              </p:cNvPr>
              <p:cNvSpPr/>
              <p:nvPr/>
            </p:nvSpPr>
            <p:spPr>
              <a:xfrm>
                <a:off x="6729790"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6" name="אליפסה 155">
                <a:extLst>
                  <a:ext uri="{FF2B5EF4-FFF2-40B4-BE49-F238E27FC236}">
                    <a16:creationId xmlns:a16="http://schemas.microsoft.com/office/drawing/2014/main" id="{F6162CD8-C7C9-4C49-92F3-752FA7F44469}"/>
                  </a:ext>
                </a:extLst>
              </p:cNvPr>
              <p:cNvSpPr/>
              <p:nvPr/>
            </p:nvSpPr>
            <p:spPr>
              <a:xfrm>
                <a:off x="5267950"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8" name="אליפסה 157">
                <a:extLst>
                  <a:ext uri="{FF2B5EF4-FFF2-40B4-BE49-F238E27FC236}">
                    <a16:creationId xmlns:a16="http://schemas.microsoft.com/office/drawing/2014/main" id="{E944EF48-3C96-4867-A0F1-572EDB6A957C}"/>
                  </a:ext>
                </a:extLst>
              </p:cNvPr>
              <p:cNvSpPr/>
              <p:nvPr/>
            </p:nvSpPr>
            <p:spPr>
              <a:xfrm>
                <a:off x="7217071"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cxnSp>
        <p:nvCxnSpPr>
          <p:cNvPr id="159" name="מחבר ישר 158">
            <a:extLst>
              <a:ext uri="{FF2B5EF4-FFF2-40B4-BE49-F238E27FC236}">
                <a16:creationId xmlns:a16="http://schemas.microsoft.com/office/drawing/2014/main" id="{E39923C9-F8B2-4B5E-B8C4-435E31DCA9CF}"/>
              </a:ext>
            </a:extLst>
          </p:cNvPr>
          <p:cNvCxnSpPr>
            <a:cxnSpLocks/>
          </p:cNvCxnSpPr>
          <p:nvPr/>
        </p:nvCxnSpPr>
        <p:spPr>
          <a:xfrm flipH="1">
            <a:off x="1991544" y="2445529"/>
            <a:ext cx="8064896"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60" name="מחבר ישר 159">
            <a:extLst>
              <a:ext uri="{FF2B5EF4-FFF2-40B4-BE49-F238E27FC236}">
                <a16:creationId xmlns:a16="http://schemas.microsoft.com/office/drawing/2014/main" id="{A542A1B2-960E-4A44-88D2-72430C315F61}"/>
              </a:ext>
            </a:extLst>
          </p:cNvPr>
          <p:cNvCxnSpPr>
            <a:cxnSpLocks/>
          </p:cNvCxnSpPr>
          <p:nvPr/>
        </p:nvCxnSpPr>
        <p:spPr>
          <a:xfrm flipH="1">
            <a:off x="2135561" y="4221088"/>
            <a:ext cx="7848872"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grpSp>
        <p:nvGrpSpPr>
          <p:cNvPr id="77" name="קבוצה 76">
            <a:extLst>
              <a:ext uri="{FF2B5EF4-FFF2-40B4-BE49-F238E27FC236}">
                <a16:creationId xmlns:a16="http://schemas.microsoft.com/office/drawing/2014/main" id="{290F0FDA-7771-4214-AAE6-C27190DF746D}"/>
              </a:ext>
            </a:extLst>
          </p:cNvPr>
          <p:cNvGrpSpPr/>
          <p:nvPr/>
        </p:nvGrpSpPr>
        <p:grpSpPr>
          <a:xfrm>
            <a:off x="3272605" y="1276332"/>
            <a:ext cx="2065780" cy="640500"/>
            <a:chOff x="969485" y="4398204"/>
            <a:chExt cx="2065780" cy="640500"/>
          </a:xfrm>
        </p:grpSpPr>
        <p:sp>
          <p:nvSpPr>
            <p:cNvPr id="78" name="אליפסה 77">
              <a:extLst>
                <a:ext uri="{FF2B5EF4-FFF2-40B4-BE49-F238E27FC236}">
                  <a16:creationId xmlns:a16="http://schemas.microsoft.com/office/drawing/2014/main" id="{1E47A180-3EE8-4DF1-AF67-D474158DD028}"/>
                </a:ext>
              </a:extLst>
            </p:cNvPr>
            <p:cNvSpPr/>
            <p:nvPr/>
          </p:nvSpPr>
          <p:spPr>
            <a:xfrm>
              <a:off x="1422930" y="43982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9" name="אליפסה 78">
              <a:extLst>
                <a:ext uri="{FF2B5EF4-FFF2-40B4-BE49-F238E27FC236}">
                  <a16:creationId xmlns:a16="http://schemas.microsoft.com/office/drawing/2014/main" id="{F6440858-219A-429B-96F9-B6F79AC9C893}"/>
                </a:ext>
              </a:extLst>
            </p:cNvPr>
            <p:cNvSpPr/>
            <p:nvPr/>
          </p:nvSpPr>
          <p:spPr>
            <a:xfrm>
              <a:off x="1876375" y="43982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0" name="אליפסה 79">
              <a:extLst>
                <a:ext uri="{FF2B5EF4-FFF2-40B4-BE49-F238E27FC236}">
                  <a16:creationId xmlns:a16="http://schemas.microsoft.com/office/drawing/2014/main" id="{EE53693F-EF0E-4D2C-B4AC-6E98763AF4FA}"/>
                </a:ext>
              </a:extLst>
            </p:cNvPr>
            <p:cNvSpPr/>
            <p:nvPr/>
          </p:nvSpPr>
          <p:spPr>
            <a:xfrm>
              <a:off x="2329820" y="43982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1" name="אליפסה 80">
              <a:extLst>
                <a:ext uri="{FF2B5EF4-FFF2-40B4-BE49-F238E27FC236}">
                  <a16:creationId xmlns:a16="http://schemas.microsoft.com/office/drawing/2014/main" id="{77966637-F8AC-4BD1-89F0-796E29CDD67D}"/>
                </a:ext>
              </a:extLst>
            </p:cNvPr>
            <p:cNvSpPr/>
            <p:nvPr/>
          </p:nvSpPr>
          <p:spPr>
            <a:xfrm>
              <a:off x="969485" y="4410301"/>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2" name="אליפסה 81">
              <a:extLst>
                <a:ext uri="{FF2B5EF4-FFF2-40B4-BE49-F238E27FC236}">
                  <a16:creationId xmlns:a16="http://schemas.microsoft.com/office/drawing/2014/main" id="{CAD4787F-88EA-41BC-A3DC-3251395A2DCB}"/>
                </a:ext>
              </a:extLst>
            </p:cNvPr>
            <p:cNvSpPr/>
            <p:nvPr/>
          </p:nvSpPr>
          <p:spPr>
            <a:xfrm>
              <a:off x="2783265" y="43982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3" name="אליפסה 82">
              <a:extLst>
                <a:ext uri="{FF2B5EF4-FFF2-40B4-BE49-F238E27FC236}">
                  <a16:creationId xmlns:a16="http://schemas.microsoft.com/office/drawing/2014/main" id="{FDF1D0CF-0D16-4595-BA72-A97D49462A7B}"/>
                </a:ext>
              </a:extLst>
            </p:cNvPr>
            <p:cNvSpPr/>
            <p:nvPr/>
          </p:nvSpPr>
          <p:spPr>
            <a:xfrm>
              <a:off x="1422930" y="4786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4" name="אליפסה 83">
              <a:extLst>
                <a:ext uri="{FF2B5EF4-FFF2-40B4-BE49-F238E27FC236}">
                  <a16:creationId xmlns:a16="http://schemas.microsoft.com/office/drawing/2014/main" id="{01D4C2B1-4A33-47D2-B8CE-C24D89F7A11C}"/>
                </a:ext>
              </a:extLst>
            </p:cNvPr>
            <p:cNvSpPr/>
            <p:nvPr/>
          </p:nvSpPr>
          <p:spPr>
            <a:xfrm>
              <a:off x="1876375" y="4758089"/>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5" name="אליפסה 84">
              <a:extLst>
                <a:ext uri="{FF2B5EF4-FFF2-40B4-BE49-F238E27FC236}">
                  <a16:creationId xmlns:a16="http://schemas.microsoft.com/office/drawing/2014/main" id="{41BD1AE6-2E38-47D5-A65C-5BE568EA4F32}"/>
                </a:ext>
              </a:extLst>
            </p:cNvPr>
            <p:cNvSpPr/>
            <p:nvPr/>
          </p:nvSpPr>
          <p:spPr>
            <a:xfrm>
              <a:off x="2329820" y="4746598"/>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6" name="אליפסה 85">
              <a:extLst>
                <a:ext uri="{FF2B5EF4-FFF2-40B4-BE49-F238E27FC236}">
                  <a16:creationId xmlns:a16="http://schemas.microsoft.com/office/drawing/2014/main" id="{A37BEE03-4247-4FDC-9359-5C0B124AB4CF}"/>
                </a:ext>
              </a:extLst>
            </p:cNvPr>
            <p:cNvSpPr/>
            <p:nvPr/>
          </p:nvSpPr>
          <p:spPr>
            <a:xfrm>
              <a:off x="969485" y="4770186"/>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88" name="קבוצה 87">
            <a:extLst>
              <a:ext uri="{FF2B5EF4-FFF2-40B4-BE49-F238E27FC236}">
                <a16:creationId xmlns:a16="http://schemas.microsoft.com/office/drawing/2014/main" id="{5D3B9C08-E787-48B9-A900-6A2B92E39D15}"/>
              </a:ext>
            </a:extLst>
          </p:cNvPr>
          <p:cNvGrpSpPr/>
          <p:nvPr/>
        </p:nvGrpSpPr>
        <p:grpSpPr>
          <a:xfrm>
            <a:off x="7393158" y="1247717"/>
            <a:ext cx="2201121" cy="640500"/>
            <a:chOff x="5869157" y="4489735"/>
            <a:chExt cx="2201121" cy="640500"/>
          </a:xfrm>
        </p:grpSpPr>
        <p:sp>
          <p:nvSpPr>
            <p:cNvPr id="89" name="אליפסה 88">
              <a:extLst>
                <a:ext uri="{FF2B5EF4-FFF2-40B4-BE49-F238E27FC236}">
                  <a16:creationId xmlns:a16="http://schemas.microsoft.com/office/drawing/2014/main" id="{447682FE-1347-4D75-98F2-43A20FE81C26}"/>
                </a:ext>
              </a:extLst>
            </p:cNvPr>
            <p:cNvSpPr/>
            <p:nvPr/>
          </p:nvSpPr>
          <p:spPr>
            <a:xfrm>
              <a:off x="6356437"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0" name="אליפסה 89">
              <a:extLst>
                <a:ext uri="{FF2B5EF4-FFF2-40B4-BE49-F238E27FC236}">
                  <a16:creationId xmlns:a16="http://schemas.microsoft.com/office/drawing/2014/main" id="{8E5F79C5-0EE0-4DD9-928B-F5C8C15B291F}"/>
                </a:ext>
              </a:extLst>
            </p:cNvPr>
            <p:cNvSpPr/>
            <p:nvPr/>
          </p:nvSpPr>
          <p:spPr>
            <a:xfrm>
              <a:off x="6843717"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1" name="אליפסה 90">
              <a:extLst>
                <a:ext uri="{FF2B5EF4-FFF2-40B4-BE49-F238E27FC236}">
                  <a16:creationId xmlns:a16="http://schemas.microsoft.com/office/drawing/2014/main" id="{7BF59129-5F3F-4FD4-8A7E-935D1D07EB27}"/>
                </a:ext>
              </a:extLst>
            </p:cNvPr>
            <p:cNvSpPr/>
            <p:nvPr/>
          </p:nvSpPr>
          <p:spPr>
            <a:xfrm>
              <a:off x="7330997"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8" name="אליפסה 97">
              <a:extLst>
                <a:ext uri="{FF2B5EF4-FFF2-40B4-BE49-F238E27FC236}">
                  <a16:creationId xmlns:a16="http://schemas.microsoft.com/office/drawing/2014/main" id="{A1ADA9CB-B092-4FB1-B5FD-B2EF6D00DBBD}"/>
                </a:ext>
              </a:extLst>
            </p:cNvPr>
            <p:cNvSpPr/>
            <p:nvPr/>
          </p:nvSpPr>
          <p:spPr>
            <a:xfrm>
              <a:off x="5869157"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0" name="אליפסה 99">
              <a:extLst>
                <a:ext uri="{FF2B5EF4-FFF2-40B4-BE49-F238E27FC236}">
                  <a16:creationId xmlns:a16="http://schemas.microsoft.com/office/drawing/2014/main" id="{5536C59B-ADEF-4DD4-9A3E-C1DC761BB84F}"/>
                </a:ext>
              </a:extLst>
            </p:cNvPr>
            <p:cNvSpPr/>
            <p:nvPr/>
          </p:nvSpPr>
          <p:spPr>
            <a:xfrm>
              <a:off x="7818278" y="4489735"/>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nvGrpSpPr>
            <p:cNvPr id="106" name="קבוצה 105">
              <a:extLst>
                <a:ext uri="{FF2B5EF4-FFF2-40B4-BE49-F238E27FC236}">
                  <a16:creationId xmlns:a16="http://schemas.microsoft.com/office/drawing/2014/main" id="{A6799C6C-8FB6-42BD-BF06-1B4D8E0B3792}"/>
                </a:ext>
              </a:extLst>
            </p:cNvPr>
            <p:cNvGrpSpPr/>
            <p:nvPr/>
          </p:nvGrpSpPr>
          <p:grpSpPr>
            <a:xfrm>
              <a:off x="5869157" y="4878235"/>
              <a:ext cx="2201121" cy="252000"/>
              <a:chOff x="5267950" y="4912704"/>
              <a:chExt cx="2201121" cy="252000"/>
            </a:xfrm>
          </p:grpSpPr>
          <p:sp>
            <p:nvSpPr>
              <p:cNvPr id="107" name="אליפסה 106">
                <a:extLst>
                  <a:ext uri="{FF2B5EF4-FFF2-40B4-BE49-F238E27FC236}">
                    <a16:creationId xmlns:a16="http://schemas.microsoft.com/office/drawing/2014/main" id="{B1DED63E-1EC2-4452-9B5E-1174CF2863C7}"/>
                  </a:ext>
                </a:extLst>
              </p:cNvPr>
              <p:cNvSpPr/>
              <p:nvPr/>
            </p:nvSpPr>
            <p:spPr>
              <a:xfrm>
                <a:off x="5755230"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8" name="אליפסה 107">
                <a:extLst>
                  <a:ext uri="{FF2B5EF4-FFF2-40B4-BE49-F238E27FC236}">
                    <a16:creationId xmlns:a16="http://schemas.microsoft.com/office/drawing/2014/main" id="{D3CA1FF7-86D9-492B-82ED-81E4DE6371C9}"/>
                  </a:ext>
                </a:extLst>
              </p:cNvPr>
              <p:cNvSpPr/>
              <p:nvPr/>
            </p:nvSpPr>
            <p:spPr>
              <a:xfrm>
                <a:off x="6242510"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9" name="אליפסה 108">
                <a:extLst>
                  <a:ext uri="{FF2B5EF4-FFF2-40B4-BE49-F238E27FC236}">
                    <a16:creationId xmlns:a16="http://schemas.microsoft.com/office/drawing/2014/main" id="{D4822EDE-B00D-4105-ADF6-ACA4151217F7}"/>
                  </a:ext>
                </a:extLst>
              </p:cNvPr>
              <p:cNvSpPr/>
              <p:nvPr/>
            </p:nvSpPr>
            <p:spPr>
              <a:xfrm>
                <a:off x="6729790"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14" name="אליפסה 113">
                <a:extLst>
                  <a:ext uri="{FF2B5EF4-FFF2-40B4-BE49-F238E27FC236}">
                    <a16:creationId xmlns:a16="http://schemas.microsoft.com/office/drawing/2014/main" id="{8C6FC750-A930-4287-A984-843024D7EBB1}"/>
                  </a:ext>
                </a:extLst>
              </p:cNvPr>
              <p:cNvSpPr/>
              <p:nvPr/>
            </p:nvSpPr>
            <p:spPr>
              <a:xfrm>
                <a:off x="5267950"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20" name="אליפסה 119">
                <a:extLst>
                  <a:ext uri="{FF2B5EF4-FFF2-40B4-BE49-F238E27FC236}">
                    <a16:creationId xmlns:a16="http://schemas.microsoft.com/office/drawing/2014/main" id="{BD611E64-F3BB-4CE3-A8A8-1CFED435446D}"/>
                  </a:ext>
                </a:extLst>
              </p:cNvPr>
              <p:cNvSpPr/>
              <p:nvPr/>
            </p:nvSpPr>
            <p:spPr>
              <a:xfrm>
                <a:off x="7217071" y="4912704"/>
                <a:ext cx="252000" cy="252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aphicFrame>
        <p:nvGraphicFramePr>
          <p:cNvPr id="73" name="מלבן אפור 5 - ימין">
            <a:extLst>
              <a:ext uri="{FF2B5EF4-FFF2-40B4-BE49-F238E27FC236}">
                <a16:creationId xmlns:a16="http://schemas.microsoft.com/office/drawing/2014/main" id="{FA1BB957-EDE6-49E5-83D1-0DC35CD578C5}"/>
              </a:ext>
            </a:extLst>
          </p:cNvPr>
          <p:cNvGraphicFramePr>
            <a:graphicFrameLocks noGrp="1"/>
          </p:cNvGraphicFramePr>
          <p:nvPr>
            <p:extLst>
              <p:ext uri="{D42A27DB-BD31-4B8C-83A1-F6EECF244321}">
                <p14:modId xmlns:p14="http://schemas.microsoft.com/office/powerpoint/2010/main" val="1382909931"/>
              </p:ext>
            </p:extLst>
          </p:nvPr>
        </p:nvGraphicFramePr>
        <p:xfrm>
          <a:off x="3187590" y="4365105"/>
          <a:ext cx="399704" cy="872391"/>
        </p:xfrm>
        <a:graphic>
          <a:graphicData uri="http://schemas.openxmlformats.org/drawingml/2006/table">
            <a:tbl>
              <a:tblPr rtl="1" firstRow="1" bandRow="1">
                <a:tableStyleId>{073A0DAA-6AF3-43AB-8588-CEC1D06C72B9}</a:tableStyleId>
              </a:tblPr>
              <a:tblGrid>
                <a:gridCol w="399704">
                  <a:extLst>
                    <a:ext uri="{9D8B030D-6E8A-4147-A177-3AD203B41FA5}">
                      <a16:colId xmlns:a16="http://schemas.microsoft.com/office/drawing/2014/main" val="1190811903"/>
                    </a:ext>
                  </a:extLst>
                </a:gridCol>
              </a:tblGrid>
              <a:tr h="872391">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74" name="מלבן אפור 5 - ימין">
            <a:extLst>
              <a:ext uri="{FF2B5EF4-FFF2-40B4-BE49-F238E27FC236}">
                <a16:creationId xmlns:a16="http://schemas.microsoft.com/office/drawing/2014/main" id="{D0BEA433-21E0-4B44-8BFD-D8F0E25912D5}"/>
              </a:ext>
            </a:extLst>
          </p:cNvPr>
          <p:cNvGraphicFramePr>
            <a:graphicFrameLocks noGrp="1"/>
          </p:cNvGraphicFramePr>
          <p:nvPr>
            <p:extLst>
              <p:ext uri="{D42A27DB-BD31-4B8C-83A1-F6EECF244321}">
                <p14:modId xmlns:p14="http://schemas.microsoft.com/office/powerpoint/2010/main" val="2422415985"/>
              </p:ext>
            </p:extLst>
          </p:nvPr>
        </p:nvGraphicFramePr>
        <p:xfrm>
          <a:off x="3650423" y="4364250"/>
          <a:ext cx="399704" cy="872391"/>
        </p:xfrm>
        <a:graphic>
          <a:graphicData uri="http://schemas.openxmlformats.org/drawingml/2006/table">
            <a:tbl>
              <a:tblPr rtl="1" firstRow="1" bandRow="1">
                <a:tableStyleId>{073A0DAA-6AF3-43AB-8588-CEC1D06C72B9}</a:tableStyleId>
              </a:tblPr>
              <a:tblGrid>
                <a:gridCol w="399704">
                  <a:extLst>
                    <a:ext uri="{9D8B030D-6E8A-4147-A177-3AD203B41FA5}">
                      <a16:colId xmlns:a16="http://schemas.microsoft.com/office/drawing/2014/main" val="1190811903"/>
                    </a:ext>
                  </a:extLst>
                </a:gridCol>
              </a:tblGrid>
              <a:tr h="872391">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75" name="מלבן אפור 5 - ימין">
            <a:extLst>
              <a:ext uri="{FF2B5EF4-FFF2-40B4-BE49-F238E27FC236}">
                <a16:creationId xmlns:a16="http://schemas.microsoft.com/office/drawing/2014/main" id="{3BE7DDF6-5AAA-46D8-A002-C84F7D04708C}"/>
              </a:ext>
            </a:extLst>
          </p:cNvPr>
          <p:cNvGraphicFramePr>
            <a:graphicFrameLocks noGrp="1"/>
          </p:cNvGraphicFramePr>
          <p:nvPr>
            <p:extLst>
              <p:ext uri="{D42A27DB-BD31-4B8C-83A1-F6EECF244321}">
                <p14:modId xmlns:p14="http://schemas.microsoft.com/office/powerpoint/2010/main" val="491938832"/>
              </p:ext>
            </p:extLst>
          </p:nvPr>
        </p:nvGraphicFramePr>
        <p:xfrm>
          <a:off x="4112426" y="4382779"/>
          <a:ext cx="399704" cy="872391"/>
        </p:xfrm>
        <a:graphic>
          <a:graphicData uri="http://schemas.openxmlformats.org/drawingml/2006/table">
            <a:tbl>
              <a:tblPr rtl="1" firstRow="1" bandRow="1">
                <a:tableStyleId>{073A0DAA-6AF3-43AB-8588-CEC1D06C72B9}</a:tableStyleId>
              </a:tblPr>
              <a:tblGrid>
                <a:gridCol w="399704">
                  <a:extLst>
                    <a:ext uri="{9D8B030D-6E8A-4147-A177-3AD203B41FA5}">
                      <a16:colId xmlns:a16="http://schemas.microsoft.com/office/drawing/2014/main" val="1190811903"/>
                    </a:ext>
                  </a:extLst>
                </a:gridCol>
              </a:tblGrid>
              <a:tr h="872391">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76" name="מלבן אפור 5 - ימין">
            <a:extLst>
              <a:ext uri="{FF2B5EF4-FFF2-40B4-BE49-F238E27FC236}">
                <a16:creationId xmlns:a16="http://schemas.microsoft.com/office/drawing/2014/main" id="{0A5A2A96-48D6-4835-91DE-EB246CA2115E}"/>
              </a:ext>
            </a:extLst>
          </p:cNvPr>
          <p:cNvGraphicFramePr>
            <a:graphicFrameLocks noGrp="1"/>
          </p:cNvGraphicFramePr>
          <p:nvPr>
            <p:extLst>
              <p:ext uri="{D42A27DB-BD31-4B8C-83A1-F6EECF244321}">
                <p14:modId xmlns:p14="http://schemas.microsoft.com/office/powerpoint/2010/main" val="1106218284"/>
              </p:ext>
            </p:extLst>
          </p:nvPr>
        </p:nvGraphicFramePr>
        <p:xfrm>
          <a:off x="4575259" y="4381924"/>
          <a:ext cx="399704" cy="872391"/>
        </p:xfrm>
        <a:graphic>
          <a:graphicData uri="http://schemas.openxmlformats.org/drawingml/2006/table">
            <a:tbl>
              <a:tblPr rtl="1" firstRow="1" bandRow="1">
                <a:tableStyleId>{073A0DAA-6AF3-43AB-8588-CEC1D06C72B9}</a:tableStyleId>
              </a:tblPr>
              <a:tblGrid>
                <a:gridCol w="399704">
                  <a:extLst>
                    <a:ext uri="{9D8B030D-6E8A-4147-A177-3AD203B41FA5}">
                      <a16:colId xmlns:a16="http://schemas.microsoft.com/office/drawing/2014/main" val="1190811903"/>
                    </a:ext>
                  </a:extLst>
                </a:gridCol>
              </a:tblGrid>
              <a:tr h="872391">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87" name="מלבן אפור 5 - ימין">
            <a:extLst>
              <a:ext uri="{FF2B5EF4-FFF2-40B4-BE49-F238E27FC236}">
                <a16:creationId xmlns:a16="http://schemas.microsoft.com/office/drawing/2014/main" id="{C4D7FFA0-C12B-4B88-BF65-F7624C5BC5AD}"/>
              </a:ext>
            </a:extLst>
          </p:cNvPr>
          <p:cNvGraphicFramePr>
            <a:graphicFrameLocks noGrp="1"/>
          </p:cNvGraphicFramePr>
          <p:nvPr>
            <p:extLst>
              <p:ext uri="{D42A27DB-BD31-4B8C-83A1-F6EECF244321}">
                <p14:modId xmlns:p14="http://schemas.microsoft.com/office/powerpoint/2010/main" val="931095368"/>
              </p:ext>
            </p:extLst>
          </p:nvPr>
        </p:nvGraphicFramePr>
        <p:xfrm>
          <a:off x="7379407" y="4404154"/>
          <a:ext cx="399704" cy="872391"/>
        </p:xfrm>
        <a:graphic>
          <a:graphicData uri="http://schemas.openxmlformats.org/drawingml/2006/table">
            <a:tbl>
              <a:tblPr rtl="1" firstRow="1" bandRow="1">
                <a:tableStyleId>{073A0DAA-6AF3-43AB-8588-CEC1D06C72B9}</a:tableStyleId>
              </a:tblPr>
              <a:tblGrid>
                <a:gridCol w="399704">
                  <a:extLst>
                    <a:ext uri="{9D8B030D-6E8A-4147-A177-3AD203B41FA5}">
                      <a16:colId xmlns:a16="http://schemas.microsoft.com/office/drawing/2014/main" val="1190811903"/>
                    </a:ext>
                  </a:extLst>
                </a:gridCol>
              </a:tblGrid>
              <a:tr h="872391">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94" name="מלבן אפור 5 - ימין">
            <a:extLst>
              <a:ext uri="{FF2B5EF4-FFF2-40B4-BE49-F238E27FC236}">
                <a16:creationId xmlns:a16="http://schemas.microsoft.com/office/drawing/2014/main" id="{26799E07-DD03-42A1-8817-A93A96CBF83B}"/>
              </a:ext>
            </a:extLst>
          </p:cNvPr>
          <p:cNvGraphicFramePr>
            <a:graphicFrameLocks noGrp="1"/>
          </p:cNvGraphicFramePr>
          <p:nvPr>
            <p:extLst>
              <p:ext uri="{D42A27DB-BD31-4B8C-83A1-F6EECF244321}">
                <p14:modId xmlns:p14="http://schemas.microsoft.com/office/powerpoint/2010/main" val="1726665872"/>
              </p:ext>
            </p:extLst>
          </p:nvPr>
        </p:nvGraphicFramePr>
        <p:xfrm>
          <a:off x="7842240" y="4403299"/>
          <a:ext cx="399704" cy="872391"/>
        </p:xfrm>
        <a:graphic>
          <a:graphicData uri="http://schemas.openxmlformats.org/drawingml/2006/table">
            <a:tbl>
              <a:tblPr rtl="1" firstRow="1" bandRow="1">
                <a:tableStyleId>{073A0DAA-6AF3-43AB-8588-CEC1D06C72B9}</a:tableStyleId>
              </a:tblPr>
              <a:tblGrid>
                <a:gridCol w="399704">
                  <a:extLst>
                    <a:ext uri="{9D8B030D-6E8A-4147-A177-3AD203B41FA5}">
                      <a16:colId xmlns:a16="http://schemas.microsoft.com/office/drawing/2014/main" val="1190811903"/>
                    </a:ext>
                  </a:extLst>
                </a:gridCol>
              </a:tblGrid>
              <a:tr h="872391">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95" name="מלבן אפור 5 - ימין">
            <a:extLst>
              <a:ext uri="{FF2B5EF4-FFF2-40B4-BE49-F238E27FC236}">
                <a16:creationId xmlns:a16="http://schemas.microsoft.com/office/drawing/2014/main" id="{2F8477FD-FBFB-4CD7-8BBF-A3FBD9FED291}"/>
              </a:ext>
            </a:extLst>
          </p:cNvPr>
          <p:cNvGraphicFramePr>
            <a:graphicFrameLocks noGrp="1"/>
          </p:cNvGraphicFramePr>
          <p:nvPr>
            <p:extLst>
              <p:ext uri="{D42A27DB-BD31-4B8C-83A1-F6EECF244321}">
                <p14:modId xmlns:p14="http://schemas.microsoft.com/office/powerpoint/2010/main" val="80853890"/>
              </p:ext>
            </p:extLst>
          </p:nvPr>
        </p:nvGraphicFramePr>
        <p:xfrm>
          <a:off x="8304243" y="4421828"/>
          <a:ext cx="399704" cy="872391"/>
        </p:xfrm>
        <a:graphic>
          <a:graphicData uri="http://schemas.openxmlformats.org/drawingml/2006/table">
            <a:tbl>
              <a:tblPr rtl="1" firstRow="1" bandRow="1">
                <a:tableStyleId>{073A0DAA-6AF3-43AB-8588-CEC1D06C72B9}</a:tableStyleId>
              </a:tblPr>
              <a:tblGrid>
                <a:gridCol w="399704">
                  <a:extLst>
                    <a:ext uri="{9D8B030D-6E8A-4147-A177-3AD203B41FA5}">
                      <a16:colId xmlns:a16="http://schemas.microsoft.com/office/drawing/2014/main" val="1190811903"/>
                    </a:ext>
                  </a:extLst>
                </a:gridCol>
              </a:tblGrid>
              <a:tr h="872391">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97" name="מלבן אפור 5 - ימין">
            <a:extLst>
              <a:ext uri="{FF2B5EF4-FFF2-40B4-BE49-F238E27FC236}">
                <a16:creationId xmlns:a16="http://schemas.microsoft.com/office/drawing/2014/main" id="{B6D7A6D3-1830-479D-9B7B-0D24FA0BD355}"/>
              </a:ext>
            </a:extLst>
          </p:cNvPr>
          <p:cNvGraphicFramePr>
            <a:graphicFrameLocks noGrp="1"/>
          </p:cNvGraphicFramePr>
          <p:nvPr>
            <p:extLst>
              <p:ext uri="{D42A27DB-BD31-4B8C-83A1-F6EECF244321}">
                <p14:modId xmlns:p14="http://schemas.microsoft.com/office/powerpoint/2010/main" val="2733629782"/>
              </p:ext>
            </p:extLst>
          </p:nvPr>
        </p:nvGraphicFramePr>
        <p:xfrm>
          <a:off x="9288215" y="4404153"/>
          <a:ext cx="399704" cy="872391"/>
        </p:xfrm>
        <a:graphic>
          <a:graphicData uri="http://schemas.openxmlformats.org/drawingml/2006/table">
            <a:tbl>
              <a:tblPr rtl="1" firstRow="1" bandRow="1">
                <a:tableStyleId>{073A0DAA-6AF3-43AB-8588-CEC1D06C72B9}</a:tableStyleId>
              </a:tblPr>
              <a:tblGrid>
                <a:gridCol w="399704">
                  <a:extLst>
                    <a:ext uri="{9D8B030D-6E8A-4147-A177-3AD203B41FA5}">
                      <a16:colId xmlns:a16="http://schemas.microsoft.com/office/drawing/2014/main" val="1190811903"/>
                    </a:ext>
                  </a:extLst>
                </a:gridCol>
              </a:tblGrid>
              <a:tr h="872391">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graphicFrame>
        <p:nvGraphicFramePr>
          <p:cNvPr id="103" name="מלבן אפור 5 - ימין">
            <a:extLst>
              <a:ext uri="{FF2B5EF4-FFF2-40B4-BE49-F238E27FC236}">
                <a16:creationId xmlns:a16="http://schemas.microsoft.com/office/drawing/2014/main" id="{16622F3E-E317-4661-AC74-CFFE3326451F}"/>
              </a:ext>
            </a:extLst>
          </p:cNvPr>
          <p:cNvGraphicFramePr>
            <a:graphicFrameLocks noGrp="1"/>
          </p:cNvGraphicFramePr>
          <p:nvPr>
            <p:extLst>
              <p:ext uri="{D42A27DB-BD31-4B8C-83A1-F6EECF244321}">
                <p14:modId xmlns:p14="http://schemas.microsoft.com/office/powerpoint/2010/main" val="3759008990"/>
              </p:ext>
            </p:extLst>
          </p:nvPr>
        </p:nvGraphicFramePr>
        <p:xfrm>
          <a:off x="8794870" y="4420973"/>
          <a:ext cx="399704" cy="872391"/>
        </p:xfrm>
        <a:graphic>
          <a:graphicData uri="http://schemas.openxmlformats.org/drawingml/2006/table">
            <a:tbl>
              <a:tblPr rtl="1" firstRow="1" bandRow="1">
                <a:tableStyleId>{073A0DAA-6AF3-43AB-8588-CEC1D06C72B9}</a:tableStyleId>
              </a:tblPr>
              <a:tblGrid>
                <a:gridCol w="399704">
                  <a:extLst>
                    <a:ext uri="{9D8B030D-6E8A-4147-A177-3AD203B41FA5}">
                      <a16:colId xmlns:a16="http://schemas.microsoft.com/office/drawing/2014/main" val="1190811903"/>
                    </a:ext>
                  </a:extLst>
                </a:gridCol>
              </a:tblGrid>
              <a:tr h="872391">
                <a:tc>
                  <a:txBody>
                    <a:bodyPr/>
                    <a:lstStyle/>
                    <a:p>
                      <a:pPr algn="l" rtl="0"/>
                      <a:endParaRPr lang="he-IL" sz="1400" dirty="0">
                        <a:solidFill>
                          <a:schemeClr val="bg1">
                            <a:lumMod val="95000"/>
                          </a:schemeClr>
                        </a:solidFill>
                      </a:endParaRPr>
                    </a:p>
                  </a:txBody>
                  <a:tcPr marL="68580" marR="68580" marT="34290" marB="3429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7089827"/>
                  </a:ext>
                </a:extLst>
              </a:tr>
            </a:tbl>
          </a:graphicData>
        </a:graphic>
      </p:graphicFrame>
    </p:spTree>
    <p:extLst>
      <p:ext uri="{BB962C8B-B14F-4D97-AF65-F5344CB8AC3E}">
        <p14:creationId xmlns:p14="http://schemas.microsoft.com/office/powerpoint/2010/main" val="1409634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מהלך הצעה 1</a:t>
            </a:r>
          </a:p>
        </p:txBody>
      </p:sp>
      <p:sp>
        <p:nvSpPr>
          <p:cNvPr id="4" name="TextBox 3"/>
          <p:cNvSpPr txBox="1"/>
          <p:nvPr/>
        </p:nvSpPr>
        <p:spPr>
          <a:xfrm>
            <a:off x="3791744" y="1459860"/>
            <a:ext cx="4752528" cy="461665"/>
          </a:xfrm>
          <a:prstGeom prst="rect">
            <a:avLst/>
          </a:prstGeom>
          <a:noFill/>
        </p:spPr>
        <p:txBody>
          <a:bodyPr wrap="square" rtlCol="1">
            <a:spAutoFit/>
          </a:bodyPr>
          <a:lstStyle/>
          <a:p>
            <a:pPr algn="ctr"/>
            <a:r>
              <a:rPr lang="he-IL" sz="2400" dirty="0">
                <a:solidFill>
                  <a:prstClr val="black"/>
                </a:solidFill>
                <a:latin typeface="Calibri" panose="020F0502020204030204" pitchFamily="34" charset="0"/>
                <a:cs typeface="Calibri" panose="020F0502020204030204" pitchFamily="34" charset="0"/>
              </a:rPr>
              <a:t>הצעות דידקטיות</a:t>
            </a:r>
          </a:p>
        </p:txBody>
      </p:sp>
      <p:sp>
        <p:nvSpPr>
          <p:cNvPr id="5" name="תיבת טקסט 4">
            <a:extLst>
              <a:ext uri="{FF2B5EF4-FFF2-40B4-BE49-F238E27FC236}">
                <a16:creationId xmlns:a16="http://schemas.microsoft.com/office/drawing/2014/main" id="{EDDBB0C7-06B1-40F2-A494-A12E4B1085B0}"/>
              </a:ext>
            </a:extLst>
          </p:cNvPr>
          <p:cNvSpPr txBox="1"/>
          <p:nvPr/>
        </p:nvSpPr>
        <p:spPr>
          <a:xfrm>
            <a:off x="1703512" y="2204864"/>
            <a:ext cx="8784976" cy="3416320"/>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התלמידים יבדקו אם המספרים 20-1 זוגיים או אי־זוגיים. אפשר לתת לכל קבוצה בכיתה או לכל זוג תלמידים לבדוק חלק מהמספרים. המספרים שכל קבוצה תבדוק יכולים להיות עוקבים או קבוצת מספרים מקרית.</a:t>
            </a:r>
          </a:p>
          <a:p>
            <a:r>
              <a:rPr lang="he-IL" sz="2400" dirty="0">
                <a:latin typeface="Calibri" panose="020F0502020204030204" pitchFamily="34" charset="0"/>
                <a:cs typeface="Calibri" panose="020F0502020204030204" pitchFamily="34" charset="0"/>
              </a:rPr>
              <a:t>הסכום והבדיקה יהיו על ישר מספרים. נגלה עם התלמידים כי המספרים הזוגיים והאי־זוגיים מסודרים על ישר המספרים לסירוגין. בסיום הבדיקה נעלה את שאלת "האפס": האם אפס הוא הוא מספר זוגי או מספר אי־זוגי. בהצגה על ישר המספרים יגלו התלמידים שמקומו הוא לפני מספר אי־זוגי, ולכן הוא זוגי.</a:t>
            </a:r>
            <a:br>
              <a:rPr lang="en-US" sz="2400" dirty="0">
                <a:latin typeface="Calibri" panose="020F0502020204030204" pitchFamily="34" charset="0"/>
                <a:cs typeface="Calibri" panose="020F0502020204030204" pitchFamily="34" charset="0"/>
              </a:rPr>
            </a:br>
            <a:r>
              <a:rPr lang="he-IL" sz="2400" dirty="0">
                <a:latin typeface="Calibri" panose="020F0502020204030204" pitchFamily="34" charset="0"/>
                <a:cs typeface="Calibri" panose="020F0502020204030204" pitchFamily="34" charset="0"/>
              </a:rPr>
              <a:t>בהמשך, מהלך הפעילויות מוביל לשימוש בעובדה ידועה (סכום של מספר זוגי) לפתרון של תרגיל חדש. השקף האחרון הוא אתגר.</a:t>
            </a:r>
          </a:p>
        </p:txBody>
      </p:sp>
    </p:spTree>
    <p:extLst>
      <p:ext uri="{BB962C8B-B14F-4D97-AF65-F5344CB8AC3E}">
        <p14:creationId xmlns:p14="http://schemas.microsoft.com/office/powerpoint/2010/main" val="2606517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91544" y="205036"/>
            <a:ext cx="8496944"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מִצְאוּ אֶת הַמִסְפָּרִים הַזוּגִיִים וְאֶת הַמִסְפָּרִים הָאִי־זוּגִיִים בֵּין 1 לְ־20.</a:t>
            </a:r>
          </a:p>
        </p:txBody>
      </p:sp>
      <p:pic>
        <p:nvPicPr>
          <p:cNvPr id="12" name="תמונה 11">
            <a:extLst>
              <a:ext uri="{FF2B5EF4-FFF2-40B4-BE49-F238E27FC236}">
                <a16:creationId xmlns:a16="http://schemas.microsoft.com/office/drawing/2014/main" id="{62C1EAA0-AD56-4EA3-B66E-CC62A16EEB99}"/>
              </a:ext>
            </a:extLst>
          </p:cNvPr>
          <p:cNvPicPr>
            <a:picLocks noChangeAspect="1"/>
          </p:cNvPicPr>
          <p:nvPr/>
        </p:nvPicPr>
        <p:blipFill>
          <a:blip r:embed="rId3"/>
          <a:stretch>
            <a:fillRect/>
          </a:stretch>
        </p:blipFill>
        <p:spPr>
          <a:xfrm>
            <a:off x="8541008" y="3140759"/>
            <a:ext cx="1248959" cy="1837312"/>
          </a:xfrm>
          <a:prstGeom prst="rect">
            <a:avLst/>
          </a:prstGeom>
        </p:spPr>
      </p:pic>
      <p:pic>
        <p:nvPicPr>
          <p:cNvPr id="13" name="תמונה 12">
            <a:extLst>
              <a:ext uri="{FF2B5EF4-FFF2-40B4-BE49-F238E27FC236}">
                <a16:creationId xmlns:a16="http://schemas.microsoft.com/office/drawing/2014/main" id="{92235964-AFB4-4F04-A057-39ABCF5A2BF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996" t="8700" r="21215"/>
          <a:stretch/>
        </p:blipFill>
        <p:spPr>
          <a:xfrm flipH="1">
            <a:off x="2726773" y="3365612"/>
            <a:ext cx="1450802" cy="2044460"/>
          </a:xfrm>
          <a:prstGeom prst="rect">
            <a:avLst/>
          </a:prstGeom>
        </p:spPr>
      </p:pic>
      <p:pic>
        <p:nvPicPr>
          <p:cNvPr id="14" name="תמונה 13" descr="תמונה שמכילה כובע, חולצה, שלט&#10;&#10;התיאור נוצר באופן אוטומטי">
            <a:extLst>
              <a:ext uri="{FF2B5EF4-FFF2-40B4-BE49-F238E27FC236}">
                <a16:creationId xmlns:a16="http://schemas.microsoft.com/office/drawing/2014/main" id="{DB29FE89-4F66-40E5-BAE1-041F1FB3FD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406794" y="2779784"/>
            <a:ext cx="2266459" cy="2143000"/>
          </a:xfrm>
          <a:prstGeom prst="rect">
            <a:avLst/>
          </a:prstGeom>
        </p:spPr>
      </p:pic>
      <p:sp>
        <p:nvSpPr>
          <p:cNvPr id="9" name="בועית דיבור - בן">
            <a:extLst>
              <a:ext uri="{FF2B5EF4-FFF2-40B4-BE49-F238E27FC236}">
                <a16:creationId xmlns:a16="http://schemas.microsoft.com/office/drawing/2014/main" id="{421A3EF8-9445-4E94-9E76-32670DC021F9}"/>
              </a:ext>
            </a:extLst>
          </p:cNvPr>
          <p:cNvSpPr/>
          <p:nvPr/>
        </p:nvSpPr>
        <p:spPr>
          <a:xfrm flipH="1">
            <a:off x="1645511" y="1185986"/>
            <a:ext cx="2768300" cy="248506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נִבְדֹק אִם נִתָן לִכְתֹב תַרְגִיל עִם שְנֵי מִסְפָּרִים </a:t>
            </a:r>
            <a:r>
              <a:rPr lang="he-IL" sz="2800" dirty="0" err="1">
                <a:solidFill>
                  <a:schemeClr val="bg1"/>
                </a:solidFill>
                <a:latin typeface="Calibri" panose="020F0502020204030204" pitchFamily="34" charset="0"/>
                <a:cs typeface="Calibri" panose="020F0502020204030204" pitchFamily="34" charset="0"/>
              </a:rPr>
              <a:t>שָוִים</a:t>
            </a:r>
            <a:r>
              <a:rPr lang="he-IL" sz="2800" dirty="0">
                <a:solidFill>
                  <a:schemeClr val="bg1"/>
                </a:solidFill>
                <a:latin typeface="Calibri" panose="020F0502020204030204" pitchFamily="34" charset="0"/>
                <a:cs typeface="Calibri" panose="020F0502020204030204" pitchFamily="34" charset="0"/>
              </a:rPr>
              <a:t>.</a:t>
            </a:r>
          </a:p>
        </p:txBody>
      </p:sp>
      <p:sp>
        <p:nvSpPr>
          <p:cNvPr id="11" name="בועית דיבור - בת">
            <a:extLst>
              <a:ext uri="{FF2B5EF4-FFF2-40B4-BE49-F238E27FC236}">
                <a16:creationId xmlns:a16="http://schemas.microsoft.com/office/drawing/2014/main" id="{224D3D55-A3BC-4938-86F6-F90E7077ABB4}"/>
              </a:ext>
            </a:extLst>
          </p:cNvPr>
          <p:cNvSpPr/>
          <p:nvPr/>
        </p:nvSpPr>
        <p:spPr>
          <a:xfrm>
            <a:off x="8254484" y="1271628"/>
            <a:ext cx="2367396" cy="2313780"/>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נִבְדֹק אִם נִתָן לְסַדֵר בִּשְתֵי שוּרוֹת שָווֹת.</a:t>
            </a:r>
          </a:p>
        </p:txBody>
      </p:sp>
      <p:sp>
        <p:nvSpPr>
          <p:cNvPr id="16" name="בועית דיבור - בת">
            <a:extLst>
              <a:ext uri="{FF2B5EF4-FFF2-40B4-BE49-F238E27FC236}">
                <a16:creationId xmlns:a16="http://schemas.microsoft.com/office/drawing/2014/main" id="{3A36CCA5-0D38-4A9B-AEC2-C9074542BC0A}"/>
              </a:ext>
            </a:extLst>
          </p:cNvPr>
          <p:cNvSpPr/>
          <p:nvPr/>
        </p:nvSpPr>
        <p:spPr>
          <a:xfrm flipH="1">
            <a:off x="4870355" y="1370879"/>
            <a:ext cx="2504382" cy="225107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נִבְדֹק אִם נִתָן לְסַדֵר בְּזוּגוֹת.</a:t>
            </a:r>
          </a:p>
        </p:txBody>
      </p:sp>
      <p:pic>
        <p:nvPicPr>
          <p:cNvPr id="10" name="תמונה 9">
            <a:extLst>
              <a:ext uri="{FF2B5EF4-FFF2-40B4-BE49-F238E27FC236}">
                <a16:creationId xmlns:a16="http://schemas.microsoft.com/office/drawing/2014/main" id="{3DDA630A-B0E4-4D33-990C-7D20E57164D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591225" y="4922785"/>
            <a:ext cx="1122220" cy="1752927"/>
          </a:xfrm>
          <a:prstGeom prst="rect">
            <a:avLst/>
          </a:prstGeom>
        </p:spPr>
      </p:pic>
      <p:sp>
        <p:nvSpPr>
          <p:cNvPr id="15" name="צורה חופשית: צורה 53">
            <a:extLst>
              <a:ext uri="{FF2B5EF4-FFF2-40B4-BE49-F238E27FC236}">
                <a16:creationId xmlns:a16="http://schemas.microsoft.com/office/drawing/2014/main" id="{4326DDC6-2A73-40F9-A6D0-653F99A2F1C0}"/>
              </a:ext>
            </a:extLst>
          </p:cNvPr>
          <p:cNvSpPr/>
          <p:nvPr/>
        </p:nvSpPr>
        <p:spPr>
          <a:xfrm>
            <a:off x="3920572" y="4647717"/>
            <a:ext cx="3810433" cy="1331134"/>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2384C6"/>
          </a:solidFill>
          <a:ln w="57150" cap="rnd">
            <a:solidFill>
              <a:srgbClr val="1E689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0" rIns="288000" bIns="144000" rtlCol="0" anchor="ctr"/>
          <a:lstStyle/>
          <a:p>
            <a:pPr algn="ctr"/>
            <a:r>
              <a:rPr lang="he-IL" sz="2800" dirty="0">
                <a:solidFill>
                  <a:schemeClr val="bg1"/>
                </a:solidFill>
                <a:latin typeface="Calibri" panose="020F0502020204030204" pitchFamily="34" charset="0"/>
                <a:cs typeface="Calibri" panose="020F0502020204030204" pitchFamily="34" charset="0"/>
              </a:rPr>
              <a:t>אֶפְשָר לְצַיֵר אוֹ לְהֵעָזֵר בְּדִסְקִיוֹת.</a:t>
            </a:r>
          </a:p>
        </p:txBody>
      </p:sp>
    </p:spTree>
    <p:extLst>
      <p:ext uri="{BB962C8B-B14F-4D97-AF65-F5344CB8AC3E}">
        <p14:creationId xmlns:p14="http://schemas.microsoft.com/office/powerpoint/2010/main" val="980345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FF2DA375-A6FC-4D4D-9EE2-AF7745795081}"/>
              </a:ext>
            </a:extLst>
          </p:cNvPr>
          <p:cNvSpPr txBox="1"/>
          <p:nvPr/>
        </p:nvSpPr>
        <p:spPr>
          <a:xfrm>
            <a:off x="2999656" y="142522"/>
            <a:ext cx="9028522"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בּוֹאוּ נִבְדֹק יַחַד מָה גִלִיתֶם. בַּחֲרוּ מִסְפָּר מִמַחְסַן הַמִסְפָּרִים לְמַטָה. מַקְמוּ אֶת הַמִסְפָּרִים עַל קִטְעֵי יְשַר הַמִסְפָּרִים. </a:t>
            </a:r>
          </a:p>
          <a:p>
            <a:r>
              <a:rPr lang="he-IL" sz="2800" dirty="0">
                <a:latin typeface="Calibri" panose="020F0502020204030204" pitchFamily="34" charset="0"/>
                <a:cs typeface="Calibri" panose="020F0502020204030204" pitchFamily="34" charset="0"/>
              </a:rPr>
              <a:t>לִבְדִיקָה, לַחֲצוּ עַל הַמִסְפָּר בַּמַחְסָן.</a:t>
            </a:r>
          </a:p>
        </p:txBody>
      </p:sp>
      <p:sp>
        <p:nvSpPr>
          <p:cNvPr id="10" name="TextBox 281">
            <a:extLst>
              <a:ext uri="{FF2B5EF4-FFF2-40B4-BE49-F238E27FC236}">
                <a16:creationId xmlns:a16="http://schemas.microsoft.com/office/drawing/2014/main" id="{254CDCE1-13A0-4B1A-BF91-27CC43485AB7}"/>
              </a:ext>
            </a:extLst>
          </p:cNvPr>
          <p:cNvSpPr txBox="1"/>
          <p:nvPr/>
        </p:nvSpPr>
        <p:spPr>
          <a:xfrm>
            <a:off x="2326355"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a:t>
            </a:r>
          </a:p>
        </p:txBody>
      </p:sp>
      <p:grpSp>
        <p:nvGrpSpPr>
          <p:cNvPr id="63" name="קבוצה 62">
            <a:extLst>
              <a:ext uri="{FF2B5EF4-FFF2-40B4-BE49-F238E27FC236}">
                <a16:creationId xmlns:a16="http://schemas.microsoft.com/office/drawing/2014/main" id="{B5754EC5-2037-4249-9434-5AA5733DB791}"/>
              </a:ext>
            </a:extLst>
          </p:cNvPr>
          <p:cNvGrpSpPr/>
          <p:nvPr/>
        </p:nvGrpSpPr>
        <p:grpSpPr>
          <a:xfrm>
            <a:off x="1791753" y="2017039"/>
            <a:ext cx="8393388" cy="288032"/>
            <a:chOff x="251520" y="2132856"/>
            <a:chExt cx="8496944" cy="288032"/>
          </a:xfrm>
        </p:grpSpPr>
        <p:cxnSp>
          <p:nvCxnSpPr>
            <p:cNvPr id="58" name="מחבר ישר 57">
              <a:extLst>
                <a:ext uri="{FF2B5EF4-FFF2-40B4-BE49-F238E27FC236}">
                  <a16:creationId xmlns:a16="http://schemas.microsoft.com/office/drawing/2014/main" id="{8BFB724C-8B57-4273-81AE-898B1B9B6C1A}"/>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מחבר ישר 55">
              <a:extLst>
                <a:ext uri="{FF2B5EF4-FFF2-40B4-BE49-F238E27FC236}">
                  <a16:creationId xmlns:a16="http://schemas.microsoft.com/office/drawing/2014/main" id="{1F00FBA3-4CBC-47D1-857A-257420A65228}"/>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מחבר ישר 53">
              <a:extLst>
                <a:ext uri="{FF2B5EF4-FFF2-40B4-BE49-F238E27FC236}">
                  <a16:creationId xmlns:a16="http://schemas.microsoft.com/office/drawing/2014/main" id="{029B50C7-3084-4168-B8BF-7C8F1B9D6608}"/>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מחבר ישר 41">
              <a:extLst>
                <a:ext uri="{FF2B5EF4-FFF2-40B4-BE49-F238E27FC236}">
                  <a16:creationId xmlns:a16="http://schemas.microsoft.com/office/drawing/2014/main" id="{E0E407C0-9BB2-4020-86C9-2D9BC8AC2D15}"/>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60A805CB-9804-4D1D-BAF9-8ED415184CB0}"/>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16BF37D4-E845-4858-B9E4-BB55E70358C5}"/>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מחבר ישר 33">
              <a:extLst>
                <a:ext uri="{FF2B5EF4-FFF2-40B4-BE49-F238E27FC236}">
                  <a16:creationId xmlns:a16="http://schemas.microsoft.com/office/drawing/2014/main" id="{FA3AE19E-FE1E-4C38-9B48-9976AF2514FA}"/>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F81CF1D9-CABB-4301-8C1D-967C50597F3D}"/>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1C280638-8528-4073-8343-418FBD8879C2}"/>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1E8C7881-4C4C-4A2F-AF51-9FBE12D39F13}"/>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מחבר ישר 61">
              <a:extLst>
                <a:ext uri="{FF2B5EF4-FFF2-40B4-BE49-F238E27FC236}">
                  <a16:creationId xmlns:a16="http://schemas.microsoft.com/office/drawing/2014/main" id="{B07F262B-7AF7-4C41-9F76-67099CDD8379}"/>
                </a:ext>
              </a:extLst>
            </p:cNvPr>
            <p:cNvCxnSpPr>
              <a:cxnSpLocks/>
            </p:cNvCxnSpPr>
            <p:nvPr/>
          </p:nvCxnSpPr>
          <p:spPr>
            <a:xfrm>
              <a:off x="25152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66" name="מחבר חץ ישר 65">
            <a:extLst>
              <a:ext uri="{FF2B5EF4-FFF2-40B4-BE49-F238E27FC236}">
                <a16:creationId xmlns:a16="http://schemas.microsoft.com/office/drawing/2014/main" id="{967C2880-7C66-48B5-9AA0-42BBD1933D6F}"/>
              </a:ext>
            </a:extLst>
          </p:cNvPr>
          <p:cNvCxnSpPr>
            <a:cxnSpLocks/>
          </p:cNvCxnSpPr>
          <p:nvPr/>
        </p:nvCxnSpPr>
        <p:spPr>
          <a:xfrm>
            <a:off x="1649493" y="2161055"/>
            <a:ext cx="885731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9" name="TextBox 281">
            <a:extLst>
              <a:ext uri="{FF2B5EF4-FFF2-40B4-BE49-F238E27FC236}">
                <a16:creationId xmlns:a16="http://schemas.microsoft.com/office/drawing/2014/main" id="{9B2A3482-0CF9-4F3B-A5B5-68D7B79B596D}"/>
              </a:ext>
            </a:extLst>
          </p:cNvPr>
          <p:cNvSpPr txBox="1"/>
          <p:nvPr/>
        </p:nvSpPr>
        <p:spPr>
          <a:xfrm>
            <a:off x="4000233"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3</a:t>
            </a:r>
          </a:p>
        </p:txBody>
      </p:sp>
      <p:sp>
        <p:nvSpPr>
          <p:cNvPr id="70" name="1">
            <a:extLst>
              <a:ext uri="{FF2B5EF4-FFF2-40B4-BE49-F238E27FC236}">
                <a16:creationId xmlns:a16="http://schemas.microsoft.com/office/drawing/2014/main" id="{EC8E5D4A-95DD-48F0-91D2-9B14F3A86631}"/>
              </a:ext>
            </a:extLst>
          </p:cNvPr>
          <p:cNvSpPr txBox="1"/>
          <p:nvPr/>
        </p:nvSpPr>
        <p:spPr>
          <a:xfrm>
            <a:off x="9609999" y="4932188"/>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3</a:t>
            </a:r>
          </a:p>
        </p:txBody>
      </p:sp>
      <p:sp>
        <p:nvSpPr>
          <p:cNvPr id="71" name="TextBox 281">
            <a:extLst>
              <a:ext uri="{FF2B5EF4-FFF2-40B4-BE49-F238E27FC236}">
                <a16:creationId xmlns:a16="http://schemas.microsoft.com/office/drawing/2014/main" id="{5B2C7386-3800-43AD-818A-0041A7D5E69D}"/>
              </a:ext>
            </a:extLst>
          </p:cNvPr>
          <p:cNvSpPr txBox="1"/>
          <p:nvPr/>
        </p:nvSpPr>
        <p:spPr>
          <a:xfrm>
            <a:off x="5674111"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5</a:t>
            </a:r>
          </a:p>
        </p:txBody>
      </p:sp>
      <p:sp>
        <p:nvSpPr>
          <p:cNvPr id="72" name="1">
            <a:extLst>
              <a:ext uri="{FF2B5EF4-FFF2-40B4-BE49-F238E27FC236}">
                <a16:creationId xmlns:a16="http://schemas.microsoft.com/office/drawing/2014/main" id="{62DF1A10-F4A4-400D-A6B6-ABA896E2D3F0}"/>
              </a:ext>
            </a:extLst>
          </p:cNvPr>
          <p:cNvSpPr txBox="1"/>
          <p:nvPr/>
        </p:nvSpPr>
        <p:spPr>
          <a:xfrm>
            <a:off x="2942996" y="5821555"/>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5</a:t>
            </a:r>
          </a:p>
        </p:txBody>
      </p:sp>
      <p:sp>
        <p:nvSpPr>
          <p:cNvPr id="75" name="TextBox 281">
            <a:extLst>
              <a:ext uri="{FF2B5EF4-FFF2-40B4-BE49-F238E27FC236}">
                <a16:creationId xmlns:a16="http://schemas.microsoft.com/office/drawing/2014/main" id="{A551FCEF-23BB-4F66-91B2-1368A13EFAD0}"/>
              </a:ext>
            </a:extLst>
          </p:cNvPr>
          <p:cNvSpPr txBox="1"/>
          <p:nvPr/>
        </p:nvSpPr>
        <p:spPr>
          <a:xfrm>
            <a:off x="7347989"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7</a:t>
            </a:r>
          </a:p>
        </p:txBody>
      </p:sp>
      <p:sp>
        <p:nvSpPr>
          <p:cNvPr id="76" name="1">
            <a:extLst>
              <a:ext uri="{FF2B5EF4-FFF2-40B4-BE49-F238E27FC236}">
                <a16:creationId xmlns:a16="http://schemas.microsoft.com/office/drawing/2014/main" id="{E4F49C77-27EE-481C-9C72-6AEF28214E02}"/>
              </a:ext>
            </a:extLst>
          </p:cNvPr>
          <p:cNvSpPr txBox="1"/>
          <p:nvPr/>
        </p:nvSpPr>
        <p:spPr>
          <a:xfrm>
            <a:off x="7696821" y="5821557"/>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7</a:t>
            </a:r>
          </a:p>
        </p:txBody>
      </p:sp>
      <p:sp>
        <p:nvSpPr>
          <p:cNvPr id="77" name="TextBox 281">
            <a:extLst>
              <a:ext uri="{FF2B5EF4-FFF2-40B4-BE49-F238E27FC236}">
                <a16:creationId xmlns:a16="http://schemas.microsoft.com/office/drawing/2014/main" id="{C51276AB-C8D6-4498-B2F6-CA610AB1FE1D}"/>
              </a:ext>
            </a:extLst>
          </p:cNvPr>
          <p:cNvSpPr txBox="1"/>
          <p:nvPr/>
        </p:nvSpPr>
        <p:spPr>
          <a:xfrm>
            <a:off x="9021867"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9</a:t>
            </a:r>
          </a:p>
        </p:txBody>
      </p:sp>
      <p:sp>
        <p:nvSpPr>
          <p:cNvPr id="78" name="1">
            <a:extLst>
              <a:ext uri="{FF2B5EF4-FFF2-40B4-BE49-F238E27FC236}">
                <a16:creationId xmlns:a16="http://schemas.microsoft.com/office/drawing/2014/main" id="{EEE5BDFE-CFBB-4B7B-811F-2B28642B901B}"/>
              </a:ext>
            </a:extLst>
          </p:cNvPr>
          <p:cNvSpPr txBox="1"/>
          <p:nvPr/>
        </p:nvSpPr>
        <p:spPr>
          <a:xfrm>
            <a:off x="9598353" y="5821557"/>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9</a:t>
            </a:r>
          </a:p>
        </p:txBody>
      </p:sp>
      <p:sp>
        <p:nvSpPr>
          <p:cNvPr id="103" name="TextBox 281">
            <a:extLst>
              <a:ext uri="{FF2B5EF4-FFF2-40B4-BE49-F238E27FC236}">
                <a16:creationId xmlns:a16="http://schemas.microsoft.com/office/drawing/2014/main" id="{81206169-EF93-4F53-8C8F-2489BED6BE1D}"/>
              </a:ext>
            </a:extLst>
          </p:cNvPr>
          <p:cNvSpPr txBox="1"/>
          <p:nvPr/>
        </p:nvSpPr>
        <p:spPr>
          <a:xfrm>
            <a:off x="3163294"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2</a:t>
            </a:r>
          </a:p>
        </p:txBody>
      </p:sp>
      <p:sp>
        <p:nvSpPr>
          <p:cNvPr id="104" name="1">
            <a:extLst>
              <a:ext uri="{FF2B5EF4-FFF2-40B4-BE49-F238E27FC236}">
                <a16:creationId xmlns:a16="http://schemas.microsoft.com/office/drawing/2014/main" id="{6E158E9E-2D4B-4A81-AB4D-26EB64E6077E}"/>
              </a:ext>
            </a:extLst>
          </p:cNvPr>
          <p:cNvSpPr txBox="1"/>
          <p:nvPr/>
        </p:nvSpPr>
        <p:spPr>
          <a:xfrm>
            <a:off x="4844526" y="5821557"/>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2</a:t>
            </a:r>
          </a:p>
        </p:txBody>
      </p:sp>
      <p:sp>
        <p:nvSpPr>
          <p:cNvPr id="105" name="TextBox 281">
            <a:extLst>
              <a:ext uri="{FF2B5EF4-FFF2-40B4-BE49-F238E27FC236}">
                <a16:creationId xmlns:a16="http://schemas.microsoft.com/office/drawing/2014/main" id="{26C6F62A-2F08-4229-9244-419AA2E91DC1}"/>
              </a:ext>
            </a:extLst>
          </p:cNvPr>
          <p:cNvSpPr txBox="1"/>
          <p:nvPr/>
        </p:nvSpPr>
        <p:spPr>
          <a:xfrm>
            <a:off x="4837172"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4</a:t>
            </a:r>
          </a:p>
        </p:txBody>
      </p:sp>
      <p:sp>
        <p:nvSpPr>
          <p:cNvPr id="106" name="1">
            <a:extLst>
              <a:ext uri="{FF2B5EF4-FFF2-40B4-BE49-F238E27FC236}">
                <a16:creationId xmlns:a16="http://schemas.microsoft.com/office/drawing/2014/main" id="{449C0950-70BB-4830-8932-FB775AEAFFDB}"/>
              </a:ext>
            </a:extLst>
          </p:cNvPr>
          <p:cNvSpPr txBox="1"/>
          <p:nvPr/>
        </p:nvSpPr>
        <p:spPr>
          <a:xfrm>
            <a:off x="8657669" y="4932188"/>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4</a:t>
            </a:r>
          </a:p>
        </p:txBody>
      </p:sp>
      <p:sp>
        <p:nvSpPr>
          <p:cNvPr id="107" name="TextBox 281">
            <a:extLst>
              <a:ext uri="{FF2B5EF4-FFF2-40B4-BE49-F238E27FC236}">
                <a16:creationId xmlns:a16="http://schemas.microsoft.com/office/drawing/2014/main" id="{31ADB2B3-FEF1-4160-A36B-74B933118CBE}"/>
              </a:ext>
            </a:extLst>
          </p:cNvPr>
          <p:cNvSpPr txBox="1"/>
          <p:nvPr/>
        </p:nvSpPr>
        <p:spPr>
          <a:xfrm>
            <a:off x="6511050"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6</a:t>
            </a:r>
          </a:p>
        </p:txBody>
      </p:sp>
      <p:sp>
        <p:nvSpPr>
          <p:cNvPr id="108" name="1">
            <a:extLst>
              <a:ext uri="{FF2B5EF4-FFF2-40B4-BE49-F238E27FC236}">
                <a16:creationId xmlns:a16="http://schemas.microsoft.com/office/drawing/2014/main" id="{E1208E8B-8953-4CB8-9710-D9927BD415CC}"/>
              </a:ext>
            </a:extLst>
          </p:cNvPr>
          <p:cNvSpPr txBox="1"/>
          <p:nvPr/>
        </p:nvSpPr>
        <p:spPr>
          <a:xfrm>
            <a:off x="3893761" y="5821557"/>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6</a:t>
            </a:r>
          </a:p>
        </p:txBody>
      </p:sp>
      <p:sp>
        <p:nvSpPr>
          <p:cNvPr id="109" name="TextBox 281">
            <a:extLst>
              <a:ext uri="{FF2B5EF4-FFF2-40B4-BE49-F238E27FC236}">
                <a16:creationId xmlns:a16="http://schemas.microsoft.com/office/drawing/2014/main" id="{ED36CF96-CFE9-4E5B-852A-EC18A3711931}"/>
              </a:ext>
            </a:extLst>
          </p:cNvPr>
          <p:cNvSpPr txBox="1"/>
          <p:nvPr/>
        </p:nvSpPr>
        <p:spPr>
          <a:xfrm>
            <a:off x="8184928"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8</a:t>
            </a:r>
          </a:p>
        </p:txBody>
      </p:sp>
      <p:sp>
        <p:nvSpPr>
          <p:cNvPr id="110" name="1">
            <a:extLst>
              <a:ext uri="{FF2B5EF4-FFF2-40B4-BE49-F238E27FC236}">
                <a16:creationId xmlns:a16="http://schemas.microsoft.com/office/drawing/2014/main" id="{433DAAD6-D43D-4C26-8BCD-6B5BEA23F525}"/>
              </a:ext>
            </a:extLst>
          </p:cNvPr>
          <p:cNvSpPr txBox="1"/>
          <p:nvPr/>
        </p:nvSpPr>
        <p:spPr>
          <a:xfrm>
            <a:off x="5795291" y="5821557"/>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8</a:t>
            </a:r>
          </a:p>
        </p:txBody>
      </p:sp>
      <p:sp>
        <p:nvSpPr>
          <p:cNvPr id="111" name="TextBox 281">
            <a:extLst>
              <a:ext uri="{FF2B5EF4-FFF2-40B4-BE49-F238E27FC236}">
                <a16:creationId xmlns:a16="http://schemas.microsoft.com/office/drawing/2014/main" id="{0B35D506-85AF-428D-9C22-649DF50AB5E1}"/>
              </a:ext>
            </a:extLst>
          </p:cNvPr>
          <p:cNvSpPr txBox="1"/>
          <p:nvPr/>
        </p:nvSpPr>
        <p:spPr>
          <a:xfrm>
            <a:off x="9858809" y="2384122"/>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10</a:t>
            </a:r>
          </a:p>
        </p:txBody>
      </p:sp>
      <p:sp>
        <p:nvSpPr>
          <p:cNvPr id="112" name="1">
            <a:extLst>
              <a:ext uri="{FF2B5EF4-FFF2-40B4-BE49-F238E27FC236}">
                <a16:creationId xmlns:a16="http://schemas.microsoft.com/office/drawing/2014/main" id="{E6AB17C0-1571-4FDF-B712-520D2F9606CD}"/>
              </a:ext>
            </a:extLst>
          </p:cNvPr>
          <p:cNvSpPr txBox="1"/>
          <p:nvPr/>
        </p:nvSpPr>
        <p:spPr>
          <a:xfrm>
            <a:off x="6753001" y="4932188"/>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10</a:t>
            </a:r>
          </a:p>
        </p:txBody>
      </p:sp>
      <p:sp>
        <p:nvSpPr>
          <p:cNvPr id="113" name="TextBox 281">
            <a:extLst>
              <a:ext uri="{FF2B5EF4-FFF2-40B4-BE49-F238E27FC236}">
                <a16:creationId xmlns:a16="http://schemas.microsoft.com/office/drawing/2014/main" id="{C3B80D3A-EE7B-455D-BB53-B85EA8758CD9}"/>
              </a:ext>
            </a:extLst>
          </p:cNvPr>
          <p:cNvSpPr txBox="1"/>
          <p:nvPr/>
        </p:nvSpPr>
        <p:spPr>
          <a:xfrm>
            <a:off x="1666021"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11</a:t>
            </a:r>
          </a:p>
        </p:txBody>
      </p:sp>
      <p:grpSp>
        <p:nvGrpSpPr>
          <p:cNvPr id="115" name="קבוצה 114">
            <a:extLst>
              <a:ext uri="{FF2B5EF4-FFF2-40B4-BE49-F238E27FC236}">
                <a16:creationId xmlns:a16="http://schemas.microsoft.com/office/drawing/2014/main" id="{9B94424F-97F3-427C-AAF0-EEA55EF1EF9A}"/>
              </a:ext>
            </a:extLst>
          </p:cNvPr>
          <p:cNvGrpSpPr/>
          <p:nvPr/>
        </p:nvGrpSpPr>
        <p:grpSpPr>
          <a:xfrm>
            <a:off x="1993157" y="3484916"/>
            <a:ext cx="8312126" cy="288032"/>
            <a:chOff x="381419" y="2132856"/>
            <a:chExt cx="8367045" cy="288032"/>
          </a:xfrm>
        </p:grpSpPr>
        <p:cxnSp>
          <p:nvCxnSpPr>
            <p:cNvPr id="117" name="מחבר ישר 116">
              <a:extLst>
                <a:ext uri="{FF2B5EF4-FFF2-40B4-BE49-F238E27FC236}">
                  <a16:creationId xmlns:a16="http://schemas.microsoft.com/office/drawing/2014/main" id="{6672CE92-275C-4F3B-8A59-B28CFA2108DD}"/>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8" name="מחבר ישר 117">
              <a:extLst>
                <a:ext uri="{FF2B5EF4-FFF2-40B4-BE49-F238E27FC236}">
                  <a16:creationId xmlns:a16="http://schemas.microsoft.com/office/drawing/2014/main" id="{21B8BED3-AC28-4019-BAED-AFEA1573DEF9}"/>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9" name="מחבר ישר 118">
              <a:extLst>
                <a:ext uri="{FF2B5EF4-FFF2-40B4-BE49-F238E27FC236}">
                  <a16:creationId xmlns:a16="http://schemas.microsoft.com/office/drawing/2014/main" id="{594ED03E-271B-4166-954E-84BAE5AE3ED4}"/>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0" name="מחבר ישר 119">
              <a:extLst>
                <a:ext uri="{FF2B5EF4-FFF2-40B4-BE49-F238E27FC236}">
                  <a16:creationId xmlns:a16="http://schemas.microsoft.com/office/drawing/2014/main" id="{91347DC0-6D48-45D4-A4EA-F3A8A516CDA3}"/>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1" name="מחבר ישר 120">
              <a:extLst>
                <a:ext uri="{FF2B5EF4-FFF2-40B4-BE49-F238E27FC236}">
                  <a16:creationId xmlns:a16="http://schemas.microsoft.com/office/drawing/2014/main" id="{24A4512C-5A1D-4038-856E-BBDB22B08E68}"/>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2" name="מחבר ישר 121">
              <a:extLst>
                <a:ext uri="{FF2B5EF4-FFF2-40B4-BE49-F238E27FC236}">
                  <a16:creationId xmlns:a16="http://schemas.microsoft.com/office/drawing/2014/main" id="{566CE118-9541-4852-A86C-FE47CDDFA2F4}"/>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3" name="מחבר ישר 122">
              <a:extLst>
                <a:ext uri="{FF2B5EF4-FFF2-40B4-BE49-F238E27FC236}">
                  <a16:creationId xmlns:a16="http://schemas.microsoft.com/office/drawing/2014/main" id="{85621C09-075B-42D3-868D-8B9F1733B2A2}"/>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4" name="מחבר ישר 123">
              <a:extLst>
                <a:ext uri="{FF2B5EF4-FFF2-40B4-BE49-F238E27FC236}">
                  <a16:creationId xmlns:a16="http://schemas.microsoft.com/office/drawing/2014/main" id="{BE8B1590-1040-49B1-843C-86174CDF42D6}"/>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5" name="מחבר ישר 124">
              <a:extLst>
                <a:ext uri="{FF2B5EF4-FFF2-40B4-BE49-F238E27FC236}">
                  <a16:creationId xmlns:a16="http://schemas.microsoft.com/office/drawing/2014/main" id="{58816AD1-40D2-494E-9BF0-43A51B9E863A}"/>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6" name="מחבר ישר 125">
              <a:extLst>
                <a:ext uri="{FF2B5EF4-FFF2-40B4-BE49-F238E27FC236}">
                  <a16:creationId xmlns:a16="http://schemas.microsoft.com/office/drawing/2014/main" id="{1526D1AE-04AB-4ABB-8CD5-BAC8F7FE5AE9}"/>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7" name="מחבר ישר 126">
              <a:extLst>
                <a:ext uri="{FF2B5EF4-FFF2-40B4-BE49-F238E27FC236}">
                  <a16:creationId xmlns:a16="http://schemas.microsoft.com/office/drawing/2014/main" id="{369EF754-3E10-4EA3-9E99-817128B36781}"/>
                </a:ext>
              </a:extLst>
            </p:cNvPr>
            <p:cNvCxnSpPr>
              <a:cxnSpLocks/>
            </p:cNvCxnSpPr>
            <p:nvPr/>
          </p:nvCxnSpPr>
          <p:spPr>
            <a:xfrm>
              <a:off x="381419"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16" name="מחבר חץ ישר 115">
            <a:extLst>
              <a:ext uri="{FF2B5EF4-FFF2-40B4-BE49-F238E27FC236}">
                <a16:creationId xmlns:a16="http://schemas.microsoft.com/office/drawing/2014/main" id="{36D8C619-5F79-4458-BAB9-46DDDB810759}"/>
              </a:ext>
            </a:extLst>
          </p:cNvPr>
          <p:cNvCxnSpPr>
            <a:cxnSpLocks/>
          </p:cNvCxnSpPr>
          <p:nvPr/>
        </p:nvCxnSpPr>
        <p:spPr>
          <a:xfrm>
            <a:off x="1721040" y="3628932"/>
            <a:ext cx="885698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9" name="TextBox 281">
            <a:extLst>
              <a:ext uri="{FF2B5EF4-FFF2-40B4-BE49-F238E27FC236}">
                <a16:creationId xmlns:a16="http://schemas.microsoft.com/office/drawing/2014/main" id="{F308AB2B-AF6E-489F-BD30-2FF58D5D64C4}"/>
              </a:ext>
            </a:extLst>
          </p:cNvPr>
          <p:cNvSpPr txBox="1"/>
          <p:nvPr/>
        </p:nvSpPr>
        <p:spPr>
          <a:xfrm>
            <a:off x="3269848"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13</a:t>
            </a:r>
          </a:p>
        </p:txBody>
      </p:sp>
      <p:sp>
        <p:nvSpPr>
          <p:cNvPr id="130" name="1">
            <a:extLst>
              <a:ext uri="{FF2B5EF4-FFF2-40B4-BE49-F238E27FC236}">
                <a16:creationId xmlns:a16="http://schemas.microsoft.com/office/drawing/2014/main" id="{D1129909-E219-458A-8C17-C06798F2E4A1}"/>
              </a:ext>
            </a:extLst>
          </p:cNvPr>
          <p:cNvSpPr txBox="1"/>
          <p:nvPr/>
        </p:nvSpPr>
        <p:spPr>
          <a:xfrm>
            <a:off x="3895999" y="4932188"/>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13</a:t>
            </a:r>
          </a:p>
        </p:txBody>
      </p:sp>
      <p:sp>
        <p:nvSpPr>
          <p:cNvPr id="131" name="TextBox 281">
            <a:extLst>
              <a:ext uri="{FF2B5EF4-FFF2-40B4-BE49-F238E27FC236}">
                <a16:creationId xmlns:a16="http://schemas.microsoft.com/office/drawing/2014/main" id="{A87BCAC5-52F5-4E2D-9C61-3B7C0ACB6ECD}"/>
              </a:ext>
            </a:extLst>
          </p:cNvPr>
          <p:cNvSpPr txBox="1"/>
          <p:nvPr/>
        </p:nvSpPr>
        <p:spPr>
          <a:xfrm>
            <a:off x="4922597"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15</a:t>
            </a:r>
          </a:p>
        </p:txBody>
      </p:sp>
      <p:sp>
        <p:nvSpPr>
          <p:cNvPr id="132" name="1">
            <a:extLst>
              <a:ext uri="{FF2B5EF4-FFF2-40B4-BE49-F238E27FC236}">
                <a16:creationId xmlns:a16="http://schemas.microsoft.com/office/drawing/2014/main" id="{1EF50DCA-3C6E-44F1-A7F4-65B8E13A9B16}"/>
              </a:ext>
            </a:extLst>
          </p:cNvPr>
          <p:cNvSpPr txBox="1"/>
          <p:nvPr/>
        </p:nvSpPr>
        <p:spPr>
          <a:xfrm>
            <a:off x="1991331" y="4932188"/>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15</a:t>
            </a:r>
          </a:p>
        </p:txBody>
      </p:sp>
      <p:sp>
        <p:nvSpPr>
          <p:cNvPr id="133" name="TextBox 281">
            <a:extLst>
              <a:ext uri="{FF2B5EF4-FFF2-40B4-BE49-F238E27FC236}">
                <a16:creationId xmlns:a16="http://schemas.microsoft.com/office/drawing/2014/main" id="{CEB98D62-7CE9-4065-9C8D-C34320E1F77C}"/>
              </a:ext>
            </a:extLst>
          </p:cNvPr>
          <p:cNvSpPr txBox="1"/>
          <p:nvPr/>
        </p:nvSpPr>
        <p:spPr>
          <a:xfrm>
            <a:off x="6613780"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17</a:t>
            </a:r>
          </a:p>
        </p:txBody>
      </p:sp>
      <p:sp>
        <p:nvSpPr>
          <p:cNvPr id="134" name="1">
            <a:extLst>
              <a:ext uri="{FF2B5EF4-FFF2-40B4-BE49-F238E27FC236}">
                <a16:creationId xmlns:a16="http://schemas.microsoft.com/office/drawing/2014/main" id="{5CB0FBD2-225F-4B17-8424-DC5136BDAD84}"/>
              </a:ext>
            </a:extLst>
          </p:cNvPr>
          <p:cNvSpPr txBox="1"/>
          <p:nvPr/>
        </p:nvSpPr>
        <p:spPr>
          <a:xfrm>
            <a:off x="8647586" y="5821555"/>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17</a:t>
            </a:r>
          </a:p>
        </p:txBody>
      </p:sp>
      <p:sp>
        <p:nvSpPr>
          <p:cNvPr id="135" name="TextBox 281">
            <a:extLst>
              <a:ext uri="{FF2B5EF4-FFF2-40B4-BE49-F238E27FC236}">
                <a16:creationId xmlns:a16="http://schemas.microsoft.com/office/drawing/2014/main" id="{FBB69B37-FB27-463B-886D-38A68D281451}"/>
              </a:ext>
            </a:extLst>
          </p:cNvPr>
          <p:cNvSpPr txBox="1"/>
          <p:nvPr/>
        </p:nvSpPr>
        <p:spPr>
          <a:xfrm>
            <a:off x="8318377"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19</a:t>
            </a:r>
          </a:p>
        </p:txBody>
      </p:sp>
      <p:sp>
        <p:nvSpPr>
          <p:cNvPr id="136" name="1">
            <a:extLst>
              <a:ext uri="{FF2B5EF4-FFF2-40B4-BE49-F238E27FC236}">
                <a16:creationId xmlns:a16="http://schemas.microsoft.com/office/drawing/2014/main" id="{384162F7-BD27-4AE5-AD43-A975B1E66A71}"/>
              </a:ext>
            </a:extLst>
          </p:cNvPr>
          <p:cNvSpPr txBox="1"/>
          <p:nvPr/>
        </p:nvSpPr>
        <p:spPr>
          <a:xfrm>
            <a:off x="6746056" y="5821556"/>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19</a:t>
            </a:r>
          </a:p>
        </p:txBody>
      </p:sp>
      <p:sp>
        <p:nvSpPr>
          <p:cNvPr id="137" name="TextBox 281">
            <a:extLst>
              <a:ext uri="{FF2B5EF4-FFF2-40B4-BE49-F238E27FC236}">
                <a16:creationId xmlns:a16="http://schemas.microsoft.com/office/drawing/2014/main" id="{0B5D6718-1E4A-41DC-8FFD-7ABE8B419A51}"/>
              </a:ext>
            </a:extLst>
          </p:cNvPr>
          <p:cNvSpPr txBox="1"/>
          <p:nvPr/>
        </p:nvSpPr>
        <p:spPr>
          <a:xfrm>
            <a:off x="2423592"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12</a:t>
            </a:r>
          </a:p>
        </p:txBody>
      </p:sp>
      <p:sp>
        <p:nvSpPr>
          <p:cNvPr id="138" name="1">
            <a:extLst>
              <a:ext uri="{FF2B5EF4-FFF2-40B4-BE49-F238E27FC236}">
                <a16:creationId xmlns:a16="http://schemas.microsoft.com/office/drawing/2014/main" id="{2464F38E-EEF1-4985-BF02-1E6BFFABEA8F}"/>
              </a:ext>
            </a:extLst>
          </p:cNvPr>
          <p:cNvSpPr txBox="1"/>
          <p:nvPr/>
        </p:nvSpPr>
        <p:spPr>
          <a:xfrm>
            <a:off x="7705335" y="4932188"/>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12</a:t>
            </a:r>
          </a:p>
        </p:txBody>
      </p:sp>
      <p:sp>
        <p:nvSpPr>
          <p:cNvPr id="139" name="TextBox 281">
            <a:extLst>
              <a:ext uri="{FF2B5EF4-FFF2-40B4-BE49-F238E27FC236}">
                <a16:creationId xmlns:a16="http://schemas.microsoft.com/office/drawing/2014/main" id="{0936775E-6756-4130-AA90-36C997BAD55F}"/>
              </a:ext>
            </a:extLst>
          </p:cNvPr>
          <p:cNvSpPr txBox="1"/>
          <p:nvPr/>
        </p:nvSpPr>
        <p:spPr>
          <a:xfrm>
            <a:off x="4066751"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14</a:t>
            </a:r>
          </a:p>
        </p:txBody>
      </p:sp>
      <p:sp>
        <p:nvSpPr>
          <p:cNvPr id="140" name="1">
            <a:extLst>
              <a:ext uri="{FF2B5EF4-FFF2-40B4-BE49-F238E27FC236}">
                <a16:creationId xmlns:a16="http://schemas.microsoft.com/office/drawing/2014/main" id="{9532F2C7-73D1-4B03-9BE4-13334AD4082D}"/>
              </a:ext>
            </a:extLst>
          </p:cNvPr>
          <p:cNvSpPr txBox="1"/>
          <p:nvPr/>
        </p:nvSpPr>
        <p:spPr>
          <a:xfrm>
            <a:off x="4848333" y="4932188"/>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14</a:t>
            </a:r>
          </a:p>
        </p:txBody>
      </p:sp>
      <p:sp>
        <p:nvSpPr>
          <p:cNvPr id="141" name="TextBox 281">
            <a:extLst>
              <a:ext uri="{FF2B5EF4-FFF2-40B4-BE49-F238E27FC236}">
                <a16:creationId xmlns:a16="http://schemas.microsoft.com/office/drawing/2014/main" id="{A5F6353D-CDB2-44CF-962A-9ED5CADD6BC6}"/>
              </a:ext>
            </a:extLst>
          </p:cNvPr>
          <p:cNvSpPr txBox="1"/>
          <p:nvPr/>
        </p:nvSpPr>
        <p:spPr>
          <a:xfrm>
            <a:off x="5774553"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16</a:t>
            </a:r>
          </a:p>
        </p:txBody>
      </p:sp>
      <p:sp>
        <p:nvSpPr>
          <p:cNvPr id="142" name="1">
            <a:extLst>
              <a:ext uri="{FF2B5EF4-FFF2-40B4-BE49-F238E27FC236}">
                <a16:creationId xmlns:a16="http://schemas.microsoft.com/office/drawing/2014/main" id="{6A8D6DAE-D6BE-48C5-A8DA-B57BFB33B129}"/>
              </a:ext>
            </a:extLst>
          </p:cNvPr>
          <p:cNvSpPr txBox="1"/>
          <p:nvPr/>
        </p:nvSpPr>
        <p:spPr>
          <a:xfrm>
            <a:off x="5800667" y="4932188"/>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16</a:t>
            </a:r>
          </a:p>
        </p:txBody>
      </p:sp>
      <p:sp>
        <p:nvSpPr>
          <p:cNvPr id="143" name="TextBox 281">
            <a:extLst>
              <a:ext uri="{FF2B5EF4-FFF2-40B4-BE49-F238E27FC236}">
                <a16:creationId xmlns:a16="http://schemas.microsoft.com/office/drawing/2014/main" id="{C84EC4FF-FD19-44F4-ACBB-1EFFDE08DDA9}"/>
              </a:ext>
            </a:extLst>
          </p:cNvPr>
          <p:cNvSpPr txBox="1"/>
          <p:nvPr/>
        </p:nvSpPr>
        <p:spPr>
          <a:xfrm>
            <a:off x="7462531"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18</a:t>
            </a:r>
          </a:p>
        </p:txBody>
      </p:sp>
      <p:sp>
        <p:nvSpPr>
          <p:cNvPr id="144" name="1">
            <a:extLst>
              <a:ext uri="{FF2B5EF4-FFF2-40B4-BE49-F238E27FC236}">
                <a16:creationId xmlns:a16="http://schemas.microsoft.com/office/drawing/2014/main" id="{7A504235-A2A0-474F-B750-6D7AE0C054A8}"/>
              </a:ext>
            </a:extLst>
          </p:cNvPr>
          <p:cNvSpPr txBox="1"/>
          <p:nvPr/>
        </p:nvSpPr>
        <p:spPr>
          <a:xfrm>
            <a:off x="1992231" y="5821554"/>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18</a:t>
            </a:r>
          </a:p>
        </p:txBody>
      </p:sp>
      <p:sp>
        <p:nvSpPr>
          <p:cNvPr id="145" name="TextBox 281">
            <a:extLst>
              <a:ext uri="{FF2B5EF4-FFF2-40B4-BE49-F238E27FC236}">
                <a16:creationId xmlns:a16="http://schemas.microsoft.com/office/drawing/2014/main" id="{37935B61-BAD6-422C-B7A3-45C36D99DBE5}"/>
              </a:ext>
            </a:extLst>
          </p:cNvPr>
          <p:cNvSpPr txBox="1"/>
          <p:nvPr/>
        </p:nvSpPr>
        <p:spPr>
          <a:xfrm>
            <a:off x="9137162" y="3789041"/>
            <a:ext cx="648000" cy="584775"/>
          </a:xfrm>
          <a:prstGeom prst="rect">
            <a:avLst/>
          </a:prstGeom>
          <a:solidFill>
            <a:schemeClr val="bg1"/>
          </a:solidFill>
          <a:ln w="28575">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20</a:t>
            </a:r>
          </a:p>
        </p:txBody>
      </p:sp>
      <p:sp>
        <p:nvSpPr>
          <p:cNvPr id="146" name="1">
            <a:extLst>
              <a:ext uri="{FF2B5EF4-FFF2-40B4-BE49-F238E27FC236}">
                <a16:creationId xmlns:a16="http://schemas.microsoft.com/office/drawing/2014/main" id="{9E7523B8-1CF6-4764-B1D1-8D21EB1321EC}"/>
              </a:ext>
            </a:extLst>
          </p:cNvPr>
          <p:cNvSpPr txBox="1"/>
          <p:nvPr/>
        </p:nvSpPr>
        <p:spPr>
          <a:xfrm>
            <a:off x="2943665" y="4932188"/>
            <a:ext cx="648000" cy="584775"/>
          </a:xfrm>
          <a:prstGeom prst="rect">
            <a:avLst/>
          </a:prstGeom>
          <a:noFill/>
          <a:ln>
            <a:solidFill>
              <a:srgbClr val="31859C"/>
            </a:solidFill>
          </a:ln>
        </p:spPr>
        <p:txBody>
          <a:bodyPr wrap="square" rtlCol="1">
            <a:spAutoFit/>
          </a:bodyPr>
          <a:lstStyle/>
          <a:p>
            <a:pPr algn="ctr"/>
            <a:r>
              <a:rPr lang="he-IL" sz="3200" dirty="0">
                <a:solidFill>
                  <a:schemeClr val="tx2">
                    <a:lumMod val="75000"/>
                  </a:schemeClr>
                </a:solidFill>
                <a:latin typeface="Calibri" panose="020F0502020204030204" pitchFamily="34" charset="0"/>
                <a:cs typeface="Calibri" panose="020F0502020204030204" pitchFamily="34" charset="0"/>
              </a:rPr>
              <a:t>20</a:t>
            </a:r>
          </a:p>
        </p:txBody>
      </p:sp>
    </p:spTree>
    <p:extLst>
      <p:ext uri="{BB962C8B-B14F-4D97-AF65-F5344CB8AC3E}">
        <p14:creationId xmlns:p14="http://schemas.microsoft.com/office/powerpoint/2010/main" val="11276432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9" restart="whenNotActive" fill="hold" evtFilter="cancelBubble" nodeType="interactiveSeq">
                <p:stCondLst>
                  <p:cond evt="onClick" delay="0">
                    <p:tgtEl>
                      <p:spTgt spid="72"/>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withEffect">
                                  <p:stCondLst>
                                    <p:cond delay="0"/>
                                  </p:stCondLst>
                                  <p:childTnLst>
                                    <p:set>
                                      <p:cBhvr>
                                        <p:cTn id="13" dur="1" fill="hold">
                                          <p:stCondLst>
                                            <p:cond delay="0"/>
                                          </p:stCondLst>
                                        </p:cTn>
                                        <p:tgtEl>
                                          <p:spTgt spid="71"/>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16" restart="whenNotActive" fill="hold" evtFilter="cancelBubble" nodeType="interactiveSeq">
                <p:stCondLst>
                  <p:cond evt="onClick" delay="0">
                    <p:tgtEl>
                      <p:spTgt spid="76"/>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23" restart="whenNotActive" fill="hold" evtFilter="cancelBubble" nodeType="interactiveSeq">
                <p:stCondLst>
                  <p:cond evt="onClick" delay="0">
                    <p:tgtEl>
                      <p:spTgt spid="78"/>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withEffect">
                                  <p:stCondLst>
                                    <p:cond delay="0"/>
                                  </p:stCondLst>
                                  <p:childTnLst>
                                    <p:set>
                                      <p:cBhvr>
                                        <p:cTn id="27" dur="1" fill="hold">
                                          <p:stCondLst>
                                            <p:cond delay="0"/>
                                          </p:stCondLst>
                                        </p:cTn>
                                        <p:tgtEl>
                                          <p:spTgt spid="77"/>
                                        </p:tgtEl>
                                        <p:attrNameLst>
                                          <p:attrName>style.visibility</p:attrName>
                                        </p:attrNameLst>
                                      </p:cBhvr>
                                      <p:to>
                                        <p:strVal val="visible"/>
                                      </p:to>
                                    </p:set>
                                  </p:childTnLst>
                                </p:cTn>
                              </p:par>
                              <p:par>
                                <p:cTn id="28" presetID="1" presetClass="exit" presetSubtype="0" fill="hold" grpId="0" nodeType="withEffect">
                                  <p:stCondLst>
                                    <p:cond delay="0"/>
                                  </p:stCondLst>
                                  <p:childTnLst>
                                    <p:set>
                                      <p:cBhvr>
                                        <p:cTn id="29" dur="1" fill="hold">
                                          <p:stCondLst>
                                            <p:cond delay="0"/>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30" restart="whenNotActive" fill="hold" evtFilter="cancelBubble" nodeType="interactiveSeq">
                <p:stCondLst>
                  <p:cond evt="onClick" delay="0">
                    <p:tgtEl>
                      <p:spTgt spid="10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withEffect">
                                  <p:stCondLst>
                                    <p:cond delay="0"/>
                                  </p:stCondLst>
                                  <p:childTnLst>
                                    <p:set>
                                      <p:cBhvr>
                                        <p:cTn id="34" dur="1" fill="hold">
                                          <p:stCondLst>
                                            <p:cond delay="0"/>
                                          </p:stCondLst>
                                        </p:cTn>
                                        <p:tgtEl>
                                          <p:spTgt spid="103"/>
                                        </p:tgtEl>
                                        <p:attrNameLst>
                                          <p:attrName>style.visibility</p:attrName>
                                        </p:attrNameLst>
                                      </p:cBhvr>
                                      <p:to>
                                        <p:strVal val="visible"/>
                                      </p:to>
                                    </p:set>
                                  </p:childTnLst>
                                </p:cTn>
                              </p:par>
                              <p:par>
                                <p:cTn id="35" presetID="1" presetClass="exit" presetSubtype="0" fill="hold" grpId="0" nodeType="withEffect">
                                  <p:stCondLst>
                                    <p:cond delay="0"/>
                                  </p:stCondLst>
                                  <p:childTnLst>
                                    <p:set>
                                      <p:cBhvr>
                                        <p:cTn id="36" dur="1" fill="hold">
                                          <p:stCondLst>
                                            <p:cond delay="0"/>
                                          </p:stCondLst>
                                        </p:cTn>
                                        <p:tgtEl>
                                          <p:spTgt spid="104"/>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37" restart="whenNotActive" fill="hold" evtFilter="cancelBubble" nodeType="interactiveSeq">
                <p:stCondLst>
                  <p:cond evt="onClick" delay="0">
                    <p:tgtEl>
                      <p:spTgt spid="106"/>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withEffect">
                                  <p:stCondLst>
                                    <p:cond delay="0"/>
                                  </p:stCondLst>
                                  <p:childTnLst>
                                    <p:set>
                                      <p:cBhvr>
                                        <p:cTn id="41" dur="1" fill="hold">
                                          <p:stCondLst>
                                            <p:cond delay="0"/>
                                          </p:stCondLst>
                                        </p:cTn>
                                        <p:tgtEl>
                                          <p:spTgt spid="105"/>
                                        </p:tgtEl>
                                        <p:attrNameLst>
                                          <p:attrName>style.visibility</p:attrName>
                                        </p:attrNameLst>
                                      </p:cBhvr>
                                      <p:to>
                                        <p:strVal val="visible"/>
                                      </p:to>
                                    </p:set>
                                  </p:childTnLst>
                                </p:cTn>
                              </p:par>
                              <p:par>
                                <p:cTn id="42" presetID="1" presetClass="exit" presetSubtype="0" fill="hold" grpId="0" nodeType="withEffect">
                                  <p:stCondLst>
                                    <p:cond delay="0"/>
                                  </p:stCondLst>
                                  <p:childTnLst>
                                    <p:set>
                                      <p:cBhvr>
                                        <p:cTn id="43" dur="1" fill="hold">
                                          <p:stCondLst>
                                            <p:cond delay="0"/>
                                          </p:stCondLst>
                                        </p:cTn>
                                        <p:tgtEl>
                                          <p:spTgt spid="106"/>
                                        </p:tgtEl>
                                        <p:attrNameLst>
                                          <p:attrName>style.visibility</p:attrName>
                                        </p:attrNameLst>
                                      </p:cBhvr>
                                      <p:to>
                                        <p:strVal val="hidden"/>
                                      </p:to>
                                    </p:set>
                                  </p:childTnLst>
                                </p:cTn>
                              </p:par>
                            </p:childTnLst>
                          </p:cTn>
                        </p:par>
                      </p:childTnLst>
                    </p:cTn>
                  </p:par>
                </p:childTnLst>
              </p:cTn>
              <p:nextCondLst>
                <p:cond evt="onClick" delay="0">
                  <p:tgtEl>
                    <p:spTgt spid="106"/>
                  </p:tgtEl>
                </p:cond>
              </p:nextCondLst>
            </p:seq>
            <p:seq concurrent="1" nextAc="seek">
              <p:cTn id="44" restart="whenNotActive" fill="hold" evtFilter="cancelBubble" nodeType="interactiveSeq">
                <p:stCondLst>
                  <p:cond evt="onClick" delay="0">
                    <p:tgtEl>
                      <p:spTgt spid="108"/>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withEffect">
                                  <p:stCondLst>
                                    <p:cond delay="0"/>
                                  </p:stCondLst>
                                  <p:childTnLst>
                                    <p:set>
                                      <p:cBhvr>
                                        <p:cTn id="48" dur="1" fill="hold">
                                          <p:stCondLst>
                                            <p:cond delay="0"/>
                                          </p:stCondLst>
                                        </p:cTn>
                                        <p:tgtEl>
                                          <p:spTgt spid="107"/>
                                        </p:tgtEl>
                                        <p:attrNameLst>
                                          <p:attrName>style.visibility</p:attrName>
                                        </p:attrNameLst>
                                      </p:cBhvr>
                                      <p:to>
                                        <p:strVal val="visible"/>
                                      </p:to>
                                    </p:set>
                                  </p:childTnLst>
                                </p:cTn>
                              </p:par>
                              <p:par>
                                <p:cTn id="49" presetID="1" presetClass="exit" presetSubtype="0" fill="hold" grpId="0" nodeType="withEffect">
                                  <p:stCondLst>
                                    <p:cond delay="0"/>
                                  </p:stCondLst>
                                  <p:childTnLst>
                                    <p:set>
                                      <p:cBhvr>
                                        <p:cTn id="50" dur="1" fill="hold">
                                          <p:stCondLst>
                                            <p:cond delay="0"/>
                                          </p:stCondLst>
                                        </p:cTn>
                                        <p:tgtEl>
                                          <p:spTgt spid="108"/>
                                        </p:tgtEl>
                                        <p:attrNameLst>
                                          <p:attrName>style.visibility</p:attrName>
                                        </p:attrNameLst>
                                      </p:cBhvr>
                                      <p:to>
                                        <p:strVal val="hidden"/>
                                      </p:to>
                                    </p:set>
                                  </p:childTnLst>
                                </p:cTn>
                              </p:par>
                            </p:childTnLst>
                          </p:cTn>
                        </p:par>
                      </p:childTnLst>
                    </p:cTn>
                  </p:par>
                </p:childTnLst>
              </p:cTn>
              <p:nextCondLst>
                <p:cond evt="onClick" delay="0">
                  <p:tgtEl>
                    <p:spTgt spid="108"/>
                  </p:tgtEl>
                </p:cond>
              </p:nextCondLst>
            </p:seq>
            <p:seq concurrent="1" nextAc="seek">
              <p:cTn id="51" restart="whenNotActive" fill="hold" evtFilter="cancelBubble" nodeType="interactiveSeq">
                <p:stCondLst>
                  <p:cond evt="onClick" delay="0">
                    <p:tgtEl>
                      <p:spTgt spid="110"/>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grpId="0" nodeType="withEffect">
                                  <p:stCondLst>
                                    <p:cond delay="0"/>
                                  </p:stCondLst>
                                  <p:childTnLst>
                                    <p:set>
                                      <p:cBhvr>
                                        <p:cTn id="55" dur="1" fill="hold">
                                          <p:stCondLst>
                                            <p:cond delay="0"/>
                                          </p:stCondLst>
                                        </p:cTn>
                                        <p:tgtEl>
                                          <p:spTgt spid="109"/>
                                        </p:tgtEl>
                                        <p:attrNameLst>
                                          <p:attrName>style.visibility</p:attrName>
                                        </p:attrNameLst>
                                      </p:cBhvr>
                                      <p:to>
                                        <p:strVal val="visible"/>
                                      </p:to>
                                    </p:set>
                                  </p:childTnLst>
                                </p:cTn>
                              </p:par>
                              <p:par>
                                <p:cTn id="56" presetID="1" presetClass="exit" presetSubtype="0" fill="hold" grpId="0" nodeType="withEffect">
                                  <p:stCondLst>
                                    <p:cond delay="0"/>
                                  </p:stCondLst>
                                  <p:childTnLst>
                                    <p:set>
                                      <p:cBhvr>
                                        <p:cTn id="57" dur="1" fill="hold">
                                          <p:stCondLst>
                                            <p:cond delay="0"/>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110"/>
                  </p:tgtEl>
                </p:cond>
              </p:nextCondLst>
            </p:seq>
            <p:seq concurrent="1" nextAc="seek">
              <p:cTn id="58" restart="whenNotActive" fill="hold" evtFilter="cancelBubble" nodeType="interactiveSeq">
                <p:stCondLst>
                  <p:cond evt="onClick" delay="0">
                    <p:tgtEl>
                      <p:spTgt spid="112"/>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grpId="0" nodeType="withEffect">
                                  <p:stCondLst>
                                    <p:cond delay="0"/>
                                  </p:stCondLst>
                                  <p:childTnLst>
                                    <p:set>
                                      <p:cBhvr>
                                        <p:cTn id="62" dur="1" fill="hold">
                                          <p:stCondLst>
                                            <p:cond delay="0"/>
                                          </p:stCondLst>
                                        </p:cTn>
                                        <p:tgtEl>
                                          <p:spTgt spid="111"/>
                                        </p:tgtEl>
                                        <p:attrNameLst>
                                          <p:attrName>style.visibility</p:attrName>
                                        </p:attrNameLst>
                                      </p:cBhvr>
                                      <p:to>
                                        <p:strVal val="visible"/>
                                      </p:to>
                                    </p:set>
                                  </p:childTnLst>
                                </p:cTn>
                              </p:par>
                              <p:par>
                                <p:cTn id="63" presetID="1" presetClass="exit" presetSubtype="0" fill="hold" grpId="0" nodeType="withEffect">
                                  <p:stCondLst>
                                    <p:cond delay="0"/>
                                  </p:stCondLst>
                                  <p:childTnLst>
                                    <p:set>
                                      <p:cBhvr>
                                        <p:cTn id="64" dur="1" fill="hold">
                                          <p:stCondLst>
                                            <p:cond delay="0"/>
                                          </p:stCondLst>
                                        </p:cTn>
                                        <p:tgtEl>
                                          <p:spTgt spid="112"/>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65" restart="whenNotActive" fill="hold" evtFilter="cancelBubble" nodeType="interactiveSeq">
                <p:stCondLst>
                  <p:cond evt="onClick" delay="0">
                    <p:tgtEl>
                      <p:spTgt spid="130"/>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0" nodeType="withEffect">
                                  <p:stCondLst>
                                    <p:cond delay="0"/>
                                  </p:stCondLst>
                                  <p:childTnLst>
                                    <p:set>
                                      <p:cBhvr>
                                        <p:cTn id="69" dur="1" fill="hold">
                                          <p:stCondLst>
                                            <p:cond delay="0"/>
                                          </p:stCondLst>
                                        </p:cTn>
                                        <p:tgtEl>
                                          <p:spTgt spid="129"/>
                                        </p:tgtEl>
                                        <p:attrNameLst>
                                          <p:attrName>style.visibility</p:attrName>
                                        </p:attrNameLst>
                                      </p:cBhvr>
                                      <p:to>
                                        <p:strVal val="visible"/>
                                      </p:to>
                                    </p:set>
                                  </p:childTnLst>
                                </p:cTn>
                              </p:par>
                              <p:par>
                                <p:cTn id="70" presetID="1" presetClass="exit" presetSubtype="0" fill="hold" grpId="0" nodeType="withEffect">
                                  <p:stCondLst>
                                    <p:cond delay="0"/>
                                  </p:stCondLst>
                                  <p:childTnLst>
                                    <p:set>
                                      <p:cBhvr>
                                        <p:cTn id="71" dur="1" fill="hold">
                                          <p:stCondLst>
                                            <p:cond delay="0"/>
                                          </p:stCondLst>
                                        </p:cTn>
                                        <p:tgtEl>
                                          <p:spTgt spid="130"/>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seq concurrent="1" nextAc="seek">
              <p:cTn id="72" restart="whenNotActive" fill="hold" evtFilter="cancelBubble" nodeType="interactiveSeq">
                <p:stCondLst>
                  <p:cond evt="onClick" delay="0">
                    <p:tgtEl>
                      <p:spTgt spid="132"/>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grpId="0" nodeType="withEffect">
                                  <p:stCondLst>
                                    <p:cond delay="0"/>
                                  </p:stCondLst>
                                  <p:childTnLst>
                                    <p:set>
                                      <p:cBhvr>
                                        <p:cTn id="76" dur="1" fill="hold">
                                          <p:stCondLst>
                                            <p:cond delay="0"/>
                                          </p:stCondLst>
                                        </p:cTn>
                                        <p:tgtEl>
                                          <p:spTgt spid="131"/>
                                        </p:tgtEl>
                                        <p:attrNameLst>
                                          <p:attrName>style.visibility</p:attrName>
                                        </p:attrNameLst>
                                      </p:cBhvr>
                                      <p:to>
                                        <p:strVal val="visible"/>
                                      </p:to>
                                    </p:set>
                                  </p:childTnLst>
                                </p:cTn>
                              </p:par>
                              <p:par>
                                <p:cTn id="77" presetID="1" presetClass="exit" presetSubtype="0" fill="hold" grpId="0" nodeType="withEffect">
                                  <p:stCondLst>
                                    <p:cond delay="0"/>
                                  </p:stCondLst>
                                  <p:childTnLst>
                                    <p:set>
                                      <p:cBhvr>
                                        <p:cTn id="78" dur="1" fill="hold">
                                          <p:stCondLst>
                                            <p:cond delay="0"/>
                                          </p:stCondLst>
                                        </p:cTn>
                                        <p:tgtEl>
                                          <p:spTgt spid="132"/>
                                        </p:tgtEl>
                                        <p:attrNameLst>
                                          <p:attrName>style.visibility</p:attrName>
                                        </p:attrNameLst>
                                      </p:cBhvr>
                                      <p:to>
                                        <p:strVal val="hidden"/>
                                      </p:to>
                                    </p:set>
                                  </p:childTnLst>
                                </p:cTn>
                              </p:par>
                            </p:childTnLst>
                          </p:cTn>
                        </p:par>
                      </p:childTnLst>
                    </p:cTn>
                  </p:par>
                </p:childTnLst>
              </p:cTn>
              <p:nextCondLst>
                <p:cond evt="onClick" delay="0">
                  <p:tgtEl>
                    <p:spTgt spid="132"/>
                  </p:tgtEl>
                </p:cond>
              </p:nextCondLst>
            </p:seq>
            <p:seq concurrent="1" nextAc="seek">
              <p:cTn id="79" restart="whenNotActive" fill="hold" evtFilter="cancelBubble" nodeType="interactiveSeq">
                <p:stCondLst>
                  <p:cond evt="onClick" delay="0">
                    <p:tgtEl>
                      <p:spTgt spid="134"/>
                    </p:tgtEl>
                  </p:cond>
                </p:stCondLst>
                <p:endSync evt="end" delay="0">
                  <p:rtn val="all"/>
                </p:endSync>
                <p:childTnLst>
                  <p:par>
                    <p:cTn id="80" fill="hold">
                      <p:stCondLst>
                        <p:cond delay="0"/>
                      </p:stCondLst>
                      <p:childTnLst>
                        <p:par>
                          <p:cTn id="81" fill="hold">
                            <p:stCondLst>
                              <p:cond delay="0"/>
                            </p:stCondLst>
                            <p:childTnLst>
                              <p:par>
                                <p:cTn id="82" presetID="1" presetClass="entr" presetSubtype="0" fill="hold" grpId="0" nodeType="withEffect">
                                  <p:stCondLst>
                                    <p:cond delay="0"/>
                                  </p:stCondLst>
                                  <p:childTnLst>
                                    <p:set>
                                      <p:cBhvr>
                                        <p:cTn id="83" dur="1" fill="hold">
                                          <p:stCondLst>
                                            <p:cond delay="0"/>
                                          </p:stCondLst>
                                        </p:cTn>
                                        <p:tgtEl>
                                          <p:spTgt spid="133"/>
                                        </p:tgtEl>
                                        <p:attrNameLst>
                                          <p:attrName>style.visibility</p:attrName>
                                        </p:attrNameLst>
                                      </p:cBhvr>
                                      <p:to>
                                        <p:strVal val="visible"/>
                                      </p:to>
                                    </p:set>
                                  </p:childTnLst>
                                </p:cTn>
                              </p:par>
                              <p:par>
                                <p:cTn id="84" presetID="1" presetClass="exit" presetSubtype="0" fill="hold" grpId="0" nodeType="withEffect">
                                  <p:stCondLst>
                                    <p:cond delay="0"/>
                                  </p:stCondLst>
                                  <p:childTnLst>
                                    <p:set>
                                      <p:cBhvr>
                                        <p:cTn id="85" dur="1" fill="hold">
                                          <p:stCondLst>
                                            <p:cond delay="0"/>
                                          </p:stCondLst>
                                        </p:cTn>
                                        <p:tgtEl>
                                          <p:spTgt spid="134"/>
                                        </p:tgtEl>
                                        <p:attrNameLst>
                                          <p:attrName>style.visibility</p:attrName>
                                        </p:attrNameLst>
                                      </p:cBhvr>
                                      <p:to>
                                        <p:strVal val="hidden"/>
                                      </p:to>
                                    </p:set>
                                  </p:childTnLst>
                                </p:cTn>
                              </p:par>
                            </p:childTnLst>
                          </p:cTn>
                        </p:par>
                      </p:childTnLst>
                    </p:cTn>
                  </p:par>
                </p:childTnLst>
              </p:cTn>
              <p:nextCondLst>
                <p:cond evt="onClick" delay="0">
                  <p:tgtEl>
                    <p:spTgt spid="134"/>
                  </p:tgtEl>
                </p:cond>
              </p:nextCondLst>
            </p:seq>
            <p:seq concurrent="1" nextAc="seek">
              <p:cTn id="86" restart="whenNotActive" fill="hold" evtFilter="cancelBubble" nodeType="interactiveSeq">
                <p:stCondLst>
                  <p:cond evt="onClick" delay="0">
                    <p:tgtEl>
                      <p:spTgt spid="136"/>
                    </p:tgtEl>
                  </p:cond>
                </p:stCondLst>
                <p:endSync evt="end" delay="0">
                  <p:rtn val="all"/>
                </p:endSync>
                <p:childTnLst>
                  <p:par>
                    <p:cTn id="87" fill="hold">
                      <p:stCondLst>
                        <p:cond delay="0"/>
                      </p:stCondLst>
                      <p:childTnLst>
                        <p:par>
                          <p:cTn id="88" fill="hold">
                            <p:stCondLst>
                              <p:cond delay="0"/>
                            </p:stCondLst>
                            <p:childTnLst>
                              <p:par>
                                <p:cTn id="89" presetID="1" presetClass="entr" presetSubtype="0" fill="hold" grpId="0" nodeType="withEffect">
                                  <p:stCondLst>
                                    <p:cond delay="0"/>
                                  </p:stCondLst>
                                  <p:childTnLst>
                                    <p:set>
                                      <p:cBhvr>
                                        <p:cTn id="90" dur="1" fill="hold">
                                          <p:stCondLst>
                                            <p:cond delay="0"/>
                                          </p:stCondLst>
                                        </p:cTn>
                                        <p:tgtEl>
                                          <p:spTgt spid="135"/>
                                        </p:tgtEl>
                                        <p:attrNameLst>
                                          <p:attrName>style.visibility</p:attrName>
                                        </p:attrNameLst>
                                      </p:cBhvr>
                                      <p:to>
                                        <p:strVal val="visible"/>
                                      </p:to>
                                    </p:set>
                                  </p:childTnLst>
                                </p:cTn>
                              </p:par>
                              <p:par>
                                <p:cTn id="91" presetID="1" presetClass="exit" presetSubtype="0" fill="hold" grpId="0" nodeType="withEffect">
                                  <p:stCondLst>
                                    <p:cond delay="0"/>
                                  </p:stCondLst>
                                  <p:childTnLst>
                                    <p:set>
                                      <p:cBhvr>
                                        <p:cTn id="92"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6"/>
                  </p:tgtEl>
                </p:cond>
              </p:nextCondLst>
            </p:seq>
            <p:seq concurrent="1" nextAc="seek">
              <p:cTn id="93" restart="whenNotActive" fill="hold" evtFilter="cancelBubble" nodeType="interactiveSeq">
                <p:stCondLst>
                  <p:cond evt="onClick" delay="0">
                    <p:tgtEl>
                      <p:spTgt spid="138"/>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grpId="0" nodeType="withEffect">
                                  <p:stCondLst>
                                    <p:cond delay="0"/>
                                  </p:stCondLst>
                                  <p:childTnLst>
                                    <p:set>
                                      <p:cBhvr>
                                        <p:cTn id="97" dur="1" fill="hold">
                                          <p:stCondLst>
                                            <p:cond delay="0"/>
                                          </p:stCondLst>
                                        </p:cTn>
                                        <p:tgtEl>
                                          <p:spTgt spid="137"/>
                                        </p:tgtEl>
                                        <p:attrNameLst>
                                          <p:attrName>style.visibility</p:attrName>
                                        </p:attrNameLst>
                                      </p:cBhvr>
                                      <p:to>
                                        <p:strVal val="visible"/>
                                      </p:to>
                                    </p:set>
                                  </p:childTnLst>
                                </p:cTn>
                              </p:par>
                              <p:par>
                                <p:cTn id="98" presetID="1" presetClass="exit" presetSubtype="0" fill="hold" grpId="0" nodeType="withEffect">
                                  <p:stCondLst>
                                    <p:cond delay="0"/>
                                  </p:stCondLst>
                                  <p:childTnLst>
                                    <p:set>
                                      <p:cBhvr>
                                        <p:cTn id="99" dur="1" fill="hold">
                                          <p:stCondLst>
                                            <p:cond delay="0"/>
                                          </p:stCondLst>
                                        </p:cTn>
                                        <p:tgtEl>
                                          <p:spTgt spid="138"/>
                                        </p:tgtEl>
                                        <p:attrNameLst>
                                          <p:attrName>style.visibility</p:attrName>
                                        </p:attrNameLst>
                                      </p:cBhvr>
                                      <p:to>
                                        <p:strVal val="hidden"/>
                                      </p:to>
                                    </p:set>
                                  </p:childTnLst>
                                </p:cTn>
                              </p:par>
                            </p:childTnLst>
                          </p:cTn>
                        </p:par>
                      </p:childTnLst>
                    </p:cTn>
                  </p:par>
                </p:childTnLst>
              </p:cTn>
              <p:nextCondLst>
                <p:cond evt="onClick" delay="0">
                  <p:tgtEl>
                    <p:spTgt spid="138"/>
                  </p:tgtEl>
                </p:cond>
              </p:nextCondLst>
            </p:seq>
            <p:seq concurrent="1" nextAc="seek">
              <p:cTn id="100" restart="whenNotActive" fill="hold" evtFilter="cancelBubble" nodeType="interactiveSeq">
                <p:stCondLst>
                  <p:cond evt="onClick" delay="0">
                    <p:tgtEl>
                      <p:spTgt spid="140"/>
                    </p:tgtEl>
                  </p:cond>
                </p:stCondLst>
                <p:endSync evt="end" delay="0">
                  <p:rtn val="all"/>
                </p:endSync>
                <p:childTnLst>
                  <p:par>
                    <p:cTn id="101" fill="hold">
                      <p:stCondLst>
                        <p:cond delay="0"/>
                      </p:stCondLst>
                      <p:childTnLst>
                        <p:par>
                          <p:cTn id="102" fill="hold">
                            <p:stCondLst>
                              <p:cond delay="0"/>
                            </p:stCondLst>
                            <p:childTnLst>
                              <p:par>
                                <p:cTn id="103" presetID="1" presetClass="entr" presetSubtype="0" fill="hold" grpId="0" nodeType="withEffect">
                                  <p:stCondLst>
                                    <p:cond delay="0"/>
                                  </p:stCondLst>
                                  <p:childTnLst>
                                    <p:set>
                                      <p:cBhvr>
                                        <p:cTn id="104" dur="1" fill="hold">
                                          <p:stCondLst>
                                            <p:cond delay="0"/>
                                          </p:stCondLst>
                                        </p:cTn>
                                        <p:tgtEl>
                                          <p:spTgt spid="139"/>
                                        </p:tgtEl>
                                        <p:attrNameLst>
                                          <p:attrName>style.visibility</p:attrName>
                                        </p:attrNameLst>
                                      </p:cBhvr>
                                      <p:to>
                                        <p:strVal val="visible"/>
                                      </p:to>
                                    </p:set>
                                  </p:childTnLst>
                                </p:cTn>
                              </p:par>
                              <p:par>
                                <p:cTn id="105" presetID="1" presetClass="exit" presetSubtype="0" fill="hold" grpId="0" nodeType="withEffect">
                                  <p:stCondLst>
                                    <p:cond delay="0"/>
                                  </p:stCondLst>
                                  <p:childTnLst>
                                    <p:set>
                                      <p:cBhvr>
                                        <p:cTn id="106" dur="1" fill="hold">
                                          <p:stCondLst>
                                            <p:cond delay="0"/>
                                          </p:stCondLst>
                                        </p:cTn>
                                        <p:tgtEl>
                                          <p:spTgt spid="140"/>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seq concurrent="1" nextAc="seek">
              <p:cTn id="107" restart="whenNotActive" fill="hold" evtFilter="cancelBubble" nodeType="interactiveSeq">
                <p:stCondLst>
                  <p:cond evt="onClick" delay="0">
                    <p:tgtEl>
                      <p:spTgt spid="142"/>
                    </p:tgtEl>
                  </p:cond>
                </p:stCondLst>
                <p:endSync evt="end" delay="0">
                  <p:rtn val="all"/>
                </p:endSync>
                <p:childTnLst>
                  <p:par>
                    <p:cTn id="108" fill="hold">
                      <p:stCondLst>
                        <p:cond delay="0"/>
                      </p:stCondLst>
                      <p:childTnLst>
                        <p:par>
                          <p:cTn id="109" fill="hold">
                            <p:stCondLst>
                              <p:cond delay="0"/>
                            </p:stCondLst>
                            <p:childTnLst>
                              <p:par>
                                <p:cTn id="110" presetID="1" presetClass="entr" presetSubtype="0" fill="hold" grpId="0" nodeType="withEffect">
                                  <p:stCondLst>
                                    <p:cond delay="0"/>
                                  </p:stCondLst>
                                  <p:childTnLst>
                                    <p:set>
                                      <p:cBhvr>
                                        <p:cTn id="111" dur="1" fill="hold">
                                          <p:stCondLst>
                                            <p:cond delay="0"/>
                                          </p:stCondLst>
                                        </p:cTn>
                                        <p:tgtEl>
                                          <p:spTgt spid="141"/>
                                        </p:tgtEl>
                                        <p:attrNameLst>
                                          <p:attrName>style.visibility</p:attrName>
                                        </p:attrNameLst>
                                      </p:cBhvr>
                                      <p:to>
                                        <p:strVal val="visible"/>
                                      </p:to>
                                    </p:set>
                                  </p:childTnLst>
                                </p:cTn>
                              </p:par>
                              <p:par>
                                <p:cTn id="112" presetID="1" presetClass="exit" presetSubtype="0" fill="hold" grpId="0" nodeType="withEffect">
                                  <p:stCondLst>
                                    <p:cond delay="0"/>
                                  </p:stCondLst>
                                  <p:childTnLst>
                                    <p:set>
                                      <p:cBhvr>
                                        <p:cTn id="113" dur="1" fill="hold">
                                          <p:stCondLst>
                                            <p:cond delay="0"/>
                                          </p:stCondLst>
                                        </p:cTn>
                                        <p:tgtEl>
                                          <p:spTgt spid="142"/>
                                        </p:tgtEl>
                                        <p:attrNameLst>
                                          <p:attrName>style.visibility</p:attrName>
                                        </p:attrNameLst>
                                      </p:cBhvr>
                                      <p:to>
                                        <p:strVal val="hidden"/>
                                      </p:to>
                                    </p:set>
                                  </p:childTnLst>
                                </p:cTn>
                              </p:par>
                            </p:childTnLst>
                          </p:cTn>
                        </p:par>
                      </p:childTnLst>
                    </p:cTn>
                  </p:par>
                </p:childTnLst>
              </p:cTn>
              <p:nextCondLst>
                <p:cond evt="onClick" delay="0">
                  <p:tgtEl>
                    <p:spTgt spid="142"/>
                  </p:tgtEl>
                </p:cond>
              </p:nextCondLst>
            </p:seq>
            <p:seq concurrent="1" nextAc="seek">
              <p:cTn id="114" restart="whenNotActive" fill="hold" evtFilter="cancelBubble" nodeType="interactiveSeq">
                <p:stCondLst>
                  <p:cond evt="onClick" delay="0">
                    <p:tgtEl>
                      <p:spTgt spid="144"/>
                    </p:tgtEl>
                  </p:cond>
                </p:stCondLst>
                <p:endSync evt="end" delay="0">
                  <p:rtn val="all"/>
                </p:endSync>
                <p:childTnLst>
                  <p:par>
                    <p:cTn id="115" fill="hold">
                      <p:stCondLst>
                        <p:cond delay="0"/>
                      </p:stCondLst>
                      <p:childTnLst>
                        <p:par>
                          <p:cTn id="116" fill="hold">
                            <p:stCondLst>
                              <p:cond delay="0"/>
                            </p:stCondLst>
                            <p:childTnLst>
                              <p:par>
                                <p:cTn id="117" presetID="1" presetClass="entr" presetSubtype="0" fill="hold" grpId="0" nodeType="withEffect">
                                  <p:stCondLst>
                                    <p:cond delay="0"/>
                                  </p:stCondLst>
                                  <p:childTnLst>
                                    <p:set>
                                      <p:cBhvr>
                                        <p:cTn id="118" dur="1" fill="hold">
                                          <p:stCondLst>
                                            <p:cond delay="0"/>
                                          </p:stCondLst>
                                        </p:cTn>
                                        <p:tgtEl>
                                          <p:spTgt spid="143"/>
                                        </p:tgtEl>
                                        <p:attrNameLst>
                                          <p:attrName>style.visibility</p:attrName>
                                        </p:attrNameLst>
                                      </p:cBhvr>
                                      <p:to>
                                        <p:strVal val="visible"/>
                                      </p:to>
                                    </p:set>
                                  </p:childTnLst>
                                </p:cTn>
                              </p:par>
                              <p:par>
                                <p:cTn id="119" presetID="1" presetClass="exit" presetSubtype="0" fill="hold" grpId="0" nodeType="withEffect">
                                  <p:stCondLst>
                                    <p:cond delay="0"/>
                                  </p:stCondLst>
                                  <p:childTnLst>
                                    <p:set>
                                      <p:cBhvr>
                                        <p:cTn id="120" dur="1" fill="hold">
                                          <p:stCondLst>
                                            <p:cond delay="0"/>
                                          </p:stCondLst>
                                        </p:cTn>
                                        <p:tgtEl>
                                          <p:spTgt spid="144"/>
                                        </p:tgtEl>
                                        <p:attrNameLst>
                                          <p:attrName>style.visibility</p:attrName>
                                        </p:attrNameLst>
                                      </p:cBhvr>
                                      <p:to>
                                        <p:strVal val="hidden"/>
                                      </p:to>
                                    </p:set>
                                  </p:childTnLst>
                                </p:cTn>
                              </p:par>
                            </p:childTnLst>
                          </p:cTn>
                        </p:par>
                      </p:childTnLst>
                    </p:cTn>
                  </p:par>
                </p:childTnLst>
              </p:cTn>
              <p:nextCondLst>
                <p:cond evt="onClick" delay="0">
                  <p:tgtEl>
                    <p:spTgt spid="144"/>
                  </p:tgtEl>
                </p:cond>
              </p:nextCondLst>
            </p:seq>
            <p:seq concurrent="1" nextAc="seek">
              <p:cTn id="121" restart="whenNotActive" fill="hold" evtFilter="cancelBubble" nodeType="interactiveSeq">
                <p:stCondLst>
                  <p:cond evt="onClick" delay="0">
                    <p:tgtEl>
                      <p:spTgt spid="146"/>
                    </p:tgtEl>
                  </p:cond>
                </p:stCondLst>
                <p:endSync evt="end" delay="0">
                  <p:rtn val="all"/>
                </p:endSync>
                <p:childTnLst>
                  <p:par>
                    <p:cTn id="122" fill="hold">
                      <p:stCondLst>
                        <p:cond delay="0"/>
                      </p:stCondLst>
                      <p:childTnLst>
                        <p:par>
                          <p:cTn id="123" fill="hold">
                            <p:stCondLst>
                              <p:cond delay="0"/>
                            </p:stCondLst>
                            <p:childTnLst>
                              <p:par>
                                <p:cTn id="124" presetID="1" presetClass="entr" presetSubtype="0" fill="hold" grpId="0" nodeType="withEffect">
                                  <p:stCondLst>
                                    <p:cond delay="0"/>
                                  </p:stCondLst>
                                  <p:childTnLst>
                                    <p:set>
                                      <p:cBhvr>
                                        <p:cTn id="125" dur="1" fill="hold">
                                          <p:stCondLst>
                                            <p:cond delay="0"/>
                                          </p:stCondLst>
                                        </p:cTn>
                                        <p:tgtEl>
                                          <p:spTgt spid="145"/>
                                        </p:tgtEl>
                                        <p:attrNameLst>
                                          <p:attrName>style.visibility</p:attrName>
                                        </p:attrNameLst>
                                      </p:cBhvr>
                                      <p:to>
                                        <p:strVal val="visible"/>
                                      </p:to>
                                    </p:set>
                                  </p:childTnLst>
                                </p:cTn>
                              </p:par>
                              <p:par>
                                <p:cTn id="126" presetID="1" presetClass="exit" presetSubtype="0" fill="hold" grpId="0" nodeType="withEffect">
                                  <p:stCondLst>
                                    <p:cond delay="0"/>
                                  </p:stCondLst>
                                  <p:childTnLst>
                                    <p:set>
                                      <p:cBhvr>
                                        <p:cTn id="127" dur="1" fill="hold">
                                          <p:stCondLst>
                                            <p:cond delay="0"/>
                                          </p:stCondLst>
                                        </p:cTn>
                                        <p:tgtEl>
                                          <p:spTgt spid="146"/>
                                        </p:tgtEl>
                                        <p:attrNameLst>
                                          <p:attrName>style.visibility</p:attrName>
                                        </p:attrNameLst>
                                      </p:cBhvr>
                                      <p:to>
                                        <p:strVal val="hidden"/>
                                      </p:to>
                                    </p:set>
                                  </p:childTnLst>
                                </p:cTn>
                              </p:par>
                            </p:childTnLst>
                          </p:cTn>
                        </p:par>
                      </p:childTnLst>
                    </p:cTn>
                  </p:par>
                </p:childTnLst>
              </p:cTn>
              <p:nextCondLst>
                <p:cond evt="onClick" delay="0">
                  <p:tgtEl>
                    <p:spTgt spid="146"/>
                  </p:tgtEl>
                </p:cond>
              </p:nextCondLst>
            </p:seq>
          </p:childTnLst>
        </p:cTn>
      </p:par>
    </p:tnLst>
    <p:bldLst>
      <p:bldP spid="69" grpId="0" animBg="1"/>
      <p:bldP spid="70" grpId="0" animBg="1"/>
      <p:bldP spid="71" grpId="0" animBg="1"/>
      <p:bldP spid="72" grpId="0" animBg="1"/>
      <p:bldP spid="75" grpId="0" animBg="1"/>
      <p:bldP spid="76" grpId="0" animBg="1"/>
      <p:bldP spid="77" grpId="0" animBg="1"/>
      <p:bldP spid="78"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FF2DA375-A6FC-4D4D-9EE2-AF7745795081}"/>
              </a:ext>
            </a:extLst>
          </p:cNvPr>
          <p:cNvSpPr txBox="1"/>
          <p:nvPr/>
        </p:nvSpPr>
        <p:spPr>
          <a:xfrm>
            <a:off x="2713759" y="249270"/>
            <a:ext cx="9104093" cy="2246769"/>
          </a:xfrm>
          <a:prstGeom prst="rect">
            <a:avLst/>
          </a:prstGeom>
          <a:noFill/>
        </p:spPr>
        <p:txBody>
          <a:bodyPr wrap="square" rtlCol="1">
            <a:spAutoFit/>
          </a:bodyPr>
          <a:lstStyle/>
          <a:p>
            <a:pPr marL="514350" indent="-514350">
              <a:buFont typeface="+mj-lt"/>
              <a:buAutoNum type="arabicPeriod"/>
            </a:pPr>
            <a:r>
              <a:rPr lang="he-IL" sz="2800" dirty="0">
                <a:latin typeface="Calibri" panose="020F0502020204030204" pitchFamily="34" charset="0"/>
                <a:cs typeface="Calibri" panose="020F0502020204030204" pitchFamily="34" charset="0"/>
              </a:rPr>
              <a:t>צִבְעוּ מִסְפָּרִים אִי־זוּגִיִים בְּכָתֹם, וּמִסְפָּרִים זוּגִיִים בְּכָחֹל.</a:t>
            </a:r>
          </a:p>
          <a:p>
            <a:r>
              <a:rPr lang="he-IL" sz="2800" dirty="0">
                <a:latin typeface="Calibri" panose="020F0502020204030204" pitchFamily="34" charset="0"/>
                <a:cs typeface="Calibri" panose="020F0502020204030204" pitchFamily="34" charset="0"/>
              </a:rPr>
              <a:t>      לִבְדִיקָה, לַחֲצוּ עַל הַלַחְצָנִים הַכְּחֻלִים.</a:t>
            </a:r>
            <a:br>
              <a:rPr lang="en-US" sz="2800" dirty="0">
                <a:latin typeface="Calibri" panose="020F0502020204030204" pitchFamily="34" charset="0"/>
                <a:cs typeface="Calibri" panose="020F0502020204030204" pitchFamily="34" charset="0"/>
              </a:rPr>
            </a:br>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2. אֵיךְ מְסֻדָרִים הַמִסְפָּרִים הַזוּגִיִים </a:t>
            </a:r>
            <a:r>
              <a:rPr lang="he-IL" sz="2800" dirty="0" err="1">
                <a:latin typeface="Calibri" panose="020F0502020204030204" pitchFamily="34" charset="0"/>
                <a:cs typeface="Calibri" panose="020F0502020204030204" pitchFamily="34" charset="0"/>
              </a:rPr>
              <a:t>וְהָאִי־זוּגִיִים</a:t>
            </a:r>
            <a:r>
              <a:rPr lang="he-IL" sz="2800" dirty="0">
                <a:latin typeface="Calibri" panose="020F0502020204030204" pitchFamily="34" charset="0"/>
                <a:cs typeface="Calibri" panose="020F0502020204030204" pitchFamily="34" charset="0"/>
              </a:rPr>
              <a:t> עַל יְשַר הַמִסְפָּרִים?</a:t>
            </a:r>
          </a:p>
          <a:p>
            <a:endParaRPr lang="he-IL" sz="2800" dirty="0">
              <a:latin typeface="Calibri" panose="020F0502020204030204" pitchFamily="34" charset="0"/>
              <a:cs typeface="Calibri" panose="020F0502020204030204" pitchFamily="34" charset="0"/>
            </a:endParaRPr>
          </a:p>
        </p:txBody>
      </p:sp>
      <p:sp>
        <p:nvSpPr>
          <p:cNvPr id="10" name="TextBox 281">
            <a:extLst>
              <a:ext uri="{FF2B5EF4-FFF2-40B4-BE49-F238E27FC236}">
                <a16:creationId xmlns:a16="http://schemas.microsoft.com/office/drawing/2014/main" id="{254CDCE1-13A0-4B1A-BF91-27CC43485AB7}"/>
              </a:ext>
            </a:extLst>
          </p:cNvPr>
          <p:cNvSpPr txBox="1"/>
          <p:nvPr/>
        </p:nvSpPr>
        <p:spPr>
          <a:xfrm>
            <a:off x="2495021"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a:t>
            </a:r>
          </a:p>
        </p:txBody>
      </p:sp>
      <p:grpSp>
        <p:nvGrpSpPr>
          <p:cNvPr id="63" name="קבוצה 62">
            <a:extLst>
              <a:ext uri="{FF2B5EF4-FFF2-40B4-BE49-F238E27FC236}">
                <a16:creationId xmlns:a16="http://schemas.microsoft.com/office/drawing/2014/main" id="{B5754EC5-2037-4249-9434-5AA5733DB791}"/>
              </a:ext>
            </a:extLst>
          </p:cNvPr>
          <p:cNvGrpSpPr/>
          <p:nvPr/>
        </p:nvGrpSpPr>
        <p:grpSpPr>
          <a:xfrm>
            <a:off x="1994263" y="2537187"/>
            <a:ext cx="8177890" cy="288032"/>
            <a:chOff x="251519" y="2132856"/>
            <a:chExt cx="8496945" cy="288032"/>
          </a:xfrm>
        </p:grpSpPr>
        <p:cxnSp>
          <p:nvCxnSpPr>
            <p:cNvPr id="58" name="מחבר ישר 57">
              <a:extLst>
                <a:ext uri="{FF2B5EF4-FFF2-40B4-BE49-F238E27FC236}">
                  <a16:creationId xmlns:a16="http://schemas.microsoft.com/office/drawing/2014/main" id="{8BFB724C-8B57-4273-81AE-898B1B9B6C1A}"/>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מחבר ישר 55">
              <a:extLst>
                <a:ext uri="{FF2B5EF4-FFF2-40B4-BE49-F238E27FC236}">
                  <a16:creationId xmlns:a16="http://schemas.microsoft.com/office/drawing/2014/main" id="{1F00FBA3-4CBC-47D1-857A-257420A65228}"/>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מחבר ישר 53">
              <a:extLst>
                <a:ext uri="{FF2B5EF4-FFF2-40B4-BE49-F238E27FC236}">
                  <a16:creationId xmlns:a16="http://schemas.microsoft.com/office/drawing/2014/main" id="{029B50C7-3084-4168-B8BF-7C8F1B9D6608}"/>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מחבר ישר 41">
              <a:extLst>
                <a:ext uri="{FF2B5EF4-FFF2-40B4-BE49-F238E27FC236}">
                  <a16:creationId xmlns:a16="http://schemas.microsoft.com/office/drawing/2014/main" id="{E0E407C0-9BB2-4020-86C9-2D9BC8AC2D15}"/>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60A805CB-9804-4D1D-BAF9-8ED415184CB0}"/>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16BF37D4-E845-4858-B9E4-BB55E70358C5}"/>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מחבר ישר 33">
              <a:extLst>
                <a:ext uri="{FF2B5EF4-FFF2-40B4-BE49-F238E27FC236}">
                  <a16:creationId xmlns:a16="http://schemas.microsoft.com/office/drawing/2014/main" id="{FA3AE19E-FE1E-4C38-9B48-9976AF2514FA}"/>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F81CF1D9-CABB-4301-8C1D-967C50597F3D}"/>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1C280638-8528-4073-8343-418FBD8879C2}"/>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1E8C7881-4C4C-4A2F-AF51-9FBE12D39F13}"/>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מחבר ישר 61">
              <a:extLst>
                <a:ext uri="{FF2B5EF4-FFF2-40B4-BE49-F238E27FC236}">
                  <a16:creationId xmlns:a16="http://schemas.microsoft.com/office/drawing/2014/main" id="{B07F262B-7AF7-4C41-9F76-67099CDD8379}"/>
                </a:ext>
              </a:extLst>
            </p:cNvPr>
            <p:cNvCxnSpPr>
              <a:cxnSpLocks/>
            </p:cNvCxnSpPr>
            <p:nvPr/>
          </p:nvCxnSpPr>
          <p:spPr>
            <a:xfrm>
              <a:off x="251519"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66" name="מחבר חץ ישר 65">
            <a:extLst>
              <a:ext uri="{FF2B5EF4-FFF2-40B4-BE49-F238E27FC236}">
                <a16:creationId xmlns:a16="http://schemas.microsoft.com/office/drawing/2014/main" id="{967C2880-7C66-48B5-9AA0-42BBD1933D6F}"/>
              </a:ext>
            </a:extLst>
          </p:cNvPr>
          <p:cNvCxnSpPr>
            <a:cxnSpLocks/>
          </p:cNvCxnSpPr>
          <p:nvPr/>
        </p:nvCxnSpPr>
        <p:spPr>
          <a:xfrm>
            <a:off x="1855656" y="2681203"/>
            <a:ext cx="864096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9" name="TextBox 281">
            <a:extLst>
              <a:ext uri="{FF2B5EF4-FFF2-40B4-BE49-F238E27FC236}">
                <a16:creationId xmlns:a16="http://schemas.microsoft.com/office/drawing/2014/main" id="{9B2A3482-0CF9-4F3B-A5B5-68D7B79B596D}"/>
              </a:ext>
            </a:extLst>
          </p:cNvPr>
          <p:cNvSpPr txBox="1"/>
          <p:nvPr/>
        </p:nvSpPr>
        <p:spPr>
          <a:xfrm>
            <a:off x="4144135"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3</a:t>
            </a:r>
          </a:p>
        </p:txBody>
      </p:sp>
      <p:sp>
        <p:nvSpPr>
          <p:cNvPr id="71" name="TextBox 281">
            <a:extLst>
              <a:ext uri="{FF2B5EF4-FFF2-40B4-BE49-F238E27FC236}">
                <a16:creationId xmlns:a16="http://schemas.microsoft.com/office/drawing/2014/main" id="{5B2C7386-3800-43AD-818A-0041A7D5E69D}"/>
              </a:ext>
            </a:extLst>
          </p:cNvPr>
          <p:cNvSpPr txBox="1"/>
          <p:nvPr/>
        </p:nvSpPr>
        <p:spPr>
          <a:xfrm>
            <a:off x="5793249"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5</a:t>
            </a:r>
          </a:p>
        </p:txBody>
      </p:sp>
      <p:sp>
        <p:nvSpPr>
          <p:cNvPr id="75" name="TextBox 281">
            <a:extLst>
              <a:ext uri="{FF2B5EF4-FFF2-40B4-BE49-F238E27FC236}">
                <a16:creationId xmlns:a16="http://schemas.microsoft.com/office/drawing/2014/main" id="{A551FCEF-23BB-4F66-91B2-1368A13EFAD0}"/>
              </a:ext>
            </a:extLst>
          </p:cNvPr>
          <p:cNvSpPr txBox="1"/>
          <p:nvPr/>
        </p:nvSpPr>
        <p:spPr>
          <a:xfrm>
            <a:off x="7442363"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7</a:t>
            </a:r>
          </a:p>
        </p:txBody>
      </p:sp>
      <p:sp>
        <p:nvSpPr>
          <p:cNvPr id="77" name="TextBox 281">
            <a:extLst>
              <a:ext uri="{FF2B5EF4-FFF2-40B4-BE49-F238E27FC236}">
                <a16:creationId xmlns:a16="http://schemas.microsoft.com/office/drawing/2014/main" id="{C51276AB-C8D6-4498-B2F6-CA610AB1FE1D}"/>
              </a:ext>
            </a:extLst>
          </p:cNvPr>
          <p:cNvSpPr txBox="1"/>
          <p:nvPr/>
        </p:nvSpPr>
        <p:spPr>
          <a:xfrm>
            <a:off x="9091477"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9</a:t>
            </a:r>
          </a:p>
        </p:txBody>
      </p:sp>
      <p:sp>
        <p:nvSpPr>
          <p:cNvPr id="103" name="TextBox 281">
            <a:extLst>
              <a:ext uri="{FF2B5EF4-FFF2-40B4-BE49-F238E27FC236}">
                <a16:creationId xmlns:a16="http://schemas.microsoft.com/office/drawing/2014/main" id="{81206169-EF93-4F53-8C8F-2489BED6BE1D}"/>
              </a:ext>
            </a:extLst>
          </p:cNvPr>
          <p:cNvSpPr txBox="1"/>
          <p:nvPr/>
        </p:nvSpPr>
        <p:spPr>
          <a:xfrm>
            <a:off x="3319578"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2</a:t>
            </a:r>
          </a:p>
        </p:txBody>
      </p:sp>
      <p:sp>
        <p:nvSpPr>
          <p:cNvPr id="105" name="TextBox 281">
            <a:extLst>
              <a:ext uri="{FF2B5EF4-FFF2-40B4-BE49-F238E27FC236}">
                <a16:creationId xmlns:a16="http://schemas.microsoft.com/office/drawing/2014/main" id="{26C6F62A-2F08-4229-9244-419AA2E91DC1}"/>
              </a:ext>
            </a:extLst>
          </p:cNvPr>
          <p:cNvSpPr txBox="1"/>
          <p:nvPr/>
        </p:nvSpPr>
        <p:spPr>
          <a:xfrm>
            <a:off x="4968692"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4</a:t>
            </a:r>
          </a:p>
        </p:txBody>
      </p:sp>
      <p:sp>
        <p:nvSpPr>
          <p:cNvPr id="107" name="TextBox 281">
            <a:extLst>
              <a:ext uri="{FF2B5EF4-FFF2-40B4-BE49-F238E27FC236}">
                <a16:creationId xmlns:a16="http://schemas.microsoft.com/office/drawing/2014/main" id="{31ADB2B3-FEF1-4160-A36B-74B933118CBE}"/>
              </a:ext>
            </a:extLst>
          </p:cNvPr>
          <p:cNvSpPr txBox="1"/>
          <p:nvPr/>
        </p:nvSpPr>
        <p:spPr>
          <a:xfrm>
            <a:off x="6617806"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6</a:t>
            </a:r>
          </a:p>
        </p:txBody>
      </p:sp>
      <p:sp>
        <p:nvSpPr>
          <p:cNvPr id="109" name="TextBox 281">
            <a:extLst>
              <a:ext uri="{FF2B5EF4-FFF2-40B4-BE49-F238E27FC236}">
                <a16:creationId xmlns:a16="http://schemas.microsoft.com/office/drawing/2014/main" id="{ED36CF96-CFE9-4E5B-852A-EC18A3711931}"/>
              </a:ext>
            </a:extLst>
          </p:cNvPr>
          <p:cNvSpPr txBox="1"/>
          <p:nvPr/>
        </p:nvSpPr>
        <p:spPr>
          <a:xfrm>
            <a:off x="8266920"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8</a:t>
            </a:r>
          </a:p>
        </p:txBody>
      </p:sp>
      <p:sp>
        <p:nvSpPr>
          <p:cNvPr id="111" name="TextBox 281">
            <a:extLst>
              <a:ext uri="{FF2B5EF4-FFF2-40B4-BE49-F238E27FC236}">
                <a16:creationId xmlns:a16="http://schemas.microsoft.com/office/drawing/2014/main" id="{0B35D506-85AF-428D-9C22-649DF50AB5E1}"/>
              </a:ext>
            </a:extLst>
          </p:cNvPr>
          <p:cNvSpPr txBox="1"/>
          <p:nvPr/>
        </p:nvSpPr>
        <p:spPr>
          <a:xfrm>
            <a:off x="9916039" y="2866367"/>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10</a:t>
            </a:r>
          </a:p>
        </p:txBody>
      </p:sp>
      <p:sp>
        <p:nvSpPr>
          <p:cNvPr id="113" name="TextBox 281">
            <a:extLst>
              <a:ext uri="{FF2B5EF4-FFF2-40B4-BE49-F238E27FC236}">
                <a16:creationId xmlns:a16="http://schemas.microsoft.com/office/drawing/2014/main" id="{C3B80D3A-EE7B-455D-BB53-B85EA8758CD9}"/>
              </a:ext>
            </a:extLst>
          </p:cNvPr>
          <p:cNvSpPr txBox="1"/>
          <p:nvPr/>
        </p:nvSpPr>
        <p:spPr>
          <a:xfrm>
            <a:off x="1702564"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11</a:t>
            </a:r>
          </a:p>
        </p:txBody>
      </p:sp>
      <p:grpSp>
        <p:nvGrpSpPr>
          <p:cNvPr id="115" name="קבוצה 114">
            <a:extLst>
              <a:ext uri="{FF2B5EF4-FFF2-40B4-BE49-F238E27FC236}">
                <a16:creationId xmlns:a16="http://schemas.microsoft.com/office/drawing/2014/main" id="{9B94424F-97F3-427C-AAF0-EEA55EF1EF9A}"/>
              </a:ext>
            </a:extLst>
          </p:cNvPr>
          <p:cNvGrpSpPr/>
          <p:nvPr/>
        </p:nvGrpSpPr>
        <p:grpSpPr>
          <a:xfrm>
            <a:off x="1933930" y="4005064"/>
            <a:ext cx="8332292" cy="288032"/>
            <a:chOff x="251520" y="2132856"/>
            <a:chExt cx="8496944" cy="288032"/>
          </a:xfrm>
        </p:grpSpPr>
        <p:cxnSp>
          <p:nvCxnSpPr>
            <p:cNvPr id="117" name="מחבר ישר 116">
              <a:extLst>
                <a:ext uri="{FF2B5EF4-FFF2-40B4-BE49-F238E27FC236}">
                  <a16:creationId xmlns:a16="http://schemas.microsoft.com/office/drawing/2014/main" id="{6672CE92-275C-4F3B-8A59-B28CFA2108DD}"/>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8" name="מחבר ישר 117">
              <a:extLst>
                <a:ext uri="{FF2B5EF4-FFF2-40B4-BE49-F238E27FC236}">
                  <a16:creationId xmlns:a16="http://schemas.microsoft.com/office/drawing/2014/main" id="{21B8BED3-AC28-4019-BAED-AFEA1573DEF9}"/>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9" name="מחבר ישר 118">
              <a:extLst>
                <a:ext uri="{FF2B5EF4-FFF2-40B4-BE49-F238E27FC236}">
                  <a16:creationId xmlns:a16="http://schemas.microsoft.com/office/drawing/2014/main" id="{594ED03E-271B-4166-954E-84BAE5AE3ED4}"/>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0" name="מחבר ישר 119">
              <a:extLst>
                <a:ext uri="{FF2B5EF4-FFF2-40B4-BE49-F238E27FC236}">
                  <a16:creationId xmlns:a16="http://schemas.microsoft.com/office/drawing/2014/main" id="{91347DC0-6D48-45D4-A4EA-F3A8A516CDA3}"/>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1" name="מחבר ישר 120">
              <a:extLst>
                <a:ext uri="{FF2B5EF4-FFF2-40B4-BE49-F238E27FC236}">
                  <a16:creationId xmlns:a16="http://schemas.microsoft.com/office/drawing/2014/main" id="{24A4512C-5A1D-4038-856E-BBDB22B08E68}"/>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2" name="מחבר ישר 121">
              <a:extLst>
                <a:ext uri="{FF2B5EF4-FFF2-40B4-BE49-F238E27FC236}">
                  <a16:creationId xmlns:a16="http://schemas.microsoft.com/office/drawing/2014/main" id="{566CE118-9541-4852-A86C-FE47CDDFA2F4}"/>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3" name="מחבר ישר 122">
              <a:extLst>
                <a:ext uri="{FF2B5EF4-FFF2-40B4-BE49-F238E27FC236}">
                  <a16:creationId xmlns:a16="http://schemas.microsoft.com/office/drawing/2014/main" id="{85621C09-075B-42D3-868D-8B9F1733B2A2}"/>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4" name="מחבר ישר 123">
              <a:extLst>
                <a:ext uri="{FF2B5EF4-FFF2-40B4-BE49-F238E27FC236}">
                  <a16:creationId xmlns:a16="http://schemas.microsoft.com/office/drawing/2014/main" id="{BE8B1590-1040-49B1-843C-86174CDF42D6}"/>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5" name="מחבר ישר 124">
              <a:extLst>
                <a:ext uri="{FF2B5EF4-FFF2-40B4-BE49-F238E27FC236}">
                  <a16:creationId xmlns:a16="http://schemas.microsoft.com/office/drawing/2014/main" id="{58816AD1-40D2-494E-9BF0-43A51B9E863A}"/>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6" name="מחבר ישר 125">
              <a:extLst>
                <a:ext uri="{FF2B5EF4-FFF2-40B4-BE49-F238E27FC236}">
                  <a16:creationId xmlns:a16="http://schemas.microsoft.com/office/drawing/2014/main" id="{1526D1AE-04AB-4ABB-8CD5-BAC8F7FE5AE9}"/>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7" name="מחבר ישר 126">
              <a:extLst>
                <a:ext uri="{FF2B5EF4-FFF2-40B4-BE49-F238E27FC236}">
                  <a16:creationId xmlns:a16="http://schemas.microsoft.com/office/drawing/2014/main" id="{369EF754-3E10-4EA3-9E99-817128B36781}"/>
                </a:ext>
              </a:extLst>
            </p:cNvPr>
            <p:cNvCxnSpPr>
              <a:cxnSpLocks/>
            </p:cNvCxnSpPr>
            <p:nvPr/>
          </p:nvCxnSpPr>
          <p:spPr>
            <a:xfrm>
              <a:off x="25152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16" name="מחבר חץ ישר 115">
            <a:extLst>
              <a:ext uri="{FF2B5EF4-FFF2-40B4-BE49-F238E27FC236}">
                <a16:creationId xmlns:a16="http://schemas.microsoft.com/office/drawing/2014/main" id="{36D8C619-5F79-4458-BAB9-46DDDB810759}"/>
              </a:ext>
            </a:extLst>
          </p:cNvPr>
          <p:cNvCxnSpPr>
            <a:cxnSpLocks/>
          </p:cNvCxnSpPr>
          <p:nvPr/>
        </p:nvCxnSpPr>
        <p:spPr>
          <a:xfrm>
            <a:off x="1792705" y="4149080"/>
            <a:ext cx="877133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9" name="TextBox 281">
            <a:extLst>
              <a:ext uri="{FF2B5EF4-FFF2-40B4-BE49-F238E27FC236}">
                <a16:creationId xmlns:a16="http://schemas.microsoft.com/office/drawing/2014/main" id="{F308AB2B-AF6E-489F-BD30-2FF58D5D64C4}"/>
              </a:ext>
            </a:extLst>
          </p:cNvPr>
          <p:cNvSpPr txBox="1"/>
          <p:nvPr/>
        </p:nvSpPr>
        <p:spPr>
          <a:xfrm>
            <a:off x="3366960"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13</a:t>
            </a:r>
          </a:p>
        </p:txBody>
      </p:sp>
      <p:sp>
        <p:nvSpPr>
          <p:cNvPr id="131" name="TextBox 281">
            <a:extLst>
              <a:ext uri="{FF2B5EF4-FFF2-40B4-BE49-F238E27FC236}">
                <a16:creationId xmlns:a16="http://schemas.microsoft.com/office/drawing/2014/main" id="{A87BCAC5-52F5-4E2D-9C61-3B7C0ACB6ECD}"/>
              </a:ext>
            </a:extLst>
          </p:cNvPr>
          <p:cNvSpPr txBox="1"/>
          <p:nvPr/>
        </p:nvSpPr>
        <p:spPr>
          <a:xfrm>
            <a:off x="5031356"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15</a:t>
            </a:r>
          </a:p>
        </p:txBody>
      </p:sp>
      <p:sp>
        <p:nvSpPr>
          <p:cNvPr id="133" name="TextBox 281">
            <a:extLst>
              <a:ext uri="{FF2B5EF4-FFF2-40B4-BE49-F238E27FC236}">
                <a16:creationId xmlns:a16="http://schemas.microsoft.com/office/drawing/2014/main" id="{CEB98D62-7CE9-4065-9C8D-C34320E1F77C}"/>
              </a:ext>
            </a:extLst>
          </p:cNvPr>
          <p:cNvSpPr txBox="1"/>
          <p:nvPr/>
        </p:nvSpPr>
        <p:spPr>
          <a:xfrm>
            <a:off x="6695752"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17</a:t>
            </a:r>
          </a:p>
        </p:txBody>
      </p:sp>
      <p:sp>
        <p:nvSpPr>
          <p:cNvPr id="135" name="TextBox 281">
            <a:extLst>
              <a:ext uri="{FF2B5EF4-FFF2-40B4-BE49-F238E27FC236}">
                <a16:creationId xmlns:a16="http://schemas.microsoft.com/office/drawing/2014/main" id="{FBB69B37-FB27-463B-886D-38A68D281451}"/>
              </a:ext>
            </a:extLst>
          </p:cNvPr>
          <p:cNvSpPr txBox="1"/>
          <p:nvPr/>
        </p:nvSpPr>
        <p:spPr>
          <a:xfrm>
            <a:off x="8360148"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19</a:t>
            </a:r>
          </a:p>
        </p:txBody>
      </p:sp>
      <p:sp>
        <p:nvSpPr>
          <p:cNvPr id="137" name="TextBox 281">
            <a:extLst>
              <a:ext uri="{FF2B5EF4-FFF2-40B4-BE49-F238E27FC236}">
                <a16:creationId xmlns:a16="http://schemas.microsoft.com/office/drawing/2014/main" id="{0B5D6718-1E4A-41DC-8FFD-7ABE8B419A51}"/>
              </a:ext>
            </a:extLst>
          </p:cNvPr>
          <p:cNvSpPr txBox="1"/>
          <p:nvPr/>
        </p:nvSpPr>
        <p:spPr>
          <a:xfrm>
            <a:off x="2534762"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12</a:t>
            </a:r>
          </a:p>
        </p:txBody>
      </p:sp>
      <p:sp>
        <p:nvSpPr>
          <p:cNvPr id="139" name="TextBox 281">
            <a:extLst>
              <a:ext uri="{FF2B5EF4-FFF2-40B4-BE49-F238E27FC236}">
                <a16:creationId xmlns:a16="http://schemas.microsoft.com/office/drawing/2014/main" id="{0936775E-6756-4130-AA90-36C997BAD55F}"/>
              </a:ext>
            </a:extLst>
          </p:cNvPr>
          <p:cNvSpPr txBox="1"/>
          <p:nvPr/>
        </p:nvSpPr>
        <p:spPr>
          <a:xfrm>
            <a:off x="4199158"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14</a:t>
            </a:r>
          </a:p>
        </p:txBody>
      </p:sp>
      <p:sp>
        <p:nvSpPr>
          <p:cNvPr id="141" name="TextBox 281">
            <a:extLst>
              <a:ext uri="{FF2B5EF4-FFF2-40B4-BE49-F238E27FC236}">
                <a16:creationId xmlns:a16="http://schemas.microsoft.com/office/drawing/2014/main" id="{A5F6353D-CDB2-44CF-962A-9ED5CADD6BC6}"/>
              </a:ext>
            </a:extLst>
          </p:cNvPr>
          <p:cNvSpPr txBox="1"/>
          <p:nvPr/>
        </p:nvSpPr>
        <p:spPr>
          <a:xfrm>
            <a:off x="5863554"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16</a:t>
            </a:r>
          </a:p>
        </p:txBody>
      </p:sp>
      <p:sp>
        <p:nvSpPr>
          <p:cNvPr id="143" name="TextBox 281">
            <a:extLst>
              <a:ext uri="{FF2B5EF4-FFF2-40B4-BE49-F238E27FC236}">
                <a16:creationId xmlns:a16="http://schemas.microsoft.com/office/drawing/2014/main" id="{C84EC4FF-FD19-44F4-ACBB-1EFFDE08DDA9}"/>
              </a:ext>
            </a:extLst>
          </p:cNvPr>
          <p:cNvSpPr txBox="1"/>
          <p:nvPr/>
        </p:nvSpPr>
        <p:spPr>
          <a:xfrm>
            <a:off x="7527950"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18</a:t>
            </a:r>
          </a:p>
        </p:txBody>
      </p:sp>
      <p:sp>
        <p:nvSpPr>
          <p:cNvPr id="145" name="TextBox 281">
            <a:extLst>
              <a:ext uri="{FF2B5EF4-FFF2-40B4-BE49-F238E27FC236}">
                <a16:creationId xmlns:a16="http://schemas.microsoft.com/office/drawing/2014/main" id="{37935B61-BAD6-422C-B7A3-45C36D99DBE5}"/>
              </a:ext>
            </a:extLst>
          </p:cNvPr>
          <p:cNvSpPr txBox="1"/>
          <p:nvPr/>
        </p:nvSpPr>
        <p:spPr>
          <a:xfrm>
            <a:off x="9192344" y="4322654"/>
            <a:ext cx="648000" cy="584775"/>
          </a:xfrm>
          <a:prstGeom prst="rect">
            <a:avLst/>
          </a:prstGeom>
          <a:solidFill>
            <a:schemeClr val="bg1"/>
          </a:solidFill>
          <a:ln w="19050">
            <a:solidFill>
              <a:schemeClr val="accent1"/>
            </a:solidFill>
          </a:ln>
        </p:spPr>
        <p:txBody>
          <a:bodyPr wrap="square" rtlCol="1">
            <a:spAutoFit/>
          </a:bodyPr>
          <a:lstStyle/>
          <a:p>
            <a:pPr algn="ctr"/>
            <a:r>
              <a:rPr lang="he-IL" sz="3200" dirty="0">
                <a:latin typeface="Calibri" panose="020F0502020204030204" pitchFamily="34" charset="0"/>
                <a:cs typeface="Calibri" panose="020F0502020204030204" pitchFamily="34" charset="0"/>
              </a:rPr>
              <a:t>20</a:t>
            </a:r>
          </a:p>
        </p:txBody>
      </p:sp>
      <p:sp>
        <p:nvSpPr>
          <p:cNvPr id="49" name="לחצו עלי">
            <a:extLst>
              <a:ext uri="{FF2B5EF4-FFF2-40B4-BE49-F238E27FC236}">
                <a16:creationId xmlns:a16="http://schemas.microsoft.com/office/drawing/2014/main" id="{C102D4F9-B935-4669-A48B-D074FAF66BF2}"/>
              </a:ext>
            </a:extLst>
          </p:cNvPr>
          <p:cNvSpPr/>
          <p:nvPr/>
        </p:nvSpPr>
        <p:spPr>
          <a:xfrm>
            <a:off x="6679477" y="5415753"/>
            <a:ext cx="3060000" cy="1080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לִצְבִיעַת הַמִסְפָּרִים הַזוּגִיִים.</a:t>
            </a:r>
            <a:endParaRPr lang="en-IL" sz="2800" dirty="0"/>
          </a:p>
        </p:txBody>
      </p:sp>
      <p:sp>
        <p:nvSpPr>
          <p:cNvPr id="50" name="לחצו עלי">
            <a:extLst>
              <a:ext uri="{FF2B5EF4-FFF2-40B4-BE49-F238E27FC236}">
                <a16:creationId xmlns:a16="http://schemas.microsoft.com/office/drawing/2014/main" id="{25D8B931-873F-4B3B-A4A6-0163A4B0B56D}"/>
              </a:ext>
            </a:extLst>
          </p:cNvPr>
          <p:cNvSpPr/>
          <p:nvPr/>
        </p:nvSpPr>
        <p:spPr>
          <a:xfrm>
            <a:off x="2586924" y="5415753"/>
            <a:ext cx="3060000" cy="1080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לִצְבִיעַת הַמִסְפָּרִים הָאִי־זוּגִיִים.</a:t>
            </a:r>
            <a:endParaRPr lang="en-IL" sz="2800" dirty="0"/>
          </a:p>
        </p:txBody>
      </p:sp>
    </p:spTree>
    <p:extLst>
      <p:ext uri="{BB962C8B-B14F-4D97-AF65-F5344CB8AC3E}">
        <p14:creationId xmlns:p14="http://schemas.microsoft.com/office/powerpoint/2010/main" val="27479859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hidden"/>
                                      </p:to>
                                    </p:set>
                                  </p:childTnLst>
                                </p:cTn>
                              </p:par>
                              <p:par>
                                <p:cTn id="7" presetID="1" presetClass="emph" presetSubtype="2" fill="hold" nodeType="withEffect">
                                  <p:stCondLst>
                                    <p:cond delay="0"/>
                                  </p:stCondLst>
                                  <p:childTnLst>
                                    <p:animClr clrSpc="rgb" dir="cw">
                                      <p:cBhvr>
                                        <p:cTn id="8" dur="2000" fill="hold"/>
                                        <p:tgtEl>
                                          <p:spTgt spid="103"/>
                                        </p:tgtEl>
                                        <p:attrNameLst>
                                          <p:attrName>fillcolor</p:attrName>
                                        </p:attrNameLst>
                                      </p:cBhvr>
                                      <p:to>
                                        <a:srgbClr val="6FBCD1"/>
                                      </p:to>
                                    </p:animClr>
                                    <p:set>
                                      <p:cBhvr>
                                        <p:cTn id="9" dur="2000" fill="hold"/>
                                        <p:tgtEl>
                                          <p:spTgt spid="103"/>
                                        </p:tgtEl>
                                        <p:attrNameLst>
                                          <p:attrName>fill.type</p:attrName>
                                        </p:attrNameLst>
                                      </p:cBhvr>
                                      <p:to>
                                        <p:strVal val="solid"/>
                                      </p:to>
                                    </p:set>
                                    <p:set>
                                      <p:cBhvr>
                                        <p:cTn id="10" dur="2000" fill="hold"/>
                                        <p:tgtEl>
                                          <p:spTgt spid="103"/>
                                        </p:tgtEl>
                                        <p:attrNameLst>
                                          <p:attrName>fill.on</p:attrName>
                                        </p:attrNameLst>
                                      </p:cBhvr>
                                      <p:to>
                                        <p:strVal val="true"/>
                                      </p:to>
                                    </p:set>
                                  </p:childTnLst>
                                </p:cTn>
                              </p:par>
                              <p:par>
                                <p:cTn id="11" presetID="1" presetClass="emph" presetSubtype="2" fill="hold" nodeType="withEffect">
                                  <p:stCondLst>
                                    <p:cond delay="0"/>
                                  </p:stCondLst>
                                  <p:childTnLst>
                                    <p:animClr clrSpc="rgb" dir="cw">
                                      <p:cBhvr>
                                        <p:cTn id="12" dur="2000" fill="hold"/>
                                        <p:tgtEl>
                                          <p:spTgt spid="105"/>
                                        </p:tgtEl>
                                        <p:attrNameLst>
                                          <p:attrName>fillcolor</p:attrName>
                                        </p:attrNameLst>
                                      </p:cBhvr>
                                      <p:to>
                                        <a:srgbClr val="6FBCD1"/>
                                      </p:to>
                                    </p:animClr>
                                    <p:set>
                                      <p:cBhvr>
                                        <p:cTn id="13" dur="2000" fill="hold"/>
                                        <p:tgtEl>
                                          <p:spTgt spid="105"/>
                                        </p:tgtEl>
                                        <p:attrNameLst>
                                          <p:attrName>fill.type</p:attrName>
                                        </p:attrNameLst>
                                      </p:cBhvr>
                                      <p:to>
                                        <p:strVal val="solid"/>
                                      </p:to>
                                    </p:set>
                                    <p:set>
                                      <p:cBhvr>
                                        <p:cTn id="14" dur="2000" fill="hold"/>
                                        <p:tgtEl>
                                          <p:spTgt spid="105"/>
                                        </p:tgtEl>
                                        <p:attrNameLst>
                                          <p:attrName>fill.on</p:attrName>
                                        </p:attrNameLst>
                                      </p:cBhvr>
                                      <p:to>
                                        <p:strVal val="true"/>
                                      </p:to>
                                    </p:set>
                                  </p:childTnLst>
                                </p:cTn>
                              </p:par>
                              <p:par>
                                <p:cTn id="15" presetID="1" presetClass="emph" presetSubtype="2" fill="hold" nodeType="withEffect">
                                  <p:stCondLst>
                                    <p:cond delay="0"/>
                                  </p:stCondLst>
                                  <p:childTnLst>
                                    <p:animClr clrSpc="rgb" dir="cw">
                                      <p:cBhvr>
                                        <p:cTn id="16" dur="2000" fill="hold"/>
                                        <p:tgtEl>
                                          <p:spTgt spid="107"/>
                                        </p:tgtEl>
                                        <p:attrNameLst>
                                          <p:attrName>fillcolor</p:attrName>
                                        </p:attrNameLst>
                                      </p:cBhvr>
                                      <p:to>
                                        <a:srgbClr val="6FBCD1"/>
                                      </p:to>
                                    </p:animClr>
                                    <p:set>
                                      <p:cBhvr>
                                        <p:cTn id="17" dur="2000" fill="hold"/>
                                        <p:tgtEl>
                                          <p:spTgt spid="107"/>
                                        </p:tgtEl>
                                        <p:attrNameLst>
                                          <p:attrName>fill.type</p:attrName>
                                        </p:attrNameLst>
                                      </p:cBhvr>
                                      <p:to>
                                        <p:strVal val="solid"/>
                                      </p:to>
                                    </p:set>
                                    <p:set>
                                      <p:cBhvr>
                                        <p:cTn id="18" dur="2000" fill="hold"/>
                                        <p:tgtEl>
                                          <p:spTgt spid="107"/>
                                        </p:tgtEl>
                                        <p:attrNameLst>
                                          <p:attrName>fill.on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109"/>
                                        </p:tgtEl>
                                        <p:attrNameLst>
                                          <p:attrName>fillcolor</p:attrName>
                                        </p:attrNameLst>
                                      </p:cBhvr>
                                      <p:to>
                                        <a:srgbClr val="6FBCD1"/>
                                      </p:to>
                                    </p:animClr>
                                    <p:set>
                                      <p:cBhvr>
                                        <p:cTn id="21" dur="2000" fill="hold"/>
                                        <p:tgtEl>
                                          <p:spTgt spid="109"/>
                                        </p:tgtEl>
                                        <p:attrNameLst>
                                          <p:attrName>fill.type</p:attrName>
                                        </p:attrNameLst>
                                      </p:cBhvr>
                                      <p:to>
                                        <p:strVal val="solid"/>
                                      </p:to>
                                    </p:set>
                                    <p:set>
                                      <p:cBhvr>
                                        <p:cTn id="22" dur="2000" fill="hold"/>
                                        <p:tgtEl>
                                          <p:spTgt spid="109"/>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111"/>
                                        </p:tgtEl>
                                        <p:attrNameLst>
                                          <p:attrName>fillcolor</p:attrName>
                                        </p:attrNameLst>
                                      </p:cBhvr>
                                      <p:to>
                                        <a:srgbClr val="6FBCD1"/>
                                      </p:to>
                                    </p:animClr>
                                    <p:set>
                                      <p:cBhvr>
                                        <p:cTn id="25" dur="2000" fill="hold"/>
                                        <p:tgtEl>
                                          <p:spTgt spid="111"/>
                                        </p:tgtEl>
                                        <p:attrNameLst>
                                          <p:attrName>fill.type</p:attrName>
                                        </p:attrNameLst>
                                      </p:cBhvr>
                                      <p:to>
                                        <p:strVal val="solid"/>
                                      </p:to>
                                    </p:set>
                                    <p:set>
                                      <p:cBhvr>
                                        <p:cTn id="26" dur="2000" fill="hold"/>
                                        <p:tgtEl>
                                          <p:spTgt spid="111"/>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145"/>
                                        </p:tgtEl>
                                        <p:attrNameLst>
                                          <p:attrName>fillcolor</p:attrName>
                                        </p:attrNameLst>
                                      </p:cBhvr>
                                      <p:to>
                                        <a:srgbClr val="6FBCD1"/>
                                      </p:to>
                                    </p:animClr>
                                    <p:set>
                                      <p:cBhvr>
                                        <p:cTn id="29" dur="2000" fill="hold"/>
                                        <p:tgtEl>
                                          <p:spTgt spid="145"/>
                                        </p:tgtEl>
                                        <p:attrNameLst>
                                          <p:attrName>fill.type</p:attrName>
                                        </p:attrNameLst>
                                      </p:cBhvr>
                                      <p:to>
                                        <p:strVal val="solid"/>
                                      </p:to>
                                    </p:set>
                                    <p:set>
                                      <p:cBhvr>
                                        <p:cTn id="30" dur="2000" fill="hold"/>
                                        <p:tgtEl>
                                          <p:spTgt spid="145"/>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143"/>
                                        </p:tgtEl>
                                        <p:attrNameLst>
                                          <p:attrName>fillcolor</p:attrName>
                                        </p:attrNameLst>
                                      </p:cBhvr>
                                      <p:to>
                                        <a:srgbClr val="6FBCD1"/>
                                      </p:to>
                                    </p:animClr>
                                    <p:set>
                                      <p:cBhvr>
                                        <p:cTn id="33" dur="2000" fill="hold"/>
                                        <p:tgtEl>
                                          <p:spTgt spid="143"/>
                                        </p:tgtEl>
                                        <p:attrNameLst>
                                          <p:attrName>fill.type</p:attrName>
                                        </p:attrNameLst>
                                      </p:cBhvr>
                                      <p:to>
                                        <p:strVal val="solid"/>
                                      </p:to>
                                    </p:set>
                                    <p:set>
                                      <p:cBhvr>
                                        <p:cTn id="34" dur="2000" fill="hold"/>
                                        <p:tgtEl>
                                          <p:spTgt spid="143"/>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141"/>
                                        </p:tgtEl>
                                        <p:attrNameLst>
                                          <p:attrName>fillcolor</p:attrName>
                                        </p:attrNameLst>
                                      </p:cBhvr>
                                      <p:to>
                                        <a:srgbClr val="6FBCD1"/>
                                      </p:to>
                                    </p:animClr>
                                    <p:set>
                                      <p:cBhvr>
                                        <p:cTn id="37" dur="2000" fill="hold"/>
                                        <p:tgtEl>
                                          <p:spTgt spid="141"/>
                                        </p:tgtEl>
                                        <p:attrNameLst>
                                          <p:attrName>fill.type</p:attrName>
                                        </p:attrNameLst>
                                      </p:cBhvr>
                                      <p:to>
                                        <p:strVal val="solid"/>
                                      </p:to>
                                    </p:set>
                                    <p:set>
                                      <p:cBhvr>
                                        <p:cTn id="38" dur="2000" fill="hold"/>
                                        <p:tgtEl>
                                          <p:spTgt spid="141"/>
                                        </p:tgtEl>
                                        <p:attrNameLst>
                                          <p:attrName>fill.on</p:attrName>
                                        </p:attrNameLst>
                                      </p:cBhvr>
                                      <p:to>
                                        <p:strVal val="true"/>
                                      </p:to>
                                    </p:set>
                                  </p:childTnLst>
                                </p:cTn>
                              </p:par>
                              <p:par>
                                <p:cTn id="39" presetID="1" presetClass="emph" presetSubtype="2" fill="hold" nodeType="withEffect">
                                  <p:stCondLst>
                                    <p:cond delay="0"/>
                                  </p:stCondLst>
                                  <p:childTnLst>
                                    <p:animClr clrSpc="rgb" dir="cw">
                                      <p:cBhvr>
                                        <p:cTn id="40" dur="2000" fill="hold"/>
                                        <p:tgtEl>
                                          <p:spTgt spid="139"/>
                                        </p:tgtEl>
                                        <p:attrNameLst>
                                          <p:attrName>fillcolor</p:attrName>
                                        </p:attrNameLst>
                                      </p:cBhvr>
                                      <p:to>
                                        <a:srgbClr val="6FBCD1"/>
                                      </p:to>
                                    </p:animClr>
                                    <p:set>
                                      <p:cBhvr>
                                        <p:cTn id="41" dur="2000" fill="hold"/>
                                        <p:tgtEl>
                                          <p:spTgt spid="139"/>
                                        </p:tgtEl>
                                        <p:attrNameLst>
                                          <p:attrName>fill.type</p:attrName>
                                        </p:attrNameLst>
                                      </p:cBhvr>
                                      <p:to>
                                        <p:strVal val="solid"/>
                                      </p:to>
                                    </p:set>
                                    <p:set>
                                      <p:cBhvr>
                                        <p:cTn id="42" dur="2000" fill="hold"/>
                                        <p:tgtEl>
                                          <p:spTgt spid="139"/>
                                        </p:tgtEl>
                                        <p:attrNameLst>
                                          <p:attrName>fill.on</p:attrName>
                                        </p:attrNameLst>
                                      </p:cBhvr>
                                      <p:to>
                                        <p:strVal val="true"/>
                                      </p:to>
                                    </p:set>
                                  </p:childTnLst>
                                </p:cTn>
                              </p:par>
                              <p:par>
                                <p:cTn id="43" presetID="1" presetClass="emph" presetSubtype="2" fill="hold" nodeType="withEffect">
                                  <p:stCondLst>
                                    <p:cond delay="0"/>
                                  </p:stCondLst>
                                  <p:childTnLst>
                                    <p:animClr clrSpc="rgb" dir="cw">
                                      <p:cBhvr>
                                        <p:cTn id="44" dur="2000" fill="hold"/>
                                        <p:tgtEl>
                                          <p:spTgt spid="137"/>
                                        </p:tgtEl>
                                        <p:attrNameLst>
                                          <p:attrName>fillcolor</p:attrName>
                                        </p:attrNameLst>
                                      </p:cBhvr>
                                      <p:to>
                                        <a:srgbClr val="6FBCD1"/>
                                      </p:to>
                                    </p:animClr>
                                    <p:set>
                                      <p:cBhvr>
                                        <p:cTn id="45" dur="2000" fill="hold"/>
                                        <p:tgtEl>
                                          <p:spTgt spid="137"/>
                                        </p:tgtEl>
                                        <p:attrNameLst>
                                          <p:attrName>fill.type</p:attrName>
                                        </p:attrNameLst>
                                      </p:cBhvr>
                                      <p:to>
                                        <p:strVal val="solid"/>
                                      </p:to>
                                    </p:set>
                                    <p:set>
                                      <p:cBhvr>
                                        <p:cTn id="46" dur="2000" fill="hold"/>
                                        <p:tgtEl>
                                          <p:spTgt spid="137"/>
                                        </p:tgtEl>
                                        <p:attrNameLst>
                                          <p:attrName>fill.on</p:attrName>
                                        </p:attrNameLst>
                                      </p:cBhvr>
                                      <p:to>
                                        <p:strVal val="true"/>
                                      </p:to>
                                    </p:set>
                                  </p:childTnLst>
                                </p:cTn>
                              </p:par>
                              <p:par>
                                <p:cTn id="47" presetID="3" presetClass="emph" presetSubtype="2" fill="hold" grpId="0" nodeType="withEffect">
                                  <p:stCondLst>
                                    <p:cond delay="0"/>
                                  </p:stCondLst>
                                  <p:childTnLst>
                                    <p:animClr clrSpc="rgb" dir="cw">
                                      <p:cBhvr override="childStyle">
                                        <p:cTn id="48" dur="2000" fill="hold"/>
                                        <p:tgtEl>
                                          <p:spTgt spid="103"/>
                                        </p:tgtEl>
                                        <p:attrNameLst>
                                          <p:attrName>style.color</p:attrName>
                                        </p:attrNameLst>
                                      </p:cBhvr>
                                      <p:to>
                                        <a:srgbClr val="FFFFFF"/>
                                      </p:to>
                                    </p:animClr>
                                  </p:childTnLst>
                                </p:cTn>
                              </p:par>
                              <p:par>
                                <p:cTn id="49" presetID="3" presetClass="emph" presetSubtype="2" fill="hold" grpId="0" nodeType="withEffect">
                                  <p:stCondLst>
                                    <p:cond delay="0"/>
                                  </p:stCondLst>
                                  <p:childTnLst>
                                    <p:animClr clrSpc="rgb" dir="cw">
                                      <p:cBhvr override="childStyle">
                                        <p:cTn id="50" dur="2000" fill="hold"/>
                                        <p:tgtEl>
                                          <p:spTgt spid="105"/>
                                        </p:tgtEl>
                                        <p:attrNameLst>
                                          <p:attrName>style.color</p:attrName>
                                        </p:attrNameLst>
                                      </p:cBhvr>
                                      <p:to>
                                        <a:srgbClr val="FFFFFF"/>
                                      </p:to>
                                    </p:animClr>
                                  </p:childTnLst>
                                </p:cTn>
                              </p:par>
                              <p:par>
                                <p:cTn id="51" presetID="3" presetClass="emph" presetSubtype="2" fill="hold" grpId="0" nodeType="withEffect">
                                  <p:stCondLst>
                                    <p:cond delay="0"/>
                                  </p:stCondLst>
                                  <p:childTnLst>
                                    <p:animClr clrSpc="rgb" dir="cw">
                                      <p:cBhvr override="childStyle">
                                        <p:cTn id="52" dur="2000" fill="hold"/>
                                        <p:tgtEl>
                                          <p:spTgt spid="107"/>
                                        </p:tgtEl>
                                        <p:attrNameLst>
                                          <p:attrName>style.color</p:attrName>
                                        </p:attrNameLst>
                                      </p:cBhvr>
                                      <p:to>
                                        <a:srgbClr val="FFFFFF"/>
                                      </p:to>
                                    </p:animClr>
                                  </p:childTnLst>
                                </p:cTn>
                              </p:par>
                              <p:par>
                                <p:cTn id="53" presetID="3" presetClass="emph" presetSubtype="2" fill="hold" grpId="0" nodeType="withEffect">
                                  <p:stCondLst>
                                    <p:cond delay="0"/>
                                  </p:stCondLst>
                                  <p:childTnLst>
                                    <p:animClr clrSpc="rgb" dir="cw">
                                      <p:cBhvr override="childStyle">
                                        <p:cTn id="54" dur="2000" fill="hold"/>
                                        <p:tgtEl>
                                          <p:spTgt spid="109"/>
                                        </p:tgtEl>
                                        <p:attrNameLst>
                                          <p:attrName>style.color</p:attrName>
                                        </p:attrNameLst>
                                      </p:cBhvr>
                                      <p:to>
                                        <a:srgbClr val="FFFFFF"/>
                                      </p:to>
                                    </p:animClr>
                                  </p:childTnLst>
                                </p:cTn>
                              </p:par>
                              <p:par>
                                <p:cTn id="55" presetID="3" presetClass="emph" presetSubtype="2" fill="hold" grpId="0" nodeType="withEffect">
                                  <p:stCondLst>
                                    <p:cond delay="0"/>
                                  </p:stCondLst>
                                  <p:childTnLst>
                                    <p:animClr clrSpc="rgb" dir="cw">
                                      <p:cBhvr override="childStyle">
                                        <p:cTn id="56" dur="2000" fill="hold"/>
                                        <p:tgtEl>
                                          <p:spTgt spid="111"/>
                                        </p:tgtEl>
                                        <p:attrNameLst>
                                          <p:attrName>style.color</p:attrName>
                                        </p:attrNameLst>
                                      </p:cBhvr>
                                      <p:to>
                                        <a:srgbClr val="FFFFFF"/>
                                      </p:to>
                                    </p:animClr>
                                  </p:childTnLst>
                                </p:cTn>
                              </p:par>
                              <p:par>
                                <p:cTn id="57" presetID="3" presetClass="emph" presetSubtype="2" fill="hold" grpId="0" nodeType="withEffect">
                                  <p:stCondLst>
                                    <p:cond delay="0"/>
                                  </p:stCondLst>
                                  <p:childTnLst>
                                    <p:animClr clrSpc="rgb" dir="cw">
                                      <p:cBhvr override="childStyle">
                                        <p:cTn id="58" dur="2000" fill="hold"/>
                                        <p:tgtEl>
                                          <p:spTgt spid="145"/>
                                        </p:tgtEl>
                                        <p:attrNameLst>
                                          <p:attrName>style.color</p:attrName>
                                        </p:attrNameLst>
                                      </p:cBhvr>
                                      <p:to>
                                        <a:srgbClr val="FFFFFF"/>
                                      </p:to>
                                    </p:animClr>
                                  </p:childTnLst>
                                </p:cTn>
                              </p:par>
                              <p:par>
                                <p:cTn id="59" presetID="3" presetClass="emph" presetSubtype="2" fill="hold" grpId="0" nodeType="withEffect">
                                  <p:stCondLst>
                                    <p:cond delay="0"/>
                                  </p:stCondLst>
                                  <p:childTnLst>
                                    <p:animClr clrSpc="rgb" dir="cw">
                                      <p:cBhvr override="childStyle">
                                        <p:cTn id="60" dur="2000" fill="hold"/>
                                        <p:tgtEl>
                                          <p:spTgt spid="143"/>
                                        </p:tgtEl>
                                        <p:attrNameLst>
                                          <p:attrName>style.color</p:attrName>
                                        </p:attrNameLst>
                                      </p:cBhvr>
                                      <p:to>
                                        <a:srgbClr val="FFFFFF"/>
                                      </p:to>
                                    </p:animClr>
                                  </p:childTnLst>
                                </p:cTn>
                              </p:par>
                              <p:par>
                                <p:cTn id="61" presetID="3" presetClass="emph" presetSubtype="2" fill="hold" grpId="0" nodeType="withEffect">
                                  <p:stCondLst>
                                    <p:cond delay="0"/>
                                  </p:stCondLst>
                                  <p:childTnLst>
                                    <p:animClr clrSpc="rgb" dir="cw">
                                      <p:cBhvr override="childStyle">
                                        <p:cTn id="62" dur="2000" fill="hold"/>
                                        <p:tgtEl>
                                          <p:spTgt spid="141"/>
                                        </p:tgtEl>
                                        <p:attrNameLst>
                                          <p:attrName>style.color</p:attrName>
                                        </p:attrNameLst>
                                      </p:cBhvr>
                                      <p:to>
                                        <a:srgbClr val="FFFFFF"/>
                                      </p:to>
                                    </p:animClr>
                                  </p:childTnLst>
                                </p:cTn>
                              </p:par>
                              <p:par>
                                <p:cTn id="63" presetID="3" presetClass="emph" presetSubtype="2" fill="hold" grpId="0" nodeType="withEffect">
                                  <p:stCondLst>
                                    <p:cond delay="0"/>
                                  </p:stCondLst>
                                  <p:childTnLst>
                                    <p:animClr clrSpc="rgb" dir="cw">
                                      <p:cBhvr override="childStyle">
                                        <p:cTn id="64" dur="2000" fill="hold"/>
                                        <p:tgtEl>
                                          <p:spTgt spid="139"/>
                                        </p:tgtEl>
                                        <p:attrNameLst>
                                          <p:attrName>style.color</p:attrName>
                                        </p:attrNameLst>
                                      </p:cBhvr>
                                      <p:to>
                                        <a:srgbClr val="FFFFFF"/>
                                      </p:to>
                                    </p:animClr>
                                  </p:childTnLst>
                                </p:cTn>
                              </p:par>
                              <p:par>
                                <p:cTn id="65" presetID="3" presetClass="emph" presetSubtype="2" fill="hold" grpId="0" nodeType="withEffect">
                                  <p:stCondLst>
                                    <p:cond delay="0"/>
                                  </p:stCondLst>
                                  <p:childTnLst>
                                    <p:animClr clrSpc="rgb" dir="cw">
                                      <p:cBhvr override="childStyle">
                                        <p:cTn id="66" dur="2000" fill="hold"/>
                                        <p:tgtEl>
                                          <p:spTgt spid="137"/>
                                        </p:tgtEl>
                                        <p:attrNameLst>
                                          <p:attrName>style.color</p:attrName>
                                        </p:attrNameLst>
                                      </p:cBhvr>
                                      <p:to>
                                        <a:srgbClr val="FFFFFF"/>
                                      </p:to>
                                    </p:animClr>
                                  </p:childTnLst>
                                </p:cTn>
                              </p:par>
                            </p:childTnLst>
                          </p:cTn>
                        </p:par>
                      </p:childTnLst>
                    </p:cTn>
                  </p:par>
                </p:childTnLst>
              </p:cTn>
              <p:nextCondLst>
                <p:cond evt="onClick" delay="0">
                  <p:tgtEl>
                    <p:spTgt spid="49"/>
                  </p:tgtEl>
                </p:cond>
              </p:nextCondLst>
            </p:seq>
            <p:seq concurrent="1" nextAc="seek">
              <p:cTn id="67" restart="whenNotActive" fill="hold" evtFilter="cancelBubble" nodeType="interactiveSeq">
                <p:stCondLst>
                  <p:cond evt="onClick" delay="0">
                    <p:tgtEl>
                      <p:spTgt spid="50"/>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withEffect">
                                  <p:stCondLst>
                                    <p:cond delay="0"/>
                                  </p:stCondLst>
                                  <p:childTnLst>
                                    <p:animClr clrSpc="rgb" dir="cw">
                                      <p:cBhvr>
                                        <p:cTn id="71" dur="2000" fill="hold"/>
                                        <p:tgtEl>
                                          <p:spTgt spid="10"/>
                                        </p:tgtEl>
                                        <p:attrNameLst>
                                          <p:attrName>fillcolor</p:attrName>
                                        </p:attrNameLst>
                                      </p:cBhvr>
                                      <p:to>
                                        <a:srgbClr val="F79646"/>
                                      </p:to>
                                    </p:animClr>
                                    <p:set>
                                      <p:cBhvr>
                                        <p:cTn id="72" dur="2000" fill="hold"/>
                                        <p:tgtEl>
                                          <p:spTgt spid="10"/>
                                        </p:tgtEl>
                                        <p:attrNameLst>
                                          <p:attrName>fill.type</p:attrName>
                                        </p:attrNameLst>
                                      </p:cBhvr>
                                      <p:to>
                                        <p:strVal val="solid"/>
                                      </p:to>
                                    </p:set>
                                    <p:set>
                                      <p:cBhvr>
                                        <p:cTn id="73" dur="2000" fill="hold"/>
                                        <p:tgtEl>
                                          <p:spTgt spid="10"/>
                                        </p:tgtEl>
                                        <p:attrNameLst>
                                          <p:attrName>fill.on</p:attrName>
                                        </p:attrNameLst>
                                      </p:cBhvr>
                                      <p:to>
                                        <p:strVal val="true"/>
                                      </p:to>
                                    </p:set>
                                  </p:childTnLst>
                                </p:cTn>
                              </p:par>
                              <p:par>
                                <p:cTn id="74" presetID="1" presetClass="emph" presetSubtype="2" fill="hold" nodeType="withEffect">
                                  <p:stCondLst>
                                    <p:cond delay="0"/>
                                  </p:stCondLst>
                                  <p:childTnLst>
                                    <p:animClr clrSpc="rgb" dir="cw">
                                      <p:cBhvr>
                                        <p:cTn id="75" dur="2000" fill="hold"/>
                                        <p:tgtEl>
                                          <p:spTgt spid="69"/>
                                        </p:tgtEl>
                                        <p:attrNameLst>
                                          <p:attrName>fillcolor</p:attrName>
                                        </p:attrNameLst>
                                      </p:cBhvr>
                                      <p:to>
                                        <a:srgbClr val="F79646"/>
                                      </p:to>
                                    </p:animClr>
                                    <p:set>
                                      <p:cBhvr>
                                        <p:cTn id="76" dur="2000" fill="hold"/>
                                        <p:tgtEl>
                                          <p:spTgt spid="69"/>
                                        </p:tgtEl>
                                        <p:attrNameLst>
                                          <p:attrName>fill.type</p:attrName>
                                        </p:attrNameLst>
                                      </p:cBhvr>
                                      <p:to>
                                        <p:strVal val="solid"/>
                                      </p:to>
                                    </p:set>
                                    <p:set>
                                      <p:cBhvr>
                                        <p:cTn id="77" dur="2000" fill="hold"/>
                                        <p:tgtEl>
                                          <p:spTgt spid="69"/>
                                        </p:tgtEl>
                                        <p:attrNameLst>
                                          <p:attrName>fill.on</p:attrName>
                                        </p:attrNameLst>
                                      </p:cBhvr>
                                      <p:to>
                                        <p:strVal val="true"/>
                                      </p:to>
                                    </p:set>
                                  </p:childTnLst>
                                </p:cTn>
                              </p:par>
                              <p:par>
                                <p:cTn id="78" presetID="1" presetClass="emph" presetSubtype="2" fill="hold" nodeType="withEffect">
                                  <p:stCondLst>
                                    <p:cond delay="0"/>
                                  </p:stCondLst>
                                  <p:childTnLst>
                                    <p:animClr clrSpc="rgb" dir="cw">
                                      <p:cBhvr>
                                        <p:cTn id="79" dur="2000" fill="hold"/>
                                        <p:tgtEl>
                                          <p:spTgt spid="71"/>
                                        </p:tgtEl>
                                        <p:attrNameLst>
                                          <p:attrName>fillcolor</p:attrName>
                                        </p:attrNameLst>
                                      </p:cBhvr>
                                      <p:to>
                                        <a:srgbClr val="F79646"/>
                                      </p:to>
                                    </p:animClr>
                                    <p:set>
                                      <p:cBhvr>
                                        <p:cTn id="80" dur="2000" fill="hold"/>
                                        <p:tgtEl>
                                          <p:spTgt spid="71"/>
                                        </p:tgtEl>
                                        <p:attrNameLst>
                                          <p:attrName>fill.type</p:attrName>
                                        </p:attrNameLst>
                                      </p:cBhvr>
                                      <p:to>
                                        <p:strVal val="solid"/>
                                      </p:to>
                                    </p:set>
                                    <p:set>
                                      <p:cBhvr>
                                        <p:cTn id="81" dur="2000" fill="hold"/>
                                        <p:tgtEl>
                                          <p:spTgt spid="71"/>
                                        </p:tgtEl>
                                        <p:attrNameLst>
                                          <p:attrName>fill.on</p:attrName>
                                        </p:attrNameLst>
                                      </p:cBhvr>
                                      <p:to>
                                        <p:strVal val="true"/>
                                      </p:to>
                                    </p:set>
                                  </p:childTnLst>
                                </p:cTn>
                              </p:par>
                              <p:par>
                                <p:cTn id="82" presetID="1" presetClass="emph" presetSubtype="2" fill="hold" nodeType="withEffect">
                                  <p:stCondLst>
                                    <p:cond delay="0"/>
                                  </p:stCondLst>
                                  <p:childTnLst>
                                    <p:animClr clrSpc="rgb" dir="cw">
                                      <p:cBhvr>
                                        <p:cTn id="83" dur="2000" fill="hold"/>
                                        <p:tgtEl>
                                          <p:spTgt spid="75"/>
                                        </p:tgtEl>
                                        <p:attrNameLst>
                                          <p:attrName>fillcolor</p:attrName>
                                        </p:attrNameLst>
                                      </p:cBhvr>
                                      <p:to>
                                        <a:srgbClr val="F79646"/>
                                      </p:to>
                                    </p:animClr>
                                    <p:set>
                                      <p:cBhvr>
                                        <p:cTn id="84" dur="2000" fill="hold"/>
                                        <p:tgtEl>
                                          <p:spTgt spid="75"/>
                                        </p:tgtEl>
                                        <p:attrNameLst>
                                          <p:attrName>fill.type</p:attrName>
                                        </p:attrNameLst>
                                      </p:cBhvr>
                                      <p:to>
                                        <p:strVal val="solid"/>
                                      </p:to>
                                    </p:set>
                                    <p:set>
                                      <p:cBhvr>
                                        <p:cTn id="85" dur="2000" fill="hold"/>
                                        <p:tgtEl>
                                          <p:spTgt spid="75"/>
                                        </p:tgtEl>
                                        <p:attrNameLst>
                                          <p:attrName>fill.on</p:attrName>
                                        </p:attrNameLst>
                                      </p:cBhvr>
                                      <p:to>
                                        <p:strVal val="true"/>
                                      </p:to>
                                    </p:set>
                                  </p:childTnLst>
                                </p:cTn>
                              </p:par>
                              <p:par>
                                <p:cTn id="86" presetID="1" presetClass="emph" presetSubtype="2" fill="hold" nodeType="withEffect">
                                  <p:stCondLst>
                                    <p:cond delay="0"/>
                                  </p:stCondLst>
                                  <p:childTnLst>
                                    <p:animClr clrSpc="rgb" dir="cw">
                                      <p:cBhvr>
                                        <p:cTn id="87" dur="2000" fill="hold"/>
                                        <p:tgtEl>
                                          <p:spTgt spid="77"/>
                                        </p:tgtEl>
                                        <p:attrNameLst>
                                          <p:attrName>fillcolor</p:attrName>
                                        </p:attrNameLst>
                                      </p:cBhvr>
                                      <p:to>
                                        <a:srgbClr val="F79646"/>
                                      </p:to>
                                    </p:animClr>
                                    <p:set>
                                      <p:cBhvr>
                                        <p:cTn id="88" dur="2000" fill="hold"/>
                                        <p:tgtEl>
                                          <p:spTgt spid="77"/>
                                        </p:tgtEl>
                                        <p:attrNameLst>
                                          <p:attrName>fill.type</p:attrName>
                                        </p:attrNameLst>
                                      </p:cBhvr>
                                      <p:to>
                                        <p:strVal val="solid"/>
                                      </p:to>
                                    </p:set>
                                    <p:set>
                                      <p:cBhvr>
                                        <p:cTn id="89" dur="2000" fill="hold"/>
                                        <p:tgtEl>
                                          <p:spTgt spid="77"/>
                                        </p:tgtEl>
                                        <p:attrNameLst>
                                          <p:attrName>fill.on</p:attrName>
                                        </p:attrNameLst>
                                      </p:cBhvr>
                                      <p:to>
                                        <p:strVal val="true"/>
                                      </p:to>
                                    </p:set>
                                  </p:childTnLst>
                                </p:cTn>
                              </p:par>
                              <p:par>
                                <p:cTn id="90" presetID="1" presetClass="emph" presetSubtype="2" fill="hold" nodeType="withEffect">
                                  <p:stCondLst>
                                    <p:cond delay="0"/>
                                  </p:stCondLst>
                                  <p:childTnLst>
                                    <p:animClr clrSpc="rgb" dir="cw">
                                      <p:cBhvr>
                                        <p:cTn id="91" dur="2000" fill="hold"/>
                                        <p:tgtEl>
                                          <p:spTgt spid="135"/>
                                        </p:tgtEl>
                                        <p:attrNameLst>
                                          <p:attrName>fillcolor</p:attrName>
                                        </p:attrNameLst>
                                      </p:cBhvr>
                                      <p:to>
                                        <a:srgbClr val="F79646"/>
                                      </p:to>
                                    </p:animClr>
                                    <p:set>
                                      <p:cBhvr>
                                        <p:cTn id="92" dur="2000" fill="hold"/>
                                        <p:tgtEl>
                                          <p:spTgt spid="135"/>
                                        </p:tgtEl>
                                        <p:attrNameLst>
                                          <p:attrName>fill.type</p:attrName>
                                        </p:attrNameLst>
                                      </p:cBhvr>
                                      <p:to>
                                        <p:strVal val="solid"/>
                                      </p:to>
                                    </p:set>
                                    <p:set>
                                      <p:cBhvr>
                                        <p:cTn id="93" dur="2000" fill="hold"/>
                                        <p:tgtEl>
                                          <p:spTgt spid="135"/>
                                        </p:tgtEl>
                                        <p:attrNameLst>
                                          <p:attrName>fill.on</p:attrName>
                                        </p:attrNameLst>
                                      </p:cBhvr>
                                      <p:to>
                                        <p:strVal val="true"/>
                                      </p:to>
                                    </p:set>
                                  </p:childTnLst>
                                </p:cTn>
                              </p:par>
                              <p:par>
                                <p:cTn id="94" presetID="1" presetClass="emph" presetSubtype="2" fill="hold" nodeType="withEffect">
                                  <p:stCondLst>
                                    <p:cond delay="0"/>
                                  </p:stCondLst>
                                  <p:childTnLst>
                                    <p:animClr clrSpc="rgb" dir="cw">
                                      <p:cBhvr>
                                        <p:cTn id="95" dur="2000" fill="hold"/>
                                        <p:tgtEl>
                                          <p:spTgt spid="133"/>
                                        </p:tgtEl>
                                        <p:attrNameLst>
                                          <p:attrName>fillcolor</p:attrName>
                                        </p:attrNameLst>
                                      </p:cBhvr>
                                      <p:to>
                                        <a:srgbClr val="F79646"/>
                                      </p:to>
                                    </p:animClr>
                                    <p:set>
                                      <p:cBhvr>
                                        <p:cTn id="96" dur="2000" fill="hold"/>
                                        <p:tgtEl>
                                          <p:spTgt spid="133"/>
                                        </p:tgtEl>
                                        <p:attrNameLst>
                                          <p:attrName>fill.type</p:attrName>
                                        </p:attrNameLst>
                                      </p:cBhvr>
                                      <p:to>
                                        <p:strVal val="solid"/>
                                      </p:to>
                                    </p:set>
                                    <p:set>
                                      <p:cBhvr>
                                        <p:cTn id="97" dur="2000" fill="hold"/>
                                        <p:tgtEl>
                                          <p:spTgt spid="133"/>
                                        </p:tgtEl>
                                        <p:attrNameLst>
                                          <p:attrName>fill.on</p:attrName>
                                        </p:attrNameLst>
                                      </p:cBhvr>
                                      <p:to>
                                        <p:strVal val="true"/>
                                      </p:to>
                                    </p:set>
                                  </p:childTnLst>
                                </p:cTn>
                              </p:par>
                              <p:par>
                                <p:cTn id="98" presetID="1" presetClass="emph" presetSubtype="2" fill="hold" nodeType="withEffect">
                                  <p:stCondLst>
                                    <p:cond delay="0"/>
                                  </p:stCondLst>
                                  <p:childTnLst>
                                    <p:animClr clrSpc="rgb" dir="cw">
                                      <p:cBhvr>
                                        <p:cTn id="99" dur="2000" fill="hold"/>
                                        <p:tgtEl>
                                          <p:spTgt spid="131"/>
                                        </p:tgtEl>
                                        <p:attrNameLst>
                                          <p:attrName>fillcolor</p:attrName>
                                        </p:attrNameLst>
                                      </p:cBhvr>
                                      <p:to>
                                        <a:srgbClr val="F79646"/>
                                      </p:to>
                                    </p:animClr>
                                    <p:set>
                                      <p:cBhvr>
                                        <p:cTn id="100" dur="2000" fill="hold"/>
                                        <p:tgtEl>
                                          <p:spTgt spid="131"/>
                                        </p:tgtEl>
                                        <p:attrNameLst>
                                          <p:attrName>fill.type</p:attrName>
                                        </p:attrNameLst>
                                      </p:cBhvr>
                                      <p:to>
                                        <p:strVal val="solid"/>
                                      </p:to>
                                    </p:set>
                                    <p:set>
                                      <p:cBhvr>
                                        <p:cTn id="101" dur="2000" fill="hold"/>
                                        <p:tgtEl>
                                          <p:spTgt spid="131"/>
                                        </p:tgtEl>
                                        <p:attrNameLst>
                                          <p:attrName>fill.on</p:attrName>
                                        </p:attrNameLst>
                                      </p:cBhvr>
                                      <p:to>
                                        <p:strVal val="true"/>
                                      </p:to>
                                    </p:set>
                                  </p:childTnLst>
                                </p:cTn>
                              </p:par>
                              <p:par>
                                <p:cTn id="102" presetID="1" presetClass="emph" presetSubtype="2" fill="hold" nodeType="withEffect">
                                  <p:stCondLst>
                                    <p:cond delay="0"/>
                                  </p:stCondLst>
                                  <p:childTnLst>
                                    <p:animClr clrSpc="rgb" dir="cw">
                                      <p:cBhvr>
                                        <p:cTn id="103" dur="2000" fill="hold"/>
                                        <p:tgtEl>
                                          <p:spTgt spid="129"/>
                                        </p:tgtEl>
                                        <p:attrNameLst>
                                          <p:attrName>fillcolor</p:attrName>
                                        </p:attrNameLst>
                                      </p:cBhvr>
                                      <p:to>
                                        <a:srgbClr val="F79646"/>
                                      </p:to>
                                    </p:animClr>
                                    <p:set>
                                      <p:cBhvr>
                                        <p:cTn id="104" dur="2000" fill="hold"/>
                                        <p:tgtEl>
                                          <p:spTgt spid="129"/>
                                        </p:tgtEl>
                                        <p:attrNameLst>
                                          <p:attrName>fill.type</p:attrName>
                                        </p:attrNameLst>
                                      </p:cBhvr>
                                      <p:to>
                                        <p:strVal val="solid"/>
                                      </p:to>
                                    </p:set>
                                    <p:set>
                                      <p:cBhvr>
                                        <p:cTn id="105" dur="2000" fill="hold"/>
                                        <p:tgtEl>
                                          <p:spTgt spid="129"/>
                                        </p:tgtEl>
                                        <p:attrNameLst>
                                          <p:attrName>fill.on</p:attrName>
                                        </p:attrNameLst>
                                      </p:cBhvr>
                                      <p:to>
                                        <p:strVal val="true"/>
                                      </p:to>
                                    </p:set>
                                  </p:childTnLst>
                                </p:cTn>
                              </p:par>
                              <p:par>
                                <p:cTn id="106" presetID="1" presetClass="emph" presetSubtype="2" fill="hold" nodeType="withEffect">
                                  <p:stCondLst>
                                    <p:cond delay="0"/>
                                  </p:stCondLst>
                                  <p:childTnLst>
                                    <p:animClr clrSpc="rgb" dir="cw">
                                      <p:cBhvr>
                                        <p:cTn id="107" dur="2000" fill="hold"/>
                                        <p:tgtEl>
                                          <p:spTgt spid="113"/>
                                        </p:tgtEl>
                                        <p:attrNameLst>
                                          <p:attrName>fillcolor</p:attrName>
                                        </p:attrNameLst>
                                      </p:cBhvr>
                                      <p:to>
                                        <a:srgbClr val="F79646"/>
                                      </p:to>
                                    </p:animClr>
                                    <p:set>
                                      <p:cBhvr>
                                        <p:cTn id="108" dur="2000" fill="hold"/>
                                        <p:tgtEl>
                                          <p:spTgt spid="113"/>
                                        </p:tgtEl>
                                        <p:attrNameLst>
                                          <p:attrName>fill.type</p:attrName>
                                        </p:attrNameLst>
                                      </p:cBhvr>
                                      <p:to>
                                        <p:strVal val="solid"/>
                                      </p:to>
                                    </p:set>
                                    <p:set>
                                      <p:cBhvr>
                                        <p:cTn id="109" dur="2000" fill="hold"/>
                                        <p:tgtEl>
                                          <p:spTgt spid="113"/>
                                        </p:tgtEl>
                                        <p:attrNameLst>
                                          <p:attrName>fill.on</p:attrName>
                                        </p:attrNameLst>
                                      </p:cBhvr>
                                      <p:to>
                                        <p:strVal val="true"/>
                                      </p:to>
                                    </p:set>
                                  </p:childTnLst>
                                </p:cTn>
                              </p:par>
                              <p:par>
                                <p:cTn id="110" presetID="1" presetClass="exit" presetSubtype="0" fill="hold" grpId="0" nodeType="withEffect">
                                  <p:stCondLst>
                                    <p:cond delay="0"/>
                                  </p:stCondLst>
                                  <p:childTnLst>
                                    <p:set>
                                      <p:cBhvr>
                                        <p:cTn id="111" dur="1" fill="hold">
                                          <p:stCondLst>
                                            <p:cond delay="0"/>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childTnLst>
        </p:cTn>
      </p:par>
    </p:tnLst>
    <p:bldLst>
      <p:bldP spid="103" grpId="0" animBg="1"/>
      <p:bldP spid="105" grpId="0" animBg="1"/>
      <p:bldP spid="107" grpId="0" animBg="1"/>
      <p:bldP spid="109" grpId="0" animBg="1"/>
      <p:bldP spid="111" grpId="0" animBg="1"/>
      <p:bldP spid="137" grpId="0" animBg="1"/>
      <p:bldP spid="139" grpId="0" animBg="1"/>
      <p:bldP spid="141" grpId="0" animBg="1"/>
      <p:bldP spid="143" grpId="0" animBg="1"/>
      <p:bldP spid="145" grpId="0" animBg="1"/>
      <p:bldP spid="49" grpId="0" animBg="1"/>
      <p:bldP spid="5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FF2DA375-A6FC-4D4D-9EE2-AF7745795081}"/>
              </a:ext>
            </a:extLst>
          </p:cNvPr>
          <p:cNvSpPr txBox="1"/>
          <p:nvPr/>
        </p:nvSpPr>
        <p:spPr>
          <a:xfrm>
            <a:off x="2817125" y="231046"/>
            <a:ext cx="9104093" cy="1384995"/>
          </a:xfrm>
          <a:prstGeom prst="rect">
            <a:avLst/>
          </a:prstGeom>
          <a:noFill/>
        </p:spPr>
        <p:txBody>
          <a:bodyPr wrap="square" rtlCol="1">
            <a:spAutoFit/>
          </a:bodyPr>
          <a:lstStyle/>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אֵיזֶה מִסְפָּר נָשִׂים לִפְנֵי הַמִסְפָּר 1? בְּאֵיזֶה צֶבַע נִצְבַּע אוֹתוֹ?</a:t>
            </a:r>
            <a:br>
              <a:rPr lang="en-US" sz="2800" dirty="0">
                <a:latin typeface="Calibri" panose="020F0502020204030204" pitchFamily="34" charset="0"/>
                <a:cs typeface="Calibri" panose="020F0502020204030204" pitchFamily="34" charset="0"/>
              </a:rPr>
            </a:br>
            <a:endParaRPr lang="he-IL" sz="28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הַאִם לְדַעֲתְכֶם הוּא מִסְפָּר זוּגִי אוֹ אִי־זוּגִי? הַסְבִּירוּ.</a:t>
            </a:r>
          </a:p>
        </p:txBody>
      </p:sp>
      <p:sp>
        <p:nvSpPr>
          <p:cNvPr id="10" name="TextBox 281">
            <a:extLst>
              <a:ext uri="{FF2B5EF4-FFF2-40B4-BE49-F238E27FC236}">
                <a16:creationId xmlns:a16="http://schemas.microsoft.com/office/drawing/2014/main" id="{254CDCE1-13A0-4B1A-BF91-27CC43485AB7}"/>
              </a:ext>
            </a:extLst>
          </p:cNvPr>
          <p:cNvSpPr txBox="1"/>
          <p:nvPr/>
        </p:nvSpPr>
        <p:spPr>
          <a:xfrm>
            <a:off x="2495021" y="2866367"/>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a:t>
            </a:r>
          </a:p>
        </p:txBody>
      </p:sp>
      <p:grpSp>
        <p:nvGrpSpPr>
          <p:cNvPr id="63" name="קבוצה 62">
            <a:extLst>
              <a:ext uri="{FF2B5EF4-FFF2-40B4-BE49-F238E27FC236}">
                <a16:creationId xmlns:a16="http://schemas.microsoft.com/office/drawing/2014/main" id="{B5754EC5-2037-4249-9434-5AA5733DB791}"/>
              </a:ext>
            </a:extLst>
          </p:cNvPr>
          <p:cNvGrpSpPr/>
          <p:nvPr/>
        </p:nvGrpSpPr>
        <p:grpSpPr>
          <a:xfrm>
            <a:off x="1995483" y="2537187"/>
            <a:ext cx="8249765" cy="288032"/>
            <a:chOff x="251519" y="2132856"/>
            <a:chExt cx="8496945" cy="288032"/>
          </a:xfrm>
        </p:grpSpPr>
        <p:cxnSp>
          <p:nvCxnSpPr>
            <p:cNvPr id="58" name="מחבר ישר 57">
              <a:extLst>
                <a:ext uri="{FF2B5EF4-FFF2-40B4-BE49-F238E27FC236}">
                  <a16:creationId xmlns:a16="http://schemas.microsoft.com/office/drawing/2014/main" id="{8BFB724C-8B57-4273-81AE-898B1B9B6C1A}"/>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מחבר ישר 55">
              <a:extLst>
                <a:ext uri="{FF2B5EF4-FFF2-40B4-BE49-F238E27FC236}">
                  <a16:creationId xmlns:a16="http://schemas.microsoft.com/office/drawing/2014/main" id="{1F00FBA3-4CBC-47D1-857A-257420A65228}"/>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מחבר ישר 53">
              <a:extLst>
                <a:ext uri="{FF2B5EF4-FFF2-40B4-BE49-F238E27FC236}">
                  <a16:creationId xmlns:a16="http://schemas.microsoft.com/office/drawing/2014/main" id="{029B50C7-3084-4168-B8BF-7C8F1B9D6608}"/>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מחבר ישר 41">
              <a:extLst>
                <a:ext uri="{FF2B5EF4-FFF2-40B4-BE49-F238E27FC236}">
                  <a16:creationId xmlns:a16="http://schemas.microsoft.com/office/drawing/2014/main" id="{E0E407C0-9BB2-4020-86C9-2D9BC8AC2D15}"/>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60A805CB-9804-4D1D-BAF9-8ED415184CB0}"/>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16BF37D4-E845-4858-B9E4-BB55E70358C5}"/>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מחבר ישר 33">
              <a:extLst>
                <a:ext uri="{FF2B5EF4-FFF2-40B4-BE49-F238E27FC236}">
                  <a16:creationId xmlns:a16="http://schemas.microsoft.com/office/drawing/2014/main" id="{FA3AE19E-FE1E-4C38-9B48-9976AF2514FA}"/>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F81CF1D9-CABB-4301-8C1D-967C50597F3D}"/>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1C280638-8528-4073-8343-418FBD8879C2}"/>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1E8C7881-4C4C-4A2F-AF51-9FBE12D39F13}"/>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מחבר ישר 61">
              <a:extLst>
                <a:ext uri="{FF2B5EF4-FFF2-40B4-BE49-F238E27FC236}">
                  <a16:creationId xmlns:a16="http://schemas.microsoft.com/office/drawing/2014/main" id="{B07F262B-7AF7-4C41-9F76-67099CDD8379}"/>
                </a:ext>
              </a:extLst>
            </p:cNvPr>
            <p:cNvCxnSpPr>
              <a:cxnSpLocks/>
            </p:cNvCxnSpPr>
            <p:nvPr/>
          </p:nvCxnSpPr>
          <p:spPr>
            <a:xfrm>
              <a:off x="251519"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66" name="מחבר חץ ישר 65">
            <a:extLst>
              <a:ext uri="{FF2B5EF4-FFF2-40B4-BE49-F238E27FC236}">
                <a16:creationId xmlns:a16="http://schemas.microsoft.com/office/drawing/2014/main" id="{967C2880-7C66-48B5-9AA0-42BBD1933D6F}"/>
              </a:ext>
            </a:extLst>
          </p:cNvPr>
          <p:cNvCxnSpPr>
            <a:cxnSpLocks/>
          </p:cNvCxnSpPr>
          <p:nvPr/>
        </p:nvCxnSpPr>
        <p:spPr>
          <a:xfrm>
            <a:off x="1855656" y="2681203"/>
            <a:ext cx="864096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9" name="TextBox 281">
            <a:extLst>
              <a:ext uri="{FF2B5EF4-FFF2-40B4-BE49-F238E27FC236}">
                <a16:creationId xmlns:a16="http://schemas.microsoft.com/office/drawing/2014/main" id="{9B2A3482-0CF9-4F3B-A5B5-68D7B79B596D}"/>
              </a:ext>
            </a:extLst>
          </p:cNvPr>
          <p:cNvSpPr txBox="1"/>
          <p:nvPr/>
        </p:nvSpPr>
        <p:spPr>
          <a:xfrm>
            <a:off x="4144135" y="2866367"/>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3</a:t>
            </a:r>
          </a:p>
        </p:txBody>
      </p:sp>
      <p:sp>
        <p:nvSpPr>
          <p:cNvPr id="71" name="TextBox 281">
            <a:extLst>
              <a:ext uri="{FF2B5EF4-FFF2-40B4-BE49-F238E27FC236}">
                <a16:creationId xmlns:a16="http://schemas.microsoft.com/office/drawing/2014/main" id="{5B2C7386-3800-43AD-818A-0041A7D5E69D}"/>
              </a:ext>
            </a:extLst>
          </p:cNvPr>
          <p:cNvSpPr txBox="1"/>
          <p:nvPr/>
        </p:nvSpPr>
        <p:spPr>
          <a:xfrm>
            <a:off x="5793249" y="2866367"/>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5</a:t>
            </a:r>
          </a:p>
        </p:txBody>
      </p:sp>
      <p:sp>
        <p:nvSpPr>
          <p:cNvPr id="75" name="TextBox 281">
            <a:extLst>
              <a:ext uri="{FF2B5EF4-FFF2-40B4-BE49-F238E27FC236}">
                <a16:creationId xmlns:a16="http://schemas.microsoft.com/office/drawing/2014/main" id="{A551FCEF-23BB-4F66-91B2-1368A13EFAD0}"/>
              </a:ext>
            </a:extLst>
          </p:cNvPr>
          <p:cNvSpPr txBox="1"/>
          <p:nvPr/>
        </p:nvSpPr>
        <p:spPr>
          <a:xfrm>
            <a:off x="7442363" y="2866367"/>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7</a:t>
            </a:r>
          </a:p>
        </p:txBody>
      </p:sp>
      <p:sp>
        <p:nvSpPr>
          <p:cNvPr id="77" name="TextBox 281">
            <a:extLst>
              <a:ext uri="{FF2B5EF4-FFF2-40B4-BE49-F238E27FC236}">
                <a16:creationId xmlns:a16="http://schemas.microsoft.com/office/drawing/2014/main" id="{C51276AB-C8D6-4498-B2F6-CA610AB1FE1D}"/>
              </a:ext>
            </a:extLst>
          </p:cNvPr>
          <p:cNvSpPr txBox="1"/>
          <p:nvPr/>
        </p:nvSpPr>
        <p:spPr>
          <a:xfrm>
            <a:off x="9091477" y="2866367"/>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9</a:t>
            </a:r>
          </a:p>
        </p:txBody>
      </p:sp>
      <p:sp>
        <p:nvSpPr>
          <p:cNvPr id="103" name="TextBox 281">
            <a:extLst>
              <a:ext uri="{FF2B5EF4-FFF2-40B4-BE49-F238E27FC236}">
                <a16:creationId xmlns:a16="http://schemas.microsoft.com/office/drawing/2014/main" id="{81206169-EF93-4F53-8C8F-2489BED6BE1D}"/>
              </a:ext>
            </a:extLst>
          </p:cNvPr>
          <p:cNvSpPr txBox="1"/>
          <p:nvPr/>
        </p:nvSpPr>
        <p:spPr>
          <a:xfrm>
            <a:off x="3319578" y="2866367"/>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2</a:t>
            </a:r>
          </a:p>
        </p:txBody>
      </p:sp>
      <p:sp>
        <p:nvSpPr>
          <p:cNvPr id="105" name="TextBox 281">
            <a:extLst>
              <a:ext uri="{FF2B5EF4-FFF2-40B4-BE49-F238E27FC236}">
                <a16:creationId xmlns:a16="http://schemas.microsoft.com/office/drawing/2014/main" id="{26C6F62A-2F08-4229-9244-419AA2E91DC1}"/>
              </a:ext>
            </a:extLst>
          </p:cNvPr>
          <p:cNvSpPr txBox="1"/>
          <p:nvPr/>
        </p:nvSpPr>
        <p:spPr>
          <a:xfrm>
            <a:off x="4968692" y="2866367"/>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4</a:t>
            </a:r>
          </a:p>
        </p:txBody>
      </p:sp>
      <p:sp>
        <p:nvSpPr>
          <p:cNvPr id="107" name="TextBox 281">
            <a:extLst>
              <a:ext uri="{FF2B5EF4-FFF2-40B4-BE49-F238E27FC236}">
                <a16:creationId xmlns:a16="http://schemas.microsoft.com/office/drawing/2014/main" id="{31ADB2B3-FEF1-4160-A36B-74B933118CBE}"/>
              </a:ext>
            </a:extLst>
          </p:cNvPr>
          <p:cNvSpPr txBox="1"/>
          <p:nvPr/>
        </p:nvSpPr>
        <p:spPr>
          <a:xfrm>
            <a:off x="6617806" y="2866367"/>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6</a:t>
            </a:r>
          </a:p>
        </p:txBody>
      </p:sp>
      <p:sp>
        <p:nvSpPr>
          <p:cNvPr id="109" name="TextBox 281">
            <a:extLst>
              <a:ext uri="{FF2B5EF4-FFF2-40B4-BE49-F238E27FC236}">
                <a16:creationId xmlns:a16="http://schemas.microsoft.com/office/drawing/2014/main" id="{ED36CF96-CFE9-4E5B-852A-EC18A3711931}"/>
              </a:ext>
            </a:extLst>
          </p:cNvPr>
          <p:cNvSpPr txBox="1"/>
          <p:nvPr/>
        </p:nvSpPr>
        <p:spPr>
          <a:xfrm>
            <a:off x="8266920" y="2866367"/>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8</a:t>
            </a:r>
          </a:p>
        </p:txBody>
      </p:sp>
      <p:sp>
        <p:nvSpPr>
          <p:cNvPr id="111" name="TextBox 281">
            <a:extLst>
              <a:ext uri="{FF2B5EF4-FFF2-40B4-BE49-F238E27FC236}">
                <a16:creationId xmlns:a16="http://schemas.microsoft.com/office/drawing/2014/main" id="{0B35D506-85AF-428D-9C22-649DF50AB5E1}"/>
              </a:ext>
            </a:extLst>
          </p:cNvPr>
          <p:cNvSpPr txBox="1"/>
          <p:nvPr/>
        </p:nvSpPr>
        <p:spPr>
          <a:xfrm>
            <a:off x="9916039" y="2866367"/>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10</a:t>
            </a:r>
          </a:p>
        </p:txBody>
      </p:sp>
      <p:sp>
        <p:nvSpPr>
          <p:cNvPr id="113" name="TextBox 281">
            <a:extLst>
              <a:ext uri="{FF2B5EF4-FFF2-40B4-BE49-F238E27FC236}">
                <a16:creationId xmlns:a16="http://schemas.microsoft.com/office/drawing/2014/main" id="{C3B80D3A-EE7B-455D-BB53-B85EA8758CD9}"/>
              </a:ext>
            </a:extLst>
          </p:cNvPr>
          <p:cNvSpPr txBox="1"/>
          <p:nvPr/>
        </p:nvSpPr>
        <p:spPr>
          <a:xfrm>
            <a:off x="1702564" y="4322654"/>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11</a:t>
            </a:r>
          </a:p>
        </p:txBody>
      </p:sp>
      <p:grpSp>
        <p:nvGrpSpPr>
          <p:cNvPr id="115" name="קבוצה 114">
            <a:extLst>
              <a:ext uri="{FF2B5EF4-FFF2-40B4-BE49-F238E27FC236}">
                <a16:creationId xmlns:a16="http://schemas.microsoft.com/office/drawing/2014/main" id="{9B94424F-97F3-427C-AAF0-EEA55EF1EF9A}"/>
              </a:ext>
            </a:extLst>
          </p:cNvPr>
          <p:cNvGrpSpPr/>
          <p:nvPr/>
        </p:nvGrpSpPr>
        <p:grpSpPr>
          <a:xfrm>
            <a:off x="1988754" y="4005064"/>
            <a:ext cx="8283711" cy="288032"/>
            <a:chOff x="251520" y="2132856"/>
            <a:chExt cx="8496944" cy="288032"/>
          </a:xfrm>
        </p:grpSpPr>
        <p:cxnSp>
          <p:nvCxnSpPr>
            <p:cNvPr id="117" name="מחבר ישר 116">
              <a:extLst>
                <a:ext uri="{FF2B5EF4-FFF2-40B4-BE49-F238E27FC236}">
                  <a16:creationId xmlns:a16="http://schemas.microsoft.com/office/drawing/2014/main" id="{6672CE92-275C-4F3B-8A59-B28CFA2108DD}"/>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8" name="מחבר ישר 117">
              <a:extLst>
                <a:ext uri="{FF2B5EF4-FFF2-40B4-BE49-F238E27FC236}">
                  <a16:creationId xmlns:a16="http://schemas.microsoft.com/office/drawing/2014/main" id="{21B8BED3-AC28-4019-BAED-AFEA1573DEF9}"/>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9" name="מחבר ישר 118">
              <a:extLst>
                <a:ext uri="{FF2B5EF4-FFF2-40B4-BE49-F238E27FC236}">
                  <a16:creationId xmlns:a16="http://schemas.microsoft.com/office/drawing/2014/main" id="{594ED03E-271B-4166-954E-84BAE5AE3ED4}"/>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0" name="מחבר ישר 119">
              <a:extLst>
                <a:ext uri="{FF2B5EF4-FFF2-40B4-BE49-F238E27FC236}">
                  <a16:creationId xmlns:a16="http://schemas.microsoft.com/office/drawing/2014/main" id="{91347DC0-6D48-45D4-A4EA-F3A8A516CDA3}"/>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1" name="מחבר ישר 120">
              <a:extLst>
                <a:ext uri="{FF2B5EF4-FFF2-40B4-BE49-F238E27FC236}">
                  <a16:creationId xmlns:a16="http://schemas.microsoft.com/office/drawing/2014/main" id="{24A4512C-5A1D-4038-856E-BBDB22B08E68}"/>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2" name="מחבר ישר 121">
              <a:extLst>
                <a:ext uri="{FF2B5EF4-FFF2-40B4-BE49-F238E27FC236}">
                  <a16:creationId xmlns:a16="http://schemas.microsoft.com/office/drawing/2014/main" id="{566CE118-9541-4852-A86C-FE47CDDFA2F4}"/>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3" name="מחבר ישר 122">
              <a:extLst>
                <a:ext uri="{FF2B5EF4-FFF2-40B4-BE49-F238E27FC236}">
                  <a16:creationId xmlns:a16="http://schemas.microsoft.com/office/drawing/2014/main" id="{85621C09-075B-42D3-868D-8B9F1733B2A2}"/>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4" name="מחבר ישר 123">
              <a:extLst>
                <a:ext uri="{FF2B5EF4-FFF2-40B4-BE49-F238E27FC236}">
                  <a16:creationId xmlns:a16="http://schemas.microsoft.com/office/drawing/2014/main" id="{BE8B1590-1040-49B1-843C-86174CDF42D6}"/>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5" name="מחבר ישר 124">
              <a:extLst>
                <a:ext uri="{FF2B5EF4-FFF2-40B4-BE49-F238E27FC236}">
                  <a16:creationId xmlns:a16="http://schemas.microsoft.com/office/drawing/2014/main" id="{58816AD1-40D2-494E-9BF0-43A51B9E863A}"/>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6" name="מחבר ישר 125">
              <a:extLst>
                <a:ext uri="{FF2B5EF4-FFF2-40B4-BE49-F238E27FC236}">
                  <a16:creationId xmlns:a16="http://schemas.microsoft.com/office/drawing/2014/main" id="{1526D1AE-04AB-4ABB-8CD5-BAC8F7FE5AE9}"/>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7" name="מחבר ישר 126">
              <a:extLst>
                <a:ext uri="{FF2B5EF4-FFF2-40B4-BE49-F238E27FC236}">
                  <a16:creationId xmlns:a16="http://schemas.microsoft.com/office/drawing/2014/main" id="{369EF754-3E10-4EA3-9E99-817128B36781}"/>
                </a:ext>
              </a:extLst>
            </p:cNvPr>
            <p:cNvCxnSpPr>
              <a:cxnSpLocks/>
            </p:cNvCxnSpPr>
            <p:nvPr/>
          </p:nvCxnSpPr>
          <p:spPr>
            <a:xfrm>
              <a:off x="25152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16" name="מחבר חץ ישר 115">
            <a:extLst>
              <a:ext uri="{FF2B5EF4-FFF2-40B4-BE49-F238E27FC236}">
                <a16:creationId xmlns:a16="http://schemas.microsoft.com/office/drawing/2014/main" id="{36D8C619-5F79-4458-BAB9-46DDDB810759}"/>
              </a:ext>
            </a:extLst>
          </p:cNvPr>
          <p:cNvCxnSpPr>
            <a:cxnSpLocks/>
          </p:cNvCxnSpPr>
          <p:nvPr/>
        </p:nvCxnSpPr>
        <p:spPr>
          <a:xfrm>
            <a:off x="1670464" y="4177254"/>
            <a:ext cx="871296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9" name="TextBox 281">
            <a:extLst>
              <a:ext uri="{FF2B5EF4-FFF2-40B4-BE49-F238E27FC236}">
                <a16:creationId xmlns:a16="http://schemas.microsoft.com/office/drawing/2014/main" id="{F308AB2B-AF6E-489F-BD30-2FF58D5D64C4}"/>
              </a:ext>
            </a:extLst>
          </p:cNvPr>
          <p:cNvSpPr txBox="1"/>
          <p:nvPr/>
        </p:nvSpPr>
        <p:spPr>
          <a:xfrm>
            <a:off x="3366960" y="4322654"/>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13</a:t>
            </a:r>
          </a:p>
        </p:txBody>
      </p:sp>
      <p:sp>
        <p:nvSpPr>
          <p:cNvPr id="131" name="TextBox 281">
            <a:extLst>
              <a:ext uri="{FF2B5EF4-FFF2-40B4-BE49-F238E27FC236}">
                <a16:creationId xmlns:a16="http://schemas.microsoft.com/office/drawing/2014/main" id="{A87BCAC5-52F5-4E2D-9C61-3B7C0ACB6ECD}"/>
              </a:ext>
            </a:extLst>
          </p:cNvPr>
          <p:cNvSpPr txBox="1"/>
          <p:nvPr/>
        </p:nvSpPr>
        <p:spPr>
          <a:xfrm>
            <a:off x="5031356" y="4322654"/>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15</a:t>
            </a:r>
          </a:p>
        </p:txBody>
      </p:sp>
      <p:sp>
        <p:nvSpPr>
          <p:cNvPr id="133" name="TextBox 281">
            <a:extLst>
              <a:ext uri="{FF2B5EF4-FFF2-40B4-BE49-F238E27FC236}">
                <a16:creationId xmlns:a16="http://schemas.microsoft.com/office/drawing/2014/main" id="{CEB98D62-7CE9-4065-9C8D-C34320E1F77C}"/>
              </a:ext>
            </a:extLst>
          </p:cNvPr>
          <p:cNvSpPr txBox="1"/>
          <p:nvPr/>
        </p:nvSpPr>
        <p:spPr>
          <a:xfrm>
            <a:off x="6695752" y="4322654"/>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17</a:t>
            </a:r>
          </a:p>
        </p:txBody>
      </p:sp>
      <p:sp>
        <p:nvSpPr>
          <p:cNvPr id="135" name="TextBox 281">
            <a:extLst>
              <a:ext uri="{FF2B5EF4-FFF2-40B4-BE49-F238E27FC236}">
                <a16:creationId xmlns:a16="http://schemas.microsoft.com/office/drawing/2014/main" id="{FBB69B37-FB27-463B-886D-38A68D281451}"/>
              </a:ext>
            </a:extLst>
          </p:cNvPr>
          <p:cNvSpPr txBox="1"/>
          <p:nvPr/>
        </p:nvSpPr>
        <p:spPr>
          <a:xfrm>
            <a:off x="8360148" y="4322654"/>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19</a:t>
            </a:r>
          </a:p>
        </p:txBody>
      </p:sp>
      <p:sp>
        <p:nvSpPr>
          <p:cNvPr id="137" name="TextBox 281">
            <a:extLst>
              <a:ext uri="{FF2B5EF4-FFF2-40B4-BE49-F238E27FC236}">
                <a16:creationId xmlns:a16="http://schemas.microsoft.com/office/drawing/2014/main" id="{0B5D6718-1E4A-41DC-8FFD-7ABE8B419A51}"/>
              </a:ext>
            </a:extLst>
          </p:cNvPr>
          <p:cNvSpPr txBox="1"/>
          <p:nvPr/>
        </p:nvSpPr>
        <p:spPr>
          <a:xfrm>
            <a:off x="2534762" y="4322654"/>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12</a:t>
            </a:r>
          </a:p>
        </p:txBody>
      </p:sp>
      <p:sp>
        <p:nvSpPr>
          <p:cNvPr id="139" name="TextBox 281">
            <a:extLst>
              <a:ext uri="{FF2B5EF4-FFF2-40B4-BE49-F238E27FC236}">
                <a16:creationId xmlns:a16="http://schemas.microsoft.com/office/drawing/2014/main" id="{0936775E-6756-4130-AA90-36C997BAD55F}"/>
              </a:ext>
            </a:extLst>
          </p:cNvPr>
          <p:cNvSpPr txBox="1"/>
          <p:nvPr/>
        </p:nvSpPr>
        <p:spPr>
          <a:xfrm>
            <a:off x="4199158" y="4322654"/>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14</a:t>
            </a:r>
          </a:p>
        </p:txBody>
      </p:sp>
      <p:sp>
        <p:nvSpPr>
          <p:cNvPr id="141" name="TextBox 281">
            <a:extLst>
              <a:ext uri="{FF2B5EF4-FFF2-40B4-BE49-F238E27FC236}">
                <a16:creationId xmlns:a16="http://schemas.microsoft.com/office/drawing/2014/main" id="{A5F6353D-CDB2-44CF-962A-9ED5CADD6BC6}"/>
              </a:ext>
            </a:extLst>
          </p:cNvPr>
          <p:cNvSpPr txBox="1"/>
          <p:nvPr/>
        </p:nvSpPr>
        <p:spPr>
          <a:xfrm>
            <a:off x="5863554" y="4322654"/>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16</a:t>
            </a:r>
          </a:p>
        </p:txBody>
      </p:sp>
      <p:sp>
        <p:nvSpPr>
          <p:cNvPr id="143" name="TextBox 281">
            <a:extLst>
              <a:ext uri="{FF2B5EF4-FFF2-40B4-BE49-F238E27FC236}">
                <a16:creationId xmlns:a16="http://schemas.microsoft.com/office/drawing/2014/main" id="{C84EC4FF-FD19-44F4-ACBB-1EFFDE08DDA9}"/>
              </a:ext>
            </a:extLst>
          </p:cNvPr>
          <p:cNvSpPr txBox="1"/>
          <p:nvPr/>
        </p:nvSpPr>
        <p:spPr>
          <a:xfrm>
            <a:off x="7527950" y="4322654"/>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18</a:t>
            </a:r>
          </a:p>
        </p:txBody>
      </p:sp>
      <p:sp>
        <p:nvSpPr>
          <p:cNvPr id="145" name="TextBox 281">
            <a:extLst>
              <a:ext uri="{FF2B5EF4-FFF2-40B4-BE49-F238E27FC236}">
                <a16:creationId xmlns:a16="http://schemas.microsoft.com/office/drawing/2014/main" id="{37935B61-BAD6-422C-B7A3-45C36D99DBE5}"/>
              </a:ext>
            </a:extLst>
          </p:cNvPr>
          <p:cNvSpPr txBox="1"/>
          <p:nvPr/>
        </p:nvSpPr>
        <p:spPr>
          <a:xfrm>
            <a:off x="9192344" y="4322654"/>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20</a:t>
            </a:r>
          </a:p>
        </p:txBody>
      </p:sp>
      <p:sp>
        <p:nvSpPr>
          <p:cNvPr id="73" name="TextBox 281">
            <a:extLst>
              <a:ext uri="{FF2B5EF4-FFF2-40B4-BE49-F238E27FC236}">
                <a16:creationId xmlns:a16="http://schemas.microsoft.com/office/drawing/2014/main" id="{9F7CD5A5-760F-402C-B661-2DB0C7FD341C}"/>
              </a:ext>
            </a:extLst>
          </p:cNvPr>
          <p:cNvSpPr txBox="1"/>
          <p:nvPr/>
        </p:nvSpPr>
        <p:spPr>
          <a:xfrm>
            <a:off x="1670464" y="2866367"/>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0</a:t>
            </a:r>
          </a:p>
        </p:txBody>
      </p:sp>
      <p:sp>
        <p:nvSpPr>
          <p:cNvPr id="55" name="תיבת טקסט 54">
            <a:extLst>
              <a:ext uri="{FF2B5EF4-FFF2-40B4-BE49-F238E27FC236}">
                <a16:creationId xmlns:a16="http://schemas.microsoft.com/office/drawing/2014/main" id="{DD9255B2-24C3-4CBF-80BA-0A34B7FE4069}"/>
              </a:ext>
            </a:extLst>
          </p:cNvPr>
          <p:cNvSpPr txBox="1"/>
          <p:nvPr/>
        </p:nvSpPr>
        <p:spPr>
          <a:xfrm>
            <a:off x="4728276" y="5301209"/>
            <a:ext cx="2735448" cy="584775"/>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0 הוּא מִסְפָּר זוּגִי.</a:t>
            </a:r>
          </a:p>
        </p:txBody>
      </p:sp>
      <p:sp>
        <p:nvSpPr>
          <p:cNvPr id="59" name="לחצו עלי">
            <a:extLst>
              <a:ext uri="{FF2B5EF4-FFF2-40B4-BE49-F238E27FC236}">
                <a16:creationId xmlns:a16="http://schemas.microsoft.com/office/drawing/2014/main" id="{19DE09FD-ABA4-4451-BF08-4949E443130E}"/>
              </a:ext>
            </a:extLst>
          </p:cNvPr>
          <p:cNvSpPr/>
          <p:nvPr/>
        </p:nvSpPr>
        <p:spPr>
          <a:xfrm>
            <a:off x="4779121" y="539156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Tree>
    <p:extLst>
      <p:ext uri="{BB962C8B-B14F-4D97-AF65-F5344CB8AC3E}">
        <p14:creationId xmlns:p14="http://schemas.microsoft.com/office/powerpoint/2010/main" val="8250127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childTnLst>
        </p:cTn>
      </p:par>
    </p:tnLst>
    <p:bldLst>
      <p:bldP spid="73" grpId="0" animBg="1"/>
      <p:bldP spid="55" grpId="0"/>
      <p:bldP spid="5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81">
            <a:extLst>
              <a:ext uri="{FF2B5EF4-FFF2-40B4-BE49-F238E27FC236}">
                <a16:creationId xmlns:a16="http://schemas.microsoft.com/office/drawing/2014/main" id="{254CDCE1-13A0-4B1A-BF91-27CC43485AB7}"/>
              </a:ext>
            </a:extLst>
          </p:cNvPr>
          <p:cNvSpPr txBox="1"/>
          <p:nvPr/>
        </p:nvSpPr>
        <p:spPr>
          <a:xfrm>
            <a:off x="2421825"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a:t>
            </a:r>
          </a:p>
        </p:txBody>
      </p:sp>
      <p:grpSp>
        <p:nvGrpSpPr>
          <p:cNvPr id="63" name="קבוצה 62">
            <a:extLst>
              <a:ext uri="{FF2B5EF4-FFF2-40B4-BE49-F238E27FC236}">
                <a16:creationId xmlns:a16="http://schemas.microsoft.com/office/drawing/2014/main" id="{B5754EC5-2037-4249-9434-5AA5733DB791}"/>
              </a:ext>
            </a:extLst>
          </p:cNvPr>
          <p:cNvGrpSpPr/>
          <p:nvPr/>
        </p:nvGrpSpPr>
        <p:grpSpPr>
          <a:xfrm>
            <a:off x="1922287" y="304939"/>
            <a:ext cx="8249765" cy="288032"/>
            <a:chOff x="251519" y="2132856"/>
            <a:chExt cx="8496945" cy="288032"/>
          </a:xfrm>
        </p:grpSpPr>
        <p:cxnSp>
          <p:nvCxnSpPr>
            <p:cNvPr id="58" name="מחבר ישר 57">
              <a:extLst>
                <a:ext uri="{FF2B5EF4-FFF2-40B4-BE49-F238E27FC236}">
                  <a16:creationId xmlns:a16="http://schemas.microsoft.com/office/drawing/2014/main" id="{8BFB724C-8B57-4273-81AE-898B1B9B6C1A}"/>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מחבר ישר 55">
              <a:extLst>
                <a:ext uri="{FF2B5EF4-FFF2-40B4-BE49-F238E27FC236}">
                  <a16:creationId xmlns:a16="http://schemas.microsoft.com/office/drawing/2014/main" id="{1F00FBA3-4CBC-47D1-857A-257420A65228}"/>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מחבר ישר 53">
              <a:extLst>
                <a:ext uri="{FF2B5EF4-FFF2-40B4-BE49-F238E27FC236}">
                  <a16:creationId xmlns:a16="http://schemas.microsoft.com/office/drawing/2014/main" id="{029B50C7-3084-4168-B8BF-7C8F1B9D6608}"/>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מחבר ישר 41">
              <a:extLst>
                <a:ext uri="{FF2B5EF4-FFF2-40B4-BE49-F238E27FC236}">
                  <a16:creationId xmlns:a16="http://schemas.microsoft.com/office/drawing/2014/main" id="{E0E407C0-9BB2-4020-86C9-2D9BC8AC2D15}"/>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60A805CB-9804-4D1D-BAF9-8ED415184CB0}"/>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16BF37D4-E845-4858-B9E4-BB55E70358C5}"/>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מחבר ישר 33">
              <a:extLst>
                <a:ext uri="{FF2B5EF4-FFF2-40B4-BE49-F238E27FC236}">
                  <a16:creationId xmlns:a16="http://schemas.microsoft.com/office/drawing/2014/main" id="{FA3AE19E-FE1E-4C38-9B48-9976AF2514FA}"/>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F81CF1D9-CABB-4301-8C1D-967C50597F3D}"/>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1C280638-8528-4073-8343-418FBD8879C2}"/>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1E8C7881-4C4C-4A2F-AF51-9FBE12D39F13}"/>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מחבר ישר 61">
              <a:extLst>
                <a:ext uri="{FF2B5EF4-FFF2-40B4-BE49-F238E27FC236}">
                  <a16:creationId xmlns:a16="http://schemas.microsoft.com/office/drawing/2014/main" id="{B07F262B-7AF7-4C41-9F76-67099CDD8379}"/>
                </a:ext>
              </a:extLst>
            </p:cNvPr>
            <p:cNvCxnSpPr>
              <a:cxnSpLocks/>
            </p:cNvCxnSpPr>
            <p:nvPr/>
          </p:nvCxnSpPr>
          <p:spPr>
            <a:xfrm>
              <a:off x="251519"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66" name="מחבר חץ ישר 65">
            <a:extLst>
              <a:ext uri="{FF2B5EF4-FFF2-40B4-BE49-F238E27FC236}">
                <a16:creationId xmlns:a16="http://schemas.microsoft.com/office/drawing/2014/main" id="{967C2880-7C66-48B5-9AA0-42BBD1933D6F}"/>
              </a:ext>
            </a:extLst>
          </p:cNvPr>
          <p:cNvCxnSpPr>
            <a:cxnSpLocks/>
          </p:cNvCxnSpPr>
          <p:nvPr/>
        </p:nvCxnSpPr>
        <p:spPr>
          <a:xfrm>
            <a:off x="1782460" y="448955"/>
            <a:ext cx="864096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9" name="TextBox 281">
            <a:extLst>
              <a:ext uri="{FF2B5EF4-FFF2-40B4-BE49-F238E27FC236}">
                <a16:creationId xmlns:a16="http://schemas.microsoft.com/office/drawing/2014/main" id="{9B2A3482-0CF9-4F3B-A5B5-68D7B79B596D}"/>
              </a:ext>
            </a:extLst>
          </p:cNvPr>
          <p:cNvSpPr txBox="1"/>
          <p:nvPr/>
        </p:nvSpPr>
        <p:spPr>
          <a:xfrm>
            <a:off x="4070939"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3</a:t>
            </a:r>
          </a:p>
        </p:txBody>
      </p:sp>
      <p:sp>
        <p:nvSpPr>
          <p:cNvPr id="71" name="TextBox 281">
            <a:extLst>
              <a:ext uri="{FF2B5EF4-FFF2-40B4-BE49-F238E27FC236}">
                <a16:creationId xmlns:a16="http://schemas.microsoft.com/office/drawing/2014/main" id="{5B2C7386-3800-43AD-818A-0041A7D5E69D}"/>
              </a:ext>
            </a:extLst>
          </p:cNvPr>
          <p:cNvSpPr txBox="1"/>
          <p:nvPr/>
        </p:nvSpPr>
        <p:spPr>
          <a:xfrm>
            <a:off x="5720053"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5</a:t>
            </a:r>
          </a:p>
        </p:txBody>
      </p:sp>
      <p:sp>
        <p:nvSpPr>
          <p:cNvPr id="75" name="TextBox 281">
            <a:extLst>
              <a:ext uri="{FF2B5EF4-FFF2-40B4-BE49-F238E27FC236}">
                <a16:creationId xmlns:a16="http://schemas.microsoft.com/office/drawing/2014/main" id="{A551FCEF-23BB-4F66-91B2-1368A13EFAD0}"/>
              </a:ext>
            </a:extLst>
          </p:cNvPr>
          <p:cNvSpPr txBox="1"/>
          <p:nvPr/>
        </p:nvSpPr>
        <p:spPr>
          <a:xfrm>
            <a:off x="7369167"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7</a:t>
            </a:r>
          </a:p>
        </p:txBody>
      </p:sp>
      <p:sp>
        <p:nvSpPr>
          <p:cNvPr id="77" name="TextBox 281">
            <a:extLst>
              <a:ext uri="{FF2B5EF4-FFF2-40B4-BE49-F238E27FC236}">
                <a16:creationId xmlns:a16="http://schemas.microsoft.com/office/drawing/2014/main" id="{C51276AB-C8D6-4498-B2F6-CA610AB1FE1D}"/>
              </a:ext>
            </a:extLst>
          </p:cNvPr>
          <p:cNvSpPr txBox="1"/>
          <p:nvPr/>
        </p:nvSpPr>
        <p:spPr>
          <a:xfrm>
            <a:off x="9018281"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9</a:t>
            </a:r>
          </a:p>
        </p:txBody>
      </p:sp>
      <p:sp>
        <p:nvSpPr>
          <p:cNvPr id="103" name="TextBox 281">
            <a:extLst>
              <a:ext uri="{FF2B5EF4-FFF2-40B4-BE49-F238E27FC236}">
                <a16:creationId xmlns:a16="http://schemas.microsoft.com/office/drawing/2014/main" id="{81206169-EF93-4F53-8C8F-2489BED6BE1D}"/>
              </a:ext>
            </a:extLst>
          </p:cNvPr>
          <p:cNvSpPr txBox="1"/>
          <p:nvPr/>
        </p:nvSpPr>
        <p:spPr>
          <a:xfrm>
            <a:off x="3246382"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2</a:t>
            </a:r>
          </a:p>
        </p:txBody>
      </p:sp>
      <p:sp>
        <p:nvSpPr>
          <p:cNvPr id="105" name="TextBox 281">
            <a:extLst>
              <a:ext uri="{FF2B5EF4-FFF2-40B4-BE49-F238E27FC236}">
                <a16:creationId xmlns:a16="http://schemas.microsoft.com/office/drawing/2014/main" id="{26C6F62A-2F08-4229-9244-419AA2E91DC1}"/>
              </a:ext>
            </a:extLst>
          </p:cNvPr>
          <p:cNvSpPr txBox="1"/>
          <p:nvPr/>
        </p:nvSpPr>
        <p:spPr>
          <a:xfrm>
            <a:off x="4895496"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4</a:t>
            </a:r>
          </a:p>
        </p:txBody>
      </p:sp>
      <p:sp>
        <p:nvSpPr>
          <p:cNvPr id="107" name="TextBox 281">
            <a:extLst>
              <a:ext uri="{FF2B5EF4-FFF2-40B4-BE49-F238E27FC236}">
                <a16:creationId xmlns:a16="http://schemas.microsoft.com/office/drawing/2014/main" id="{31ADB2B3-FEF1-4160-A36B-74B933118CBE}"/>
              </a:ext>
            </a:extLst>
          </p:cNvPr>
          <p:cNvSpPr txBox="1"/>
          <p:nvPr/>
        </p:nvSpPr>
        <p:spPr>
          <a:xfrm>
            <a:off x="6544610"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6</a:t>
            </a:r>
          </a:p>
        </p:txBody>
      </p:sp>
      <p:sp>
        <p:nvSpPr>
          <p:cNvPr id="109" name="TextBox 281">
            <a:extLst>
              <a:ext uri="{FF2B5EF4-FFF2-40B4-BE49-F238E27FC236}">
                <a16:creationId xmlns:a16="http://schemas.microsoft.com/office/drawing/2014/main" id="{ED36CF96-CFE9-4E5B-852A-EC18A3711931}"/>
              </a:ext>
            </a:extLst>
          </p:cNvPr>
          <p:cNvSpPr txBox="1"/>
          <p:nvPr/>
        </p:nvSpPr>
        <p:spPr>
          <a:xfrm>
            <a:off x="8193724"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8</a:t>
            </a:r>
          </a:p>
        </p:txBody>
      </p:sp>
      <p:sp>
        <p:nvSpPr>
          <p:cNvPr id="111" name="TextBox 281">
            <a:extLst>
              <a:ext uri="{FF2B5EF4-FFF2-40B4-BE49-F238E27FC236}">
                <a16:creationId xmlns:a16="http://schemas.microsoft.com/office/drawing/2014/main" id="{0B35D506-85AF-428D-9C22-649DF50AB5E1}"/>
              </a:ext>
            </a:extLst>
          </p:cNvPr>
          <p:cNvSpPr txBox="1"/>
          <p:nvPr/>
        </p:nvSpPr>
        <p:spPr>
          <a:xfrm>
            <a:off x="9842843"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10</a:t>
            </a:r>
          </a:p>
        </p:txBody>
      </p:sp>
      <p:sp>
        <p:nvSpPr>
          <p:cNvPr id="113" name="TextBox 281">
            <a:extLst>
              <a:ext uri="{FF2B5EF4-FFF2-40B4-BE49-F238E27FC236}">
                <a16:creationId xmlns:a16="http://schemas.microsoft.com/office/drawing/2014/main" id="{C3B80D3A-EE7B-455D-BB53-B85EA8758CD9}"/>
              </a:ext>
            </a:extLst>
          </p:cNvPr>
          <p:cNvSpPr txBox="1"/>
          <p:nvPr/>
        </p:nvSpPr>
        <p:spPr>
          <a:xfrm>
            <a:off x="1629368"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11</a:t>
            </a:r>
          </a:p>
        </p:txBody>
      </p:sp>
      <p:grpSp>
        <p:nvGrpSpPr>
          <p:cNvPr id="115" name="קבוצה 114">
            <a:extLst>
              <a:ext uri="{FF2B5EF4-FFF2-40B4-BE49-F238E27FC236}">
                <a16:creationId xmlns:a16="http://schemas.microsoft.com/office/drawing/2014/main" id="{9B94424F-97F3-427C-AAF0-EEA55EF1EF9A}"/>
              </a:ext>
            </a:extLst>
          </p:cNvPr>
          <p:cNvGrpSpPr/>
          <p:nvPr/>
        </p:nvGrpSpPr>
        <p:grpSpPr>
          <a:xfrm>
            <a:off x="1915558" y="1772816"/>
            <a:ext cx="8283711" cy="288032"/>
            <a:chOff x="251520" y="2132856"/>
            <a:chExt cx="8496944" cy="288032"/>
          </a:xfrm>
        </p:grpSpPr>
        <p:cxnSp>
          <p:nvCxnSpPr>
            <p:cNvPr id="117" name="מחבר ישר 116">
              <a:extLst>
                <a:ext uri="{FF2B5EF4-FFF2-40B4-BE49-F238E27FC236}">
                  <a16:creationId xmlns:a16="http://schemas.microsoft.com/office/drawing/2014/main" id="{6672CE92-275C-4F3B-8A59-B28CFA2108DD}"/>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8" name="מחבר ישר 117">
              <a:extLst>
                <a:ext uri="{FF2B5EF4-FFF2-40B4-BE49-F238E27FC236}">
                  <a16:creationId xmlns:a16="http://schemas.microsoft.com/office/drawing/2014/main" id="{21B8BED3-AC28-4019-BAED-AFEA1573DEF9}"/>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9" name="מחבר ישר 118">
              <a:extLst>
                <a:ext uri="{FF2B5EF4-FFF2-40B4-BE49-F238E27FC236}">
                  <a16:creationId xmlns:a16="http://schemas.microsoft.com/office/drawing/2014/main" id="{594ED03E-271B-4166-954E-84BAE5AE3ED4}"/>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0" name="מחבר ישר 119">
              <a:extLst>
                <a:ext uri="{FF2B5EF4-FFF2-40B4-BE49-F238E27FC236}">
                  <a16:creationId xmlns:a16="http://schemas.microsoft.com/office/drawing/2014/main" id="{91347DC0-6D48-45D4-A4EA-F3A8A516CDA3}"/>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1" name="מחבר ישר 120">
              <a:extLst>
                <a:ext uri="{FF2B5EF4-FFF2-40B4-BE49-F238E27FC236}">
                  <a16:creationId xmlns:a16="http://schemas.microsoft.com/office/drawing/2014/main" id="{24A4512C-5A1D-4038-856E-BBDB22B08E68}"/>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2" name="מחבר ישר 121">
              <a:extLst>
                <a:ext uri="{FF2B5EF4-FFF2-40B4-BE49-F238E27FC236}">
                  <a16:creationId xmlns:a16="http://schemas.microsoft.com/office/drawing/2014/main" id="{566CE118-9541-4852-A86C-FE47CDDFA2F4}"/>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3" name="מחבר ישר 122">
              <a:extLst>
                <a:ext uri="{FF2B5EF4-FFF2-40B4-BE49-F238E27FC236}">
                  <a16:creationId xmlns:a16="http://schemas.microsoft.com/office/drawing/2014/main" id="{85621C09-075B-42D3-868D-8B9F1733B2A2}"/>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4" name="מחבר ישר 123">
              <a:extLst>
                <a:ext uri="{FF2B5EF4-FFF2-40B4-BE49-F238E27FC236}">
                  <a16:creationId xmlns:a16="http://schemas.microsoft.com/office/drawing/2014/main" id="{BE8B1590-1040-49B1-843C-86174CDF42D6}"/>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5" name="מחבר ישר 124">
              <a:extLst>
                <a:ext uri="{FF2B5EF4-FFF2-40B4-BE49-F238E27FC236}">
                  <a16:creationId xmlns:a16="http://schemas.microsoft.com/office/drawing/2014/main" id="{58816AD1-40D2-494E-9BF0-43A51B9E863A}"/>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6" name="מחבר ישר 125">
              <a:extLst>
                <a:ext uri="{FF2B5EF4-FFF2-40B4-BE49-F238E27FC236}">
                  <a16:creationId xmlns:a16="http://schemas.microsoft.com/office/drawing/2014/main" id="{1526D1AE-04AB-4ABB-8CD5-BAC8F7FE5AE9}"/>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7" name="מחבר ישר 126">
              <a:extLst>
                <a:ext uri="{FF2B5EF4-FFF2-40B4-BE49-F238E27FC236}">
                  <a16:creationId xmlns:a16="http://schemas.microsoft.com/office/drawing/2014/main" id="{369EF754-3E10-4EA3-9E99-817128B36781}"/>
                </a:ext>
              </a:extLst>
            </p:cNvPr>
            <p:cNvCxnSpPr>
              <a:cxnSpLocks/>
            </p:cNvCxnSpPr>
            <p:nvPr/>
          </p:nvCxnSpPr>
          <p:spPr>
            <a:xfrm>
              <a:off x="25152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16" name="מחבר חץ ישר 115">
            <a:extLst>
              <a:ext uri="{FF2B5EF4-FFF2-40B4-BE49-F238E27FC236}">
                <a16:creationId xmlns:a16="http://schemas.microsoft.com/office/drawing/2014/main" id="{36D8C619-5F79-4458-BAB9-46DDDB810759}"/>
              </a:ext>
            </a:extLst>
          </p:cNvPr>
          <p:cNvCxnSpPr>
            <a:cxnSpLocks/>
          </p:cNvCxnSpPr>
          <p:nvPr/>
        </p:nvCxnSpPr>
        <p:spPr>
          <a:xfrm>
            <a:off x="1775520" y="1916832"/>
            <a:ext cx="871296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9" name="TextBox 281">
            <a:extLst>
              <a:ext uri="{FF2B5EF4-FFF2-40B4-BE49-F238E27FC236}">
                <a16:creationId xmlns:a16="http://schemas.microsoft.com/office/drawing/2014/main" id="{F308AB2B-AF6E-489F-BD30-2FF58D5D64C4}"/>
              </a:ext>
            </a:extLst>
          </p:cNvPr>
          <p:cNvSpPr txBox="1"/>
          <p:nvPr/>
        </p:nvSpPr>
        <p:spPr>
          <a:xfrm>
            <a:off x="3293764"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13</a:t>
            </a:r>
          </a:p>
        </p:txBody>
      </p:sp>
      <p:sp>
        <p:nvSpPr>
          <p:cNvPr id="131" name="TextBox 281">
            <a:extLst>
              <a:ext uri="{FF2B5EF4-FFF2-40B4-BE49-F238E27FC236}">
                <a16:creationId xmlns:a16="http://schemas.microsoft.com/office/drawing/2014/main" id="{A87BCAC5-52F5-4E2D-9C61-3B7C0ACB6ECD}"/>
              </a:ext>
            </a:extLst>
          </p:cNvPr>
          <p:cNvSpPr txBox="1"/>
          <p:nvPr/>
        </p:nvSpPr>
        <p:spPr>
          <a:xfrm>
            <a:off x="4958160"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15</a:t>
            </a:r>
          </a:p>
        </p:txBody>
      </p:sp>
      <p:sp>
        <p:nvSpPr>
          <p:cNvPr id="133" name="TextBox 281">
            <a:extLst>
              <a:ext uri="{FF2B5EF4-FFF2-40B4-BE49-F238E27FC236}">
                <a16:creationId xmlns:a16="http://schemas.microsoft.com/office/drawing/2014/main" id="{CEB98D62-7CE9-4065-9C8D-C34320E1F77C}"/>
              </a:ext>
            </a:extLst>
          </p:cNvPr>
          <p:cNvSpPr txBox="1"/>
          <p:nvPr/>
        </p:nvSpPr>
        <p:spPr>
          <a:xfrm>
            <a:off x="6622556"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17</a:t>
            </a:r>
          </a:p>
        </p:txBody>
      </p:sp>
      <p:sp>
        <p:nvSpPr>
          <p:cNvPr id="135" name="TextBox 281">
            <a:extLst>
              <a:ext uri="{FF2B5EF4-FFF2-40B4-BE49-F238E27FC236}">
                <a16:creationId xmlns:a16="http://schemas.microsoft.com/office/drawing/2014/main" id="{FBB69B37-FB27-463B-886D-38A68D281451}"/>
              </a:ext>
            </a:extLst>
          </p:cNvPr>
          <p:cNvSpPr txBox="1"/>
          <p:nvPr/>
        </p:nvSpPr>
        <p:spPr>
          <a:xfrm>
            <a:off x="8286952"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19</a:t>
            </a:r>
          </a:p>
        </p:txBody>
      </p:sp>
      <p:sp>
        <p:nvSpPr>
          <p:cNvPr id="137" name="TextBox 281">
            <a:extLst>
              <a:ext uri="{FF2B5EF4-FFF2-40B4-BE49-F238E27FC236}">
                <a16:creationId xmlns:a16="http://schemas.microsoft.com/office/drawing/2014/main" id="{0B5D6718-1E4A-41DC-8FFD-7ABE8B419A51}"/>
              </a:ext>
            </a:extLst>
          </p:cNvPr>
          <p:cNvSpPr txBox="1"/>
          <p:nvPr/>
        </p:nvSpPr>
        <p:spPr>
          <a:xfrm>
            <a:off x="2461566"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12</a:t>
            </a:r>
          </a:p>
        </p:txBody>
      </p:sp>
      <p:sp>
        <p:nvSpPr>
          <p:cNvPr id="139" name="TextBox 281">
            <a:extLst>
              <a:ext uri="{FF2B5EF4-FFF2-40B4-BE49-F238E27FC236}">
                <a16:creationId xmlns:a16="http://schemas.microsoft.com/office/drawing/2014/main" id="{0936775E-6756-4130-AA90-36C997BAD55F}"/>
              </a:ext>
            </a:extLst>
          </p:cNvPr>
          <p:cNvSpPr txBox="1"/>
          <p:nvPr/>
        </p:nvSpPr>
        <p:spPr>
          <a:xfrm>
            <a:off x="4125962"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14</a:t>
            </a:r>
          </a:p>
        </p:txBody>
      </p:sp>
      <p:sp>
        <p:nvSpPr>
          <p:cNvPr id="141" name="TextBox 281">
            <a:extLst>
              <a:ext uri="{FF2B5EF4-FFF2-40B4-BE49-F238E27FC236}">
                <a16:creationId xmlns:a16="http://schemas.microsoft.com/office/drawing/2014/main" id="{A5F6353D-CDB2-44CF-962A-9ED5CADD6BC6}"/>
              </a:ext>
            </a:extLst>
          </p:cNvPr>
          <p:cNvSpPr txBox="1"/>
          <p:nvPr/>
        </p:nvSpPr>
        <p:spPr>
          <a:xfrm>
            <a:off x="5790358"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16</a:t>
            </a:r>
          </a:p>
        </p:txBody>
      </p:sp>
      <p:sp>
        <p:nvSpPr>
          <p:cNvPr id="143" name="TextBox 281">
            <a:extLst>
              <a:ext uri="{FF2B5EF4-FFF2-40B4-BE49-F238E27FC236}">
                <a16:creationId xmlns:a16="http://schemas.microsoft.com/office/drawing/2014/main" id="{C84EC4FF-FD19-44F4-ACBB-1EFFDE08DDA9}"/>
              </a:ext>
            </a:extLst>
          </p:cNvPr>
          <p:cNvSpPr txBox="1"/>
          <p:nvPr/>
        </p:nvSpPr>
        <p:spPr>
          <a:xfrm>
            <a:off x="7454754"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18</a:t>
            </a:r>
          </a:p>
        </p:txBody>
      </p:sp>
      <p:sp>
        <p:nvSpPr>
          <p:cNvPr id="145" name="TextBox 281">
            <a:extLst>
              <a:ext uri="{FF2B5EF4-FFF2-40B4-BE49-F238E27FC236}">
                <a16:creationId xmlns:a16="http://schemas.microsoft.com/office/drawing/2014/main" id="{37935B61-BAD6-422C-B7A3-45C36D99DBE5}"/>
              </a:ext>
            </a:extLst>
          </p:cNvPr>
          <p:cNvSpPr txBox="1"/>
          <p:nvPr/>
        </p:nvSpPr>
        <p:spPr>
          <a:xfrm>
            <a:off x="9119148"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20</a:t>
            </a:r>
          </a:p>
        </p:txBody>
      </p:sp>
      <p:sp>
        <p:nvSpPr>
          <p:cNvPr id="73" name="TextBox 281">
            <a:extLst>
              <a:ext uri="{FF2B5EF4-FFF2-40B4-BE49-F238E27FC236}">
                <a16:creationId xmlns:a16="http://schemas.microsoft.com/office/drawing/2014/main" id="{9F7CD5A5-760F-402C-B661-2DB0C7FD341C}"/>
              </a:ext>
            </a:extLst>
          </p:cNvPr>
          <p:cNvSpPr txBox="1"/>
          <p:nvPr/>
        </p:nvSpPr>
        <p:spPr>
          <a:xfrm>
            <a:off x="1597268"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0</a:t>
            </a:r>
          </a:p>
        </p:txBody>
      </p:sp>
      <p:sp>
        <p:nvSpPr>
          <p:cNvPr id="55" name="תיבת טקסט 54">
            <a:extLst>
              <a:ext uri="{FF2B5EF4-FFF2-40B4-BE49-F238E27FC236}">
                <a16:creationId xmlns:a16="http://schemas.microsoft.com/office/drawing/2014/main" id="{DD9255B2-24C3-4CBF-80BA-0A34B7FE4069}"/>
              </a:ext>
            </a:extLst>
          </p:cNvPr>
          <p:cNvSpPr txBox="1"/>
          <p:nvPr/>
        </p:nvSpPr>
        <p:spPr>
          <a:xfrm>
            <a:off x="5184319" y="3176893"/>
            <a:ext cx="5371106" cy="3046988"/>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בַּחֲרוּ מִסְפָּר זוּגִי.</a:t>
            </a:r>
          </a:p>
          <a:p>
            <a:r>
              <a:rPr lang="he-IL" sz="3200" dirty="0">
                <a:latin typeface="Calibri" panose="020F0502020204030204" pitchFamily="34" charset="0"/>
                <a:cs typeface="Calibri" panose="020F0502020204030204" pitchFamily="34" charset="0"/>
              </a:rPr>
              <a:t>הִתְקַדְמוּ צַעַד אֶחָד.</a:t>
            </a:r>
            <a:br>
              <a:rPr lang="en-US" sz="3200" dirty="0">
                <a:latin typeface="Calibri" panose="020F0502020204030204" pitchFamily="34" charset="0"/>
                <a:cs typeface="Calibri" panose="020F0502020204030204" pitchFamily="34" charset="0"/>
              </a:rPr>
            </a:br>
            <a:r>
              <a:rPr lang="he-IL" sz="3200" dirty="0">
                <a:latin typeface="Calibri" panose="020F0502020204030204" pitchFamily="34" charset="0"/>
                <a:cs typeface="Calibri" panose="020F0502020204030204" pitchFamily="34" charset="0"/>
              </a:rPr>
              <a:t>כִּתְבוּ תַרְגִיל מַתְאִים.</a:t>
            </a:r>
          </a:p>
          <a:p>
            <a:r>
              <a:rPr lang="he-IL" sz="3200" dirty="0">
                <a:latin typeface="Calibri" panose="020F0502020204030204" pitchFamily="34" charset="0"/>
                <a:cs typeface="Calibri" panose="020F0502020204030204" pitchFamily="34" charset="0"/>
              </a:rPr>
              <a:t>הַאִם קִבַּלְתֶם מִסְפָּר זוּגִי אוֹ</a:t>
            </a:r>
          </a:p>
          <a:p>
            <a:r>
              <a:rPr lang="he-IL" sz="3200" dirty="0">
                <a:latin typeface="Calibri" panose="020F0502020204030204" pitchFamily="34" charset="0"/>
                <a:cs typeface="Calibri" panose="020F0502020204030204" pitchFamily="34" charset="0"/>
              </a:rPr>
              <a:t>אִי־זוּגִי?</a:t>
            </a:r>
            <a:br>
              <a:rPr lang="en-US" sz="3200" dirty="0">
                <a:latin typeface="Calibri" panose="020F0502020204030204" pitchFamily="34" charset="0"/>
                <a:cs typeface="Calibri" panose="020F0502020204030204" pitchFamily="34" charset="0"/>
              </a:rPr>
            </a:br>
            <a:r>
              <a:rPr lang="he-IL" sz="3200" dirty="0">
                <a:latin typeface="Calibri" panose="020F0502020204030204" pitchFamily="34" charset="0"/>
                <a:cs typeface="Calibri" panose="020F0502020204030204" pitchFamily="34" charset="0"/>
              </a:rPr>
              <a:t>בִּדְקוּ כַּמָה דֻגְמָאוֹת.</a:t>
            </a:r>
          </a:p>
        </p:txBody>
      </p:sp>
      <p:sp>
        <p:nvSpPr>
          <p:cNvPr id="59" name="לחצו עלי">
            <a:extLst>
              <a:ext uri="{FF2B5EF4-FFF2-40B4-BE49-F238E27FC236}">
                <a16:creationId xmlns:a16="http://schemas.microsoft.com/office/drawing/2014/main" id="{19DE09FD-ABA4-4451-BF08-4949E443130E}"/>
              </a:ext>
            </a:extLst>
          </p:cNvPr>
          <p:cNvSpPr/>
          <p:nvPr/>
        </p:nvSpPr>
        <p:spPr>
          <a:xfrm>
            <a:off x="1776936" y="547111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שְאֵלָה נוֹסֶפֶת.</a:t>
            </a:r>
            <a:endParaRPr lang="en-IL" sz="2800" dirty="0"/>
          </a:p>
        </p:txBody>
      </p:sp>
      <p:sp>
        <p:nvSpPr>
          <p:cNvPr id="52" name="תיבת טקסט 51">
            <a:extLst>
              <a:ext uri="{FF2B5EF4-FFF2-40B4-BE49-F238E27FC236}">
                <a16:creationId xmlns:a16="http://schemas.microsoft.com/office/drawing/2014/main" id="{955EECA3-9831-4533-A6E8-B34FB87218E7}"/>
              </a:ext>
            </a:extLst>
          </p:cNvPr>
          <p:cNvSpPr txBox="1"/>
          <p:nvPr/>
        </p:nvSpPr>
        <p:spPr>
          <a:xfrm>
            <a:off x="5197891" y="3176893"/>
            <a:ext cx="5371106" cy="2554545"/>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בַּחֲרוּ מִסְפָּר זוּגִי.</a:t>
            </a:r>
          </a:p>
          <a:p>
            <a:r>
              <a:rPr lang="he-IL" sz="3200" dirty="0">
                <a:latin typeface="Calibri" panose="020F0502020204030204" pitchFamily="34" charset="0"/>
                <a:cs typeface="Calibri" panose="020F0502020204030204" pitchFamily="34" charset="0"/>
              </a:rPr>
              <a:t>לְכוּ אָחוֹרָה צַעַד אֶחָד.</a:t>
            </a:r>
            <a:br>
              <a:rPr lang="en-US" sz="3200" dirty="0">
                <a:latin typeface="Calibri" panose="020F0502020204030204" pitchFamily="34" charset="0"/>
                <a:cs typeface="Calibri" panose="020F0502020204030204" pitchFamily="34" charset="0"/>
              </a:rPr>
            </a:br>
            <a:r>
              <a:rPr lang="he-IL" sz="3200" dirty="0">
                <a:latin typeface="Calibri" panose="020F0502020204030204" pitchFamily="34" charset="0"/>
                <a:cs typeface="Calibri" panose="020F0502020204030204" pitchFamily="34" charset="0"/>
              </a:rPr>
              <a:t>כִּתְבוּ תַרְגִיל מַתְאִים.</a:t>
            </a:r>
          </a:p>
          <a:p>
            <a:r>
              <a:rPr lang="he-IL" sz="3200" dirty="0">
                <a:latin typeface="Calibri" panose="020F0502020204030204" pitchFamily="34" charset="0"/>
                <a:cs typeface="Calibri" panose="020F0502020204030204" pitchFamily="34" charset="0"/>
              </a:rPr>
              <a:t>הַאִם קִבַּלְתֶם מִסְפָּר זוּגִי אוֹ אִי־זוּגִי?</a:t>
            </a:r>
            <a:br>
              <a:rPr lang="en-US" sz="3200" dirty="0">
                <a:latin typeface="Calibri" panose="020F0502020204030204" pitchFamily="34" charset="0"/>
                <a:cs typeface="Calibri" panose="020F0502020204030204" pitchFamily="34" charset="0"/>
              </a:rPr>
            </a:br>
            <a:r>
              <a:rPr lang="he-IL" sz="3200" dirty="0">
                <a:latin typeface="Calibri" panose="020F0502020204030204" pitchFamily="34" charset="0"/>
                <a:cs typeface="Calibri" panose="020F0502020204030204" pitchFamily="34" charset="0"/>
              </a:rPr>
              <a:t>בִּדְקוּ כַּמָה דֻגְמָאוֹת.</a:t>
            </a:r>
          </a:p>
        </p:txBody>
      </p:sp>
      <p:sp>
        <p:nvSpPr>
          <p:cNvPr id="53" name="תיבת טקסט 52">
            <a:extLst>
              <a:ext uri="{FF2B5EF4-FFF2-40B4-BE49-F238E27FC236}">
                <a16:creationId xmlns:a16="http://schemas.microsoft.com/office/drawing/2014/main" id="{83D0BD49-4D51-4B9F-9200-88C5A356E8FB}"/>
              </a:ext>
            </a:extLst>
          </p:cNvPr>
          <p:cNvSpPr txBox="1"/>
          <p:nvPr/>
        </p:nvSpPr>
        <p:spPr>
          <a:xfrm>
            <a:off x="5242039" y="3176893"/>
            <a:ext cx="5313386" cy="3046988"/>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בַּחֲרוּ מִסְפָּר זוּגִי.</a:t>
            </a:r>
          </a:p>
          <a:p>
            <a:r>
              <a:rPr lang="he-IL" sz="3200" dirty="0">
                <a:latin typeface="Calibri" panose="020F0502020204030204" pitchFamily="34" charset="0"/>
                <a:cs typeface="Calibri" panose="020F0502020204030204" pitchFamily="34" charset="0"/>
              </a:rPr>
              <a:t>הִתְקַדְמוּ 2 צְעָדִים.</a:t>
            </a:r>
          </a:p>
          <a:p>
            <a:r>
              <a:rPr lang="he-IL" sz="3200" dirty="0">
                <a:latin typeface="Calibri" panose="020F0502020204030204" pitchFamily="34" charset="0"/>
                <a:cs typeface="Calibri" panose="020F0502020204030204" pitchFamily="34" charset="0"/>
              </a:rPr>
              <a:t>כִּתְבוּ תַרְגִיל מַתְאִים.</a:t>
            </a:r>
          </a:p>
          <a:p>
            <a:r>
              <a:rPr lang="he-IL" sz="3200" dirty="0">
                <a:latin typeface="Calibri" panose="020F0502020204030204" pitchFamily="34" charset="0"/>
                <a:cs typeface="Calibri" panose="020F0502020204030204" pitchFamily="34" charset="0"/>
              </a:rPr>
              <a:t>הַאִם קִבַּלְתֶם מִסְפָּר זוּגִי אוֹ</a:t>
            </a:r>
          </a:p>
          <a:p>
            <a:r>
              <a:rPr lang="he-IL" sz="3200" dirty="0">
                <a:latin typeface="Calibri" panose="020F0502020204030204" pitchFamily="34" charset="0"/>
                <a:cs typeface="Calibri" panose="020F0502020204030204" pitchFamily="34" charset="0"/>
              </a:rPr>
              <a:t>אִי־זוּגִי?</a:t>
            </a:r>
            <a:br>
              <a:rPr lang="en-US" sz="3200" dirty="0">
                <a:latin typeface="Calibri" panose="020F0502020204030204" pitchFamily="34" charset="0"/>
                <a:cs typeface="Calibri" panose="020F0502020204030204" pitchFamily="34" charset="0"/>
              </a:rPr>
            </a:br>
            <a:r>
              <a:rPr lang="he-IL" sz="3200" dirty="0">
                <a:latin typeface="Calibri" panose="020F0502020204030204" pitchFamily="34" charset="0"/>
                <a:cs typeface="Calibri" panose="020F0502020204030204" pitchFamily="34" charset="0"/>
              </a:rPr>
              <a:t>בִּדְקוּ כַּמָה דֻגְמָאוֹת.</a:t>
            </a:r>
          </a:p>
        </p:txBody>
      </p:sp>
      <p:sp>
        <p:nvSpPr>
          <p:cNvPr id="57" name="תיבת טקסט 56">
            <a:extLst>
              <a:ext uri="{FF2B5EF4-FFF2-40B4-BE49-F238E27FC236}">
                <a16:creationId xmlns:a16="http://schemas.microsoft.com/office/drawing/2014/main" id="{3F882568-7E93-435F-A2F3-04D5CEFA419E}"/>
              </a:ext>
            </a:extLst>
          </p:cNvPr>
          <p:cNvSpPr txBox="1"/>
          <p:nvPr/>
        </p:nvSpPr>
        <p:spPr>
          <a:xfrm>
            <a:off x="5461922" y="3176893"/>
            <a:ext cx="5107075" cy="3046988"/>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בַּחֲרוּ מִסְפָּר זוּגִי.</a:t>
            </a:r>
          </a:p>
          <a:p>
            <a:r>
              <a:rPr lang="he-IL" sz="3200" dirty="0">
                <a:latin typeface="Calibri" panose="020F0502020204030204" pitchFamily="34" charset="0"/>
                <a:cs typeface="Calibri" panose="020F0502020204030204" pitchFamily="34" charset="0"/>
              </a:rPr>
              <a:t>לְכוּ אָחוֹרָה 2 צְעָדִים.</a:t>
            </a:r>
          </a:p>
          <a:p>
            <a:r>
              <a:rPr lang="he-IL" sz="3200" dirty="0">
                <a:latin typeface="Calibri" panose="020F0502020204030204" pitchFamily="34" charset="0"/>
                <a:cs typeface="Calibri" panose="020F0502020204030204" pitchFamily="34" charset="0"/>
              </a:rPr>
              <a:t>כִּתְבוּ תַרְגִיל מַתְאִים.</a:t>
            </a:r>
          </a:p>
          <a:p>
            <a:r>
              <a:rPr lang="he-IL" sz="3200" dirty="0">
                <a:latin typeface="Calibri" panose="020F0502020204030204" pitchFamily="34" charset="0"/>
                <a:cs typeface="Calibri" panose="020F0502020204030204" pitchFamily="34" charset="0"/>
              </a:rPr>
              <a:t>הַאִם קִבַּלְתֶם מִסְפָּר זוּגִי אוֹ</a:t>
            </a:r>
          </a:p>
          <a:p>
            <a:r>
              <a:rPr lang="he-IL" sz="3200" dirty="0">
                <a:latin typeface="Calibri" panose="020F0502020204030204" pitchFamily="34" charset="0"/>
                <a:cs typeface="Calibri" panose="020F0502020204030204" pitchFamily="34" charset="0"/>
              </a:rPr>
              <a:t>אִי־זוּגִי?</a:t>
            </a:r>
            <a:br>
              <a:rPr lang="en-US" sz="3200" dirty="0">
                <a:latin typeface="Calibri" panose="020F0502020204030204" pitchFamily="34" charset="0"/>
                <a:cs typeface="Calibri" panose="020F0502020204030204" pitchFamily="34" charset="0"/>
              </a:rPr>
            </a:br>
            <a:r>
              <a:rPr lang="he-IL" sz="3200" dirty="0">
                <a:latin typeface="Calibri" panose="020F0502020204030204" pitchFamily="34" charset="0"/>
                <a:cs typeface="Calibri" panose="020F0502020204030204" pitchFamily="34" charset="0"/>
              </a:rPr>
              <a:t>בִּדְקוּ כַּמָה דֻגְמָאוֹת.</a:t>
            </a:r>
          </a:p>
        </p:txBody>
      </p:sp>
      <p:sp>
        <p:nvSpPr>
          <p:cNvPr id="60" name="תיבת טקסט 59">
            <a:extLst>
              <a:ext uri="{FF2B5EF4-FFF2-40B4-BE49-F238E27FC236}">
                <a16:creationId xmlns:a16="http://schemas.microsoft.com/office/drawing/2014/main" id="{059B5840-B089-40A8-9901-2BBDF45F5B84}"/>
              </a:ext>
            </a:extLst>
          </p:cNvPr>
          <p:cNvSpPr txBox="1"/>
          <p:nvPr/>
        </p:nvSpPr>
        <p:spPr>
          <a:xfrm>
            <a:off x="2194253" y="3177074"/>
            <a:ext cx="8347600" cy="1077218"/>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הַאִם אֶפְשָר לְהַתְחִיל בְּמִסְפָּר זוּגִי, לְהִתְקַדֵם בְּדִלוּגִים </a:t>
            </a:r>
          </a:p>
          <a:p>
            <a:r>
              <a:rPr lang="he-IL" sz="3200" dirty="0">
                <a:latin typeface="Calibri" panose="020F0502020204030204" pitchFamily="34" charset="0"/>
                <a:cs typeface="Calibri" panose="020F0502020204030204" pitchFamily="34" charset="0"/>
              </a:rPr>
              <a:t>שֶל 2, וּלְהַגִיעַ לְמִסְפָּר אִי־זוּגִי?</a:t>
            </a:r>
          </a:p>
        </p:txBody>
      </p:sp>
    </p:spTree>
    <p:extLst>
      <p:ext uri="{BB962C8B-B14F-4D97-AF65-F5344CB8AC3E}">
        <p14:creationId xmlns:p14="http://schemas.microsoft.com/office/powerpoint/2010/main" val="11367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6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59"/>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par>
                                <p:cTn id="14" presetID="1" presetClass="exit" presetSubtype="0" fill="hold" grpId="1" nodeType="withEffect">
                                  <p:stCondLst>
                                    <p:cond delay="0"/>
                                  </p:stCondLst>
                                  <p:childTnLst>
                                    <p:set>
                                      <p:cBhvr>
                                        <p:cTn id="15" dur="1" fill="hold">
                                          <p:stCondLst>
                                            <p:cond delay="0"/>
                                          </p:stCondLst>
                                        </p:cTn>
                                        <p:tgtEl>
                                          <p:spTgt spid="5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par>
                                <p:cTn id="20" presetID="1" presetClass="exit" presetSubtype="0" fill="hold" grpId="1" nodeType="withEffect">
                                  <p:stCondLst>
                                    <p:cond delay="0"/>
                                  </p:stCondLst>
                                  <p:childTnLst>
                                    <p:set>
                                      <p:cBhvr>
                                        <p:cTn id="21" dur="1" fill="hold">
                                          <p:stCondLst>
                                            <p:cond delay="0"/>
                                          </p:stCondLst>
                                        </p:cTn>
                                        <p:tgtEl>
                                          <p:spTgt spid="5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7"/>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53"/>
                                        </p:tgtEl>
                                        <p:attrNameLst>
                                          <p:attrName>style.visibility</p:attrName>
                                        </p:attrNameLst>
                                      </p:cBhvr>
                                      <p:to>
                                        <p:strVal val="hidden"/>
                                      </p:to>
                                    </p:set>
                                  </p:childTnLst>
                                </p:cTn>
                              </p:par>
                              <p:par>
                                <p:cTn id="28" presetID="1" presetClass="exit" presetSubtype="0" fill="hold" grpId="2" nodeType="withEffect">
                                  <p:stCondLst>
                                    <p:cond delay="0"/>
                                  </p:stCondLst>
                                  <p:childTnLst>
                                    <p:set>
                                      <p:cBhvr>
                                        <p:cTn id="29" dur="1" fill="hold">
                                          <p:stCondLst>
                                            <p:cond delay="0"/>
                                          </p:stCondLst>
                                        </p:cTn>
                                        <p:tgtEl>
                                          <p:spTgt spid="55"/>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0"/>
                                        </p:tgtEl>
                                        <p:attrNameLst>
                                          <p:attrName>style.visibility</p:attrName>
                                        </p:attrNameLst>
                                      </p:cBhvr>
                                      <p:to>
                                        <p:strVal val="visible"/>
                                      </p:to>
                                    </p:set>
                                  </p:childTnLst>
                                </p:cTn>
                              </p:par>
                              <p:par>
                                <p:cTn id="34" presetID="1" presetClass="exit"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9"/>
                  </p:tgtEl>
                </p:cond>
              </p:nextCondLst>
            </p:seq>
          </p:childTnLst>
        </p:cTn>
      </p:par>
    </p:tnLst>
    <p:bldLst>
      <p:bldP spid="55" grpId="0"/>
      <p:bldP spid="55" grpId="1"/>
      <p:bldP spid="55" grpId="2"/>
      <p:bldP spid="59" grpId="0" animBg="1"/>
      <p:bldP spid="52" grpId="0"/>
      <p:bldP spid="52" grpId="1"/>
      <p:bldP spid="53" grpId="0"/>
      <p:bldP spid="53" grpId="1"/>
      <p:bldP spid="57" grpId="0"/>
      <p:bldP spid="57" grpId="1"/>
      <p:bldP spid="60" grpId="0"/>
      <p:bldP spid="60"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E91F60A8-86E5-42D3-BCA1-B3CF9F8D09E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477" r="126"/>
          <a:stretch/>
        </p:blipFill>
        <p:spPr>
          <a:xfrm>
            <a:off x="9211283" y="4406634"/>
            <a:ext cx="1656184" cy="2194674"/>
          </a:xfrm>
          <a:prstGeom prst="rect">
            <a:avLst/>
          </a:prstGeom>
        </p:spPr>
      </p:pic>
      <p:grpSp>
        <p:nvGrpSpPr>
          <p:cNvPr id="28" name="קבוצה 27">
            <a:extLst>
              <a:ext uri="{FF2B5EF4-FFF2-40B4-BE49-F238E27FC236}">
                <a16:creationId xmlns:a16="http://schemas.microsoft.com/office/drawing/2014/main" id="{698FC2A5-20E3-42ED-BCEF-F651E89E9198}"/>
              </a:ext>
            </a:extLst>
          </p:cNvPr>
          <p:cNvGrpSpPr/>
          <p:nvPr/>
        </p:nvGrpSpPr>
        <p:grpSpPr>
          <a:xfrm>
            <a:off x="1826912" y="2020297"/>
            <a:ext cx="3316170" cy="580382"/>
            <a:chOff x="467544" y="692696"/>
            <a:chExt cx="3316170" cy="580382"/>
          </a:xfrm>
        </p:grpSpPr>
        <p:cxnSp>
          <p:nvCxnSpPr>
            <p:cNvPr id="78" name="מחבר ישר 77">
              <a:extLst>
                <a:ext uri="{FF2B5EF4-FFF2-40B4-BE49-F238E27FC236}">
                  <a16:creationId xmlns:a16="http://schemas.microsoft.com/office/drawing/2014/main" id="{37801C6D-3826-485B-913C-19B7074C58CB}"/>
                </a:ext>
              </a:extLst>
            </p:cNvPr>
            <p:cNvCxnSpPr>
              <a:cxnSpLocks/>
              <a:stCxn id="22" idx="6"/>
              <a:endCxn id="16" idx="2"/>
            </p:cNvCxnSpPr>
            <p:nvPr/>
          </p:nvCxnSpPr>
          <p:spPr>
            <a:xfrm>
              <a:off x="1033508" y="982887"/>
              <a:ext cx="2184242"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sp>
          <p:nvSpPr>
            <p:cNvPr id="26" name="אליפסה 25"/>
            <p:cNvSpPr/>
            <p:nvPr/>
          </p:nvSpPr>
          <p:spPr>
            <a:xfrm>
              <a:off x="1373186"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2" name="אליפסה 21"/>
            <p:cNvSpPr/>
            <p:nvPr/>
          </p:nvSpPr>
          <p:spPr>
            <a:xfrm>
              <a:off x="467544"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6" name="אליפסה 15"/>
            <p:cNvSpPr/>
            <p:nvPr/>
          </p:nvSpPr>
          <p:spPr>
            <a:xfrm>
              <a:off x="3217750"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12" name="אליפסה 11"/>
            <p:cNvSpPr/>
            <p:nvPr/>
          </p:nvSpPr>
          <p:spPr>
            <a:xfrm>
              <a:off x="2312108"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65" name="קבוצה 64"/>
          <p:cNvGrpSpPr/>
          <p:nvPr/>
        </p:nvGrpSpPr>
        <p:grpSpPr>
          <a:xfrm>
            <a:off x="2633098" y="3756394"/>
            <a:ext cx="1804656" cy="646331"/>
            <a:chOff x="603608" y="187494"/>
            <a:chExt cx="1804656" cy="646331"/>
          </a:xfrm>
        </p:grpSpPr>
        <p:sp>
          <p:nvSpPr>
            <p:cNvPr id="112" name="TextBox 111"/>
            <p:cNvSpPr txBox="1"/>
            <p:nvPr/>
          </p:nvSpPr>
          <p:spPr>
            <a:xfrm>
              <a:off x="1251087" y="187494"/>
              <a:ext cx="498924"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4</a:t>
              </a:r>
            </a:p>
          </p:txBody>
        </p:sp>
        <p:sp>
          <p:nvSpPr>
            <p:cNvPr id="113" name="TextBox 112"/>
            <p:cNvSpPr txBox="1"/>
            <p:nvPr/>
          </p:nvSpPr>
          <p:spPr>
            <a:xfrm>
              <a:off x="603608" y="187494"/>
              <a:ext cx="498924"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4</a:t>
              </a:r>
            </a:p>
          </p:txBody>
        </p:sp>
        <p:sp>
          <p:nvSpPr>
            <p:cNvPr id="119" name="TextBox 118"/>
            <p:cNvSpPr txBox="1"/>
            <p:nvPr/>
          </p:nvSpPr>
          <p:spPr>
            <a:xfrm>
              <a:off x="1982377" y="187494"/>
              <a:ext cx="425887"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8</a:t>
              </a:r>
            </a:p>
          </p:txBody>
        </p:sp>
        <p:sp>
          <p:nvSpPr>
            <p:cNvPr id="63" name="TextBox 62"/>
            <p:cNvSpPr txBox="1"/>
            <p:nvPr/>
          </p:nvSpPr>
          <p:spPr>
            <a:xfrm>
              <a:off x="1165096" y="268354"/>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sp>
          <p:nvSpPr>
            <p:cNvPr id="120" name="TextBox 119"/>
            <p:cNvSpPr txBox="1"/>
            <p:nvPr/>
          </p:nvSpPr>
          <p:spPr>
            <a:xfrm>
              <a:off x="1830165" y="268949"/>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grpSp>
      <p:sp>
        <p:nvSpPr>
          <p:cNvPr id="126" name="TextBox 125"/>
          <p:cNvSpPr txBox="1"/>
          <p:nvPr/>
        </p:nvSpPr>
        <p:spPr>
          <a:xfrm>
            <a:off x="5132465" y="2017280"/>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4</a:t>
            </a:r>
          </a:p>
        </p:txBody>
      </p:sp>
      <p:sp>
        <p:nvSpPr>
          <p:cNvPr id="127" name="TextBox 126"/>
          <p:cNvSpPr txBox="1"/>
          <p:nvPr/>
        </p:nvSpPr>
        <p:spPr>
          <a:xfrm>
            <a:off x="5159896" y="3134283"/>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4</a:t>
            </a:r>
          </a:p>
        </p:txBody>
      </p:sp>
      <p:sp>
        <p:nvSpPr>
          <p:cNvPr id="140" name="TextBox 121">
            <a:extLst>
              <a:ext uri="{FF2B5EF4-FFF2-40B4-BE49-F238E27FC236}">
                <a16:creationId xmlns:a16="http://schemas.microsoft.com/office/drawing/2014/main" id="{9F2CC516-4228-4005-897E-5AFDB916B27F}"/>
              </a:ext>
            </a:extLst>
          </p:cNvPr>
          <p:cNvSpPr txBox="1"/>
          <p:nvPr/>
        </p:nvSpPr>
        <p:spPr>
          <a:xfrm>
            <a:off x="5870899" y="2466851"/>
            <a:ext cx="375014"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8</a:t>
            </a:r>
          </a:p>
        </p:txBody>
      </p:sp>
      <p:sp>
        <p:nvSpPr>
          <p:cNvPr id="141" name="סוגר מסולסל ימני 140">
            <a:extLst>
              <a:ext uri="{FF2B5EF4-FFF2-40B4-BE49-F238E27FC236}">
                <a16:creationId xmlns:a16="http://schemas.microsoft.com/office/drawing/2014/main" id="{086E8006-B1D6-466B-BC72-4216E4912B5D}"/>
              </a:ext>
            </a:extLst>
          </p:cNvPr>
          <p:cNvSpPr/>
          <p:nvPr/>
        </p:nvSpPr>
        <p:spPr>
          <a:xfrm>
            <a:off x="5602556" y="2364651"/>
            <a:ext cx="248179" cy="928101"/>
          </a:xfrm>
          <a:prstGeom prst="rightBrace">
            <a:avLst/>
          </a:prstGeom>
          <a:ln w="19050">
            <a:solidFill>
              <a:srgbClr val="3C8DA3"/>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39" name="לחצו עלי">
            <a:extLst>
              <a:ext uri="{FF2B5EF4-FFF2-40B4-BE49-F238E27FC236}">
                <a16:creationId xmlns:a16="http://schemas.microsoft.com/office/drawing/2014/main" id="{9B0E95E2-C920-477A-9D41-2E43ADFD28AC}"/>
              </a:ext>
            </a:extLst>
          </p:cNvPr>
          <p:cNvSpPr/>
          <p:nvPr/>
        </p:nvSpPr>
        <p:spPr>
          <a:xfrm>
            <a:off x="5409358" y="541949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 </a:t>
            </a:r>
            <a:endParaRPr lang="en-IL" sz="2800" dirty="0"/>
          </a:p>
        </p:txBody>
      </p:sp>
      <p:sp>
        <p:nvSpPr>
          <p:cNvPr id="41" name="בועית דיבור - בן">
            <a:extLst>
              <a:ext uri="{FF2B5EF4-FFF2-40B4-BE49-F238E27FC236}">
                <a16:creationId xmlns:a16="http://schemas.microsoft.com/office/drawing/2014/main" id="{924B18DD-E288-4890-83D4-B58B2CAC5E66}"/>
              </a:ext>
            </a:extLst>
          </p:cNvPr>
          <p:cNvSpPr/>
          <p:nvPr/>
        </p:nvSpPr>
        <p:spPr>
          <a:xfrm flipH="1">
            <a:off x="6885360" y="1723045"/>
            <a:ext cx="3844599" cy="2453795"/>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324000" tIns="0" rIns="144000" bIns="640800" rtlCol="0" anchor="ctr"/>
          <a:lstStyle/>
          <a:p>
            <a:pPr lvl="0" algn="ctr">
              <a:defRPr/>
            </a:pPr>
            <a:r>
              <a:rPr lang="he-IL" sz="2800" dirty="0">
                <a:latin typeface="Calibri" panose="020F0502020204030204" pitchFamily="34" charset="0"/>
                <a:cs typeface="Calibri" panose="020F0502020204030204" pitchFamily="34" charset="0"/>
              </a:rPr>
              <a:t>חִבַּרְנוּ שְנֵי מְחֻבָּרִים זֵהִים וְקִבַּלְנוּ מִסְפָּר זוּגִי.</a:t>
            </a:r>
          </a:p>
        </p:txBody>
      </p:sp>
      <p:grpSp>
        <p:nvGrpSpPr>
          <p:cNvPr id="79" name="קבוצה 78">
            <a:extLst>
              <a:ext uri="{FF2B5EF4-FFF2-40B4-BE49-F238E27FC236}">
                <a16:creationId xmlns:a16="http://schemas.microsoft.com/office/drawing/2014/main" id="{28597E4F-F766-45B6-96EA-31769701823E}"/>
              </a:ext>
            </a:extLst>
          </p:cNvPr>
          <p:cNvGrpSpPr/>
          <p:nvPr/>
        </p:nvGrpSpPr>
        <p:grpSpPr>
          <a:xfrm>
            <a:off x="1860321" y="3055784"/>
            <a:ext cx="3316170" cy="580382"/>
            <a:chOff x="467544" y="692696"/>
            <a:chExt cx="3316170" cy="580382"/>
          </a:xfrm>
        </p:grpSpPr>
        <p:cxnSp>
          <p:nvCxnSpPr>
            <p:cNvPr id="80" name="מחבר ישר 79">
              <a:extLst>
                <a:ext uri="{FF2B5EF4-FFF2-40B4-BE49-F238E27FC236}">
                  <a16:creationId xmlns:a16="http://schemas.microsoft.com/office/drawing/2014/main" id="{F04B58B4-2CD5-4C53-A841-6E26CBAD507F}"/>
                </a:ext>
              </a:extLst>
            </p:cNvPr>
            <p:cNvCxnSpPr>
              <a:cxnSpLocks/>
              <a:stCxn id="82" idx="6"/>
              <a:endCxn id="83" idx="2"/>
            </p:cNvCxnSpPr>
            <p:nvPr/>
          </p:nvCxnSpPr>
          <p:spPr>
            <a:xfrm>
              <a:off x="1033508" y="982887"/>
              <a:ext cx="2184242"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sp>
          <p:nvSpPr>
            <p:cNvPr id="81" name="אליפסה 80">
              <a:extLst>
                <a:ext uri="{FF2B5EF4-FFF2-40B4-BE49-F238E27FC236}">
                  <a16:creationId xmlns:a16="http://schemas.microsoft.com/office/drawing/2014/main" id="{51A9A09F-17B0-44C1-8C7F-1C254404A0FA}"/>
                </a:ext>
              </a:extLst>
            </p:cNvPr>
            <p:cNvSpPr/>
            <p:nvPr/>
          </p:nvSpPr>
          <p:spPr>
            <a:xfrm>
              <a:off x="1373186"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2" name="אליפסה 81">
              <a:extLst>
                <a:ext uri="{FF2B5EF4-FFF2-40B4-BE49-F238E27FC236}">
                  <a16:creationId xmlns:a16="http://schemas.microsoft.com/office/drawing/2014/main" id="{8815810E-A133-4AC8-B371-26A03F7C6C01}"/>
                </a:ext>
              </a:extLst>
            </p:cNvPr>
            <p:cNvSpPr/>
            <p:nvPr/>
          </p:nvSpPr>
          <p:spPr>
            <a:xfrm>
              <a:off x="467544"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3" name="אליפסה 82">
              <a:extLst>
                <a:ext uri="{FF2B5EF4-FFF2-40B4-BE49-F238E27FC236}">
                  <a16:creationId xmlns:a16="http://schemas.microsoft.com/office/drawing/2014/main" id="{82369BC3-1AE5-44FF-B1B4-08DB68496BBB}"/>
                </a:ext>
              </a:extLst>
            </p:cNvPr>
            <p:cNvSpPr/>
            <p:nvPr/>
          </p:nvSpPr>
          <p:spPr>
            <a:xfrm>
              <a:off x="3217750"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84" name="אליפסה 83">
              <a:extLst>
                <a:ext uri="{FF2B5EF4-FFF2-40B4-BE49-F238E27FC236}">
                  <a16:creationId xmlns:a16="http://schemas.microsoft.com/office/drawing/2014/main" id="{7F0F59A3-03E3-468C-8A5A-02300CFC8F8C}"/>
                </a:ext>
              </a:extLst>
            </p:cNvPr>
            <p:cNvSpPr/>
            <p:nvPr/>
          </p:nvSpPr>
          <p:spPr>
            <a:xfrm>
              <a:off x="2312108"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56" name="תיבת טקסט 55">
            <a:extLst>
              <a:ext uri="{FF2B5EF4-FFF2-40B4-BE49-F238E27FC236}">
                <a16:creationId xmlns:a16="http://schemas.microsoft.com/office/drawing/2014/main" id="{8118DF49-80ED-4C53-B676-CE989A40568D}"/>
              </a:ext>
            </a:extLst>
          </p:cNvPr>
          <p:cNvSpPr txBox="1"/>
          <p:nvPr/>
        </p:nvSpPr>
        <p:spPr>
          <a:xfrm>
            <a:off x="4093010" y="295401"/>
            <a:ext cx="6779276" cy="954107"/>
          </a:xfrm>
          <a:prstGeom prst="rect">
            <a:avLst/>
          </a:prstGeom>
          <a:noFill/>
        </p:spPr>
        <p:txBody>
          <a:bodyPr wrap="square">
            <a:spAutoFit/>
          </a:bodyPr>
          <a:lstStyle/>
          <a:p>
            <a:pPr marL="268288">
              <a:defRPr/>
            </a:pPr>
            <a:r>
              <a:rPr lang="he-IL" sz="2800" dirty="0">
                <a:latin typeface="Calibri" panose="020F0502020204030204" pitchFamily="34" charset="0"/>
                <a:cs typeface="Calibri" panose="020F0502020204030204" pitchFamily="34" charset="0"/>
              </a:rPr>
              <a:t>8 הוּא מִסְפָּר זוּגִי.</a:t>
            </a:r>
          </a:p>
          <a:p>
            <a:pPr marL="268288">
              <a:defRPr/>
            </a:pPr>
            <a:r>
              <a:rPr lang="he-IL" sz="2800" dirty="0">
                <a:latin typeface="Calibri" panose="020F0502020204030204" pitchFamily="34" charset="0"/>
                <a:cs typeface="Calibri" panose="020F0502020204030204" pitchFamily="34" charset="0"/>
              </a:rPr>
              <a:t>אֵיזֶה תַרְגִיל עִם שְנֵי מְחֻבָּרִים שָוִים מַתְאִים לוֹ?</a:t>
            </a:r>
          </a:p>
        </p:txBody>
      </p:sp>
    </p:spTree>
    <p:extLst>
      <p:ext uri="{BB962C8B-B14F-4D97-AF65-F5344CB8AC3E}">
        <p14:creationId xmlns:p14="http://schemas.microsoft.com/office/powerpoint/2010/main" val="37233434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childTnLst>
        </p:cTn>
      </p:par>
    </p:tnLst>
    <p:bldLst>
      <p:bldP spid="126" grpId="0"/>
      <p:bldP spid="127" grpId="0"/>
      <p:bldP spid="140" grpId="0"/>
      <p:bldP spid="141" grpId="0" animBg="1"/>
      <p:bldP spid="39" grpId="0" animBg="1"/>
      <p:bldP spid="4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לחצו עלי">
            <a:extLst>
              <a:ext uri="{FF2B5EF4-FFF2-40B4-BE49-F238E27FC236}">
                <a16:creationId xmlns:a16="http://schemas.microsoft.com/office/drawing/2014/main" id="{265BF7ED-FB26-4C79-9DE1-D9A146BB9BC7}"/>
              </a:ext>
            </a:extLst>
          </p:cNvPr>
          <p:cNvSpPr/>
          <p:nvPr/>
        </p:nvSpPr>
        <p:spPr>
          <a:xfrm>
            <a:off x="5823452" y="536744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 שֶל </a:t>
            </a:r>
            <a:r>
              <a:rPr lang="he-IL" sz="2800" dirty="0">
                <a:latin typeface="Calibri" panose="020F0502020204030204" pitchFamily="34" charset="0"/>
                <a:cs typeface="Calibri" panose="020F0502020204030204" pitchFamily="34" charset="0"/>
              </a:rPr>
              <a:t>הַמִסְפָּר</a:t>
            </a:r>
            <a:r>
              <a:rPr lang="he-IL" sz="2800" dirty="0">
                <a:solidFill>
                  <a:schemeClr val="bg1"/>
                </a:solidFill>
                <a:latin typeface="Calibri" panose="020F0502020204030204" pitchFamily="34" charset="0"/>
                <a:cs typeface="Calibri" panose="020F0502020204030204" pitchFamily="34" charset="0"/>
              </a:rPr>
              <a:t> 9. </a:t>
            </a:r>
            <a:endParaRPr lang="en-IL" sz="2800" dirty="0"/>
          </a:p>
        </p:txBody>
      </p:sp>
      <p:pic>
        <p:nvPicPr>
          <p:cNvPr id="4" name="תמונה 3">
            <a:extLst>
              <a:ext uri="{FF2B5EF4-FFF2-40B4-BE49-F238E27FC236}">
                <a16:creationId xmlns:a16="http://schemas.microsoft.com/office/drawing/2014/main" id="{E91F60A8-86E5-42D3-BCA1-B3CF9F8D09E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477" r="126"/>
          <a:stretch/>
        </p:blipFill>
        <p:spPr>
          <a:xfrm>
            <a:off x="9480376" y="4439142"/>
            <a:ext cx="1616176" cy="2141658"/>
          </a:xfrm>
          <a:prstGeom prst="rect">
            <a:avLst/>
          </a:prstGeom>
        </p:spPr>
      </p:pic>
      <p:grpSp>
        <p:nvGrpSpPr>
          <p:cNvPr id="28" name="קבוצה 27">
            <a:extLst>
              <a:ext uri="{FF2B5EF4-FFF2-40B4-BE49-F238E27FC236}">
                <a16:creationId xmlns:a16="http://schemas.microsoft.com/office/drawing/2014/main" id="{698FC2A5-20E3-42ED-BCEF-F651E89E9198}"/>
              </a:ext>
            </a:extLst>
          </p:cNvPr>
          <p:cNvGrpSpPr/>
          <p:nvPr/>
        </p:nvGrpSpPr>
        <p:grpSpPr>
          <a:xfrm>
            <a:off x="1805982" y="2548424"/>
            <a:ext cx="3316170" cy="580382"/>
            <a:chOff x="467544" y="692696"/>
            <a:chExt cx="3316170" cy="580382"/>
          </a:xfrm>
        </p:grpSpPr>
        <p:cxnSp>
          <p:nvCxnSpPr>
            <p:cNvPr id="78" name="מחבר ישר 77">
              <a:extLst>
                <a:ext uri="{FF2B5EF4-FFF2-40B4-BE49-F238E27FC236}">
                  <a16:creationId xmlns:a16="http://schemas.microsoft.com/office/drawing/2014/main" id="{37801C6D-3826-485B-913C-19B7074C58CB}"/>
                </a:ext>
              </a:extLst>
            </p:cNvPr>
            <p:cNvCxnSpPr>
              <a:cxnSpLocks/>
              <a:stCxn id="22" idx="6"/>
              <a:endCxn id="16" idx="2"/>
            </p:cNvCxnSpPr>
            <p:nvPr/>
          </p:nvCxnSpPr>
          <p:spPr>
            <a:xfrm>
              <a:off x="1033508" y="982887"/>
              <a:ext cx="2184242"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sp>
          <p:nvSpPr>
            <p:cNvPr id="26" name="אליפסה 25"/>
            <p:cNvSpPr/>
            <p:nvPr/>
          </p:nvSpPr>
          <p:spPr>
            <a:xfrm>
              <a:off x="1373186"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2" name="אליפסה 21"/>
            <p:cNvSpPr/>
            <p:nvPr/>
          </p:nvSpPr>
          <p:spPr>
            <a:xfrm>
              <a:off x="467544"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6" name="אליפסה 15"/>
            <p:cNvSpPr/>
            <p:nvPr/>
          </p:nvSpPr>
          <p:spPr>
            <a:xfrm>
              <a:off x="3217750"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12" name="אליפסה 11"/>
            <p:cNvSpPr/>
            <p:nvPr/>
          </p:nvSpPr>
          <p:spPr>
            <a:xfrm>
              <a:off x="2312108"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65" name="קבוצה 64"/>
          <p:cNvGrpSpPr/>
          <p:nvPr/>
        </p:nvGrpSpPr>
        <p:grpSpPr>
          <a:xfrm>
            <a:off x="2612168" y="4284521"/>
            <a:ext cx="1804656" cy="646331"/>
            <a:chOff x="603608" y="187494"/>
            <a:chExt cx="1804656" cy="646331"/>
          </a:xfrm>
        </p:grpSpPr>
        <p:sp>
          <p:nvSpPr>
            <p:cNvPr id="112" name="TextBox 111"/>
            <p:cNvSpPr txBox="1"/>
            <p:nvPr/>
          </p:nvSpPr>
          <p:spPr>
            <a:xfrm>
              <a:off x="1251087" y="187494"/>
              <a:ext cx="498924"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4</a:t>
              </a:r>
            </a:p>
          </p:txBody>
        </p:sp>
        <p:sp>
          <p:nvSpPr>
            <p:cNvPr id="113" name="TextBox 112"/>
            <p:cNvSpPr txBox="1"/>
            <p:nvPr/>
          </p:nvSpPr>
          <p:spPr>
            <a:xfrm>
              <a:off x="603608" y="187494"/>
              <a:ext cx="498924"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4</a:t>
              </a:r>
            </a:p>
          </p:txBody>
        </p:sp>
        <p:sp>
          <p:nvSpPr>
            <p:cNvPr id="119" name="TextBox 118"/>
            <p:cNvSpPr txBox="1"/>
            <p:nvPr/>
          </p:nvSpPr>
          <p:spPr>
            <a:xfrm>
              <a:off x="1982377" y="187494"/>
              <a:ext cx="425887"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8</a:t>
              </a:r>
            </a:p>
          </p:txBody>
        </p:sp>
        <p:sp>
          <p:nvSpPr>
            <p:cNvPr id="63" name="TextBox 62"/>
            <p:cNvSpPr txBox="1"/>
            <p:nvPr/>
          </p:nvSpPr>
          <p:spPr>
            <a:xfrm>
              <a:off x="1165096" y="268354"/>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sp>
          <p:nvSpPr>
            <p:cNvPr id="120" name="TextBox 119"/>
            <p:cNvSpPr txBox="1"/>
            <p:nvPr/>
          </p:nvSpPr>
          <p:spPr>
            <a:xfrm>
              <a:off x="1830165" y="268949"/>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grpSp>
      <p:sp>
        <p:nvSpPr>
          <p:cNvPr id="69" name="TextBox 118">
            <a:extLst>
              <a:ext uri="{FF2B5EF4-FFF2-40B4-BE49-F238E27FC236}">
                <a16:creationId xmlns:a16="http://schemas.microsoft.com/office/drawing/2014/main" id="{9321F859-44DE-405F-832C-CBBBBF8D567F}"/>
              </a:ext>
            </a:extLst>
          </p:cNvPr>
          <p:cNvSpPr txBox="1"/>
          <p:nvPr/>
        </p:nvSpPr>
        <p:spPr>
          <a:xfrm>
            <a:off x="2711624" y="4293097"/>
            <a:ext cx="2048488" cy="646331"/>
          </a:xfrm>
          <a:prstGeom prst="rect">
            <a:avLst/>
          </a:prstGeom>
          <a:noFill/>
        </p:spPr>
        <p:txBody>
          <a:bodyPr wrap="square" rtlCol="1">
            <a:spAutoFit/>
          </a:bodyPr>
          <a:lstStyle/>
          <a:p>
            <a:pPr algn="l" rtl="0"/>
            <a:r>
              <a:rPr lang="en-US" sz="3600" dirty="0">
                <a:latin typeface="Calibri" panose="020F0502020204030204" pitchFamily="34" charset="0"/>
                <a:cs typeface="Calibri" panose="020F0502020204030204" pitchFamily="34" charset="0"/>
              </a:rPr>
              <a:t>4+4+</a:t>
            </a:r>
            <a:r>
              <a:rPr lang="en-US" sz="3600" dirty="0">
                <a:solidFill>
                  <a:srgbClr val="FF0000"/>
                </a:solidFill>
                <a:latin typeface="Calibri" panose="020F0502020204030204" pitchFamily="34" charset="0"/>
                <a:cs typeface="Calibri" panose="020F0502020204030204" pitchFamily="34" charset="0"/>
              </a:rPr>
              <a:t>1</a:t>
            </a:r>
            <a:r>
              <a:rPr lang="en-US" sz="3600" dirty="0">
                <a:latin typeface="Calibri" panose="020F0502020204030204" pitchFamily="34" charset="0"/>
                <a:cs typeface="Calibri" panose="020F0502020204030204" pitchFamily="34" charset="0"/>
              </a:rPr>
              <a:t>=9</a:t>
            </a:r>
            <a:endParaRPr lang="he-IL" sz="3600" dirty="0">
              <a:latin typeface="Calibri" panose="020F0502020204030204" pitchFamily="34" charset="0"/>
              <a:cs typeface="Calibri" panose="020F0502020204030204" pitchFamily="34" charset="0"/>
            </a:endParaRPr>
          </a:p>
        </p:txBody>
      </p:sp>
      <p:sp>
        <p:nvSpPr>
          <p:cNvPr id="72" name="TextBox 125">
            <a:extLst>
              <a:ext uri="{FF2B5EF4-FFF2-40B4-BE49-F238E27FC236}">
                <a16:creationId xmlns:a16="http://schemas.microsoft.com/office/drawing/2014/main" id="{1C45E49C-58C4-4134-8069-B535545A4C02}"/>
              </a:ext>
            </a:extLst>
          </p:cNvPr>
          <p:cNvSpPr txBox="1"/>
          <p:nvPr/>
        </p:nvSpPr>
        <p:spPr>
          <a:xfrm>
            <a:off x="5893127" y="2518113"/>
            <a:ext cx="573808"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5</a:t>
            </a:r>
          </a:p>
        </p:txBody>
      </p:sp>
      <p:sp>
        <p:nvSpPr>
          <p:cNvPr id="73" name="TextBox 126">
            <a:extLst>
              <a:ext uri="{FF2B5EF4-FFF2-40B4-BE49-F238E27FC236}">
                <a16:creationId xmlns:a16="http://schemas.microsoft.com/office/drawing/2014/main" id="{176B1687-214A-4FA8-96C7-4F33FF2D5A7B}"/>
              </a:ext>
            </a:extLst>
          </p:cNvPr>
          <p:cNvSpPr txBox="1"/>
          <p:nvPr/>
        </p:nvSpPr>
        <p:spPr>
          <a:xfrm>
            <a:off x="5845752" y="3637906"/>
            <a:ext cx="573808"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4</a:t>
            </a:r>
          </a:p>
        </p:txBody>
      </p:sp>
      <p:sp>
        <p:nvSpPr>
          <p:cNvPr id="74" name="TextBox 121">
            <a:extLst>
              <a:ext uri="{FF2B5EF4-FFF2-40B4-BE49-F238E27FC236}">
                <a16:creationId xmlns:a16="http://schemas.microsoft.com/office/drawing/2014/main" id="{186A7FB9-2E52-4A76-9FA5-D3A59B0B1FCD}"/>
              </a:ext>
            </a:extLst>
          </p:cNvPr>
          <p:cNvSpPr txBox="1"/>
          <p:nvPr/>
        </p:nvSpPr>
        <p:spPr>
          <a:xfrm>
            <a:off x="6579141" y="3037624"/>
            <a:ext cx="43130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9</a:t>
            </a:r>
          </a:p>
        </p:txBody>
      </p:sp>
      <p:sp>
        <p:nvSpPr>
          <p:cNvPr id="75" name="סוגר מסולסל ימני 74">
            <a:extLst>
              <a:ext uri="{FF2B5EF4-FFF2-40B4-BE49-F238E27FC236}">
                <a16:creationId xmlns:a16="http://schemas.microsoft.com/office/drawing/2014/main" id="{D2E04033-F2A9-413A-B459-92C03E42C3A6}"/>
              </a:ext>
            </a:extLst>
          </p:cNvPr>
          <p:cNvSpPr/>
          <p:nvPr/>
        </p:nvSpPr>
        <p:spPr>
          <a:xfrm>
            <a:off x="6378338" y="2927680"/>
            <a:ext cx="248179" cy="928101"/>
          </a:xfrm>
          <a:prstGeom prst="rightBrace">
            <a:avLst/>
          </a:prstGeom>
          <a:ln w="19050">
            <a:solidFill>
              <a:srgbClr val="3C8DA3"/>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76" name="אליפסה 75">
            <a:extLst>
              <a:ext uri="{FF2B5EF4-FFF2-40B4-BE49-F238E27FC236}">
                <a16:creationId xmlns:a16="http://schemas.microsoft.com/office/drawing/2014/main" id="{2D7879EA-B318-4BF5-B077-0E3C60A0156B}"/>
              </a:ext>
            </a:extLst>
          </p:cNvPr>
          <p:cNvSpPr/>
          <p:nvPr/>
        </p:nvSpPr>
        <p:spPr>
          <a:xfrm>
            <a:off x="5343841" y="2577281"/>
            <a:ext cx="565964" cy="580382"/>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grpSp>
        <p:nvGrpSpPr>
          <p:cNvPr id="79" name="קבוצה 78">
            <a:extLst>
              <a:ext uri="{FF2B5EF4-FFF2-40B4-BE49-F238E27FC236}">
                <a16:creationId xmlns:a16="http://schemas.microsoft.com/office/drawing/2014/main" id="{28597E4F-F766-45B6-96EA-31769701823E}"/>
              </a:ext>
            </a:extLst>
          </p:cNvPr>
          <p:cNvGrpSpPr/>
          <p:nvPr/>
        </p:nvGrpSpPr>
        <p:grpSpPr>
          <a:xfrm>
            <a:off x="1839391" y="3583911"/>
            <a:ext cx="3316170" cy="580382"/>
            <a:chOff x="467544" y="692696"/>
            <a:chExt cx="3316170" cy="580382"/>
          </a:xfrm>
        </p:grpSpPr>
        <p:cxnSp>
          <p:nvCxnSpPr>
            <p:cNvPr id="80" name="מחבר ישר 79">
              <a:extLst>
                <a:ext uri="{FF2B5EF4-FFF2-40B4-BE49-F238E27FC236}">
                  <a16:creationId xmlns:a16="http://schemas.microsoft.com/office/drawing/2014/main" id="{F04B58B4-2CD5-4C53-A841-6E26CBAD507F}"/>
                </a:ext>
              </a:extLst>
            </p:cNvPr>
            <p:cNvCxnSpPr>
              <a:cxnSpLocks/>
              <a:stCxn id="82" idx="6"/>
              <a:endCxn id="83" idx="2"/>
            </p:cNvCxnSpPr>
            <p:nvPr/>
          </p:nvCxnSpPr>
          <p:spPr>
            <a:xfrm>
              <a:off x="1033508" y="982887"/>
              <a:ext cx="2184242"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sp>
          <p:nvSpPr>
            <p:cNvPr id="81" name="אליפסה 80">
              <a:extLst>
                <a:ext uri="{FF2B5EF4-FFF2-40B4-BE49-F238E27FC236}">
                  <a16:creationId xmlns:a16="http://schemas.microsoft.com/office/drawing/2014/main" id="{51A9A09F-17B0-44C1-8C7F-1C254404A0FA}"/>
                </a:ext>
              </a:extLst>
            </p:cNvPr>
            <p:cNvSpPr/>
            <p:nvPr/>
          </p:nvSpPr>
          <p:spPr>
            <a:xfrm>
              <a:off x="1373186"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2" name="אליפסה 81">
              <a:extLst>
                <a:ext uri="{FF2B5EF4-FFF2-40B4-BE49-F238E27FC236}">
                  <a16:creationId xmlns:a16="http://schemas.microsoft.com/office/drawing/2014/main" id="{8815810E-A133-4AC8-B371-26A03F7C6C01}"/>
                </a:ext>
              </a:extLst>
            </p:cNvPr>
            <p:cNvSpPr/>
            <p:nvPr/>
          </p:nvSpPr>
          <p:spPr>
            <a:xfrm>
              <a:off x="467544"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3" name="אליפסה 82">
              <a:extLst>
                <a:ext uri="{FF2B5EF4-FFF2-40B4-BE49-F238E27FC236}">
                  <a16:creationId xmlns:a16="http://schemas.microsoft.com/office/drawing/2014/main" id="{82369BC3-1AE5-44FF-B1B4-08DB68496BBB}"/>
                </a:ext>
              </a:extLst>
            </p:cNvPr>
            <p:cNvSpPr/>
            <p:nvPr/>
          </p:nvSpPr>
          <p:spPr>
            <a:xfrm>
              <a:off x="3217750"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84" name="אליפסה 83">
              <a:extLst>
                <a:ext uri="{FF2B5EF4-FFF2-40B4-BE49-F238E27FC236}">
                  <a16:creationId xmlns:a16="http://schemas.microsoft.com/office/drawing/2014/main" id="{7F0F59A3-03E3-468C-8A5A-02300CFC8F8C}"/>
                </a:ext>
              </a:extLst>
            </p:cNvPr>
            <p:cNvSpPr/>
            <p:nvPr/>
          </p:nvSpPr>
          <p:spPr>
            <a:xfrm>
              <a:off x="2312108" y="692696"/>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55" name="תיבת טקסט 54">
            <a:extLst>
              <a:ext uri="{FF2B5EF4-FFF2-40B4-BE49-F238E27FC236}">
                <a16:creationId xmlns:a16="http://schemas.microsoft.com/office/drawing/2014/main" id="{70654843-D5AC-4A8D-A50E-39BA16BC0683}"/>
              </a:ext>
            </a:extLst>
          </p:cNvPr>
          <p:cNvSpPr txBox="1"/>
          <p:nvPr/>
        </p:nvSpPr>
        <p:spPr>
          <a:xfrm>
            <a:off x="5823452" y="136910"/>
            <a:ext cx="4572000" cy="523220"/>
          </a:xfrm>
          <a:prstGeom prst="rect">
            <a:avLst/>
          </a:prstGeom>
          <a:noFill/>
        </p:spPr>
        <p:txBody>
          <a:bodyPr wrap="square">
            <a:spAutoFit/>
          </a:bodyPr>
          <a:lstStyle/>
          <a:p>
            <a:pPr>
              <a:defRPr/>
            </a:pPr>
            <a:r>
              <a:rPr lang="he-IL" sz="2800" dirty="0">
                <a:latin typeface="Calibri" panose="020F0502020204030204" pitchFamily="34" charset="0"/>
                <a:cs typeface="Calibri" panose="020F0502020204030204" pitchFamily="34" charset="0"/>
              </a:rPr>
              <a:t>אֵיךְ נַצִיג אֶת הַמִסְפָּר 9?</a:t>
            </a:r>
          </a:p>
        </p:txBody>
      </p:sp>
      <p:sp>
        <p:nvSpPr>
          <p:cNvPr id="77" name="בועית דיבור - בן">
            <a:extLst>
              <a:ext uri="{FF2B5EF4-FFF2-40B4-BE49-F238E27FC236}">
                <a16:creationId xmlns:a16="http://schemas.microsoft.com/office/drawing/2014/main" id="{3DA8722B-7E39-4723-B587-98D3C878FFBE}"/>
              </a:ext>
            </a:extLst>
          </p:cNvPr>
          <p:cNvSpPr/>
          <p:nvPr/>
        </p:nvSpPr>
        <p:spPr>
          <a:xfrm flipH="1">
            <a:off x="7032108" y="1296654"/>
            <a:ext cx="3434449" cy="2562355"/>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324000" tIns="0" rIns="144000" bIns="640800" rtlCol="0" anchor="ctr"/>
          <a:lstStyle/>
          <a:p>
            <a:pPr algn="ctr"/>
            <a:r>
              <a:rPr lang="he-IL" sz="2800" dirty="0">
                <a:solidFill>
                  <a:schemeClr val="bg1"/>
                </a:solidFill>
                <a:latin typeface="Calibri" panose="020F0502020204030204" pitchFamily="34" charset="0"/>
                <a:cs typeface="Calibri" panose="020F0502020204030204" pitchFamily="34" charset="0"/>
              </a:rPr>
              <a:t>9 הוּא מִסְפָּר אִי־זוּגִי.</a:t>
            </a:r>
          </a:p>
          <a:p>
            <a:pPr algn="ctr"/>
            <a:r>
              <a:rPr lang="he-IL" sz="2800" dirty="0">
                <a:solidFill>
                  <a:schemeClr val="bg1"/>
                </a:solidFill>
                <a:latin typeface="Calibri" panose="020F0502020204030204" pitchFamily="34" charset="0"/>
                <a:cs typeface="Calibri" panose="020F0502020204030204" pitchFamily="34" charset="0"/>
              </a:rPr>
              <a:t>יֵש בּוֹ שְתֵי שוּרוֹת שָווֹת שֶסְכוּמָן 8 וְעוֹד 1 בּוֹדֵד.</a:t>
            </a:r>
          </a:p>
        </p:txBody>
      </p:sp>
    </p:spTree>
    <p:extLst>
      <p:ext uri="{BB962C8B-B14F-4D97-AF65-F5344CB8AC3E}">
        <p14:creationId xmlns:p14="http://schemas.microsoft.com/office/powerpoint/2010/main" val="260039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75"/>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74"/>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72"/>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73"/>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8"/>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hidden"/>
                                      </p:to>
                                    </p:set>
                                  </p:childTnLst>
                                </p:cTn>
                              </p:par>
                              <p:par>
                                <p:cTn id="22" presetID="1"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childTnLst>
                                </p:cTn>
                              </p:par>
                              <p:par>
                                <p:cTn id="24" presetID="1" presetClass="exit" presetSubtype="0" fill="hold" nodeType="withEffect">
                                  <p:stCondLst>
                                    <p:cond delay="0"/>
                                  </p:stCondLst>
                                  <p:childTnLst>
                                    <p:set>
                                      <p:cBhvr>
                                        <p:cTn id="25" dur="1" fill="hold">
                                          <p:stCondLst>
                                            <p:cond delay="0"/>
                                          </p:stCondLst>
                                        </p:cTn>
                                        <p:tgtEl>
                                          <p:spTgt spid="65"/>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7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7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69"/>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7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77"/>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bldLst>
      <p:bldP spid="38" grpId="0" animBg="1"/>
      <p:bldP spid="69" grpId="0"/>
      <p:bldP spid="69" grpId="1"/>
      <p:bldP spid="72" grpId="0"/>
      <p:bldP spid="72" grpId="1"/>
      <p:bldP spid="73" grpId="0"/>
      <p:bldP spid="73" grpId="1"/>
      <p:bldP spid="74" grpId="0"/>
      <p:bldP spid="74" grpId="1"/>
      <p:bldP spid="75" grpId="0" animBg="1"/>
      <p:bldP spid="75" grpId="1" animBg="1"/>
      <p:bldP spid="76" grpId="0" animBg="1"/>
      <p:bldP spid="76" grpId="1" animBg="1"/>
      <p:bldP spid="55" grpId="1"/>
      <p:bldP spid="7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קבוצה 90">
            <a:extLst>
              <a:ext uri="{FF2B5EF4-FFF2-40B4-BE49-F238E27FC236}">
                <a16:creationId xmlns:a16="http://schemas.microsoft.com/office/drawing/2014/main" id="{E64206B4-2148-4BA2-9A56-3F0B655A34F4}"/>
              </a:ext>
            </a:extLst>
          </p:cNvPr>
          <p:cNvGrpSpPr/>
          <p:nvPr/>
        </p:nvGrpSpPr>
        <p:grpSpPr>
          <a:xfrm>
            <a:off x="4871865" y="1856650"/>
            <a:ext cx="3040205" cy="1224136"/>
            <a:chOff x="4427984" y="1963308"/>
            <a:chExt cx="3040205" cy="1224136"/>
          </a:xfrm>
        </p:grpSpPr>
        <p:cxnSp>
          <p:nvCxnSpPr>
            <p:cNvPr id="90" name="מחבר ישר 89">
              <a:extLst>
                <a:ext uri="{FF2B5EF4-FFF2-40B4-BE49-F238E27FC236}">
                  <a16:creationId xmlns:a16="http://schemas.microsoft.com/office/drawing/2014/main" id="{654B5439-98F2-4BF0-BDF7-40AFE698FB0D}"/>
                </a:ext>
              </a:extLst>
            </p:cNvPr>
            <p:cNvCxnSpPr>
              <a:cxnSpLocks/>
            </p:cNvCxnSpPr>
            <p:nvPr/>
          </p:nvCxnSpPr>
          <p:spPr>
            <a:xfrm flipV="1">
              <a:off x="4867556" y="2978186"/>
              <a:ext cx="2161059" cy="36004"/>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88" name="מחבר ישר 87">
              <a:extLst>
                <a:ext uri="{FF2B5EF4-FFF2-40B4-BE49-F238E27FC236}">
                  <a16:creationId xmlns:a16="http://schemas.microsoft.com/office/drawing/2014/main" id="{26E2CF62-7B8D-442F-A21D-28B94040B70A}"/>
                </a:ext>
              </a:extLst>
            </p:cNvPr>
            <p:cNvCxnSpPr>
              <a:cxnSpLocks/>
              <a:endCxn id="46" idx="2"/>
            </p:cNvCxnSpPr>
            <p:nvPr/>
          </p:nvCxnSpPr>
          <p:spPr>
            <a:xfrm flipV="1">
              <a:off x="4867557" y="2168860"/>
              <a:ext cx="2161059" cy="36004"/>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77" name="קבוצה 76">
              <a:extLst>
                <a:ext uri="{FF2B5EF4-FFF2-40B4-BE49-F238E27FC236}">
                  <a16:creationId xmlns:a16="http://schemas.microsoft.com/office/drawing/2014/main" id="{2F0B0C6A-18BC-4ACD-ABC9-B8F11BA92EBA}"/>
                </a:ext>
              </a:extLst>
            </p:cNvPr>
            <p:cNvGrpSpPr/>
            <p:nvPr/>
          </p:nvGrpSpPr>
          <p:grpSpPr>
            <a:xfrm>
              <a:off x="4427984" y="1963308"/>
              <a:ext cx="3040205" cy="1224136"/>
              <a:chOff x="4427984" y="1963308"/>
              <a:chExt cx="3040205" cy="1224136"/>
            </a:xfrm>
          </p:grpSpPr>
          <p:grpSp>
            <p:nvGrpSpPr>
              <p:cNvPr id="39" name="קבוצה 38">
                <a:extLst>
                  <a:ext uri="{FF2B5EF4-FFF2-40B4-BE49-F238E27FC236}">
                    <a16:creationId xmlns:a16="http://schemas.microsoft.com/office/drawing/2014/main" id="{7D32F1DA-E871-401A-9964-69AAD476362C}"/>
                  </a:ext>
                </a:extLst>
              </p:cNvPr>
              <p:cNvGrpSpPr/>
              <p:nvPr/>
            </p:nvGrpSpPr>
            <p:grpSpPr>
              <a:xfrm>
                <a:off x="5728300" y="1963308"/>
                <a:ext cx="439573" cy="1224136"/>
                <a:chOff x="4124904" y="620688"/>
                <a:chExt cx="90000" cy="267991"/>
              </a:xfrm>
            </p:grpSpPr>
            <p:sp>
              <p:nvSpPr>
                <p:cNvPr id="40" name="אליפסה 39">
                  <a:extLst>
                    <a:ext uri="{FF2B5EF4-FFF2-40B4-BE49-F238E27FC236}">
                      <a16:creationId xmlns:a16="http://schemas.microsoft.com/office/drawing/2014/main" id="{D3977A71-EAF6-4BE3-BBEC-380E98E9E43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565590B8-AEC4-4FEA-8A2A-F71EBA58B84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35" name="קבוצה 34">
                <a:extLst>
                  <a:ext uri="{FF2B5EF4-FFF2-40B4-BE49-F238E27FC236}">
                    <a16:creationId xmlns:a16="http://schemas.microsoft.com/office/drawing/2014/main" id="{4416DFAB-E19E-4860-AC0F-DC59B2F29628}"/>
                  </a:ext>
                </a:extLst>
              </p:cNvPr>
              <p:cNvGrpSpPr/>
              <p:nvPr/>
            </p:nvGrpSpPr>
            <p:grpSpPr>
              <a:xfrm>
                <a:off x="5078142" y="1963308"/>
                <a:ext cx="439573" cy="1224136"/>
                <a:chOff x="4124904" y="620688"/>
                <a:chExt cx="90000" cy="267991"/>
              </a:xfrm>
            </p:grpSpPr>
            <p:sp>
              <p:nvSpPr>
                <p:cNvPr id="36" name="אליפסה 35">
                  <a:extLst>
                    <a:ext uri="{FF2B5EF4-FFF2-40B4-BE49-F238E27FC236}">
                      <a16:creationId xmlns:a16="http://schemas.microsoft.com/office/drawing/2014/main" id="{34F76750-9BF6-445D-8188-358100767D8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7" name="אליפסה 36">
                  <a:extLst>
                    <a:ext uri="{FF2B5EF4-FFF2-40B4-BE49-F238E27FC236}">
                      <a16:creationId xmlns:a16="http://schemas.microsoft.com/office/drawing/2014/main" id="{4BB37739-2B58-45DB-AEA8-D813136510B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9" name="קבוצה 28">
                <a:extLst>
                  <a:ext uri="{FF2B5EF4-FFF2-40B4-BE49-F238E27FC236}">
                    <a16:creationId xmlns:a16="http://schemas.microsoft.com/office/drawing/2014/main" id="{25AF1A92-01D2-47BA-BCFB-2769CB2998EE}"/>
                  </a:ext>
                </a:extLst>
              </p:cNvPr>
              <p:cNvGrpSpPr/>
              <p:nvPr/>
            </p:nvGrpSpPr>
            <p:grpSpPr>
              <a:xfrm>
                <a:off x="6378458" y="1963308"/>
                <a:ext cx="439573" cy="1224136"/>
                <a:chOff x="4124904" y="620688"/>
                <a:chExt cx="90000" cy="267991"/>
              </a:xfrm>
            </p:grpSpPr>
            <p:sp>
              <p:nvSpPr>
                <p:cNvPr id="30" name="אליפסה 29">
                  <a:extLst>
                    <a:ext uri="{FF2B5EF4-FFF2-40B4-BE49-F238E27FC236}">
                      <a16:creationId xmlns:a16="http://schemas.microsoft.com/office/drawing/2014/main" id="{EC166898-8735-4E42-AE18-BE96E5A583E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1" name="אליפסה 30">
                  <a:extLst>
                    <a:ext uri="{FF2B5EF4-FFF2-40B4-BE49-F238E27FC236}">
                      <a16:creationId xmlns:a16="http://schemas.microsoft.com/office/drawing/2014/main" id="{B9B2BC0B-426F-4474-9CEC-43D53143D884}"/>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6" name="קבוצה 75">
                <a:extLst>
                  <a:ext uri="{FF2B5EF4-FFF2-40B4-BE49-F238E27FC236}">
                    <a16:creationId xmlns:a16="http://schemas.microsoft.com/office/drawing/2014/main" id="{59D28699-2C2E-4A1B-BC71-66725CAA8D60}"/>
                  </a:ext>
                </a:extLst>
              </p:cNvPr>
              <p:cNvGrpSpPr/>
              <p:nvPr/>
            </p:nvGrpSpPr>
            <p:grpSpPr>
              <a:xfrm>
                <a:off x="4427984" y="1963308"/>
                <a:ext cx="439573" cy="1224136"/>
                <a:chOff x="4427984" y="1967896"/>
                <a:chExt cx="439573" cy="1224136"/>
              </a:xfrm>
            </p:grpSpPr>
            <p:sp>
              <p:nvSpPr>
                <p:cNvPr id="43" name="אליפסה 42">
                  <a:extLst>
                    <a:ext uri="{FF2B5EF4-FFF2-40B4-BE49-F238E27FC236}">
                      <a16:creationId xmlns:a16="http://schemas.microsoft.com/office/drawing/2014/main" id="{6B2AC593-B92F-4275-9DE6-839609AF1873}"/>
                    </a:ext>
                  </a:extLst>
                </p:cNvPr>
                <p:cNvSpPr/>
                <p:nvPr/>
              </p:nvSpPr>
              <p:spPr>
                <a:xfrm>
                  <a:off x="4427984" y="1967896"/>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0A0E7CDF-68CC-4EBE-9109-2581FAF0961D}"/>
                    </a:ext>
                  </a:extLst>
                </p:cNvPr>
                <p:cNvSpPr/>
                <p:nvPr/>
              </p:nvSpPr>
              <p:spPr>
                <a:xfrm>
                  <a:off x="4427984" y="2780928"/>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5" name="קבוצה 74">
                <a:extLst>
                  <a:ext uri="{FF2B5EF4-FFF2-40B4-BE49-F238E27FC236}">
                    <a16:creationId xmlns:a16="http://schemas.microsoft.com/office/drawing/2014/main" id="{800BFD70-E95A-4FE3-BA90-259710C67A15}"/>
                  </a:ext>
                </a:extLst>
              </p:cNvPr>
              <p:cNvGrpSpPr/>
              <p:nvPr/>
            </p:nvGrpSpPr>
            <p:grpSpPr>
              <a:xfrm>
                <a:off x="7028616" y="1963308"/>
                <a:ext cx="439573" cy="1224136"/>
                <a:chOff x="7028616" y="1963308"/>
                <a:chExt cx="439573" cy="1224136"/>
              </a:xfrm>
            </p:grpSpPr>
            <p:sp>
              <p:nvSpPr>
                <p:cNvPr id="46" name="אליפסה 45">
                  <a:extLst>
                    <a:ext uri="{FF2B5EF4-FFF2-40B4-BE49-F238E27FC236}">
                      <a16:creationId xmlns:a16="http://schemas.microsoft.com/office/drawing/2014/main" id="{8C32FBF9-49B9-4D68-8209-2BE31AE1CFD1}"/>
                    </a:ext>
                  </a:extLst>
                </p:cNvPr>
                <p:cNvSpPr/>
                <p:nvPr/>
              </p:nvSpPr>
              <p:spPr>
                <a:xfrm>
                  <a:off x="7028616" y="1963308"/>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7" name="אליפסה 46">
                  <a:extLst>
                    <a:ext uri="{FF2B5EF4-FFF2-40B4-BE49-F238E27FC236}">
                      <a16:creationId xmlns:a16="http://schemas.microsoft.com/office/drawing/2014/main" id="{4A49EE70-4FA9-4589-8DB5-A7F7F02AAE96}"/>
                    </a:ext>
                  </a:extLst>
                </p:cNvPr>
                <p:cNvSpPr/>
                <p:nvPr/>
              </p:nvSpPr>
              <p:spPr>
                <a:xfrm>
                  <a:off x="7028616" y="277634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95" name="קבוצה 94">
            <a:extLst>
              <a:ext uri="{FF2B5EF4-FFF2-40B4-BE49-F238E27FC236}">
                <a16:creationId xmlns:a16="http://schemas.microsoft.com/office/drawing/2014/main" id="{5958C917-567A-42FF-A4E8-262C1C365B43}"/>
              </a:ext>
            </a:extLst>
          </p:cNvPr>
          <p:cNvGrpSpPr/>
          <p:nvPr/>
        </p:nvGrpSpPr>
        <p:grpSpPr>
          <a:xfrm>
            <a:off x="2465368" y="4147043"/>
            <a:ext cx="3629811" cy="1224136"/>
            <a:chOff x="941367" y="4147043"/>
            <a:chExt cx="3629811" cy="1224136"/>
          </a:xfrm>
        </p:grpSpPr>
        <p:cxnSp>
          <p:nvCxnSpPr>
            <p:cNvPr id="94" name="מחבר ישר 93">
              <a:extLst>
                <a:ext uri="{FF2B5EF4-FFF2-40B4-BE49-F238E27FC236}">
                  <a16:creationId xmlns:a16="http://schemas.microsoft.com/office/drawing/2014/main" id="{FDF14E01-AB46-4E5E-84F0-AD1E5A643897}"/>
                </a:ext>
              </a:extLst>
            </p:cNvPr>
            <p:cNvCxnSpPr>
              <a:cxnSpLocks/>
            </p:cNvCxnSpPr>
            <p:nvPr/>
          </p:nvCxnSpPr>
          <p:spPr>
            <a:xfrm>
              <a:off x="1356719" y="5165627"/>
              <a:ext cx="2774886"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92" name="מחבר ישר 91">
              <a:extLst>
                <a:ext uri="{FF2B5EF4-FFF2-40B4-BE49-F238E27FC236}">
                  <a16:creationId xmlns:a16="http://schemas.microsoft.com/office/drawing/2014/main" id="{2AA7B8C6-A6EF-44CC-B6F8-93B47834DF6E}"/>
                </a:ext>
              </a:extLst>
            </p:cNvPr>
            <p:cNvCxnSpPr>
              <a:cxnSpLocks/>
              <a:endCxn id="69" idx="2"/>
            </p:cNvCxnSpPr>
            <p:nvPr/>
          </p:nvCxnSpPr>
          <p:spPr>
            <a:xfrm>
              <a:off x="1356719" y="4352595"/>
              <a:ext cx="2774886"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81" name="קבוצה 80">
              <a:extLst>
                <a:ext uri="{FF2B5EF4-FFF2-40B4-BE49-F238E27FC236}">
                  <a16:creationId xmlns:a16="http://schemas.microsoft.com/office/drawing/2014/main" id="{DB22B67D-8085-411C-B9EA-962EC841BDE0}"/>
                </a:ext>
              </a:extLst>
            </p:cNvPr>
            <p:cNvGrpSpPr/>
            <p:nvPr/>
          </p:nvGrpSpPr>
          <p:grpSpPr>
            <a:xfrm>
              <a:off x="941367" y="4147043"/>
              <a:ext cx="3629811" cy="1224136"/>
              <a:chOff x="941367" y="4147043"/>
              <a:chExt cx="3629811" cy="1224136"/>
            </a:xfrm>
          </p:grpSpPr>
          <p:grpSp>
            <p:nvGrpSpPr>
              <p:cNvPr id="62" name="קבוצה 61">
                <a:extLst>
                  <a:ext uri="{FF2B5EF4-FFF2-40B4-BE49-F238E27FC236}">
                    <a16:creationId xmlns:a16="http://schemas.microsoft.com/office/drawing/2014/main" id="{ABAFB984-8C41-4E40-8FB5-0304FDCC7EA1}"/>
                  </a:ext>
                </a:extLst>
              </p:cNvPr>
              <p:cNvGrpSpPr/>
              <p:nvPr/>
            </p:nvGrpSpPr>
            <p:grpSpPr>
              <a:xfrm>
                <a:off x="2855511" y="4147043"/>
                <a:ext cx="439573" cy="1224136"/>
                <a:chOff x="4124904" y="620688"/>
                <a:chExt cx="90000" cy="267991"/>
              </a:xfrm>
            </p:grpSpPr>
            <p:sp>
              <p:nvSpPr>
                <p:cNvPr id="63" name="אליפסה 62">
                  <a:extLst>
                    <a:ext uri="{FF2B5EF4-FFF2-40B4-BE49-F238E27FC236}">
                      <a16:creationId xmlns:a16="http://schemas.microsoft.com/office/drawing/2014/main" id="{9F5818B2-52BF-4871-88E0-A125EBD048A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4" name="אליפסה 63">
                  <a:extLst>
                    <a:ext uri="{FF2B5EF4-FFF2-40B4-BE49-F238E27FC236}">
                      <a16:creationId xmlns:a16="http://schemas.microsoft.com/office/drawing/2014/main" id="{E33735F1-9FBA-498B-BC43-3A3508F78B8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8" name="קבוצה 57">
                <a:extLst>
                  <a:ext uri="{FF2B5EF4-FFF2-40B4-BE49-F238E27FC236}">
                    <a16:creationId xmlns:a16="http://schemas.microsoft.com/office/drawing/2014/main" id="{11F74A11-1C53-4487-8FCF-B68218A83829}"/>
                  </a:ext>
                </a:extLst>
              </p:cNvPr>
              <p:cNvGrpSpPr/>
              <p:nvPr/>
            </p:nvGrpSpPr>
            <p:grpSpPr>
              <a:xfrm>
                <a:off x="2217463" y="4147043"/>
                <a:ext cx="439573" cy="1224136"/>
                <a:chOff x="4124904" y="620688"/>
                <a:chExt cx="90000" cy="267991"/>
              </a:xfrm>
            </p:grpSpPr>
            <p:sp>
              <p:nvSpPr>
                <p:cNvPr id="59" name="אליפסה 58">
                  <a:extLst>
                    <a:ext uri="{FF2B5EF4-FFF2-40B4-BE49-F238E27FC236}">
                      <a16:creationId xmlns:a16="http://schemas.microsoft.com/office/drawing/2014/main" id="{D05CBF8F-C760-4A5B-9A25-9CCCF6504F4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0" name="אליפסה 59">
                  <a:extLst>
                    <a:ext uri="{FF2B5EF4-FFF2-40B4-BE49-F238E27FC236}">
                      <a16:creationId xmlns:a16="http://schemas.microsoft.com/office/drawing/2014/main" id="{0D56DABE-D8AA-4A7C-A573-29A0AC97F61C}"/>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2" name="קבוצה 51">
                <a:extLst>
                  <a:ext uri="{FF2B5EF4-FFF2-40B4-BE49-F238E27FC236}">
                    <a16:creationId xmlns:a16="http://schemas.microsoft.com/office/drawing/2014/main" id="{99443E35-A82E-4D63-8658-218F26EC36AF}"/>
                  </a:ext>
                </a:extLst>
              </p:cNvPr>
              <p:cNvGrpSpPr/>
              <p:nvPr/>
            </p:nvGrpSpPr>
            <p:grpSpPr>
              <a:xfrm>
                <a:off x="3493559" y="4147043"/>
                <a:ext cx="439573" cy="1224136"/>
                <a:chOff x="4124904" y="620688"/>
                <a:chExt cx="90000" cy="267991"/>
              </a:xfrm>
            </p:grpSpPr>
            <p:sp>
              <p:nvSpPr>
                <p:cNvPr id="53" name="אליפסה 52">
                  <a:extLst>
                    <a:ext uri="{FF2B5EF4-FFF2-40B4-BE49-F238E27FC236}">
                      <a16:creationId xmlns:a16="http://schemas.microsoft.com/office/drawing/2014/main" id="{F7CABE41-8D6E-4C82-BFC4-970E009E5A6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4" name="אליפסה 53">
                  <a:extLst>
                    <a:ext uri="{FF2B5EF4-FFF2-40B4-BE49-F238E27FC236}">
                      <a16:creationId xmlns:a16="http://schemas.microsoft.com/office/drawing/2014/main" id="{0A8D670E-1C0B-4DBB-B195-DB8416658BB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9" name="קבוצה 78">
                <a:extLst>
                  <a:ext uri="{FF2B5EF4-FFF2-40B4-BE49-F238E27FC236}">
                    <a16:creationId xmlns:a16="http://schemas.microsoft.com/office/drawing/2014/main" id="{D4A1C537-99D0-4B1B-9BC2-0FDB2B49EDCD}"/>
                  </a:ext>
                </a:extLst>
              </p:cNvPr>
              <p:cNvGrpSpPr/>
              <p:nvPr/>
            </p:nvGrpSpPr>
            <p:grpSpPr>
              <a:xfrm>
                <a:off x="1579415" y="4147043"/>
                <a:ext cx="439573" cy="1224136"/>
                <a:chOff x="1530973" y="4153668"/>
                <a:chExt cx="439573" cy="1224136"/>
              </a:xfrm>
            </p:grpSpPr>
            <p:sp>
              <p:nvSpPr>
                <p:cNvPr id="66" name="אליפסה 65">
                  <a:extLst>
                    <a:ext uri="{FF2B5EF4-FFF2-40B4-BE49-F238E27FC236}">
                      <a16:creationId xmlns:a16="http://schemas.microsoft.com/office/drawing/2014/main" id="{F83FE3A0-C78E-4AA5-887F-7FA8F8B0F4B0}"/>
                    </a:ext>
                  </a:extLst>
                </p:cNvPr>
                <p:cNvSpPr/>
                <p:nvPr/>
              </p:nvSpPr>
              <p:spPr>
                <a:xfrm>
                  <a:off x="1530973" y="4153668"/>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7" name="אליפסה 66">
                  <a:extLst>
                    <a:ext uri="{FF2B5EF4-FFF2-40B4-BE49-F238E27FC236}">
                      <a16:creationId xmlns:a16="http://schemas.microsoft.com/office/drawing/2014/main" id="{2C892D5F-A362-440A-8EBF-9AE7A8A598DF}"/>
                    </a:ext>
                  </a:extLst>
                </p:cNvPr>
                <p:cNvSpPr/>
                <p:nvPr/>
              </p:nvSpPr>
              <p:spPr>
                <a:xfrm>
                  <a:off x="1530973" y="496670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8" name="קבוצה 77">
                <a:extLst>
                  <a:ext uri="{FF2B5EF4-FFF2-40B4-BE49-F238E27FC236}">
                    <a16:creationId xmlns:a16="http://schemas.microsoft.com/office/drawing/2014/main" id="{19E74E45-B875-44F1-B086-A10EB5AB949E}"/>
                  </a:ext>
                </a:extLst>
              </p:cNvPr>
              <p:cNvGrpSpPr/>
              <p:nvPr/>
            </p:nvGrpSpPr>
            <p:grpSpPr>
              <a:xfrm>
                <a:off x="4131605" y="4147043"/>
                <a:ext cx="439573" cy="1224136"/>
                <a:chOff x="4131605" y="4149080"/>
                <a:chExt cx="439573" cy="1224136"/>
              </a:xfrm>
            </p:grpSpPr>
            <p:sp>
              <p:nvSpPr>
                <p:cNvPr id="69" name="אליפסה 68">
                  <a:extLst>
                    <a:ext uri="{FF2B5EF4-FFF2-40B4-BE49-F238E27FC236}">
                      <a16:creationId xmlns:a16="http://schemas.microsoft.com/office/drawing/2014/main" id="{B12C701D-B1F3-49C8-B0CD-435F76FB48C7}"/>
                    </a:ext>
                  </a:extLst>
                </p:cNvPr>
                <p:cNvSpPr/>
                <p:nvPr/>
              </p:nvSpPr>
              <p:spPr>
                <a:xfrm>
                  <a:off x="4131605" y="414908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0" name="אליפסה 69">
                  <a:extLst>
                    <a:ext uri="{FF2B5EF4-FFF2-40B4-BE49-F238E27FC236}">
                      <a16:creationId xmlns:a16="http://schemas.microsoft.com/office/drawing/2014/main" id="{4FD55EDE-9748-422A-9774-2BCEB744B4B6}"/>
                    </a:ext>
                  </a:extLst>
                </p:cNvPr>
                <p:cNvSpPr/>
                <p:nvPr/>
              </p:nvSpPr>
              <p:spPr>
                <a:xfrm>
                  <a:off x="4131605" y="4962112"/>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80" name="קבוצה 79">
                <a:extLst>
                  <a:ext uri="{FF2B5EF4-FFF2-40B4-BE49-F238E27FC236}">
                    <a16:creationId xmlns:a16="http://schemas.microsoft.com/office/drawing/2014/main" id="{FEABDD46-2667-4246-A0E9-369C9AC5DBB8}"/>
                  </a:ext>
                </a:extLst>
              </p:cNvPr>
              <p:cNvGrpSpPr/>
              <p:nvPr/>
            </p:nvGrpSpPr>
            <p:grpSpPr>
              <a:xfrm>
                <a:off x="941367" y="4147043"/>
                <a:ext cx="439573" cy="1224136"/>
                <a:chOff x="941367" y="4149080"/>
                <a:chExt cx="439573" cy="1224136"/>
              </a:xfrm>
            </p:grpSpPr>
            <p:sp>
              <p:nvSpPr>
                <p:cNvPr id="72" name="אליפסה 71">
                  <a:extLst>
                    <a:ext uri="{FF2B5EF4-FFF2-40B4-BE49-F238E27FC236}">
                      <a16:creationId xmlns:a16="http://schemas.microsoft.com/office/drawing/2014/main" id="{92915B17-82F9-401F-AC6B-9F390A66380C}"/>
                    </a:ext>
                  </a:extLst>
                </p:cNvPr>
                <p:cNvSpPr/>
                <p:nvPr/>
              </p:nvSpPr>
              <p:spPr>
                <a:xfrm>
                  <a:off x="941367" y="414908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3" name="אליפסה 72">
                  <a:extLst>
                    <a:ext uri="{FF2B5EF4-FFF2-40B4-BE49-F238E27FC236}">
                      <a16:creationId xmlns:a16="http://schemas.microsoft.com/office/drawing/2014/main" id="{E2526EC9-7601-4CEF-8829-6A133FBFA5AC}"/>
                    </a:ext>
                  </a:extLst>
                </p:cNvPr>
                <p:cNvSpPr/>
                <p:nvPr/>
              </p:nvSpPr>
              <p:spPr>
                <a:xfrm>
                  <a:off x="941367" y="4962112"/>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83" name="לחצו עלי">
            <a:extLst>
              <a:ext uri="{FF2B5EF4-FFF2-40B4-BE49-F238E27FC236}">
                <a16:creationId xmlns:a16="http://schemas.microsoft.com/office/drawing/2014/main" id="{DE86C502-83E4-490B-BD69-26BCE0607178}"/>
              </a:ext>
            </a:extLst>
          </p:cNvPr>
          <p:cNvSpPr/>
          <p:nvPr/>
        </p:nvSpPr>
        <p:spPr>
          <a:xfrm>
            <a:off x="6558273" y="531143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הַתַרְגִילִים. </a:t>
            </a:r>
            <a:endParaRPr lang="en-IL" sz="2800" dirty="0"/>
          </a:p>
        </p:txBody>
      </p:sp>
      <p:sp>
        <p:nvSpPr>
          <p:cNvPr id="84" name="תיבת טקסט 83">
            <a:extLst>
              <a:ext uri="{FF2B5EF4-FFF2-40B4-BE49-F238E27FC236}">
                <a16:creationId xmlns:a16="http://schemas.microsoft.com/office/drawing/2014/main" id="{0C12A269-0FF9-4C75-9FDF-C054168B9260}"/>
              </a:ext>
            </a:extLst>
          </p:cNvPr>
          <p:cNvSpPr txBox="1"/>
          <p:nvPr/>
        </p:nvSpPr>
        <p:spPr>
          <a:xfrm>
            <a:off x="2465367" y="3004439"/>
            <a:ext cx="1091966" cy="523220"/>
          </a:xfrm>
          <a:prstGeom prst="rect">
            <a:avLst/>
          </a:prstGeom>
          <a:noFill/>
        </p:spPr>
        <p:txBody>
          <a:bodyPr wrap="none" rtlCol="1">
            <a:spAutoFit/>
          </a:bodyPr>
          <a:lstStyle/>
          <a:p>
            <a:r>
              <a:rPr lang="en-US" sz="2800" dirty="0"/>
              <a:t>3+3=6</a:t>
            </a:r>
            <a:endParaRPr lang="he-IL" sz="2800" dirty="0"/>
          </a:p>
        </p:txBody>
      </p:sp>
      <p:grpSp>
        <p:nvGrpSpPr>
          <p:cNvPr id="87" name="קבוצה 86">
            <a:extLst>
              <a:ext uri="{FF2B5EF4-FFF2-40B4-BE49-F238E27FC236}">
                <a16:creationId xmlns:a16="http://schemas.microsoft.com/office/drawing/2014/main" id="{1FDF5D87-322A-4AD8-84BB-0BB0D8E9FFC7}"/>
              </a:ext>
            </a:extLst>
          </p:cNvPr>
          <p:cNvGrpSpPr/>
          <p:nvPr/>
        </p:nvGrpSpPr>
        <p:grpSpPr>
          <a:xfrm>
            <a:off x="2063552" y="1628800"/>
            <a:ext cx="1872209" cy="1224136"/>
            <a:chOff x="539551" y="1628800"/>
            <a:chExt cx="1872209" cy="1224136"/>
          </a:xfrm>
        </p:grpSpPr>
        <p:cxnSp>
          <p:nvCxnSpPr>
            <p:cNvPr id="86" name="מחבר ישר 85">
              <a:extLst>
                <a:ext uri="{FF2B5EF4-FFF2-40B4-BE49-F238E27FC236}">
                  <a16:creationId xmlns:a16="http://schemas.microsoft.com/office/drawing/2014/main" id="{38F35416-F0AE-41F1-A4A0-44799B203ADA}"/>
                </a:ext>
              </a:extLst>
            </p:cNvPr>
            <p:cNvCxnSpPr>
              <a:cxnSpLocks/>
            </p:cNvCxnSpPr>
            <p:nvPr/>
          </p:nvCxnSpPr>
          <p:spPr>
            <a:xfrm>
              <a:off x="931215" y="2636912"/>
              <a:ext cx="1212850"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6" name="קבוצה 15">
              <a:extLst>
                <a:ext uri="{FF2B5EF4-FFF2-40B4-BE49-F238E27FC236}">
                  <a16:creationId xmlns:a16="http://schemas.microsoft.com/office/drawing/2014/main" id="{7606F274-00D8-47B1-A1BA-B28E06DA0B82}"/>
                </a:ext>
              </a:extLst>
            </p:cNvPr>
            <p:cNvGrpSpPr/>
            <p:nvPr/>
          </p:nvGrpSpPr>
          <p:grpSpPr>
            <a:xfrm>
              <a:off x="539551" y="1628800"/>
              <a:ext cx="1572890" cy="1224136"/>
              <a:chOff x="4124904" y="620688"/>
              <a:chExt cx="322040" cy="267991"/>
            </a:xfrm>
          </p:grpSpPr>
          <p:cxnSp>
            <p:nvCxnSpPr>
              <p:cNvPr id="17" name="מחבר ישר 16">
                <a:extLst>
                  <a:ext uri="{FF2B5EF4-FFF2-40B4-BE49-F238E27FC236}">
                    <a16:creationId xmlns:a16="http://schemas.microsoft.com/office/drawing/2014/main" id="{4356901A-26F4-47DB-BD92-4CCC9A1D873E}"/>
                  </a:ext>
                </a:extLst>
              </p:cNvPr>
              <p:cNvCxnSpPr>
                <a:cxnSpLocks/>
              </p:cNvCxnSpPr>
              <p:nvPr/>
            </p:nvCxnSpPr>
            <p:spPr>
              <a:xfrm>
                <a:off x="4198620" y="667981"/>
                <a:ext cx="248324"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8" name="קבוצה 17">
                <a:extLst>
                  <a:ext uri="{FF2B5EF4-FFF2-40B4-BE49-F238E27FC236}">
                    <a16:creationId xmlns:a16="http://schemas.microsoft.com/office/drawing/2014/main" id="{3A63C02C-9420-45BC-8965-2095127C0629}"/>
                  </a:ext>
                </a:extLst>
              </p:cNvPr>
              <p:cNvGrpSpPr/>
              <p:nvPr/>
            </p:nvGrpSpPr>
            <p:grpSpPr>
              <a:xfrm>
                <a:off x="4124904" y="620688"/>
                <a:ext cx="90000" cy="267991"/>
                <a:chOff x="4124904" y="620688"/>
                <a:chExt cx="90000" cy="267991"/>
              </a:xfrm>
            </p:grpSpPr>
            <p:sp>
              <p:nvSpPr>
                <p:cNvPr id="19" name="אליפסה 18">
                  <a:extLst>
                    <a:ext uri="{FF2B5EF4-FFF2-40B4-BE49-F238E27FC236}">
                      <a16:creationId xmlns:a16="http://schemas.microsoft.com/office/drawing/2014/main" id="{086A6E42-793B-4F23-98AF-8CC6E90E402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18AFF85D-F368-4019-B993-5E885E5CA7D2}"/>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8" name="קבוצה 7">
              <a:extLst>
                <a:ext uri="{FF2B5EF4-FFF2-40B4-BE49-F238E27FC236}">
                  <a16:creationId xmlns:a16="http://schemas.microsoft.com/office/drawing/2014/main" id="{66F33BC8-DC78-47F1-B509-38F7231ABFA8}"/>
                </a:ext>
              </a:extLst>
            </p:cNvPr>
            <p:cNvGrpSpPr/>
            <p:nvPr/>
          </p:nvGrpSpPr>
          <p:grpSpPr>
            <a:xfrm>
              <a:off x="1972187" y="1628800"/>
              <a:ext cx="439573" cy="1224136"/>
              <a:chOff x="4124904" y="620688"/>
              <a:chExt cx="90000" cy="267991"/>
            </a:xfrm>
          </p:grpSpPr>
          <p:sp>
            <p:nvSpPr>
              <p:cNvPr id="9" name="אליפסה 8">
                <a:extLst>
                  <a:ext uri="{FF2B5EF4-FFF2-40B4-BE49-F238E27FC236}">
                    <a16:creationId xmlns:a16="http://schemas.microsoft.com/office/drawing/2014/main" id="{E6E56C10-7395-4E96-B976-A0A8538DD1D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 name="אליפסה 9">
                <a:extLst>
                  <a:ext uri="{FF2B5EF4-FFF2-40B4-BE49-F238E27FC236}">
                    <a16:creationId xmlns:a16="http://schemas.microsoft.com/office/drawing/2014/main" id="{0425C609-E741-4480-AC8B-5205EB452A2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2" name="קבוצה 21">
              <a:extLst>
                <a:ext uri="{FF2B5EF4-FFF2-40B4-BE49-F238E27FC236}">
                  <a16:creationId xmlns:a16="http://schemas.microsoft.com/office/drawing/2014/main" id="{9F79F935-B062-4D70-A32F-88806B2192FA}"/>
                </a:ext>
              </a:extLst>
            </p:cNvPr>
            <p:cNvGrpSpPr/>
            <p:nvPr/>
          </p:nvGrpSpPr>
          <p:grpSpPr>
            <a:xfrm>
              <a:off x="1255868" y="1628800"/>
              <a:ext cx="439573" cy="1224136"/>
              <a:chOff x="4124904" y="620688"/>
              <a:chExt cx="90000" cy="267991"/>
            </a:xfrm>
          </p:grpSpPr>
          <p:sp>
            <p:nvSpPr>
              <p:cNvPr id="23" name="אליפסה 22">
                <a:extLst>
                  <a:ext uri="{FF2B5EF4-FFF2-40B4-BE49-F238E27FC236}">
                    <a16:creationId xmlns:a16="http://schemas.microsoft.com/office/drawing/2014/main" id="{D7BD3BCD-24F7-4B95-A160-40ED39E2D612}"/>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4" name="אליפסה 23">
                <a:extLst>
                  <a:ext uri="{FF2B5EF4-FFF2-40B4-BE49-F238E27FC236}">
                    <a16:creationId xmlns:a16="http://schemas.microsoft.com/office/drawing/2014/main" id="{EC7BC81C-E808-4D4F-8984-B6CF7FD340F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96" name="תיבת טקסט 95">
            <a:extLst>
              <a:ext uri="{FF2B5EF4-FFF2-40B4-BE49-F238E27FC236}">
                <a16:creationId xmlns:a16="http://schemas.microsoft.com/office/drawing/2014/main" id="{39A95189-CFF3-4DDA-88A9-149BC57EE2F0}"/>
              </a:ext>
            </a:extLst>
          </p:cNvPr>
          <p:cNvSpPr txBox="1"/>
          <p:nvPr/>
        </p:nvSpPr>
        <p:spPr>
          <a:xfrm>
            <a:off x="5663953" y="3052113"/>
            <a:ext cx="1274709" cy="523220"/>
          </a:xfrm>
          <a:prstGeom prst="rect">
            <a:avLst/>
          </a:prstGeom>
          <a:noFill/>
        </p:spPr>
        <p:txBody>
          <a:bodyPr wrap="none" rtlCol="1">
            <a:spAutoFit/>
          </a:bodyPr>
          <a:lstStyle/>
          <a:p>
            <a:r>
              <a:rPr lang="en-US" sz="2800" dirty="0"/>
              <a:t>5+5=10</a:t>
            </a:r>
            <a:endParaRPr lang="he-IL" sz="2800" dirty="0"/>
          </a:p>
        </p:txBody>
      </p:sp>
      <p:sp>
        <p:nvSpPr>
          <p:cNvPr id="97" name="תיבת טקסט 96">
            <a:extLst>
              <a:ext uri="{FF2B5EF4-FFF2-40B4-BE49-F238E27FC236}">
                <a16:creationId xmlns:a16="http://schemas.microsoft.com/office/drawing/2014/main" id="{F5744E38-3ECE-4A16-BE88-FF7BF8A82605}"/>
              </a:ext>
            </a:extLst>
          </p:cNvPr>
          <p:cNvSpPr txBox="1"/>
          <p:nvPr/>
        </p:nvSpPr>
        <p:spPr>
          <a:xfrm>
            <a:off x="3557334" y="5329034"/>
            <a:ext cx="1274709" cy="523220"/>
          </a:xfrm>
          <a:prstGeom prst="rect">
            <a:avLst/>
          </a:prstGeom>
          <a:noFill/>
        </p:spPr>
        <p:txBody>
          <a:bodyPr wrap="none" rtlCol="1">
            <a:spAutoFit/>
          </a:bodyPr>
          <a:lstStyle/>
          <a:p>
            <a:r>
              <a:rPr lang="en-US" sz="2800" dirty="0"/>
              <a:t>6+6=12</a:t>
            </a:r>
            <a:endParaRPr lang="he-IL" sz="2800" dirty="0"/>
          </a:p>
        </p:txBody>
      </p:sp>
      <p:sp>
        <p:nvSpPr>
          <p:cNvPr id="108" name="TextBox 1023">
            <a:extLst>
              <a:ext uri="{FF2B5EF4-FFF2-40B4-BE49-F238E27FC236}">
                <a16:creationId xmlns:a16="http://schemas.microsoft.com/office/drawing/2014/main" id="{A6D70AC4-D591-456E-9FA8-B9BAE7A0AB6C}"/>
              </a:ext>
            </a:extLst>
          </p:cNvPr>
          <p:cNvSpPr txBox="1"/>
          <p:nvPr/>
        </p:nvSpPr>
        <p:spPr>
          <a:xfrm>
            <a:off x="1399375" y="103560"/>
            <a:ext cx="9146509"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קְבוּצוֹת שֶל עִגוּלִים הַמְסֻדָרוֹת בִּשְתֵי שוּרוֹת שָווֹת. </a:t>
            </a:r>
          </a:p>
          <a:p>
            <a:r>
              <a:rPr lang="he-IL" sz="2800" dirty="0">
                <a:latin typeface="Calibri" panose="020F0502020204030204" pitchFamily="34" charset="0"/>
                <a:cs typeface="Calibri" panose="020F0502020204030204" pitchFamily="34" charset="0"/>
              </a:rPr>
              <a:t>הַתְאִימוּ לְכָל קְבוּצָה תַרְגִיל עִם מְחֻבָּרִים שָוִים.</a:t>
            </a:r>
          </a:p>
          <a:p>
            <a:endParaRPr lang="he-IL" sz="2800" dirty="0">
              <a:latin typeface="Calibri" panose="020F0502020204030204" pitchFamily="34" charset="0"/>
              <a:cs typeface="Calibri" panose="020F0502020204030204" pitchFamily="34" charset="0"/>
            </a:endParaRPr>
          </a:p>
        </p:txBody>
      </p:sp>
      <p:pic>
        <p:nvPicPr>
          <p:cNvPr id="74" name="תמונה 73" descr="תמונה שמכילה כובע, חולצה, שלט&#10;&#10;התיאור נוצר באופן אוטומטי">
            <a:extLst>
              <a:ext uri="{FF2B5EF4-FFF2-40B4-BE49-F238E27FC236}">
                <a16:creationId xmlns:a16="http://schemas.microsoft.com/office/drawing/2014/main" id="{200E4EDF-D32B-4AEC-8003-5A87DBB198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329708" y="4611440"/>
            <a:ext cx="2266459" cy="2143000"/>
          </a:xfrm>
          <a:prstGeom prst="rect">
            <a:avLst/>
          </a:prstGeom>
        </p:spPr>
      </p:pic>
      <p:sp>
        <p:nvSpPr>
          <p:cNvPr id="82" name="בועית דיבור - בת">
            <a:extLst>
              <a:ext uri="{FF2B5EF4-FFF2-40B4-BE49-F238E27FC236}">
                <a16:creationId xmlns:a16="http://schemas.microsoft.com/office/drawing/2014/main" id="{981A5792-A417-47ED-91A8-BE73185A4642}"/>
              </a:ext>
            </a:extLst>
          </p:cNvPr>
          <p:cNvSpPr/>
          <p:nvPr/>
        </p:nvSpPr>
        <p:spPr>
          <a:xfrm flipH="1">
            <a:off x="8350321" y="2449796"/>
            <a:ext cx="2504382" cy="225107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חִבַּרְנוּ מְחֻבָּרִים זֵהִים, וְהַסְכוּם הוּא מִסְפָּר זוּגִי.</a:t>
            </a:r>
          </a:p>
        </p:txBody>
      </p:sp>
    </p:spTree>
    <p:extLst>
      <p:ext uri="{BB962C8B-B14F-4D97-AF65-F5344CB8AC3E}">
        <p14:creationId xmlns:p14="http://schemas.microsoft.com/office/powerpoint/2010/main" val="32928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84"/>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96"/>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83"/>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8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9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7"/>
                                        </p:tgtEl>
                                        <p:attrNameLst>
                                          <p:attrName>style.visibility</p:attrName>
                                        </p:attrNameLst>
                                      </p:cBhvr>
                                      <p:to>
                                        <p:strVal val="visible"/>
                                      </p:to>
                                    </p:set>
                                  </p:childTnLst>
                                </p:cTn>
                              </p:par>
                            </p:childTnLst>
                          </p:cTn>
                        </p:par>
                        <p:par>
                          <p:cTn id="22" fill="hold">
                            <p:stCondLst>
                              <p:cond delay="0"/>
                            </p:stCondLst>
                            <p:childTnLst>
                              <p:par>
                                <p:cTn id="23" presetID="1" presetClass="exit" presetSubtype="0" fill="hold" grpId="0" nodeType="afterEffect">
                                  <p:stCondLst>
                                    <p:cond delay="0"/>
                                  </p:stCondLst>
                                  <p:childTnLst>
                                    <p:set>
                                      <p:cBhvr>
                                        <p:cTn id="24" dur="1" fill="hold">
                                          <p:stCondLst>
                                            <p:cond delay="0"/>
                                          </p:stCondLst>
                                        </p:cTn>
                                        <p:tgtEl>
                                          <p:spTgt spid="108"/>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nodeType="afterEffect">
                                  <p:stCondLst>
                                    <p:cond delay="750"/>
                                  </p:stCondLst>
                                  <p:childTnLst>
                                    <p:set>
                                      <p:cBhvr>
                                        <p:cTn id="27" dur="1" fill="hold">
                                          <p:stCondLst>
                                            <p:cond delay="499"/>
                                          </p:stCondLst>
                                        </p:cTn>
                                        <p:tgtEl>
                                          <p:spTgt spid="74"/>
                                        </p:tgtEl>
                                        <p:attrNameLst>
                                          <p:attrName>style.visibility</p:attrName>
                                        </p:attrNameLst>
                                      </p:cBhvr>
                                      <p:to>
                                        <p:strVal val="visible"/>
                                      </p:to>
                                    </p:set>
                                  </p:childTnLst>
                                </p:cTn>
                              </p:par>
                            </p:childTnLst>
                          </p:cTn>
                        </p:par>
                        <p:par>
                          <p:cTn id="28" fill="hold">
                            <p:stCondLst>
                              <p:cond delay="1250"/>
                            </p:stCondLst>
                            <p:childTnLst>
                              <p:par>
                                <p:cTn id="29" presetID="1" presetClass="entr" presetSubtype="0" fill="hold" grpId="0" nodeType="afterEffect">
                                  <p:stCondLst>
                                    <p:cond delay="500"/>
                                  </p:stCondLst>
                                  <p:childTnLst>
                                    <p:set>
                                      <p:cBhvr>
                                        <p:cTn id="30" dur="1" fill="hold">
                                          <p:stCondLst>
                                            <p:cond delay="249"/>
                                          </p:stCondLst>
                                        </p:cTn>
                                        <p:tgtEl>
                                          <p:spTgt spid="82"/>
                                        </p:tgtEl>
                                        <p:attrNameLst>
                                          <p:attrName>style.visibility</p:attrName>
                                        </p:attrNameLst>
                                      </p:cBhvr>
                                      <p:to>
                                        <p:strVal val="visible"/>
                                      </p:to>
                                    </p:set>
                                  </p:childTnLst>
                                </p:cTn>
                              </p:par>
                            </p:childTnLst>
                          </p:cTn>
                        </p:par>
                      </p:childTnLst>
                    </p:cTn>
                  </p:par>
                </p:childTnLst>
              </p:cTn>
              <p:nextCondLst>
                <p:cond evt="onClick" delay="0">
                  <p:tgtEl>
                    <p:spTgt spid="83"/>
                  </p:tgtEl>
                </p:cond>
              </p:nextCondLst>
            </p:seq>
          </p:childTnLst>
        </p:cTn>
      </p:par>
    </p:tnLst>
    <p:bldLst>
      <p:bldP spid="83" grpId="0" animBg="1"/>
      <p:bldP spid="84" grpId="0"/>
      <p:bldP spid="84" grpId="1"/>
      <p:bldP spid="96" grpId="0"/>
      <p:bldP spid="96" grpId="1"/>
      <p:bldP spid="97" grpId="0"/>
      <p:bldP spid="97" grpId="1"/>
      <p:bldP spid="108" grpId="0"/>
      <p:bldP spid="8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קבוצה 90">
            <a:extLst>
              <a:ext uri="{FF2B5EF4-FFF2-40B4-BE49-F238E27FC236}">
                <a16:creationId xmlns:a16="http://schemas.microsoft.com/office/drawing/2014/main" id="{E64206B4-2148-4BA2-9A56-3F0B655A34F4}"/>
              </a:ext>
            </a:extLst>
          </p:cNvPr>
          <p:cNvGrpSpPr/>
          <p:nvPr/>
        </p:nvGrpSpPr>
        <p:grpSpPr>
          <a:xfrm>
            <a:off x="4689989" y="2953702"/>
            <a:ext cx="3040205" cy="1224136"/>
            <a:chOff x="4427984" y="1963308"/>
            <a:chExt cx="3040205" cy="1224136"/>
          </a:xfrm>
        </p:grpSpPr>
        <p:cxnSp>
          <p:nvCxnSpPr>
            <p:cNvPr id="90" name="מחבר ישר 89">
              <a:extLst>
                <a:ext uri="{FF2B5EF4-FFF2-40B4-BE49-F238E27FC236}">
                  <a16:creationId xmlns:a16="http://schemas.microsoft.com/office/drawing/2014/main" id="{654B5439-98F2-4BF0-BDF7-40AFE698FB0D}"/>
                </a:ext>
              </a:extLst>
            </p:cNvPr>
            <p:cNvCxnSpPr>
              <a:cxnSpLocks/>
            </p:cNvCxnSpPr>
            <p:nvPr/>
          </p:nvCxnSpPr>
          <p:spPr>
            <a:xfrm flipV="1">
              <a:off x="4867556" y="2978186"/>
              <a:ext cx="2161059" cy="36004"/>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88" name="מחבר ישר 87">
              <a:extLst>
                <a:ext uri="{FF2B5EF4-FFF2-40B4-BE49-F238E27FC236}">
                  <a16:creationId xmlns:a16="http://schemas.microsoft.com/office/drawing/2014/main" id="{26E2CF62-7B8D-442F-A21D-28B94040B70A}"/>
                </a:ext>
              </a:extLst>
            </p:cNvPr>
            <p:cNvCxnSpPr>
              <a:cxnSpLocks/>
              <a:endCxn id="46" idx="2"/>
            </p:cNvCxnSpPr>
            <p:nvPr/>
          </p:nvCxnSpPr>
          <p:spPr>
            <a:xfrm flipV="1">
              <a:off x="4867557" y="2168860"/>
              <a:ext cx="2161059" cy="36004"/>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77" name="קבוצה 76">
              <a:extLst>
                <a:ext uri="{FF2B5EF4-FFF2-40B4-BE49-F238E27FC236}">
                  <a16:creationId xmlns:a16="http://schemas.microsoft.com/office/drawing/2014/main" id="{2F0B0C6A-18BC-4ACD-ABC9-B8F11BA92EBA}"/>
                </a:ext>
              </a:extLst>
            </p:cNvPr>
            <p:cNvGrpSpPr/>
            <p:nvPr/>
          </p:nvGrpSpPr>
          <p:grpSpPr>
            <a:xfrm>
              <a:off x="4427984" y="1963308"/>
              <a:ext cx="3040205" cy="1224136"/>
              <a:chOff x="4427984" y="1963308"/>
              <a:chExt cx="3040205" cy="1224136"/>
            </a:xfrm>
          </p:grpSpPr>
          <p:grpSp>
            <p:nvGrpSpPr>
              <p:cNvPr id="39" name="קבוצה 38">
                <a:extLst>
                  <a:ext uri="{FF2B5EF4-FFF2-40B4-BE49-F238E27FC236}">
                    <a16:creationId xmlns:a16="http://schemas.microsoft.com/office/drawing/2014/main" id="{7D32F1DA-E871-401A-9964-69AAD476362C}"/>
                  </a:ext>
                </a:extLst>
              </p:cNvPr>
              <p:cNvGrpSpPr/>
              <p:nvPr/>
            </p:nvGrpSpPr>
            <p:grpSpPr>
              <a:xfrm>
                <a:off x="5728300" y="1963308"/>
                <a:ext cx="439573" cy="1224136"/>
                <a:chOff x="4124904" y="620688"/>
                <a:chExt cx="90000" cy="267991"/>
              </a:xfrm>
            </p:grpSpPr>
            <p:sp>
              <p:nvSpPr>
                <p:cNvPr id="40" name="אליפסה 39">
                  <a:extLst>
                    <a:ext uri="{FF2B5EF4-FFF2-40B4-BE49-F238E27FC236}">
                      <a16:creationId xmlns:a16="http://schemas.microsoft.com/office/drawing/2014/main" id="{D3977A71-EAF6-4BE3-BBEC-380E98E9E43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565590B8-AEC4-4FEA-8A2A-F71EBA58B84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35" name="קבוצה 34">
                <a:extLst>
                  <a:ext uri="{FF2B5EF4-FFF2-40B4-BE49-F238E27FC236}">
                    <a16:creationId xmlns:a16="http://schemas.microsoft.com/office/drawing/2014/main" id="{4416DFAB-E19E-4860-AC0F-DC59B2F29628}"/>
                  </a:ext>
                </a:extLst>
              </p:cNvPr>
              <p:cNvGrpSpPr/>
              <p:nvPr/>
            </p:nvGrpSpPr>
            <p:grpSpPr>
              <a:xfrm>
                <a:off x="5078142" y="1963308"/>
                <a:ext cx="439573" cy="1224136"/>
                <a:chOff x="4124904" y="620688"/>
                <a:chExt cx="90000" cy="267991"/>
              </a:xfrm>
            </p:grpSpPr>
            <p:sp>
              <p:nvSpPr>
                <p:cNvPr id="36" name="אליפסה 35">
                  <a:extLst>
                    <a:ext uri="{FF2B5EF4-FFF2-40B4-BE49-F238E27FC236}">
                      <a16:creationId xmlns:a16="http://schemas.microsoft.com/office/drawing/2014/main" id="{34F76750-9BF6-445D-8188-358100767D8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7" name="אליפסה 36">
                  <a:extLst>
                    <a:ext uri="{FF2B5EF4-FFF2-40B4-BE49-F238E27FC236}">
                      <a16:creationId xmlns:a16="http://schemas.microsoft.com/office/drawing/2014/main" id="{4BB37739-2B58-45DB-AEA8-D813136510B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9" name="קבוצה 28">
                <a:extLst>
                  <a:ext uri="{FF2B5EF4-FFF2-40B4-BE49-F238E27FC236}">
                    <a16:creationId xmlns:a16="http://schemas.microsoft.com/office/drawing/2014/main" id="{25AF1A92-01D2-47BA-BCFB-2769CB2998EE}"/>
                  </a:ext>
                </a:extLst>
              </p:cNvPr>
              <p:cNvGrpSpPr/>
              <p:nvPr/>
            </p:nvGrpSpPr>
            <p:grpSpPr>
              <a:xfrm>
                <a:off x="6378458" y="1963308"/>
                <a:ext cx="439573" cy="1224136"/>
                <a:chOff x="4124904" y="620688"/>
                <a:chExt cx="90000" cy="267991"/>
              </a:xfrm>
            </p:grpSpPr>
            <p:sp>
              <p:nvSpPr>
                <p:cNvPr id="30" name="אליפסה 29">
                  <a:extLst>
                    <a:ext uri="{FF2B5EF4-FFF2-40B4-BE49-F238E27FC236}">
                      <a16:creationId xmlns:a16="http://schemas.microsoft.com/office/drawing/2014/main" id="{EC166898-8735-4E42-AE18-BE96E5A583E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1" name="אליפסה 30">
                  <a:extLst>
                    <a:ext uri="{FF2B5EF4-FFF2-40B4-BE49-F238E27FC236}">
                      <a16:creationId xmlns:a16="http://schemas.microsoft.com/office/drawing/2014/main" id="{B9B2BC0B-426F-4474-9CEC-43D53143D884}"/>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6" name="קבוצה 75">
                <a:extLst>
                  <a:ext uri="{FF2B5EF4-FFF2-40B4-BE49-F238E27FC236}">
                    <a16:creationId xmlns:a16="http://schemas.microsoft.com/office/drawing/2014/main" id="{59D28699-2C2E-4A1B-BC71-66725CAA8D60}"/>
                  </a:ext>
                </a:extLst>
              </p:cNvPr>
              <p:cNvGrpSpPr/>
              <p:nvPr/>
            </p:nvGrpSpPr>
            <p:grpSpPr>
              <a:xfrm>
                <a:off x="4427984" y="1963308"/>
                <a:ext cx="439573" cy="1224136"/>
                <a:chOff x="4427984" y="1967896"/>
                <a:chExt cx="439573" cy="1224136"/>
              </a:xfrm>
            </p:grpSpPr>
            <p:sp>
              <p:nvSpPr>
                <p:cNvPr id="43" name="אליפסה 42">
                  <a:extLst>
                    <a:ext uri="{FF2B5EF4-FFF2-40B4-BE49-F238E27FC236}">
                      <a16:creationId xmlns:a16="http://schemas.microsoft.com/office/drawing/2014/main" id="{6B2AC593-B92F-4275-9DE6-839609AF1873}"/>
                    </a:ext>
                  </a:extLst>
                </p:cNvPr>
                <p:cNvSpPr/>
                <p:nvPr/>
              </p:nvSpPr>
              <p:spPr>
                <a:xfrm>
                  <a:off x="4427984" y="1967896"/>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0A0E7CDF-68CC-4EBE-9109-2581FAF0961D}"/>
                    </a:ext>
                  </a:extLst>
                </p:cNvPr>
                <p:cNvSpPr/>
                <p:nvPr/>
              </p:nvSpPr>
              <p:spPr>
                <a:xfrm>
                  <a:off x="4427984" y="2780928"/>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5" name="קבוצה 74">
                <a:extLst>
                  <a:ext uri="{FF2B5EF4-FFF2-40B4-BE49-F238E27FC236}">
                    <a16:creationId xmlns:a16="http://schemas.microsoft.com/office/drawing/2014/main" id="{800BFD70-E95A-4FE3-BA90-259710C67A15}"/>
                  </a:ext>
                </a:extLst>
              </p:cNvPr>
              <p:cNvGrpSpPr/>
              <p:nvPr/>
            </p:nvGrpSpPr>
            <p:grpSpPr>
              <a:xfrm>
                <a:off x="7028616" y="1963308"/>
                <a:ext cx="439573" cy="1224136"/>
                <a:chOff x="7028616" y="1963308"/>
                <a:chExt cx="439573" cy="1224136"/>
              </a:xfrm>
            </p:grpSpPr>
            <p:sp>
              <p:nvSpPr>
                <p:cNvPr id="46" name="אליפסה 45">
                  <a:extLst>
                    <a:ext uri="{FF2B5EF4-FFF2-40B4-BE49-F238E27FC236}">
                      <a16:creationId xmlns:a16="http://schemas.microsoft.com/office/drawing/2014/main" id="{8C32FBF9-49B9-4D68-8209-2BE31AE1CFD1}"/>
                    </a:ext>
                  </a:extLst>
                </p:cNvPr>
                <p:cNvSpPr/>
                <p:nvPr/>
              </p:nvSpPr>
              <p:spPr>
                <a:xfrm>
                  <a:off x="7028616" y="1963308"/>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7" name="אליפסה 46">
                  <a:extLst>
                    <a:ext uri="{FF2B5EF4-FFF2-40B4-BE49-F238E27FC236}">
                      <a16:creationId xmlns:a16="http://schemas.microsoft.com/office/drawing/2014/main" id="{4A49EE70-4FA9-4589-8DB5-A7F7F02AAE96}"/>
                    </a:ext>
                  </a:extLst>
                </p:cNvPr>
                <p:cNvSpPr/>
                <p:nvPr/>
              </p:nvSpPr>
              <p:spPr>
                <a:xfrm>
                  <a:off x="7028616" y="277634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95" name="קבוצה 94">
            <a:extLst>
              <a:ext uri="{FF2B5EF4-FFF2-40B4-BE49-F238E27FC236}">
                <a16:creationId xmlns:a16="http://schemas.microsoft.com/office/drawing/2014/main" id="{5958C917-567A-42FF-A4E8-262C1C365B43}"/>
              </a:ext>
            </a:extLst>
          </p:cNvPr>
          <p:cNvGrpSpPr/>
          <p:nvPr/>
        </p:nvGrpSpPr>
        <p:grpSpPr>
          <a:xfrm>
            <a:off x="2135561" y="5013176"/>
            <a:ext cx="3629811" cy="1224136"/>
            <a:chOff x="941367" y="4147043"/>
            <a:chExt cx="3629811" cy="1224136"/>
          </a:xfrm>
        </p:grpSpPr>
        <p:cxnSp>
          <p:nvCxnSpPr>
            <p:cNvPr id="94" name="מחבר ישר 93">
              <a:extLst>
                <a:ext uri="{FF2B5EF4-FFF2-40B4-BE49-F238E27FC236}">
                  <a16:creationId xmlns:a16="http://schemas.microsoft.com/office/drawing/2014/main" id="{FDF14E01-AB46-4E5E-84F0-AD1E5A643897}"/>
                </a:ext>
              </a:extLst>
            </p:cNvPr>
            <p:cNvCxnSpPr>
              <a:cxnSpLocks/>
            </p:cNvCxnSpPr>
            <p:nvPr/>
          </p:nvCxnSpPr>
          <p:spPr>
            <a:xfrm>
              <a:off x="1356719" y="5165627"/>
              <a:ext cx="2774886"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92" name="מחבר ישר 91">
              <a:extLst>
                <a:ext uri="{FF2B5EF4-FFF2-40B4-BE49-F238E27FC236}">
                  <a16:creationId xmlns:a16="http://schemas.microsoft.com/office/drawing/2014/main" id="{2AA7B8C6-A6EF-44CC-B6F8-93B47834DF6E}"/>
                </a:ext>
              </a:extLst>
            </p:cNvPr>
            <p:cNvCxnSpPr>
              <a:cxnSpLocks/>
              <a:endCxn id="69" idx="2"/>
            </p:cNvCxnSpPr>
            <p:nvPr/>
          </p:nvCxnSpPr>
          <p:spPr>
            <a:xfrm>
              <a:off x="1356719" y="4352595"/>
              <a:ext cx="2774886"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81" name="קבוצה 80">
              <a:extLst>
                <a:ext uri="{FF2B5EF4-FFF2-40B4-BE49-F238E27FC236}">
                  <a16:creationId xmlns:a16="http://schemas.microsoft.com/office/drawing/2014/main" id="{DB22B67D-8085-411C-B9EA-962EC841BDE0}"/>
                </a:ext>
              </a:extLst>
            </p:cNvPr>
            <p:cNvGrpSpPr/>
            <p:nvPr/>
          </p:nvGrpSpPr>
          <p:grpSpPr>
            <a:xfrm>
              <a:off x="941367" y="4147043"/>
              <a:ext cx="3629811" cy="1224136"/>
              <a:chOff x="941367" y="4147043"/>
              <a:chExt cx="3629811" cy="1224136"/>
            </a:xfrm>
          </p:grpSpPr>
          <p:grpSp>
            <p:nvGrpSpPr>
              <p:cNvPr id="62" name="קבוצה 61">
                <a:extLst>
                  <a:ext uri="{FF2B5EF4-FFF2-40B4-BE49-F238E27FC236}">
                    <a16:creationId xmlns:a16="http://schemas.microsoft.com/office/drawing/2014/main" id="{ABAFB984-8C41-4E40-8FB5-0304FDCC7EA1}"/>
                  </a:ext>
                </a:extLst>
              </p:cNvPr>
              <p:cNvGrpSpPr/>
              <p:nvPr/>
            </p:nvGrpSpPr>
            <p:grpSpPr>
              <a:xfrm>
                <a:off x="2855511" y="4147043"/>
                <a:ext cx="439573" cy="1224136"/>
                <a:chOff x="4124904" y="620688"/>
                <a:chExt cx="90000" cy="267991"/>
              </a:xfrm>
            </p:grpSpPr>
            <p:sp>
              <p:nvSpPr>
                <p:cNvPr id="63" name="אליפסה 62">
                  <a:extLst>
                    <a:ext uri="{FF2B5EF4-FFF2-40B4-BE49-F238E27FC236}">
                      <a16:creationId xmlns:a16="http://schemas.microsoft.com/office/drawing/2014/main" id="{9F5818B2-52BF-4871-88E0-A125EBD048A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4" name="אליפסה 63">
                  <a:extLst>
                    <a:ext uri="{FF2B5EF4-FFF2-40B4-BE49-F238E27FC236}">
                      <a16:creationId xmlns:a16="http://schemas.microsoft.com/office/drawing/2014/main" id="{E33735F1-9FBA-498B-BC43-3A3508F78B8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8" name="קבוצה 57">
                <a:extLst>
                  <a:ext uri="{FF2B5EF4-FFF2-40B4-BE49-F238E27FC236}">
                    <a16:creationId xmlns:a16="http://schemas.microsoft.com/office/drawing/2014/main" id="{11F74A11-1C53-4487-8FCF-B68218A83829}"/>
                  </a:ext>
                </a:extLst>
              </p:cNvPr>
              <p:cNvGrpSpPr/>
              <p:nvPr/>
            </p:nvGrpSpPr>
            <p:grpSpPr>
              <a:xfrm>
                <a:off x="2217463" y="4147043"/>
                <a:ext cx="439573" cy="1224136"/>
                <a:chOff x="4124904" y="620688"/>
                <a:chExt cx="90000" cy="267991"/>
              </a:xfrm>
            </p:grpSpPr>
            <p:sp>
              <p:nvSpPr>
                <p:cNvPr id="59" name="אליפסה 58">
                  <a:extLst>
                    <a:ext uri="{FF2B5EF4-FFF2-40B4-BE49-F238E27FC236}">
                      <a16:creationId xmlns:a16="http://schemas.microsoft.com/office/drawing/2014/main" id="{D05CBF8F-C760-4A5B-9A25-9CCCF6504F4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0" name="אליפסה 59">
                  <a:extLst>
                    <a:ext uri="{FF2B5EF4-FFF2-40B4-BE49-F238E27FC236}">
                      <a16:creationId xmlns:a16="http://schemas.microsoft.com/office/drawing/2014/main" id="{0D56DABE-D8AA-4A7C-A573-29A0AC97F61C}"/>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2" name="קבוצה 51">
                <a:extLst>
                  <a:ext uri="{FF2B5EF4-FFF2-40B4-BE49-F238E27FC236}">
                    <a16:creationId xmlns:a16="http://schemas.microsoft.com/office/drawing/2014/main" id="{99443E35-A82E-4D63-8658-218F26EC36AF}"/>
                  </a:ext>
                </a:extLst>
              </p:cNvPr>
              <p:cNvGrpSpPr/>
              <p:nvPr/>
            </p:nvGrpSpPr>
            <p:grpSpPr>
              <a:xfrm>
                <a:off x="3493559" y="4147043"/>
                <a:ext cx="439573" cy="1224136"/>
                <a:chOff x="4124904" y="620688"/>
                <a:chExt cx="90000" cy="267991"/>
              </a:xfrm>
            </p:grpSpPr>
            <p:sp>
              <p:nvSpPr>
                <p:cNvPr id="53" name="אליפסה 52">
                  <a:extLst>
                    <a:ext uri="{FF2B5EF4-FFF2-40B4-BE49-F238E27FC236}">
                      <a16:creationId xmlns:a16="http://schemas.microsoft.com/office/drawing/2014/main" id="{F7CABE41-8D6E-4C82-BFC4-970E009E5A6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4" name="אליפסה 53">
                  <a:extLst>
                    <a:ext uri="{FF2B5EF4-FFF2-40B4-BE49-F238E27FC236}">
                      <a16:creationId xmlns:a16="http://schemas.microsoft.com/office/drawing/2014/main" id="{0A8D670E-1C0B-4DBB-B195-DB8416658BB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9" name="קבוצה 78">
                <a:extLst>
                  <a:ext uri="{FF2B5EF4-FFF2-40B4-BE49-F238E27FC236}">
                    <a16:creationId xmlns:a16="http://schemas.microsoft.com/office/drawing/2014/main" id="{D4A1C537-99D0-4B1B-9BC2-0FDB2B49EDCD}"/>
                  </a:ext>
                </a:extLst>
              </p:cNvPr>
              <p:cNvGrpSpPr/>
              <p:nvPr/>
            </p:nvGrpSpPr>
            <p:grpSpPr>
              <a:xfrm>
                <a:off x="1579415" y="4147043"/>
                <a:ext cx="439573" cy="1224136"/>
                <a:chOff x="1530973" y="4153668"/>
                <a:chExt cx="439573" cy="1224136"/>
              </a:xfrm>
            </p:grpSpPr>
            <p:sp>
              <p:nvSpPr>
                <p:cNvPr id="66" name="אליפסה 65">
                  <a:extLst>
                    <a:ext uri="{FF2B5EF4-FFF2-40B4-BE49-F238E27FC236}">
                      <a16:creationId xmlns:a16="http://schemas.microsoft.com/office/drawing/2014/main" id="{F83FE3A0-C78E-4AA5-887F-7FA8F8B0F4B0}"/>
                    </a:ext>
                  </a:extLst>
                </p:cNvPr>
                <p:cNvSpPr/>
                <p:nvPr/>
              </p:nvSpPr>
              <p:spPr>
                <a:xfrm>
                  <a:off x="1530973" y="4153668"/>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7" name="אליפסה 66">
                  <a:extLst>
                    <a:ext uri="{FF2B5EF4-FFF2-40B4-BE49-F238E27FC236}">
                      <a16:creationId xmlns:a16="http://schemas.microsoft.com/office/drawing/2014/main" id="{2C892D5F-A362-440A-8EBF-9AE7A8A598DF}"/>
                    </a:ext>
                  </a:extLst>
                </p:cNvPr>
                <p:cNvSpPr/>
                <p:nvPr/>
              </p:nvSpPr>
              <p:spPr>
                <a:xfrm>
                  <a:off x="1530973" y="496670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8" name="קבוצה 77">
                <a:extLst>
                  <a:ext uri="{FF2B5EF4-FFF2-40B4-BE49-F238E27FC236}">
                    <a16:creationId xmlns:a16="http://schemas.microsoft.com/office/drawing/2014/main" id="{19E74E45-B875-44F1-B086-A10EB5AB949E}"/>
                  </a:ext>
                </a:extLst>
              </p:cNvPr>
              <p:cNvGrpSpPr/>
              <p:nvPr/>
            </p:nvGrpSpPr>
            <p:grpSpPr>
              <a:xfrm>
                <a:off x="4131605" y="4147043"/>
                <a:ext cx="439573" cy="1224136"/>
                <a:chOff x="4131605" y="4149080"/>
                <a:chExt cx="439573" cy="1224136"/>
              </a:xfrm>
            </p:grpSpPr>
            <p:sp>
              <p:nvSpPr>
                <p:cNvPr id="69" name="אליפסה 68">
                  <a:extLst>
                    <a:ext uri="{FF2B5EF4-FFF2-40B4-BE49-F238E27FC236}">
                      <a16:creationId xmlns:a16="http://schemas.microsoft.com/office/drawing/2014/main" id="{B12C701D-B1F3-49C8-B0CD-435F76FB48C7}"/>
                    </a:ext>
                  </a:extLst>
                </p:cNvPr>
                <p:cNvSpPr/>
                <p:nvPr/>
              </p:nvSpPr>
              <p:spPr>
                <a:xfrm>
                  <a:off x="4131605" y="414908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0" name="אליפסה 69">
                  <a:extLst>
                    <a:ext uri="{FF2B5EF4-FFF2-40B4-BE49-F238E27FC236}">
                      <a16:creationId xmlns:a16="http://schemas.microsoft.com/office/drawing/2014/main" id="{4FD55EDE-9748-422A-9774-2BCEB744B4B6}"/>
                    </a:ext>
                  </a:extLst>
                </p:cNvPr>
                <p:cNvSpPr/>
                <p:nvPr/>
              </p:nvSpPr>
              <p:spPr>
                <a:xfrm>
                  <a:off x="4131605" y="4962112"/>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80" name="קבוצה 79">
                <a:extLst>
                  <a:ext uri="{FF2B5EF4-FFF2-40B4-BE49-F238E27FC236}">
                    <a16:creationId xmlns:a16="http://schemas.microsoft.com/office/drawing/2014/main" id="{FEABDD46-2667-4246-A0E9-369C9AC5DBB8}"/>
                  </a:ext>
                </a:extLst>
              </p:cNvPr>
              <p:cNvGrpSpPr/>
              <p:nvPr/>
            </p:nvGrpSpPr>
            <p:grpSpPr>
              <a:xfrm>
                <a:off x="941367" y="4147043"/>
                <a:ext cx="439573" cy="1224136"/>
                <a:chOff x="941367" y="4149080"/>
                <a:chExt cx="439573" cy="1224136"/>
              </a:xfrm>
            </p:grpSpPr>
            <p:sp>
              <p:nvSpPr>
                <p:cNvPr id="72" name="אליפסה 71">
                  <a:extLst>
                    <a:ext uri="{FF2B5EF4-FFF2-40B4-BE49-F238E27FC236}">
                      <a16:creationId xmlns:a16="http://schemas.microsoft.com/office/drawing/2014/main" id="{92915B17-82F9-401F-AC6B-9F390A66380C}"/>
                    </a:ext>
                  </a:extLst>
                </p:cNvPr>
                <p:cNvSpPr/>
                <p:nvPr/>
              </p:nvSpPr>
              <p:spPr>
                <a:xfrm>
                  <a:off x="941367" y="414908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3" name="אליפסה 72">
                  <a:extLst>
                    <a:ext uri="{FF2B5EF4-FFF2-40B4-BE49-F238E27FC236}">
                      <a16:creationId xmlns:a16="http://schemas.microsoft.com/office/drawing/2014/main" id="{E2526EC9-7601-4CEF-8829-6A133FBFA5AC}"/>
                    </a:ext>
                  </a:extLst>
                </p:cNvPr>
                <p:cNvSpPr/>
                <p:nvPr/>
              </p:nvSpPr>
              <p:spPr>
                <a:xfrm>
                  <a:off x="941367" y="4962112"/>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84" name="תיבת טקסט 83">
            <a:extLst>
              <a:ext uri="{FF2B5EF4-FFF2-40B4-BE49-F238E27FC236}">
                <a16:creationId xmlns:a16="http://schemas.microsoft.com/office/drawing/2014/main" id="{0C12A269-0FF9-4C75-9FDF-C054168B9260}"/>
              </a:ext>
            </a:extLst>
          </p:cNvPr>
          <p:cNvSpPr txBox="1"/>
          <p:nvPr/>
        </p:nvSpPr>
        <p:spPr>
          <a:xfrm>
            <a:off x="2135560" y="3870572"/>
            <a:ext cx="1091966" cy="523220"/>
          </a:xfrm>
          <a:prstGeom prst="rect">
            <a:avLst/>
          </a:prstGeom>
          <a:noFill/>
        </p:spPr>
        <p:txBody>
          <a:bodyPr wrap="none" rtlCol="1">
            <a:spAutoFit/>
          </a:bodyPr>
          <a:lstStyle/>
          <a:p>
            <a:r>
              <a:rPr lang="en-US" sz="2800" dirty="0"/>
              <a:t>3+3=6</a:t>
            </a:r>
            <a:endParaRPr lang="he-IL" sz="2800" dirty="0"/>
          </a:p>
        </p:txBody>
      </p:sp>
      <p:grpSp>
        <p:nvGrpSpPr>
          <p:cNvPr id="87" name="קבוצה 86">
            <a:extLst>
              <a:ext uri="{FF2B5EF4-FFF2-40B4-BE49-F238E27FC236}">
                <a16:creationId xmlns:a16="http://schemas.microsoft.com/office/drawing/2014/main" id="{1FDF5D87-322A-4AD8-84BB-0BB0D8E9FFC7}"/>
              </a:ext>
            </a:extLst>
          </p:cNvPr>
          <p:cNvGrpSpPr/>
          <p:nvPr/>
        </p:nvGrpSpPr>
        <p:grpSpPr>
          <a:xfrm>
            <a:off x="1733745" y="2494933"/>
            <a:ext cx="1872209" cy="1224136"/>
            <a:chOff x="539551" y="1628800"/>
            <a:chExt cx="1872209" cy="1224136"/>
          </a:xfrm>
        </p:grpSpPr>
        <p:cxnSp>
          <p:nvCxnSpPr>
            <p:cNvPr id="86" name="מחבר ישר 85">
              <a:extLst>
                <a:ext uri="{FF2B5EF4-FFF2-40B4-BE49-F238E27FC236}">
                  <a16:creationId xmlns:a16="http://schemas.microsoft.com/office/drawing/2014/main" id="{38F35416-F0AE-41F1-A4A0-44799B203ADA}"/>
                </a:ext>
              </a:extLst>
            </p:cNvPr>
            <p:cNvCxnSpPr>
              <a:cxnSpLocks/>
            </p:cNvCxnSpPr>
            <p:nvPr/>
          </p:nvCxnSpPr>
          <p:spPr>
            <a:xfrm>
              <a:off x="931215" y="2636912"/>
              <a:ext cx="1212850"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6" name="קבוצה 15">
              <a:extLst>
                <a:ext uri="{FF2B5EF4-FFF2-40B4-BE49-F238E27FC236}">
                  <a16:creationId xmlns:a16="http://schemas.microsoft.com/office/drawing/2014/main" id="{7606F274-00D8-47B1-A1BA-B28E06DA0B82}"/>
                </a:ext>
              </a:extLst>
            </p:cNvPr>
            <p:cNvGrpSpPr/>
            <p:nvPr/>
          </p:nvGrpSpPr>
          <p:grpSpPr>
            <a:xfrm>
              <a:off x="539551" y="1628800"/>
              <a:ext cx="1572890" cy="1224136"/>
              <a:chOff x="4124904" y="620688"/>
              <a:chExt cx="322040" cy="267991"/>
            </a:xfrm>
          </p:grpSpPr>
          <p:cxnSp>
            <p:nvCxnSpPr>
              <p:cNvPr id="17" name="מחבר ישר 16">
                <a:extLst>
                  <a:ext uri="{FF2B5EF4-FFF2-40B4-BE49-F238E27FC236}">
                    <a16:creationId xmlns:a16="http://schemas.microsoft.com/office/drawing/2014/main" id="{4356901A-26F4-47DB-BD92-4CCC9A1D873E}"/>
                  </a:ext>
                </a:extLst>
              </p:cNvPr>
              <p:cNvCxnSpPr>
                <a:cxnSpLocks/>
              </p:cNvCxnSpPr>
              <p:nvPr/>
            </p:nvCxnSpPr>
            <p:spPr>
              <a:xfrm>
                <a:off x="4198620" y="667981"/>
                <a:ext cx="248324" cy="0"/>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8" name="קבוצה 17">
                <a:extLst>
                  <a:ext uri="{FF2B5EF4-FFF2-40B4-BE49-F238E27FC236}">
                    <a16:creationId xmlns:a16="http://schemas.microsoft.com/office/drawing/2014/main" id="{3A63C02C-9420-45BC-8965-2095127C0629}"/>
                  </a:ext>
                </a:extLst>
              </p:cNvPr>
              <p:cNvGrpSpPr/>
              <p:nvPr/>
            </p:nvGrpSpPr>
            <p:grpSpPr>
              <a:xfrm>
                <a:off x="4124904" y="620688"/>
                <a:ext cx="90000" cy="267991"/>
                <a:chOff x="4124904" y="620688"/>
                <a:chExt cx="90000" cy="267991"/>
              </a:xfrm>
            </p:grpSpPr>
            <p:sp>
              <p:nvSpPr>
                <p:cNvPr id="19" name="אליפסה 18">
                  <a:extLst>
                    <a:ext uri="{FF2B5EF4-FFF2-40B4-BE49-F238E27FC236}">
                      <a16:creationId xmlns:a16="http://schemas.microsoft.com/office/drawing/2014/main" id="{086A6E42-793B-4F23-98AF-8CC6E90E402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18AFF85D-F368-4019-B993-5E885E5CA7D2}"/>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8" name="קבוצה 7">
              <a:extLst>
                <a:ext uri="{FF2B5EF4-FFF2-40B4-BE49-F238E27FC236}">
                  <a16:creationId xmlns:a16="http://schemas.microsoft.com/office/drawing/2014/main" id="{66F33BC8-DC78-47F1-B509-38F7231ABFA8}"/>
                </a:ext>
              </a:extLst>
            </p:cNvPr>
            <p:cNvGrpSpPr/>
            <p:nvPr/>
          </p:nvGrpSpPr>
          <p:grpSpPr>
            <a:xfrm>
              <a:off x="1972187" y="1628800"/>
              <a:ext cx="439573" cy="1224136"/>
              <a:chOff x="4124904" y="620688"/>
              <a:chExt cx="90000" cy="267991"/>
            </a:xfrm>
          </p:grpSpPr>
          <p:sp>
            <p:nvSpPr>
              <p:cNvPr id="9" name="אליפסה 8">
                <a:extLst>
                  <a:ext uri="{FF2B5EF4-FFF2-40B4-BE49-F238E27FC236}">
                    <a16:creationId xmlns:a16="http://schemas.microsoft.com/office/drawing/2014/main" id="{E6E56C10-7395-4E96-B976-A0A8538DD1D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 name="אליפסה 9">
                <a:extLst>
                  <a:ext uri="{FF2B5EF4-FFF2-40B4-BE49-F238E27FC236}">
                    <a16:creationId xmlns:a16="http://schemas.microsoft.com/office/drawing/2014/main" id="{0425C609-E741-4480-AC8B-5205EB452A2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2" name="קבוצה 21">
              <a:extLst>
                <a:ext uri="{FF2B5EF4-FFF2-40B4-BE49-F238E27FC236}">
                  <a16:creationId xmlns:a16="http://schemas.microsoft.com/office/drawing/2014/main" id="{9F79F935-B062-4D70-A32F-88806B2192FA}"/>
                </a:ext>
              </a:extLst>
            </p:cNvPr>
            <p:cNvGrpSpPr/>
            <p:nvPr/>
          </p:nvGrpSpPr>
          <p:grpSpPr>
            <a:xfrm>
              <a:off x="1255868" y="1628800"/>
              <a:ext cx="439573" cy="1224136"/>
              <a:chOff x="4124904" y="620688"/>
              <a:chExt cx="90000" cy="267991"/>
            </a:xfrm>
          </p:grpSpPr>
          <p:sp>
            <p:nvSpPr>
              <p:cNvPr id="23" name="אליפסה 22">
                <a:extLst>
                  <a:ext uri="{FF2B5EF4-FFF2-40B4-BE49-F238E27FC236}">
                    <a16:creationId xmlns:a16="http://schemas.microsoft.com/office/drawing/2014/main" id="{D7BD3BCD-24F7-4B95-A160-40ED39E2D612}"/>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4" name="אליפסה 23">
                <a:extLst>
                  <a:ext uri="{FF2B5EF4-FFF2-40B4-BE49-F238E27FC236}">
                    <a16:creationId xmlns:a16="http://schemas.microsoft.com/office/drawing/2014/main" id="{EC7BC81C-E808-4D4F-8984-B6CF7FD340F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96" name="תיבת טקסט 95">
            <a:extLst>
              <a:ext uri="{FF2B5EF4-FFF2-40B4-BE49-F238E27FC236}">
                <a16:creationId xmlns:a16="http://schemas.microsoft.com/office/drawing/2014/main" id="{39A95189-CFF3-4DDA-88A9-149BC57EE2F0}"/>
              </a:ext>
            </a:extLst>
          </p:cNvPr>
          <p:cNvSpPr txBox="1"/>
          <p:nvPr/>
        </p:nvSpPr>
        <p:spPr>
          <a:xfrm>
            <a:off x="5482077" y="4149165"/>
            <a:ext cx="1274709" cy="523220"/>
          </a:xfrm>
          <a:prstGeom prst="rect">
            <a:avLst/>
          </a:prstGeom>
          <a:noFill/>
        </p:spPr>
        <p:txBody>
          <a:bodyPr wrap="none" rtlCol="1">
            <a:spAutoFit/>
          </a:bodyPr>
          <a:lstStyle/>
          <a:p>
            <a:r>
              <a:rPr lang="en-US" sz="2800" dirty="0"/>
              <a:t>5+5=10</a:t>
            </a:r>
            <a:endParaRPr lang="he-IL" sz="2800" dirty="0"/>
          </a:p>
        </p:txBody>
      </p:sp>
      <p:sp>
        <p:nvSpPr>
          <p:cNvPr id="97" name="תיבת טקסט 96">
            <a:extLst>
              <a:ext uri="{FF2B5EF4-FFF2-40B4-BE49-F238E27FC236}">
                <a16:creationId xmlns:a16="http://schemas.microsoft.com/office/drawing/2014/main" id="{F5744E38-3ECE-4A16-BE88-FF7BF8A82605}"/>
              </a:ext>
            </a:extLst>
          </p:cNvPr>
          <p:cNvSpPr txBox="1"/>
          <p:nvPr/>
        </p:nvSpPr>
        <p:spPr>
          <a:xfrm>
            <a:off x="3227527" y="6195167"/>
            <a:ext cx="1274709" cy="523220"/>
          </a:xfrm>
          <a:prstGeom prst="rect">
            <a:avLst/>
          </a:prstGeom>
          <a:noFill/>
        </p:spPr>
        <p:txBody>
          <a:bodyPr wrap="none" rtlCol="1">
            <a:spAutoFit/>
          </a:bodyPr>
          <a:lstStyle/>
          <a:p>
            <a:r>
              <a:rPr lang="en-US" sz="2800" dirty="0"/>
              <a:t>6+6=12</a:t>
            </a:r>
            <a:endParaRPr lang="he-IL" sz="2800" dirty="0"/>
          </a:p>
        </p:txBody>
      </p:sp>
      <p:sp>
        <p:nvSpPr>
          <p:cNvPr id="98" name="לחצו עלי">
            <a:extLst>
              <a:ext uri="{FF2B5EF4-FFF2-40B4-BE49-F238E27FC236}">
                <a16:creationId xmlns:a16="http://schemas.microsoft.com/office/drawing/2014/main" id="{13B8C0B4-7F71-4293-BEFD-2E7E3707C09D}"/>
              </a:ext>
            </a:extLst>
          </p:cNvPr>
          <p:cNvSpPr/>
          <p:nvPr/>
        </p:nvSpPr>
        <p:spPr>
          <a:xfrm>
            <a:off x="7760782" y="534697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 </a:t>
            </a:r>
            <a:endParaRPr lang="en-IL" sz="2800" dirty="0"/>
          </a:p>
        </p:txBody>
      </p:sp>
      <p:sp>
        <p:nvSpPr>
          <p:cNvPr id="99" name="TextBox 1023">
            <a:extLst>
              <a:ext uri="{FF2B5EF4-FFF2-40B4-BE49-F238E27FC236}">
                <a16:creationId xmlns:a16="http://schemas.microsoft.com/office/drawing/2014/main" id="{51EDA169-C30B-443B-A8AC-AE01C1F94905}"/>
              </a:ext>
            </a:extLst>
          </p:cNvPr>
          <p:cNvSpPr txBox="1"/>
          <p:nvPr/>
        </p:nvSpPr>
        <p:spPr>
          <a:xfrm>
            <a:off x="5774074" y="4300344"/>
            <a:ext cx="3488549" cy="523220"/>
          </a:xfrm>
          <a:prstGeom prst="rect">
            <a:avLst/>
          </a:prstGeom>
          <a:noFill/>
        </p:spPr>
        <p:txBody>
          <a:bodyPr wrap="square" rtlCol="1">
            <a:spAutoFit/>
          </a:bodyPr>
          <a:lstStyle/>
          <a:p>
            <a:endParaRPr lang="he-IL" sz="2800" dirty="0">
              <a:latin typeface="Calibri" panose="020F0502020204030204" pitchFamily="34" charset="0"/>
              <a:cs typeface="Calibri" panose="020F0502020204030204" pitchFamily="34" charset="0"/>
            </a:endParaRPr>
          </a:p>
        </p:txBody>
      </p:sp>
      <p:sp>
        <p:nvSpPr>
          <p:cNvPr id="100" name="אליפסה 99">
            <a:extLst>
              <a:ext uri="{FF2B5EF4-FFF2-40B4-BE49-F238E27FC236}">
                <a16:creationId xmlns:a16="http://schemas.microsoft.com/office/drawing/2014/main" id="{6BD51C20-583C-4AB7-9155-451EA178F0CC}"/>
              </a:ext>
            </a:extLst>
          </p:cNvPr>
          <p:cNvSpPr/>
          <p:nvPr/>
        </p:nvSpPr>
        <p:spPr>
          <a:xfrm>
            <a:off x="7880840" y="2947336"/>
            <a:ext cx="439573" cy="411104"/>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1" name="אליפסה 100">
            <a:extLst>
              <a:ext uri="{FF2B5EF4-FFF2-40B4-BE49-F238E27FC236}">
                <a16:creationId xmlns:a16="http://schemas.microsoft.com/office/drawing/2014/main" id="{80C2F5F6-F60A-4FAF-B247-BFA7058645A7}"/>
              </a:ext>
            </a:extLst>
          </p:cNvPr>
          <p:cNvSpPr/>
          <p:nvPr/>
        </p:nvSpPr>
        <p:spPr>
          <a:xfrm>
            <a:off x="3756600" y="2506777"/>
            <a:ext cx="439573" cy="411104"/>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2" name="אליפסה 101">
            <a:extLst>
              <a:ext uri="{FF2B5EF4-FFF2-40B4-BE49-F238E27FC236}">
                <a16:creationId xmlns:a16="http://schemas.microsoft.com/office/drawing/2014/main" id="{CB67BF20-AFB5-4A79-B10E-1138E50FFA4F}"/>
              </a:ext>
            </a:extLst>
          </p:cNvPr>
          <p:cNvSpPr/>
          <p:nvPr/>
        </p:nvSpPr>
        <p:spPr>
          <a:xfrm>
            <a:off x="5910210" y="5013176"/>
            <a:ext cx="439573" cy="411104"/>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3" name="TextBox 1023">
            <a:extLst>
              <a:ext uri="{FF2B5EF4-FFF2-40B4-BE49-F238E27FC236}">
                <a16:creationId xmlns:a16="http://schemas.microsoft.com/office/drawing/2014/main" id="{D6BA8CC7-DE3E-4E79-92A7-D559CBBBF6D9}"/>
              </a:ext>
            </a:extLst>
          </p:cNvPr>
          <p:cNvSpPr txBox="1"/>
          <p:nvPr/>
        </p:nvSpPr>
        <p:spPr>
          <a:xfrm>
            <a:off x="5538569" y="970636"/>
            <a:ext cx="4976077"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אֵיזֶה תַרְגִיל יַתְאִים כָּעֵת לְכָל קְבוּצָה?</a:t>
            </a:r>
          </a:p>
        </p:txBody>
      </p:sp>
      <p:sp>
        <p:nvSpPr>
          <p:cNvPr id="104" name="לחצו עלי">
            <a:extLst>
              <a:ext uri="{FF2B5EF4-FFF2-40B4-BE49-F238E27FC236}">
                <a16:creationId xmlns:a16="http://schemas.microsoft.com/office/drawing/2014/main" id="{1023C909-CE4F-4210-84F9-58C5C0FD718B}"/>
              </a:ext>
            </a:extLst>
          </p:cNvPr>
          <p:cNvSpPr/>
          <p:nvPr/>
        </p:nvSpPr>
        <p:spPr>
          <a:xfrm>
            <a:off x="7760781" y="534299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הַתַרְגִילִים.</a:t>
            </a:r>
            <a:endParaRPr lang="en-IL" sz="2800" dirty="0"/>
          </a:p>
        </p:txBody>
      </p:sp>
      <p:sp>
        <p:nvSpPr>
          <p:cNvPr id="105" name="תיבת טקסט 104">
            <a:extLst>
              <a:ext uri="{FF2B5EF4-FFF2-40B4-BE49-F238E27FC236}">
                <a16:creationId xmlns:a16="http://schemas.microsoft.com/office/drawing/2014/main" id="{9BE01F6F-CCFB-49F3-A9E1-581F42DAD507}"/>
              </a:ext>
            </a:extLst>
          </p:cNvPr>
          <p:cNvSpPr txBox="1"/>
          <p:nvPr/>
        </p:nvSpPr>
        <p:spPr>
          <a:xfrm>
            <a:off x="2125408" y="3880323"/>
            <a:ext cx="1454244" cy="523220"/>
          </a:xfrm>
          <a:prstGeom prst="rect">
            <a:avLst/>
          </a:prstGeom>
          <a:noFill/>
        </p:spPr>
        <p:txBody>
          <a:bodyPr wrap="none" rtlCol="1">
            <a:spAutoFit/>
          </a:bodyPr>
          <a:lstStyle/>
          <a:p>
            <a:r>
              <a:rPr lang="en-US" sz="2800" dirty="0"/>
              <a:t>3+3+</a:t>
            </a:r>
            <a:r>
              <a:rPr lang="en-US" sz="2800" dirty="0">
                <a:solidFill>
                  <a:srgbClr val="FF0000"/>
                </a:solidFill>
              </a:rPr>
              <a:t>1</a:t>
            </a:r>
            <a:r>
              <a:rPr lang="en-US" sz="2800" dirty="0"/>
              <a:t>=7</a:t>
            </a:r>
            <a:endParaRPr lang="he-IL" sz="2800" dirty="0"/>
          </a:p>
        </p:txBody>
      </p:sp>
      <p:sp>
        <p:nvSpPr>
          <p:cNvPr id="106" name="תיבת טקסט 105">
            <a:extLst>
              <a:ext uri="{FF2B5EF4-FFF2-40B4-BE49-F238E27FC236}">
                <a16:creationId xmlns:a16="http://schemas.microsoft.com/office/drawing/2014/main" id="{A74A8AFB-1F37-4AB1-B1B9-AA74765F6057}"/>
              </a:ext>
            </a:extLst>
          </p:cNvPr>
          <p:cNvSpPr txBox="1"/>
          <p:nvPr/>
        </p:nvSpPr>
        <p:spPr>
          <a:xfrm>
            <a:off x="5482076" y="4174502"/>
            <a:ext cx="1636988" cy="523220"/>
          </a:xfrm>
          <a:prstGeom prst="rect">
            <a:avLst/>
          </a:prstGeom>
          <a:noFill/>
        </p:spPr>
        <p:txBody>
          <a:bodyPr wrap="none" rtlCol="1">
            <a:spAutoFit/>
          </a:bodyPr>
          <a:lstStyle/>
          <a:p>
            <a:r>
              <a:rPr lang="en-US" sz="2800" dirty="0"/>
              <a:t>5+5+</a:t>
            </a:r>
            <a:r>
              <a:rPr lang="en-US" sz="2800" dirty="0">
                <a:solidFill>
                  <a:srgbClr val="FF0000"/>
                </a:solidFill>
              </a:rPr>
              <a:t>1</a:t>
            </a:r>
            <a:r>
              <a:rPr lang="en-US" sz="2800" dirty="0"/>
              <a:t>=11</a:t>
            </a:r>
            <a:endParaRPr lang="he-IL" sz="2800" dirty="0"/>
          </a:p>
        </p:txBody>
      </p:sp>
      <p:sp>
        <p:nvSpPr>
          <p:cNvPr id="107" name="תיבת טקסט 106">
            <a:extLst>
              <a:ext uri="{FF2B5EF4-FFF2-40B4-BE49-F238E27FC236}">
                <a16:creationId xmlns:a16="http://schemas.microsoft.com/office/drawing/2014/main" id="{0F4A6AC0-E8D6-4E4E-B2F4-3FDC130E255B}"/>
              </a:ext>
            </a:extLst>
          </p:cNvPr>
          <p:cNvSpPr txBox="1"/>
          <p:nvPr/>
        </p:nvSpPr>
        <p:spPr>
          <a:xfrm>
            <a:off x="3242917" y="6195167"/>
            <a:ext cx="1636988" cy="523220"/>
          </a:xfrm>
          <a:prstGeom prst="rect">
            <a:avLst/>
          </a:prstGeom>
          <a:noFill/>
        </p:spPr>
        <p:txBody>
          <a:bodyPr wrap="none" rtlCol="1">
            <a:spAutoFit/>
          </a:bodyPr>
          <a:lstStyle/>
          <a:p>
            <a:r>
              <a:rPr lang="en-US" sz="2800" dirty="0"/>
              <a:t>6+6+</a:t>
            </a:r>
            <a:r>
              <a:rPr lang="en-US" sz="2800" dirty="0">
                <a:solidFill>
                  <a:srgbClr val="FF0000"/>
                </a:solidFill>
              </a:rPr>
              <a:t>1</a:t>
            </a:r>
            <a:r>
              <a:rPr lang="en-US" sz="2800" dirty="0"/>
              <a:t>=13</a:t>
            </a:r>
            <a:endParaRPr lang="he-IL" sz="2800" dirty="0"/>
          </a:p>
        </p:txBody>
      </p:sp>
      <p:sp>
        <p:nvSpPr>
          <p:cNvPr id="108" name="TextBox 1023">
            <a:extLst>
              <a:ext uri="{FF2B5EF4-FFF2-40B4-BE49-F238E27FC236}">
                <a16:creationId xmlns:a16="http://schemas.microsoft.com/office/drawing/2014/main" id="{A6D70AC4-D591-456E-9FA8-B9BAE7A0AB6C}"/>
              </a:ext>
            </a:extLst>
          </p:cNvPr>
          <p:cNvSpPr txBox="1"/>
          <p:nvPr/>
        </p:nvSpPr>
        <p:spPr>
          <a:xfrm>
            <a:off x="1394697" y="111721"/>
            <a:ext cx="9146509"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הִצַגְנוּ שְתֵי שוּרוֹת שָווֹת, חִבַּרְנוּ מְחֻבָּרִים שָוִים, וְהַסְכוּם שֶקִבַּלְנוּ הוּא מִסְפָּר זוּגִי. מָה יִקְרֶה אִם נוֹסִיף לְכָל קְבוּצָה עִגוּל אֶחָד?</a:t>
            </a:r>
          </a:p>
        </p:txBody>
      </p:sp>
      <p:pic>
        <p:nvPicPr>
          <p:cNvPr id="74" name="תמונה 73" descr="תמונה שמכילה כובע, חולצה, שלט&#10;&#10;התיאור נוצר באופן אוטומטי">
            <a:extLst>
              <a:ext uri="{FF2B5EF4-FFF2-40B4-BE49-F238E27FC236}">
                <a16:creationId xmlns:a16="http://schemas.microsoft.com/office/drawing/2014/main" id="{8FE806B8-2504-4E62-999C-BEE900ADE7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915702" y="3103002"/>
            <a:ext cx="2266459" cy="2143000"/>
          </a:xfrm>
          <a:prstGeom prst="rect">
            <a:avLst/>
          </a:prstGeom>
        </p:spPr>
      </p:pic>
      <p:sp>
        <p:nvSpPr>
          <p:cNvPr id="82" name="בועית דיבור - בת">
            <a:extLst>
              <a:ext uri="{FF2B5EF4-FFF2-40B4-BE49-F238E27FC236}">
                <a16:creationId xmlns:a16="http://schemas.microsoft.com/office/drawing/2014/main" id="{EAE77185-8825-46E8-8142-9C422A5EFE32}"/>
              </a:ext>
            </a:extLst>
          </p:cNvPr>
          <p:cNvSpPr/>
          <p:nvPr/>
        </p:nvSpPr>
        <p:spPr>
          <a:xfrm flipH="1">
            <a:off x="5741923" y="1515010"/>
            <a:ext cx="4717406" cy="157195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360000" r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הַסְכוּם הָיָה זוּגִי. הוֹסַפְנוּ 1 </a:t>
            </a:r>
          </a:p>
          <a:p>
            <a:pPr algn="ctr"/>
            <a:r>
              <a:rPr lang="he-IL" sz="2800" dirty="0">
                <a:solidFill>
                  <a:schemeClr val="bg1"/>
                </a:solidFill>
                <a:latin typeface="Calibri" panose="020F0502020204030204" pitchFamily="34" charset="0"/>
                <a:cs typeface="Calibri" panose="020F0502020204030204" pitchFamily="34" charset="0"/>
              </a:rPr>
              <a:t>וְהַסְכוּם כָּעֵת הוּא אִי־זוּגִי.</a:t>
            </a:r>
          </a:p>
        </p:txBody>
      </p:sp>
    </p:spTree>
    <p:extLst>
      <p:ext uri="{BB962C8B-B14F-4D97-AF65-F5344CB8AC3E}">
        <p14:creationId xmlns:p14="http://schemas.microsoft.com/office/powerpoint/2010/main" val="191626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nodePh="1">
                                  <p:stCondLst>
                                    <p:cond delay="0"/>
                                  </p:stCondLst>
                                  <p:endCondLst>
                                    <p:cond evt="begin" delay="0">
                                      <p:tn val="5"/>
                                    </p:cond>
                                  </p:endCondLst>
                                  <p:childTnLst>
                                    <p:set>
                                      <p:cBhvr>
                                        <p:cTn id="6" dur="1" fill="hold">
                                          <p:stCondLst>
                                            <p:cond delay="0"/>
                                          </p:stCondLst>
                                        </p:cTn>
                                        <p:tgtEl>
                                          <p:spTgt spid="99"/>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105"/>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106"/>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107"/>
                                        </p:tgtEl>
                                        <p:attrNameLst>
                                          <p:attrName>style.visibility</p:attrName>
                                        </p:attrNameLst>
                                      </p:cBhvr>
                                      <p:to>
                                        <p:strVal val="hidden"/>
                                      </p:to>
                                    </p:set>
                                  </p:childTnLst>
                                </p:cTn>
                              </p:par>
                            </p:childTnLst>
                          </p:cTn>
                        </p:par>
                        <p:par>
                          <p:cTn id="13" fill="hold">
                            <p:stCondLst>
                              <p:cond delay="0"/>
                            </p:stCondLst>
                            <p:childTnLst>
                              <p:par>
                                <p:cTn id="14" presetID="1" presetClass="entr" presetSubtype="0" fill="hold" grpId="1" nodeType="afterEffect">
                                  <p:stCondLst>
                                    <p:cond delay="0"/>
                                  </p:stCondLst>
                                  <p:childTnLst>
                                    <p:set>
                                      <p:cBhvr>
                                        <p:cTn id="15" dur="1" fill="hold">
                                          <p:stCondLst>
                                            <p:cond delay="0"/>
                                          </p:stCondLst>
                                        </p:cTn>
                                        <p:tgtEl>
                                          <p:spTgt spid="98"/>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1" nodeType="afterEffect" nodePh="1">
                                  <p:stCondLst>
                                    <p:cond delay="0"/>
                                  </p:stCondLst>
                                  <p:endCondLst>
                                    <p:cond evt="begin" delay="0">
                                      <p:tn val="17"/>
                                    </p:cond>
                                  </p:endCondLst>
                                  <p:childTnLst>
                                    <p:set>
                                      <p:cBhvr>
                                        <p:cTn id="18"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98"/>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98"/>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10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00"/>
                                        </p:tgtEl>
                                        <p:attrNameLst>
                                          <p:attrName>style.visibility</p:attrName>
                                        </p:attrNameLst>
                                      </p:cBhvr>
                                      <p:to>
                                        <p:strVal val="visible"/>
                                      </p:to>
                                    </p:set>
                                  </p:childTnLst>
                                </p:cTn>
                              </p:par>
                              <p:par>
                                <p:cTn id="30" presetID="1" presetClass="exit" presetSubtype="0" fill="hold" grpId="0" nodeType="withEffect">
                                  <p:stCondLst>
                                    <p:cond delay="0"/>
                                  </p:stCondLst>
                                  <p:childTnLst>
                                    <p:set>
                                      <p:cBhvr>
                                        <p:cTn id="31" dur="1" fill="hold">
                                          <p:stCondLst>
                                            <p:cond delay="0"/>
                                          </p:stCondLst>
                                        </p:cTn>
                                        <p:tgtEl>
                                          <p:spTgt spid="103"/>
                                        </p:tgtEl>
                                        <p:attrNameLst>
                                          <p:attrName>style.visibility</p:attrName>
                                        </p:attrNameLst>
                                      </p:cBhvr>
                                      <p:to>
                                        <p:strVal val="hidden"/>
                                      </p:to>
                                    </p:set>
                                  </p:childTnLst>
                                </p:cTn>
                              </p:par>
                              <p:par>
                                <p:cTn id="32" presetID="1" presetClass="entr" presetSubtype="0" fill="hold" grpId="1" nodeType="withEffect">
                                  <p:stCondLst>
                                    <p:cond delay="0"/>
                                  </p:stCondLst>
                                  <p:childTnLst>
                                    <p:set>
                                      <p:cBhvr>
                                        <p:cTn id="33" dur="1" fill="hold">
                                          <p:stCondLst>
                                            <p:cond delay="0"/>
                                          </p:stCondLst>
                                        </p:cTn>
                                        <p:tgtEl>
                                          <p:spTgt spid="103"/>
                                        </p:tgtEl>
                                        <p:attrNameLst>
                                          <p:attrName>style.visibility</p:attrName>
                                        </p:attrNameLst>
                                      </p:cBhvr>
                                      <p:to>
                                        <p:strVal val="visible"/>
                                      </p:to>
                                    </p:set>
                                  </p:childTnLst>
                                </p:cTn>
                              </p:par>
                              <p:par>
                                <p:cTn id="34" presetID="1" presetClass="exit" presetSubtype="0" fill="hold" grpId="0" nodeType="withEffect">
                                  <p:stCondLst>
                                    <p:cond delay="0"/>
                                  </p:stCondLst>
                                  <p:childTnLst>
                                    <p:set>
                                      <p:cBhvr>
                                        <p:cTn id="35" dur="1" fill="hold">
                                          <p:stCondLst>
                                            <p:cond delay="0"/>
                                          </p:stCondLst>
                                        </p:cTn>
                                        <p:tgtEl>
                                          <p:spTgt spid="96"/>
                                        </p:tgtEl>
                                        <p:attrNameLst>
                                          <p:attrName>style.visibility</p:attrName>
                                        </p:attrNameLst>
                                      </p:cBhvr>
                                      <p:to>
                                        <p:strVal val="hidden"/>
                                      </p:to>
                                    </p:set>
                                  </p:childTnLst>
                                </p:cTn>
                              </p:par>
                              <p:par>
                                <p:cTn id="36" presetID="1" presetClass="exit" presetSubtype="0" fill="hold" grpId="0" nodeType="withEffect">
                                  <p:stCondLst>
                                    <p:cond delay="0"/>
                                  </p:stCondLst>
                                  <p:childTnLst>
                                    <p:set>
                                      <p:cBhvr>
                                        <p:cTn id="37" dur="1" fill="hold">
                                          <p:stCondLst>
                                            <p:cond delay="0"/>
                                          </p:stCondLst>
                                        </p:cTn>
                                        <p:tgtEl>
                                          <p:spTgt spid="97"/>
                                        </p:tgtEl>
                                        <p:attrNameLst>
                                          <p:attrName>style.visibility</p:attrName>
                                        </p:attrNameLst>
                                      </p:cBhvr>
                                      <p:to>
                                        <p:strVal val="hidden"/>
                                      </p:to>
                                    </p:set>
                                  </p:childTnLst>
                                </p:cTn>
                              </p:par>
                              <p:par>
                                <p:cTn id="38" presetID="1" presetClass="exit" presetSubtype="0" fill="hold" grpId="0" nodeType="withEffect">
                                  <p:stCondLst>
                                    <p:cond delay="0"/>
                                  </p:stCondLst>
                                  <p:childTnLst>
                                    <p:set>
                                      <p:cBhvr>
                                        <p:cTn id="39" dur="1" fill="hold">
                                          <p:stCondLst>
                                            <p:cond delay="0"/>
                                          </p:stCondLst>
                                        </p:cTn>
                                        <p:tgtEl>
                                          <p:spTgt spid="84"/>
                                        </p:tgtEl>
                                        <p:attrNameLst>
                                          <p:attrName>style.visibility</p:attrName>
                                        </p:attrNameLst>
                                      </p:cBhvr>
                                      <p:to>
                                        <p:strVal val="hidden"/>
                                      </p:to>
                                    </p:set>
                                  </p:childTnLst>
                                </p:cTn>
                              </p:par>
                            </p:childTnLst>
                          </p:cTn>
                        </p:par>
                        <p:par>
                          <p:cTn id="40" fill="hold">
                            <p:stCondLst>
                              <p:cond delay="0"/>
                            </p:stCondLst>
                            <p:childTnLst>
                              <p:par>
                                <p:cTn id="41" presetID="1" presetClass="entr" presetSubtype="0" fill="hold" grpId="1" nodeType="afterEffect">
                                  <p:stCondLst>
                                    <p:cond delay="0"/>
                                  </p:stCondLst>
                                  <p:childTnLst>
                                    <p:set>
                                      <p:cBhvr>
                                        <p:cTn id="42" dur="1" fill="hold">
                                          <p:stCondLst>
                                            <p:cond delay="0"/>
                                          </p:stCondLst>
                                        </p:cTn>
                                        <p:tgtEl>
                                          <p:spTgt spid="104"/>
                                        </p:tgtEl>
                                        <p:attrNameLst>
                                          <p:attrName>style.visibility</p:attrName>
                                        </p:attrNameLst>
                                      </p:cBhvr>
                                      <p:to>
                                        <p:strVal val="visible"/>
                                      </p:to>
                                    </p:set>
                                  </p:childTnLst>
                                </p:cTn>
                              </p:par>
                              <p:par>
                                <p:cTn id="43" presetID="1" presetClass="exit" presetSubtype="0" fill="hold" grpId="3" nodeType="withEffect" nodePh="1">
                                  <p:stCondLst>
                                    <p:cond delay="0"/>
                                  </p:stCondLst>
                                  <p:endCondLst>
                                    <p:cond evt="begin" delay="0">
                                      <p:tn val="43"/>
                                    </p:cond>
                                  </p:endCondLst>
                                  <p:childTnLst>
                                    <p:set>
                                      <p:cBhvr>
                                        <p:cTn id="44" dur="1" fill="hold">
                                          <p:stCondLst>
                                            <p:cond delay="0"/>
                                          </p:stCondLst>
                                        </p:cTn>
                                        <p:tgtEl>
                                          <p:spTgt spid="99"/>
                                        </p:tgtEl>
                                        <p:attrNameLst>
                                          <p:attrName>style.visibility</p:attrName>
                                        </p:attrNameLst>
                                      </p:cBhvr>
                                      <p:to>
                                        <p:strVal val="hidden"/>
                                      </p:to>
                                    </p:set>
                                  </p:childTnLst>
                                </p:cTn>
                              </p:par>
                            </p:childTnLst>
                          </p:cTn>
                        </p:par>
                      </p:childTnLst>
                    </p:cTn>
                  </p:par>
                </p:childTnLst>
              </p:cTn>
              <p:nextCondLst>
                <p:cond evt="onClick" delay="0">
                  <p:tgtEl>
                    <p:spTgt spid="98"/>
                  </p:tgtEl>
                </p:cond>
              </p:nextCondLst>
            </p:seq>
            <p:seq concurrent="1" nextAc="seek">
              <p:cTn id="45" restart="whenNotActive" fill="hold" evtFilter="cancelBubble" nodeType="interactiveSeq">
                <p:stCondLst>
                  <p:cond evt="onClick" delay="0">
                    <p:tgtEl>
                      <p:spTgt spid="104"/>
                    </p:tgtEl>
                  </p:cond>
                </p:stCondLst>
                <p:endSync evt="end" delay="0">
                  <p:rtn val="all"/>
                </p:endSync>
                <p:childTnLst>
                  <p:par>
                    <p:cTn id="46" fill="hold">
                      <p:stCondLst>
                        <p:cond delay="0"/>
                      </p:stCondLst>
                      <p:childTnLst>
                        <p:par>
                          <p:cTn id="47" fill="hold">
                            <p:stCondLst>
                              <p:cond delay="0"/>
                            </p:stCondLst>
                            <p:childTnLst>
                              <p:par>
                                <p:cTn id="48" presetID="1" presetClass="exit" presetSubtype="0" fill="hold" grpId="0" nodeType="withEffect">
                                  <p:stCondLst>
                                    <p:cond delay="0"/>
                                  </p:stCondLst>
                                  <p:childTnLst>
                                    <p:set>
                                      <p:cBhvr>
                                        <p:cTn id="49" dur="1" fill="hold">
                                          <p:stCondLst>
                                            <p:cond delay="0"/>
                                          </p:stCondLst>
                                        </p:cTn>
                                        <p:tgtEl>
                                          <p:spTgt spid="104"/>
                                        </p:tgtEl>
                                        <p:attrNameLst>
                                          <p:attrName>style.visibility</p:attrName>
                                        </p:attrNameLst>
                                      </p:cBhvr>
                                      <p:to>
                                        <p:strVal val="hidden"/>
                                      </p:to>
                                    </p:set>
                                  </p:childTnLst>
                                </p:cTn>
                              </p:par>
                              <p:par>
                                <p:cTn id="50" presetID="1" presetClass="exit" presetSubtype="0" fill="hold" grpId="2" nodeType="withEffect" nodePh="1">
                                  <p:stCondLst>
                                    <p:cond delay="0"/>
                                  </p:stCondLst>
                                  <p:endCondLst>
                                    <p:cond evt="begin" delay="0">
                                      <p:tn val="50"/>
                                    </p:cond>
                                  </p:endCondLst>
                                  <p:childTnLst>
                                    <p:set>
                                      <p:cBhvr>
                                        <p:cTn id="51" dur="1" fill="hold">
                                          <p:stCondLst>
                                            <p:cond delay="0"/>
                                          </p:stCondLst>
                                        </p:cTn>
                                        <p:tgtEl>
                                          <p:spTgt spid="99"/>
                                        </p:tgtEl>
                                        <p:attrNameLst>
                                          <p:attrName>style.visibility</p:attrName>
                                        </p:attrNameLst>
                                      </p:cBhvr>
                                      <p:to>
                                        <p:strVal val="hidden"/>
                                      </p:to>
                                    </p:set>
                                  </p:childTnLst>
                                </p:cTn>
                              </p:par>
                              <p:par>
                                <p:cTn id="52" presetID="1" presetClass="entr" presetSubtype="0" fill="hold" grpId="0" nodeType="withEffect">
                                  <p:stCondLst>
                                    <p:cond delay="0"/>
                                  </p:stCondLst>
                                  <p:childTnLst>
                                    <p:set>
                                      <p:cBhvr>
                                        <p:cTn id="53" dur="1" fill="hold">
                                          <p:stCondLst>
                                            <p:cond delay="0"/>
                                          </p:stCondLst>
                                        </p:cTn>
                                        <p:tgtEl>
                                          <p:spTgt spid="105"/>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06"/>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07"/>
                                        </p:tgtEl>
                                        <p:attrNameLst>
                                          <p:attrName>style.visibility</p:attrName>
                                        </p:attrNameLst>
                                      </p:cBhvr>
                                      <p:to>
                                        <p:strVal val="visible"/>
                                      </p:to>
                                    </p:set>
                                  </p:childTnLst>
                                </p:cTn>
                              </p:par>
                              <p:par>
                                <p:cTn id="58" presetID="1" presetClass="exit" presetSubtype="0" fill="hold" grpId="3" nodeType="withEffect">
                                  <p:stCondLst>
                                    <p:cond delay="0"/>
                                  </p:stCondLst>
                                  <p:childTnLst>
                                    <p:set>
                                      <p:cBhvr>
                                        <p:cTn id="59" dur="1" fill="hold">
                                          <p:stCondLst>
                                            <p:cond delay="0"/>
                                          </p:stCondLst>
                                        </p:cTn>
                                        <p:tgtEl>
                                          <p:spTgt spid="103"/>
                                        </p:tgtEl>
                                        <p:attrNameLst>
                                          <p:attrName>style.visibility</p:attrName>
                                        </p:attrNameLst>
                                      </p:cBhvr>
                                      <p:to>
                                        <p:strVal val="hidden"/>
                                      </p:to>
                                    </p:set>
                                  </p:childTnLst>
                                </p:cTn>
                              </p:par>
                            </p:childTnLst>
                          </p:cTn>
                        </p:par>
                        <p:par>
                          <p:cTn id="60" fill="hold">
                            <p:stCondLst>
                              <p:cond delay="0"/>
                            </p:stCondLst>
                            <p:childTnLst>
                              <p:par>
                                <p:cTn id="61" presetID="1" presetClass="entr" presetSubtype="0" fill="hold" nodeType="afterEffect">
                                  <p:stCondLst>
                                    <p:cond delay="0"/>
                                  </p:stCondLst>
                                  <p:childTnLst>
                                    <p:set>
                                      <p:cBhvr>
                                        <p:cTn id="62" dur="1" fill="hold">
                                          <p:stCondLst>
                                            <p:cond delay="499"/>
                                          </p:stCondLst>
                                        </p:cTn>
                                        <p:tgtEl>
                                          <p:spTgt spid="74"/>
                                        </p:tgtEl>
                                        <p:attrNameLst>
                                          <p:attrName>style.visibility</p:attrName>
                                        </p:attrNameLst>
                                      </p:cBhvr>
                                      <p:to>
                                        <p:strVal val="visible"/>
                                      </p:to>
                                    </p:set>
                                  </p:childTnLst>
                                </p:cTn>
                              </p:par>
                            </p:childTnLst>
                          </p:cTn>
                        </p:par>
                        <p:par>
                          <p:cTn id="63" fill="hold">
                            <p:stCondLst>
                              <p:cond delay="500"/>
                            </p:stCondLst>
                            <p:childTnLst>
                              <p:par>
                                <p:cTn id="64" presetID="1" presetClass="entr" presetSubtype="0" fill="hold" grpId="0" nodeType="afterEffect">
                                  <p:stCondLst>
                                    <p:cond delay="0"/>
                                  </p:stCondLst>
                                  <p:childTnLst>
                                    <p:set>
                                      <p:cBhvr>
                                        <p:cTn id="65" dur="1" fill="hold">
                                          <p:stCondLst>
                                            <p:cond delay="249"/>
                                          </p:stCondLst>
                                        </p:cTn>
                                        <p:tgtEl>
                                          <p:spTgt spid="82"/>
                                        </p:tgtEl>
                                        <p:attrNameLst>
                                          <p:attrName>style.visibility</p:attrName>
                                        </p:attrNameLst>
                                      </p:cBhvr>
                                      <p:to>
                                        <p:strVal val="visible"/>
                                      </p:to>
                                    </p:set>
                                  </p:childTnLst>
                                </p:cTn>
                              </p:par>
                            </p:childTnLst>
                          </p:cTn>
                        </p:par>
                      </p:childTnLst>
                    </p:cTn>
                  </p:par>
                </p:childTnLst>
              </p:cTn>
              <p:nextCondLst>
                <p:cond evt="onClick" delay="0">
                  <p:tgtEl>
                    <p:spTgt spid="104"/>
                  </p:tgtEl>
                </p:cond>
              </p:nextCondLst>
            </p:seq>
          </p:childTnLst>
        </p:cTn>
      </p:par>
    </p:tnLst>
    <p:bldLst>
      <p:bldP spid="84" grpId="0"/>
      <p:bldP spid="96" grpId="0"/>
      <p:bldP spid="97" grpId="0"/>
      <p:bldP spid="98" grpId="0" animBg="1"/>
      <p:bldP spid="98" grpId="1" animBg="1"/>
      <p:bldP spid="99" grpId="0"/>
      <p:bldP spid="99" grpId="1"/>
      <p:bldP spid="99" grpId="2"/>
      <p:bldP spid="99" grpId="3"/>
      <p:bldP spid="100" grpId="0" animBg="1"/>
      <p:bldP spid="101" grpId="0" animBg="1"/>
      <p:bldP spid="102" grpId="0" animBg="1"/>
      <p:bldP spid="103" grpId="0"/>
      <p:bldP spid="103" grpId="1"/>
      <p:bldP spid="103" grpId="3"/>
      <p:bldP spid="104" grpId="0" animBg="1"/>
      <p:bldP spid="104" grpId="1" animBg="1"/>
      <p:bldP spid="105" grpId="0"/>
      <p:bldP spid="105" grpId="1"/>
      <p:bldP spid="106" grpId="0"/>
      <p:bldP spid="106" grpId="1"/>
      <p:bldP spid="107" grpId="0"/>
      <p:bldP spid="107" grpId="1"/>
      <p:bldP spid="8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285FB453-BA19-4F8B-ACF3-BCF3B3E4B16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477" r="126"/>
          <a:stretch/>
        </p:blipFill>
        <p:spPr>
          <a:xfrm>
            <a:off x="8547600" y="4089600"/>
            <a:ext cx="1879954" cy="2491200"/>
          </a:xfrm>
          <a:prstGeom prst="rect">
            <a:avLst/>
          </a:prstGeom>
        </p:spPr>
      </p:pic>
      <p:sp>
        <p:nvSpPr>
          <p:cNvPr id="3" name="בועית דיבור - בן">
            <a:extLst>
              <a:ext uri="{FF2B5EF4-FFF2-40B4-BE49-F238E27FC236}">
                <a16:creationId xmlns:a16="http://schemas.microsoft.com/office/drawing/2014/main" id="{D73CBE08-61D6-4605-A0B4-81F9142F5265}"/>
              </a:ext>
            </a:extLst>
          </p:cNvPr>
          <p:cNvSpPr/>
          <p:nvPr/>
        </p:nvSpPr>
        <p:spPr>
          <a:xfrm flipH="1">
            <a:off x="5303912" y="277201"/>
            <a:ext cx="4871319" cy="3725135"/>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324000" tIns="0" rIns="144000" bIns="640800" rtlCol="0" anchor="ctr"/>
          <a:lstStyle/>
          <a:p>
            <a:pPr algn="ctr">
              <a:defRPr/>
            </a:pPr>
            <a:r>
              <a:rPr lang="he-IL" sz="2800" dirty="0">
                <a:solidFill>
                  <a:schemeClr val="bg1"/>
                </a:solidFill>
                <a:latin typeface="Calibri" panose="020F0502020204030204" pitchFamily="34" charset="0"/>
                <a:cs typeface="Calibri" panose="020F0502020204030204" pitchFamily="34" charset="0"/>
              </a:rPr>
              <a:t>כְּשֶהוֹסַפְנוּ 1 לְמִסְפָּר זוּגִי קִבַּלְנוּ מִסְפָּר אִי־זוּגִי שֶגָדוֹל מִמֶנוּ בְּ־1.</a:t>
            </a:r>
          </a:p>
          <a:p>
            <a:pPr algn="ctr">
              <a:defRPr/>
            </a:pPr>
            <a:r>
              <a:rPr lang="he-IL" sz="2800" dirty="0">
                <a:solidFill>
                  <a:schemeClr val="bg1"/>
                </a:solidFill>
                <a:latin typeface="Calibri" panose="020F0502020204030204" pitchFamily="34" charset="0"/>
                <a:cs typeface="Calibri" panose="020F0502020204030204" pitchFamily="34" charset="0"/>
              </a:rPr>
              <a:t>מָה יִקְרֶה אִם נְחַסֵר 1 מִמִסְפָּר זוּגִי?</a:t>
            </a:r>
          </a:p>
          <a:p>
            <a:pPr algn="ctr"/>
            <a:endParaRPr lang="he-IL" dirty="0">
              <a:solidFill>
                <a:schemeClr val="accent1">
                  <a:lumMod val="50000"/>
                </a:schemeClr>
              </a:solidFill>
              <a:latin typeface="Calibri" panose="020F0502020204030204" pitchFamily="34" charset="0"/>
              <a:cs typeface="Calibri" panose="020F0502020204030204" pitchFamily="34" charset="0"/>
            </a:endParaRPr>
          </a:p>
        </p:txBody>
      </p:sp>
      <p:pic>
        <p:nvPicPr>
          <p:cNvPr id="4" name="תמונה 3">
            <a:extLst>
              <a:ext uri="{FF2B5EF4-FFF2-40B4-BE49-F238E27FC236}">
                <a16:creationId xmlns:a16="http://schemas.microsoft.com/office/drawing/2014/main" id="{8931F318-6418-435E-8710-97392EE1F974}"/>
              </a:ext>
            </a:extLst>
          </p:cNvPr>
          <p:cNvPicPr>
            <a:picLocks noChangeAspect="1"/>
          </p:cNvPicPr>
          <p:nvPr/>
        </p:nvPicPr>
        <p:blipFill>
          <a:blip r:embed="rId3"/>
          <a:stretch>
            <a:fillRect/>
          </a:stretch>
        </p:blipFill>
        <p:spPr>
          <a:xfrm>
            <a:off x="1991545" y="4743488"/>
            <a:ext cx="1248959" cy="1837312"/>
          </a:xfrm>
          <a:prstGeom prst="rect">
            <a:avLst/>
          </a:prstGeom>
        </p:spPr>
      </p:pic>
      <p:sp>
        <p:nvSpPr>
          <p:cNvPr id="5" name="בועית דיבור - בת">
            <a:extLst>
              <a:ext uri="{FF2B5EF4-FFF2-40B4-BE49-F238E27FC236}">
                <a16:creationId xmlns:a16="http://schemas.microsoft.com/office/drawing/2014/main" id="{8765E058-F664-4CC8-A6A8-59CB180E94BE}"/>
              </a:ext>
            </a:extLst>
          </p:cNvPr>
          <p:cNvSpPr/>
          <p:nvPr/>
        </p:nvSpPr>
        <p:spPr>
          <a:xfrm>
            <a:off x="2855640" y="3212976"/>
            <a:ext cx="2088232" cy="1837313"/>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בּוֹאוּ נַמְשִיךְ וּנְגַלֶה.</a:t>
            </a:r>
          </a:p>
        </p:txBody>
      </p:sp>
    </p:spTree>
    <p:extLst>
      <p:ext uri="{BB962C8B-B14F-4D97-AF65-F5344CB8AC3E}">
        <p14:creationId xmlns:p14="http://schemas.microsoft.com/office/powerpoint/2010/main" val="3110517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קבוצה 90">
            <a:extLst>
              <a:ext uri="{FF2B5EF4-FFF2-40B4-BE49-F238E27FC236}">
                <a16:creationId xmlns:a16="http://schemas.microsoft.com/office/drawing/2014/main" id="{E64206B4-2148-4BA2-9A56-3F0B655A34F4}"/>
              </a:ext>
            </a:extLst>
          </p:cNvPr>
          <p:cNvGrpSpPr/>
          <p:nvPr/>
        </p:nvGrpSpPr>
        <p:grpSpPr>
          <a:xfrm>
            <a:off x="5577598" y="1795630"/>
            <a:ext cx="2390047" cy="1224136"/>
            <a:chOff x="4427984" y="1963308"/>
            <a:chExt cx="2390047" cy="1224136"/>
          </a:xfrm>
        </p:grpSpPr>
        <p:cxnSp>
          <p:nvCxnSpPr>
            <p:cNvPr id="90" name="מחבר ישר 89">
              <a:extLst>
                <a:ext uri="{FF2B5EF4-FFF2-40B4-BE49-F238E27FC236}">
                  <a16:creationId xmlns:a16="http://schemas.microsoft.com/office/drawing/2014/main" id="{654B5439-98F2-4BF0-BDF7-40AFE698FB0D}"/>
                </a:ext>
              </a:extLst>
            </p:cNvPr>
            <p:cNvCxnSpPr>
              <a:cxnSpLocks/>
              <a:endCxn id="31" idx="6"/>
            </p:cNvCxnSpPr>
            <p:nvPr/>
          </p:nvCxnSpPr>
          <p:spPr>
            <a:xfrm flipV="1">
              <a:off x="4867556" y="2981892"/>
              <a:ext cx="1950475" cy="32298"/>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88" name="מחבר ישר 87">
              <a:extLst>
                <a:ext uri="{FF2B5EF4-FFF2-40B4-BE49-F238E27FC236}">
                  <a16:creationId xmlns:a16="http://schemas.microsoft.com/office/drawing/2014/main" id="{26E2CF62-7B8D-442F-A21D-28B94040B70A}"/>
                </a:ext>
              </a:extLst>
            </p:cNvPr>
            <p:cNvCxnSpPr>
              <a:cxnSpLocks/>
              <a:endCxn id="30" idx="6"/>
            </p:cNvCxnSpPr>
            <p:nvPr/>
          </p:nvCxnSpPr>
          <p:spPr>
            <a:xfrm flipV="1">
              <a:off x="4867557" y="2168860"/>
              <a:ext cx="1950474" cy="36004"/>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77" name="קבוצה 76">
              <a:extLst>
                <a:ext uri="{FF2B5EF4-FFF2-40B4-BE49-F238E27FC236}">
                  <a16:creationId xmlns:a16="http://schemas.microsoft.com/office/drawing/2014/main" id="{2F0B0C6A-18BC-4ACD-ABC9-B8F11BA92EBA}"/>
                </a:ext>
              </a:extLst>
            </p:cNvPr>
            <p:cNvGrpSpPr/>
            <p:nvPr/>
          </p:nvGrpSpPr>
          <p:grpSpPr>
            <a:xfrm>
              <a:off x="4427984" y="1963308"/>
              <a:ext cx="2390047" cy="1224136"/>
              <a:chOff x="4427984" y="1963308"/>
              <a:chExt cx="2390047" cy="1224136"/>
            </a:xfrm>
          </p:grpSpPr>
          <p:grpSp>
            <p:nvGrpSpPr>
              <p:cNvPr id="39" name="קבוצה 38">
                <a:extLst>
                  <a:ext uri="{FF2B5EF4-FFF2-40B4-BE49-F238E27FC236}">
                    <a16:creationId xmlns:a16="http://schemas.microsoft.com/office/drawing/2014/main" id="{7D32F1DA-E871-401A-9964-69AAD476362C}"/>
                  </a:ext>
                </a:extLst>
              </p:cNvPr>
              <p:cNvGrpSpPr/>
              <p:nvPr/>
            </p:nvGrpSpPr>
            <p:grpSpPr>
              <a:xfrm>
                <a:off x="5728300" y="1963308"/>
                <a:ext cx="439573" cy="1224136"/>
                <a:chOff x="4124904" y="620688"/>
                <a:chExt cx="90000" cy="267991"/>
              </a:xfrm>
            </p:grpSpPr>
            <p:sp>
              <p:nvSpPr>
                <p:cNvPr id="40" name="אליפסה 39">
                  <a:extLst>
                    <a:ext uri="{FF2B5EF4-FFF2-40B4-BE49-F238E27FC236}">
                      <a16:creationId xmlns:a16="http://schemas.microsoft.com/office/drawing/2014/main" id="{D3977A71-EAF6-4BE3-BBEC-380E98E9E43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565590B8-AEC4-4FEA-8A2A-F71EBA58B84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35" name="קבוצה 34">
                <a:extLst>
                  <a:ext uri="{FF2B5EF4-FFF2-40B4-BE49-F238E27FC236}">
                    <a16:creationId xmlns:a16="http://schemas.microsoft.com/office/drawing/2014/main" id="{4416DFAB-E19E-4860-AC0F-DC59B2F29628}"/>
                  </a:ext>
                </a:extLst>
              </p:cNvPr>
              <p:cNvGrpSpPr/>
              <p:nvPr/>
            </p:nvGrpSpPr>
            <p:grpSpPr>
              <a:xfrm>
                <a:off x="5078142" y="1963308"/>
                <a:ext cx="439573" cy="1224136"/>
                <a:chOff x="4124904" y="620688"/>
                <a:chExt cx="90000" cy="267991"/>
              </a:xfrm>
            </p:grpSpPr>
            <p:sp>
              <p:nvSpPr>
                <p:cNvPr id="36" name="אליפסה 35">
                  <a:extLst>
                    <a:ext uri="{FF2B5EF4-FFF2-40B4-BE49-F238E27FC236}">
                      <a16:creationId xmlns:a16="http://schemas.microsoft.com/office/drawing/2014/main" id="{34F76750-9BF6-445D-8188-358100767D8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7" name="אליפסה 36">
                  <a:extLst>
                    <a:ext uri="{FF2B5EF4-FFF2-40B4-BE49-F238E27FC236}">
                      <a16:creationId xmlns:a16="http://schemas.microsoft.com/office/drawing/2014/main" id="{4BB37739-2B58-45DB-AEA8-D813136510B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9" name="קבוצה 28">
                <a:extLst>
                  <a:ext uri="{FF2B5EF4-FFF2-40B4-BE49-F238E27FC236}">
                    <a16:creationId xmlns:a16="http://schemas.microsoft.com/office/drawing/2014/main" id="{25AF1A92-01D2-47BA-BCFB-2769CB2998EE}"/>
                  </a:ext>
                </a:extLst>
              </p:cNvPr>
              <p:cNvGrpSpPr/>
              <p:nvPr/>
            </p:nvGrpSpPr>
            <p:grpSpPr>
              <a:xfrm>
                <a:off x="6378458" y="1963308"/>
                <a:ext cx="439573" cy="1224136"/>
                <a:chOff x="4124904" y="620688"/>
                <a:chExt cx="90000" cy="267991"/>
              </a:xfrm>
            </p:grpSpPr>
            <p:sp>
              <p:nvSpPr>
                <p:cNvPr id="30" name="אליפסה 29">
                  <a:extLst>
                    <a:ext uri="{FF2B5EF4-FFF2-40B4-BE49-F238E27FC236}">
                      <a16:creationId xmlns:a16="http://schemas.microsoft.com/office/drawing/2014/main" id="{EC166898-8735-4E42-AE18-BE96E5A583E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1" name="אליפסה 30">
                  <a:extLst>
                    <a:ext uri="{FF2B5EF4-FFF2-40B4-BE49-F238E27FC236}">
                      <a16:creationId xmlns:a16="http://schemas.microsoft.com/office/drawing/2014/main" id="{B9B2BC0B-426F-4474-9CEC-43D53143D884}"/>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6" name="קבוצה 75">
                <a:extLst>
                  <a:ext uri="{FF2B5EF4-FFF2-40B4-BE49-F238E27FC236}">
                    <a16:creationId xmlns:a16="http://schemas.microsoft.com/office/drawing/2014/main" id="{59D28699-2C2E-4A1B-BC71-66725CAA8D60}"/>
                  </a:ext>
                </a:extLst>
              </p:cNvPr>
              <p:cNvGrpSpPr/>
              <p:nvPr/>
            </p:nvGrpSpPr>
            <p:grpSpPr>
              <a:xfrm>
                <a:off x="4427984" y="1963308"/>
                <a:ext cx="439573" cy="1224136"/>
                <a:chOff x="4427984" y="1967896"/>
                <a:chExt cx="439573" cy="1224136"/>
              </a:xfrm>
            </p:grpSpPr>
            <p:sp>
              <p:nvSpPr>
                <p:cNvPr id="43" name="אליפסה 42">
                  <a:extLst>
                    <a:ext uri="{FF2B5EF4-FFF2-40B4-BE49-F238E27FC236}">
                      <a16:creationId xmlns:a16="http://schemas.microsoft.com/office/drawing/2014/main" id="{6B2AC593-B92F-4275-9DE6-839609AF1873}"/>
                    </a:ext>
                  </a:extLst>
                </p:cNvPr>
                <p:cNvSpPr/>
                <p:nvPr/>
              </p:nvSpPr>
              <p:spPr>
                <a:xfrm>
                  <a:off x="4427984" y="1967896"/>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0A0E7CDF-68CC-4EBE-9109-2581FAF0961D}"/>
                    </a:ext>
                  </a:extLst>
                </p:cNvPr>
                <p:cNvSpPr/>
                <p:nvPr/>
              </p:nvSpPr>
              <p:spPr>
                <a:xfrm>
                  <a:off x="4427984" y="2780928"/>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74" name="TextBox 1023">
            <a:extLst>
              <a:ext uri="{FF2B5EF4-FFF2-40B4-BE49-F238E27FC236}">
                <a16:creationId xmlns:a16="http://schemas.microsoft.com/office/drawing/2014/main" id="{0C15071D-1FE5-42B4-9F76-3A27C69FC160}"/>
              </a:ext>
            </a:extLst>
          </p:cNvPr>
          <p:cNvSpPr txBox="1"/>
          <p:nvPr/>
        </p:nvSpPr>
        <p:spPr>
          <a:xfrm>
            <a:off x="1818692" y="225159"/>
            <a:ext cx="9146509"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קְבוּצוֹת שֶל עִגוּלִים הַמְסֻדָרוֹת בִּשְתֵי שוּרוֹת שָווֹת. </a:t>
            </a:r>
          </a:p>
          <a:p>
            <a:r>
              <a:rPr lang="he-IL" sz="2800" dirty="0">
                <a:latin typeface="Calibri" panose="020F0502020204030204" pitchFamily="34" charset="0"/>
                <a:cs typeface="Calibri" panose="020F0502020204030204" pitchFamily="34" charset="0"/>
              </a:rPr>
              <a:t>הַתְאִימוּ לְכָל קְבוּצָה תַרְגִיל עִם מְחֻבָּרִים שָוִים.</a:t>
            </a:r>
          </a:p>
        </p:txBody>
      </p:sp>
      <p:sp>
        <p:nvSpPr>
          <p:cNvPr id="83" name="לחצו עלי">
            <a:extLst>
              <a:ext uri="{FF2B5EF4-FFF2-40B4-BE49-F238E27FC236}">
                <a16:creationId xmlns:a16="http://schemas.microsoft.com/office/drawing/2014/main" id="{DE86C502-83E4-490B-BD69-26BCE0607178}"/>
              </a:ext>
            </a:extLst>
          </p:cNvPr>
          <p:cNvSpPr/>
          <p:nvPr/>
        </p:nvSpPr>
        <p:spPr>
          <a:xfrm>
            <a:off x="8329007" y="5292555"/>
            <a:ext cx="2635200" cy="11592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הַתַרְגִילִים. </a:t>
            </a:r>
            <a:endParaRPr lang="en-IL" sz="2800" dirty="0"/>
          </a:p>
        </p:txBody>
      </p:sp>
      <p:sp>
        <p:nvSpPr>
          <p:cNvPr id="84" name="תיבת טקסט 83">
            <a:extLst>
              <a:ext uri="{FF2B5EF4-FFF2-40B4-BE49-F238E27FC236}">
                <a16:creationId xmlns:a16="http://schemas.microsoft.com/office/drawing/2014/main" id="{0C12A269-0FF9-4C75-9FDF-C054168B9260}"/>
              </a:ext>
            </a:extLst>
          </p:cNvPr>
          <p:cNvSpPr txBox="1"/>
          <p:nvPr/>
        </p:nvSpPr>
        <p:spPr>
          <a:xfrm>
            <a:off x="2090980" y="2836761"/>
            <a:ext cx="1091966" cy="523220"/>
          </a:xfrm>
          <a:prstGeom prst="rect">
            <a:avLst/>
          </a:prstGeom>
          <a:noFill/>
        </p:spPr>
        <p:txBody>
          <a:bodyPr wrap="none" rtlCol="1">
            <a:spAutoFit/>
          </a:bodyPr>
          <a:lstStyle/>
          <a:p>
            <a:r>
              <a:rPr lang="en-US" sz="2800" dirty="0"/>
              <a:t>2+2=4</a:t>
            </a:r>
            <a:endParaRPr lang="he-IL" sz="2800" dirty="0"/>
          </a:p>
        </p:txBody>
      </p:sp>
      <p:grpSp>
        <p:nvGrpSpPr>
          <p:cNvPr id="87" name="קבוצה 86">
            <a:extLst>
              <a:ext uri="{FF2B5EF4-FFF2-40B4-BE49-F238E27FC236}">
                <a16:creationId xmlns:a16="http://schemas.microsoft.com/office/drawing/2014/main" id="{1FDF5D87-322A-4AD8-84BB-0BB0D8E9FFC7}"/>
              </a:ext>
            </a:extLst>
          </p:cNvPr>
          <p:cNvGrpSpPr/>
          <p:nvPr/>
        </p:nvGrpSpPr>
        <p:grpSpPr>
          <a:xfrm>
            <a:off x="2115998" y="1417155"/>
            <a:ext cx="1155901" cy="1224136"/>
            <a:chOff x="539547" y="1628800"/>
            <a:chExt cx="1155901" cy="1224136"/>
          </a:xfrm>
        </p:grpSpPr>
        <p:cxnSp>
          <p:nvCxnSpPr>
            <p:cNvPr id="86" name="מחבר ישר 85">
              <a:extLst>
                <a:ext uri="{FF2B5EF4-FFF2-40B4-BE49-F238E27FC236}">
                  <a16:creationId xmlns:a16="http://schemas.microsoft.com/office/drawing/2014/main" id="{38F35416-F0AE-41F1-A4A0-44799B203ADA}"/>
                </a:ext>
              </a:extLst>
            </p:cNvPr>
            <p:cNvCxnSpPr>
              <a:cxnSpLocks/>
              <a:endCxn id="24" idx="6"/>
            </p:cNvCxnSpPr>
            <p:nvPr/>
          </p:nvCxnSpPr>
          <p:spPr>
            <a:xfrm>
              <a:off x="931215" y="2636912"/>
              <a:ext cx="764226" cy="10472"/>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6" name="קבוצה 15">
              <a:extLst>
                <a:ext uri="{FF2B5EF4-FFF2-40B4-BE49-F238E27FC236}">
                  <a16:creationId xmlns:a16="http://schemas.microsoft.com/office/drawing/2014/main" id="{7606F274-00D8-47B1-A1BA-B28E06DA0B82}"/>
                </a:ext>
              </a:extLst>
            </p:cNvPr>
            <p:cNvGrpSpPr/>
            <p:nvPr/>
          </p:nvGrpSpPr>
          <p:grpSpPr>
            <a:xfrm>
              <a:off x="539547" y="1628800"/>
              <a:ext cx="1155901" cy="1224136"/>
              <a:chOff x="4124904" y="620688"/>
              <a:chExt cx="236664" cy="267991"/>
            </a:xfrm>
          </p:grpSpPr>
          <p:cxnSp>
            <p:nvCxnSpPr>
              <p:cNvPr id="17" name="מחבר ישר 16">
                <a:extLst>
                  <a:ext uri="{FF2B5EF4-FFF2-40B4-BE49-F238E27FC236}">
                    <a16:creationId xmlns:a16="http://schemas.microsoft.com/office/drawing/2014/main" id="{4356901A-26F4-47DB-BD92-4CCC9A1D873E}"/>
                  </a:ext>
                </a:extLst>
              </p:cNvPr>
              <p:cNvCxnSpPr>
                <a:cxnSpLocks/>
                <a:endCxn id="23" idx="6"/>
              </p:cNvCxnSpPr>
              <p:nvPr/>
            </p:nvCxnSpPr>
            <p:spPr>
              <a:xfrm flipV="1">
                <a:off x="4198620" y="665688"/>
                <a:ext cx="162948" cy="2293"/>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8" name="קבוצה 17">
                <a:extLst>
                  <a:ext uri="{FF2B5EF4-FFF2-40B4-BE49-F238E27FC236}">
                    <a16:creationId xmlns:a16="http://schemas.microsoft.com/office/drawing/2014/main" id="{3A63C02C-9420-45BC-8965-2095127C0629}"/>
                  </a:ext>
                </a:extLst>
              </p:cNvPr>
              <p:cNvGrpSpPr/>
              <p:nvPr/>
            </p:nvGrpSpPr>
            <p:grpSpPr>
              <a:xfrm>
                <a:off x="4124904" y="620688"/>
                <a:ext cx="90000" cy="267991"/>
                <a:chOff x="4124904" y="620688"/>
                <a:chExt cx="90000" cy="267991"/>
              </a:xfrm>
            </p:grpSpPr>
            <p:sp>
              <p:nvSpPr>
                <p:cNvPr id="19" name="אליפסה 18">
                  <a:extLst>
                    <a:ext uri="{FF2B5EF4-FFF2-40B4-BE49-F238E27FC236}">
                      <a16:creationId xmlns:a16="http://schemas.microsoft.com/office/drawing/2014/main" id="{086A6E42-793B-4F23-98AF-8CC6E90E402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18AFF85D-F368-4019-B993-5E885E5CA7D2}"/>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2" name="קבוצה 21">
              <a:extLst>
                <a:ext uri="{FF2B5EF4-FFF2-40B4-BE49-F238E27FC236}">
                  <a16:creationId xmlns:a16="http://schemas.microsoft.com/office/drawing/2014/main" id="{9F79F935-B062-4D70-A32F-88806B2192FA}"/>
                </a:ext>
              </a:extLst>
            </p:cNvPr>
            <p:cNvGrpSpPr/>
            <p:nvPr/>
          </p:nvGrpSpPr>
          <p:grpSpPr>
            <a:xfrm>
              <a:off x="1255868" y="1628800"/>
              <a:ext cx="439573" cy="1224136"/>
              <a:chOff x="4124904" y="620688"/>
              <a:chExt cx="90000" cy="267991"/>
            </a:xfrm>
          </p:grpSpPr>
          <p:sp>
            <p:nvSpPr>
              <p:cNvPr id="23" name="אליפסה 22">
                <a:extLst>
                  <a:ext uri="{FF2B5EF4-FFF2-40B4-BE49-F238E27FC236}">
                    <a16:creationId xmlns:a16="http://schemas.microsoft.com/office/drawing/2014/main" id="{D7BD3BCD-24F7-4B95-A160-40ED39E2D612}"/>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4" name="אליפסה 23">
                <a:extLst>
                  <a:ext uri="{FF2B5EF4-FFF2-40B4-BE49-F238E27FC236}">
                    <a16:creationId xmlns:a16="http://schemas.microsoft.com/office/drawing/2014/main" id="{EC7BC81C-E808-4D4F-8984-B6CF7FD340F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96" name="תיבת טקסט 95">
            <a:extLst>
              <a:ext uri="{FF2B5EF4-FFF2-40B4-BE49-F238E27FC236}">
                <a16:creationId xmlns:a16="http://schemas.microsoft.com/office/drawing/2014/main" id="{39A95189-CFF3-4DDA-88A9-149BC57EE2F0}"/>
              </a:ext>
            </a:extLst>
          </p:cNvPr>
          <p:cNvSpPr txBox="1"/>
          <p:nvPr/>
        </p:nvSpPr>
        <p:spPr>
          <a:xfrm>
            <a:off x="6552428" y="2991093"/>
            <a:ext cx="1091966" cy="523220"/>
          </a:xfrm>
          <a:prstGeom prst="rect">
            <a:avLst/>
          </a:prstGeom>
          <a:noFill/>
        </p:spPr>
        <p:txBody>
          <a:bodyPr wrap="none" rtlCol="1">
            <a:spAutoFit/>
          </a:bodyPr>
          <a:lstStyle/>
          <a:p>
            <a:r>
              <a:rPr lang="en-US" sz="2800" dirty="0"/>
              <a:t>4+4=8</a:t>
            </a:r>
            <a:endParaRPr lang="he-IL" sz="2800" dirty="0"/>
          </a:p>
        </p:txBody>
      </p:sp>
      <p:sp>
        <p:nvSpPr>
          <p:cNvPr id="97" name="תיבת טקסט 96">
            <a:extLst>
              <a:ext uri="{FF2B5EF4-FFF2-40B4-BE49-F238E27FC236}">
                <a16:creationId xmlns:a16="http://schemas.microsoft.com/office/drawing/2014/main" id="{F5744E38-3ECE-4A16-BE88-FF7BF8A82605}"/>
              </a:ext>
            </a:extLst>
          </p:cNvPr>
          <p:cNvSpPr txBox="1"/>
          <p:nvPr/>
        </p:nvSpPr>
        <p:spPr>
          <a:xfrm>
            <a:off x="3182947" y="5161356"/>
            <a:ext cx="1274709" cy="523220"/>
          </a:xfrm>
          <a:prstGeom prst="rect">
            <a:avLst/>
          </a:prstGeom>
          <a:noFill/>
        </p:spPr>
        <p:txBody>
          <a:bodyPr wrap="none" rtlCol="1">
            <a:spAutoFit/>
          </a:bodyPr>
          <a:lstStyle/>
          <a:p>
            <a:r>
              <a:rPr lang="en-US" sz="2800" dirty="0"/>
              <a:t>7+7=14</a:t>
            </a:r>
            <a:endParaRPr lang="he-IL" sz="2800" dirty="0"/>
          </a:p>
        </p:txBody>
      </p:sp>
      <p:sp>
        <p:nvSpPr>
          <p:cNvPr id="98" name="לחצו עלי">
            <a:extLst>
              <a:ext uri="{FF2B5EF4-FFF2-40B4-BE49-F238E27FC236}">
                <a16:creationId xmlns:a16="http://schemas.microsoft.com/office/drawing/2014/main" id="{13B8C0B4-7F71-4293-BEFD-2E7E3707C09D}"/>
              </a:ext>
            </a:extLst>
          </p:cNvPr>
          <p:cNvSpPr/>
          <p:nvPr/>
        </p:nvSpPr>
        <p:spPr>
          <a:xfrm>
            <a:off x="8332051" y="530078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p>
        </p:txBody>
      </p:sp>
      <p:sp>
        <p:nvSpPr>
          <p:cNvPr id="99" name="TextBox 1023">
            <a:extLst>
              <a:ext uri="{FF2B5EF4-FFF2-40B4-BE49-F238E27FC236}">
                <a16:creationId xmlns:a16="http://schemas.microsoft.com/office/drawing/2014/main" id="{51EDA169-C30B-443B-A8AC-AE01C1F94905}"/>
              </a:ext>
            </a:extLst>
          </p:cNvPr>
          <p:cNvSpPr txBox="1"/>
          <p:nvPr/>
        </p:nvSpPr>
        <p:spPr>
          <a:xfrm>
            <a:off x="1919536" y="3713498"/>
            <a:ext cx="9146509"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מָה יִקְרֶה אִם נוֹרִיד </a:t>
            </a:r>
          </a:p>
          <a:p>
            <a:r>
              <a:rPr lang="he-IL" sz="2800" dirty="0">
                <a:latin typeface="Calibri" panose="020F0502020204030204" pitchFamily="34" charset="0"/>
                <a:cs typeface="Calibri" panose="020F0502020204030204" pitchFamily="34" charset="0"/>
              </a:rPr>
              <a:t>מִכָּל קְבוּצָה עִגוּל אֶחָד?</a:t>
            </a:r>
          </a:p>
        </p:txBody>
      </p:sp>
      <p:sp>
        <p:nvSpPr>
          <p:cNvPr id="103" name="TextBox 1023">
            <a:extLst>
              <a:ext uri="{FF2B5EF4-FFF2-40B4-BE49-F238E27FC236}">
                <a16:creationId xmlns:a16="http://schemas.microsoft.com/office/drawing/2014/main" id="{D6BA8CC7-DE3E-4E79-92A7-D559CBBBF6D9}"/>
              </a:ext>
            </a:extLst>
          </p:cNvPr>
          <p:cNvSpPr txBox="1"/>
          <p:nvPr/>
        </p:nvSpPr>
        <p:spPr>
          <a:xfrm>
            <a:off x="1874286" y="3709491"/>
            <a:ext cx="9146509"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אֵיזֶה תַרְגִיל יַתְאִים כָּעֵת </a:t>
            </a:r>
          </a:p>
          <a:p>
            <a:r>
              <a:rPr lang="he-IL" sz="2800" dirty="0">
                <a:latin typeface="Calibri" panose="020F0502020204030204" pitchFamily="34" charset="0"/>
                <a:cs typeface="Calibri" panose="020F0502020204030204" pitchFamily="34" charset="0"/>
              </a:rPr>
              <a:t>לְכָל קְבוּצָה?</a:t>
            </a:r>
          </a:p>
        </p:txBody>
      </p:sp>
      <p:sp>
        <p:nvSpPr>
          <p:cNvPr id="104" name="לחצו עלי">
            <a:extLst>
              <a:ext uri="{FF2B5EF4-FFF2-40B4-BE49-F238E27FC236}">
                <a16:creationId xmlns:a16="http://schemas.microsoft.com/office/drawing/2014/main" id="{1023C909-CE4F-4210-84F9-58C5C0FD718B}"/>
              </a:ext>
            </a:extLst>
          </p:cNvPr>
          <p:cNvSpPr/>
          <p:nvPr/>
        </p:nvSpPr>
        <p:spPr>
          <a:xfrm>
            <a:off x="8327404" y="529090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הַתַרְגִילִים.</a:t>
            </a:r>
            <a:endParaRPr lang="en-IL" sz="2800" dirty="0"/>
          </a:p>
        </p:txBody>
      </p:sp>
      <p:sp>
        <p:nvSpPr>
          <p:cNvPr id="105" name="תיבת טקסט 104">
            <a:extLst>
              <a:ext uri="{FF2B5EF4-FFF2-40B4-BE49-F238E27FC236}">
                <a16:creationId xmlns:a16="http://schemas.microsoft.com/office/drawing/2014/main" id="{9BE01F6F-CCFB-49F3-A9E1-581F42DAD507}"/>
              </a:ext>
            </a:extLst>
          </p:cNvPr>
          <p:cNvSpPr txBox="1"/>
          <p:nvPr/>
        </p:nvSpPr>
        <p:spPr>
          <a:xfrm>
            <a:off x="2090980" y="2836761"/>
            <a:ext cx="1385316" cy="523220"/>
          </a:xfrm>
          <a:prstGeom prst="rect">
            <a:avLst/>
          </a:prstGeom>
          <a:noFill/>
        </p:spPr>
        <p:txBody>
          <a:bodyPr wrap="none" rtlCol="1">
            <a:spAutoFit/>
          </a:bodyPr>
          <a:lstStyle/>
          <a:p>
            <a:r>
              <a:rPr lang="en-US" sz="2800" dirty="0"/>
              <a:t>2+2-</a:t>
            </a:r>
            <a:r>
              <a:rPr lang="en-US" sz="2800" dirty="0">
                <a:solidFill>
                  <a:srgbClr val="FF0000"/>
                </a:solidFill>
              </a:rPr>
              <a:t>1</a:t>
            </a:r>
            <a:r>
              <a:rPr lang="en-US" sz="2800" dirty="0"/>
              <a:t>=3</a:t>
            </a:r>
            <a:endParaRPr lang="he-IL" sz="2800" dirty="0"/>
          </a:p>
        </p:txBody>
      </p:sp>
      <p:sp>
        <p:nvSpPr>
          <p:cNvPr id="106" name="תיבת טקסט 105">
            <a:extLst>
              <a:ext uri="{FF2B5EF4-FFF2-40B4-BE49-F238E27FC236}">
                <a16:creationId xmlns:a16="http://schemas.microsoft.com/office/drawing/2014/main" id="{A74A8AFB-1F37-4AB1-B1B9-AA74765F6057}"/>
              </a:ext>
            </a:extLst>
          </p:cNvPr>
          <p:cNvSpPr txBox="1"/>
          <p:nvPr/>
        </p:nvSpPr>
        <p:spPr>
          <a:xfrm>
            <a:off x="6526589" y="2990239"/>
            <a:ext cx="1385316" cy="523220"/>
          </a:xfrm>
          <a:prstGeom prst="rect">
            <a:avLst/>
          </a:prstGeom>
          <a:noFill/>
        </p:spPr>
        <p:txBody>
          <a:bodyPr wrap="none" rtlCol="1">
            <a:spAutoFit/>
          </a:bodyPr>
          <a:lstStyle/>
          <a:p>
            <a:r>
              <a:rPr lang="en-US" sz="2800" dirty="0"/>
              <a:t>4+4-</a:t>
            </a:r>
            <a:r>
              <a:rPr lang="en-US" sz="2800" dirty="0">
                <a:solidFill>
                  <a:srgbClr val="FF0000"/>
                </a:solidFill>
              </a:rPr>
              <a:t>1</a:t>
            </a:r>
            <a:r>
              <a:rPr lang="en-US" sz="2800" dirty="0"/>
              <a:t>=7</a:t>
            </a:r>
            <a:endParaRPr lang="he-IL" sz="2800" dirty="0"/>
          </a:p>
        </p:txBody>
      </p:sp>
      <p:sp>
        <p:nvSpPr>
          <p:cNvPr id="107" name="תיבת טקסט 106">
            <a:extLst>
              <a:ext uri="{FF2B5EF4-FFF2-40B4-BE49-F238E27FC236}">
                <a16:creationId xmlns:a16="http://schemas.microsoft.com/office/drawing/2014/main" id="{0F4A6AC0-E8D6-4E4E-B2F4-3FDC130E255B}"/>
              </a:ext>
            </a:extLst>
          </p:cNvPr>
          <p:cNvSpPr txBox="1"/>
          <p:nvPr/>
        </p:nvSpPr>
        <p:spPr>
          <a:xfrm>
            <a:off x="3196821" y="5153342"/>
            <a:ext cx="1568057" cy="523220"/>
          </a:xfrm>
          <a:prstGeom prst="rect">
            <a:avLst/>
          </a:prstGeom>
          <a:noFill/>
        </p:spPr>
        <p:txBody>
          <a:bodyPr wrap="none" rtlCol="1">
            <a:spAutoFit/>
          </a:bodyPr>
          <a:lstStyle/>
          <a:p>
            <a:r>
              <a:rPr lang="en-US" sz="2800" dirty="0"/>
              <a:t>7+7-</a:t>
            </a:r>
            <a:r>
              <a:rPr lang="en-US" sz="2800" dirty="0">
                <a:solidFill>
                  <a:srgbClr val="FF0000"/>
                </a:solidFill>
              </a:rPr>
              <a:t>1</a:t>
            </a:r>
            <a:r>
              <a:rPr lang="en-US" sz="2800" dirty="0"/>
              <a:t>=13</a:t>
            </a:r>
            <a:endParaRPr lang="he-IL" sz="2800" dirty="0"/>
          </a:p>
        </p:txBody>
      </p:sp>
      <p:grpSp>
        <p:nvGrpSpPr>
          <p:cNvPr id="11" name="קבוצה 10">
            <a:extLst>
              <a:ext uri="{FF2B5EF4-FFF2-40B4-BE49-F238E27FC236}">
                <a16:creationId xmlns:a16="http://schemas.microsoft.com/office/drawing/2014/main" id="{FC02DF60-2853-44EB-B989-4828C1268C1C}"/>
              </a:ext>
            </a:extLst>
          </p:cNvPr>
          <p:cNvGrpSpPr/>
          <p:nvPr/>
        </p:nvGrpSpPr>
        <p:grpSpPr>
          <a:xfrm>
            <a:off x="2090981" y="3979365"/>
            <a:ext cx="4221261" cy="1236192"/>
            <a:chOff x="941367" y="4147043"/>
            <a:chExt cx="4221261" cy="1236192"/>
          </a:xfrm>
        </p:grpSpPr>
        <p:grpSp>
          <p:nvGrpSpPr>
            <p:cNvPr id="95" name="קבוצה 94">
              <a:extLst>
                <a:ext uri="{FF2B5EF4-FFF2-40B4-BE49-F238E27FC236}">
                  <a16:creationId xmlns:a16="http://schemas.microsoft.com/office/drawing/2014/main" id="{5958C917-567A-42FF-A4E8-262C1C365B43}"/>
                </a:ext>
              </a:extLst>
            </p:cNvPr>
            <p:cNvGrpSpPr/>
            <p:nvPr/>
          </p:nvGrpSpPr>
          <p:grpSpPr>
            <a:xfrm>
              <a:off x="941367" y="4147043"/>
              <a:ext cx="3781688" cy="1224136"/>
              <a:chOff x="941367" y="4147043"/>
              <a:chExt cx="3781688" cy="1224136"/>
            </a:xfrm>
          </p:grpSpPr>
          <p:cxnSp>
            <p:nvCxnSpPr>
              <p:cNvPr id="94" name="מחבר ישר 93">
                <a:extLst>
                  <a:ext uri="{FF2B5EF4-FFF2-40B4-BE49-F238E27FC236}">
                    <a16:creationId xmlns:a16="http://schemas.microsoft.com/office/drawing/2014/main" id="{FDF14E01-AB46-4E5E-84F0-AD1E5A643897}"/>
                  </a:ext>
                </a:extLst>
              </p:cNvPr>
              <p:cNvCxnSpPr>
                <a:cxnSpLocks/>
                <a:endCxn id="85" idx="2"/>
              </p:cNvCxnSpPr>
              <p:nvPr/>
            </p:nvCxnSpPr>
            <p:spPr>
              <a:xfrm>
                <a:off x="1356719" y="5165627"/>
                <a:ext cx="3366336" cy="12056"/>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92" name="מחבר ישר 91">
                <a:extLst>
                  <a:ext uri="{FF2B5EF4-FFF2-40B4-BE49-F238E27FC236}">
                    <a16:creationId xmlns:a16="http://schemas.microsoft.com/office/drawing/2014/main" id="{2AA7B8C6-A6EF-44CC-B6F8-93B47834DF6E}"/>
                  </a:ext>
                </a:extLst>
              </p:cNvPr>
              <p:cNvCxnSpPr>
                <a:cxnSpLocks/>
                <a:endCxn id="82" idx="2"/>
              </p:cNvCxnSpPr>
              <p:nvPr/>
            </p:nvCxnSpPr>
            <p:spPr>
              <a:xfrm>
                <a:off x="1356719" y="4352595"/>
                <a:ext cx="3366336" cy="12056"/>
              </a:xfrm>
              <a:prstGeom prst="line">
                <a:avLst/>
              </a:prstGeom>
              <a:solidFill>
                <a:schemeClr val="accent5">
                  <a:lumMod val="60000"/>
                  <a:lumOff val="40000"/>
                </a:schemeClr>
              </a:solidFill>
              <a:ln w="1905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81" name="קבוצה 80">
                <a:extLst>
                  <a:ext uri="{FF2B5EF4-FFF2-40B4-BE49-F238E27FC236}">
                    <a16:creationId xmlns:a16="http://schemas.microsoft.com/office/drawing/2014/main" id="{DB22B67D-8085-411C-B9EA-962EC841BDE0}"/>
                  </a:ext>
                </a:extLst>
              </p:cNvPr>
              <p:cNvGrpSpPr/>
              <p:nvPr/>
            </p:nvGrpSpPr>
            <p:grpSpPr>
              <a:xfrm>
                <a:off x="941367" y="4147043"/>
                <a:ext cx="3629811" cy="1224136"/>
                <a:chOff x="941367" y="4147043"/>
                <a:chExt cx="3629811" cy="1224136"/>
              </a:xfrm>
            </p:grpSpPr>
            <p:grpSp>
              <p:nvGrpSpPr>
                <p:cNvPr id="62" name="קבוצה 61">
                  <a:extLst>
                    <a:ext uri="{FF2B5EF4-FFF2-40B4-BE49-F238E27FC236}">
                      <a16:creationId xmlns:a16="http://schemas.microsoft.com/office/drawing/2014/main" id="{ABAFB984-8C41-4E40-8FB5-0304FDCC7EA1}"/>
                    </a:ext>
                  </a:extLst>
                </p:cNvPr>
                <p:cNvGrpSpPr/>
                <p:nvPr/>
              </p:nvGrpSpPr>
              <p:grpSpPr>
                <a:xfrm>
                  <a:off x="2855511" y="4147043"/>
                  <a:ext cx="439573" cy="1224136"/>
                  <a:chOff x="4124904" y="620688"/>
                  <a:chExt cx="90000" cy="267991"/>
                </a:xfrm>
              </p:grpSpPr>
              <p:sp>
                <p:nvSpPr>
                  <p:cNvPr id="63" name="אליפסה 62">
                    <a:extLst>
                      <a:ext uri="{FF2B5EF4-FFF2-40B4-BE49-F238E27FC236}">
                        <a16:creationId xmlns:a16="http://schemas.microsoft.com/office/drawing/2014/main" id="{9F5818B2-52BF-4871-88E0-A125EBD048A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4" name="אליפסה 63">
                    <a:extLst>
                      <a:ext uri="{FF2B5EF4-FFF2-40B4-BE49-F238E27FC236}">
                        <a16:creationId xmlns:a16="http://schemas.microsoft.com/office/drawing/2014/main" id="{E33735F1-9FBA-498B-BC43-3A3508F78B8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8" name="קבוצה 57">
                  <a:extLst>
                    <a:ext uri="{FF2B5EF4-FFF2-40B4-BE49-F238E27FC236}">
                      <a16:creationId xmlns:a16="http://schemas.microsoft.com/office/drawing/2014/main" id="{11F74A11-1C53-4487-8FCF-B68218A83829}"/>
                    </a:ext>
                  </a:extLst>
                </p:cNvPr>
                <p:cNvGrpSpPr/>
                <p:nvPr/>
              </p:nvGrpSpPr>
              <p:grpSpPr>
                <a:xfrm>
                  <a:off x="2217463" y="4147043"/>
                  <a:ext cx="439573" cy="1224136"/>
                  <a:chOff x="4124904" y="620688"/>
                  <a:chExt cx="90000" cy="267991"/>
                </a:xfrm>
              </p:grpSpPr>
              <p:sp>
                <p:nvSpPr>
                  <p:cNvPr id="59" name="אליפסה 58">
                    <a:extLst>
                      <a:ext uri="{FF2B5EF4-FFF2-40B4-BE49-F238E27FC236}">
                        <a16:creationId xmlns:a16="http://schemas.microsoft.com/office/drawing/2014/main" id="{D05CBF8F-C760-4A5B-9A25-9CCCF6504F4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0" name="אליפסה 59">
                    <a:extLst>
                      <a:ext uri="{FF2B5EF4-FFF2-40B4-BE49-F238E27FC236}">
                        <a16:creationId xmlns:a16="http://schemas.microsoft.com/office/drawing/2014/main" id="{0D56DABE-D8AA-4A7C-A573-29A0AC97F61C}"/>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2" name="קבוצה 51">
                  <a:extLst>
                    <a:ext uri="{FF2B5EF4-FFF2-40B4-BE49-F238E27FC236}">
                      <a16:creationId xmlns:a16="http://schemas.microsoft.com/office/drawing/2014/main" id="{99443E35-A82E-4D63-8658-218F26EC36AF}"/>
                    </a:ext>
                  </a:extLst>
                </p:cNvPr>
                <p:cNvGrpSpPr/>
                <p:nvPr/>
              </p:nvGrpSpPr>
              <p:grpSpPr>
                <a:xfrm>
                  <a:off x="3493559" y="4147043"/>
                  <a:ext cx="439573" cy="1224136"/>
                  <a:chOff x="4124904" y="620688"/>
                  <a:chExt cx="90000" cy="267991"/>
                </a:xfrm>
              </p:grpSpPr>
              <p:sp>
                <p:nvSpPr>
                  <p:cNvPr id="53" name="אליפסה 52">
                    <a:extLst>
                      <a:ext uri="{FF2B5EF4-FFF2-40B4-BE49-F238E27FC236}">
                        <a16:creationId xmlns:a16="http://schemas.microsoft.com/office/drawing/2014/main" id="{F7CABE41-8D6E-4C82-BFC4-970E009E5A6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4" name="אליפסה 53">
                    <a:extLst>
                      <a:ext uri="{FF2B5EF4-FFF2-40B4-BE49-F238E27FC236}">
                        <a16:creationId xmlns:a16="http://schemas.microsoft.com/office/drawing/2014/main" id="{0A8D670E-1C0B-4DBB-B195-DB8416658BB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9" name="קבוצה 78">
                  <a:extLst>
                    <a:ext uri="{FF2B5EF4-FFF2-40B4-BE49-F238E27FC236}">
                      <a16:creationId xmlns:a16="http://schemas.microsoft.com/office/drawing/2014/main" id="{D4A1C537-99D0-4B1B-9BC2-0FDB2B49EDCD}"/>
                    </a:ext>
                  </a:extLst>
                </p:cNvPr>
                <p:cNvGrpSpPr/>
                <p:nvPr/>
              </p:nvGrpSpPr>
              <p:grpSpPr>
                <a:xfrm>
                  <a:off x="1579415" y="4147043"/>
                  <a:ext cx="439573" cy="1224136"/>
                  <a:chOff x="1530973" y="4153668"/>
                  <a:chExt cx="439573" cy="1224136"/>
                </a:xfrm>
              </p:grpSpPr>
              <p:sp>
                <p:nvSpPr>
                  <p:cNvPr id="66" name="אליפסה 65">
                    <a:extLst>
                      <a:ext uri="{FF2B5EF4-FFF2-40B4-BE49-F238E27FC236}">
                        <a16:creationId xmlns:a16="http://schemas.microsoft.com/office/drawing/2014/main" id="{F83FE3A0-C78E-4AA5-887F-7FA8F8B0F4B0}"/>
                      </a:ext>
                    </a:extLst>
                  </p:cNvPr>
                  <p:cNvSpPr/>
                  <p:nvPr/>
                </p:nvSpPr>
                <p:spPr>
                  <a:xfrm>
                    <a:off x="1530973" y="4153668"/>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7" name="אליפסה 66">
                    <a:extLst>
                      <a:ext uri="{FF2B5EF4-FFF2-40B4-BE49-F238E27FC236}">
                        <a16:creationId xmlns:a16="http://schemas.microsoft.com/office/drawing/2014/main" id="{2C892D5F-A362-440A-8EBF-9AE7A8A598DF}"/>
                      </a:ext>
                    </a:extLst>
                  </p:cNvPr>
                  <p:cNvSpPr/>
                  <p:nvPr/>
                </p:nvSpPr>
                <p:spPr>
                  <a:xfrm>
                    <a:off x="1530973" y="496670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78" name="קבוצה 77">
                  <a:extLst>
                    <a:ext uri="{FF2B5EF4-FFF2-40B4-BE49-F238E27FC236}">
                      <a16:creationId xmlns:a16="http://schemas.microsoft.com/office/drawing/2014/main" id="{19E74E45-B875-44F1-B086-A10EB5AB949E}"/>
                    </a:ext>
                  </a:extLst>
                </p:cNvPr>
                <p:cNvGrpSpPr/>
                <p:nvPr/>
              </p:nvGrpSpPr>
              <p:grpSpPr>
                <a:xfrm>
                  <a:off x="4131605" y="4147043"/>
                  <a:ext cx="439573" cy="1224136"/>
                  <a:chOff x="4131605" y="4149080"/>
                  <a:chExt cx="439573" cy="1224136"/>
                </a:xfrm>
              </p:grpSpPr>
              <p:sp>
                <p:nvSpPr>
                  <p:cNvPr id="69" name="אליפסה 68">
                    <a:extLst>
                      <a:ext uri="{FF2B5EF4-FFF2-40B4-BE49-F238E27FC236}">
                        <a16:creationId xmlns:a16="http://schemas.microsoft.com/office/drawing/2014/main" id="{B12C701D-B1F3-49C8-B0CD-435F76FB48C7}"/>
                      </a:ext>
                    </a:extLst>
                  </p:cNvPr>
                  <p:cNvSpPr/>
                  <p:nvPr/>
                </p:nvSpPr>
                <p:spPr>
                  <a:xfrm>
                    <a:off x="4131605" y="414908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0" name="אליפסה 69">
                    <a:extLst>
                      <a:ext uri="{FF2B5EF4-FFF2-40B4-BE49-F238E27FC236}">
                        <a16:creationId xmlns:a16="http://schemas.microsoft.com/office/drawing/2014/main" id="{4FD55EDE-9748-422A-9774-2BCEB744B4B6}"/>
                      </a:ext>
                    </a:extLst>
                  </p:cNvPr>
                  <p:cNvSpPr/>
                  <p:nvPr/>
                </p:nvSpPr>
                <p:spPr>
                  <a:xfrm>
                    <a:off x="4131605" y="4962112"/>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80" name="קבוצה 79">
                  <a:extLst>
                    <a:ext uri="{FF2B5EF4-FFF2-40B4-BE49-F238E27FC236}">
                      <a16:creationId xmlns:a16="http://schemas.microsoft.com/office/drawing/2014/main" id="{FEABDD46-2667-4246-A0E9-369C9AC5DBB8}"/>
                    </a:ext>
                  </a:extLst>
                </p:cNvPr>
                <p:cNvGrpSpPr/>
                <p:nvPr/>
              </p:nvGrpSpPr>
              <p:grpSpPr>
                <a:xfrm>
                  <a:off x="941367" y="4147043"/>
                  <a:ext cx="439573" cy="1224136"/>
                  <a:chOff x="941367" y="4149080"/>
                  <a:chExt cx="439573" cy="1224136"/>
                </a:xfrm>
              </p:grpSpPr>
              <p:sp>
                <p:nvSpPr>
                  <p:cNvPr id="72" name="אליפסה 71">
                    <a:extLst>
                      <a:ext uri="{FF2B5EF4-FFF2-40B4-BE49-F238E27FC236}">
                        <a16:creationId xmlns:a16="http://schemas.microsoft.com/office/drawing/2014/main" id="{92915B17-82F9-401F-AC6B-9F390A66380C}"/>
                      </a:ext>
                    </a:extLst>
                  </p:cNvPr>
                  <p:cNvSpPr/>
                  <p:nvPr/>
                </p:nvSpPr>
                <p:spPr>
                  <a:xfrm>
                    <a:off x="941367" y="4149080"/>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3" name="אליפסה 72">
                    <a:extLst>
                      <a:ext uri="{FF2B5EF4-FFF2-40B4-BE49-F238E27FC236}">
                        <a16:creationId xmlns:a16="http://schemas.microsoft.com/office/drawing/2014/main" id="{E2526EC9-7601-4CEF-8829-6A133FBFA5AC}"/>
                      </a:ext>
                    </a:extLst>
                  </p:cNvPr>
                  <p:cNvSpPr/>
                  <p:nvPr/>
                </p:nvSpPr>
                <p:spPr>
                  <a:xfrm>
                    <a:off x="941367" y="4962112"/>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82" name="אליפסה 81">
              <a:extLst>
                <a:ext uri="{FF2B5EF4-FFF2-40B4-BE49-F238E27FC236}">
                  <a16:creationId xmlns:a16="http://schemas.microsoft.com/office/drawing/2014/main" id="{2D33D7DA-18B3-4B73-B964-3C2C0D5D0835}"/>
                </a:ext>
              </a:extLst>
            </p:cNvPr>
            <p:cNvSpPr/>
            <p:nvPr/>
          </p:nvSpPr>
          <p:spPr>
            <a:xfrm>
              <a:off x="4723055" y="4159099"/>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5" name="אליפסה 84">
              <a:extLst>
                <a:ext uri="{FF2B5EF4-FFF2-40B4-BE49-F238E27FC236}">
                  <a16:creationId xmlns:a16="http://schemas.microsoft.com/office/drawing/2014/main" id="{4D705DA5-0196-47EA-B788-510B9D4F8449}"/>
                </a:ext>
              </a:extLst>
            </p:cNvPr>
            <p:cNvSpPr/>
            <p:nvPr/>
          </p:nvSpPr>
          <p:spPr>
            <a:xfrm>
              <a:off x="4723055" y="4972131"/>
              <a:ext cx="439573" cy="411104"/>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14" name="קבוצה 13">
            <a:extLst>
              <a:ext uri="{FF2B5EF4-FFF2-40B4-BE49-F238E27FC236}">
                <a16:creationId xmlns:a16="http://schemas.microsoft.com/office/drawing/2014/main" id="{BBEE7084-D5D9-4D2E-85A4-D5CBDFC561E8}"/>
              </a:ext>
            </a:extLst>
          </p:cNvPr>
          <p:cNvGrpSpPr/>
          <p:nvPr/>
        </p:nvGrpSpPr>
        <p:grpSpPr>
          <a:xfrm>
            <a:off x="2832318" y="2106460"/>
            <a:ext cx="469793" cy="564136"/>
            <a:chOff x="1255867" y="2318105"/>
            <a:chExt cx="469793" cy="564136"/>
          </a:xfrm>
        </p:grpSpPr>
        <p:cxnSp>
          <p:nvCxnSpPr>
            <p:cNvPr id="13" name="מחבר ישר 12">
              <a:extLst>
                <a:ext uri="{FF2B5EF4-FFF2-40B4-BE49-F238E27FC236}">
                  <a16:creationId xmlns:a16="http://schemas.microsoft.com/office/drawing/2014/main" id="{27F24CB5-FDF0-40FB-AA70-3E4E139CA4F4}"/>
                </a:ext>
              </a:extLst>
            </p:cNvPr>
            <p:cNvCxnSpPr>
              <a:cxnSpLocks/>
            </p:cNvCxnSpPr>
            <p:nvPr/>
          </p:nvCxnSpPr>
          <p:spPr>
            <a:xfrm>
              <a:off x="1255867" y="2318105"/>
              <a:ext cx="459720" cy="564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מחבר ישר 88">
              <a:extLst>
                <a:ext uri="{FF2B5EF4-FFF2-40B4-BE49-F238E27FC236}">
                  <a16:creationId xmlns:a16="http://schemas.microsoft.com/office/drawing/2014/main" id="{AD38F5DD-6350-4F8C-8DDD-3BB19410870F}"/>
                </a:ext>
              </a:extLst>
            </p:cNvPr>
            <p:cNvCxnSpPr>
              <a:cxnSpLocks/>
            </p:cNvCxnSpPr>
            <p:nvPr/>
          </p:nvCxnSpPr>
          <p:spPr>
            <a:xfrm flipH="1">
              <a:off x="1265940" y="2318105"/>
              <a:ext cx="459720" cy="564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3" name="קבוצה 92">
            <a:extLst>
              <a:ext uri="{FF2B5EF4-FFF2-40B4-BE49-F238E27FC236}">
                <a16:creationId xmlns:a16="http://schemas.microsoft.com/office/drawing/2014/main" id="{76617331-6E0A-4754-BDCE-CCA00C320AA7}"/>
              </a:ext>
            </a:extLst>
          </p:cNvPr>
          <p:cNvGrpSpPr/>
          <p:nvPr/>
        </p:nvGrpSpPr>
        <p:grpSpPr>
          <a:xfrm>
            <a:off x="7544422" y="2512091"/>
            <a:ext cx="469793" cy="564136"/>
            <a:chOff x="1255867" y="2318105"/>
            <a:chExt cx="469793" cy="564136"/>
          </a:xfrm>
        </p:grpSpPr>
        <p:cxnSp>
          <p:nvCxnSpPr>
            <p:cNvPr id="108" name="מחבר ישר 107">
              <a:extLst>
                <a:ext uri="{FF2B5EF4-FFF2-40B4-BE49-F238E27FC236}">
                  <a16:creationId xmlns:a16="http://schemas.microsoft.com/office/drawing/2014/main" id="{D9C207D0-7152-40C5-8493-417238B4F356}"/>
                </a:ext>
              </a:extLst>
            </p:cNvPr>
            <p:cNvCxnSpPr>
              <a:cxnSpLocks/>
            </p:cNvCxnSpPr>
            <p:nvPr/>
          </p:nvCxnSpPr>
          <p:spPr>
            <a:xfrm>
              <a:off x="1255867" y="2318105"/>
              <a:ext cx="459720" cy="564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מחבר ישר 108">
              <a:extLst>
                <a:ext uri="{FF2B5EF4-FFF2-40B4-BE49-F238E27FC236}">
                  <a16:creationId xmlns:a16="http://schemas.microsoft.com/office/drawing/2014/main" id="{556E9BF6-0227-4801-9BB5-7DE378A89E3C}"/>
                </a:ext>
              </a:extLst>
            </p:cNvPr>
            <p:cNvCxnSpPr>
              <a:cxnSpLocks/>
            </p:cNvCxnSpPr>
            <p:nvPr/>
          </p:nvCxnSpPr>
          <p:spPr>
            <a:xfrm flipH="1">
              <a:off x="1265940" y="2318105"/>
              <a:ext cx="459720" cy="564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0" name="קבוצה 109">
            <a:extLst>
              <a:ext uri="{FF2B5EF4-FFF2-40B4-BE49-F238E27FC236}">
                <a16:creationId xmlns:a16="http://schemas.microsoft.com/office/drawing/2014/main" id="{38E919EF-9D42-4498-9F74-3BED2CFDAD7C}"/>
              </a:ext>
            </a:extLst>
          </p:cNvPr>
          <p:cNvGrpSpPr/>
          <p:nvPr/>
        </p:nvGrpSpPr>
        <p:grpSpPr>
          <a:xfrm>
            <a:off x="5857559" y="4727937"/>
            <a:ext cx="469793" cy="564136"/>
            <a:chOff x="1255867" y="2318105"/>
            <a:chExt cx="469793" cy="564136"/>
          </a:xfrm>
        </p:grpSpPr>
        <p:cxnSp>
          <p:nvCxnSpPr>
            <p:cNvPr id="111" name="מחבר ישר 110">
              <a:extLst>
                <a:ext uri="{FF2B5EF4-FFF2-40B4-BE49-F238E27FC236}">
                  <a16:creationId xmlns:a16="http://schemas.microsoft.com/office/drawing/2014/main" id="{6877645E-235F-4577-BDEE-59AE3F8FF526}"/>
                </a:ext>
              </a:extLst>
            </p:cNvPr>
            <p:cNvCxnSpPr>
              <a:cxnSpLocks/>
            </p:cNvCxnSpPr>
            <p:nvPr/>
          </p:nvCxnSpPr>
          <p:spPr>
            <a:xfrm>
              <a:off x="1255867" y="2318105"/>
              <a:ext cx="459720" cy="564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מחבר ישר 111">
              <a:extLst>
                <a:ext uri="{FF2B5EF4-FFF2-40B4-BE49-F238E27FC236}">
                  <a16:creationId xmlns:a16="http://schemas.microsoft.com/office/drawing/2014/main" id="{35F2F115-8B3D-473B-963D-09AA5960C654}"/>
                </a:ext>
              </a:extLst>
            </p:cNvPr>
            <p:cNvCxnSpPr>
              <a:cxnSpLocks/>
            </p:cNvCxnSpPr>
            <p:nvPr/>
          </p:nvCxnSpPr>
          <p:spPr>
            <a:xfrm flipH="1">
              <a:off x="1265940" y="2318105"/>
              <a:ext cx="459720" cy="564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תיבת טקסט 14">
            <a:extLst>
              <a:ext uri="{FF2B5EF4-FFF2-40B4-BE49-F238E27FC236}">
                <a16:creationId xmlns:a16="http://schemas.microsoft.com/office/drawing/2014/main" id="{58D40BF4-B975-4DE8-885E-137E9AA1E40E}"/>
              </a:ext>
            </a:extLst>
          </p:cNvPr>
          <p:cNvSpPr txBox="1"/>
          <p:nvPr/>
        </p:nvSpPr>
        <p:spPr>
          <a:xfrm>
            <a:off x="1404299" y="5805264"/>
            <a:ext cx="5891356"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כְּשֶחִסַרְנוּ 1 מִמִסְפָּר זוּגִי קִבַּלְנוּ מִסְפָּר אִי־זוּגִי!</a:t>
            </a:r>
          </a:p>
        </p:txBody>
      </p:sp>
    </p:spTree>
    <p:extLst>
      <p:ext uri="{BB962C8B-B14F-4D97-AF65-F5344CB8AC3E}">
        <p14:creationId xmlns:p14="http://schemas.microsoft.com/office/powerpoint/2010/main" val="94270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99"/>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105"/>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106"/>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107"/>
                                        </p:tgtEl>
                                        <p:attrNameLst>
                                          <p:attrName>style.visibility</p:attrName>
                                        </p:attrNameLst>
                                      </p:cBhvr>
                                      <p:to>
                                        <p:strVal val="hidden"/>
                                      </p:to>
                                    </p:set>
                                  </p:childTnLst>
                                </p:cTn>
                              </p:par>
                              <p:par>
                                <p:cTn id="13" presetID="1" presetClass="exit" presetSubtype="0" fill="hold" grpId="2" nodeType="withEffect">
                                  <p:stCondLst>
                                    <p:cond delay="0"/>
                                  </p:stCondLst>
                                  <p:childTnLst>
                                    <p:set>
                                      <p:cBhvr>
                                        <p:cTn id="14" dur="1" fill="hold">
                                          <p:stCondLst>
                                            <p:cond delay="0"/>
                                          </p:stCondLst>
                                        </p:cTn>
                                        <p:tgtEl>
                                          <p:spTgt spid="1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83"/>
                    </p:tgtEl>
                  </p:cond>
                </p:stCondLst>
                <p:endSync evt="end" delay="0">
                  <p:rtn val="all"/>
                </p:endSync>
                <p:childTnLst>
                  <p:par>
                    <p:cTn id="16" fill="hold">
                      <p:stCondLst>
                        <p:cond delay="0"/>
                      </p:stCondLst>
                      <p:childTnLst>
                        <p:par>
                          <p:cTn id="17" fill="hold">
                            <p:stCondLst>
                              <p:cond delay="0"/>
                            </p:stCondLst>
                            <p:childTnLst>
                              <p:par>
                                <p:cTn id="18" presetID="1" presetClass="exit" presetSubtype="0" fill="hold" grpId="0" nodeType="withEffect">
                                  <p:stCondLst>
                                    <p:cond delay="0"/>
                                  </p:stCondLst>
                                  <p:childTnLst>
                                    <p:set>
                                      <p:cBhvr>
                                        <p:cTn id="19" dur="1" fill="hold">
                                          <p:stCondLst>
                                            <p:cond delay="0"/>
                                          </p:stCondLst>
                                        </p:cTn>
                                        <p:tgtEl>
                                          <p:spTgt spid="83"/>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8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9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97"/>
                                        </p:tgtEl>
                                        <p:attrNameLst>
                                          <p:attrName>style.visibility</p:attrName>
                                        </p:attrNameLst>
                                      </p:cBhvr>
                                      <p:to>
                                        <p:strVal val="visible"/>
                                      </p:to>
                                    </p:set>
                                  </p:childTnLst>
                                </p:cTn>
                              </p:par>
                            </p:childTnLst>
                          </p:cTn>
                        </p:par>
                        <p:par>
                          <p:cTn id="26" fill="hold">
                            <p:stCondLst>
                              <p:cond delay="0"/>
                            </p:stCondLst>
                            <p:childTnLst>
                              <p:par>
                                <p:cTn id="27" presetID="1" presetClass="exit" presetSubtype="0" fill="hold" grpId="0" nodeType="afterEffect">
                                  <p:stCondLst>
                                    <p:cond delay="0"/>
                                  </p:stCondLst>
                                  <p:childTnLst>
                                    <p:set>
                                      <p:cBhvr>
                                        <p:cTn id="28" dur="1" fill="hold">
                                          <p:stCondLst>
                                            <p:cond delay="0"/>
                                          </p:stCondLst>
                                        </p:cTn>
                                        <p:tgtEl>
                                          <p:spTgt spid="74"/>
                                        </p:tgtEl>
                                        <p:attrNameLst>
                                          <p:attrName>style.visibility</p:attrName>
                                        </p:attrNameLst>
                                      </p:cBhvr>
                                      <p:to>
                                        <p:strVal val="hidden"/>
                                      </p:to>
                                    </p:set>
                                  </p:childTnLst>
                                </p:cTn>
                              </p:par>
                            </p:childTnLst>
                          </p:cTn>
                        </p:par>
                        <p:par>
                          <p:cTn id="29" fill="hold">
                            <p:stCondLst>
                              <p:cond delay="0"/>
                            </p:stCondLst>
                            <p:childTnLst>
                              <p:par>
                                <p:cTn id="30" presetID="1" presetClass="entr" presetSubtype="0" fill="hold" grpId="1" nodeType="afterEffect">
                                  <p:stCondLst>
                                    <p:cond delay="0"/>
                                  </p:stCondLst>
                                  <p:childTnLst>
                                    <p:set>
                                      <p:cBhvr>
                                        <p:cTn id="31" dur="1" fill="hold">
                                          <p:stCondLst>
                                            <p:cond delay="0"/>
                                          </p:stCondLst>
                                        </p:cTn>
                                        <p:tgtEl>
                                          <p:spTgt spid="98"/>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1" nodeType="afterEffect">
                                  <p:stCondLst>
                                    <p:cond delay="0"/>
                                  </p:stCondLst>
                                  <p:childTnLst>
                                    <p:set>
                                      <p:cBhvr>
                                        <p:cTn id="34" dur="1" fill="hold">
                                          <p:stCondLst>
                                            <p:cond delay="0"/>
                                          </p:stCondLst>
                                        </p:cTn>
                                        <p:tgtEl>
                                          <p:spTgt spid="99"/>
                                        </p:tgtEl>
                                        <p:attrNameLst>
                                          <p:attrName>style.visibility</p:attrName>
                                        </p:attrNameLst>
                                      </p:cBhvr>
                                      <p:to>
                                        <p:strVal val="visible"/>
                                      </p:to>
                                    </p:set>
                                  </p:childTnLst>
                                </p:cTn>
                              </p:par>
                            </p:childTnLst>
                          </p:cTn>
                        </p:par>
                      </p:childTnLst>
                    </p:cTn>
                  </p:par>
                </p:childTnLst>
              </p:cTn>
              <p:nextCondLst>
                <p:cond evt="onClick" delay="0">
                  <p:tgtEl>
                    <p:spTgt spid="83"/>
                  </p:tgtEl>
                </p:cond>
              </p:nextCondLst>
            </p:seq>
            <p:seq concurrent="1" nextAc="seek">
              <p:cTn id="35" restart="whenNotActive" fill="hold" evtFilter="cancelBubble" nodeType="interactiveSeq">
                <p:stCondLst>
                  <p:cond evt="onClick" delay="0">
                    <p:tgtEl>
                      <p:spTgt spid="98"/>
                    </p:tgtEl>
                  </p:cond>
                </p:stCondLst>
                <p:endSync evt="end" delay="0">
                  <p:rtn val="all"/>
                </p:endSync>
                <p:childTnLst>
                  <p:par>
                    <p:cTn id="36" fill="hold">
                      <p:stCondLst>
                        <p:cond delay="0"/>
                      </p:stCondLst>
                      <p:childTnLst>
                        <p:par>
                          <p:cTn id="37" fill="hold">
                            <p:stCondLst>
                              <p:cond delay="0"/>
                            </p:stCondLst>
                            <p:childTnLst>
                              <p:par>
                                <p:cTn id="38" presetID="1" presetClass="exit" presetSubtype="0" fill="hold" grpId="0" nodeType="withEffect">
                                  <p:stCondLst>
                                    <p:cond delay="0"/>
                                  </p:stCondLst>
                                  <p:childTnLst>
                                    <p:set>
                                      <p:cBhvr>
                                        <p:cTn id="39" dur="1" fill="hold">
                                          <p:stCondLst>
                                            <p:cond delay="0"/>
                                          </p:stCondLst>
                                        </p:cTn>
                                        <p:tgtEl>
                                          <p:spTgt spid="98"/>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84"/>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96"/>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97"/>
                                        </p:tgtEl>
                                        <p:attrNameLst>
                                          <p:attrName>style.visibility</p:attrName>
                                        </p:attrNameLst>
                                      </p:cBhvr>
                                      <p:to>
                                        <p:strVal val="hidden"/>
                                      </p:to>
                                    </p:set>
                                  </p:childTnLst>
                                </p:cTn>
                              </p:par>
                              <p:par>
                                <p:cTn id="46" presetID="1" presetClass="exit" presetSubtype="0" fill="hold" grpId="0" nodeType="withEffect">
                                  <p:stCondLst>
                                    <p:cond delay="0"/>
                                  </p:stCondLst>
                                  <p:childTnLst>
                                    <p:set>
                                      <p:cBhvr>
                                        <p:cTn id="47" dur="1" fill="hold">
                                          <p:stCondLst>
                                            <p:cond delay="0"/>
                                          </p:stCondLst>
                                        </p:cTn>
                                        <p:tgtEl>
                                          <p:spTgt spid="103"/>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93"/>
                                        </p:tgtEl>
                                        <p:attrNameLst>
                                          <p:attrName>style.visibility</p:attrName>
                                        </p:attrNameLst>
                                      </p:cBhvr>
                                      <p:to>
                                        <p:strVal val="visible"/>
                                      </p:to>
                                    </p:set>
                                  </p:childTnLst>
                                </p:cTn>
                              </p:par>
                              <p:par>
                                <p:cTn id="52" presetID="1" presetClass="entr" presetSubtype="0" fill="hold" grpId="1" nodeType="withEffect">
                                  <p:stCondLst>
                                    <p:cond delay="0"/>
                                  </p:stCondLst>
                                  <p:childTnLst>
                                    <p:set>
                                      <p:cBhvr>
                                        <p:cTn id="53" dur="1" fill="hold">
                                          <p:stCondLst>
                                            <p:cond delay="0"/>
                                          </p:stCondLst>
                                        </p:cTn>
                                        <p:tgtEl>
                                          <p:spTgt spid="103"/>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10"/>
                                        </p:tgtEl>
                                        <p:attrNameLst>
                                          <p:attrName>style.visibility</p:attrName>
                                        </p:attrNameLst>
                                      </p:cBhvr>
                                      <p:to>
                                        <p:strVal val="visible"/>
                                      </p:to>
                                    </p:set>
                                  </p:childTnLst>
                                </p:cTn>
                              </p:par>
                            </p:childTnLst>
                          </p:cTn>
                        </p:par>
                        <p:par>
                          <p:cTn id="56" fill="hold">
                            <p:stCondLst>
                              <p:cond delay="0"/>
                            </p:stCondLst>
                            <p:childTnLst>
                              <p:par>
                                <p:cTn id="57" presetID="1" presetClass="entr" presetSubtype="0" fill="hold" grpId="1" nodeType="afterEffect">
                                  <p:stCondLst>
                                    <p:cond delay="0"/>
                                  </p:stCondLst>
                                  <p:childTnLst>
                                    <p:set>
                                      <p:cBhvr>
                                        <p:cTn id="58" dur="1" fill="hold">
                                          <p:stCondLst>
                                            <p:cond delay="0"/>
                                          </p:stCondLst>
                                        </p:cTn>
                                        <p:tgtEl>
                                          <p:spTgt spid="104"/>
                                        </p:tgtEl>
                                        <p:attrNameLst>
                                          <p:attrName>style.visibility</p:attrName>
                                        </p:attrNameLst>
                                      </p:cBhvr>
                                      <p:to>
                                        <p:strVal val="visible"/>
                                      </p:to>
                                    </p:set>
                                  </p:childTnLst>
                                </p:cTn>
                              </p:par>
                              <p:par>
                                <p:cTn id="59" presetID="1" presetClass="exit" presetSubtype="0" fill="hold" grpId="2" nodeType="withEffect">
                                  <p:stCondLst>
                                    <p:cond delay="0"/>
                                  </p:stCondLst>
                                  <p:childTnLst>
                                    <p:set>
                                      <p:cBhvr>
                                        <p:cTn id="60" dur="1" fill="hold">
                                          <p:stCondLst>
                                            <p:cond delay="0"/>
                                          </p:stCondLst>
                                        </p:cTn>
                                        <p:tgtEl>
                                          <p:spTgt spid="99"/>
                                        </p:tgtEl>
                                        <p:attrNameLst>
                                          <p:attrName>style.visibility</p:attrName>
                                        </p:attrNameLst>
                                      </p:cBhvr>
                                      <p:to>
                                        <p:strVal val="hidden"/>
                                      </p:to>
                                    </p:set>
                                  </p:childTnLst>
                                </p:cTn>
                              </p:par>
                            </p:childTnLst>
                          </p:cTn>
                        </p:par>
                      </p:childTnLst>
                    </p:cTn>
                  </p:par>
                </p:childTnLst>
              </p:cTn>
              <p:nextCondLst>
                <p:cond evt="onClick" delay="0">
                  <p:tgtEl>
                    <p:spTgt spid="98"/>
                  </p:tgtEl>
                </p:cond>
              </p:nextCondLst>
            </p:seq>
            <p:seq concurrent="1" nextAc="seek">
              <p:cTn id="61" restart="whenNotActive" fill="hold" evtFilter="cancelBubble" nodeType="interactiveSeq">
                <p:stCondLst>
                  <p:cond evt="onClick" delay="0">
                    <p:tgtEl>
                      <p:spTgt spid="104"/>
                    </p:tgtEl>
                  </p:cond>
                </p:stCondLst>
                <p:endSync evt="end" delay="0">
                  <p:rtn val="all"/>
                </p:endSync>
                <p:childTnLst>
                  <p:par>
                    <p:cTn id="62" fill="hold">
                      <p:stCondLst>
                        <p:cond delay="0"/>
                      </p:stCondLst>
                      <p:childTnLst>
                        <p:par>
                          <p:cTn id="63" fill="hold">
                            <p:stCondLst>
                              <p:cond delay="0"/>
                            </p:stCondLst>
                            <p:childTnLst>
                              <p:par>
                                <p:cTn id="64" presetID="1" presetClass="exit" presetSubtype="0" fill="hold" grpId="0" nodeType="withEffect">
                                  <p:stCondLst>
                                    <p:cond delay="0"/>
                                  </p:stCondLst>
                                  <p:childTnLst>
                                    <p:set>
                                      <p:cBhvr>
                                        <p:cTn id="65" dur="1" fill="hold">
                                          <p:stCondLst>
                                            <p:cond delay="0"/>
                                          </p:stCondLst>
                                        </p:cTn>
                                        <p:tgtEl>
                                          <p:spTgt spid="104"/>
                                        </p:tgtEl>
                                        <p:attrNameLst>
                                          <p:attrName>style.visibility</p:attrName>
                                        </p:attrNameLst>
                                      </p:cBhvr>
                                      <p:to>
                                        <p:strVal val="hidden"/>
                                      </p:to>
                                    </p:set>
                                  </p:childTnLst>
                                </p:cTn>
                              </p:par>
                              <p:par>
                                <p:cTn id="66" presetID="1" presetClass="entr" presetSubtype="0" fill="hold" grpId="0" nodeType="withEffect">
                                  <p:stCondLst>
                                    <p:cond delay="0"/>
                                  </p:stCondLst>
                                  <p:childTnLst>
                                    <p:set>
                                      <p:cBhvr>
                                        <p:cTn id="67" dur="1" fill="hold">
                                          <p:stCondLst>
                                            <p:cond delay="0"/>
                                          </p:stCondLst>
                                        </p:cTn>
                                        <p:tgtEl>
                                          <p:spTgt spid="105"/>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106"/>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07"/>
                                        </p:tgtEl>
                                        <p:attrNameLst>
                                          <p:attrName>style.visibility</p:attrName>
                                        </p:attrNameLst>
                                      </p:cBhvr>
                                      <p:to>
                                        <p:strVal val="visible"/>
                                      </p:to>
                                    </p:set>
                                  </p:childTnLst>
                                </p:cTn>
                              </p:par>
                            </p:childTnLst>
                          </p:cTn>
                        </p:par>
                        <p:par>
                          <p:cTn id="72" fill="hold">
                            <p:stCondLst>
                              <p:cond delay="0"/>
                            </p:stCondLst>
                            <p:childTnLst>
                              <p:par>
                                <p:cTn id="73" presetID="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par>
                                <p:cTn id="75" presetID="1" presetClass="exit" presetSubtype="0" fill="hold" grpId="3" nodeType="withEffect">
                                  <p:stCondLst>
                                    <p:cond delay="0"/>
                                  </p:stCondLst>
                                  <p:childTnLst>
                                    <p:set>
                                      <p:cBhvr>
                                        <p:cTn id="76" dur="1" fill="hold">
                                          <p:stCondLst>
                                            <p:cond delay="0"/>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childTnLst>
        </p:cTn>
      </p:par>
    </p:tnLst>
    <p:bldLst>
      <p:bldP spid="74" grpId="0"/>
      <p:bldP spid="83" grpId="0" animBg="1"/>
      <p:bldP spid="84" grpId="0"/>
      <p:bldP spid="84" grpId="1"/>
      <p:bldP spid="96" grpId="0"/>
      <p:bldP spid="96" grpId="1"/>
      <p:bldP spid="97" grpId="0"/>
      <p:bldP spid="97" grpId="1"/>
      <p:bldP spid="98" grpId="0" animBg="1"/>
      <p:bldP spid="98" grpId="1" animBg="1"/>
      <p:bldP spid="99" grpId="0"/>
      <p:bldP spid="99" grpId="1"/>
      <p:bldP spid="99" grpId="2"/>
      <p:bldP spid="103" grpId="0"/>
      <p:bldP spid="103" grpId="1"/>
      <p:bldP spid="103" grpId="2"/>
      <p:bldP spid="103" grpId="3"/>
      <p:bldP spid="104" grpId="0" animBg="1"/>
      <p:bldP spid="104" grpId="1" animBg="1"/>
      <p:bldP spid="105" grpId="0"/>
      <p:bldP spid="105" grpId="1"/>
      <p:bldP spid="106" grpId="0"/>
      <p:bldP spid="106" grpId="1"/>
      <p:bldP spid="107" grpId="0"/>
      <p:bldP spid="107" grpId="1"/>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66925" y="3961632"/>
            <a:ext cx="2914132" cy="1323439"/>
          </a:xfrm>
          <a:prstGeom prst="rect">
            <a:avLst/>
          </a:prstGeom>
          <a:solidFill>
            <a:schemeClr val="bg1"/>
          </a:solidFill>
          <a:ln w="19050">
            <a:solidFill>
              <a:srgbClr val="93CDDD"/>
            </a:solidFill>
          </a:ln>
        </p:spPr>
        <p:txBody>
          <a:bodyPr wrap="square" rtlCol="1">
            <a:spAutoFit/>
          </a:bodyPr>
          <a:lstStyle/>
          <a:p>
            <a:pPr algn="l"/>
            <a:r>
              <a:rPr lang="en-US" sz="4000" dirty="0">
                <a:solidFill>
                  <a:schemeClr val="tx2">
                    <a:lumMod val="75000"/>
                  </a:schemeClr>
                </a:solidFill>
                <a:latin typeface="Calibri" panose="020F0502020204030204" pitchFamily="34" charset="0"/>
                <a:cs typeface="Calibri" panose="020F0502020204030204" pitchFamily="34" charset="0"/>
              </a:rPr>
              <a:t>7</a:t>
            </a:r>
            <a:r>
              <a:rPr lang="en-US" sz="4000" dirty="0">
                <a:latin typeface="Calibri" panose="020F0502020204030204" pitchFamily="34" charset="0"/>
                <a:cs typeface="Calibri" panose="020F0502020204030204" pitchFamily="34" charset="0"/>
              </a:rPr>
              <a:t> + </a:t>
            </a:r>
            <a:r>
              <a:rPr lang="en-US" sz="4000" dirty="0">
                <a:solidFill>
                  <a:schemeClr val="tx2">
                    <a:lumMod val="75000"/>
                  </a:schemeClr>
                </a:solidFill>
                <a:latin typeface="Calibri" panose="020F0502020204030204" pitchFamily="34" charset="0"/>
                <a:cs typeface="Calibri" panose="020F0502020204030204" pitchFamily="34" charset="0"/>
              </a:rPr>
              <a:t>7</a:t>
            </a:r>
            <a:r>
              <a:rPr lang="en-US" sz="4000" dirty="0">
                <a:latin typeface="Calibri" panose="020F0502020204030204" pitchFamily="34" charset="0"/>
                <a:cs typeface="Calibri" panose="020F0502020204030204" pitchFamily="34" charset="0"/>
              </a:rPr>
              <a:t> =14</a:t>
            </a:r>
          </a:p>
          <a:p>
            <a:pPr algn="l"/>
            <a:r>
              <a:rPr lang="en-US" sz="4000" dirty="0">
                <a:solidFill>
                  <a:schemeClr val="tx2">
                    <a:lumMod val="75000"/>
                  </a:schemeClr>
                </a:solidFill>
                <a:latin typeface="Calibri" panose="020F0502020204030204" pitchFamily="34" charset="0"/>
                <a:cs typeface="Calibri" panose="020F0502020204030204" pitchFamily="34" charset="0"/>
              </a:rPr>
              <a:t>7</a:t>
            </a:r>
            <a:r>
              <a:rPr lang="en-US" sz="4000" dirty="0">
                <a:solidFill>
                  <a:srgbClr val="C00000"/>
                </a:solidFill>
                <a:latin typeface="Calibri" panose="020F0502020204030204" pitchFamily="34" charset="0"/>
                <a:cs typeface="Calibri" panose="020F0502020204030204" pitchFamily="34" charset="0"/>
              </a:rPr>
              <a:t> </a:t>
            </a:r>
            <a:r>
              <a:rPr lang="en-US" sz="4000" dirty="0">
                <a:solidFill>
                  <a:schemeClr val="tx2">
                    <a:lumMod val="75000"/>
                  </a:schemeClr>
                </a:solidFill>
                <a:latin typeface="Calibri" panose="020F0502020204030204" pitchFamily="34" charset="0"/>
                <a:cs typeface="Calibri" panose="020F0502020204030204" pitchFamily="34" charset="0"/>
              </a:rPr>
              <a:t>+</a:t>
            </a:r>
            <a:r>
              <a:rPr lang="en-US" sz="4000" dirty="0">
                <a:solidFill>
                  <a:srgbClr val="C00000"/>
                </a:solidFill>
                <a:latin typeface="Calibri" panose="020F0502020204030204" pitchFamily="34" charset="0"/>
                <a:cs typeface="Calibri" panose="020F0502020204030204" pitchFamily="34" charset="0"/>
              </a:rPr>
              <a:t> 8 = 15</a:t>
            </a:r>
            <a:r>
              <a:rPr lang="he-IL" sz="4000" dirty="0">
                <a:solidFill>
                  <a:srgbClr val="C00000"/>
                </a:solidFill>
                <a:latin typeface="Calibri" panose="020F0502020204030204" pitchFamily="34" charset="0"/>
                <a:cs typeface="Calibri" panose="020F0502020204030204" pitchFamily="34" charset="0"/>
              </a:rPr>
              <a:t> </a:t>
            </a:r>
          </a:p>
        </p:txBody>
      </p:sp>
      <p:sp>
        <p:nvSpPr>
          <p:cNvPr id="11" name="TextBox 10"/>
          <p:cNvSpPr txBox="1"/>
          <p:nvPr/>
        </p:nvSpPr>
        <p:spPr>
          <a:xfrm>
            <a:off x="2135560" y="116633"/>
            <a:ext cx="7776864" cy="1200329"/>
          </a:xfrm>
          <a:prstGeom prst="rect">
            <a:avLst/>
          </a:prstGeom>
          <a:noFill/>
        </p:spPr>
        <p:txBody>
          <a:bodyPr wrap="square" rtlCol="1">
            <a:spAutoFit/>
          </a:bodyPr>
          <a:lstStyle/>
          <a:p>
            <a:pPr algn="ctr"/>
            <a:r>
              <a:rPr lang="he-IL" sz="3600" dirty="0">
                <a:latin typeface="Calibri" panose="020F0502020204030204" pitchFamily="34" charset="0"/>
                <a:cs typeface="Calibri" panose="020F0502020204030204" pitchFamily="34" charset="0"/>
              </a:rPr>
              <a:t>הַכִּתָה קִבְּלָה אֶת הַתַרְגִיל 8 + 7.</a:t>
            </a:r>
          </a:p>
          <a:p>
            <a:pPr algn="ctr"/>
            <a:r>
              <a:rPr lang="he-IL" sz="3600" dirty="0">
                <a:latin typeface="Calibri" panose="020F0502020204030204" pitchFamily="34" charset="0"/>
                <a:cs typeface="Calibri" panose="020F0502020204030204" pitchFamily="34" charset="0"/>
              </a:rPr>
              <a:t>דָוִד מַסְבִּיר אֶת דֶרֶךְ הַחִשוּב שֶלוֹ:</a:t>
            </a:r>
          </a:p>
        </p:txBody>
      </p:sp>
      <p:sp>
        <p:nvSpPr>
          <p:cNvPr id="12" name="TextBox 11"/>
          <p:cNvSpPr txBox="1"/>
          <p:nvPr/>
        </p:nvSpPr>
        <p:spPr>
          <a:xfrm>
            <a:off x="1919536" y="5576884"/>
            <a:ext cx="7798895" cy="1077218"/>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הַסְבִּירוּ בַּמִלִים שֶלָכֶם אֶת הַדֶרֶךְ שֶל דָוִד.</a:t>
            </a:r>
          </a:p>
          <a:p>
            <a:r>
              <a:rPr lang="he-IL" sz="3200" dirty="0">
                <a:latin typeface="Calibri" panose="020F0502020204030204" pitchFamily="34" charset="0"/>
                <a:cs typeface="Calibri" panose="020F0502020204030204" pitchFamily="34" charset="0"/>
              </a:rPr>
              <a:t>תְנוּ עוֹד דֻגְמָאוֹת.</a:t>
            </a:r>
          </a:p>
        </p:txBody>
      </p:sp>
      <p:sp>
        <p:nvSpPr>
          <p:cNvPr id="10" name="צורה חופשית: צורה 9">
            <a:extLst>
              <a:ext uri="{FF2B5EF4-FFF2-40B4-BE49-F238E27FC236}">
                <a16:creationId xmlns:a16="http://schemas.microsoft.com/office/drawing/2014/main" id="{F4205F5F-B5F8-43C2-935C-074B8D8B85F5}"/>
              </a:ext>
            </a:extLst>
          </p:cNvPr>
          <p:cNvSpPr/>
          <p:nvPr/>
        </p:nvSpPr>
        <p:spPr>
          <a:xfrm>
            <a:off x="2799551" y="1602315"/>
            <a:ext cx="6448883" cy="2012285"/>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180000" tIns="576000" rIns="540000" bIns="640080" rtlCol="0" anchor="ctr"/>
          <a:lstStyle/>
          <a:p>
            <a:pPr marL="360363" algn="ctr"/>
            <a:r>
              <a:rPr lang="he-IL" sz="2800" dirty="0">
                <a:solidFill>
                  <a:schemeClr val="bg1"/>
                </a:solidFill>
                <a:latin typeface="Calibri" panose="020F0502020204030204" pitchFamily="34" charset="0"/>
                <a:cs typeface="Calibri" panose="020F0502020204030204" pitchFamily="34" charset="0"/>
              </a:rPr>
              <a:t> אֲנִי זוֹכֵר בְּעַל פֶּה אֶת הַתְשוּבוֹת שֶל תַרְגִילִים עִם מְחֻבָּרִים שָוִים, וַאֲנִי יָכוֹל לְהֵעָזֵר בָּהֶם לְחִשוּב תַרְגִילִים חֲדָשִים. </a:t>
            </a:r>
          </a:p>
        </p:txBody>
      </p:sp>
      <p:pic>
        <p:nvPicPr>
          <p:cNvPr id="17" name="תמונה 16">
            <a:extLst>
              <a:ext uri="{FF2B5EF4-FFF2-40B4-BE49-F238E27FC236}">
                <a16:creationId xmlns:a16="http://schemas.microsoft.com/office/drawing/2014/main" id="{03724D69-2959-4244-B53C-86604F154F9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912646" y="1484785"/>
            <a:ext cx="1755355" cy="2751717"/>
          </a:xfrm>
          <a:prstGeom prst="rect">
            <a:avLst/>
          </a:prstGeom>
        </p:spPr>
      </p:pic>
    </p:spTree>
    <p:extLst>
      <p:ext uri="{BB962C8B-B14F-4D97-AF65-F5344CB8AC3E}">
        <p14:creationId xmlns:p14="http://schemas.microsoft.com/office/powerpoint/2010/main" val="2721178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763435" y="2675801"/>
            <a:ext cx="2916104" cy="1323439"/>
          </a:xfrm>
          <a:prstGeom prst="rect">
            <a:avLst/>
          </a:prstGeom>
          <a:noFill/>
          <a:ln w="19050">
            <a:solidFill>
              <a:srgbClr val="93CDDD"/>
            </a:solidFill>
          </a:ln>
        </p:spPr>
        <p:txBody>
          <a:bodyPr wrap="square" rtlCol="1">
            <a:spAutoFit/>
          </a:bodyPr>
          <a:lstStyle/>
          <a:p>
            <a:pPr algn="l"/>
            <a:r>
              <a:rPr lang="en-US" sz="4000" dirty="0">
                <a:solidFill>
                  <a:schemeClr val="tx2">
                    <a:lumMod val="75000"/>
                  </a:schemeClr>
                </a:solidFill>
                <a:latin typeface="Calibri" panose="020F0502020204030204" pitchFamily="34" charset="0"/>
                <a:cs typeface="Calibri" panose="020F0502020204030204" pitchFamily="34" charset="0"/>
              </a:rPr>
              <a:t>6</a:t>
            </a:r>
            <a:r>
              <a:rPr lang="en-US" sz="4000" dirty="0">
                <a:latin typeface="Calibri" panose="020F0502020204030204" pitchFamily="34" charset="0"/>
                <a:cs typeface="Calibri" panose="020F0502020204030204" pitchFamily="34" charset="0"/>
              </a:rPr>
              <a:t> + </a:t>
            </a:r>
            <a:r>
              <a:rPr lang="en-US" sz="4000" dirty="0">
                <a:solidFill>
                  <a:schemeClr val="tx2">
                    <a:lumMod val="75000"/>
                  </a:schemeClr>
                </a:solidFill>
                <a:latin typeface="Calibri" panose="020F0502020204030204" pitchFamily="34" charset="0"/>
                <a:cs typeface="Calibri" panose="020F0502020204030204" pitchFamily="34" charset="0"/>
              </a:rPr>
              <a:t>6</a:t>
            </a:r>
            <a:r>
              <a:rPr lang="en-US" sz="4000" dirty="0">
                <a:latin typeface="Calibri" panose="020F0502020204030204" pitchFamily="34" charset="0"/>
                <a:cs typeface="Calibri" panose="020F0502020204030204" pitchFamily="34" charset="0"/>
              </a:rPr>
              <a:t> = 12</a:t>
            </a:r>
          </a:p>
          <a:p>
            <a:pPr algn="l"/>
            <a:r>
              <a:rPr lang="en-US" sz="4000" dirty="0">
                <a:solidFill>
                  <a:schemeClr val="tx2">
                    <a:lumMod val="75000"/>
                  </a:schemeClr>
                </a:solidFill>
                <a:latin typeface="Calibri" panose="020F0502020204030204" pitchFamily="34" charset="0"/>
                <a:cs typeface="Calibri" panose="020F0502020204030204" pitchFamily="34" charset="0"/>
              </a:rPr>
              <a:t>6</a:t>
            </a:r>
            <a:r>
              <a:rPr lang="en-US" sz="4000" dirty="0">
                <a:solidFill>
                  <a:srgbClr val="C00000"/>
                </a:solidFill>
                <a:latin typeface="Calibri" panose="020F0502020204030204" pitchFamily="34" charset="0"/>
                <a:cs typeface="Calibri" panose="020F0502020204030204" pitchFamily="34" charset="0"/>
              </a:rPr>
              <a:t> </a:t>
            </a:r>
            <a:r>
              <a:rPr lang="en-US" sz="4000" dirty="0">
                <a:solidFill>
                  <a:schemeClr val="tx2">
                    <a:lumMod val="75000"/>
                  </a:schemeClr>
                </a:solidFill>
                <a:latin typeface="Calibri" panose="020F0502020204030204" pitchFamily="34" charset="0"/>
                <a:cs typeface="Calibri" panose="020F0502020204030204" pitchFamily="34" charset="0"/>
              </a:rPr>
              <a:t>+</a:t>
            </a:r>
            <a:r>
              <a:rPr lang="en-US" sz="4000" dirty="0">
                <a:solidFill>
                  <a:srgbClr val="C00000"/>
                </a:solidFill>
                <a:latin typeface="Calibri" panose="020F0502020204030204" pitchFamily="34" charset="0"/>
                <a:cs typeface="Calibri" panose="020F0502020204030204" pitchFamily="34" charset="0"/>
              </a:rPr>
              <a:t> 7 =</a:t>
            </a:r>
            <a:endParaRPr lang="he-IL" sz="4000" dirty="0">
              <a:solidFill>
                <a:srgbClr val="C00000"/>
              </a:solidFill>
              <a:latin typeface="Calibri" panose="020F0502020204030204" pitchFamily="34" charset="0"/>
              <a:cs typeface="Calibri" panose="020F0502020204030204" pitchFamily="34" charset="0"/>
            </a:endParaRPr>
          </a:p>
        </p:txBody>
      </p:sp>
      <p:sp>
        <p:nvSpPr>
          <p:cNvPr id="11" name="TextBox 10"/>
          <p:cNvSpPr txBox="1"/>
          <p:nvPr/>
        </p:nvSpPr>
        <p:spPr>
          <a:xfrm>
            <a:off x="1595500" y="210527"/>
            <a:ext cx="9001000" cy="646331"/>
          </a:xfrm>
          <a:prstGeom prst="rect">
            <a:avLst/>
          </a:prstGeom>
          <a:noFill/>
        </p:spPr>
        <p:txBody>
          <a:bodyPr wrap="square" rtlCol="1">
            <a:spAutoFit/>
          </a:bodyPr>
          <a:lstStyle/>
          <a:p>
            <a:pPr algn="ctr"/>
            <a:r>
              <a:rPr lang="he-IL" sz="3600" dirty="0">
                <a:latin typeface="Calibri" panose="020F0502020204030204" pitchFamily="34" charset="0"/>
                <a:cs typeface="Calibri" panose="020F0502020204030204" pitchFamily="34" charset="0"/>
              </a:rPr>
              <a:t>בּוֹאוּ נְנַסֶה לִפְתֹר עוֹד תַרְגִיל בַּדֶרֶךְ שֶהִצִיעַ דָוִד.</a:t>
            </a:r>
          </a:p>
        </p:txBody>
      </p:sp>
      <p:sp>
        <p:nvSpPr>
          <p:cNvPr id="2" name="תיבת טקסט 1">
            <a:extLst>
              <a:ext uri="{FF2B5EF4-FFF2-40B4-BE49-F238E27FC236}">
                <a16:creationId xmlns:a16="http://schemas.microsoft.com/office/drawing/2014/main" id="{073301D2-49CE-4742-99DD-E99A3480EA70}"/>
              </a:ext>
            </a:extLst>
          </p:cNvPr>
          <p:cNvSpPr txBox="1"/>
          <p:nvPr/>
        </p:nvSpPr>
        <p:spPr>
          <a:xfrm>
            <a:off x="5089029" y="1223137"/>
            <a:ext cx="1527982" cy="646331"/>
          </a:xfrm>
          <a:prstGeom prst="rect">
            <a:avLst/>
          </a:prstGeom>
          <a:noFill/>
        </p:spPr>
        <p:txBody>
          <a:bodyPr wrap="none" rtlCol="1">
            <a:spAutoFit/>
          </a:bodyPr>
          <a:lstStyle/>
          <a:p>
            <a:pPr algn="l" rtl="0"/>
            <a:r>
              <a:rPr lang="en-US" sz="3600" dirty="0">
                <a:latin typeface="Calibri" panose="020F0502020204030204" pitchFamily="34" charset="0"/>
                <a:cs typeface="Calibri" panose="020F0502020204030204" pitchFamily="34" charset="0"/>
              </a:rPr>
              <a:t>6 + 7 = </a:t>
            </a:r>
            <a:endParaRPr lang="he-IL" sz="3600" dirty="0">
              <a:latin typeface="Calibri" panose="020F0502020204030204" pitchFamily="34" charset="0"/>
              <a:cs typeface="Calibri" panose="020F0502020204030204" pitchFamily="34" charset="0"/>
            </a:endParaRPr>
          </a:p>
        </p:txBody>
      </p:sp>
      <p:sp>
        <p:nvSpPr>
          <p:cNvPr id="15" name="תיבת טקסט 14">
            <a:extLst>
              <a:ext uri="{FF2B5EF4-FFF2-40B4-BE49-F238E27FC236}">
                <a16:creationId xmlns:a16="http://schemas.microsoft.com/office/drawing/2014/main" id="{1325B6CF-BD9F-41B8-A72E-56BE898C0C57}"/>
              </a:ext>
            </a:extLst>
          </p:cNvPr>
          <p:cNvSpPr txBox="1"/>
          <p:nvPr/>
        </p:nvSpPr>
        <p:spPr>
          <a:xfrm>
            <a:off x="6450230" y="1216049"/>
            <a:ext cx="652743" cy="646331"/>
          </a:xfrm>
          <a:prstGeom prst="rect">
            <a:avLst/>
          </a:prstGeom>
          <a:noFill/>
        </p:spPr>
        <p:txBody>
          <a:bodyPr wrap="none" rtlCol="1">
            <a:spAutoFit/>
          </a:bodyPr>
          <a:lstStyle/>
          <a:p>
            <a:r>
              <a:rPr lang="he-IL" sz="3600" dirty="0">
                <a:latin typeface="Calibri" panose="020F0502020204030204" pitchFamily="34" charset="0"/>
                <a:cs typeface="Calibri" panose="020F0502020204030204" pitchFamily="34" charset="0"/>
              </a:rPr>
              <a:t>13</a:t>
            </a:r>
          </a:p>
        </p:txBody>
      </p:sp>
      <p:sp>
        <p:nvSpPr>
          <p:cNvPr id="18" name="תיבת טקסט 17">
            <a:extLst>
              <a:ext uri="{FF2B5EF4-FFF2-40B4-BE49-F238E27FC236}">
                <a16:creationId xmlns:a16="http://schemas.microsoft.com/office/drawing/2014/main" id="{89704FF2-BB91-4951-9FD5-3105931FEA00}"/>
              </a:ext>
            </a:extLst>
          </p:cNvPr>
          <p:cNvSpPr txBox="1"/>
          <p:nvPr/>
        </p:nvSpPr>
        <p:spPr>
          <a:xfrm>
            <a:off x="5880970" y="3284375"/>
            <a:ext cx="1036894" cy="707886"/>
          </a:xfrm>
          <a:prstGeom prst="rect">
            <a:avLst/>
          </a:prstGeom>
          <a:noFill/>
        </p:spPr>
        <p:txBody>
          <a:bodyPr wrap="square" rtlCol="1">
            <a:spAutoFit/>
          </a:bodyPr>
          <a:lstStyle/>
          <a:p>
            <a:r>
              <a:rPr lang="he-IL" sz="4000" dirty="0">
                <a:latin typeface="Calibri" panose="020F0502020204030204" pitchFamily="34" charset="0"/>
                <a:cs typeface="Calibri" panose="020F0502020204030204" pitchFamily="34" charset="0"/>
              </a:rPr>
              <a:t>13</a:t>
            </a:r>
          </a:p>
        </p:txBody>
      </p:sp>
      <p:sp>
        <p:nvSpPr>
          <p:cNvPr id="14" name="לחצו עלי להצגת תשובה">
            <a:extLst>
              <a:ext uri="{FF2B5EF4-FFF2-40B4-BE49-F238E27FC236}">
                <a16:creationId xmlns:a16="http://schemas.microsoft.com/office/drawing/2014/main" id="{93C254CF-54B7-4FC6-95E3-D202A0AEE7CD}"/>
              </a:ext>
            </a:extLst>
          </p:cNvPr>
          <p:cNvSpPr/>
          <p:nvPr/>
        </p:nvSpPr>
        <p:spPr>
          <a:xfrm>
            <a:off x="4779120" y="533189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תְשוּבָה. </a:t>
            </a:r>
            <a:endParaRPr lang="en-IL" sz="2800" dirty="0"/>
          </a:p>
        </p:txBody>
      </p:sp>
      <p:sp>
        <p:nvSpPr>
          <p:cNvPr id="19" name="לחצו עלי להצגת תרגילי עזר">
            <a:extLst>
              <a:ext uri="{FF2B5EF4-FFF2-40B4-BE49-F238E27FC236}">
                <a16:creationId xmlns:a16="http://schemas.microsoft.com/office/drawing/2014/main" id="{9077BF9B-ED87-47B6-B308-89F17ABDF032}"/>
              </a:ext>
            </a:extLst>
          </p:cNvPr>
          <p:cNvSpPr/>
          <p:nvPr/>
        </p:nvSpPr>
        <p:spPr>
          <a:xfrm>
            <a:off x="4779120" y="533189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הַחִשוּב. </a:t>
            </a:r>
            <a:endParaRPr lang="en-IL" sz="2800" dirty="0"/>
          </a:p>
        </p:txBody>
      </p:sp>
      <p:pic>
        <p:nvPicPr>
          <p:cNvPr id="22" name="תמונה 21">
            <a:extLst>
              <a:ext uri="{FF2B5EF4-FFF2-40B4-BE49-F238E27FC236}">
                <a16:creationId xmlns:a16="http://schemas.microsoft.com/office/drawing/2014/main" id="{3020756C-D89B-42EB-9311-E3EE2274783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200456" y="3789041"/>
            <a:ext cx="1755355" cy="2751717"/>
          </a:xfrm>
          <a:prstGeom prst="rect">
            <a:avLst/>
          </a:prstGeom>
        </p:spPr>
      </p:pic>
    </p:spTree>
    <p:extLst>
      <p:ext uri="{BB962C8B-B14F-4D97-AF65-F5344CB8AC3E}">
        <p14:creationId xmlns:p14="http://schemas.microsoft.com/office/powerpoint/2010/main" val="29062594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9" restart="whenNotActive" fill="hold" evtFilter="cancelBubble" nodeType="interactiveSeq">
                <p:stCondLst>
                  <p:cond evt="onClick" delay="0">
                    <p:tgtEl>
                      <p:spTgt spid="14"/>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1" nodeType="withEffect">
                                  <p:stCondLst>
                                    <p:cond delay="0"/>
                                  </p:stCondLst>
                                  <p:childTnLst>
                                    <p:set>
                                      <p:cBhvr>
                                        <p:cTn id="13" dur="1" fill="hold">
                                          <p:stCondLst>
                                            <p:cond delay="0"/>
                                          </p:stCondLst>
                                        </p:cTn>
                                        <p:tgtEl>
                                          <p:spTgt spid="14"/>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childTnLst>
        </p:cTn>
      </p:par>
    </p:tnLst>
    <p:bldLst>
      <p:bldP spid="8" grpId="0" animBg="1"/>
      <p:bldP spid="15" grpId="0"/>
      <p:bldP spid="18" grpId="0"/>
      <p:bldP spid="14" grpId="1"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023992" y="3173622"/>
            <a:ext cx="3528392" cy="769441"/>
          </a:xfrm>
          <a:prstGeom prst="rect">
            <a:avLst/>
          </a:prstGeom>
          <a:noFill/>
          <a:ln w="19050">
            <a:solidFill>
              <a:srgbClr val="93CDDD"/>
            </a:solidFill>
          </a:ln>
        </p:spPr>
        <p:txBody>
          <a:bodyPr wrap="square" rtlCol="1">
            <a:spAutoFit/>
          </a:bodyPr>
          <a:lstStyle/>
          <a:p>
            <a:pPr algn="l"/>
            <a:r>
              <a:rPr lang="en-US" sz="4400" dirty="0">
                <a:latin typeface="Calibri" panose="020F0502020204030204" pitchFamily="34" charset="0"/>
                <a:cs typeface="Calibri" panose="020F0502020204030204" pitchFamily="34" charset="0"/>
              </a:rPr>
              <a:t>6 + </a:t>
            </a:r>
            <a:r>
              <a:rPr lang="en-US" sz="4400" dirty="0">
                <a:solidFill>
                  <a:srgbClr val="FF0000"/>
                </a:solidFill>
                <a:latin typeface="Calibri" panose="020F0502020204030204" pitchFamily="34" charset="0"/>
                <a:cs typeface="Calibri" panose="020F0502020204030204" pitchFamily="34" charset="0"/>
              </a:rPr>
              <a:t>6</a:t>
            </a:r>
            <a:r>
              <a:rPr lang="en-US" sz="4400" dirty="0">
                <a:solidFill>
                  <a:schemeClr val="tx2">
                    <a:lumMod val="75000"/>
                  </a:schemeClr>
                </a:solidFill>
                <a:latin typeface="Calibri" panose="020F0502020204030204" pitchFamily="34" charset="0"/>
                <a:cs typeface="Calibri" panose="020F0502020204030204" pitchFamily="34" charset="0"/>
              </a:rPr>
              <a:t> </a:t>
            </a:r>
            <a:r>
              <a:rPr lang="en-US" sz="4400" dirty="0">
                <a:solidFill>
                  <a:srgbClr val="FF0000"/>
                </a:solidFill>
                <a:latin typeface="Calibri" panose="020F0502020204030204" pitchFamily="34" charset="0"/>
                <a:cs typeface="Calibri" panose="020F0502020204030204" pitchFamily="34" charset="0"/>
              </a:rPr>
              <a:t>+ 1 </a:t>
            </a:r>
            <a:r>
              <a:rPr lang="en-US" sz="4400" dirty="0">
                <a:latin typeface="Calibri" panose="020F0502020204030204" pitchFamily="34" charset="0"/>
                <a:cs typeface="Calibri" panose="020F0502020204030204" pitchFamily="34" charset="0"/>
              </a:rPr>
              <a:t>= 13</a:t>
            </a:r>
          </a:p>
        </p:txBody>
      </p:sp>
      <p:sp>
        <p:nvSpPr>
          <p:cNvPr id="2" name="תיבת טקסט 1">
            <a:extLst>
              <a:ext uri="{FF2B5EF4-FFF2-40B4-BE49-F238E27FC236}">
                <a16:creationId xmlns:a16="http://schemas.microsoft.com/office/drawing/2014/main" id="{073301D2-49CE-4742-99DD-E99A3480EA70}"/>
              </a:ext>
            </a:extLst>
          </p:cNvPr>
          <p:cNvSpPr txBox="1"/>
          <p:nvPr/>
        </p:nvSpPr>
        <p:spPr>
          <a:xfrm>
            <a:off x="6447136" y="1970771"/>
            <a:ext cx="1701107" cy="769441"/>
          </a:xfrm>
          <a:prstGeom prst="rect">
            <a:avLst/>
          </a:prstGeom>
          <a:noFill/>
        </p:spPr>
        <p:txBody>
          <a:bodyPr wrap="none" rtlCol="1">
            <a:spAutoFit/>
          </a:bodyPr>
          <a:lstStyle/>
          <a:p>
            <a:pPr algn="l" rtl="0"/>
            <a:r>
              <a:rPr lang="he-IL" sz="4400" dirty="0">
                <a:latin typeface="Calibri" panose="020F0502020204030204" pitchFamily="34" charset="0"/>
                <a:cs typeface="Calibri" panose="020F0502020204030204" pitchFamily="34" charset="0"/>
              </a:rPr>
              <a:t>6</a:t>
            </a:r>
            <a:r>
              <a:rPr lang="en-US" sz="4400" dirty="0">
                <a:latin typeface="Calibri" panose="020F0502020204030204" pitchFamily="34" charset="0"/>
                <a:cs typeface="Calibri" panose="020F0502020204030204" pitchFamily="34" charset="0"/>
              </a:rPr>
              <a:t> </a:t>
            </a:r>
            <a:r>
              <a:rPr lang="he-IL" sz="4400" dirty="0">
                <a:latin typeface="Calibri" panose="020F0502020204030204" pitchFamily="34" charset="0"/>
                <a:cs typeface="Calibri" panose="020F0502020204030204" pitchFamily="34" charset="0"/>
              </a:rPr>
              <a:t>+</a:t>
            </a:r>
            <a:r>
              <a:rPr lang="en-US" sz="4400" dirty="0">
                <a:latin typeface="Calibri" panose="020F0502020204030204" pitchFamily="34" charset="0"/>
                <a:cs typeface="Calibri" panose="020F0502020204030204" pitchFamily="34" charset="0"/>
              </a:rPr>
              <a:t> </a:t>
            </a:r>
            <a:r>
              <a:rPr lang="he-IL" sz="4400" dirty="0">
                <a:latin typeface="Calibri" panose="020F0502020204030204" pitchFamily="34" charset="0"/>
                <a:cs typeface="Calibri" panose="020F0502020204030204" pitchFamily="34" charset="0"/>
              </a:rPr>
              <a:t>7</a:t>
            </a:r>
            <a:r>
              <a:rPr lang="en-US" sz="4400" dirty="0">
                <a:latin typeface="Calibri" panose="020F0502020204030204" pitchFamily="34" charset="0"/>
                <a:cs typeface="Calibri" panose="020F0502020204030204" pitchFamily="34" charset="0"/>
              </a:rPr>
              <a:t> =</a:t>
            </a:r>
            <a:endParaRPr lang="he-IL" sz="4400" dirty="0">
              <a:latin typeface="Calibri" panose="020F0502020204030204" pitchFamily="34" charset="0"/>
              <a:cs typeface="Calibri" panose="020F0502020204030204" pitchFamily="34" charset="0"/>
            </a:endParaRPr>
          </a:p>
        </p:txBody>
      </p:sp>
      <p:pic>
        <p:nvPicPr>
          <p:cNvPr id="14" name="תמונה 13">
            <a:extLst>
              <a:ext uri="{FF2B5EF4-FFF2-40B4-BE49-F238E27FC236}">
                <a16:creationId xmlns:a16="http://schemas.microsoft.com/office/drawing/2014/main" id="{BA2C90DF-4BFF-4BB9-AFDD-18E1ECCE03F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272194" y="3689542"/>
            <a:ext cx="1395807" cy="2053336"/>
          </a:xfrm>
          <a:prstGeom prst="rect">
            <a:avLst/>
          </a:prstGeom>
        </p:spPr>
      </p:pic>
      <p:sp>
        <p:nvSpPr>
          <p:cNvPr id="10" name="בועית דיבור - בת">
            <a:extLst>
              <a:ext uri="{FF2B5EF4-FFF2-40B4-BE49-F238E27FC236}">
                <a16:creationId xmlns:a16="http://schemas.microsoft.com/office/drawing/2014/main" id="{F292E2B5-EC4B-497F-B8B3-A2D751FA5E13}"/>
              </a:ext>
            </a:extLst>
          </p:cNvPr>
          <p:cNvSpPr/>
          <p:nvPr/>
        </p:nvSpPr>
        <p:spPr>
          <a:xfrm flipH="1">
            <a:off x="8256240" y="695580"/>
            <a:ext cx="2302246" cy="222276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3200" dirty="0">
                <a:solidFill>
                  <a:schemeClr val="bg1"/>
                </a:solidFill>
                <a:latin typeface="Calibri" panose="020F0502020204030204" pitchFamily="34" charset="0"/>
                <a:cs typeface="Calibri" panose="020F0502020204030204" pitchFamily="34" charset="0"/>
              </a:rPr>
              <a:t>הֵבַנְתִי</a:t>
            </a:r>
            <a:r>
              <a:rPr lang="he-IL" sz="2800" dirty="0">
                <a:solidFill>
                  <a:schemeClr val="bg1"/>
                </a:solidFill>
                <a:latin typeface="Calibri" panose="020F0502020204030204" pitchFamily="34" charset="0"/>
                <a:cs typeface="Calibri" panose="020F0502020204030204" pitchFamily="34" charset="0"/>
              </a:rPr>
              <a:t>!</a:t>
            </a:r>
          </a:p>
        </p:txBody>
      </p:sp>
      <p:pic>
        <p:nvPicPr>
          <p:cNvPr id="6" name="תמונה 5">
            <a:extLst>
              <a:ext uri="{FF2B5EF4-FFF2-40B4-BE49-F238E27FC236}">
                <a16:creationId xmlns:a16="http://schemas.microsoft.com/office/drawing/2014/main" id="{2D6A95C4-3C18-43AF-934F-E3272BEDFE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996" t="8700" r="21215"/>
          <a:stretch/>
        </p:blipFill>
        <p:spPr>
          <a:xfrm flipH="1">
            <a:off x="1477550" y="2740211"/>
            <a:ext cx="1450802" cy="2044460"/>
          </a:xfrm>
          <a:prstGeom prst="rect">
            <a:avLst/>
          </a:prstGeom>
        </p:spPr>
      </p:pic>
      <p:sp>
        <p:nvSpPr>
          <p:cNvPr id="7" name="בועית דיבור - בן">
            <a:extLst>
              <a:ext uri="{FF2B5EF4-FFF2-40B4-BE49-F238E27FC236}">
                <a16:creationId xmlns:a16="http://schemas.microsoft.com/office/drawing/2014/main" id="{90C9DC5B-E184-4CB8-9205-D2C0D1C1FD5B}"/>
              </a:ext>
            </a:extLst>
          </p:cNvPr>
          <p:cNvSpPr/>
          <p:nvPr/>
        </p:nvSpPr>
        <p:spPr>
          <a:xfrm>
            <a:off x="2674967" y="188641"/>
            <a:ext cx="3772168" cy="3369701"/>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Ins="144000" bIns="640080" rtlCol="0" anchor="ctr"/>
          <a:lstStyle/>
          <a:p>
            <a:pPr algn="ctr" rtl="0"/>
            <a:r>
              <a:rPr lang="he-IL" sz="3200" dirty="0">
                <a:solidFill>
                  <a:schemeClr val="bg1"/>
                </a:solidFill>
                <a:latin typeface="Calibri" panose="020F0502020204030204" pitchFamily="34" charset="0"/>
                <a:cs typeface="Calibri" panose="020F0502020204030204" pitchFamily="34" charset="0"/>
              </a:rPr>
              <a:t>הַתוֹצָאָה תִהְיֶה תָמִיד </a:t>
            </a:r>
          </a:p>
          <a:p>
            <a:pPr algn="ctr" rtl="0"/>
            <a:r>
              <a:rPr lang="he-IL" sz="3200" dirty="0">
                <a:solidFill>
                  <a:schemeClr val="bg1"/>
                </a:solidFill>
                <a:latin typeface="Calibri" panose="020F0502020204030204" pitchFamily="34" charset="0"/>
                <a:cs typeface="Calibri" panose="020F0502020204030204" pitchFamily="34" charset="0"/>
              </a:rPr>
              <a:t>אִי־זוּגִית כִּי אֶפְשָר לְצַיֵר לַתַרְגִיל שְתֵי שוּרוֹת שָווֹת שֶל עִגוּלִים וּלְהוֹסִיף עוֹד עִגוּל אֶחָד</a:t>
            </a:r>
            <a:r>
              <a:rPr lang="he-IL" sz="3600" dirty="0">
                <a:latin typeface="Calibri" panose="020F0502020204030204" pitchFamily="34" charset="0"/>
                <a:cs typeface="Calibri" panose="020F0502020204030204" pitchFamily="34" charset="0"/>
              </a:rPr>
              <a:t>.</a:t>
            </a:r>
          </a:p>
        </p:txBody>
      </p:sp>
      <p:sp>
        <p:nvSpPr>
          <p:cNvPr id="9" name="לחצו עלי">
            <a:extLst>
              <a:ext uri="{FF2B5EF4-FFF2-40B4-BE49-F238E27FC236}">
                <a16:creationId xmlns:a16="http://schemas.microsoft.com/office/drawing/2014/main" id="{6626DEAC-D025-46D9-9CCA-74C71A2FD96B}"/>
              </a:ext>
            </a:extLst>
          </p:cNvPr>
          <p:cNvSpPr/>
          <p:nvPr/>
        </p:nvSpPr>
        <p:spPr>
          <a:xfrm>
            <a:off x="6059355" y="541881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לְמַסְקָנָה נוֹסֶפֶת.</a:t>
            </a:r>
            <a:endParaRPr lang="en-IL" sz="2800" dirty="0"/>
          </a:p>
        </p:txBody>
      </p:sp>
      <p:grpSp>
        <p:nvGrpSpPr>
          <p:cNvPr id="11" name="קבוצה 10">
            <a:extLst>
              <a:ext uri="{FF2B5EF4-FFF2-40B4-BE49-F238E27FC236}">
                <a16:creationId xmlns:a16="http://schemas.microsoft.com/office/drawing/2014/main" id="{13721587-82B1-4349-A200-51FF30694C8E}"/>
              </a:ext>
            </a:extLst>
          </p:cNvPr>
          <p:cNvGrpSpPr/>
          <p:nvPr/>
        </p:nvGrpSpPr>
        <p:grpSpPr>
          <a:xfrm>
            <a:off x="2082358" y="4590973"/>
            <a:ext cx="2573483" cy="1087389"/>
            <a:chOff x="1907704" y="901450"/>
            <a:chExt cx="4075986" cy="1616869"/>
          </a:xfrm>
        </p:grpSpPr>
        <p:sp>
          <p:nvSpPr>
            <p:cNvPr id="12" name="מלבן רקע אפור">
              <a:extLst>
                <a:ext uri="{FF2B5EF4-FFF2-40B4-BE49-F238E27FC236}">
                  <a16:creationId xmlns:a16="http://schemas.microsoft.com/office/drawing/2014/main" id="{11E691B5-F470-455C-A73E-3C428ADE7C18}"/>
                </a:ext>
              </a:extLst>
            </p:cNvPr>
            <p:cNvSpPr/>
            <p:nvPr/>
          </p:nvSpPr>
          <p:spPr>
            <a:xfrm>
              <a:off x="1907704" y="901450"/>
              <a:ext cx="4075986" cy="1616869"/>
            </a:xfrm>
            <a:prstGeom prst="round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grpSp>
          <p:nvGrpSpPr>
            <p:cNvPr id="13" name="קבוצה 12">
              <a:extLst>
                <a:ext uri="{FF2B5EF4-FFF2-40B4-BE49-F238E27FC236}">
                  <a16:creationId xmlns:a16="http://schemas.microsoft.com/office/drawing/2014/main" id="{39F37C1D-366E-4F0C-B867-56F593855148}"/>
                </a:ext>
              </a:extLst>
            </p:cNvPr>
            <p:cNvGrpSpPr/>
            <p:nvPr/>
          </p:nvGrpSpPr>
          <p:grpSpPr>
            <a:xfrm>
              <a:off x="2241653" y="1263774"/>
              <a:ext cx="3141709" cy="868616"/>
              <a:chOff x="3715582" y="3189253"/>
              <a:chExt cx="3141709" cy="868616"/>
            </a:xfrm>
          </p:grpSpPr>
          <p:sp>
            <p:nvSpPr>
              <p:cNvPr id="33" name="אליפסה 32">
                <a:extLst>
                  <a:ext uri="{FF2B5EF4-FFF2-40B4-BE49-F238E27FC236}">
                    <a16:creationId xmlns:a16="http://schemas.microsoft.com/office/drawing/2014/main" id="{EA5B2B79-DC59-49D4-B224-226520EBF893}"/>
                  </a:ext>
                </a:extLst>
              </p:cNvPr>
              <p:cNvSpPr/>
              <p:nvPr/>
            </p:nvSpPr>
            <p:spPr>
              <a:xfrm>
                <a:off x="6497290" y="3189253"/>
                <a:ext cx="360001" cy="36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nvGrpSpPr>
              <p:cNvPr id="16" name="קבוצה 15">
                <a:extLst>
                  <a:ext uri="{FF2B5EF4-FFF2-40B4-BE49-F238E27FC236}">
                    <a16:creationId xmlns:a16="http://schemas.microsoft.com/office/drawing/2014/main" id="{3E7FC813-B4B4-4DC7-BE97-563D3315B41B}"/>
                  </a:ext>
                </a:extLst>
              </p:cNvPr>
              <p:cNvGrpSpPr/>
              <p:nvPr/>
            </p:nvGrpSpPr>
            <p:grpSpPr>
              <a:xfrm>
                <a:off x="5106436" y="3189253"/>
                <a:ext cx="1280691" cy="868616"/>
                <a:chOff x="6497290" y="3208456"/>
                <a:chExt cx="1280691" cy="868616"/>
              </a:xfrm>
            </p:grpSpPr>
            <p:sp>
              <p:nvSpPr>
                <p:cNvPr id="24" name="אליפסה 23">
                  <a:extLst>
                    <a:ext uri="{FF2B5EF4-FFF2-40B4-BE49-F238E27FC236}">
                      <a16:creationId xmlns:a16="http://schemas.microsoft.com/office/drawing/2014/main" id="{D524774D-03DF-4346-8DEE-20C8D1C272B6}"/>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5" name="אליפסה 24">
                  <a:extLst>
                    <a:ext uri="{FF2B5EF4-FFF2-40B4-BE49-F238E27FC236}">
                      <a16:creationId xmlns:a16="http://schemas.microsoft.com/office/drawing/2014/main" id="{BBBA471A-4B34-448D-AE06-05403FBAEECA}"/>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6" name="אליפסה 25">
                  <a:extLst>
                    <a:ext uri="{FF2B5EF4-FFF2-40B4-BE49-F238E27FC236}">
                      <a16:creationId xmlns:a16="http://schemas.microsoft.com/office/drawing/2014/main" id="{1C257ADB-25CF-4617-AC4D-76369A9CC04A}"/>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7" name="אליפסה 26">
                  <a:extLst>
                    <a:ext uri="{FF2B5EF4-FFF2-40B4-BE49-F238E27FC236}">
                      <a16:creationId xmlns:a16="http://schemas.microsoft.com/office/drawing/2014/main" id="{B7DBE4B6-F51E-41FC-8186-45A25567FD20}"/>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8" name="אליפסה 27">
                  <a:extLst>
                    <a:ext uri="{FF2B5EF4-FFF2-40B4-BE49-F238E27FC236}">
                      <a16:creationId xmlns:a16="http://schemas.microsoft.com/office/drawing/2014/main" id="{082AFF97-5F1C-41C0-8B8E-CDC27ED47990}"/>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9" name="אליפסה 28">
                  <a:extLst>
                    <a:ext uri="{FF2B5EF4-FFF2-40B4-BE49-F238E27FC236}">
                      <a16:creationId xmlns:a16="http://schemas.microsoft.com/office/drawing/2014/main" id="{C9DB529B-1FA6-47FE-AE58-3B2ECC92296C}"/>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17" name="קבוצה 16">
                <a:extLst>
                  <a:ext uri="{FF2B5EF4-FFF2-40B4-BE49-F238E27FC236}">
                    <a16:creationId xmlns:a16="http://schemas.microsoft.com/office/drawing/2014/main" id="{E4DA1FBA-DFDD-4B1B-AE7F-78FC2814C7F5}"/>
                  </a:ext>
                </a:extLst>
              </p:cNvPr>
              <p:cNvGrpSpPr/>
              <p:nvPr/>
            </p:nvGrpSpPr>
            <p:grpSpPr>
              <a:xfrm>
                <a:off x="3715582" y="3189253"/>
                <a:ext cx="1280691" cy="868616"/>
                <a:chOff x="6497290" y="3208456"/>
                <a:chExt cx="1280691" cy="868616"/>
              </a:xfrm>
            </p:grpSpPr>
            <p:sp>
              <p:nvSpPr>
                <p:cNvPr id="18" name="אליפסה 17">
                  <a:extLst>
                    <a:ext uri="{FF2B5EF4-FFF2-40B4-BE49-F238E27FC236}">
                      <a16:creationId xmlns:a16="http://schemas.microsoft.com/office/drawing/2014/main" id="{9B9D7B76-4697-4C29-8D7C-FB18F9193793}"/>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9" name="אליפסה 18">
                  <a:extLst>
                    <a:ext uri="{FF2B5EF4-FFF2-40B4-BE49-F238E27FC236}">
                      <a16:creationId xmlns:a16="http://schemas.microsoft.com/office/drawing/2014/main" id="{9930E357-1AF2-40DE-8736-7C0DD2905DCE}"/>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A7D9E6CC-5369-49D1-B959-88C2441E334A}"/>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1" name="אליפסה 20">
                  <a:extLst>
                    <a:ext uri="{FF2B5EF4-FFF2-40B4-BE49-F238E27FC236}">
                      <a16:creationId xmlns:a16="http://schemas.microsoft.com/office/drawing/2014/main" id="{C4E4F1F9-261C-4D8C-BA4D-2D5D1272FF01}"/>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2" name="אליפסה 21">
                  <a:extLst>
                    <a:ext uri="{FF2B5EF4-FFF2-40B4-BE49-F238E27FC236}">
                      <a16:creationId xmlns:a16="http://schemas.microsoft.com/office/drawing/2014/main" id="{3182DD59-11F2-4C8D-8C99-3411827EDF0F}"/>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3" name="אליפסה 22">
                  <a:extLst>
                    <a:ext uri="{FF2B5EF4-FFF2-40B4-BE49-F238E27FC236}">
                      <a16:creationId xmlns:a16="http://schemas.microsoft.com/office/drawing/2014/main" id="{3784DB52-0A0A-490C-9113-A40D914E468E}"/>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35" name="TextBox 7">
            <a:extLst>
              <a:ext uri="{FF2B5EF4-FFF2-40B4-BE49-F238E27FC236}">
                <a16:creationId xmlns:a16="http://schemas.microsoft.com/office/drawing/2014/main" id="{478907AB-4AF0-45A8-87F1-7ED0FBD2D24F}"/>
              </a:ext>
            </a:extLst>
          </p:cNvPr>
          <p:cNvSpPr txBox="1"/>
          <p:nvPr/>
        </p:nvSpPr>
        <p:spPr>
          <a:xfrm>
            <a:off x="1847528" y="5778310"/>
            <a:ext cx="3528392" cy="769441"/>
          </a:xfrm>
          <a:prstGeom prst="rect">
            <a:avLst/>
          </a:prstGeom>
          <a:noFill/>
          <a:ln w="19050">
            <a:solidFill>
              <a:srgbClr val="93CDDD"/>
            </a:solidFill>
          </a:ln>
        </p:spPr>
        <p:txBody>
          <a:bodyPr wrap="square" rtlCol="1">
            <a:spAutoFit/>
          </a:bodyPr>
          <a:lstStyle/>
          <a:p>
            <a:pPr algn="l"/>
            <a:r>
              <a:rPr lang="en-US" sz="4400" dirty="0">
                <a:solidFill>
                  <a:srgbClr val="93CDDD"/>
                </a:solidFill>
                <a:latin typeface="Calibri" panose="020F0502020204030204" pitchFamily="34" charset="0"/>
                <a:cs typeface="Calibri" panose="020F0502020204030204" pitchFamily="34" charset="0"/>
              </a:rPr>
              <a:t>6</a:t>
            </a:r>
            <a:r>
              <a:rPr lang="en-US" sz="4400" dirty="0">
                <a:latin typeface="Calibri" panose="020F0502020204030204" pitchFamily="34" charset="0"/>
                <a:cs typeface="Calibri" panose="020F0502020204030204" pitchFamily="34" charset="0"/>
              </a:rPr>
              <a:t> + </a:t>
            </a:r>
            <a:r>
              <a:rPr lang="en-US" sz="4400" dirty="0">
                <a:solidFill>
                  <a:srgbClr val="93CDDD"/>
                </a:solidFill>
                <a:latin typeface="Calibri" panose="020F0502020204030204" pitchFamily="34" charset="0"/>
                <a:cs typeface="Calibri" panose="020F0502020204030204" pitchFamily="34" charset="0"/>
              </a:rPr>
              <a:t>6</a:t>
            </a:r>
            <a:r>
              <a:rPr lang="en-US" sz="4400" dirty="0">
                <a:solidFill>
                  <a:schemeClr val="tx2">
                    <a:lumMod val="75000"/>
                  </a:schemeClr>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a:t>
            </a:r>
            <a:r>
              <a:rPr lang="en-US" sz="4400" dirty="0">
                <a:solidFill>
                  <a:srgbClr val="FF0000"/>
                </a:solidFill>
                <a:latin typeface="Calibri" panose="020F0502020204030204" pitchFamily="34" charset="0"/>
                <a:cs typeface="Calibri" panose="020F0502020204030204" pitchFamily="34" charset="0"/>
              </a:rPr>
              <a:t> 1 </a:t>
            </a:r>
            <a:r>
              <a:rPr lang="en-US" sz="4400" dirty="0">
                <a:latin typeface="Calibri" panose="020F0502020204030204" pitchFamily="34" charset="0"/>
                <a:cs typeface="Calibri" panose="020F0502020204030204" pitchFamily="34" charset="0"/>
              </a:rPr>
              <a:t>= 13</a:t>
            </a:r>
          </a:p>
        </p:txBody>
      </p:sp>
    </p:spTree>
    <p:extLst>
      <p:ext uri="{BB962C8B-B14F-4D97-AF65-F5344CB8AC3E}">
        <p14:creationId xmlns:p14="http://schemas.microsoft.com/office/powerpoint/2010/main" val="165135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9"/>
                  </p:tgtEl>
                </p:cond>
              </p:nextCondLst>
            </p:seq>
          </p:childTnLst>
        </p:cTn>
      </p:par>
    </p:tnLst>
    <p:bldLst>
      <p:bldP spid="8" grpId="0" animBg="1"/>
      <p:bldP spid="7" grpId="0" animBg="1"/>
      <p:bldP spid="9" grpId="0" animBg="1"/>
      <p:bldP spid="3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מלבן: פינות מעוגלות 14">
            <a:extLst>
              <a:ext uri="{FF2B5EF4-FFF2-40B4-BE49-F238E27FC236}">
                <a16:creationId xmlns:a16="http://schemas.microsoft.com/office/drawing/2014/main" id="{6B7A449E-DDF2-4396-901D-ADCF2DEE1A02}"/>
              </a:ext>
            </a:extLst>
          </p:cNvPr>
          <p:cNvSpPr/>
          <p:nvPr/>
        </p:nvSpPr>
        <p:spPr>
          <a:xfrm>
            <a:off x="7680177" y="1691824"/>
            <a:ext cx="2654119" cy="489654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מלבן: פינות מעוגלות 15">
            <a:extLst>
              <a:ext uri="{FF2B5EF4-FFF2-40B4-BE49-F238E27FC236}">
                <a16:creationId xmlns:a16="http://schemas.microsoft.com/office/drawing/2014/main" id="{D5E6B582-3EE4-4237-AF46-9737DB123925}"/>
              </a:ext>
            </a:extLst>
          </p:cNvPr>
          <p:cNvSpPr/>
          <p:nvPr/>
        </p:nvSpPr>
        <p:spPr>
          <a:xfrm>
            <a:off x="1572210" y="1691824"/>
            <a:ext cx="2654119" cy="489654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extBox 1"/>
          <p:cNvSpPr txBox="1"/>
          <p:nvPr/>
        </p:nvSpPr>
        <p:spPr>
          <a:xfrm>
            <a:off x="2339919" y="1926521"/>
            <a:ext cx="1440160" cy="584775"/>
          </a:xfrm>
          <a:prstGeom prst="rect">
            <a:avLst/>
          </a:prstGeom>
          <a:noFill/>
        </p:spPr>
        <p:txBody>
          <a:bodyPr wrap="square" rtlCol="1">
            <a:spAutoFit/>
          </a:bodyPr>
          <a:lstStyle/>
          <a:p>
            <a:r>
              <a:rPr lang="en-US" sz="3200" dirty="0">
                <a:latin typeface="Calibri" panose="020F0502020204030204" pitchFamily="34" charset="0"/>
                <a:cs typeface="Calibri" panose="020F0502020204030204" pitchFamily="34" charset="0"/>
              </a:rPr>
              <a:t>9 + 8 =</a:t>
            </a:r>
            <a:endParaRPr lang="he-IL" sz="3200" dirty="0">
              <a:latin typeface="Calibri" panose="020F0502020204030204" pitchFamily="34" charset="0"/>
              <a:cs typeface="Calibri" panose="020F0502020204030204" pitchFamily="34" charset="0"/>
            </a:endParaRPr>
          </a:p>
        </p:txBody>
      </p:sp>
      <p:sp>
        <p:nvSpPr>
          <p:cNvPr id="4" name="TextBox 3"/>
          <p:cNvSpPr txBox="1"/>
          <p:nvPr/>
        </p:nvSpPr>
        <p:spPr>
          <a:xfrm>
            <a:off x="2332813" y="5626737"/>
            <a:ext cx="1440160" cy="584775"/>
          </a:xfrm>
          <a:prstGeom prst="rect">
            <a:avLst/>
          </a:prstGeom>
          <a:noFill/>
        </p:spPr>
        <p:txBody>
          <a:bodyPr wrap="square" rtlCol="1">
            <a:spAutoFit/>
          </a:bodyPr>
          <a:lstStyle/>
          <a:p>
            <a:r>
              <a:rPr lang="en-US" sz="3200" dirty="0">
                <a:latin typeface="Calibri" panose="020F0502020204030204" pitchFamily="34" charset="0"/>
                <a:cs typeface="Calibri" panose="020F0502020204030204" pitchFamily="34" charset="0"/>
              </a:rPr>
              <a:t>4 + 5 =</a:t>
            </a:r>
            <a:endParaRPr lang="he-IL" sz="3200" dirty="0">
              <a:latin typeface="Calibri" panose="020F0502020204030204" pitchFamily="34" charset="0"/>
              <a:cs typeface="Calibri" panose="020F0502020204030204" pitchFamily="34" charset="0"/>
            </a:endParaRPr>
          </a:p>
        </p:txBody>
      </p:sp>
      <p:sp>
        <p:nvSpPr>
          <p:cNvPr id="7" name="TextBox 6"/>
          <p:cNvSpPr txBox="1"/>
          <p:nvPr/>
        </p:nvSpPr>
        <p:spPr>
          <a:xfrm>
            <a:off x="2365206" y="3659281"/>
            <a:ext cx="1440160" cy="584775"/>
          </a:xfrm>
          <a:prstGeom prst="rect">
            <a:avLst/>
          </a:prstGeom>
          <a:noFill/>
        </p:spPr>
        <p:txBody>
          <a:bodyPr wrap="square" rtlCol="1">
            <a:spAutoFit/>
          </a:bodyPr>
          <a:lstStyle/>
          <a:p>
            <a:r>
              <a:rPr lang="en-US" sz="3200" dirty="0">
                <a:latin typeface="Calibri" panose="020F0502020204030204" pitchFamily="34" charset="0"/>
                <a:cs typeface="Calibri" panose="020F0502020204030204" pitchFamily="34" charset="0"/>
              </a:rPr>
              <a:t>6 + 5 =</a:t>
            </a:r>
            <a:endParaRPr lang="he-IL" sz="3200" dirty="0">
              <a:latin typeface="Calibri" panose="020F0502020204030204" pitchFamily="34" charset="0"/>
              <a:cs typeface="Calibri" panose="020F0502020204030204" pitchFamily="34" charset="0"/>
            </a:endParaRPr>
          </a:p>
        </p:txBody>
      </p:sp>
      <p:sp>
        <p:nvSpPr>
          <p:cNvPr id="23" name="אליפסה 22"/>
          <p:cNvSpPr/>
          <p:nvPr/>
        </p:nvSpPr>
        <p:spPr>
          <a:xfrm flipH="1">
            <a:off x="2005206" y="3771668"/>
            <a:ext cx="360000" cy="36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62" name="TextBox 20">
            <a:extLst>
              <a:ext uri="{FF2B5EF4-FFF2-40B4-BE49-F238E27FC236}">
                <a16:creationId xmlns:a16="http://schemas.microsoft.com/office/drawing/2014/main" id="{818124B0-AD91-4EBF-81E5-4D30C792278C}"/>
              </a:ext>
            </a:extLst>
          </p:cNvPr>
          <p:cNvSpPr txBox="1"/>
          <p:nvPr/>
        </p:nvSpPr>
        <p:spPr>
          <a:xfrm>
            <a:off x="7968208" y="5619078"/>
            <a:ext cx="2304256"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5 + 5 +1 =</a:t>
            </a:r>
            <a:endParaRPr lang="he-IL" sz="3200" dirty="0">
              <a:latin typeface="Calibri" panose="020F0502020204030204" pitchFamily="34" charset="0"/>
              <a:cs typeface="Calibri" panose="020F0502020204030204" pitchFamily="34" charset="0"/>
            </a:endParaRPr>
          </a:p>
        </p:txBody>
      </p:sp>
      <p:sp>
        <p:nvSpPr>
          <p:cNvPr id="63" name="אליפסה 62">
            <a:extLst>
              <a:ext uri="{FF2B5EF4-FFF2-40B4-BE49-F238E27FC236}">
                <a16:creationId xmlns:a16="http://schemas.microsoft.com/office/drawing/2014/main" id="{A9BB92A0-F5DE-49AD-9FC2-8AC0AF2E36F7}"/>
              </a:ext>
            </a:extLst>
          </p:cNvPr>
          <p:cNvSpPr/>
          <p:nvPr/>
        </p:nvSpPr>
        <p:spPr>
          <a:xfrm flipH="1">
            <a:off x="2005206" y="5756453"/>
            <a:ext cx="360000" cy="36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67" name="TextBox 20">
            <a:extLst>
              <a:ext uri="{FF2B5EF4-FFF2-40B4-BE49-F238E27FC236}">
                <a16:creationId xmlns:a16="http://schemas.microsoft.com/office/drawing/2014/main" id="{876E1FB5-23A1-42E2-8404-7D3AB743657C}"/>
              </a:ext>
            </a:extLst>
          </p:cNvPr>
          <p:cNvSpPr txBox="1"/>
          <p:nvPr/>
        </p:nvSpPr>
        <p:spPr>
          <a:xfrm>
            <a:off x="7968208" y="1908025"/>
            <a:ext cx="2119188"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4 + 4 +1 =</a:t>
            </a:r>
            <a:endParaRPr lang="he-IL" sz="3200" dirty="0">
              <a:latin typeface="Calibri" panose="020F0502020204030204" pitchFamily="34" charset="0"/>
              <a:cs typeface="Calibri" panose="020F0502020204030204" pitchFamily="34" charset="0"/>
            </a:endParaRPr>
          </a:p>
        </p:txBody>
      </p:sp>
      <p:sp>
        <p:nvSpPr>
          <p:cNvPr id="79" name="אליפסה 78">
            <a:extLst>
              <a:ext uri="{FF2B5EF4-FFF2-40B4-BE49-F238E27FC236}">
                <a16:creationId xmlns:a16="http://schemas.microsoft.com/office/drawing/2014/main" id="{FA4F1740-90A9-4746-9948-E3E82D1EC1BC}"/>
              </a:ext>
            </a:extLst>
          </p:cNvPr>
          <p:cNvSpPr/>
          <p:nvPr/>
        </p:nvSpPr>
        <p:spPr>
          <a:xfrm flipH="1">
            <a:off x="2005206" y="2038655"/>
            <a:ext cx="360000" cy="36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81" name="TextBox 20">
            <a:extLst>
              <a:ext uri="{FF2B5EF4-FFF2-40B4-BE49-F238E27FC236}">
                <a16:creationId xmlns:a16="http://schemas.microsoft.com/office/drawing/2014/main" id="{0BA59E25-F480-45B5-B715-A6AAC5E29817}"/>
              </a:ext>
            </a:extLst>
          </p:cNvPr>
          <p:cNvSpPr txBox="1"/>
          <p:nvPr/>
        </p:nvSpPr>
        <p:spPr>
          <a:xfrm>
            <a:off x="7968208" y="3680002"/>
            <a:ext cx="2376264"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8 + 8 +1 =</a:t>
            </a:r>
            <a:endParaRPr lang="he-IL" sz="3200" dirty="0">
              <a:latin typeface="Calibri" panose="020F0502020204030204" pitchFamily="34" charset="0"/>
              <a:cs typeface="Calibri" panose="020F0502020204030204" pitchFamily="34" charset="0"/>
            </a:endParaRPr>
          </a:p>
        </p:txBody>
      </p:sp>
      <p:sp>
        <p:nvSpPr>
          <p:cNvPr id="17" name="תיבת טקסט 16">
            <a:extLst>
              <a:ext uri="{FF2B5EF4-FFF2-40B4-BE49-F238E27FC236}">
                <a16:creationId xmlns:a16="http://schemas.microsoft.com/office/drawing/2014/main" id="{4D67B8F3-0F3C-4561-8023-D8F3AD4ADFDB}"/>
              </a:ext>
            </a:extLst>
          </p:cNvPr>
          <p:cNvSpPr txBox="1"/>
          <p:nvPr/>
        </p:nvSpPr>
        <p:spPr>
          <a:xfrm>
            <a:off x="6042971" y="3659281"/>
            <a:ext cx="552218" cy="523220"/>
          </a:xfrm>
          <a:prstGeom prst="rect">
            <a:avLst/>
          </a:prstGeom>
          <a:noFill/>
        </p:spPr>
        <p:txBody>
          <a:bodyPr wrap="square">
            <a:spAutoFit/>
          </a:bodyPr>
          <a:lstStyle/>
          <a:p>
            <a:r>
              <a:rPr lang="en-US" sz="2800" dirty="0">
                <a:latin typeface="Calibri" panose="020F0502020204030204" pitchFamily="34" charset="0"/>
                <a:cs typeface="Calibri" panose="020F0502020204030204" pitchFamily="34" charset="0"/>
              </a:rPr>
              <a:t>11</a:t>
            </a:r>
            <a:endParaRPr lang="he-IL" sz="2800" dirty="0"/>
          </a:p>
        </p:txBody>
      </p:sp>
      <p:sp>
        <p:nvSpPr>
          <p:cNvPr id="18" name="תיבת טקסט 17">
            <a:extLst>
              <a:ext uri="{FF2B5EF4-FFF2-40B4-BE49-F238E27FC236}">
                <a16:creationId xmlns:a16="http://schemas.microsoft.com/office/drawing/2014/main" id="{ECAA8A94-3B5F-41C8-B3A0-07949AC42E02}"/>
              </a:ext>
            </a:extLst>
          </p:cNvPr>
          <p:cNvSpPr txBox="1"/>
          <p:nvPr/>
        </p:nvSpPr>
        <p:spPr>
          <a:xfrm>
            <a:off x="5819891" y="5688292"/>
            <a:ext cx="552218" cy="523220"/>
          </a:xfrm>
          <a:prstGeom prst="rect">
            <a:avLst/>
          </a:prstGeom>
          <a:noFill/>
        </p:spPr>
        <p:txBody>
          <a:bodyPr wrap="square">
            <a:spAutoFit/>
          </a:bodyPr>
          <a:lstStyle/>
          <a:p>
            <a:r>
              <a:rPr lang="en-US" sz="2800" dirty="0">
                <a:latin typeface="Calibri" panose="020F0502020204030204" pitchFamily="34" charset="0"/>
                <a:cs typeface="Calibri" panose="020F0502020204030204" pitchFamily="34" charset="0"/>
              </a:rPr>
              <a:t>9</a:t>
            </a:r>
            <a:endParaRPr lang="he-IL" sz="2800" dirty="0"/>
          </a:p>
        </p:txBody>
      </p:sp>
      <p:sp>
        <p:nvSpPr>
          <p:cNvPr id="20" name="תיבת טקסט 19">
            <a:extLst>
              <a:ext uri="{FF2B5EF4-FFF2-40B4-BE49-F238E27FC236}">
                <a16:creationId xmlns:a16="http://schemas.microsoft.com/office/drawing/2014/main" id="{A5DB0A54-CDE1-4BB0-A45C-2011F4542AC5}"/>
              </a:ext>
            </a:extLst>
          </p:cNvPr>
          <p:cNvSpPr txBox="1"/>
          <p:nvPr/>
        </p:nvSpPr>
        <p:spPr>
          <a:xfrm>
            <a:off x="6023992" y="1938935"/>
            <a:ext cx="552218" cy="523220"/>
          </a:xfrm>
          <a:prstGeom prst="rect">
            <a:avLst/>
          </a:prstGeom>
          <a:noFill/>
        </p:spPr>
        <p:txBody>
          <a:bodyPr wrap="square">
            <a:spAutoFit/>
          </a:bodyPr>
          <a:lstStyle/>
          <a:p>
            <a:r>
              <a:rPr lang="en-US" sz="2800" dirty="0">
                <a:latin typeface="Calibri" panose="020F0502020204030204" pitchFamily="34" charset="0"/>
                <a:cs typeface="Calibri" panose="020F0502020204030204" pitchFamily="34" charset="0"/>
              </a:rPr>
              <a:t>17</a:t>
            </a:r>
            <a:endParaRPr lang="he-IL" sz="2800" dirty="0"/>
          </a:p>
        </p:txBody>
      </p:sp>
      <p:sp>
        <p:nvSpPr>
          <p:cNvPr id="19" name="תיבת טקסט 18">
            <a:extLst>
              <a:ext uri="{FF2B5EF4-FFF2-40B4-BE49-F238E27FC236}">
                <a16:creationId xmlns:a16="http://schemas.microsoft.com/office/drawing/2014/main" id="{E865746E-2333-42F8-B669-9AB2E2FE429C}"/>
              </a:ext>
            </a:extLst>
          </p:cNvPr>
          <p:cNvSpPr txBox="1"/>
          <p:nvPr/>
        </p:nvSpPr>
        <p:spPr>
          <a:xfrm>
            <a:off x="8760296" y="1208098"/>
            <a:ext cx="708848"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טוּר א'</a:t>
            </a:r>
          </a:p>
        </p:txBody>
      </p:sp>
      <p:sp>
        <p:nvSpPr>
          <p:cNvPr id="21" name="תיבת טקסט 20">
            <a:extLst>
              <a:ext uri="{FF2B5EF4-FFF2-40B4-BE49-F238E27FC236}">
                <a16:creationId xmlns:a16="http://schemas.microsoft.com/office/drawing/2014/main" id="{3F43EB08-74D3-4792-8195-61E9941260C2}"/>
              </a:ext>
            </a:extLst>
          </p:cNvPr>
          <p:cNvSpPr txBox="1"/>
          <p:nvPr/>
        </p:nvSpPr>
        <p:spPr>
          <a:xfrm>
            <a:off x="2549654" y="1208098"/>
            <a:ext cx="699229"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טוּר ב'</a:t>
            </a:r>
          </a:p>
        </p:txBody>
      </p:sp>
      <p:sp>
        <p:nvSpPr>
          <p:cNvPr id="22" name="TextBox 82">
            <a:extLst>
              <a:ext uri="{FF2B5EF4-FFF2-40B4-BE49-F238E27FC236}">
                <a16:creationId xmlns:a16="http://schemas.microsoft.com/office/drawing/2014/main" id="{9AA0202D-D0B3-40A2-B2B3-3890C3CDD948}"/>
              </a:ext>
            </a:extLst>
          </p:cNvPr>
          <p:cNvSpPr txBox="1"/>
          <p:nvPr/>
        </p:nvSpPr>
        <p:spPr>
          <a:xfrm>
            <a:off x="737737" y="144602"/>
            <a:ext cx="982858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מִצְאוּ לְכָל תַרְגִיל בְּטוּר ב' תַרְגִיל מִטוּר א' – תַרְגִיל שֶמְסַיֵעַ לְחַשֵב אוֹתוֹ. </a:t>
            </a:r>
          </a:p>
          <a:p>
            <a:r>
              <a:rPr lang="he-IL" sz="2800" dirty="0">
                <a:latin typeface="Calibri" panose="020F0502020204030204" pitchFamily="34" charset="0"/>
                <a:cs typeface="Calibri" panose="020F0502020204030204" pitchFamily="34" charset="0"/>
              </a:rPr>
              <a:t>לִתְשוּבָה, לַחֲצוּ עַל הָעִגוּל הַצִבְעוֹנִי.</a:t>
            </a:r>
          </a:p>
        </p:txBody>
      </p:sp>
    </p:spTree>
    <p:extLst>
      <p:ext uri="{BB962C8B-B14F-4D97-AF65-F5344CB8AC3E}">
        <p14:creationId xmlns:p14="http://schemas.microsoft.com/office/powerpoint/2010/main" val="32439546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125E-6 2.96296E-6 L -0.29532 -0.29098 " pathEditMode="relative" rAng="0" ptsTypes="AA">
                                      <p:cBhvr>
                                        <p:cTn id="6" dur="2000" fill="hold"/>
                                        <p:tgtEl>
                                          <p:spTgt spid="62"/>
                                        </p:tgtEl>
                                        <p:attrNameLst>
                                          <p:attrName>ppt_x</p:attrName>
                                          <p:attrName>ppt_y</p:attrName>
                                        </p:attrNameLst>
                                      </p:cBhvr>
                                      <p:rCtr x="-14766" y="-14560"/>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0" restart="whenNotActive" fill="hold" evtFilter="cancelBubble" nodeType="interactiveSeq">
                <p:stCondLst>
                  <p:cond evt="onClick" delay="0">
                    <p:tgtEl>
                      <p:spTgt spid="63"/>
                    </p:tgtEl>
                  </p:cond>
                </p:stCondLst>
                <p:endSync evt="end" delay="0">
                  <p:rtn val="all"/>
                </p:endSync>
                <p:childTnLst>
                  <p:par>
                    <p:cTn id="11" fill="hold">
                      <p:stCondLst>
                        <p:cond delay="0"/>
                      </p:stCondLst>
                      <p:childTnLst>
                        <p:par>
                          <p:cTn id="12" fill="hold">
                            <p:stCondLst>
                              <p:cond delay="0"/>
                            </p:stCondLst>
                            <p:childTnLst>
                              <p:par>
                                <p:cTn id="13" presetID="42" presetClass="path" presetSubtype="0" accel="50000" decel="50000" fill="hold" grpId="0" nodeType="withEffect">
                                  <p:stCondLst>
                                    <p:cond delay="0"/>
                                  </p:stCondLst>
                                  <p:childTnLst>
                                    <p:animMotion origin="layout" path="M -4.58333E-6 -3.33333E-6 L -0.30312 0.54676 " pathEditMode="relative" rAng="0" ptsTypes="AA">
                                      <p:cBhvr>
                                        <p:cTn id="14" dur="2000" fill="hold"/>
                                        <p:tgtEl>
                                          <p:spTgt spid="67"/>
                                        </p:tgtEl>
                                        <p:attrNameLst>
                                          <p:attrName>ppt_x</p:attrName>
                                          <p:attrName>ppt_y</p:attrName>
                                        </p:attrNameLst>
                                      </p:cBhvr>
                                      <p:rCtr x="-15156" y="27338"/>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63"/>
                  </p:tgtEl>
                </p:cond>
              </p:nextCondLst>
            </p:seq>
            <p:seq concurrent="1" nextAc="seek">
              <p:cTn id="18" restart="whenNotActive" fill="hold" evtFilter="cancelBubble" nodeType="interactiveSeq">
                <p:stCondLst>
                  <p:cond evt="onClick" delay="0">
                    <p:tgtEl>
                      <p:spTgt spid="79"/>
                    </p:tgtEl>
                  </p:cond>
                </p:stCondLst>
                <p:endSync evt="end" delay="0">
                  <p:rtn val="all"/>
                </p:endSync>
                <p:childTnLst>
                  <p:par>
                    <p:cTn id="19" fill="hold">
                      <p:stCondLst>
                        <p:cond delay="0"/>
                      </p:stCondLst>
                      <p:childTnLst>
                        <p:par>
                          <p:cTn id="20" fill="hold">
                            <p:stCondLst>
                              <p:cond delay="0"/>
                            </p:stCondLst>
                            <p:childTnLst>
                              <p:par>
                                <p:cTn id="21" presetID="64" presetClass="path" presetSubtype="0" accel="50000" decel="50000" fill="hold" grpId="0" nodeType="withEffect">
                                  <p:stCondLst>
                                    <p:cond delay="0"/>
                                  </p:stCondLst>
                                  <p:childTnLst>
                                    <p:animMotion origin="layout" path="M -1.45833E-6 3.33333E-6 L -0.29818 -0.25764 " pathEditMode="relative" rAng="0" ptsTypes="AA">
                                      <p:cBhvr>
                                        <p:cTn id="22" dur="2000" fill="hold"/>
                                        <p:tgtEl>
                                          <p:spTgt spid="81"/>
                                        </p:tgtEl>
                                        <p:attrNameLst>
                                          <p:attrName>ppt_x</p:attrName>
                                          <p:attrName>ppt_y</p:attrName>
                                        </p:attrNameLst>
                                      </p:cBhvr>
                                      <p:rCtr x="-14909" y="-12894"/>
                                    </p:animMotion>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79"/>
                  </p:tgtEl>
                </p:cond>
              </p:nextCondLst>
            </p:seq>
          </p:childTnLst>
        </p:cTn>
      </p:par>
    </p:tnLst>
    <p:bldLst>
      <p:bldP spid="62" grpId="0"/>
      <p:bldP spid="67" grpId="0"/>
      <p:bldP spid="81" grpId="0"/>
      <p:bldP spid="17" grpId="0"/>
      <p:bldP spid="18"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לחצו עלי">
            <a:extLst>
              <a:ext uri="{FF2B5EF4-FFF2-40B4-BE49-F238E27FC236}">
                <a16:creationId xmlns:a16="http://schemas.microsoft.com/office/drawing/2014/main" id="{F96FF1D4-A313-4108-8DCB-30025461E728}"/>
              </a:ext>
            </a:extLst>
          </p:cNvPr>
          <p:cNvSpPr/>
          <p:nvPr/>
        </p:nvSpPr>
        <p:spPr>
          <a:xfrm>
            <a:off x="1991544" y="542617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תְשוּבָה.</a:t>
            </a:r>
            <a:endParaRPr lang="en-IL" sz="2800" dirty="0"/>
          </a:p>
        </p:txBody>
      </p:sp>
      <p:pic>
        <p:nvPicPr>
          <p:cNvPr id="2" name="תמונה 1"/>
          <p:cNvPicPr/>
          <p:nvPr/>
        </p:nvPicPr>
        <p:blipFill>
          <a:blip r:embed="rId2"/>
          <a:stretch>
            <a:fillRect/>
          </a:stretch>
        </p:blipFill>
        <p:spPr>
          <a:xfrm>
            <a:off x="1703512" y="188640"/>
            <a:ext cx="1153026" cy="1224136"/>
          </a:xfrm>
          <a:prstGeom prst="rect">
            <a:avLst/>
          </a:prstGeom>
        </p:spPr>
      </p:pic>
      <p:pic>
        <p:nvPicPr>
          <p:cNvPr id="6" name="תמונה 5">
            <a:extLst>
              <a:ext uri="{FF2B5EF4-FFF2-40B4-BE49-F238E27FC236}">
                <a16:creationId xmlns:a16="http://schemas.microsoft.com/office/drawing/2014/main" id="{451ECC2E-8E2C-4377-AC6A-196F33D6FC06}"/>
              </a:ext>
            </a:extLst>
          </p:cNvPr>
          <p:cNvPicPr>
            <a:picLocks noChangeAspect="1"/>
          </p:cNvPicPr>
          <p:nvPr/>
        </p:nvPicPr>
        <p:blipFill>
          <a:blip r:embed="rId3"/>
          <a:stretch>
            <a:fillRect/>
          </a:stretch>
        </p:blipFill>
        <p:spPr>
          <a:xfrm>
            <a:off x="5436110" y="3933057"/>
            <a:ext cx="5090771" cy="2553985"/>
          </a:xfrm>
          <a:prstGeom prst="rect">
            <a:avLst/>
          </a:prstGeom>
        </p:spPr>
      </p:pic>
      <p:grpSp>
        <p:nvGrpSpPr>
          <p:cNvPr id="4" name="קבוצה 3">
            <a:extLst>
              <a:ext uri="{FF2B5EF4-FFF2-40B4-BE49-F238E27FC236}">
                <a16:creationId xmlns:a16="http://schemas.microsoft.com/office/drawing/2014/main" id="{36DE0F98-8CD4-4069-800D-036C21D51284}"/>
              </a:ext>
            </a:extLst>
          </p:cNvPr>
          <p:cNvGrpSpPr/>
          <p:nvPr/>
        </p:nvGrpSpPr>
        <p:grpSpPr>
          <a:xfrm>
            <a:off x="2279577" y="2060848"/>
            <a:ext cx="3096343" cy="1107996"/>
            <a:chOff x="755576" y="2060848"/>
            <a:chExt cx="2736749" cy="1107996"/>
          </a:xfrm>
        </p:grpSpPr>
        <p:sp>
          <p:nvSpPr>
            <p:cNvPr id="3" name="מלבן 2">
              <a:extLst>
                <a:ext uri="{FF2B5EF4-FFF2-40B4-BE49-F238E27FC236}">
                  <a16:creationId xmlns:a16="http://schemas.microsoft.com/office/drawing/2014/main" id="{449172CD-A4F8-4AF7-9B84-77E8F22B3538}"/>
                </a:ext>
              </a:extLst>
            </p:cNvPr>
            <p:cNvSpPr/>
            <p:nvPr/>
          </p:nvSpPr>
          <p:spPr>
            <a:xfrm>
              <a:off x="756022" y="2343308"/>
              <a:ext cx="2736303" cy="797660"/>
            </a:xfrm>
            <a:prstGeom prst="rect">
              <a:avLst/>
            </a:prstGeom>
            <a:solidFill>
              <a:schemeClr val="bg1"/>
            </a:solidFill>
            <a:ln w="19050">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0" name="TextBox 7">
              <a:extLst>
                <a:ext uri="{FF2B5EF4-FFF2-40B4-BE49-F238E27FC236}">
                  <a16:creationId xmlns:a16="http://schemas.microsoft.com/office/drawing/2014/main" id="{55D49ACF-5BC5-451F-A8A5-1FDB969B9A95}"/>
                </a:ext>
              </a:extLst>
            </p:cNvPr>
            <p:cNvSpPr txBox="1"/>
            <p:nvPr/>
          </p:nvSpPr>
          <p:spPr>
            <a:xfrm>
              <a:off x="755576" y="2060848"/>
              <a:ext cx="2736303" cy="1107996"/>
            </a:xfrm>
            <a:prstGeom prst="rect">
              <a:avLst/>
            </a:prstGeom>
            <a:noFill/>
            <a:ln w="19050">
              <a:noFill/>
            </a:ln>
          </p:spPr>
          <p:txBody>
            <a:bodyPr wrap="square" rtlCol="1" anchor="t">
              <a:spAutoFit/>
            </a:bodyPr>
            <a:lstStyle/>
            <a:p>
              <a:pPr algn="l"/>
              <a:r>
                <a:rPr lang="en-US" sz="3600" dirty="0">
                  <a:solidFill>
                    <a:schemeClr val="tx2"/>
                  </a:solidFill>
                  <a:latin typeface="Calibri" panose="020F0502020204030204" pitchFamily="34" charset="0"/>
                  <a:cs typeface="Calibri" panose="020F0502020204030204" pitchFamily="34" charset="0"/>
                </a:rPr>
                <a:t>6</a:t>
              </a:r>
              <a:r>
                <a:rPr lang="en-US" sz="3600" dirty="0">
                  <a:latin typeface="Calibri" panose="020F0502020204030204" pitchFamily="34" charset="0"/>
                  <a:cs typeface="Calibri" panose="020F0502020204030204" pitchFamily="34" charset="0"/>
                </a:rPr>
                <a:t> + </a:t>
              </a:r>
              <a:r>
                <a:rPr lang="en-US" sz="3600" dirty="0">
                  <a:solidFill>
                    <a:srgbClr val="7030A0"/>
                  </a:solidFill>
                  <a:latin typeface="Calibri" panose="020F0502020204030204" pitchFamily="34" charset="0"/>
                  <a:cs typeface="Calibri" panose="020F0502020204030204" pitchFamily="34" charset="0"/>
                </a:rPr>
                <a:t>6</a:t>
              </a:r>
              <a:r>
                <a:rPr lang="en-US" sz="3600" dirty="0">
                  <a:solidFill>
                    <a:schemeClr val="tx2">
                      <a:lumMod val="75000"/>
                    </a:schemeClr>
                  </a:solidFill>
                  <a:latin typeface="Calibri" panose="020F0502020204030204" pitchFamily="34" charset="0"/>
                  <a:cs typeface="Calibri" panose="020F0502020204030204" pitchFamily="34" charset="0"/>
                </a:rPr>
                <a:t> </a:t>
              </a:r>
              <a:r>
                <a:rPr lang="en-US" sz="3600" dirty="0">
                  <a:solidFill>
                    <a:srgbClr val="7030A0"/>
                  </a:solidFill>
                  <a:latin typeface="Calibri" panose="020F0502020204030204" pitchFamily="34" charset="0"/>
                  <a:cs typeface="Calibri" panose="020F0502020204030204" pitchFamily="34" charset="0"/>
                </a:rPr>
                <a:t>+ </a:t>
              </a:r>
              <a:r>
                <a:rPr lang="en-US" sz="6600" dirty="0">
                  <a:solidFill>
                    <a:srgbClr val="7030A0"/>
                  </a:solidFill>
                  <a:latin typeface="Calibri" panose="020F0502020204030204" pitchFamily="34" charset="0"/>
                  <a:cs typeface="Calibri" panose="020F0502020204030204" pitchFamily="34" charset="0"/>
                </a:rPr>
                <a:t>□</a:t>
              </a:r>
              <a:r>
                <a:rPr lang="en-US" sz="3600" dirty="0">
                  <a:solidFill>
                    <a:srgbClr val="7030A0"/>
                  </a:solidFill>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a:t>
              </a:r>
            </a:p>
          </p:txBody>
        </p:sp>
      </p:grpSp>
      <p:sp>
        <p:nvSpPr>
          <p:cNvPr id="12" name="בועית דיבור - בן">
            <a:extLst>
              <a:ext uri="{FF2B5EF4-FFF2-40B4-BE49-F238E27FC236}">
                <a16:creationId xmlns:a16="http://schemas.microsoft.com/office/drawing/2014/main" id="{599C2E37-2C88-4075-A307-6625E8CB5B51}"/>
              </a:ext>
            </a:extLst>
          </p:cNvPr>
          <p:cNvSpPr/>
          <p:nvPr/>
        </p:nvSpPr>
        <p:spPr>
          <a:xfrm flipH="1">
            <a:off x="5663952" y="1767245"/>
            <a:ext cx="2820790" cy="2315399"/>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כֵּיצַד תִפְתְרוּ אֶת הַתַרְגִיל </a:t>
            </a:r>
            <a:r>
              <a:rPr lang="he-IL" sz="3200" dirty="0">
                <a:solidFill>
                  <a:schemeClr val="bg1"/>
                </a:solidFill>
                <a:latin typeface="Calibri" panose="020F0502020204030204" pitchFamily="34" charset="0"/>
                <a:cs typeface="Calibri" panose="020F0502020204030204" pitchFamily="34" charset="0"/>
              </a:rPr>
              <a:t>6+8</a:t>
            </a:r>
            <a:r>
              <a:rPr lang="he-IL" sz="2800" dirty="0">
                <a:solidFill>
                  <a:schemeClr val="bg1"/>
                </a:solidFill>
                <a:latin typeface="Calibri" panose="020F0502020204030204" pitchFamily="34" charset="0"/>
                <a:cs typeface="Calibri" panose="020F0502020204030204" pitchFamily="34" charset="0"/>
              </a:rPr>
              <a:t>?</a:t>
            </a:r>
          </a:p>
        </p:txBody>
      </p:sp>
      <p:sp>
        <p:nvSpPr>
          <p:cNvPr id="13" name="לחצו עלי">
            <a:extLst>
              <a:ext uri="{FF2B5EF4-FFF2-40B4-BE49-F238E27FC236}">
                <a16:creationId xmlns:a16="http://schemas.microsoft.com/office/drawing/2014/main" id="{B2A18A50-1B72-467B-9479-6DF674A3F25F}"/>
              </a:ext>
            </a:extLst>
          </p:cNvPr>
          <p:cNvSpPr/>
          <p:nvPr/>
        </p:nvSpPr>
        <p:spPr>
          <a:xfrm>
            <a:off x="1991543" y="542617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a:t>
            </a:r>
            <a:endParaRPr lang="en-IL" sz="2800" dirty="0"/>
          </a:p>
        </p:txBody>
      </p:sp>
      <p:sp>
        <p:nvSpPr>
          <p:cNvPr id="17" name="תיבת טקסט 16">
            <a:extLst>
              <a:ext uri="{FF2B5EF4-FFF2-40B4-BE49-F238E27FC236}">
                <a16:creationId xmlns:a16="http://schemas.microsoft.com/office/drawing/2014/main" id="{BC684B8D-FD5C-426B-9C60-E673073C25CF}"/>
              </a:ext>
            </a:extLst>
          </p:cNvPr>
          <p:cNvSpPr txBox="1"/>
          <p:nvPr/>
        </p:nvSpPr>
        <p:spPr>
          <a:xfrm>
            <a:off x="3751034" y="2408101"/>
            <a:ext cx="393056"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2</a:t>
            </a:r>
          </a:p>
        </p:txBody>
      </p:sp>
      <p:sp>
        <p:nvSpPr>
          <p:cNvPr id="19" name="תיבת טקסט 18">
            <a:extLst>
              <a:ext uri="{FF2B5EF4-FFF2-40B4-BE49-F238E27FC236}">
                <a16:creationId xmlns:a16="http://schemas.microsoft.com/office/drawing/2014/main" id="{CB388194-94E0-4150-9B09-C40C56E08A86}"/>
              </a:ext>
            </a:extLst>
          </p:cNvPr>
          <p:cNvSpPr txBox="1"/>
          <p:nvPr/>
        </p:nvSpPr>
        <p:spPr>
          <a:xfrm>
            <a:off x="4466248" y="2418972"/>
            <a:ext cx="765655"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14</a:t>
            </a:r>
          </a:p>
        </p:txBody>
      </p:sp>
    </p:spTree>
    <p:extLst>
      <p:ext uri="{BB962C8B-B14F-4D97-AF65-F5344CB8AC3E}">
        <p14:creationId xmlns:p14="http://schemas.microsoft.com/office/powerpoint/2010/main" val="12909273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15" grpId="0" animBg="1"/>
      <p:bldP spid="15" grpId="1" animBg="1"/>
      <p:bldP spid="13" grpId="0" animBg="1"/>
      <p:bldP spid="17"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סיכום הצעה 1</a:t>
            </a:r>
          </a:p>
        </p:txBody>
      </p:sp>
      <p:sp>
        <p:nvSpPr>
          <p:cNvPr id="3" name="תיבת טקסט 2">
            <a:extLst>
              <a:ext uri="{FF2B5EF4-FFF2-40B4-BE49-F238E27FC236}">
                <a16:creationId xmlns:a16="http://schemas.microsoft.com/office/drawing/2014/main" id="{6657F3C2-BBEB-44BA-A6BD-BFD53F8EB4D9}"/>
              </a:ext>
            </a:extLst>
          </p:cNvPr>
          <p:cNvSpPr txBox="1"/>
          <p:nvPr/>
        </p:nvSpPr>
        <p:spPr>
          <a:xfrm>
            <a:off x="2279576" y="2708921"/>
            <a:ext cx="7488832" cy="2246769"/>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את הנלמד נסכם במשימה הפוכה:</a:t>
            </a:r>
          </a:p>
          <a:p>
            <a:r>
              <a:rPr lang="he-IL" sz="2800" dirty="0">
                <a:latin typeface="Calibri" panose="020F0502020204030204" pitchFamily="34" charset="0"/>
                <a:cs typeface="Calibri" panose="020F0502020204030204" pitchFamily="34" charset="0"/>
              </a:rPr>
              <a:t>המטרה היא זיהוי תרגיל החיבור המקורי כאשר מוצגת דרך החישוב. </a:t>
            </a:r>
          </a:p>
          <a:p>
            <a:r>
              <a:rPr lang="he-IL" sz="2800" dirty="0">
                <a:latin typeface="Calibri" panose="020F0502020204030204" pitchFamily="34" charset="0"/>
                <a:cs typeface="Calibri" panose="020F0502020204030204" pitchFamily="34" charset="0"/>
              </a:rPr>
              <a:t>בסיכום נברר את המשותף לסכומים של תרגילים שההפרש בין המחוברים בהם הוא 1.</a:t>
            </a:r>
          </a:p>
        </p:txBody>
      </p:sp>
    </p:spTree>
    <p:extLst>
      <p:ext uri="{BB962C8B-B14F-4D97-AF65-F5344CB8AC3E}">
        <p14:creationId xmlns:p14="http://schemas.microsoft.com/office/powerpoint/2010/main" val="3606164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410D6554-C960-4380-8AE9-441A9CBDE9C6}"/>
              </a:ext>
            </a:extLst>
          </p:cNvPr>
          <p:cNvSpPr txBox="1"/>
          <p:nvPr/>
        </p:nvSpPr>
        <p:spPr>
          <a:xfrm>
            <a:off x="5389176" y="188641"/>
            <a:ext cx="4990469"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מָה מְשֻתָף לְכָל הַתַרְגִילִים הָאֵלֶה?</a:t>
            </a:r>
          </a:p>
        </p:txBody>
      </p:sp>
      <p:sp>
        <p:nvSpPr>
          <p:cNvPr id="3" name="תיבת טקסט 2">
            <a:extLst>
              <a:ext uri="{FF2B5EF4-FFF2-40B4-BE49-F238E27FC236}">
                <a16:creationId xmlns:a16="http://schemas.microsoft.com/office/drawing/2014/main" id="{4087A1D7-B6C2-4D41-8F98-FE2F73F092D5}"/>
              </a:ext>
            </a:extLst>
          </p:cNvPr>
          <p:cNvSpPr txBox="1"/>
          <p:nvPr/>
        </p:nvSpPr>
        <p:spPr>
          <a:xfrm>
            <a:off x="2927649" y="1700809"/>
            <a:ext cx="806631" cy="584775"/>
          </a:xfrm>
          <a:prstGeom prst="rect">
            <a:avLst/>
          </a:prstGeom>
          <a:noFill/>
        </p:spPr>
        <p:txBody>
          <a:bodyPr wrap="none" rtlCol="1">
            <a:spAutoFit/>
          </a:bodyPr>
          <a:lstStyle/>
          <a:p>
            <a:pPr algn="l" rtl="0"/>
            <a:r>
              <a:rPr lang="en-US" sz="3200" dirty="0"/>
              <a:t>5+6</a:t>
            </a:r>
            <a:endParaRPr lang="he-IL" sz="3200" dirty="0"/>
          </a:p>
        </p:txBody>
      </p:sp>
      <p:sp>
        <p:nvSpPr>
          <p:cNvPr id="4" name="תיבת טקסט 3">
            <a:extLst>
              <a:ext uri="{FF2B5EF4-FFF2-40B4-BE49-F238E27FC236}">
                <a16:creationId xmlns:a16="http://schemas.microsoft.com/office/drawing/2014/main" id="{08EF13F0-5803-46A1-BDFF-C94654922B8F}"/>
              </a:ext>
            </a:extLst>
          </p:cNvPr>
          <p:cNvSpPr txBox="1"/>
          <p:nvPr/>
        </p:nvSpPr>
        <p:spPr>
          <a:xfrm>
            <a:off x="3935761" y="2924945"/>
            <a:ext cx="806631" cy="584775"/>
          </a:xfrm>
          <a:prstGeom prst="rect">
            <a:avLst/>
          </a:prstGeom>
          <a:noFill/>
        </p:spPr>
        <p:txBody>
          <a:bodyPr wrap="none" rtlCol="1">
            <a:spAutoFit/>
          </a:bodyPr>
          <a:lstStyle/>
          <a:p>
            <a:pPr algn="l" rtl="0"/>
            <a:r>
              <a:rPr lang="en-US" sz="3200" dirty="0"/>
              <a:t>4+3</a:t>
            </a:r>
            <a:endParaRPr lang="he-IL" sz="3200" dirty="0"/>
          </a:p>
        </p:txBody>
      </p:sp>
      <p:sp>
        <p:nvSpPr>
          <p:cNvPr id="5" name="תיבת טקסט 4">
            <a:extLst>
              <a:ext uri="{FF2B5EF4-FFF2-40B4-BE49-F238E27FC236}">
                <a16:creationId xmlns:a16="http://schemas.microsoft.com/office/drawing/2014/main" id="{B1E3832D-CAAE-4CC3-89B1-D339760920C6}"/>
              </a:ext>
            </a:extLst>
          </p:cNvPr>
          <p:cNvSpPr txBox="1"/>
          <p:nvPr/>
        </p:nvSpPr>
        <p:spPr>
          <a:xfrm>
            <a:off x="5879976" y="2132857"/>
            <a:ext cx="1223412" cy="584775"/>
          </a:xfrm>
          <a:prstGeom prst="rect">
            <a:avLst/>
          </a:prstGeom>
          <a:noFill/>
        </p:spPr>
        <p:txBody>
          <a:bodyPr wrap="none" rtlCol="1">
            <a:spAutoFit/>
          </a:bodyPr>
          <a:lstStyle/>
          <a:p>
            <a:pPr algn="l" rtl="0"/>
            <a:r>
              <a:rPr lang="en-US" sz="3200" dirty="0"/>
              <a:t>11+12</a:t>
            </a:r>
            <a:endParaRPr lang="he-IL" sz="3200" dirty="0"/>
          </a:p>
        </p:txBody>
      </p:sp>
      <p:sp>
        <p:nvSpPr>
          <p:cNvPr id="6" name="תיבת טקסט 5">
            <a:extLst>
              <a:ext uri="{FF2B5EF4-FFF2-40B4-BE49-F238E27FC236}">
                <a16:creationId xmlns:a16="http://schemas.microsoft.com/office/drawing/2014/main" id="{AB8BB18C-5591-4870-9969-C2EA00A62D7B}"/>
              </a:ext>
            </a:extLst>
          </p:cNvPr>
          <p:cNvSpPr txBox="1"/>
          <p:nvPr/>
        </p:nvSpPr>
        <p:spPr>
          <a:xfrm>
            <a:off x="7453986" y="2780929"/>
            <a:ext cx="806631" cy="584775"/>
          </a:xfrm>
          <a:prstGeom prst="rect">
            <a:avLst/>
          </a:prstGeom>
          <a:noFill/>
        </p:spPr>
        <p:txBody>
          <a:bodyPr wrap="none" rtlCol="1">
            <a:spAutoFit/>
          </a:bodyPr>
          <a:lstStyle/>
          <a:p>
            <a:pPr algn="l" rtl="0"/>
            <a:r>
              <a:rPr lang="en-US" sz="3200" dirty="0"/>
              <a:t>1+2</a:t>
            </a:r>
            <a:endParaRPr lang="he-IL" sz="3200" dirty="0"/>
          </a:p>
        </p:txBody>
      </p:sp>
      <p:sp>
        <p:nvSpPr>
          <p:cNvPr id="7" name="תיבת טקסט 6">
            <a:extLst>
              <a:ext uri="{FF2B5EF4-FFF2-40B4-BE49-F238E27FC236}">
                <a16:creationId xmlns:a16="http://schemas.microsoft.com/office/drawing/2014/main" id="{22114A8C-B1BB-4ED7-9F9C-DF1FEA4098EF}"/>
              </a:ext>
            </a:extLst>
          </p:cNvPr>
          <p:cNvSpPr txBox="1"/>
          <p:nvPr/>
        </p:nvSpPr>
        <p:spPr>
          <a:xfrm>
            <a:off x="8400257" y="1853118"/>
            <a:ext cx="806631" cy="584775"/>
          </a:xfrm>
          <a:prstGeom prst="rect">
            <a:avLst/>
          </a:prstGeom>
          <a:noFill/>
        </p:spPr>
        <p:txBody>
          <a:bodyPr wrap="none" rtlCol="1">
            <a:spAutoFit/>
          </a:bodyPr>
          <a:lstStyle/>
          <a:p>
            <a:pPr algn="l" rtl="0"/>
            <a:r>
              <a:rPr lang="en-US" sz="3200" dirty="0"/>
              <a:t>7+8</a:t>
            </a:r>
            <a:endParaRPr lang="he-IL" sz="3200" dirty="0"/>
          </a:p>
        </p:txBody>
      </p:sp>
      <p:sp>
        <p:nvSpPr>
          <p:cNvPr id="9" name="לחצו עלי">
            <a:extLst>
              <a:ext uri="{FF2B5EF4-FFF2-40B4-BE49-F238E27FC236}">
                <a16:creationId xmlns:a16="http://schemas.microsoft.com/office/drawing/2014/main" id="{5E4D3C9F-CFC2-457F-B280-3B65BD48D6AE}"/>
              </a:ext>
            </a:extLst>
          </p:cNvPr>
          <p:cNvSpPr/>
          <p:nvPr/>
        </p:nvSpPr>
        <p:spPr>
          <a:xfrm>
            <a:off x="3882785" y="543121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תְשוּבוֹת הַיְלָדִים.</a:t>
            </a:r>
            <a:endParaRPr lang="en-IL" sz="2800" dirty="0"/>
          </a:p>
        </p:txBody>
      </p:sp>
      <p:sp>
        <p:nvSpPr>
          <p:cNvPr id="11" name="בועית דיבור - בת">
            <a:extLst>
              <a:ext uri="{FF2B5EF4-FFF2-40B4-BE49-F238E27FC236}">
                <a16:creationId xmlns:a16="http://schemas.microsoft.com/office/drawing/2014/main" id="{AEB62076-4CCE-4E72-8F4B-F8F7DE15B830}"/>
              </a:ext>
            </a:extLst>
          </p:cNvPr>
          <p:cNvSpPr/>
          <p:nvPr/>
        </p:nvSpPr>
        <p:spPr>
          <a:xfrm flipH="1">
            <a:off x="7881972" y="3659429"/>
            <a:ext cx="3473176" cy="157195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252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אַחַד הַמְחֻבָּרִים גָדוֹל מֵהַשֵנִי בְּ־1.</a:t>
            </a:r>
          </a:p>
        </p:txBody>
      </p:sp>
      <p:pic>
        <p:nvPicPr>
          <p:cNvPr id="12" name="תמונה 11">
            <a:extLst>
              <a:ext uri="{FF2B5EF4-FFF2-40B4-BE49-F238E27FC236}">
                <a16:creationId xmlns:a16="http://schemas.microsoft.com/office/drawing/2014/main" id="{8838E5D0-2D49-44E1-8C2F-37701E68082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996" t="8700" r="21215"/>
          <a:stretch/>
        </p:blipFill>
        <p:spPr>
          <a:xfrm flipH="1">
            <a:off x="407368" y="4869160"/>
            <a:ext cx="1450802" cy="2044460"/>
          </a:xfrm>
          <a:prstGeom prst="rect">
            <a:avLst/>
          </a:prstGeom>
        </p:spPr>
      </p:pic>
      <p:sp>
        <p:nvSpPr>
          <p:cNvPr id="13" name="בועית דיבור - בן">
            <a:extLst>
              <a:ext uri="{FF2B5EF4-FFF2-40B4-BE49-F238E27FC236}">
                <a16:creationId xmlns:a16="http://schemas.microsoft.com/office/drawing/2014/main" id="{EEBDB003-02D0-4253-BD01-B78EBB03CE4C}"/>
              </a:ext>
            </a:extLst>
          </p:cNvPr>
          <p:cNvSpPr/>
          <p:nvPr/>
        </p:nvSpPr>
        <p:spPr>
          <a:xfrm>
            <a:off x="1173131" y="3702208"/>
            <a:ext cx="2913234" cy="1740418"/>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מְחֻבָּר אֶחָד זוּגִי וְאֶחָד אִי־זוּגִי.</a:t>
            </a:r>
          </a:p>
        </p:txBody>
      </p:sp>
      <p:pic>
        <p:nvPicPr>
          <p:cNvPr id="14" name="תמונה 13" descr="תמונה שמכילה כובע, חולצה, שלט&#10;&#10;התיאור נוצר באופן אוטומטי">
            <a:extLst>
              <a:ext uri="{FF2B5EF4-FFF2-40B4-BE49-F238E27FC236}">
                <a16:creationId xmlns:a16="http://schemas.microsoft.com/office/drawing/2014/main" id="{7A38FAFC-D2FF-48F9-BE8C-EB5A8DB79E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056440" y="4692566"/>
            <a:ext cx="2266459" cy="2143000"/>
          </a:xfrm>
          <a:prstGeom prst="rect">
            <a:avLst/>
          </a:prstGeom>
        </p:spPr>
      </p:pic>
      <p:pic>
        <p:nvPicPr>
          <p:cNvPr id="15" name="תמונה 14">
            <a:extLst>
              <a:ext uri="{FF2B5EF4-FFF2-40B4-BE49-F238E27FC236}">
                <a16:creationId xmlns:a16="http://schemas.microsoft.com/office/drawing/2014/main" id="{96D47999-C726-4C02-9AEE-B8A8FCAB3A7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184068" y="4658905"/>
            <a:ext cx="1395807" cy="2053336"/>
          </a:xfrm>
          <a:prstGeom prst="rect">
            <a:avLst/>
          </a:prstGeom>
        </p:spPr>
      </p:pic>
      <p:sp>
        <p:nvSpPr>
          <p:cNvPr id="16" name="בועית דיבור - בת">
            <a:extLst>
              <a:ext uri="{FF2B5EF4-FFF2-40B4-BE49-F238E27FC236}">
                <a16:creationId xmlns:a16="http://schemas.microsoft.com/office/drawing/2014/main" id="{7DF5F868-F69C-4068-B463-3FD947FABCB0}"/>
              </a:ext>
            </a:extLst>
          </p:cNvPr>
          <p:cNvSpPr/>
          <p:nvPr/>
        </p:nvSpPr>
        <p:spPr>
          <a:xfrm flipH="1">
            <a:off x="4511824" y="3543225"/>
            <a:ext cx="3053957" cy="222276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chemeClr val="accent6"/>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144000" bIns="731520" rtlCol="0" anchor="ctr"/>
          <a:lstStyle/>
          <a:p>
            <a:pPr algn="ctr"/>
            <a:r>
              <a:rPr lang="he-IL" sz="3200" dirty="0">
                <a:solidFill>
                  <a:schemeClr val="bg1"/>
                </a:solidFill>
                <a:latin typeface="Calibri" panose="020F0502020204030204" pitchFamily="34" charset="0"/>
                <a:cs typeface="Calibri" panose="020F0502020204030204" pitchFamily="34" charset="0"/>
              </a:rPr>
              <a:t>הַסְכוּמִים שֶל כָּל הַתַרְגִילִים הֵם אִי־זוּגִיִים.</a:t>
            </a:r>
            <a:endParaRPr lang="he-IL"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30389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9"/>
                  </p:tgtEl>
                </p:cond>
              </p:nextCondLst>
            </p:seq>
          </p:childTnLst>
        </p:cTn>
      </p:par>
    </p:tnLst>
    <p:bldLst>
      <p:bldP spid="9" grpId="0" animBg="1"/>
      <p:bldP spid="11" grpId="0" animBg="1"/>
      <p:bldP spid="13"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להצגת תרגיל">
            <a:extLst>
              <a:ext uri="{FF2B5EF4-FFF2-40B4-BE49-F238E27FC236}">
                <a16:creationId xmlns:a16="http://schemas.microsoft.com/office/drawing/2014/main" id="{379F7AB7-F909-4A70-9707-30074D3F1806}"/>
              </a:ext>
            </a:extLst>
          </p:cNvPr>
          <p:cNvSpPr/>
          <p:nvPr/>
        </p:nvSpPr>
        <p:spPr>
          <a:xfrm>
            <a:off x="1963363" y="536224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לִבְדִיקַת הַתְשוּבָה. </a:t>
            </a:r>
            <a:endParaRPr lang="en-IL" sz="2800" dirty="0"/>
          </a:p>
        </p:txBody>
      </p:sp>
      <p:sp>
        <p:nvSpPr>
          <p:cNvPr id="168" name="TextBox 167"/>
          <p:cNvSpPr txBox="1"/>
          <p:nvPr/>
        </p:nvSpPr>
        <p:spPr>
          <a:xfrm>
            <a:off x="2423592" y="239372"/>
            <a:ext cx="8130688" cy="2677656"/>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סִיוָן פָּתְרָה תַרְגִיל חִבּוּר שֶבּוֹ שְנֵי מְחֻבָּרִים.</a:t>
            </a:r>
          </a:p>
          <a:p>
            <a:r>
              <a:rPr lang="he-IL" sz="2800" dirty="0">
                <a:latin typeface="Calibri" panose="020F0502020204030204" pitchFamily="34" charset="0"/>
                <a:cs typeface="Calibri" panose="020F0502020204030204" pitchFamily="34" charset="0"/>
              </a:rPr>
              <a:t>מְחֻבָּר אֶחָד גָדוֹל בְּ־1 מֵהַמְחֻבָּר הַשֵנִי. </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הִתְבּוֹנְנוּ בַּדֶרֶךְ שֶהִיא פָּתְרָה בָּה.</a:t>
            </a:r>
          </a:p>
          <a:p>
            <a:r>
              <a:rPr lang="he-IL" sz="2800" dirty="0">
                <a:latin typeface="Calibri" panose="020F0502020204030204" pitchFamily="34" charset="0"/>
                <a:cs typeface="Calibri" panose="020F0502020204030204" pitchFamily="34" charset="0"/>
              </a:rPr>
              <a:t>מָה הָיָה הַתַרְגִיל שֶהִיא פָּתְרָה?</a:t>
            </a:r>
          </a:p>
          <a:p>
            <a:endParaRPr lang="he-IL" sz="2800" dirty="0">
              <a:latin typeface="Calibri" panose="020F0502020204030204" pitchFamily="34" charset="0"/>
              <a:cs typeface="Calibri" panose="020F0502020204030204" pitchFamily="34" charset="0"/>
            </a:endParaRPr>
          </a:p>
        </p:txBody>
      </p:sp>
      <p:grpSp>
        <p:nvGrpSpPr>
          <p:cNvPr id="2" name="קבוצה 1">
            <a:extLst>
              <a:ext uri="{FF2B5EF4-FFF2-40B4-BE49-F238E27FC236}">
                <a16:creationId xmlns:a16="http://schemas.microsoft.com/office/drawing/2014/main" id="{620DA483-C2D5-4EE7-9984-45370BB69C20}"/>
              </a:ext>
            </a:extLst>
          </p:cNvPr>
          <p:cNvGrpSpPr/>
          <p:nvPr/>
        </p:nvGrpSpPr>
        <p:grpSpPr>
          <a:xfrm>
            <a:off x="1637720" y="305554"/>
            <a:ext cx="3528392" cy="1696164"/>
            <a:chOff x="1979713" y="992215"/>
            <a:chExt cx="3528392" cy="1696164"/>
          </a:xfrm>
        </p:grpSpPr>
        <p:sp>
          <p:nvSpPr>
            <p:cNvPr id="56" name="מלבן רקע אפור">
              <a:extLst>
                <a:ext uri="{FF2B5EF4-FFF2-40B4-BE49-F238E27FC236}">
                  <a16:creationId xmlns:a16="http://schemas.microsoft.com/office/drawing/2014/main" id="{FC2B338E-542D-4FCB-85F6-74766A30AA99}"/>
                </a:ext>
              </a:extLst>
            </p:cNvPr>
            <p:cNvSpPr/>
            <p:nvPr/>
          </p:nvSpPr>
          <p:spPr>
            <a:xfrm>
              <a:off x="1979713" y="992215"/>
              <a:ext cx="3528392" cy="1696164"/>
            </a:xfrm>
            <a:prstGeom prst="round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grpSp>
          <p:nvGrpSpPr>
            <p:cNvPr id="30" name="קבוצה 29">
              <a:extLst>
                <a:ext uri="{FF2B5EF4-FFF2-40B4-BE49-F238E27FC236}">
                  <a16:creationId xmlns:a16="http://schemas.microsoft.com/office/drawing/2014/main" id="{D7EBDBCC-357A-46D7-AA1F-E51155EC9589}"/>
                </a:ext>
              </a:extLst>
            </p:cNvPr>
            <p:cNvGrpSpPr/>
            <p:nvPr/>
          </p:nvGrpSpPr>
          <p:grpSpPr>
            <a:xfrm>
              <a:off x="2370695" y="1420021"/>
              <a:ext cx="2671545" cy="868616"/>
              <a:chOff x="3715582" y="3189253"/>
              <a:chExt cx="2671545" cy="868616"/>
            </a:xfrm>
          </p:grpSpPr>
          <p:grpSp>
            <p:nvGrpSpPr>
              <p:cNvPr id="32" name="קבוצה 31">
                <a:extLst>
                  <a:ext uri="{FF2B5EF4-FFF2-40B4-BE49-F238E27FC236}">
                    <a16:creationId xmlns:a16="http://schemas.microsoft.com/office/drawing/2014/main" id="{E803D42F-9691-4EAB-9EC0-FA89CF0B01B3}"/>
                  </a:ext>
                </a:extLst>
              </p:cNvPr>
              <p:cNvGrpSpPr/>
              <p:nvPr/>
            </p:nvGrpSpPr>
            <p:grpSpPr>
              <a:xfrm>
                <a:off x="5106436" y="3189253"/>
                <a:ext cx="1280691" cy="868616"/>
                <a:chOff x="6497290" y="3208456"/>
                <a:chExt cx="1280691" cy="868616"/>
              </a:xfrm>
            </p:grpSpPr>
            <p:sp>
              <p:nvSpPr>
                <p:cNvPr id="40" name="אליפסה 39">
                  <a:extLst>
                    <a:ext uri="{FF2B5EF4-FFF2-40B4-BE49-F238E27FC236}">
                      <a16:creationId xmlns:a16="http://schemas.microsoft.com/office/drawing/2014/main" id="{0F58BDF6-AD10-445B-A944-A503224CC803}"/>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2" name="אליפסה 41">
                  <a:extLst>
                    <a:ext uri="{FF2B5EF4-FFF2-40B4-BE49-F238E27FC236}">
                      <a16:creationId xmlns:a16="http://schemas.microsoft.com/office/drawing/2014/main" id="{D6C2611C-0A49-4C00-9A3B-5DE24D8620F5}"/>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3" name="אליפסה 42">
                  <a:extLst>
                    <a:ext uri="{FF2B5EF4-FFF2-40B4-BE49-F238E27FC236}">
                      <a16:creationId xmlns:a16="http://schemas.microsoft.com/office/drawing/2014/main" id="{FEC82DEF-6C7D-4AEB-BDA8-9F27717EF758}"/>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2C1C7D2F-786E-413A-A634-15926CFBF01A}"/>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57A55CDA-90A5-43B3-86B2-31FFA0AE4E40}"/>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33" name="קבוצה 32">
                <a:extLst>
                  <a:ext uri="{FF2B5EF4-FFF2-40B4-BE49-F238E27FC236}">
                    <a16:creationId xmlns:a16="http://schemas.microsoft.com/office/drawing/2014/main" id="{432AFE9E-C6A2-4961-9159-5CF7D70FF456}"/>
                  </a:ext>
                </a:extLst>
              </p:cNvPr>
              <p:cNvGrpSpPr/>
              <p:nvPr/>
            </p:nvGrpSpPr>
            <p:grpSpPr>
              <a:xfrm>
                <a:off x="3715582" y="3189253"/>
                <a:ext cx="1280691" cy="868616"/>
                <a:chOff x="6497290" y="3208456"/>
                <a:chExt cx="1280691" cy="868616"/>
              </a:xfrm>
            </p:grpSpPr>
            <p:sp>
              <p:nvSpPr>
                <p:cNvPr id="34" name="אליפסה 33">
                  <a:extLst>
                    <a:ext uri="{FF2B5EF4-FFF2-40B4-BE49-F238E27FC236}">
                      <a16:creationId xmlns:a16="http://schemas.microsoft.com/office/drawing/2014/main" id="{C4B1C1B9-41AD-4E96-8022-6C802A543734}"/>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5" name="אליפסה 34">
                  <a:extLst>
                    <a:ext uri="{FF2B5EF4-FFF2-40B4-BE49-F238E27FC236}">
                      <a16:creationId xmlns:a16="http://schemas.microsoft.com/office/drawing/2014/main" id="{663F8446-D8B0-4174-A208-6ECFEA630A17}"/>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6" name="אליפסה 35">
                  <a:extLst>
                    <a:ext uri="{FF2B5EF4-FFF2-40B4-BE49-F238E27FC236}">
                      <a16:creationId xmlns:a16="http://schemas.microsoft.com/office/drawing/2014/main" id="{931B0274-2A7E-4B32-9FFA-B8F61B520A64}"/>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7" name="אליפסה 36">
                  <a:extLst>
                    <a:ext uri="{FF2B5EF4-FFF2-40B4-BE49-F238E27FC236}">
                      <a16:creationId xmlns:a16="http://schemas.microsoft.com/office/drawing/2014/main" id="{EDDC0B87-C429-41B5-AD47-9DDD68D195C6}"/>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8" name="אליפסה 37">
                  <a:extLst>
                    <a:ext uri="{FF2B5EF4-FFF2-40B4-BE49-F238E27FC236}">
                      <a16:creationId xmlns:a16="http://schemas.microsoft.com/office/drawing/2014/main" id="{CA5A0038-C462-42E9-AF1B-C8546C2A20B5}"/>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9" name="אליפסה 38">
                  <a:extLst>
                    <a:ext uri="{FF2B5EF4-FFF2-40B4-BE49-F238E27FC236}">
                      <a16:creationId xmlns:a16="http://schemas.microsoft.com/office/drawing/2014/main" id="{51806255-A996-4D8D-A9DC-4CE4564C6953}"/>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24" name="להצגת תשובה">
            <a:extLst>
              <a:ext uri="{FF2B5EF4-FFF2-40B4-BE49-F238E27FC236}">
                <a16:creationId xmlns:a16="http://schemas.microsoft.com/office/drawing/2014/main" id="{7D49406C-C1E2-4D99-9D72-4EDFD3CA3E66}"/>
              </a:ext>
            </a:extLst>
          </p:cNvPr>
          <p:cNvSpPr/>
          <p:nvPr/>
        </p:nvSpPr>
        <p:spPr>
          <a:xfrm>
            <a:off x="1963362" y="533536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 </a:t>
            </a:r>
            <a:endParaRPr lang="en-IL" sz="2800" dirty="0"/>
          </a:p>
        </p:txBody>
      </p:sp>
      <p:sp>
        <p:nvSpPr>
          <p:cNvPr id="25" name="להצגת תרגיל">
            <a:extLst>
              <a:ext uri="{FF2B5EF4-FFF2-40B4-BE49-F238E27FC236}">
                <a16:creationId xmlns:a16="http://schemas.microsoft.com/office/drawing/2014/main" id="{9DE222F8-33FF-4BA7-97C4-50DECE3A82CF}"/>
              </a:ext>
            </a:extLst>
          </p:cNvPr>
          <p:cNvSpPr/>
          <p:nvPr/>
        </p:nvSpPr>
        <p:spPr>
          <a:xfrm>
            <a:off x="1963361" y="535179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 2. </a:t>
            </a:r>
            <a:endParaRPr lang="en-IL" sz="2800" dirty="0"/>
          </a:p>
        </p:txBody>
      </p:sp>
      <p:pic>
        <p:nvPicPr>
          <p:cNvPr id="41" name="תמונה 40" descr="תמונה שמכילה כובע, חולצה, שלט&#10;&#10;התיאור נוצר באופן אוטומטי">
            <a:extLst>
              <a:ext uri="{FF2B5EF4-FFF2-40B4-BE49-F238E27FC236}">
                <a16:creationId xmlns:a16="http://schemas.microsoft.com/office/drawing/2014/main" id="{FEC9C11A-F54B-48AA-A4EE-8DF22201E6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472265" y="4581128"/>
            <a:ext cx="2266459" cy="2143000"/>
          </a:xfrm>
          <a:prstGeom prst="rect">
            <a:avLst/>
          </a:prstGeom>
        </p:spPr>
      </p:pic>
      <p:sp>
        <p:nvSpPr>
          <p:cNvPr id="47" name="בועית דיבור - בת">
            <a:extLst>
              <a:ext uri="{FF2B5EF4-FFF2-40B4-BE49-F238E27FC236}">
                <a16:creationId xmlns:a16="http://schemas.microsoft.com/office/drawing/2014/main" id="{48B5D765-AAD1-446D-9056-80408AD6F3DA}"/>
              </a:ext>
            </a:extLst>
          </p:cNvPr>
          <p:cNvSpPr/>
          <p:nvPr/>
        </p:nvSpPr>
        <p:spPr>
          <a:xfrm>
            <a:off x="8031564" y="2780957"/>
            <a:ext cx="2497327" cy="2044460"/>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rtl="0"/>
            <a:r>
              <a:rPr lang="en-US" sz="3600" dirty="0">
                <a:latin typeface="Calibri" panose="020F0502020204030204" pitchFamily="34" charset="0"/>
                <a:cs typeface="Calibri" panose="020F0502020204030204" pitchFamily="34" charset="0"/>
              </a:rPr>
              <a:t>5 + 5 + 1</a:t>
            </a:r>
            <a:endParaRPr lang="he-IL" sz="3600" dirty="0">
              <a:latin typeface="Calibri" panose="020F0502020204030204" pitchFamily="34" charset="0"/>
              <a:cs typeface="Calibri" panose="020F0502020204030204" pitchFamily="34" charset="0"/>
            </a:endParaRPr>
          </a:p>
        </p:txBody>
      </p:sp>
      <p:sp>
        <p:nvSpPr>
          <p:cNvPr id="3" name="תיבת טקסט 2">
            <a:extLst>
              <a:ext uri="{FF2B5EF4-FFF2-40B4-BE49-F238E27FC236}">
                <a16:creationId xmlns:a16="http://schemas.microsoft.com/office/drawing/2014/main" id="{325DD388-B771-47F9-97F7-652F29C99FB4}"/>
              </a:ext>
            </a:extLst>
          </p:cNvPr>
          <p:cNvSpPr txBox="1"/>
          <p:nvPr/>
        </p:nvSpPr>
        <p:spPr>
          <a:xfrm>
            <a:off x="4558490" y="3259360"/>
            <a:ext cx="958917" cy="707886"/>
          </a:xfrm>
          <a:prstGeom prst="rect">
            <a:avLst/>
          </a:prstGeom>
          <a:noFill/>
        </p:spPr>
        <p:txBody>
          <a:bodyPr wrap="none" rtlCol="1">
            <a:spAutoFit/>
          </a:bodyPr>
          <a:lstStyle/>
          <a:p>
            <a:pPr algn="l" rtl="0"/>
            <a:r>
              <a:rPr lang="en-US" sz="4000" dirty="0"/>
              <a:t>5+6</a:t>
            </a:r>
            <a:endParaRPr lang="he-IL" sz="4000" dirty="0"/>
          </a:p>
        </p:txBody>
      </p:sp>
      <p:sp>
        <p:nvSpPr>
          <p:cNvPr id="49" name="תיבת טקסט 48">
            <a:extLst>
              <a:ext uri="{FF2B5EF4-FFF2-40B4-BE49-F238E27FC236}">
                <a16:creationId xmlns:a16="http://schemas.microsoft.com/office/drawing/2014/main" id="{732C20A0-159B-48B5-9D04-DAF9D8913E8B}"/>
              </a:ext>
            </a:extLst>
          </p:cNvPr>
          <p:cNvSpPr txBox="1"/>
          <p:nvPr/>
        </p:nvSpPr>
        <p:spPr>
          <a:xfrm>
            <a:off x="5358608" y="3271981"/>
            <a:ext cx="1074333" cy="707886"/>
          </a:xfrm>
          <a:prstGeom prst="rect">
            <a:avLst/>
          </a:prstGeom>
          <a:noFill/>
        </p:spPr>
        <p:txBody>
          <a:bodyPr wrap="none" rtlCol="1">
            <a:spAutoFit/>
          </a:bodyPr>
          <a:lstStyle/>
          <a:p>
            <a:pPr algn="l" rtl="0"/>
            <a:r>
              <a:rPr lang="en-US" sz="4000" dirty="0"/>
              <a:t>= 11</a:t>
            </a:r>
            <a:endParaRPr lang="he-IL" sz="4000" dirty="0"/>
          </a:p>
        </p:txBody>
      </p:sp>
      <p:sp>
        <p:nvSpPr>
          <p:cNvPr id="50" name="להצגת תשובה">
            <a:extLst>
              <a:ext uri="{FF2B5EF4-FFF2-40B4-BE49-F238E27FC236}">
                <a16:creationId xmlns:a16="http://schemas.microsoft.com/office/drawing/2014/main" id="{933045BD-9647-452E-91D0-A924F23C2C9E}"/>
              </a:ext>
            </a:extLst>
          </p:cNvPr>
          <p:cNvSpPr/>
          <p:nvPr/>
        </p:nvSpPr>
        <p:spPr>
          <a:xfrm>
            <a:off x="1963359" y="534357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 1. </a:t>
            </a:r>
            <a:endParaRPr lang="en-IL" sz="2800" dirty="0"/>
          </a:p>
        </p:txBody>
      </p:sp>
      <p:sp>
        <p:nvSpPr>
          <p:cNvPr id="51" name="מלבן 50">
            <a:extLst>
              <a:ext uri="{FF2B5EF4-FFF2-40B4-BE49-F238E27FC236}">
                <a16:creationId xmlns:a16="http://schemas.microsoft.com/office/drawing/2014/main" id="{E6122C11-BEAE-4FAD-AE4A-C67A0B098E1A}"/>
              </a:ext>
            </a:extLst>
          </p:cNvPr>
          <p:cNvSpPr/>
          <p:nvPr/>
        </p:nvSpPr>
        <p:spPr>
          <a:xfrm>
            <a:off x="9087498" y="3127685"/>
            <a:ext cx="1030854" cy="720080"/>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881110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5"/>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 presetClass="exit"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hidden"/>
                                      </p:to>
                                    </p:set>
                                  </p:childTnLst>
                                </p:cTn>
                              </p:par>
                              <p:par>
                                <p:cTn id="14" presetID="1" presetClass="entr" presetSubtype="0" fill="hold" grpId="2" nodeType="with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6" restart="whenNotActive" fill="hold" evtFilter="cancelBubble" nodeType="interactiveSeq">
                <p:stCondLst>
                  <p:cond evt="onClick" delay="0">
                    <p:tgtEl>
                      <p:spTgt spid="24"/>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1" nodeType="withEffect">
                                  <p:stCondLst>
                                    <p:cond delay="0"/>
                                  </p:stCondLst>
                                  <p:childTnLst>
                                    <p:set>
                                      <p:cBhvr>
                                        <p:cTn id="20" dur="1" fill="hold">
                                          <p:stCondLst>
                                            <p:cond delay="0"/>
                                          </p:stCondLst>
                                        </p:cTn>
                                        <p:tgtEl>
                                          <p:spTgt spid="24"/>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25" restart="whenNotActive" fill="hold" evtFilter="cancelBubble" nodeType="interactiveSeq">
                <p:stCondLst>
                  <p:cond evt="onClick" delay="0">
                    <p:tgtEl>
                      <p:spTgt spid="48"/>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48"/>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32" restart="whenNotActive" fill="hold" evtFilter="cancelBubble" nodeType="interactiveSeq">
                <p:stCondLst>
                  <p:cond evt="onClick" delay="0">
                    <p:tgtEl>
                      <p:spTgt spid="50"/>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ntr" presetSubtype="0" fill="hold" grpId="1"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31"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1000" fill="hold"/>
                                        <p:tgtEl>
                                          <p:spTgt spid="51"/>
                                        </p:tgtEl>
                                        <p:attrNameLst>
                                          <p:attrName>ppt_w</p:attrName>
                                        </p:attrNameLst>
                                      </p:cBhvr>
                                      <p:tavLst>
                                        <p:tav tm="0">
                                          <p:val>
                                            <p:fltVal val="0"/>
                                          </p:val>
                                        </p:tav>
                                        <p:tav tm="100000">
                                          <p:val>
                                            <p:strVal val="#ppt_w"/>
                                          </p:val>
                                        </p:tav>
                                      </p:tavLst>
                                    </p:anim>
                                    <p:anim calcmode="lin" valueType="num">
                                      <p:cBhvr>
                                        <p:cTn id="42" dur="1000" fill="hold"/>
                                        <p:tgtEl>
                                          <p:spTgt spid="51"/>
                                        </p:tgtEl>
                                        <p:attrNameLst>
                                          <p:attrName>ppt_h</p:attrName>
                                        </p:attrNameLst>
                                      </p:cBhvr>
                                      <p:tavLst>
                                        <p:tav tm="0">
                                          <p:val>
                                            <p:fltVal val="0"/>
                                          </p:val>
                                        </p:tav>
                                        <p:tav tm="100000">
                                          <p:val>
                                            <p:strVal val="#ppt_h"/>
                                          </p:val>
                                        </p:tav>
                                      </p:tavLst>
                                    </p:anim>
                                    <p:anim calcmode="lin" valueType="num">
                                      <p:cBhvr>
                                        <p:cTn id="43" dur="1000" fill="hold"/>
                                        <p:tgtEl>
                                          <p:spTgt spid="51"/>
                                        </p:tgtEl>
                                        <p:attrNameLst>
                                          <p:attrName>style.rotation</p:attrName>
                                        </p:attrNameLst>
                                      </p:cBhvr>
                                      <p:tavLst>
                                        <p:tav tm="0">
                                          <p:val>
                                            <p:fltVal val="90"/>
                                          </p:val>
                                        </p:tav>
                                        <p:tav tm="100000">
                                          <p:val>
                                            <p:fltVal val="0"/>
                                          </p:val>
                                        </p:tav>
                                      </p:tavLst>
                                    </p:anim>
                                    <p:animEffect transition="in" filter="fade">
                                      <p:cBhvr>
                                        <p:cTn id="44" dur="1000"/>
                                        <p:tgtEl>
                                          <p:spTgt spid="51"/>
                                        </p:tgtEl>
                                      </p:cBhvr>
                                    </p:animEffect>
                                  </p:childTnLst>
                                </p:cTn>
                              </p:par>
                            </p:childTnLst>
                          </p:cTn>
                        </p:par>
                      </p:childTnLst>
                    </p:cTn>
                  </p:par>
                </p:childTnLst>
              </p:cTn>
              <p:nextCondLst>
                <p:cond evt="onClick" delay="0">
                  <p:tgtEl>
                    <p:spTgt spid="50"/>
                  </p:tgtEl>
                </p:cond>
              </p:nextCondLst>
            </p:seq>
          </p:childTnLst>
        </p:cTn>
      </p:par>
    </p:tnLst>
    <p:bldLst>
      <p:bldP spid="48" grpId="0" animBg="1"/>
      <p:bldP spid="48" grpId="1" animBg="1"/>
      <p:bldP spid="24" grpId="1" animBg="1"/>
      <p:bldP spid="24" grpId="2" animBg="1"/>
      <p:bldP spid="25" grpId="0" animBg="1"/>
      <p:bldP spid="25" grpId="1" animBg="1"/>
      <p:bldP spid="25" grpId="2" animBg="1"/>
      <p:bldP spid="3" grpId="0"/>
      <p:bldP spid="49" grpId="0"/>
      <p:bldP spid="50" grpId="0" animBg="1"/>
      <p:bldP spid="5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להצגת תרגיל">
            <a:extLst>
              <a:ext uri="{FF2B5EF4-FFF2-40B4-BE49-F238E27FC236}">
                <a16:creationId xmlns:a16="http://schemas.microsoft.com/office/drawing/2014/main" id="{379F7AB7-F909-4A70-9707-30074D3F1806}"/>
              </a:ext>
            </a:extLst>
          </p:cNvPr>
          <p:cNvSpPr/>
          <p:nvPr/>
        </p:nvSpPr>
        <p:spPr>
          <a:xfrm>
            <a:off x="7320136" y="539752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לִבְדִיקַת הַתְשוּבָה. </a:t>
            </a:r>
            <a:endParaRPr lang="en-IL" sz="2800" dirty="0"/>
          </a:p>
        </p:txBody>
      </p:sp>
      <p:sp>
        <p:nvSpPr>
          <p:cNvPr id="168" name="TextBox 167"/>
          <p:cNvSpPr txBox="1"/>
          <p:nvPr/>
        </p:nvSpPr>
        <p:spPr>
          <a:xfrm>
            <a:off x="2423592" y="239372"/>
            <a:ext cx="8130688" cy="2246769"/>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שַי פָּתַר תַרְגִיל חִבּוּר שֶבּוֹ שְנֵי מְחֻבָּרִים.</a:t>
            </a:r>
          </a:p>
          <a:p>
            <a:r>
              <a:rPr lang="he-IL" sz="2800" dirty="0">
                <a:latin typeface="Calibri" panose="020F0502020204030204" pitchFamily="34" charset="0"/>
                <a:cs typeface="Calibri" panose="020F0502020204030204" pitchFamily="34" charset="0"/>
              </a:rPr>
              <a:t>מְחֻבָּר אֶחָד גָדוֹל בְּ־1 מֵהַמְחֻבָּר הַשֵנִי. </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הִתְבּוֹנְנוּ בַּדֶרֶךְ שֶהוּא פָּתַר בָּה.</a:t>
            </a:r>
          </a:p>
          <a:p>
            <a:r>
              <a:rPr lang="he-IL" sz="2800" dirty="0">
                <a:latin typeface="Calibri" panose="020F0502020204030204" pitchFamily="34" charset="0"/>
                <a:cs typeface="Calibri" panose="020F0502020204030204" pitchFamily="34" charset="0"/>
              </a:rPr>
              <a:t>מָה הָיָה הַתַרְגִיל שֶהוּא פָּתַר?</a:t>
            </a:r>
          </a:p>
        </p:txBody>
      </p:sp>
      <p:sp>
        <p:nvSpPr>
          <p:cNvPr id="24" name="להצגת תשובה">
            <a:extLst>
              <a:ext uri="{FF2B5EF4-FFF2-40B4-BE49-F238E27FC236}">
                <a16:creationId xmlns:a16="http://schemas.microsoft.com/office/drawing/2014/main" id="{7D49406C-C1E2-4D99-9D72-4EDFD3CA3E66}"/>
              </a:ext>
            </a:extLst>
          </p:cNvPr>
          <p:cNvSpPr/>
          <p:nvPr/>
        </p:nvSpPr>
        <p:spPr>
          <a:xfrm>
            <a:off x="7320135" y="539752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 </a:t>
            </a:r>
            <a:endParaRPr lang="en-IL" sz="2800" dirty="0"/>
          </a:p>
        </p:txBody>
      </p:sp>
      <p:sp>
        <p:nvSpPr>
          <p:cNvPr id="25" name="להצגת תרגיל">
            <a:extLst>
              <a:ext uri="{FF2B5EF4-FFF2-40B4-BE49-F238E27FC236}">
                <a16:creationId xmlns:a16="http://schemas.microsoft.com/office/drawing/2014/main" id="{9DE222F8-33FF-4BA7-97C4-50DECE3A82CF}"/>
              </a:ext>
            </a:extLst>
          </p:cNvPr>
          <p:cNvSpPr/>
          <p:nvPr/>
        </p:nvSpPr>
        <p:spPr>
          <a:xfrm>
            <a:off x="7320135" y="539752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 2. </a:t>
            </a:r>
            <a:endParaRPr lang="en-IL" sz="2800" dirty="0"/>
          </a:p>
        </p:txBody>
      </p:sp>
      <p:pic>
        <p:nvPicPr>
          <p:cNvPr id="31" name="תמונה 30">
            <a:extLst>
              <a:ext uri="{FF2B5EF4-FFF2-40B4-BE49-F238E27FC236}">
                <a16:creationId xmlns:a16="http://schemas.microsoft.com/office/drawing/2014/main" id="{FC36A1B6-7D6D-44F0-85B7-D04F36E5D0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96" t="8700" r="21215"/>
          <a:stretch/>
        </p:blipFill>
        <p:spPr>
          <a:xfrm flipH="1">
            <a:off x="1669095" y="4801947"/>
            <a:ext cx="1450802" cy="2044460"/>
          </a:xfrm>
          <a:prstGeom prst="rect">
            <a:avLst/>
          </a:prstGeom>
        </p:spPr>
      </p:pic>
      <p:sp>
        <p:nvSpPr>
          <p:cNvPr id="46" name="בועית דיבור - בן">
            <a:extLst>
              <a:ext uri="{FF2B5EF4-FFF2-40B4-BE49-F238E27FC236}">
                <a16:creationId xmlns:a16="http://schemas.microsoft.com/office/drawing/2014/main" id="{9E138426-7BA8-4B13-9E92-24BD6D32EB64}"/>
              </a:ext>
            </a:extLst>
          </p:cNvPr>
          <p:cNvSpPr/>
          <p:nvPr/>
        </p:nvSpPr>
        <p:spPr>
          <a:xfrm>
            <a:off x="2550819" y="3140969"/>
            <a:ext cx="2367397" cy="1886277"/>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rtl="0"/>
            <a:r>
              <a:rPr lang="en-US" sz="3600" dirty="0">
                <a:latin typeface="Calibri" panose="020F0502020204030204" pitchFamily="34" charset="0"/>
                <a:cs typeface="Calibri" panose="020F0502020204030204" pitchFamily="34" charset="0"/>
              </a:rPr>
              <a:t>8 + 8 + 1 </a:t>
            </a:r>
            <a:endParaRPr lang="he-IL" sz="3600" dirty="0">
              <a:latin typeface="Calibri" panose="020F0502020204030204" pitchFamily="34" charset="0"/>
              <a:cs typeface="Calibri" panose="020F0502020204030204" pitchFamily="34" charset="0"/>
            </a:endParaRPr>
          </a:p>
        </p:txBody>
      </p:sp>
      <p:sp>
        <p:nvSpPr>
          <p:cNvPr id="3" name="תיבת טקסט 2">
            <a:extLst>
              <a:ext uri="{FF2B5EF4-FFF2-40B4-BE49-F238E27FC236}">
                <a16:creationId xmlns:a16="http://schemas.microsoft.com/office/drawing/2014/main" id="{325DD388-B771-47F9-97F7-652F29C99FB4}"/>
              </a:ext>
            </a:extLst>
          </p:cNvPr>
          <p:cNvSpPr txBox="1"/>
          <p:nvPr/>
        </p:nvSpPr>
        <p:spPr>
          <a:xfrm>
            <a:off x="5799939" y="3645024"/>
            <a:ext cx="958917" cy="707886"/>
          </a:xfrm>
          <a:prstGeom prst="rect">
            <a:avLst/>
          </a:prstGeom>
          <a:noFill/>
        </p:spPr>
        <p:txBody>
          <a:bodyPr wrap="none" rtlCol="1">
            <a:spAutoFit/>
          </a:bodyPr>
          <a:lstStyle/>
          <a:p>
            <a:pPr algn="l" rtl="0"/>
            <a:r>
              <a:rPr lang="en-US" sz="4000" dirty="0"/>
              <a:t>9+8</a:t>
            </a:r>
            <a:endParaRPr lang="he-IL" sz="4000" dirty="0"/>
          </a:p>
        </p:txBody>
      </p:sp>
      <p:sp>
        <p:nvSpPr>
          <p:cNvPr id="49" name="תיבת טקסט 48">
            <a:extLst>
              <a:ext uri="{FF2B5EF4-FFF2-40B4-BE49-F238E27FC236}">
                <a16:creationId xmlns:a16="http://schemas.microsoft.com/office/drawing/2014/main" id="{732C20A0-159B-48B5-9D04-DAF9D8913E8B}"/>
              </a:ext>
            </a:extLst>
          </p:cNvPr>
          <p:cNvSpPr txBox="1"/>
          <p:nvPr/>
        </p:nvSpPr>
        <p:spPr>
          <a:xfrm>
            <a:off x="6600057" y="3657645"/>
            <a:ext cx="1074333" cy="707886"/>
          </a:xfrm>
          <a:prstGeom prst="rect">
            <a:avLst/>
          </a:prstGeom>
          <a:noFill/>
        </p:spPr>
        <p:txBody>
          <a:bodyPr wrap="none" rtlCol="1">
            <a:spAutoFit/>
          </a:bodyPr>
          <a:lstStyle/>
          <a:p>
            <a:pPr algn="l" rtl="0"/>
            <a:r>
              <a:rPr lang="en-US" sz="4000" dirty="0"/>
              <a:t>= 17</a:t>
            </a:r>
            <a:endParaRPr lang="he-IL" sz="4000" dirty="0"/>
          </a:p>
        </p:txBody>
      </p:sp>
      <p:sp>
        <p:nvSpPr>
          <p:cNvPr id="50" name="להצגת תשובה">
            <a:extLst>
              <a:ext uri="{FF2B5EF4-FFF2-40B4-BE49-F238E27FC236}">
                <a16:creationId xmlns:a16="http://schemas.microsoft.com/office/drawing/2014/main" id="{933045BD-9647-452E-91D0-A924F23C2C9E}"/>
              </a:ext>
            </a:extLst>
          </p:cNvPr>
          <p:cNvSpPr/>
          <p:nvPr/>
        </p:nvSpPr>
        <p:spPr>
          <a:xfrm>
            <a:off x="7329872" y="539752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 1. </a:t>
            </a:r>
            <a:endParaRPr lang="en-IL" sz="2800" dirty="0"/>
          </a:p>
        </p:txBody>
      </p:sp>
      <p:sp>
        <p:nvSpPr>
          <p:cNvPr id="4" name="מלבן 3">
            <a:extLst>
              <a:ext uri="{FF2B5EF4-FFF2-40B4-BE49-F238E27FC236}">
                <a16:creationId xmlns:a16="http://schemas.microsoft.com/office/drawing/2014/main" id="{43CCC682-A7D1-47A2-B2C4-D873DAD43EF6}"/>
              </a:ext>
            </a:extLst>
          </p:cNvPr>
          <p:cNvSpPr/>
          <p:nvPr/>
        </p:nvSpPr>
        <p:spPr>
          <a:xfrm>
            <a:off x="3519201" y="3429000"/>
            <a:ext cx="1030854" cy="720080"/>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52" name="קבוצה 51">
            <a:extLst>
              <a:ext uri="{FF2B5EF4-FFF2-40B4-BE49-F238E27FC236}">
                <a16:creationId xmlns:a16="http://schemas.microsoft.com/office/drawing/2014/main" id="{649E90FB-D031-429B-92AD-F19190B2D859}"/>
              </a:ext>
            </a:extLst>
          </p:cNvPr>
          <p:cNvGrpSpPr/>
          <p:nvPr/>
        </p:nvGrpSpPr>
        <p:grpSpPr>
          <a:xfrm>
            <a:off x="1955134" y="449516"/>
            <a:ext cx="3132753" cy="1087389"/>
            <a:chOff x="1907704" y="901450"/>
            <a:chExt cx="4988379" cy="1616869"/>
          </a:xfrm>
        </p:grpSpPr>
        <p:sp>
          <p:nvSpPr>
            <p:cNvPr id="53" name="מלבן רקע אפור">
              <a:extLst>
                <a:ext uri="{FF2B5EF4-FFF2-40B4-BE49-F238E27FC236}">
                  <a16:creationId xmlns:a16="http://schemas.microsoft.com/office/drawing/2014/main" id="{1BECDFF2-4D91-4638-AB6E-3CC413AF4FC2}"/>
                </a:ext>
              </a:extLst>
            </p:cNvPr>
            <p:cNvSpPr/>
            <p:nvPr/>
          </p:nvSpPr>
          <p:spPr>
            <a:xfrm>
              <a:off x="1907704" y="901450"/>
              <a:ext cx="4988379" cy="1616869"/>
            </a:xfrm>
            <a:prstGeom prst="round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grpSp>
          <p:nvGrpSpPr>
            <p:cNvPr id="54" name="קבוצה 53">
              <a:extLst>
                <a:ext uri="{FF2B5EF4-FFF2-40B4-BE49-F238E27FC236}">
                  <a16:creationId xmlns:a16="http://schemas.microsoft.com/office/drawing/2014/main" id="{000DFC6A-C680-45F1-8DF0-6A12F27B4F7C}"/>
                </a:ext>
              </a:extLst>
            </p:cNvPr>
            <p:cNvGrpSpPr/>
            <p:nvPr/>
          </p:nvGrpSpPr>
          <p:grpSpPr>
            <a:xfrm>
              <a:off x="2241653" y="1263774"/>
              <a:ext cx="4062399" cy="868616"/>
              <a:chOff x="3715582" y="3189253"/>
              <a:chExt cx="4062399" cy="868616"/>
            </a:xfrm>
          </p:grpSpPr>
          <p:grpSp>
            <p:nvGrpSpPr>
              <p:cNvPr id="55" name="קבוצה 54">
                <a:extLst>
                  <a:ext uri="{FF2B5EF4-FFF2-40B4-BE49-F238E27FC236}">
                    <a16:creationId xmlns:a16="http://schemas.microsoft.com/office/drawing/2014/main" id="{743349C1-5767-4F8E-BB73-5AE9EA50C29A}"/>
                  </a:ext>
                </a:extLst>
              </p:cNvPr>
              <p:cNvGrpSpPr/>
              <p:nvPr/>
            </p:nvGrpSpPr>
            <p:grpSpPr>
              <a:xfrm>
                <a:off x="6497290" y="3189253"/>
                <a:ext cx="1280691" cy="868616"/>
                <a:chOff x="6497290" y="3208456"/>
                <a:chExt cx="1280691" cy="868616"/>
              </a:xfrm>
            </p:grpSpPr>
            <p:sp>
              <p:nvSpPr>
                <p:cNvPr id="71" name="אליפסה 70">
                  <a:extLst>
                    <a:ext uri="{FF2B5EF4-FFF2-40B4-BE49-F238E27FC236}">
                      <a16:creationId xmlns:a16="http://schemas.microsoft.com/office/drawing/2014/main" id="{B9275297-7ED2-4CB3-86EF-9184F159A0D6}"/>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2" name="אליפסה 71">
                  <a:extLst>
                    <a:ext uri="{FF2B5EF4-FFF2-40B4-BE49-F238E27FC236}">
                      <a16:creationId xmlns:a16="http://schemas.microsoft.com/office/drawing/2014/main" id="{60EF83B9-1BDA-4F7A-B5D2-66E29D9BA5E7}"/>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3" name="אליפסה 72">
                  <a:extLst>
                    <a:ext uri="{FF2B5EF4-FFF2-40B4-BE49-F238E27FC236}">
                      <a16:creationId xmlns:a16="http://schemas.microsoft.com/office/drawing/2014/main" id="{6A2B6A35-E97F-4C3D-986C-C508E8A31C29}"/>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4" name="אליפסה 73">
                  <a:extLst>
                    <a:ext uri="{FF2B5EF4-FFF2-40B4-BE49-F238E27FC236}">
                      <a16:creationId xmlns:a16="http://schemas.microsoft.com/office/drawing/2014/main" id="{F2C4F01C-9FE9-4FEA-A58A-3A74BF9096B3}"/>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5" name="אליפסה 74">
                  <a:extLst>
                    <a:ext uri="{FF2B5EF4-FFF2-40B4-BE49-F238E27FC236}">
                      <a16:creationId xmlns:a16="http://schemas.microsoft.com/office/drawing/2014/main" id="{777625A6-9BC6-4B02-8EE1-2BCF2B162123}"/>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7" name="קבוצה 56">
                <a:extLst>
                  <a:ext uri="{FF2B5EF4-FFF2-40B4-BE49-F238E27FC236}">
                    <a16:creationId xmlns:a16="http://schemas.microsoft.com/office/drawing/2014/main" id="{BB420103-B689-40B7-BD95-97A4BE4008A6}"/>
                  </a:ext>
                </a:extLst>
              </p:cNvPr>
              <p:cNvGrpSpPr/>
              <p:nvPr/>
            </p:nvGrpSpPr>
            <p:grpSpPr>
              <a:xfrm>
                <a:off x="5106436" y="3189253"/>
                <a:ext cx="1280691" cy="868616"/>
                <a:chOff x="6497290" y="3208456"/>
                <a:chExt cx="1280691" cy="868616"/>
              </a:xfrm>
            </p:grpSpPr>
            <p:sp>
              <p:nvSpPr>
                <p:cNvPr id="65" name="אליפסה 64">
                  <a:extLst>
                    <a:ext uri="{FF2B5EF4-FFF2-40B4-BE49-F238E27FC236}">
                      <a16:creationId xmlns:a16="http://schemas.microsoft.com/office/drawing/2014/main" id="{AE7E6A10-6608-47C0-8444-D729B7699595}"/>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6" name="אליפסה 65">
                  <a:extLst>
                    <a:ext uri="{FF2B5EF4-FFF2-40B4-BE49-F238E27FC236}">
                      <a16:creationId xmlns:a16="http://schemas.microsoft.com/office/drawing/2014/main" id="{07B2BF38-1CE7-41B8-9ABC-0B1DABF2FB52}"/>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7" name="אליפסה 66">
                  <a:extLst>
                    <a:ext uri="{FF2B5EF4-FFF2-40B4-BE49-F238E27FC236}">
                      <a16:creationId xmlns:a16="http://schemas.microsoft.com/office/drawing/2014/main" id="{24C655E9-4FB6-43C6-8D38-0901E9F0DF9D}"/>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8" name="אליפסה 67">
                  <a:extLst>
                    <a:ext uri="{FF2B5EF4-FFF2-40B4-BE49-F238E27FC236}">
                      <a16:creationId xmlns:a16="http://schemas.microsoft.com/office/drawing/2014/main" id="{F9B32F9D-C866-4EE9-AB55-823DDD6F5F32}"/>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9" name="אליפסה 68">
                  <a:extLst>
                    <a:ext uri="{FF2B5EF4-FFF2-40B4-BE49-F238E27FC236}">
                      <a16:creationId xmlns:a16="http://schemas.microsoft.com/office/drawing/2014/main" id="{BAF01139-360A-4715-AE1E-D6616EEDD8A1}"/>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0" name="אליפסה 69">
                  <a:extLst>
                    <a:ext uri="{FF2B5EF4-FFF2-40B4-BE49-F238E27FC236}">
                      <a16:creationId xmlns:a16="http://schemas.microsoft.com/office/drawing/2014/main" id="{4E8F6582-33FE-42CB-BA66-D56069CA9166}"/>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8" name="קבוצה 57">
                <a:extLst>
                  <a:ext uri="{FF2B5EF4-FFF2-40B4-BE49-F238E27FC236}">
                    <a16:creationId xmlns:a16="http://schemas.microsoft.com/office/drawing/2014/main" id="{ABB834D5-61D7-46B0-9863-30C437036886}"/>
                  </a:ext>
                </a:extLst>
              </p:cNvPr>
              <p:cNvGrpSpPr/>
              <p:nvPr/>
            </p:nvGrpSpPr>
            <p:grpSpPr>
              <a:xfrm>
                <a:off x="3715582" y="3189253"/>
                <a:ext cx="1280691" cy="868616"/>
                <a:chOff x="6497290" y="3208456"/>
                <a:chExt cx="1280691" cy="868616"/>
              </a:xfrm>
            </p:grpSpPr>
            <p:sp>
              <p:nvSpPr>
                <p:cNvPr id="59" name="אליפסה 58">
                  <a:extLst>
                    <a:ext uri="{FF2B5EF4-FFF2-40B4-BE49-F238E27FC236}">
                      <a16:creationId xmlns:a16="http://schemas.microsoft.com/office/drawing/2014/main" id="{2A45193A-0FAE-4E29-9512-F2490687EE2B}"/>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0" name="אליפסה 59">
                  <a:extLst>
                    <a:ext uri="{FF2B5EF4-FFF2-40B4-BE49-F238E27FC236}">
                      <a16:creationId xmlns:a16="http://schemas.microsoft.com/office/drawing/2014/main" id="{BB8D8F96-8AFE-406B-B05B-28D89E9E41EC}"/>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1" name="אליפסה 60">
                  <a:extLst>
                    <a:ext uri="{FF2B5EF4-FFF2-40B4-BE49-F238E27FC236}">
                      <a16:creationId xmlns:a16="http://schemas.microsoft.com/office/drawing/2014/main" id="{308E1755-617B-4D71-B02D-E055CD9DCD79}"/>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2" name="אליפסה 61">
                  <a:extLst>
                    <a:ext uri="{FF2B5EF4-FFF2-40B4-BE49-F238E27FC236}">
                      <a16:creationId xmlns:a16="http://schemas.microsoft.com/office/drawing/2014/main" id="{1F05F209-DAB0-4C02-B8C2-1BC77D70A414}"/>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3" name="אליפסה 62">
                  <a:extLst>
                    <a:ext uri="{FF2B5EF4-FFF2-40B4-BE49-F238E27FC236}">
                      <a16:creationId xmlns:a16="http://schemas.microsoft.com/office/drawing/2014/main" id="{74719218-DDF8-4B8B-A854-15D8374AC9D2}"/>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4" name="אליפסה 63">
                  <a:extLst>
                    <a:ext uri="{FF2B5EF4-FFF2-40B4-BE49-F238E27FC236}">
                      <a16:creationId xmlns:a16="http://schemas.microsoft.com/office/drawing/2014/main" id="{333CBC80-6036-4E6A-B72D-073CF467A23A}"/>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16827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5"/>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hidden"/>
                                      </p:to>
                                    </p:set>
                                  </p:childTnLst>
                                </p:cTn>
                              </p:par>
                              <p:par>
                                <p:cTn id="12" presetID="1" presetClass="entr" presetSubtype="0" fill="hold" grpId="1" nodeType="withEffect">
                                  <p:stCondLst>
                                    <p:cond delay="0"/>
                                  </p:stCondLst>
                                  <p:childTnLst>
                                    <p:set>
                                      <p:cBhvr>
                                        <p:cTn id="13" dur="1" fill="hold">
                                          <p:stCondLst>
                                            <p:cond delay="0"/>
                                          </p:stCondLst>
                                        </p:cTn>
                                        <p:tgtEl>
                                          <p:spTgt spid="24"/>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6" restart="whenNotActive" fill="hold" evtFilter="cancelBubble" nodeType="interactiveSeq">
                <p:stCondLst>
                  <p:cond evt="onClick" delay="0">
                    <p:tgtEl>
                      <p:spTgt spid="24"/>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25" restart="whenNotActive" fill="hold" evtFilter="cancelBubble" nodeType="interactiveSeq">
                <p:stCondLst>
                  <p:cond evt="onClick" delay="0">
                    <p:tgtEl>
                      <p:spTgt spid="48"/>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48"/>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32" restart="whenNotActive" fill="hold" evtFilter="cancelBubble" nodeType="interactiveSeq">
                <p:stCondLst>
                  <p:cond evt="onClick" delay="0">
                    <p:tgtEl>
                      <p:spTgt spid="50"/>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ntr" presetSubtype="0" fill="hold" grpId="1"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31"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1000" fill="hold"/>
                                        <p:tgtEl>
                                          <p:spTgt spid="4"/>
                                        </p:tgtEl>
                                        <p:attrNameLst>
                                          <p:attrName>ppt_w</p:attrName>
                                        </p:attrNameLst>
                                      </p:cBhvr>
                                      <p:tavLst>
                                        <p:tav tm="0">
                                          <p:val>
                                            <p:fltVal val="0"/>
                                          </p:val>
                                        </p:tav>
                                        <p:tav tm="100000">
                                          <p:val>
                                            <p:strVal val="#ppt_w"/>
                                          </p:val>
                                        </p:tav>
                                      </p:tavLst>
                                    </p:anim>
                                    <p:anim calcmode="lin" valueType="num">
                                      <p:cBhvr>
                                        <p:cTn id="42" dur="1000" fill="hold"/>
                                        <p:tgtEl>
                                          <p:spTgt spid="4"/>
                                        </p:tgtEl>
                                        <p:attrNameLst>
                                          <p:attrName>ppt_h</p:attrName>
                                        </p:attrNameLst>
                                      </p:cBhvr>
                                      <p:tavLst>
                                        <p:tav tm="0">
                                          <p:val>
                                            <p:fltVal val="0"/>
                                          </p:val>
                                        </p:tav>
                                        <p:tav tm="100000">
                                          <p:val>
                                            <p:strVal val="#ppt_h"/>
                                          </p:val>
                                        </p:tav>
                                      </p:tavLst>
                                    </p:anim>
                                    <p:anim calcmode="lin" valueType="num">
                                      <p:cBhvr>
                                        <p:cTn id="43" dur="1000" fill="hold"/>
                                        <p:tgtEl>
                                          <p:spTgt spid="4"/>
                                        </p:tgtEl>
                                        <p:attrNameLst>
                                          <p:attrName>style.rotation</p:attrName>
                                        </p:attrNameLst>
                                      </p:cBhvr>
                                      <p:tavLst>
                                        <p:tav tm="0">
                                          <p:val>
                                            <p:fltVal val="90"/>
                                          </p:val>
                                        </p:tav>
                                        <p:tav tm="100000">
                                          <p:val>
                                            <p:fltVal val="0"/>
                                          </p:val>
                                        </p:tav>
                                      </p:tavLst>
                                    </p:anim>
                                    <p:animEffect transition="in" filter="fade">
                                      <p:cBhvr>
                                        <p:cTn id="44" dur="1000"/>
                                        <p:tgtEl>
                                          <p:spTgt spid="4"/>
                                        </p:tgtEl>
                                      </p:cBhvr>
                                    </p:animEffect>
                                  </p:childTnLst>
                                </p:cTn>
                              </p:par>
                            </p:childTnLst>
                          </p:cTn>
                        </p:par>
                      </p:childTnLst>
                    </p:cTn>
                  </p:par>
                </p:childTnLst>
              </p:cTn>
              <p:nextCondLst>
                <p:cond evt="onClick" delay="0">
                  <p:tgtEl>
                    <p:spTgt spid="50"/>
                  </p:tgtEl>
                </p:cond>
              </p:nextCondLst>
            </p:seq>
          </p:childTnLst>
        </p:cTn>
      </p:par>
    </p:tnLst>
    <p:bldLst>
      <p:bldP spid="48" grpId="0" animBg="1"/>
      <p:bldP spid="48" grpId="1" animBg="1"/>
      <p:bldP spid="24" grpId="0" animBg="1"/>
      <p:bldP spid="24" grpId="1" animBg="1"/>
      <p:bldP spid="25" grpId="0" animBg="1"/>
      <p:bldP spid="25" grpId="1" animBg="1"/>
      <p:bldP spid="25" grpId="2" animBg="1"/>
      <p:bldP spid="3" grpId="0"/>
      <p:bldP spid="49" grpId="0"/>
      <p:bldP spid="50" grpId="0" animBg="1"/>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להצגת תרגיל">
            <a:extLst>
              <a:ext uri="{FF2B5EF4-FFF2-40B4-BE49-F238E27FC236}">
                <a16:creationId xmlns:a16="http://schemas.microsoft.com/office/drawing/2014/main" id="{379F7AB7-F909-4A70-9707-30074D3F1806}"/>
              </a:ext>
            </a:extLst>
          </p:cNvPr>
          <p:cNvSpPr/>
          <p:nvPr/>
        </p:nvSpPr>
        <p:spPr>
          <a:xfrm>
            <a:off x="2396817" y="541184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לִבְדִיקַת הַתְשוּבָה. </a:t>
            </a:r>
            <a:endParaRPr lang="en-IL" sz="2800" dirty="0"/>
          </a:p>
        </p:txBody>
      </p:sp>
      <p:sp>
        <p:nvSpPr>
          <p:cNvPr id="168" name="TextBox 167"/>
          <p:cNvSpPr txBox="1"/>
          <p:nvPr/>
        </p:nvSpPr>
        <p:spPr>
          <a:xfrm>
            <a:off x="2423592" y="239372"/>
            <a:ext cx="8130688" cy="2246769"/>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דָנָה פָּתְרָה תַרְגִיל חִבּוּר שֶבּוֹ שְנֵי מְחֻבָּרִים.</a:t>
            </a:r>
          </a:p>
          <a:p>
            <a:r>
              <a:rPr lang="he-IL" sz="2800" dirty="0">
                <a:latin typeface="Calibri" panose="020F0502020204030204" pitchFamily="34" charset="0"/>
                <a:cs typeface="Calibri" panose="020F0502020204030204" pitchFamily="34" charset="0"/>
              </a:rPr>
              <a:t>מְחֻבָּר אֶחָד גָדוֹל בְּ־1 מֵהַמְחֻבָּר הַשֵנִי. </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הִתְבּוֹנְנוּ בַּדֶרֶךְ שֶהִיא פָּתְרָה בָּה.</a:t>
            </a:r>
          </a:p>
          <a:p>
            <a:r>
              <a:rPr lang="he-IL" sz="2800" dirty="0">
                <a:latin typeface="Calibri" panose="020F0502020204030204" pitchFamily="34" charset="0"/>
                <a:cs typeface="Calibri" panose="020F0502020204030204" pitchFamily="34" charset="0"/>
              </a:rPr>
              <a:t>מָה הָיָה הַתַרְגִיל שֶהִיא פָּתְרָה?</a:t>
            </a:r>
          </a:p>
        </p:txBody>
      </p:sp>
      <p:sp>
        <p:nvSpPr>
          <p:cNvPr id="24" name="להצגת תשובה">
            <a:extLst>
              <a:ext uri="{FF2B5EF4-FFF2-40B4-BE49-F238E27FC236}">
                <a16:creationId xmlns:a16="http://schemas.microsoft.com/office/drawing/2014/main" id="{7D49406C-C1E2-4D99-9D72-4EDFD3CA3E66}"/>
              </a:ext>
            </a:extLst>
          </p:cNvPr>
          <p:cNvSpPr/>
          <p:nvPr/>
        </p:nvSpPr>
        <p:spPr>
          <a:xfrm>
            <a:off x="2408300" y="541184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 </a:t>
            </a:r>
            <a:endParaRPr lang="en-IL" sz="2800" dirty="0"/>
          </a:p>
        </p:txBody>
      </p:sp>
      <p:sp>
        <p:nvSpPr>
          <p:cNvPr id="25" name="להצגת תרגיל">
            <a:extLst>
              <a:ext uri="{FF2B5EF4-FFF2-40B4-BE49-F238E27FC236}">
                <a16:creationId xmlns:a16="http://schemas.microsoft.com/office/drawing/2014/main" id="{9DE222F8-33FF-4BA7-97C4-50DECE3A82CF}"/>
              </a:ext>
            </a:extLst>
          </p:cNvPr>
          <p:cNvSpPr/>
          <p:nvPr/>
        </p:nvSpPr>
        <p:spPr>
          <a:xfrm>
            <a:off x="2413009" y="540667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 2. </a:t>
            </a:r>
            <a:endParaRPr lang="en-IL" sz="2800" dirty="0"/>
          </a:p>
        </p:txBody>
      </p:sp>
      <p:pic>
        <p:nvPicPr>
          <p:cNvPr id="41" name="תמונה 40" descr="תמונה שמכילה כובע, חולצה, שלט&#10;&#10;התיאור נוצר באופן אוטומטי">
            <a:extLst>
              <a:ext uri="{FF2B5EF4-FFF2-40B4-BE49-F238E27FC236}">
                <a16:creationId xmlns:a16="http://schemas.microsoft.com/office/drawing/2014/main" id="{FEC9C11A-F54B-48AA-A4EE-8DF22201E6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356491" y="4653136"/>
            <a:ext cx="2266459" cy="2143000"/>
          </a:xfrm>
          <a:prstGeom prst="rect">
            <a:avLst/>
          </a:prstGeom>
        </p:spPr>
      </p:pic>
      <p:sp>
        <p:nvSpPr>
          <p:cNvPr id="47" name="בועית דיבור - בת">
            <a:extLst>
              <a:ext uri="{FF2B5EF4-FFF2-40B4-BE49-F238E27FC236}">
                <a16:creationId xmlns:a16="http://schemas.microsoft.com/office/drawing/2014/main" id="{48B5D765-AAD1-446D-9056-80408AD6F3DA}"/>
              </a:ext>
            </a:extLst>
          </p:cNvPr>
          <p:cNvSpPr/>
          <p:nvPr/>
        </p:nvSpPr>
        <p:spPr>
          <a:xfrm>
            <a:off x="7536161" y="2852936"/>
            <a:ext cx="2497327" cy="2044460"/>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rtl="0"/>
            <a:r>
              <a:rPr lang="en-US" sz="3600" dirty="0">
                <a:latin typeface="Calibri" panose="020F0502020204030204" pitchFamily="34" charset="0"/>
                <a:cs typeface="Calibri" panose="020F0502020204030204" pitchFamily="34" charset="0"/>
              </a:rPr>
              <a:t>7 + 7 + 1</a:t>
            </a:r>
            <a:endParaRPr lang="he-IL" sz="3600" dirty="0">
              <a:latin typeface="Calibri" panose="020F0502020204030204" pitchFamily="34" charset="0"/>
              <a:cs typeface="Calibri" panose="020F0502020204030204" pitchFamily="34" charset="0"/>
            </a:endParaRPr>
          </a:p>
        </p:txBody>
      </p:sp>
      <p:sp>
        <p:nvSpPr>
          <p:cNvPr id="3" name="תיבת טקסט 2">
            <a:extLst>
              <a:ext uri="{FF2B5EF4-FFF2-40B4-BE49-F238E27FC236}">
                <a16:creationId xmlns:a16="http://schemas.microsoft.com/office/drawing/2014/main" id="{325DD388-B771-47F9-97F7-652F29C99FB4}"/>
              </a:ext>
            </a:extLst>
          </p:cNvPr>
          <p:cNvSpPr txBox="1"/>
          <p:nvPr/>
        </p:nvSpPr>
        <p:spPr>
          <a:xfrm>
            <a:off x="4550056" y="3198298"/>
            <a:ext cx="958917" cy="707886"/>
          </a:xfrm>
          <a:prstGeom prst="rect">
            <a:avLst/>
          </a:prstGeom>
          <a:noFill/>
        </p:spPr>
        <p:txBody>
          <a:bodyPr wrap="none" rtlCol="1">
            <a:spAutoFit/>
          </a:bodyPr>
          <a:lstStyle/>
          <a:p>
            <a:pPr algn="l" rtl="0"/>
            <a:r>
              <a:rPr lang="en-US" sz="4000" dirty="0"/>
              <a:t>7+8</a:t>
            </a:r>
            <a:endParaRPr lang="he-IL" sz="4000" dirty="0"/>
          </a:p>
        </p:txBody>
      </p:sp>
      <p:sp>
        <p:nvSpPr>
          <p:cNvPr id="49" name="תיבת טקסט 48">
            <a:extLst>
              <a:ext uri="{FF2B5EF4-FFF2-40B4-BE49-F238E27FC236}">
                <a16:creationId xmlns:a16="http://schemas.microsoft.com/office/drawing/2014/main" id="{732C20A0-159B-48B5-9D04-DAF9D8913E8B}"/>
              </a:ext>
            </a:extLst>
          </p:cNvPr>
          <p:cNvSpPr txBox="1"/>
          <p:nvPr/>
        </p:nvSpPr>
        <p:spPr>
          <a:xfrm>
            <a:off x="5397430" y="3206839"/>
            <a:ext cx="1074333" cy="707886"/>
          </a:xfrm>
          <a:prstGeom prst="rect">
            <a:avLst/>
          </a:prstGeom>
          <a:noFill/>
        </p:spPr>
        <p:txBody>
          <a:bodyPr wrap="none" rtlCol="1">
            <a:spAutoFit/>
          </a:bodyPr>
          <a:lstStyle/>
          <a:p>
            <a:pPr algn="l" rtl="0"/>
            <a:r>
              <a:rPr lang="en-US" sz="4000" dirty="0"/>
              <a:t>= 15</a:t>
            </a:r>
            <a:endParaRPr lang="he-IL" sz="4000" dirty="0"/>
          </a:p>
        </p:txBody>
      </p:sp>
      <p:sp>
        <p:nvSpPr>
          <p:cNvPr id="50" name="להצגת תשובה">
            <a:extLst>
              <a:ext uri="{FF2B5EF4-FFF2-40B4-BE49-F238E27FC236}">
                <a16:creationId xmlns:a16="http://schemas.microsoft.com/office/drawing/2014/main" id="{933045BD-9647-452E-91D0-A924F23C2C9E}"/>
              </a:ext>
            </a:extLst>
          </p:cNvPr>
          <p:cNvSpPr/>
          <p:nvPr/>
        </p:nvSpPr>
        <p:spPr>
          <a:xfrm>
            <a:off x="2403591" y="541701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 1. </a:t>
            </a:r>
            <a:endParaRPr lang="en-IL" sz="2800" dirty="0"/>
          </a:p>
        </p:txBody>
      </p:sp>
      <p:sp>
        <p:nvSpPr>
          <p:cNvPr id="51" name="מלבן 50">
            <a:extLst>
              <a:ext uri="{FF2B5EF4-FFF2-40B4-BE49-F238E27FC236}">
                <a16:creationId xmlns:a16="http://schemas.microsoft.com/office/drawing/2014/main" id="{E6122C11-BEAE-4FAD-AE4A-C67A0B098E1A}"/>
              </a:ext>
            </a:extLst>
          </p:cNvPr>
          <p:cNvSpPr/>
          <p:nvPr/>
        </p:nvSpPr>
        <p:spPr>
          <a:xfrm>
            <a:off x="8592095" y="3199664"/>
            <a:ext cx="1030854" cy="720080"/>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76" name="קבוצה 75">
            <a:extLst>
              <a:ext uri="{FF2B5EF4-FFF2-40B4-BE49-F238E27FC236}">
                <a16:creationId xmlns:a16="http://schemas.microsoft.com/office/drawing/2014/main" id="{408A91DF-83F4-4F80-BC18-9109AD81E1BC}"/>
              </a:ext>
            </a:extLst>
          </p:cNvPr>
          <p:cNvGrpSpPr/>
          <p:nvPr/>
        </p:nvGrpSpPr>
        <p:grpSpPr>
          <a:xfrm>
            <a:off x="1861163" y="350714"/>
            <a:ext cx="3168351" cy="1120487"/>
            <a:chOff x="2077810" y="868353"/>
            <a:chExt cx="4119837" cy="1552535"/>
          </a:xfrm>
        </p:grpSpPr>
        <p:sp>
          <p:nvSpPr>
            <p:cNvPr id="77" name="מלבן רקע אפור">
              <a:extLst>
                <a:ext uri="{FF2B5EF4-FFF2-40B4-BE49-F238E27FC236}">
                  <a16:creationId xmlns:a16="http://schemas.microsoft.com/office/drawing/2014/main" id="{C2BE3AF5-49E7-4AAA-8117-4BE761127E22}"/>
                </a:ext>
              </a:extLst>
            </p:cNvPr>
            <p:cNvSpPr/>
            <p:nvPr/>
          </p:nvSpPr>
          <p:spPr>
            <a:xfrm>
              <a:off x="2077810" y="868353"/>
              <a:ext cx="4119837" cy="1552535"/>
            </a:xfrm>
            <a:prstGeom prst="round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grpSp>
          <p:nvGrpSpPr>
            <p:cNvPr id="78" name="קבוצה 77">
              <a:extLst>
                <a:ext uri="{FF2B5EF4-FFF2-40B4-BE49-F238E27FC236}">
                  <a16:creationId xmlns:a16="http://schemas.microsoft.com/office/drawing/2014/main" id="{BD9C8DD4-616C-486D-960C-59D17C908AC9}"/>
                </a:ext>
              </a:extLst>
            </p:cNvPr>
            <p:cNvGrpSpPr/>
            <p:nvPr/>
          </p:nvGrpSpPr>
          <p:grpSpPr>
            <a:xfrm>
              <a:off x="2411999" y="1232613"/>
              <a:ext cx="3602053" cy="868616"/>
              <a:chOff x="3715582" y="3189253"/>
              <a:chExt cx="3602053" cy="868616"/>
            </a:xfrm>
          </p:grpSpPr>
          <p:grpSp>
            <p:nvGrpSpPr>
              <p:cNvPr id="79" name="קבוצה 78">
                <a:extLst>
                  <a:ext uri="{FF2B5EF4-FFF2-40B4-BE49-F238E27FC236}">
                    <a16:creationId xmlns:a16="http://schemas.microsoft.com/office/drawing/2014/main" id="{5E186154-7ECC-4CD0-85A3-AC5C861EEA95}"/>
                  </a:ext>
                </a:extLst>
              </p:cNvPr>
              <p:cNvGrpSpPr/>
              <p:nvPr/>
            </p:nvGrpSpPr>
            <p:grpSpPr>
              <a:xfrm>
                <a:off x="6497290" y="3189253"/>
                <a:ext cx="820345" cy="868616"/>
                <a:chOff x="6497290" y="3208456"/>
                <a:chExt cx="820345" cy="868616"/>
              </a:xfrm>
            </p:grpSpPr>
            <p:sp>
              <p:nvSpPr>
                <p:cNvPr id="94" name="אליפסה 93">
                  <a:extLst>
                    <a:ext uri="{FF2B5EF4-FFF2-40B4-BE49-F238E27FC236}">
                      <a16:creationId xmlns:a16="http://schemas.microsoft.com/office/drawing/2014/main" id="{8FB52D6C-8BED-4AB4-BE79-936D216FF98E}"/>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5" name="אליפסה 94">
                  <a:extLst>
                    <a:ext uri="{FF2B5EF4-FFF2-40B4-BE49-F238E27FC236}">
                      <a16:creationId xmlns:a16="http://schemas.microsoft.com/office/drawing/2014/main" id="{344F09A5-C08B-4920-90F1-CF0D119DC1B1}"/>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6" name="אליפסה 95">
                  <a:extLst>
                    <a:ext uri="{FF2B5EF4-FFF2-40B4-BE49-F238E27FC236}">
                      <a16:creationId xmlns:a16="http://schemas.microsoft.com/office/drawing/2014/main" id="{4C2C223E-8FE3-481D-B084-1FB558584F76}"/>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80" name="קבוצה 79">
                <a:extLst>
                  <a:ext uri="{FF2B5EF4-FFF2-40B4-BE49-F238E27FC236}">
                    <a16:creationId xmlns:a16="http://schemas.microsoft.com/office/drawing/2014/main" id="{1E6ED8FC-AF34-457F-8F12-E10BF832D370}"/>
                  </a:ext>
                </a:extLst>
              </p:cNvPr>
              <p:cNvGrpSpPr/>
              <p:nvPr/>
            </p:nvGrpSpPr>
            <p:grpSpPr>
              <a:xfrm>
                <a:off x="5106436" y="3189253"/>
                <a:ext cx="1280691" cy="868616"/>
                <a:chOff x="6497290" y="3208456"/>
                <a:chExt cx="1280691" cy="868616"/>
              </a:xfrm>
            </p:grpSpPr>
            <p:sp>
              <p:nvSpPr>
                <p:cNvPr id="88" name="אליפסה 87">
                  <a:extLst>
                    <a:ext uri="{FF2B5EF4-FFF2-40B4-BE49-F238E27FC236}">
                      <a16:creationId xmlns:a16="http://schemas.microsoft.com/office/drawing/2014/main" id="{1E7C40A4-4FB3-4045-A1D3-E1DF73F5DC24}"/>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9" name="אליפסה 88">
                  <a:extLst>
                    <a:ext uri="{FF2B5EF4-FFF2-40B4-BE49-F238E27FC236}">
                      <a16:creationId xmlns:a16="http://schemas.microsoft.com/office/drawing/2014/main" id="{BB99E501-3033-4788-8DD8-FF7FAB82B0A2}"/>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0" name="אליפסה 89">
                  <a:extLst>
                    <a:ext uri="{FF2B5EF4-FFF2-40B4-BE49-F238E27FC236}">
                      <a16:creationId xmlns:a16="http://schemas.microsoft.com/office/drawing/2014/main" id="{8C7F25E3-0D4C-4DE1-BEDD-FB43300C0C91}"/>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1" name="אליפסה 90">
                  <a:extLst>
                    <a:ext uri="{FF2B5EF4-FFF2-40B4-BE49-F238E27FC236}">
                      <a16:creationId xmlns:a16="http://schemas.microsoft.com/office/drawing/2014/main" id="{39D2E783-B9F8-4E74-AEDE-9629FC9AA9E0}"/>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2" name="אליפסה 91">
                  <a:extLst>
                    <a:ext uri="{FF2B5EF4-FFF2-40B4-BE49-F238E27FC236}">
                      <a16:creationId xmlns:a16="http://schemas.microsoft.com/office/drawing/2014/main" id="{6CF3B6B6-4B64-4DCB-93B5-19F0DFBA0C83}"/>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3" name="אליפסה 92">
                  <a:extLst>
                    <a:ext uri="{FF2B5EF4-FFF2-40B4-BE49-F238E27FC236}">
                      <a16:creationId xmlns:a16="http://schemas.microsoft.com/office/drawing/2014/main" id="{D0332F22-5AAE-4A63-B0E8-0F894B4A76D4}"/>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81" name="קבוצה 80">
                <a:extLst>
                  <a:ext uri="{FF2B5EF4-FFF2-40B4-BE49-F238E27FC236}">
                    <a16:creationId xmlns:a16="http://schemas.microsoft.com/office/drawing/2014/main" id="{936B18CC-BE65-46AB-99F8-F598703D4093}"/>
                  </a:ext>
                </a:extLst>
              </p:cNvPr>
              <p:cNvGrpSpPr/>
              <p:nvPr/>
            </p:nvGrpSpPr>
            <p:grpSpPr>
              <a:xfrm>
                <a:off x="3715582" y="3189253"/>
                <a:ext cx="1280691" cy="868616"/>
                <a:chOff x="6497290" y="3208456"/>
                <a:chExt cx="1280691" cy="868616"/>
              </a:xfrm>
            </p:grpSpPr>
            <p:sp>
              <p:nvSpPr>
                <p:cNvPr id="82" name="אליפסה 81">
                  <a:extLst>
                    <a:ext uri="{FF2B5EF4-FFF2-40B4-BE49-F238E27FC236}">
                      <a16:creationId xmlns:a16="http://schemas.microsoft.com/office/drawing/2014/main" id="{E38CBBFA-E1DD-4E6C-B695-E6FED85C4698}"/>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3" name="אליפסה 82">
                  <a:extLst>
                    <a:ext uri="{FF2B5EF4-FFF2-40B4-BE49-F238E27FC236}">
                      <a16:creationId xmlns:a16="http://schemas.microsoft.com/office/drawing/2014/main" id="{2F90A558-2347-47CC-9F88-D52A68AC52E1}"/>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4" name="אליפסה 83">
                  <a:extLst>
                    <a:ext uri="{FF2B5EF4-FFF2-40B4-BE49-F238E27FC236}">
                      <a16:creationId xmlns:a16="http://schemas.microsoft.com/office/drawing/2014/main" id="{AA52CCB9-E2FD-4A34-B1F5-4DD6AFD894C0}"/>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5" name="אליפסה 84">
                  <a:extLst>
                    <a:ext uri="{FF2B5EF4-FFF2-40B4-BE49-F238E27FC236}">
                      <a16:creationId xmlns:a16="http://schemas.microsoft.com/office/drawing/2014/main" id="{49997B3F-1314-44AB-9833-E216D8D262DA}"/>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6" name="אליפסה 85">
                  <a:extLst>
                    <a:ext uri="{FF2B5EF4-FFF2-40B4-BE49-F238E27FC236}">
                      <a16:creationId xmlns:a16="http://schemas.microsoft.com/office/drawing/2014/main" id="{BDBEAC19-EC32-45B3-9174-87775ABB5411}"/>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7" name="אליפסה 86">
                  <a:extLst>
                    <a:ext uri="{FF2B5EF4-FFF2-40B4-BE49-F238E27FC236}">
                      <a16:creationId xmlns:a16="http://schemas.microsoft.com/office/drawing/2014/main" id="{1C50985B-E9CC-4123-8856-37087E119307}"/>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133420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5"/>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76"/>
                                        </p:tgtEl>
                                        <p:attrNameLst>
                                          <p:attrName>style.visibility</p:attrName>
                                        </p:attrNameLst>
                                      </p:cBhvr>
                                      <p:to>
                                        <p:strVal val="visible"/>
                                      </p:to>
                                    </p:set>
                                  </p:childTnLst>
                                </p:cTn>
                              </p:par>
                              <p:par>
                                <p:cTn id="14" presetID="1" presetClass="entr" presetSubtype="0" fill="hold" grpId="1" nodeType="with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6" restart="whenNotActive" fill="hold" evtFilter="cancelBubble" nodeType="interactiveSeq">
                <p:stCondLst>
                  <p:cond evt="onClick" delay="0">
                    <p:tgtEl>
                      <p:spTgt spid="24"/>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25" restart="whenNotActive" fill="hold" evtFilter="cancelBubble" nodeType="interactiveSeq">
                <p:stCondLst>
                  <p:cond evt="onClick" delay="0">
                    <p:tgtEl>
                      <p:spTgt spid="48"/>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48"/>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32" restart="whenNotActive" fill="hold" evtFilter="cancelBubble" nodeType="interactiveSeq">
                <p:stCondLst>
                  <p:cond evt="onClick" delay="0">
                    <p:tgtEl>
                      <p:spTgt spid="50"/>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ntr" presetSubtype="0" fill="hold" grpId="1"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31"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1000" fill="hold"/>
                                        <p:tgtEl>
                                          <p:spTgt spid="51"/>
                                        </p:tgtEl>
                                        <p:attrNameLst>
                                          <p:attrName>ppt_w</p:attrName>
                                        </p:attrNameLst>
                                      </p:cBhvr>
                                      <p:tavLst>
                                        <p:tav tm="0">
                                          <p:val>
                                            <p:fltVal val="0"/>
                                          </p:val>
                                        </p:tav>
                                        <p:tav tm="100000">
                                          <p:val>
                                            <p:strVal val="#ppt_w"/>
                                          </p:val>
                                        </p:tav>
                                      </p:tavLst>
                                    </p:anim>
                                    <p:anim calcmode="lin" valueType="num">
                                      <p:cBhvr>
                                        <p:cTn id="42" dur="1000" fill="hold"/>
                                        <p:tgtEl>
                                          <p:spTgt spid="51"/>
                                        </p:tgtEl>
                                        <p:attrNameLst>
                                          <p:attrName>ppt_h</p:attrName>
                                        </p:attrNameLst>
                                      </p:cBhvr>
                                      <p:tavLst>
                                        <p:tav tm="0">
                                          <p:val>
                                            <p:fltVal val="0"/>
                                          </p:val>
                                        </p:tav>
                                        <p:tav tm="100000">
                                          <p:val>
                                            <p:strVal val="#ppt_h"/>
                                          </p:val>
                                        </p:tav>
                                      </p:tavLst>
                                    </p:anim>
                                    <p:anim calcmode="lin" valueType="num">
                                      <p:cBhvr>
                                        <p:cTn id="43" dur="1000" fill="hold"/>
                                        <p:tgtEl>
                                          <p:spTgt spid="51"/>
                                        </p:tgtEl>
                                        <p:attrNameLst>
                                          <p:attrName>style.rotation</p:attrName>
                                        </p:attrNameLst>
                                      </p:cBhvr>
                                      <p:tavLst>
                                        <p:tav tm="0">
                                          <p:val>
                                            <p:fltVal val="90"/>
                                          </p:val>
                                        </p:tav>
                                        <p:tav tm="100000">
                                          <p:val>
                                            <p:fltVal val="0"/>
                                          </p:val>
                                        </p:tav>
                                      </p:tavLst>
                                    </p:anim>
                                    <p:animEffect transition="in" filter="fade">
                                      <p:cBhvr>
                                        <p:cTn id="44" dur="1000"/>
                                        <p:tgtEl>
                                          <p:spTgt spid="51"/>
                                        </p:tgtEl>
                                      </p:cBhvr>
                                    </p:animEffect>
                                  </p:childTnLst>
                                </p:cTn>
                              </p:par>
                            </p:childTnLst>
                          </p:cTn>
                        </p:par>
                      </p:childTnLst>
                    </p:cTn>
                  </p:par>
                </p:childTnLst>
              </p:cTn>
              <p:nextCondLst>
                <p:cond evt="onClick" delay="0">
                  <p:tgtEl>
                    <p:spTgt spid="50"/>
                  </p:tgtEl>
                </p:cond>
              </p:nextCondLst>
            </p:seq>
          </p:childTnLst>
        </p:cTn>
      </p:par>
    </p:tnLst>
    <p:bldLst>
      <p:bldP spid="48" grpId="0" animBg="1"/>
      <p:bldP spid="48" grpId="1" animBg="1"/>
      <p:bldP spid="24" grpId="0" animBg="1"/>
      <p:bldP spid="24" grpId="1" animBg="1"/>
      <p:bldP spid="25" grpId="0" animBg="1"/>
      <p:bldP spid="25" grpId="1" animBg="1"/>
      <p:bldP spid="25" grpId="2" animBg="1"/>
      <p:bldP spid="3" grpId="0"/>
      <p:bldP spid="49" grpId="0"/>
      <p:bldP spid="50" grpId="0" animBg="1"/>
      <p:bldP spid="5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410D6554-C960-4380-8AE9-441A9CBDE9C6}"/>
              </a:ext>
            </a:extLst>
          </p:cNvPr>
          <p:cNvSpPr txBox="1"/>
          <p:nvPr/>
        </p:nvSpPr>
        <p:spPr>
          <a:xfrm>
            <a:off x="4345621" y="188641"/>
            <a:ext cx="6034024"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מָה מְשֻתָף לְכָל הַתוֹצָאוֹת שֶל הַתַרְגִילִים?</a:t>
            </a:r>
          </a:p>
        </p:txBody>
      </p:sp>
      <p:sp>
        <p:nvSpPr>
          <p:cNvPr id="4" name="תיבת טקסט 3">
            <a:extLst>
              <a:ext uri="{FF2B5EF4-FFF2-40B4-BE49-F238E27FC236}">
                <a16:creationId xmlns:a16="http://schemas.microsoft.com/office/drawing/2014/main" id="{08EF13F0-5803-46A1-BDFF-C94654922B8F}"/>
              </a:ext>
            </a:extLst>
          </p:cNvPr>
          <p:cNvSpPr txBox="1"/>
          <p:nvPr/>
        </p:nvSpPr>
        <p:spPr>
          <a:xfrm>
            <a:off x="2567608" y="1624445"/>
            <a:ext cx="1008112" cy="584775"/>
          </a:xfrm>
          <a:prstGeom prst="rect">
            <a:avLst/>
          </a:prstGeom>
          <a:noFill/>
        </p:spPr>
        <p:txBody>
          <a:bodyPr wrap="square" rtlCol="1">
            <a:spAutoFit/>
          </a:bodyPr>
          <a:lstStyle/>
          <a:p>
            <a:pPr algn="l" rtl="0"/>
            <a:r>
              <a:rPr lang="en-US" sz="3200" dirty="0"/>
              <a:t>3+4</a:t>
            </a:r>
            <a:endParaRPr lang="he-IL" sz="3200" dirty="0"/>
          </a:p>
        </p:txBody>
      </p:sp>
      <p:sp>
        <p:nvSpPr>
          <p:cNvPr id="6" name="תיבת טקסט 5">
            <a:extLst>
              <a:ext uri="{FF2B5EF4-FFF2-40B4-BE49-F238E27FC236}">
                <a16:creationId xmlns:a16="http://schemas.microsoft.com/office/drawing/2014/main" id="{AB8BB18C-5591-4870-9969-C2EA00A62D7B}"/>
              </a:ext>
            </a:extLst>
          </p:cNvPr>
          <p:cNvSpPr txBox="1"/>
          <p:nvPr/>
        </p:nvSpPr>
        <p:spPr>
          <a:xfrm>
            <a:off x="4439816" y="1408421"/>
            <a:ext cx="1008112" cy="584775"/>
          </a:xfrm>
          <a:prstGeom prst="rect">
            <a:avLst/>
          </a:prstGeom>
          <a:noFill/>
        </p:spPr>
        <p:txBody>
          <a:bodyPr wrap="square" rtlCol="1">
            <a:spAutoFit/>
          </a:bodyPr>
          <a:lstStyle/>
          <a:p>
            <a:pPr algn="l" rtl="0"/>
            <a:r>
              <a:rPr lang="en-US" sz="3200" dirty="0"/>
              <a:t>1+2</a:t>
            </a:r>
            <a:endParaRPr lang="he-IL" sz="3200" dirty="0"/>
          </a:p>
        </p:txBody>
      </p:sp>
      <p:sp>
        <p:nvSpPr>
          <p:cNvPr id="8" name="בועית דיבור - בת">
            <a:extLst>
              <a:ext uri="{FF2B5EF4-FFF2-40B4-BE49-F238E27FC236}">
                <a16:creationId xmlns:a16="http://schemas.microsoft.com/office/drawing/2014/main" id="{DF7B37E7-416B-45EA-9178-04A593057179}"/>
              </a:ext>
            </a:extLst>
          </p:cNvPr>
          <p:cNvSpPr/>
          <p:nvPr/>
        </p:nvSpPr>
        <p:spPr>
          <a:xfrm flipH="1">
            <a:off x="6528048" y="3717032"/>
            <a:ext cx="3473176" cy="157195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288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כָּל הַתוֹצָאוֹת הֵן מִסְפָּרִים אִי־זוּגִיִים.</a:t>
            </a:r>
          </a:p>
        </p:txBody>
      </p:sp>
      <p:sp>
        <p:nvSpPr>
          <p:cNvPr id="9" name="לחצו עלי">
            <a:extLst>
              <a:ext uri="{FF2B5EF4-FFF2-40B4-BE49-F238E27FC236}">
                <a16:creationId xmlns:a16="http://schemas.microsoft.com/office/drawing/2014/main" id="{5E4D3C9F-CFC2-457F-B280-3B65BD48D6AE}"/>
              </a:ext>
            </a:extLst>
          </p:cNvPr>
          <p:cNvSpPr/>
          <p:nvPr/>
        </p:nvSpPr>
        <p:spPr>
          <a:xfrm>
            <a:off x="5447928" y="5456576"/>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תְשוּבָה וְהֶסְבֵּר.</a:t>
            </a:r>
          </a:p>
        </p:txBody>
      </p:sp>
      <p:sp>
        <p:nvSpPr>
          <p:cNvPr id="11" name="תיבת טקסט 10">
            <a:extLst>
              <a:ext uri="{FF2B5EF4-FFF2-40B4-BE49-F238E27FC236}">
                <a16:creationId xmlns:a16="http://schemas.microsoft.com/office/drawing/2014/main" id="{0648C1C7-9224-4D91-A394-FBA7EB3A1686}"/>
              </a:ext>
            </a:extLst>
          </p:cNvPr>
          <p:cNvSpPr txBox="1"/>
          <p:nvPr/>
        </p:nvSpPr>
        <p:spPr>
          <a:xfrm>
            <a:off x="5879976" y="2078944"/>
            <a:ext cx="1008112" cy="584775"/>
          </a:xfrm>
          <a:prstGeom prst="rect">
            <a:avLst/>
          </a:prstGeom>
          <a:noFill/>
        </p:spPr>
        <p:txBody>
          <a:bodyPr wrap="square" rtlCol="1">
            <a:spAutoFit/>
          </a:bodyPr>
          <a:lstStyle/>
          <a:p>
            <a:pPr algn="l" rtl="0"/>
            <a:r>
              <a:rPr lang="en-US" sz="3200" dirty="0"/>
              <a:t>4+5</a:t>
            </a:r>
            <a:endParaRPr lang="he-IL" sz="3200" dirty="0"/>
          </a:p>
        </p:txBody>
      </p:sp>
      <p:sp>
        <p:nvSpPr>
          <p:cNvPr id="12" name="תיבת טקסט 11">
            <a:extLst>
              <a:ext uri="{FF2B5EF4-FFF2-40B4-BE49-F238E27FC236}">
                <a16:creationId xmlns:a16="http://schemas.microsoft.com/office/drawing/2014/main" id="{9D89B73C-AEC7-45B2-B03E-F5744DDBD077}"/>
              </a:ext>
            </a:extLst>
          </p:cNvPr>
          <p:cNvSpPr txBox="1"/>
          <p:nvPr/>
        </p:nvSpPr>
        <p:spPr>
          <a:xfrm>
            <a:off x="8472264" y="1332057"/>
            <a:ext cx="1008112" cy="584775"/>
          </a:xfrm>
          <a:prstGeom prst="rect">
            <a:avLst/>
          </a:prstGeom>
          <a:noFill/>
        </p:spPr>
        <p:txBody>
          <a:bodyPr wrap="square" rtlCol="1">
            <a:spAutoFit/>
          </a:bodyPr>
          <a:lstStyle/>
          <a:p>
            <a:pPr algn="l" rtl="0"/>
            <a:r>
              <a:rPr lang="en-US" sz="3200" dirty="0"/>
              <a:t>0+1</a:t>
            </a:r>
            <a:endParaRPr lang="he-IL" sz="3200" dirty="0"/>
          </a:p>
        </p:txBody>
      </p:sp>
      <p:pic>
        <p:nvPicPr>
          <p:cNvPr id="14" name="תמונה 13">
            <a:extLst>
              <a:ext uri="{FF2B5EF4-FFF2-40B4-BE49-F238E27FC236}">
                <a16:creationId xmlns:a16="http://schemas.microsoft.com/office/drawing/2014/main" id="{FD11C388-1053-4C7A-83AA-C73795C0DD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996" t="8700" r="21215"/>
          <a:stretch/>
        </p:blipFill>
        <p:spPr>
          <a:xfrm flipH="1">
            <a:off x="1669095" y="4801947"/>
            <a:ext cx="1450802" cy="2044460"/>
          </a:xfrm>
          <a:prstGeom prst="rect">
            <a:avLst/>
          </a:prstGeom>
        </p:spPr>
      </p:pic>
      <p:sp>
        <p:nvSpPr>
          <p:cNvPr id="15" name="בועית דיבור - בן">
            <a:extLst>
              <a:ext uri="{FF2B5EF4-FFF2-40B4-BE49-F238E27FC236}">
                <a16:creationId xmlns:a16="http://schemas.microsoft.com/office/drawing/2014/main" id="{0B9632E2-DF87-45B9-BDFE-0D3EDBABEA7E}"/>
              </a:ext>
            </a:extLst>
          </p:cNvPr>
          <p:cNvSpPr/>
          <p:nvPr/>
        </p:nvSpPr>
        <p:spPr>
          <a:xfrm>
            <a:off x="2190776" y="2924944"/>
            <a:ext cx="3676894" cy="2396838"/>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אֶת כָּל הַתַרְגִילִים אֶפְשָר לְצַיֵר בִּשְתֵי שוּרוֹת שָווֹת שֶל עִגוּלִים, וְעוֹד עִגוּל אֶחָד.</a:t>
            </a:r>
          </a:p>
        </p:txBody>
      </p:sp>
      <p:pic>
        <p:nvPicPr>
          <p:cNvPr id="16" name="תמונה 15" descr="תמונה שמכילה כובע, חולצה, שלט&#10;&#10;התיאור נוצר באופן אוטומטי">
            <a:extLst>
              <a:ext uri="{FF2B5EF4-FFF2-40B4-BE49-F238E27FC236}">
                <a16:creationId xmlns:a16="http://schemas.microsoft.com/office/drawing/2014/main" id="{464F90FF-47BD-46F4-93EC-2D30897A2E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722572" y="4715000"/>
            <a:ext cx="2266459" cy="2143000"/>
          </a:xfrm>
          <a:prstGeom prst="rect">
            <a:avLst/>
          </a:prstGeom>
        </p:spPr>
      </p:pic>
    </p:spTree>
    <p:extLst>
      <p:ext uri="{BB962C8B-B14F-4D97-AF65-F5344CB8AC3E}">
        <p14:creationId xmlns:p14="http://schemas.microsoft.com/office/powerpoint/2010/main" val="35342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9"/>
                  </p:tgtEl>
                </p:cond>
              </p:nextCondLst>
            </p:seq>
          </p:childTnLst>
        </p:cTn>
      </p:par>
    </p:tnLst>
    <p:bldLst>
      <p:bldP spid="8" grpId="0" animBg="1"/>
      <p:bldP spid="9"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פתיח הצעה 2</a:t>
            </a:r>
          </a:p>
        </p:txBody>
      </p:sp>
      <p:sp>
        <p:nvSpPr>
          <p:cNvPr id="4" name="תיבת טקסט 3">
            <a:extLst>
              <a:ext uri="{FF2B5EF4-FFF2-40B4-BE49-F238E27FC236}">
                <a16:creationId xmlns:a16="http://schemas.microsoft.com/office/drawing/2014/main" id="{FEDEAE56-E3DD-41A6-81C9-FD63BD6A5E6D}"/>
              </a:ext>
            </a:extLst>
          </p:cNvPr>
          <p:cNvSpPr txBox="1"/>
          <p:nvPr/>
        </p:nvSpPr>
        <p:spPr>
          <a:xfrm>
            <a:off x="1703512" y="2204864"/>
            <a:ext cx="8496944" cy="4062651"/>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התלמידים יכירו את המושג 'זוגי' דרך סידור כמות בזוגות (חילוק להכלה) ואת המושג 'מספר אי־זוגי' המוצג כמספר שלא ניתן לסדרו בזוגות.</a:t>
            </a:r>
          </a:p>
          <a:p>
            <a:r>
              <a:rPr lang="he-IL" sz="2400" dirty="0">
                <a:latin typeface="Calibri" panose="020F0502020204030204" pitchFamily="34" charset="0"/>
                <a:cs typeface="Calibri" panose="020F0502020204030204" pitchFamily="34" charset="0"/>
              </a:rPr>
              <a:t>סיפור המסגרת שילווה את הלמידה הוא סידור זוגות גרביים.</a:t>
            </a:r>
          </a:p>
          <a:p>
            <a:r>
              <a:rPr lang="he-IL" sz="2400" dirty="0">
                <a:latin typeface="Calibri" panose="020F0502020204030204" pitchFamily="34" charset="0"/>
                <a:cs typeface="Calibri" panose="020F0502020204030204" pitchFamily="34" charset="0"/>
              </a:rPr>
              <a:t>כדי להימנע מהזוגות שמוכתבים על ידי דוגמאות וצבעים של גרביים אנחנו עובדים בכל הפעילויות עם גרביים זהות, כך שהמשתנה היחיד הקובע אם יש זוגות או אין, הוא מספר הגרביים.</a:t>
            </a:r>
            <a:br>
              <a:rPr lang="en-US" sz="2400" dirty="0">
                <a:latin typeface="Calibri" panose="020F0502020204030204" pitchFamily="34" charset="0"/>
                <a:cs typeface="Calibri" panose="020F0502020204030204" pitchFamily="34" charset="0"/>
              </a:rPr>
            </a:br>
            <a:r>
              <a:rPr lang="he-IL" sz="2400" dirty="0">
                <a:latin typeface="Calibri" panose="020F0502020204030204" pitchFamily="34" charset="0"/>
                <a:cs typeface="Calibri" panose="020F0502020204030204" pitchFamily="34" charset="0"/>
              </a:rPr>
              <a:t>שתי הפעילויות האחרונות בפתיח הן הכנה לדף הפעילות שיינתן בהמשך השיעור.</a:t>
            </a:r>
          </a:p>
          <a:p>
            <a:r>
              <a:rPr lang="he-IL" sz="2400" dirty="0">
                <a:latin typeface="Calibri" panose="020F0502020204030204" pitchFamily="34" charset="0"/>
                <a:cs typeface="Calibri" panose="020F0502020204030204" pitchFamily="34" charset="0"/>
              </a:rPr>
              <a:t>שאלת אתגר שיכולה להישאל בשיעור היא אם אימא ודן יכולים לקבל בסידור של זוגות הגרביים הזהות יותר מגרב בודדת אחת ליצירת בובה. </a:t>
            </a:r>
          </a:p>
          <a:p>
            <a:endParaRPr lang="he-I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1515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idx="4294967295"/>
          </p:nvPr>
        </p:nvSpPr>
        <p:spPr>
          <a:xfrm>
            <a:off x="1348834" y="23898"/>
            <a:ext cx="9144000" cy="1325563"/>
          </a:xfrm>
        </p:spPr>
        <p:txBody>
          <a:bodyPr>
            <a:normAutofit/>
          </a:bodyPr>
          <a:lstStyle/>
          <a:p>
            <a:pPr algn="r"/>
            <a:r>
              <a:rPr lang="he-IL" sz="3200" dirty="0">
                <a:latin typeface="Calibri" panose="020F0502020204030204" pitchFamily="34" charset="0"/>
                <a:cs typeface="Calibri" panose="020F0502020204030204" pitchFamily="34" charset="0"/>
              </a:rPr>
              <a:t>לְאָן נֶעֱלָמוֹת הַגַרְבַּיִם</a:t>
            </a:r>
            <a:br>
              <a:rPr lang="he-IL" sz="3200" dirty="0">
                <a:latin typeface="Calibri" panose="020F0502020204030204" pitchFamily="34" charset="0"/>
                <a:cs typeface="Calibri" panose="020F0502020204030204" pitchFamily="34" charset="0"/>
              </a:rPr>
            </a:br>
            <a:endParaRPr lang="he-IL" sz="3200" dirty="0">
              <a:latin typeface="Calibri" panose="020F0502020204030204" pitchFamily="34" charset="0"/>
              <a:cs typeface="Calibri" panose="020F0502020204030204" pitchFamily="34" charset="0"/>
            </a:endParaRPr>
          </a:p>
        </p:txBody>
      </p:sp>
      <p:sp>
        <p:nvSpPr>
          <p:cNvPr id="3" name="TextBox 2"/>
          <p:cNvSpPr txBox="1"/>
          <p:nvPr/>
        </p:nvSpPr>
        <p:spPr>
          <a:xfrm>
            <a:off x="3071665" y="982176"/>
            <a:ext cx="7383719" cy="440120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לֶאֱיָל נֶעֱלָמוֹת תָמִיד גַרְבַּיִם. פַּעַם נֶעֱלֶמֶת גֶרֶב כְּחֻלָה, פַּעַם יְרֻקָה, וּפַעַם זוֹ עִם הַפַּסִים. אֱיָל מְשֻכְנָע שֶיֵש מָקוֹם סוֹדִי שֶאֵלָיו מְטַיְלוֹת הַגַרְבַּיִם וְשוֹכְחוֹת לַחְזֹר לַמְגֵרָה.</a:t>
            </a:r>
          </a:p>
          <a:p>
            <a:r>
              <a:rPr lang="he-IL" sz="2800" dirty="0">
                <a:latin typeface="Calibri" panose="020F0502020204030204" pitchFamily="34" charset="0"/>
                <a:cs typeface="Calibri" panose="020F0502020204030204" pitchFamily="34" charset="0"/>
              </a:rPr>
              <a:t>תָמִיד נִשְאָרוֹת גַרְבַּיִם בּוֹדְדוֹת...</a:t>
            </a:r>
          </a:p>
          <a:p>
            <a:r>
              <a:rPr lang="he-IL" sz="2800" dirty="0">
                <a:latin typeface="Calibri" panose="020F0502020204030204" pitchFamily="34" charset="0"/>
                <a:cs typeface="Calibri" panose="020F0502020204030204" pitchFamily="34" charset="0"/>
              </a:rPr>
              <a:t>לֶאֱיָל הָיָה רַעְיוֹן. נִקְנֶה הַרְבֵּה גַרְבַּיִם זֵהוֹת וְיִהְיֶה לָנוּ קַל לְסַדֵר אוֹתָן בְּזוּגוֹת. אִמָא הִסְכִּימָה וְאָמְרָה: "וְאִם בְּכָל זֹאת תִשָאֵר גֶרֶב בּוֹדֶדֶת, נַהֲפֹךְ אוֹתָה לְבֻבָּה."</a:t>
            </a:r>
          </a:p>
          <a:p>
            <a:r>
              <a:rPr lang="he-IL" sz="2800" dirty="0">
                <a:latin typeface="Calibri" panose="020F0502020204030204" pitchFamily="34" charset="0"/>
                <a:cs typeface="Calibri" panose="020F0502020204030204" pitchFamily="34" charset="0"/>
              </a:rPr>
              <a:t>אִמָא וֶאֱיָל נִגְשוּ לְסַדֵר אֶת מְגֵרַת הַגַרְבַּיִם.</a:t>
            </a:r>
          </a:p>
          <a:p>
            <a:r>
              <a:rPr lang="he-IL" sz="2800" dirty="0">
                <a:latin typeface="Calibri" panose="020F0502020204030204" pitchFamily="34" charset="0"/>
                <a:cs typeface="Calibri" panose="020F0502020204030204" pitchFamily="34" charset="0"/>
              </a:rPr>
              <a:t>בּוֹאוּ נִבְדֹק כַּמָה זוּגוֹת גַרְבַּיִם יֵש, וְאִם תִשָאֵר גֶרֶב בּוֹדֶדֶת לְבֻבָּה.</a:t>
            </a:r>
          </a:p>
        </p:txBody>
      </p:sp>
      <p:pic>
        <p:nvPicPr>
          <p:cNvPr id="5" name="תמונה 4" descr="תמונה שמכילה גרב, הנעלה&#10;&#10;התיאור נוצר באופן אוטומטי">
            <a:extLst>
              <a:ext uri="{FF2B5EF4-FFF2-40B4-BE49-F238E27FC236}">
                <a16:creationId xmlns:a16="http://schemas.microsoft.com/office/drawing/2014/main" id="{14D00937-3180-4545-AF17-823F48466834}"/>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3432" y="2348880"/>
            <a:ext cx="2730124" cy="4221088"/>
          </a:xfrm>
          <a:prstGeom prst="rect">
            <a:avLst/>
          </a:prstGeom>
        </p:spPr>
      </p:pic>
    </p:spTree>
    <p:extLst>
      <p:ext uri="{BB962C8B-B14F-4D97-AF65-F5344CB8AC3E}">
        <p14:creationId xmlns:p14="http://schemas.microsoft.com/office/powerpoint/2010/main" val="15993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Big vector set. Stylish cotton and woolen socks with different textures.  Flat cartoon vector illustration. Transparent background">
            <a:extLst>
              <a:ext uri="{FF2B5EF4-FFF2-40B4-BE49-F238E27FC236}">
                <a16:creationId xmlns:a16="http://schemas.microsoft.com/office/drawing/2014/main" id="{D7E476D5-F7C3-4AB3-9509-7C0FB664C8FE}"/>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3579148" y="2550779"/>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ig vector set. Stylish cotton and woolen socks with different textures.  Flat cartoon vector illustration. Transparent background">
            <a:extLst>
              <a:ext uri="{FF2B5EF4-FFF2-40B4-BE49-F238E27FC236}">
                <a16:creationId xmlns:a16="http://schemas.microsoft.com/office/drawing/2014/main" id="{A1001C99-60B9-40E8-8105-AB1497C8E4DB}"/>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4515252" y="2766803"/>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Big vector set. Stylish cotton and woolen socks with different textures.  Flat cartoon vector illustration. Transparent background">
            <a:extLst>
              <a:ext uri="{FF2B5EF4-FFF2-40B4-BE49-F238E27FC236}">
                <a16:creationId xmlns:a16="http://schemas.microsoft.com/office/drawing/2014/main" id="{57736FF4-D10D-40EF-8930-58CE4050DE4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5523364" y="2550778"/>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ig vector set. Stylish cotton and woolen socks with different textures.  Flat cartoon vector illustration. Transparent background">
            <a:extLst>
              <a:ext uri="{FF2B5EF4-FFF2-40B4-BE49-F238E27FC236}">
                <a16:creationId xmlns:a16="http://schemas.microsoft.com/office/drawing/2014/main" id="{CE2167ED-B8AF-45C9-8FC9-423976D43AE5}"/>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6313738" y="2334755"/>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Big vector set. Stylish cotton and woolen socks with different textures.  Flat cartoon vector illustration. Transparent background">
            <a:extLst>
              <a:ext uri="{FF2B5EF4-FFF2-40B4-BE49-F238E27FC236}">
                <a16:creationId xmlns:a16="http://schemas.microsoft.com/office/drawing/2014/main" id="{26C1BD08-EEF0-4EC8-9AFC-CAB04FDD67C9}"/>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7104112" y="2118731"/>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Big vector set. Stylish cotton and woolen socks with different textures.  Flat cartoon vector illustration. Transparent background">
            <a:extLst>
              <a:ext uri="{FF2B5EF4-FFF2-40B4-BE49-F238E27FC236}">
                <a16:creationId xmlns:a16="http://schemas.microsoft.com/office/drawing/2014/main" id="{CBFB8442-B88D-4E8A-AB70-C124EF6C8C1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7971636" y="2262747"/>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Big vector set. Stylish cotton and woolen socks with different textures.  Flat cartoon vector illustration. Transparent background">
            <a:extLst>
              <a:ext uri="{FF2B5EF4-FFF2-40B4-BE49-F238E27FC236}">
                <a16:creationId xmlns:a16="http://schemas.microsoft.com/office/drawing/2014/main" id="{EDB05328-CDD8-4AA4-9CD1-4987C4500213}"/>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9048328" y="2348881"/>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Big vector set. Stylish cotton and woolen socks with different textures.  Flat cartoon vector illustration. Transparent background">
            <a:extLst>
              <a:ext uri="{FF2B5EF4-FFF2-40B4-BE49-F238E27FC236}">
                <a16:creationId xmlns:a16="http://schemas.microsoft.com/office/drawing/2014/main" id="{6E7DBE66-0A5E-4E40-93AA-96A702677A73}"/>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2543569" y="2492896"/>
            <a:ext cx="684934" cy="110895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508CAFF-C5A2-460C-BD7F-BDDF5F163A37}"/>
              </a:ext>
            </a:extLst>
          </p:cNvPr>
          <p:cNvSpPr txBox="1"/>
          <p:nvPr/>
        </p:nvSpPr>
        <p:spPr>
          <a:xfrm>
            <a:off x="2886036" y="215901"/>
            <a:ext cx="7575665"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גַרְבַּיִם מְצֻיָרוֹת כָּאן?</a:t>
            </a:r>
          </a:p>
          <a:p>
            <a:r>
              <a:rPr lang="he-IL" sz="2800" dirty="0">
                <a:latin typeface="Calibri" panose="020F0502020204030204" pitchFamily="34" charset="0"/>
                <a:cs typeface="Calibri" panose="020F0502020204030204" pitchFamily="34" charset="0"/>
              </a:rPr>
              <a:t>הַאִם אֶפְשָר לְסַדֵר אוֹתָן בְּזוּגוֹת?</a:t>
            </a:r>
          </a:p>
        </p:txBody>
      </p:sp>
      <p:sp>
        <p:nvSpPr>
          <p:cNvPr id="11" name="להצגת תרגיל">
            <a:extLst>
              <a:ext uri="{FF2B5EF4-FFF2-40B4-BE49-F238E27FC236}">
                <a16:creationId xmlns:a16="http://schemas.microsoft.com/office/drawing/2014/main" id="{085C11A1-D3F9-4D10-88A6-E77DD274A726}"/>
              </a:ext>
            </a:extLst>
          </p:cNvPr>
          <p:cNvSpPr/>
          <p:nvPr/>
        </p:nvSpPr>
        <p:spPr>
          <a:xfrm>
            <a:off x="4996858" y="524899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לִתְשוּבָה וּלְסִדוּר בְּזוּגוֹת.</a:t>
            </a:r>
          </a:p>
        </p:txBody>
      </p:sp>
      <p:sp>
        <p:nvSpPr>
          <p:cNvPr id="12" name="TextBox 9">
            <a:extLst>
              <a:ext uri="{FF2B5EF4-FFF2-40B4-BE49-F238E27FC236}">
                <a16:creationId xmlns:a16="http://schemas.microsoft.com/office/drawing/2014/main" id="{A920B118-4370-411D-AAA1-0D0784AFDFE8}"/>
              </a:ext>
            </a:extLst>
          </p:cNvPr>
          <p:cNvSpPr txBox="1"/>
          <p:nvPr/>
        </p:nvSpPr>
        <p:spPr>
          <a:xfrm>
            <a:off x="2896997" y="3663687"/>
            <a:ext cx="7575665"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בַּצִיוּר 8 גַרְבַּיִם.</a:t>
            </a:r>
          </a:p>
          <a:p>
            <a:r>
              <a:rPr lang="he-IL" sz="2800" dirty="0">
                <a:latin typeface="Calibri" panose="020F0502020204030204" pitchFamily="34" charset="0"/>
                <a:cs typeface="Calibri" panose="020F0502020204030204" pitchFamily="34" charset="0"/>
              </a:rPr>
              <a:t>אֶפְשָר לְסַדֵר אוֹתָן בְּ־4 זוּגוֹת.</a:t>
            </a:r>
          </a:p>
          <a:p>
            <a:endParaRPr lang="he-IL"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2+2+2+2=8</a:t>
            </a:r>
            <a:endParaRPr lang="he-IL" sz="2800" dirty="0">
              <a:latin typeface="Calibri" panose="020F0502020204030204" pitchFamily="34" charset="0"/>
              <a:cs typeface="Calibri" panose="020F0502020204030204" pitchFamily="34" charset="0"/>
            </a:endParaRPr>
          </a:p>
        </p:txBody>
      </p:sp>
      <p:sp>
        <p:nvSpPr>
          <p:cNvPr id="13" name="TextBox 9">
            <a:extLst>
              <a:ext uri="{FF2B5EF4-FFF2-40B4-BE49-F238E27FC236}">
                <a16:creationId xmlns:a16="http://schemas.microsoft.com/office/drawing/2014/main" id="{2DCC0951-B916-447A-86D1-F629DEA5AE52}"/>
              </a:ext>
            </a:extLst>
          </p:cNvPr>
          <p:cNvSpPr txBox="1"/>
          <p:nvPr/>
        </p:nvSpPr>
        <p:spPr>
          <a:xfrm>
            <a:off x="4871865" y="5685000"/>
            <a:ext cx="2574715" cy="523220"/>
          </a:xfrm>
          <a:prstGeom prst="rect">
            <a:avLst/>
          </a:prstGeom>
          <a:noFill/>
        </p:spPr>
        <p:txBody>
          <a:bodyPr wrap="square" rtlCol="1">
            <a:spAutoFit/>
          </a:bodyPr>
          <a:lstStyle/>
          <a:p>
            <a:r>
              <a:rPr lang="he-IL" sz="2800" dirty="0">
                <a:solidFill>
                  <a:srgbClr val="FF0000"/>
                </a:solidFill>
                <a:latin typeface="Calibri" panose="020F0502020204030204" pitchFamily="34" charset="0"/>
                <a:cs typeface="Calibri" panose="020F0502020204030204" pitchFamily="34" charset="0"/>
              </a:rPr>
              <a:t>8 הוּא מִסְפָּר זוּגִי!</a:t>
            </a:r>
          </a:p>
        </p:txBody>
      </p:sp>
    </p:spTree>
    <p:extLst>
      <p:ext uri="{BB962C8B-B14F-4D97-AF65-F5344CB8AC3E}">
        <p14:creationId xmlns:p14="http://schemas.microsoft.com/office/powerpoint/2010/main" val="2170542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42" presetClass="path" presetSubtype="0" accel="50000" decel="50000" fill="hold" nodeType="withEffect">
                                  <p:stCondLst>
                                    <p:cond delay="0"/>
                                  </p:stCondLst>
                                  <p:childTnLst>
                                    <p:animMotion origin="layout" path="M 1.25E-6 -2.96296E-6 L -0.13828 -0.01782 " pathEditMode="relative" rAng="0" ptsTypes="AA">
                                      <p:cBhvr>
                                        <p:cTn id="8" dur="2000" fill="hold"/>
                                        <p:tgtEl>
                                          <p:spTgt spid="9"/>
                                        </p:tgtEl>
                                        <p:attrNameLst>
                                          <p:attrName>ppt_x</p:attrName>
                                          <p:attrName>ppt_y</p:attrName>
                                        </p:attrNameLst>
                                      </p:cBhvr>
                                      <p:rCtr x="-6914" y="-903"/>
                                    </p:animMotion>
                                  </p:childTnLst>
                                </p:cTn>
                              </p:par>
                              <p:par>
                                <p:cTn id="9" presetID="42" presetClass="path" presetSubtype="0" accel="50000" decel="50000" fill="hold" nodeType="withEffect">
                                  <p:stCondLst>
                                    <p:cond delay="0"/>
                                  </p:stCondLst>
                                  <p:childTnLst>
                                    <p:animMotion origin="layout" path="M -4.58333E-6 2.22222E-6 L -0.18776 -0.02639 " pathEditMode="relative" rAng="0" ptsTypes="AA">
                                      <p:cBhvr>
                                        <p:cTn id="10" dur="2000" fill="hold"/>
                                        <p:tgtEl>
                                          <p:spTgt spid="2"/>
                                        </p:tgtEl>
                                        <p:attrNameLst>
                                          <p:attrName>ppt_x</p:attrName>
                                          <p:attrName>ppt_y</p:attrName>
                                        </p:attrNameLst>
                                      </p:cBhvr>
                                      <p:rCtr x="-9388" y="-1319"/>
                                    </p:animMotion>
                                  </p:childTnLst>
                                </p:cTn>
                              </p:par>
                              <p:par>
                                <p:cTn id="11" presetID="42" presetClass="path" presetSubtype="0" accel="50000" decel="50000" fill="hold" nodeType="withEffect">
                                  <p:stCondLst>
                                    <p:cond delay="0"/>
                                  </p:stCondLst>
                                  <p:childTnLst>
                                    <p:animMotion origin="layout" path="M 2.08333E-7 2.22222E-6 L -0.05612 0.00532 " pathEditMode="relative" rAng="0" ptsTypes="AA">
                                      <p:cBhvr>
                                        <p:cTn id="12" dur="2000" fill="hold"/>
                                        <p:tgtEl>
                                          <p:spTgt spid="4"/>
                                        </p:tgtEl>
                                        <p:attrNameLst>
                                          <p:attrName>ppt_x</p:attrName>
                                          <p:attrName>ppt_y</p:attrName>
                                        </p:attrNameLst>
                                      </p:cBhvr>
                                      <p:rCtr x="-2812" y="255"/>
                                    </p:animMotion>
                                  </p:childTnLst>
                                </p:cTn>
                              </p:par>
                              <p:par>
                                <p:cTn id="13" presetID="42" presetClass="path" presetSubtype="0" accel="50000" decel="50000" fill="hold" nodeType="withEffect">
                                  <p:stCondLst>
                                    <p:cond delay="0"/>
                                  </p:stCondLst>
                                  <p:childTnLst>
                                    <p:animMotion origin="layout" path="M 2.91667E-6 -4.81481E-6 L -0.03659 0.01366 " pathEditMode="relative" rAng="0" ptsTypes="AA">
                                      <p:cBhvr>
                                        <p:cTn id="14" dur="2000" fill="hold"/>
                                        <p:tgtEl>
                                          <p:spTgt spid="6"/>
                                        </p:tgtEl>
                                        <p:attrNameLst>
                                          <p:attrName>ppt_x</p:attrName>
                                          <p:attrName>ppt_y</p:attrName>
                                        </p:attrNameLst>
                                      </p:cBhvr>
                                      <p:rCtr x="-1836" y="671"/>
                                    </p:animMotion>
                                  </p:childTnLst>
                                </p:cTn>
                              </p:par>
                              <p:par>
                                <p:cTn id="15" presetID="42" presetClass="path" presetSubtype="0" accel="50000" decel="50000" fill="hold" nodeType="withEffect">
                                  <p:stCondLst>
                                    <p:cond delay="0"/>
                                  </p:stCondLst>
                                  <p:childTnLst>
                                    <p:animMotion origin="layout" path="M -2.29167E-6 3.7037E-7 L -0.05612 -0.02847 " pathEditMode="relative" rAng="0" ptsTypes="AA">
                                      <p:cBhvr>
                                        <p:cTn id="16" dur="2000" fill="hold"/>
                                        <p:tgtEl>
                                          <p:spTgt spid="8"/>
                                        </p:tgtEl>
                                        <p:attrNameLst>
                                          <p:attrName>ppt_x</p:attrName>
                                          <p:attrName>ppt_y</p:attrName>
                                        </p:attrNameLst>
                                      </p:cBhvr>
                                      <p:rCtr x="-2812" y="-1435"/>
                                    </p:animMotion>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11" grpId="0" animBg="1"/>
      <p:bldP spid="12"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Big vector set. Stylish cotton and woolen socks with different textures.  Flat cartoon vector illustration. Transparent background">
            <a:extLst>
              <a:ext uri="{FF2B5EF4-FFF2-40B4-BE49-F238E27FC236}">
                <a16:creationId xmlns:a16="http://schemas.microsoft.com/office/drawing/2014/main" id="{D7E476D5-F7C3-4AB3-9509-7C0FB664C8FE}"/>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3579148" y="2550779"/>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ig vector set. Stylish cotton and woolen socks with different textures.  Flat cartoon vector illustration. Transparent background">
            <a:extLst>
              <a:ext uri="{FF2B5EF4-FFF2-40B4-BE49-F238E27FC236}">
                <a16:creationId xmlns:a16="http://schemas.microsoft.com/office/drawing/2014/main" id="{A1001C99-60B9-40E8-8105-AB1497C8E4DB}"/>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4515252" y="2766803"/>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Big vector set. Stylish cotton and woolen socks with different textures.  Flat cartoon vector illustration. Transparent background">
            <a:extLst>
              <a:ext uri="{FF2B5EF4-FFF2-40B4-BE49-F238E27FC236}">
                <a16:creationId xmlns:a16="http://schemas.microsoft.com/office/drawing/2014/main" id="{57736FF4-D10D-40EF-8930-58CE4050DE4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5523364" y="2550778"/>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Big vector set. Stylish cotton and woolen socks with different textures.  Flat cartoon vector illustration. Transparent background">
            <a:extLst>
              <a:ext uri="{FF2B5EF4-FFF2-40B4-BE49-F238E27FC236}">
                <a16:creationId xmlns:a16="http://schemas.microsoft.com/office/drawing/2014/main" id="{CBFB8442-B88D-4E8A-AB70-C124EF6C8C10}"/>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6321919" y="2528455"/>
            <a:ext cx="684934" cy="11089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Big vector set. Stylish cotton and woolen socks with different textures.  Flat cartoon vector illustration. Transparent background">
            <a:extLst>
              <a:ext uri="{FF2B5EF4-FFF2-40B4-BE49-F238E27FC236}">
                <a16:creationId xmlns:a16="http://schemas.microsoft.com/office/drawing/2014/main" id="{6E7DBE66-0A5E-4E40-93AA-96A702677A73}"/>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6" t="43470" r="86539" b="9010"/>
          <a:stretch/>
        </p:blipFill>
        <p:spPr bwMode="auto">
          <a:xfrm>
            <a:off x="2708585" y="2673208"/>
            <a:ext cx="684934" cy="110895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508CAFF-C5A2-460C-BD7F-BDDF5F163A37}"/>
              </a:ext>
            </a:extLst>
          </p:cNvPr>
          <p:cNvSpPr txBox="1"/>
          <p:nvPr/>
        </p:nvSpPr>
        <p:spPr>
          <a:xfrm>
            <a:off x="2886036" y="215901"/>
            <a:ext cx="7575665"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גַרְבַּיִם מְצֻיָרוֹת כָּאן?</a:t>
            </a:r>
          </a:p>
          <a:p>
            <a:r>
              <a:rPr lang="he-IL" sz="2800" dirty="0">
                <a:latin typeface="Calibri" panose="020F0502020204030204" pitchFamily="34" charset="0"/>
                <a:cs typeface="Calibri" panose="020F0502020204030204" pitchFamily="34" charset="0"/>
              </a:rPr>
              <a:t>הַאִם אֶפְשָר לְסַדֵר אוֹתָן בְּזוּגוֹת?</a:t>
            </a:r>
          </a:p>
        </p:txBody>
      </p:sp>
      <p:sp>
        <p:nvSpPr>
          <p:cNvPr id="11" name="להצגת תרגיל">
            <a:extLst>
              <a:ext uri="{FF2B5EF4-FFF2-40B4-BE49-F238E27FC236}">
                <a16:creationId xmlns:a16="http://schemas.microsoft.com/office/drawing/2014/main" id="{085C11A1-D3F9-4D10-88A6-E77DD274A726}"/>
              </a:ext>
            </a:extLst>
          </p:cNvPr>
          <p:cNvSpPr/>
          <p:nvPr/>
        </p:nvSpPr>
        <p:spPr>
          <a:xfrm>
            <a:off x="4482587" y="550215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לִתְשוּבָה וּלְסִדוּר בְּזוּגוֹת.</a:t>
            </a:r>
          </a:p>
        </p:txBody>
      </p:sp>
      <p:sp>
        <p:nvSpPr>
          <p:cNvPr id="12" name="TextBox 9">
            <a:extLst>
              <a:ext uri="{FF2B5EF4-FFF2-40B4-BE49-F238E27FC236}">
                <a16:creationId xmlns:a16="http://schemas.microsoft.com/office/drawing/2014/main" id="{A920B118-4370-411D-AAA1-0D0784AFDFE8}"/>
              </a:ext>
            </a:extLst>
          </p:cNvPr>
          <p:cNvSpPr txBox="1"/>
          <p:nvPr/>
        </p:nvSpPr>
        <p:spPr>
          <a:xfrm>
            <a:off x="2639617" y="3934519"/>
            <a:ext cx="7575665"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בַּצִיוּר 5 גַרְבַּיִם.</a:t>
            </a:r>
          </a:p>
          <a:p>
            <a:r>
              <a:rPr lang="he-IL" sz="2800" dirty="0">
                <a:latin typeface="Calibri" panose="020F0502020204030204" pitchFamily="34" charset="0"/>
                <a:cs typeface="Calibri" panose="020F0502020204030204" pitchFamily="34" charset="0"/>
              </a:rPr>
              <a:t>אִי אֶפְשָר לְסַדֵר אוֹתָן בְּזוּגוֹת כִּי נִשְאֶרֶת גֶרֶב אַחַת בּוֹדֶדֶת.</a:t>
            </a:r>
          </a:p>
          <a:p>
            <a:r>
              <a:rPr lang="en-US" sz="2800" dirty="0">
                <a:latin typeface="Calibri" panose="020F0502020204030204" pitchFamily="34" charset="0"/>
                <a:cs typeface="Calibri" panose="020F0502020204030204" pitchFamily="34" charset="0"/>
              </a:rPr>
              <a:t>2+2+1=5</a:t>
            </a:r>
            <a:endParaRPr lang="he-IL" sz="2800" dirty="0">
              <a:latin typeface="Calibri" panose="020F0502020204030204" pitchFamily="34" charset="0"/>
              <a:cs typeface="Calibri" panose="020F0502020204030204" pitchFamily="34" charset="0"/>
            </a:endParaRPr>
          </a:p>
        </p:txBody>
      </p:sp>
      <p:sp>
        <p:nvSpPr>
          <p:cNvPr id="13" name="TextBox 9">
            <a:extLst>
              <a:ext uri="{FF2B5EF4-FFF2-40B4-BE49-F238E27FC236}">
                <a16:creationId xmlns:a16="http://schemas.microsoft.com/office/drawing/2014/main" id="{FEA45CC1-314B-4651-BA96-6B85E3DB99C2}"/>
              </a:ext>
            </a:extLst>
          </p:cNvPr>
          <p:cNvSpPr txBox="1"/>
          <p:nvPr/>
        </p:nvSpPr>
        <p:spPr>
          <a:xfrm>
            <a:off x="4295801" y="5685000"/>
            <a:ext cx="3150779" cy="523220"/>
          </a:xfrm>
          <a:prstGeom prst="rect">
            <a:avLst/>
          </a:prstGeom>
          <a:noFill/>
        </p:spPr>
        <p:txBody>
          <a:bodyPr wrap="square" rtlCol="1">
            <a:spAutoFit/>
          </a:bodyPr>
          <a:lstStyle/>
          <a:p>
            <a:r>
              <a:rPr lang="he-IL" sz="2800" dirty="0">
                <a:solidFill>
                  <a:srgbClr val="FF0000"/>
                </a:solidFill>
                <a:latin typeface="Calibri" panose="020F0502020204030204" pitchFamily="34" charset="0"/>
                <a:cs typeface="Calibri" panose="020F0502020204030204" pitchFamily="34" charset="0"/>
              </a:rPr>
              <a:t>5 הוּא מִסְפָּר אִי־זוּגִי!</a:t>
            </a:r>
          </a:p>
        </p:txBody>
      </p:sp>
    </p:spTree>
    <p:extLst>
      <p:ext uri="{BB962C8B-B14F-4D97-AF65-F5344CB8AC3E}">
        <p14:creationId xmlns:p14="http://schemas.microsoft.com/office/powerpoint/2010/main" val="5677064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42" presetClass="path" presetSubtype="0" accel="50000" decel="50000" fill="hold" nodeType="withEffect">
                                  <p:stCondLst>
                                    <p:cond delay="0"/>
                                  </p:stCondLst>
                                  <p:childTnLst>
                                    <p:animMotion origin="layout" path="M -4.58333E-6 2.22222E-6 L 0.0487 0.0368 " pathEditMode="relative" rAng="0" ptsTypes="AA">
                                      <p:cBhvr>
                                        <p:cTn id="8" dur="2000" fill="hold"/>
                                        <p:tgtEl>
                                          <p:spTgt spid="2"/>
                                        </p:tgtEl>
                                        <p:attrNameLst>
                                          <p:attrName>ppt_x</p:attrName>
                                          <p:attrName>ppt_y</p:attrName>
                                        </p:attrNameLst>
                                      </p:cBhvr>
                                      <p:rCtr x="2435" y="1829"/>
                                    </p:animMotion>
                                  </p:childTnLst>
                                </p:cTn>
                              </p:par>
                              <p:par>
                                <p:cTn id="9" presetID="42" presetClass="path" presetSubtype="0" accel="50000" decel="50000" fill="hold" nodeType="withEffect">
                                  <p:stCondLst>
                                    <p:cond delay="0"/>
                                  </p:stCondLst>
                                  <p:childTnLst>
                                    <p:animMotion origin="layout" path="M -4.58333E-6 2.96296E-6 L -0.04075 -0.0125 " pathEditMode="relative" rAng="0" ptsTypes="AA">
                                      <p:cBhvr>
                                        <p:cTn id="10" dur="2000" fill="hold"/>
                                        <p:tgtEl>
                                          <p:spTgt spid="7"/>
                                        </p:tgtEl>
                                        <p:attrNameLst>
                                          <p:attrName>ppt_x</p:attrName>
                                          <p:attrName>ppt_y</p:attrName>
                                        </p:attrNameLst>
                                      </p:cBhvr>
                                      <p:rCtr x="-2044" y="-625"/>
                                    </p:animMotion>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2000"/>
                            </p:stCondLst>
                            <p:childTnLst>
                              <p:par>
                                <p:cTn id="15" presetID="1"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11" grpId="0" animBg="1"/>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טבלה 20"/>
          <p:cNvGraphicFramePr>
            <a:graphicFrameLocks noGrp="1"/>
          </p:cNvGraphicFramePr>
          <p:nvPr>
            <p:extLst>
              <p:ext uri="{D42A27DB-BD31-4B8C-83A1-F6EECF244321}">
                <p14:modId xmlns:p14="http://schemas.microsoft.com/office/powerpoint/2010/main" val="4059182909"/>
              </p:ext>
            </p:extLst>
          </p:nvPr>
        </p:nvGraphicFramePr>
        <p:xfrm>
          <a:off x="2230908" y="3537057"/>
          <a:ext cx="7761763" cy="2905293"/>
        </p:xfrm>
        <a:graphic>
          <a:graphicData uri="http://schemas.openxmlformats.org/drawingml/2006/table">
            <a:tbl>
              <a:tblPr rtl="1" firstRow="1" bandRow="1">
                <a:tableStyleId>{5C22544A-7EE6-4342-B048-85BDC9FD1C3A}</a:tableStyleId>
              </a:tblPr>
              <a:tblGrid>
                <a:gridCol w="3892611">
                  <a:extLst>
                    <a:ext uri="{9D8B030D-6E8A-4147-A177-3AD203B41FA5}">
                      <a16:colId xmlns:a16="http://schemas.microsoft.com/office/drawing/2014/main" val="20000"/>
                    </a:ext>
                  </a:extLst>
                </a:gridCol>
                <a:gridCol w="3869152">
                  <a:extLst>
                    <a:ext uri="{9D8B030D-6E8A-4147-A177-3AD203B41FA5}">
                      <a16:colId xmlns:a16="http://schemas.microsoft.com/office/drawing/2014/main" val="20001"/>
                    </a:ext>
                  </a:extLst>
                </a:gridCol>
              </a:tblGrid>
              <a:tr h="2905293">
                <a:tc>
                  <a:txBody>
                    <a:bodyPr/>
                    <a:lstStyle/>
                    <a:p>
                      <a:pPr rtl="1"/>
                      <a:r>
                        <a:rPr lang="he-IL" dirty="0">
                          <a:solidFill>
                            <a:schemeClr val="tx1"/>
                          </a:solidFill>
                          <a:latin typeface="Calibri" panose="020F0502020204030204" pitchFamily="34" charset="0"/>
                          <a:cs typeface="Calibri" panose="020F0502020204030204" pitchFamily="34" charset="0"/>
                        </a:rPr>
                        <a:t>_____ </a:t>
                      </a:r>
                      <a:r>
                        <a:rPr lang="he-IL" sz="2800" b="0" dirty="0">
                          <a:solidFill>
                            <a:schemeClr val="tx1"/>
                          </a:solidFill>
                          <a:latin typeface="Calibri" panose="020F0502020204030204" pitchFamily="34" charset="0"/>
                          <a:cs typeface="Calibri" panose="020F0502020204030204" pitchFamily="34" charset="0"/>
                        </a:rPr>
                        <a:t>גַרְבַּיִם</a:t>
                      </a:r>
                    </a:p>
                    <a:p>
                      <a:pPr rtl="1"/>
                      <a:r>
                        <a:rPr lang="he-IL" sz="2800" b="0" dirty="0">
                          <a:solidFill>
                            <a:schemeClr val="tx1"/>
                          </a:solidFill>
                          <a:latin typeface="Calibri" panose="020F0502020204030204" pitchFamily="34" charset="0"/>
                          <a:cs typeface="Calibri" panose="020F0502020204030204" pitchFamily="34" charset="0"/>
                        </a:rPr>
                        <a:t>הַאִם נוֹתְרָה גֶרֶב בּוֹדֶדֶת?</a:t>
                      </a:r>
                    </a:p>
                    <a:p>
                      <a:pPr rtl="1"/>
                      <a:endParaRPr lang="he-IL" sz="2800" b="0" dirty="0">
                        <a:solidFill>
                          <a:schemeClr val="tx1"/>
                        </a:solidFill>
                        <a:latin typeface="Calibri" panose="020F0502020204030204" pitchFamily="34" charset="0"/>
                        <a:cs typeface="Calibri" panose="020F0502020204030204" pitchFamily="34" charset="0"/>
                      </a:endParaRPr>
                    </a:p>
                    <a:p>
                      <a:pPr rtl="1"/>
                      <a:endParaRPr lang="he-IL" dirty="0">
                        <a:solidFill>
                          <a:schemeClr val="tx1"/>
                        </a:solidFill>
                        <a:latin typeface="Calibri" panose="020F0502020204030204" pitchFamily="34" charset="0"/>
                        <a:cs typeface="Calibri" panose="020F0502020204030204" pitchFamily="34" charset="0"/>
                      </a:endParaRPr>
                    </a:p>
                    <a:p>
                      <a:pPr rtl="1"/>
                      <a:r>
                        <a:rPr lang="en-US" dirty="0">
                          <a:solidFill>
                            <a:schemeClr val="tx1"/>
                          </a:solidFill>
                          <a:latin typeface="Calibri" panose="020F0502020204030204" pitchFamily="34" charset="0"/>
                          <a:cs typeface="Calibri" panose="020F0502020204030204" pitchFamily="34" charset="0"/>
                        </a:rPr>
                        <a:t>  </a:t>
                      </a:r>
                      <a:endParaRPr lang="he-IL" dirty="0">
                        <a:solidFill>
                          <a:schemeClr val="tx1"/>
                        </a:solidFill>
                        <a:latin typeface="Calibri" panose="020F0502020204030204" pitchFamily="34" charset="0"/>
                        <a:cs typeface="Calibri" panose="020F0502020204030204" pitchFamily="34" charset="0"/>
                      </a:endParaRPr>
                    </a:p>
                    <a:p>
                      <a:pPr rtl="1"/>
                      <a:endParaRPr lang="en-US" dirty="0">
                        <a:solidFill>
                          <a:schemeClr val="tx1"/>
                        </a:solidFill>
                        <a:latin typeface="Calibri" panose="020F0502020204030204" pitchFamily="34" charset="0"/>
                        <a:cs typeface="Calibri" panose="020F0502020204030204" pitchFamily="34" charset="0"/>
                      </a:endParaRPr>
                    </a:p>
                    <a:p>
                      <a:pPr rtl="1"/>
                      <a:endParaRPr lang="en-US" dirty="0">
                        <a:solidFill>
                          <a:schemeClr val="tx1"/>
                        </a:solidFill>
                        <a:latin typeface="Calibri" panose="020F0502020204030204" pitchFamily="34" charset="0"/>
                        <a:cs typeface="Calibri" panose="020F0502020204030204" pitchFamily="34" charset="0"/>
                      </a:endParaRPr>
                    </a:p>
                    <a:p>
                      <a:pPr rtl="1"/>
                      <a:r>
                        <a:rPr lang="he-IL" sz="2400" b="0" dirty="0">
                          <a:solidFill>
                            <a:schemeClr val="tx1"/>
                          </a:solidFill>
                          <a:latin typeface="Calibri" panose="020F0502020204030204" pitchFamily="34" charset="0"/>
                          <a:cs typeface="Calibri" panose="020F0502020204030204" pitchFamily="34" charset="0"/>
                        </a:rPr>
                        <a:t>_____ הוּא מִסְפָּר  זוּגִי  /  אִי־זוּגִי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45" name="TextBox 44"/>
          <p:cNvSpPr txBox="1"/>
          <p:nvPr/>
        </p:nvSpPr>
        <p:spPr>
          <a:xfrm>
            <a:off x="7467248" y="5304001"/>
            <a:ext cx="440204" cy="338554"/>
          </a:xfrm>
          <a:prstGeom prst="rect">
            <a:avLst/>
          </a:prstGeom>
          <a:noFill/>
        </p:spPr>
        <p:txBody>
          <a:bodyPr wrap="square" rtlCol="1">
            <a:spAutoFit/>
          </a:bodyPr>
          <a:lstStyle/>
          <a:p>
            <a:r>
              <a:rPr lang="he-IL" sz="1600" dirty="0">
                <a:latin typeface="Calibri" panose="020F0502020204030204" pitchFamily="34" charset="0"/>
                <a:cs typeface="Calibri" panose="020F0502020204030204" pitchFamily="34" charset="0"/>
              </a:rPr>
              <a:t>כֵּן</a:t>
            </a:r>
          </a:p>
        </p:txBody>
      </p:sp>
      <p:sp>
        <p:nvSpPr>
          <p:cNvPr id="46" name="TextBox 45"/>
          <p:cNvSpPr txBox="1"/>
          <p:nvPr/>
        </p:nvSpPr>
        <p:spPr>
          <a:xfrm>
            <a:off x="8540376" y="5304001"/>
            <a:ext cx="440204" cy="338554"/>
          </a:xfrm>
          <a:prstGeom prst="rect">
            <a:avLst/>
          </a:prstGeom>
          <a:noFill/>
        </p:spPr>
        <p:txBody>
          <a:bodyPr wrap="square" rtlCol="1">
            <a:spAutoFit/>
          </a:bodyPr>
          <a:lstStyle/>
          <a:p>
            <a:r>
              <a:rPr lang="he-IL" sz="1600" dirty="0">
                <a:latin typeface="Calibri" panose="020F0502020204030204" pitchFamily="34" charset="0"/>
                <a:cs typeface="Calibri" panose="020F0502020204030204" pitchFamily="34" charset="0"/>
              </a:rPr>
              <a:t>לֹא</a:t>
            </a:r>
          </a:p>
        </p:txBody>
      </p:sp>
      <p:sp>
        <p:nvSpPr>
          <p:cNvPr id="15" name="TextBox 14"/>
          <p:cNvSpPr txBox="1"/>
          <p:nvPr/>
        </p:nvSpPr>
        <p:spPr>
          <a:xfrm>
            <a:off x="1559497" y="589156"/>
            <a:ext cx="8976663" cy="2610843"/>
          </a:xfrm>
          <a:prstGeom prst="rect">
            <a:avLst/>
          </a:prstGeom>
          <a:noFill/>
        </p:spPr>
        <p:txBody>
          <a:bodyPr wrap="square" rtlCol="1">
            <a:spAutoFit/>
          </a:bodyPr>
          <a:lstStyle/>
          <a:p>
            <a:pPr marL="360363" indent="-273050">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 כַּמָה גַרְבַּיִם בַּצִיוּר שֶלִפְנֵיכֶם?</a:t>
            </a:r>
          </a:p>
          <a:p>
            <a:pPr marL="360363" indent="-273050">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 סַדְרוּ אוֹתָן בְּזוּגוֹת. </a:t>
            </a:r>
          </a:p>
          <a:p>
            <a:pPr marL="360363" indent="-273050">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 הַאִם נוֹתְרָה גֶרֶב בּוֹדֶדֶת? </a:t>
            </a:r>
          </a:p>
          <a:p>
            <a:pPr marL="360363" indent="-273050">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 הַאִם מִסְפַּר הַגַרְבַּיִם זוּגִי אוֹ אִי־זוּגִי? </a:t>
            </a:r>
          </a:p>
        </p:txBody>
      </p:sp>
      <p:pic>
        <p:nvPicPr>
          <p:cNvPr id="26" name="גרפיקה 25" descr="קווי מיתאר של פרצוף עצוב עם מילוי מלא">
            <a:extLst>
              <a:ext uri="{FF2B5EF4-FFF2-40B4-BE49-F238E27FC236}">
                <a16:creationId xmlns:a16="http://schemas.microsoft.com/office/drawing/2014/main" id="{9483514F-B7AC-4D92-8489-23E2EEBC46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37605" y="4692432"/>
            <a:ext cx="720000" cy="720000"/>
          </a:xfrm>
          <a:prstGeom prst="rect">
            <a:avLst/>
          </a:prstGeom>
        </p:spPr>
      </p:pic>
      <p:pic>
        <p:nvPicPr>
          <p:cNvPr id="27" name="גרפיקה 26" descr="קווי מיתאר של פרצוף מחייך עם מילוי מלא">
            <a:extLst>
              <a:ext uri="{FF2B5EF4-FFF2-40B4-BE49-F238E27FC236}">
                <a16:creationId xmlns:a16="http://schemas.microsoft.com/office/drawing/2014/main" id="{C599D352-638B-448C-97F1-194972F3077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00478" y="4717505"/>
            <a:ext cx="720000" cy="720000"/>
          </a:xfrm>
          <a:prstGeom prst="rect">
            <a:avLst/>
          </a:prstGeom>
        </p:spPr>
      </p:pic>
      <p:sp>
        <p:nvSpPr>
          <p:cNvPr id="29" name="תיבת טקסט 28">
            <a:extLst>
              <a:ext uri="{FF2B5EF4-FFF2-40B4-BE49-F238E27FC236}">
                <a16:creationId xmlns:a16="http://schemas.microsoft.com/office/drawing/2014/main" id="{155C1811-FDF3-48F8-B379-C769B87F80DE}"/>
              </a:ext>
            </a:extLst>
          </p:cNvPr>
          <p:cNvSpPr txBox="1"/>
          <p:nvPr/>
        </p:nvSpPr>
        <p:spPr>
          <a:xfrm>
            <a:off x="9352056" y="3539676"/>
            <a:ext cx="545153" cy="523220"/>
          </a:xfrm>
          <a:prstGeom prst="rect">
            <a:avLst/>
          </a:prstGeom>
          <a:noFill/>
        </p:spPr>
        <p:txBody>
          <a:bodyPr wrap="square">
            <a:spAutoFit/>
          </a:bodyPr>
          <a:lstStyle/>
          <a:p>
            <a:r>
              <a:rPr lang="he-IL" sz="2800" dirty="0">
                <a:solidFill>
                  <a:srgbClr val="3C8DA3"/>
                </a:solidFill>
                <a:latin typeface="Calibri" panose="020F0502020204030204" pitchFamily="34" charset="0"/>
                <a:cs typeface="Calibri" panose="020F0502020204030204" pitchFamily="34" charset="0"/>
              </a:rPr>
              <a:t>10</a:t>
            </a:r>
          </a:p>
        </p:txBody>
      </p:sp>
      <p:sp>
        <p:nvSpPr>
          <p:cNvPr id="30" name="תיבת טקסט 29">
            <a:extLst>
              <a:ext uri="{FF2B5EF4-FFF2-40B4-BE49-F238E27FC236}">
                <a16:creationId xmlns:a16="http://schemas.microsoft.com/office/drawing/2014/main" id="{AEA6BE5F-4656-4D08-98D5-1C0A3BA49367}"/>
              </a:ext>
            </a:extLst>
          </p:cNvPr>
          <p:cNvSpPr txBox="1"/>
          <p:nvPr/>
        </p:nvSpPr>
        <p:spPr>
          <a:xfrm>
            <a:off x="9140337" y="5880757"/>
            <a:ext cx="545153" cy="523220"/>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10</a:t>
            </a:r>
          </a:p>
        </p:txBody>
      </p:sp>
      <p:sp>
        <p:nvSpPr>
          <p:cNvPr id="17" name="אליפסה 1">
            <a:extLst>
              <a:ext uri="{FF2B5EF4-FFF2-40B4-BE49-F238E27FC236}">
                <a16:creationId xmlns:a16="http://schemas.microsoft.com/office/drawing/2014/main" id="{800A9821-F4A8-4B8D-8620-C346DD4ED8BF}"/>
              </a:ext>
            </a:extLst>
          </p:cNvPr>
          <p:cNvSpPr/>
          <p:nvPr/>
        </p:nvSpPr>
        <p:spPr>
          <a:xfrm>
            <a:off x="10128000" y="829063"/>
            <a:ext cx="360040" cy="360040"/>
          </a:xfrm>
          <a:prstGeom prst="ellipse">
            <a:avLst/>
          </a:prstGeom>
          <a:solidFill>
            <a:schemeClr val="accent5">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34" name="אליפסה 2">
            <a:extLst>
              <a:ext uri="{FF2B5EF4-FFF2-40B4-BE49-F238E27FC236}">
                <a16:creationId xmlns:a16="http://schemas.microsoft.com/office/drawing/2014/main" id="{51BD0686-7295-46D4-9802-630C29CC739F}"/>
              </a:ext>
            </a:extLst>
          </p:cNvPr>
          <p:cNvSpPr/>
          <p:nvPr/>
        </p:nvSpPr>
        <p:spPr>
          <a:xfrm>
            <a:off x="10128000" y="1454400"/>
            <a:ext cx="360040" cy="360040"/>
          </a:xfrm>
          <a:prstGeom prst="ellipse">
            <a:avLst/>
          </a:prstGeom>
          <a:solidFill>
            <a:schemeClr val="accent5">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35" name="אליפסה 3">
            <a:extLst>
              <a:ext uri="{FF2B5EF4-FFF2-40B4-BE49-F238E27FC236}">
                <a16:creationId xmlns:a16="http://schemas.microsoft.com/office/drawing/2014/main" id="{30182D25-EB11-45A3-819C-37C5480FF4F1}"/>
              </a:ext>
            </a:extLst>
          </p:cNvPr>
          <p:cNvSpPr/>
          <p:nvPr/>
        </p:nvSpPr>
        <p:spPr>
          <a:xfrm>
            <a:off x="10128000" y="2080800"/>
            <a:ext cx="360040" cy="360040"/>
          </a:xfrm>
          <a:prstGeom prst="ellipse">
            <a:avLst/>
          </a:prstGeom>
          <a:solidFill>
            <a:schemeClr val="accent5">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37" name="אליפסה 4">
            <a:extLst>
              <a:ext uri="{FF2B5EF4-FFF2-40B4-BE49-F238E27FC236}">
                <a16:creationId xmlns:a16="http://schemas.microsoft.com/office/drawing/2014/main" id="{F8570073-ED76-4CB6-90A1-EC15A0A01B5A}"/>
              </a:ext>
            </a:extLst>
          </p:cNvPr>
          <p:cNvSpPr/>
          <p:nvPr/>
        </p:nvSpPr>
        <p:spPr>
          <a:xfrm>
            <a:off x="10128000" y="2707200"/>
            <a:ext cx="360040" cy="360040"/>
          </a:xfrm>
          <a:prstGeom prst="ellipse">
            <a:avLst/>
          </a:prstGeom>
          <a:solidFill>
            <a:schemeClr val="accent5">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8" name="תיבת טקסט 17">
            <a:extLst>
              <a:ext uri="{FF2B5EF4-FFF2-40B4-BE49-F238E27FC236}">
                <a16:creationId xmlns:a16="http://schemas.microsoft.com/office/drawing/2014/main" id="{BCC4C86A-E665-447C-8411-49723609281A}"/>
              </a:ext>
            </a:extLst>
          </p:cNvPr>
          <p:cNvSpPr txBox="1"/>
          <p:nvPr/>
        </p:nvSpPr>
        <p:spPr>
          <a:xfrm>
            <a:off x="6139310" y="3205710"/>
            <a:ext cx="3902030" cy="369332"/>
          </a:xfrm>
          <a:prstGeom prst="rect">
            <a:avLst/>
          </a:prstGeom>
          <a:noFill/>
        </p:spPr>
        <p:txBody>
          <a:bodyPr wrap="none" rtlCol="1">
            <a:spAutoFit/>
          </a:bodyPr>
          <a:lstStyle/>
          <a:p>
            <a:r>
              <a:rPr lang="he-IL" dirty="0">
                <a:solidFill>
                  <a:srgbClr val="3C8DA3"/>
                </a:solidFill>
                <a:latin typeface="Calibri" panose="020F0502020204030204" pitchFamily="34" charset="0"/>
                <a:cs typeface="Calibri" panose="020F0502020204030204" pitchFamily="34" charset="0"/>
              </a:rPr>
              <a:t>לְהַצָגַת הַתְשוּבוֹת לַחֲצוּ עַל הָעִגוּלִים הַכְּחֻלִים.</a:t>
            </a:r>
          </a:p>
        </p:txBody>
      </p:sp>
      <p:pic>
        <p:nvPicPr>
          <p:cNvPr id="31" name="Picture 4" descr="Set of socks in a different pattern. Flat vector illustration isolated on white background">
            <a:extLst>
              <a:ext uri="{FF2B5EF4-FFF2-40B4-BE49-F238E27FC236}">
                <a16:creationId xmlns:a16="http://schemas.microsoft.com/office/drawing/2014/main" id="{5B4EE32E-2E1F-4231-86BD-D1CFFD283CF8}"/>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5076482" y="4551458"/>
            <a:ext cx="720551" cy="1001948"/>
          </a:xfrm>
          <a:prstGeom prst="rect">
            <a:avLst/>
          </a:prstGeom>
          <a:noFill/>
          <a:extLst>
            <a:ext uri="{909E8E84-426E-40DD-AFC4-6F175D3DCCD1}">
              <a14:hiddenFill xmlns:a14="http://schemas.microsoft.com/office/drawing/2010/main">
                <a:solidFill>
                  <a:srgbClr val="FFFFFF"/>
                </a:solidFill>
              </a14:hiddenFill>
            </a:ext>
          </a:extLst>
        </p:spPr>
      </p:pic>
      <p:sp>
        <p:nvSpPr>
          <p:cNvPr id="38" name="מלבן: פינות מעוגלות 37">
            <a:extLst>
              <a:ext uri="{FF2B5EF4-FFF2-40B4-BE49-F238E27FC236}">
                <a16:creationId xmlns:a16="http://schemas.microsoft.com/office/drawing/2014/main" id="{90416A71-50FE-49B3-88B4-F51E0E8E6D69}"/>
              </a:ext>
            </a:extLst>
          </p:cNvPr>
          <p:cNvSpPr/>
          <p:nvPr/>
        </p:nvSpPr>
        <p:spPr>
          <a:xfrm>
            <a:off x="8357621" y="4592189"/>
            <a:ext cx="1010455" cy="1056093"/>
          </a:xfrm>
          <a:prstGeom prst="roundRect">
            <a:avLst/>
          </a:prstGeom>
          <a:noFill/>
          <a:ln w="38100">
            <a:solidFill>
              <a:srgbClr val="AB8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4" name="מלבן: פינות מעוגלות 43">
            <a:extLst>
              <a:ext uri="{FF2B5EF4-FFF2-40B4-BE49-F238E27FC236}">
                <a16:creationId xmlns:a16="http://schemas.microsoft.com/office/drawing/2014/main" id="{30F9FF4D-17A6-45F1-BC11-D2257D3B8C45}"/>
              </a:ext>
            </a:extLst>
          </p:cNvPr>
          <p:cNvSpPr/>
          <p:nvPr/>
        </p:nvSpPr>
        <p:spPr>
          <a:xfrm>
            <a:off x="7362299" y="6005712"/>
            <a:ext cx="545153" cy="382689"/>
          </a:xfrm>
          <a:prstGeom prst="roundRect">
            <a:avLst/>
          </a:prstGeom>
          <a:noFill/>
          <a:ln w="38100">
            <a:solidFill>
              <a:srgbClr val="AB8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36" name="TextBox 9">
            <a:extLst>
              <a:ext uri="{FF2B5EF4-FFF2-40B4-BE49-F238E27FC236}">
                <a16:creationId xmlns:a16="http://schemas.microsoft.com/office/drawing/2014/main" id="{A68E36EF-C042-48DD-A9BF-7BC8C8F32456}"/>
              </a:ext>
            </a:extLst>
          </p:cNvPr>
          <p:cNvSpPr txBox="1"/>
          <p:nvPr/>
        </p:nvSpPr>
        <p:spPr>
          <a:xfrm>
            <a:off x="7446749" y="185890"/>
            <a:ext cx="308941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זוּגִי אוֹ אִי־זוּגִי?</a:t>
            </a:r>
          </a:p>
        </p:txBody>
      </p:sp>
      <p:pic>
        <p:nvPicPr>
          <p:cNvPr id="43" name="Picture 4" descr="Set of socks in a different pattern. Flat vector illustration isolated on white background">
            <a:extLst>
              <a:ext uri="{FF2B5EF4-FFF2-40B4-BE49-F238E27FC236}">
                <a16:creationId xmlns:a16="http://schemas.microsoft.com/office/drawing/2014/main" id="{DEB62FCA-5A4A-47CB-9BE9-894650C1A88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9717" t="6522" r="3576" b="56406"/>
          <a:stretch/>
        </p:blipFill>
        <p:spPr bwMode="auto">
          <a:xfrm>
            <a:off x="3573433" y="3957865"/>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Set of socks in a different pattern. Flat vector illustration isolated on white background">
            <a:extLst>
              <a:ext uri="{FF2B5EF4-FFF2-40B4-BE49-F238E27FC236}">
                <a16:creationId xmlns:a16="http://schemas.microsoft.com/office/drawing/2014/main" id="{D6948736-3F2E-49B7-8B57-03E458194A2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4506976" y="5402029"/>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descr="Set of socks in a different pattern. Flat vector illustration isolated on white background">
            <a:extLst>
              <a:ext uri="{FF2B5EF4-FFF2-40B4-BE49-F238E27FC236}">
                <a16:creationId xmlns:a16="http://schemas.microsoft.com/office/drawing/2014/main" id="{3F7E3662-501F-4007-9445-E7D24452F42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2229595" y="3830497"/>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descr="Set of socks in a different pattern. Flat vector illustration isolated on white background">
            <a:extLst>
              <a:ext uri="{FF2B5EF4-FFF2-40B4-BE49-F238E27FC236}">
                <a16:creationId xmlns:a16="http://schemas.microsoft.com/office/drawing/2014/main" id="{B12ED179-D3EA-4987-B7A6-51D25E52C2BF}"/>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2950146" y="4717505"/>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Set of socks in a different pattern. Flat vector illustration isolated on white background">
            <a:extLst>
              <a:ext uri="{FF2B5EF4-FFF2-40B4-BE49-F238E27FC236}">
                <a16:creationId xmlns:a16="http://schemas.microsoft.com/office/drawing/2014/main" id="{900EBC19-BC15-4505-B84C-B4818A8DF79B}"/>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3552921" y="5037663"/>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Set of socks in a different pattern. Flat vector illustration isolated on white background">
            <a:extLst>
              <a:ext uri="{FF2B5EF4-FFF2-40B4-BE49-F238E27FC236}">
                <a16:creationId xmlns:a16="http://schemas.microsoft.com/office/drawing/2014/main" id="{20C37665-DDD5-428E-8787-9B1508A797BF}"/>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2682212" y="3957865"/>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Set of socks in a different pattern. Flat vector illustration isolated on white background">
            <a:extLst>
              <a:ext uri="{FF2B5EF4-FFF2-40B4-BE49-F238E27FC236}">
                <a16:creationId xmlns:a16="http://schemas.microsoft.com/office/drawing/2014/main" id="{80B7FBEC-7B72-47F3-B47C-DD66F8A65A94}"/>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4413370" y="4555959"/>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descr="Set of socks in a different pattern. Flat vector illustration isolated on white background">
            <a:extLst>
              <a:ext uri="{FF2B5EF4-FFF2-40B4-BE49-F238E27FC236}">
                <a16:creationId xmlns:a16="http://schemas.microsoft.com/office/drawing/2014/main" id="{5B406D24-A3DB-41FA-892F-567B3BFAB535}"/>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2645537" y="5120235"/>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Set of socks in a different pattern. Flat vector illustration isolated on white background">
            <a:extLst>
              <a:ext uri="{FF2B5EF4-FFF2-40B4-BE49-F238E27FC236}">
                <a16:creationId xmlns:a16="http://schemas.microsoft.com/office/drawing/2014/main" id="{31279FD1-4830-43AA-A7C6-F4D5AA089783}"/>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3243814" y="5502043"/>
            <a:ext cx="720551" cy="1001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297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7" restart="whenNotActive" fill="hold" evtFilter="cancelBubble" nodeType="interactiveSeq">
                <p:stCondLst>
                  <p:cond evt="onClick" delay="0">
                    <p:tgtEl>
                      <p:spTgt spid="3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childTnLst>
                                </p:cTn>
                              </p:par>
                            </p:childTnLst>
                          </p:cTn>
                        </p:par>
                        <p:par>
                          <p:cTn id="12" fill="hold">
                            <p:stCondLst>
                              <p:cond delay="0"/>
                            </p:stCondLst>
                            <p:childTnLst>
                              <p:par>
                                <p:cTn id="13" presetID="22" presetClass="entr" presetSubtype="8" fill="hold" grpId="0" nodeType="afterEffect">
                                  <p:stCondLst>
                                    <p:cond delay="50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childTnLst>
                    </p:cTn>
                  </p:par>
                </p:childTnLst>
              </p:cTn>
              <p:nextCondLst>
                <p:cond evt="onClick" delay="0">
                  <p:tgtEl>
                    <p:spTgt spid="37"/>
                  </p:tgtEl>
                </p:cond>
              </p:nextCondLst>
            </p:seq>
            <p:seq concurrent="1" nextAc="seek">
              <p:cTn id="16" restart="whenNotActive" fill="hold" evtFilter="cancelBubble" nodeType="interactiveSeq">
                <p:stCondLst>
                  <p:cond evt="onClick" delay="0">
                    <p:tgtEl>
                      <p:spTgt spid="35"/>
                    </p:tgtEl>
                  </p:cond>
                </p:stCondLst>
                <p:endSync evt="end" delay="0">
                  <p:rtn val="all"/>
                </p:endSync>
                <p:childTnLst>
                  <p:par>
                    <p:cTn id="17" fill="hold">
                      <p:stCondLst>
                        <p:cond delay="0"/>
                      </p:stCondLst>
                      <p:childTnLst>
                        <p:par>
                          <p:cTn id="18" fill="hold">
                            <p:stCondLst>
                              <p:cond delay="0"/>
                            </p:stCondLst>
                            <p:childTnLst>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childTnLst>
                    </p:cTn>
                  </p:par>
                </p:childTnLst>
              </p:cTn>
              <p:nextCondLst>
                <p:cond evt="onClick" delay="0">
                  <p:tgtEl>
                    <p:spTgt spid="35"/>
                  </p:tgtEl>
                </p:cond>
              </p:nextCondLst>
            </p:seq>
            <p:seq concurrent="1" nextAc="seek">
              <p:cTn id="22" restart="whenNotActive" fill="hold" evtFilter="cancelBubble" nodeType="interactiveSeq">
                <p:stCondLst>
                  <p:cond evt="onClick" delay="0">
                    <p:tgtEl>
                      <p:spTgt spid="34"/>
                    </p:tgtEl>
                  </p:cond>
                </p:stCondLst>
                <p:endSync evt="end" delay="0">
                  <p:rtn val="all"/>
                </p:endSync>
                <p:childTnLst>
                  <p:par>
                    <p:cTn id="23" fill="hold">
                      <p:stCondLst>
                        <p:cond delay="0"/>
                      </p:stCondLst>
                      <p:childTnLst>
                        <p:par>
                          <p:cTn id="24" fill="hold">
                            <p:stCondLst>
                              <p:cond delay="0"/>
                            </p:stCondLst>
                            <p:childTnLst>
                              <p:par>
                                <p:cTn id="25" presetID="42" presetClass="path" presetSubtype="0" accel="50000" decel="50000" fill="hold" nodeType="withEffect">
                                  <p:stCondLst>
                                    <p:cond delay="0"/>
                                  </p:stCondLst>
                                  <p:childTnLst>
                                    <p:animMotion origin="layout" path="M -3.54167E-6 -4.07407E-6 L 0.03086 -0.13935 " pathEditMode="relative" rAng="0" ptsTypes="AA">
                                      <p:cBhvr>
                                        <p:cTn id="26" dur="2000" fill="hold"/>
                                        <p:tgtEl>
                                          <p:spTgt spid="31"/>
                                        </p:tgtEl>
                                        <p:attrNameLst>
                                          <p:attrName>ppt_x</p:attrName>
                                          <p:attrName>ppt_y</p:attrName>
                                        </p:attrNameLst>
                                      </p:cBhvr>
                                      <p:rCtr x="1536" y="-6968"/>
                                    </p:animMotion>
                                  </p:childTnLst>
                                </p:cTn>
                              </p:par>
                              <p:par>
                                <p:cTn id="27" presetID="42" presetClass="path" presetSubtype="0" accel="50000" decel="50000" fill="hold" nodeType="withEffect">
                                  <p:stCondLst>
                                    <p:cond delay="0"/>
                                  </p:stCondLst>
                                  <p:childTnLst>
                                    <p:animMotion origin="layout" path="M -1.94444E-6 1.48148E-6 L 0.06493 -0.14607 " pathEditMode="relative" rAng="0" ptsTypes="AA">
                                      <p:cBhvr>
                                        <p:cTn id="28" dur="2000" fill="hold"/>
                                        <p:tgtEl>
                                          <p:spTgt spid="61"/>
                                        </p:tgtEl>
                                        <p:attrNameLst>
                                          <p:attrName>ppt_x</p:attrName>
                                          <p:attrName>ppt_y</p:attrName>
                                        </p:attrNameLst>
                                      </p:cBhvr>
                                      <p:rCtr x="3247" y="-7315"/>
                                    </p:animMotion>
                                  </p:childTnLst>
                                </p:cTn>
                              </p:par>
                              <p:par>
                                <p:cTn id="29" presetID="64" presetClass="path" presetSubtype="0" accel="50000" decel="50000" fill="hold" nodeType="withEffect">
                                  <p:stCondLst>
                                    <p:cond delay="0"/>
                                  </p:stCondLst>
                                  <p:childTnLst>
                                    <p:animMotion origin="layout" path="M -4.72222E-6 2.59259E-6 L 0.11268 0.03634 " pathEditMode="relative" rAng="0" ptsTypes="AA">
                                      <p:cBhvr>
                                        <p:cTn id="30" dur="2000" fill="hold"/>
                                        <p:tgtEl>
                                          <p:spTgt spid="53"/>
                                        </p:tgtEl>
                                        <p:attrNameLst>
                                          <p:attrName>ppt_x</p:attrName>
                                          <p:attrName>ppt_y</p:attrName>
                                        </p:attrNameLst>
                                      </p:cBhvr>
                                      <p:rCtr x="5625" y="1806"/>
                                    </p:animMotion>
                                  </p:childTnLst>
                                </p:cTn>
                              </p:par>
                              <p:par>
                                <p:cTn id="31" presetID="42" presetClass="path" presetSubtype="0" accel="50000" decel="50000" fill="hold" nodeType="withEffect">
                                  <p:stCondLst>
                                    <p:cond delay="0"/>
                                  </p:stCondLst>
                                  <p:childTnLst>
                                    <p:animMotion origin="layout" path="M -1.66667E-6 1.11022E-16 L 0.03594 -0.05324 " pathEditMode="relative" rAng="0" ptsTypes="AA">
                                      <p:cBhvr>
                                        <p:cTn id="32" dur="2000" fill="hold"/>
                                        <p:tgtEl>
                                          <p:spTgt spid="43"/>
                                        </p:tgtEl>
                                        <p:attrNameLst>
                                          <p:attrName>ppt_x</p:attrName>
                                          <p:attrName>ppt_y</p:attrName>
                                        </p:attrNameLst>
                                      </p:cBhvr>
                                      <p:rCtr x="1788" y="-2662"/>
                                    </p:animMotion>
                                  </p:childTnLst>
                                </p:cTn>
                              </p:par>
                              <p:par>
                                <p:cTn id="33" presetID="42" presetClass="path" presetSubtype="0" accel="50000" decel="50000" fill="hold" nodeType="withEffect">
                                  <p:stCondLst>
                                    <p:cond delay="0"/>
                                  </p:stCondLst>
                                  <p:childTnLst>
                                    <p:animMotion origin="layout" path="M 8.33333E-7 1.11022E-16 L 0.09388 -0.01412 " pathEditMode="relative" rAng="0" ptsTypes="AA">
                                      <p:cBhvr>
                                        <p:cTn id="34" dur="2000" fill="hold"/>
                                        <p:tgtEl>
                                          <p:spTgt spid="54"/>
                                        </p:tgtEl>
                                        <p:attrNameLst>
                                          <p:attrName>ppt_x</p:attrName>
                                          <p:attrName>ppt_y</p:attrName>
                                        </p:attrNameLst>
                                      </p:cBhvr>
                                      <p:rCtr x="4688" y="-718"/>
                                    </p:animMotion>
                                  </p:childTnLst>
                                </p:cTn>
                              </p:par>
                              <p:par>
                                <p:cTn id="35" presetID="42" presetClass="path" presetSubtype="0" accel="50000" decel="50000" fill="hold" nodeType="withEffect">
                                  <p:stCondLst>
                                    <p:cond delay="0"/>
                                  </p:stCondLst>
                                  <p:childTnLst>
                                    <p:animMotion origin="layout" path="M -4.375E-6 3.7037E-7 L -0.05494 0.07315 " pathEditMode="relative" rAng="0" ptsTypes="AA">
                                      <p:cBhvr>
                                        <p:cTn id="36" dur="2000" fill="hold"/>
                                        <p:tgtEl>
                                          <p:spTgt spid="52"/>
                                        </p:tgtEl>
                                        <p:attrNameLst>
                                          <p:attrName>ppt_x</p:attrName>
                                          <p:attrName>ppt_y</p:attrName>
                                        </p:attrNameLst>
                                      </p:cBhvr>
                                      <p:rCtr x="-2747" y="3657"/>
                                    </p:animMotion>
                                  </p:childTnLst>
                                </p:cTn>
                              </p:par>
                              <p:par>
                                <p:cTn id="37" presetID="42" presetClass="path" presetSubtype="0" accel="50000" decel="50000" fill="hold" nodeType="withEffect">
                                  <p:stCondLst>
                                    <p:cond delay="0"/>
                                  </p:stCondLst>
                                  <p:childTnLst>
                                    <p:animMotion origin="layout" path="M -3.05556E-6 -1.48148E-6 L 0.04497 -0.01597 " pathEditMode="relative" rAng="0" ptsTypes="AA">
                                      <p:cBhvr>
                                        <p:cTn id="38" dur="2000" fill="hold"/>
                                        <p:tgtEl>
                                          <p:spTgt spid="51"/>
                                        </p:tgtEl>
                                        <p:attrNameLst>
                                          <p:attrName>ppt_x</p:attrName>
                                          <p:attrName>ppt_y</p:attrName>
                                        </p:attrNameLst>
                                      </p:cBhvr>
                                      <p:rCtr x="2240" y="-810"/>
                                    </p:animMotion>
                                  </p:childTnLst>
                                </p:cTn>
                              </p:par>
                              <p:par>
                                <p:cTn id="39" presetID="42" presetClass="path" presetSubtype="0" accel="50000" decel="50000" fill="hold" nodeType="withEffect">
                                  <p:stCondLst>
                                    <p:cond delay="0"/>
                                  </p:stCondLst>
                                  <p:childTnLst>
                                    <p:animMotion origin="layout" path="M -2.91667E-6 -1.48148E-6 L -0.07942 -0.25671 " pathEditMode="relative" rAng="0" ptsTypes="AA">
                                      <p:cBhvr>
                                        <p:cTn id="40" dur="2000" fill="hold"/>
                                        <p:tgtEl>
                                          <p:spTgt spid="28"/>
                                        </p:tgtEl>
                                        <p:attrNameLst>
                                          <p:attrName>ppt_x</p:attrName>
                                          <p:attrName>ppt_y</p:attrName>
                                        </p:attrNameLst>
                                      </p:cBhvr>
                                      <p:rCtr x="-3971" y="-12847"/>
                                    </p:animMotion>
                                  </p:childTnLst>
                                </p:cTn>
                              </p:par>
                            </p:childTnLst>
                          </p:cTn>
                        </p:par>
                      </p:childTnLst>
                    </p:cTn>
                  </p:par>
                </p:childTnLst>
              </p:cTn>
              <p:nextCondLst>
                <p:cond evt="onClick" delay="0">
                  <p:tgtEl>
                    <p:spTgt spid="34"/>
                  </p:tgtEl>
                </p:cond>
              </p:nextCondLst>
            </p:seq>
          </p:childTnLst>
        </p:cTn>
      </p:par>
    </p:tnLst>
    <p:bldLst>
      <p:bldP spid="29" grpId="0"/>
      <p:bldP spid="30" grpId="0"/>
      <p:bldP spid="38" grpId="0" animBg="1"/>
      <p:bldP spid="4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טבלה 20"/>
          <p:cNvGraphicFramePr>
            <a:graphicFrameLocks noGrp="1"/>
          </p:cNvGraphicFramePr>
          <p:nvPr>
            <p:extLst>
              <p:ext uri="{D42A27DB-BD31-4B8C-83A1-F6EECF244321}">
                <p14:modId xmlns:p14="http://schemas.microsoft.com/office/powerpoint/2010/main" val="2511918015"/>
              </p:ext>
            </p:extLst>
          </p:nvPr>
        </p:nvGraphicFramePr>
        <p:xfrm>
          <a:off x="2279577" y="3573017"/>
          <a:ext cx="7761763" cy="2905293"/>
        </p:xfrm>
        <a:graphic>
          <a:graphicData uri="http://schemas.openxmlformats.org/drawingml/2006/table">
            <a:tbl>
              <a:tblPr rtl="1" firstRow="1" bandRow="1">
                <a:tableStyleId>{5C22544A-7EE6-4342-B048-85BDC9FD1C3A}</a:tableStyleId>
              </a:tblPr>
              <a:tblGrid>
                <a:gridCol w="3892611">
                  <a:extLst>
                    <a:ext uri="{9D8B030D-6E8A-4147-A177-3AD203B41FA5}">
                      <a16:colId xmlns:a16="http://schemas.microsoft.com/office/drawing/2014/main" val="20000"/>
                    </a:ext>
                  </a:extLst>
                </a:gridCol>
                <a:gridCol w="3869152">
                  <a:extLst>
                    <a:ext uri="{9D8B030D-6E8A-4147-A177-3AD203B41FA5}">
                      <a16:colId xmlns:a16="http://schemas.microsoft.com/office/drawing/2014/main" val="20001"/>
                    </a:ext>
                  </a:extLst>
                </a:gridCol>
              </a:tblGrid>
              <a:tr h="2905293">
                <a:tc>
                  <a:txBody>
                    <a:bodyPr/>
                    <a:lstStyle/>
                    <a:p>
                      <a:pPr rtl="1"/>
                      <a:r>
                        <a:rPr lang="he-IL" dirty="0">
                          <a:solidFill>
                            <a:schemeClr val="tx1"/>
                          </a:solidFill>
                          <a:latin typeface="Calibri" panose="020F0502020204030204" pitchFamily="34" charset="0"/>
                          <a:cs typeface="Calibri" panose="020F0502020204030204" pitchFamily="34" charset="0"/>
                        </a:rPr>
                        <a:t>_____ </a:t>
                      </a:r>
                      <a:r>
                        <a:rPr lang="he-IL" sz="2800" b="0" dirty="0">
                          <a:solidFill>
                            <a:schemeClr val="tx1"/>
                          </a:solidFill>
                          <a:latin typeface="Calibri" panose="020F0502020204030204" pitchFamily="34" charset="0"/>
                          <a:cs typeface="Calibri" panose="020F0502020204030204" pitchFamily="34" charset="0"/>
                        </a:rPr>
                        <a:t>גַרְבַּיִם</a:t>
                      </a:r>
                    </a:p>
                    <a:p>
                      <a:pPr rtl="1"/>
                      <a:r>
                        <a:rPr lang="he-IL" sz="2800" b="0" dirty="0">
                          <a:solidFill>
                            <a:schemeClr val="tx1"/>
                          </a:solidFill>
                          <a:latin typeface="Calibri" panose="020F0502020204030204" pitchFamily="34" charset="0"/>
                          <a:cs typeface="Calibri" panose="020F0502020204030204" pitchFamily="34" charset="0"/>
                        </a:rPr>
                        <a:t>הַאִם נוֹתְרָה גֶרֶב בּוֹדֶדֶת?</a:t>
                      </a:r>
                    </a:p>
                    <a:p>
                      <a:pPr rtl="1"/>
                      <a:r>
                        <a:rPr lang="he-IL" sz="2800" b="0" dirty="0">
                          <a:solidFill>
                            <a:schemeClr val="tx1"/>
                          </a:solidFill>
                          <a:latin typeface="Calibri" panose="020F0502020204030204" pitchFamily="34" charset="0"/>
                          <a:cs typeface="Calibri" panose="020F0502020204030204" pitchFamily="34" charset="0"/>
                        </a:rPr>
                        <a:t> </a:t>
                      </a:r>
                    </a:p>
                    <a:p>
                      <a:pPr rtl="1"/>
                      <a:endParaRPr lang="he-IL" dirty="0">
                        <a:solidFill>
                          <a:schemeClr val="tx1"/>
                        </a:solidFill>
                        <a:latin typeface="Calibri" panose="020F0502020204030204" pitchFamily="34" charset="0"/>
                        <a:cs typeface="Calibri" panose="020F0502020204030204" pitchFamily="34" charset="0"/>
                      </a:endParaRPr>
                    </a:p>
                    <a:p>
                      <a:pPr rtl="1"/>
                      <a:r>
                        <a:rPr lang="en-US" dirty="0">
                          <a:solidFill>
                            <a:schemeClr val="tx1"/>
                          </a:solidFill>
                          <a:latin typeface="Calibri" panose="020F0502020204030204" pitchFamily="34" charset="0"/>
                          <a:cs typeface="Calibri" panose="020F0502020204030204" pitchFamily="34" charset="0"/>
                        </a:rPr>
                        <a:t>  </a:t>
                      </a:r>
                      <a:endParaRPr lang="he-IL" dirty="0">
                        <a:solidFill>
                          <a:schemeClr val="tx1"/>
                        </a:solidFill>
                        <a:latin typeface="Calibri" panose="020F0502020204030204" pitchFamily="34" charset="0"/>
                        <a:cs typeface="Calibri" panose="020F0502020204030204" pitchFamily="34" charset="0"/>
                      </a:endParaRPr>
                    </a:p>
                    <a:p>
                      <a:pPr rtl="1"/>
                      <a:endParaRPr lang="en-US" dirty="0">
                        <a:solidFill>
                          <a:schemeClr val="tx1"/>
                        </a:solidFill>
                        <a:latin typeface="Calibri" panose="020F0502020204030204" pitchFamily="34" charset="0"/>
                        <a:cs typeface="Calibri" panose="020F0502020204030204" pitchFamily="34" charset="0"/>
                      </a:endParaRPr>
                    </a:p>
                    <a:p>
                      <a:pPr rtl="1"/>
                      <a:endParaRPr lang="en-US" dirty="0">
                        <a:solidFill>
                          <a:schemeClr val="tx1"/>
                        </a:solidFill>
                        <a:latin typeface="Calibri" panose="020F0502020204030204" pitchFamily="34" charset="0"/>
                        <a:cs typeface="Calibri" panose="020F0502020204030204" pitchFamily="34" charset="0"/>
                      </a:endParaRPr>
                    </a:p>
                    <a:p>
                      <a:pPr rtl="1"/>
                      <a:r>
                        <a:rPr lang="he-IL" sz="2400" b="0" dirty="0">
                          <a:solidFill>
                            <a:schemeClr val="tx1"/>
                          </a:solidFill>
                          <a:latin typeface="Calibri" panose="020F0502020204030204" pitchFamily="34" charset="0"/>
                          <a:cs typeface="Calibri" panose="020F0502020204030204" pitchFamily="34" charset="0"/>
                        </a:rPr>
                        <a:t>_____ הוּא מִסְפָּר זוּגִי  /  אִי־זוּגִי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1"/>
                      <a:endParaRPr lang="he-I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45" name="TextBox 44"/>
          <p:cNvSpPr txBox="1"/>
          <p:nvPr/>
        </p:nvSpPr>
        <p:spPr>
          <a:xfrm>
            <a:off x="7467248" y="5304001"/>
            <a:ext cx="440204" cy="338554"/>
          </a:xfrm>
          <a:prstGeom prst="rect">
            <a:avLst/>
          </a:prstGeom>
          <a:noFill/>
        </p:spPr>
        <p:txBody>
          <a:bodyPr wrap="square" rtlCol="1">
            <a:spAutoFit/>
          </a:bodyPr>
          <a:lstStyle/>
          <a:p>
            <a:r>
              <a:rPr lang="he-IL" sz="1600" dirty="0">
                <a:latin typeface="Calibri" panose="020F0502020204030204" pitchFamily="34" charset="0"/>
                <a:cs typeface="Calibri" panose="020F0502020204030204" pitchFamily="34" charset="0"/>
              </a:rPr>
              <a:t>כֵּן</a:t>
            </a:r>
          </a:p>
        </p:txBody>
      </p:sp>
      <p:sp>
        <p:nvSpPr>
          <p:cNvPr id="46" name="TextBox 45"/>
          <p:cNvSpPr txBox="1"/>
          <p:nvPr/>
        </p:nvSpPr>
        <p:spPr>
          <a:xfrm>
            <a:off x="8540376" y="5304001"/>
            <a:ext cx="440204" cy="338554"/>
          </a:xfrm>
          <a:prstGeom prst="rect">
            <a:avLst/>
          </a:prstGeom>
          <a:noFill/>
        </p:spPr>
        <p:txBody>
          <a:bodyPr wrap="square" rtlCol="1">
            <a:spAutoFit/>
          </a:bodyPr>
          <a:lstStyle/>
          <a:p>
            <a:r>
              <a:rPr lang="he-IL" sz="1600" dirty="0">
                <a:latin typeface="Calibri" panose="020F0502020204030204" pitchFamily="34" charset="0"/>
                <a:cs typeface="Calibri" panose="020F0502020204030204" pitchFamily="34" charset="0"/>
              </a:rPr>
              <a:t>לֹא</a:t>
            </a:r>
          </a:p>
        </p:txBody>
      </p:sp>
      <p:sp>
        <p:nvSpPr>
          <p:cNvPr id="15" name="TextBox 14"/>
          <p:cNvSpPr txBox="1"/>
          <p:nvPr/>
        </p:nvSpPr>
        <p:spPr>
          <a:xfrm>
            <a:off x="1559497" y="589156"/>
            <a:ext cx="8976663" cy="2597827"/>
          </a:xfrm>
          <a:prstGeom prst="rect">
            <a:avLst/>
          </a:prstGeom>
          <a:noFill/>
        </p:spPr>
        <p:txBody>
          <a:bodyPr wrap="square" rtlCol="1">
            <a:spAutoFit/>
          </a:bodyPr>
          <a:lstStyle/>
          <a:p>
            <a:pPr marL="360363" indent="-273050">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 כַּמָה גַרְבַּיִם בַּצִיוּר שֶלִפְנֵיכֶם?</a:t>
            </a:r>
          </a:p>
          <a:p>
            <a:pPr marL="360363" indent="-273050">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 סַדְרוּ אוֹתָן בְּזוּגוֹת. </a:t>
            </a:r>
          </a:p>
          <a:p>
            <a:pPr marL="360363" indent="-273050">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 הַאִם נוֹתְרָה גֶרֶב בּוֹדֶדֶת? </a:t>
            </a:r>
          </a:p>
          <a:p>
            <a:pPr marL="360363" indent="-273050">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 הַאִם מִסְפַּר הַגַרְבַּיִם זוּגִי אוֹ אִי־זוּגִי? </a:t>
            </a:r>
          </a:p>
        </p:txBody>
      </p:sp>
      <p:pic>
        <p:nvPicPr>
          <p:cNvPr id="26" name="גרפיקה 25" descr="קווי מיתאר של פרצוף עצוב עם מילוי מלא">
            <a:extLst>
              <a:ext uri="{FF2B5EF4-FFF2-40B4-BE49-F238E27FC236}">
                <a16:creationId xmlns:a16="http://schemas.microsoft.com/office/drawing/2014/main" id="{9483514F-B7AC-4D92-8489-23E2EEBC46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37605" y="4692432"/>
            <a:ext cx="720000" cy="720000"/>
          </a:xfrm>
          <a:prstGeom prst="rect">
            <a:avLst/>
          </a:prstGeom>
        </p:spPr>
      </p:pic>
      <p:pic>
        <p:nvPicPr>
          <p:cNvPr id="27" name="גרפיקה 26" descr="קווי מיתאר של פרצוף מחייך עם מילוי מלא">
            <a:extLst>
              <a:ext uri="{FF2B5EF4-FFF2-40B4-BE49-F238E27FC236}">
                <a16:creationId xmlns:a16="http://schemas.microsoft.com/office/drawing/2014/main" id="{C599D352-638B-448C-97F1-194972F3077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00478" y="4717505"/>
            <a:ext cx="720000" cy="720000"/>
          </a:xfrm>
          <a:prstGeom prst="rect">
            <a:avLst/>
          </a:prstGeom>
        </p:spPr>
      </p:pic>
      <p:sp>
        <p:nvSpPr>
          <p:cNvPr id="29" name="תיבת טקסט 28">
            <a:extLst>
              <a:ext uri="{FF2B5EF4-FFF2-40B4-BE49-F238E27FC236}">
                <a16:creationId xmlns:a16="http://schemas.microsoft.com/office/drawing/2014/main" id="{155C1811-FDF3-48F8-B379-C769B87F80DE}"/>
              </a:ext>
            </a:extLst>
          </p:cNvPr>
          <p:cNvSpPr txBox="1"/>
          <p:nvPr/>
        </p:nvSpPr>
        <p:spPr>
          <a:xfrm>
            <a:off x="9420133" y="3573016"/>
            <a:ext cx="405255" cy="523220"/>
          </a:xfrm>
          <a:prstGeom prst="rect">
            <a:avLst/>
          </a:prstGeom>
          <a:noFill/>
        </p:spPr>
        <p:txBody>
          <a:bodyPr wrap="square">
            <a:spAutoFit/>
          </a:bodyPr>
          <a:lstStyle/>
          <a:p>
            <a:r>
              <a:rPr lang="he-IL" sz="2800" dirty="0">
                <a:solidFill>
                  <a:srgbClr val="3C8DA3"/>
                </a:solidFill>
                <a:latin typeface="Calibri" panose="020F0502020204030204" pitchFamily="34" charset="0"/>
                <a:cs typeface="Calibri" panose="020F0502020204030204" pitchFamily="34" charset="0"/>
              </a:rPr>
              <a:t>9</a:t>
            </a:r>
          </a:p>
        </p:txBody>
      </p:sp>
      <p:sp>
        <p:nvSpPr>
          <p:cNvPr id="30" name="תיבת טקסט 29">
            <a:extLst>
              <a:ext uri="{FF2B5EF4-FFF2-40B4-BE49-F238E27FC236}">
                <a16:creationId xmlns:a16="http://schemas.microsoft.com/office/drawing/2014/main" id="{AEA6BE5F-4656-4D08-98D5-1C0A3BA49367}"/>
              </a:ext>
            </a:extLst>
          </p:cNvPr>
          <p:cNvSpPr txBox="1"/>
          <p:nvPr/>
        </p:nvSpPr>
        <p:spPr>
          <a:xfrm>
            <a:off x="9343835" y="5863470"/>
            <a:ext cx="405255" cy="523220"/>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9</a:t>
            </a:r>
          </a:p>
        </p:txBody>
      </p:sp>
      <p:sp>
        <p:nvSpPr>
          <p:cNvPr id="17" name="אליפסה 1">
            <a:extLst>
              <a:ext uri="{FF2B5EF4-FFF2-40B4-BE49-F238E27FC236}">
                <a16:creationId xmlns:a16="http://schemas.microsoft.com/office/drawing/2014/main" id="{800A9821-F4A8-4B8D-8620-C346DD4ED8BF}"/>
              </a:ext>
            </a:extLst>
          </p:cNvPr>
          <p:cNvSpPr/>
          <p:nvPr/>
        </p:nvSpPr>
        <p:spPr>
          <a:xfrm>
            <a:off x="10128000" y="829063"/>
            <a:ext cx="360040" cy="360040"/>
          </a:xfrm>
          <a:prstGeom prst="ellipse">
            <a:avLst/>
          </a:prstGeom>
          <a:solidFill>
            <a:schemeClr val="accent5">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34" name="אליפסה 2">
            <a:extLst>
              <a:ext uri="{FF2B5EF4-FFF2-40B4-BE49-F238E27FC236}">
                <a16:creationId xmlns:a16="http://schemas.microsoft.com/office/drawing/2014/main" id="{51BD0686-7295-46D4-9802-630C29CC739F}"/>
              </a:ext>
            </a:extLst>
          </p:cNvPr>
          <p:cNvSpPr/>
          <p:nvPr/>
        </p:nvSpPr>
        <p:spPr>
          <a:xfrm>
            <a:off x="10128000" y="1454400"/>
            <a:ext cx="360040" cy="360040"/>
          </a:xfrm>
          <a:prstGeom prst="ellipse">
            <a:avLst/>
          </a:prstGeom>
          <a:solidFill>
            <a:schemeClr val="accent5">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35" name="אליפסה 3">
            <a:extLst>
              <a:ext uri="{FF2B5EF4-FFF2-40B4-BE49-F238E27FC236}">
                <a16:creationId xmlns:a16="http://schemas.microsoft.com/office/drawing/2014/main" id="{30182D25-EB11-45A3-819C-37C5480FF4F1}"/>
              </a:ext>
            </a:extLst>
          </p:cNvPr>
          <p:cNvSpPr/>
          <p:nvPr/>
        </p:nvSpPr>
        <p:spPr>
          <a:xfrm>
            <a:off x="10128000" y="2080800"/>
            <a:ext cx="360040" cy="360040"/>
          </a:xfrm>
          <a:prstGeom prst="ellipse">
            <a:avLst/>
          </a:prstGeom>
          <a:solidFill>
            <a:schemeClr val="accent5">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37" name="אליפסה 4">
            <a:extLst>
              <a:ext uri="{FF2B5EF4-FFF2-40B4-BE49-F238E27FC236}">
                <a16:creationId xmlns:a16="http://schemas.microsoft.com/office/drawing/2014/main" id="{F8570073-ED76-4CB6-90A1-EC15A0A01B5A}"/>
              </a:ext>
            </a:extLst>
          </p:cNvPr>
          <p:cNvSpPr/>
          <p:nvPr/>
        </p:nvSpPr>
        <p:spPr>
          <a:xfrm>
            <a:off x="10128000" y="2707200"/>
            <a:ext cx="360040" cy="360040"/>
          </a:xfrm>
          <a:prstGeom prst="ellipse">
            <a:avLst/>
          </a:prstGeom>
          <a:solidFill>
            <a:schemeClr val="accent5">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8" name="תיבת טקסט 17">
            <a:extLst>
              <a:ext uri="{FF2B5EF4-FFF2-40B4-BE49-F238E27FC236}">
                <a16:creationId xmlns:a16="http://schemas.microsoft.com/office/drawing/2014/main" id="{BCC4C86A-E665-447C-8411-49723609281A}"/>
              </a:ext>
            </a:extLst>
          </p:cNvPr>
          <p:cNvSpPr txBox="1"/>
          <p:nvPr/>
        </p:nvSpPr>
        <p:spPr>
          <a:xfrm>
            <a:off x="6197019" y="3205710"/>
            <a:ext cx="3844321" cy="369332"/>
          </a:xfrm>
          <a:prstGeom prst="rect">
            <a:avLst/>
          </a:prstGeom>
          <a:noFill/>
        </p:spPr>
        <p:txBody>
          <a:bodyPr wrap="none" rtlCol="1">
            <a:spAutoFit/>
          </a:bodyPr>
          <a:lstStyle/>
          <a:p>
            <a:r>
              <a:rPr lang="he-IL" dirty="0">
                <a:solidFill>
                  <a:srgbClr val="3C8DA3"/>
                </a:solidFill>
                <a:latin typeface="Calibri" panose="020F0502020204030204" pitchFamily="34" charset="0"/>
                <a:cs typeface="Calibri" panose="020F0502020204030204" pitchFamily="34" charset="0"/>
              </a:rPr>
              <a:t>לְהַצָגַת הַתְשוּבוֹת לַחֲצוּ עַל הָעִגוּלִים הַכְּחֻלִים.</a:t>
            </a:r>
          </a:p>
        </p:txBody>
      </p:sp>
      <p:pic>
        <p:nvPicPr>
          <p:cNvPr id="31" name="Picture 4" descr="Set of socks in a different pattern. Flat vector illustration isolated on white background">
            <a:extLst>
              <a:ext uri="{FF2B5EF4-FFF2-40B4-BE49-F238E27FC236}">
                <a16:creationId xmlns:a16="http://schemas.microsoft.com/office/drawing/2014/main" id="{5B4EE32E-2E1F-4231-86BD-D1CFFD283CF8}"/>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5076482" y="4551458"/>
            <a:ext cx="720551" cy="1001948"/>
          </a:xfrm>
          <a:prstGeom prst="rect">
            <a:avLst/>
          </a:prstGeom>
          <a:noFill/>
          <a:extLst>
            <a:ext uri="{909E8E84-426E-40DD-AFC4-6F175D3DCCD1}">
              <a14:hiddenFill xmlns:a14="http://schemas.microsoft.com/office/drawing/2010/main">
                <a:solidFill>
                  <a:srgbClr val="FFFFFF"/>
                </a:solidFill>
              </a14:hiddenFill>
            </a:ext>
          </a:extLst>
        </p:spPr>
      </p:pic>
      <p:sp>
        <p:nvSpPr>
          <p:cNvPr id="38" name="מלבן: פינות מעוגלות 37">
            <a:extLst>
              <a:ext uri="{FF2B5EF4-FFF2-40B4-BE49-F238E27FC236}">
                <a16:creationId xmlns:a16="http://schemas.microsoft.com/office/drawing/2014/main" id="{90416A71-50FE-49B3-88B4-F51E0E8E6D69}"/>
              </a:ext>
            </a:extLst>
          </p:cNvPr>
          <p:cNvSpPr/>
          <p:nvPr/>
        </p:nvSpPr>
        <p:spPr>
          <a:xfrm>
            <a:off x="7192377" y="4592188"/>
            <a:ext cx="1010455" cy="1056093"/>
          </a:xfrm>
          <a:prstGeom prst="roundRect">
            <a:avLst/>
          </a:prstGeom>
          <a:noFill/>
          <a:ln w="38100">
            <a:solidFill>
              <a:srgbClr val="AB8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4" name="מלבן: פינות מעוגלות 43">
            <a:extLst>
              <a:ext uri="{FF2B5EF4-FFF2-40B4-BE49-F238E27FC236}">
                <a16:creationId xmlns:a16="http://schemas.microsoft.com/office/drawing/2014/main" id="{30F9FF4D-17A6-45F1-BC11-D2257D3B8C45}"/>
              </a:ext>
            </a:extLst>
          </p:cNvPr>
          <p:cNvSpPr/>
          <p:nvPr/>
        </p:nvSpPr>
        <p:spPr>
          <a:xfrm>
            <a:off x="6384032" y="5996499"/>
            <a:ext cx="831608" cy="384830"/>
          </a:xfrm>
          <a:prstGeom prst="roundRect">
            <a:avLst/>
          </a:prstGeom>
          <a:noFill/>
          <a:ln w="38100">
            <a:solidFill>
              <a:srgbClr val="AB8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36" name="TextBox 9">
            <a:extLst>
              <a:ext uri="{FF2B5EF4-FFF2-40B4-BE49-F238E27FC236}">
                <a16:creationId xmlns:a16="http://schemas.microsoft.com/office/drawing/2014/main" id="{A68E36EF-C042-48DD-A9BF-7BC8C8F32456}"/>
              </a:ext>
            </a:extLst>
          </p:cNvPr>
          <p:cNvSpPr txBox="1"/>
          <p:nvPr/>
        </p:nvSpPr>
        <p:spPr>
          <a:xfrm>
            <a:off x="7841813" y="219235"/>
            <a:ext cx="2694347"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זוּגִי אוֹ אִי־זוּגִי?</a:t>
            </a:r>
          </a:p>
        </p:txBody>
      </p:sp>
      <p:pic>
        <p:nvPicPr>
          <p:cNvPr id="43" name="Picture 4" descr="Set of socks in a different pattern. Flat vector illustration isolated on white background">
            <a:extLst>
              <a:ext uri="{FF2B5EF4-FFF2-40B4-BE49-F238E27FC236}">
                <a16:creationId xmlns:a16="http://schemas.microsoft.com/office/drawing/2014/main" id="{DEB62FCA-5A4A-47CB-9BE9-894650C1A88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9717" t="6522" r="3576" b="56406"/>
          <a:stretch/>
        </p:blipFill>
        <p:spPr bwMode="auto">
          <a:xfrm>
            <a:off x="3823241" y="3961245"/>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Set of socks in a different pattern. Flat vector illustration isolated on white background">
            <a:extLst>
              <a:ext uri="{FF2B5EF4-FFF2-40B4-BE49-F238E27FC236}">
                <a16:creationId xmlns:a16="http://schemas.microsoft.com/office/drawing/2014/main" id="{D6948736-3F2E-49B7-8B57-03E458194A2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4186110" y="5266647"/>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descr="Set of socks in a different pattern. Flat vector illustration isolated on white background">
            <a:extLst>
              <a:ext uri="{FF2B5EF4-FFF2-40B4-BE49-F238E27FC236}">
                <a16:creationId xmlns:a16="http://schemas.microsoft.com/office/drawing/2014/main" id="{3F7E3662-501F-4007-9445-E7D24452F42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2495835" y="4216531"/>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descr="Set of socks in a different pattern. Flat vector illustration isolated on white background">
            <a:extLst>
              <a:ext uri="{FF2B5EF4-FFF2-40B4-BE49-F238E27FC236}">
                <a16:creationId xmlns:a16="http://schemas.microsoft.com/office/drawing/2014/main" id="{B12ED179-D3EA-4987-B7A6-51D25E52C2BF}"/>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2950146" y="4717505"/>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Set of socks in a different pattern. Flat vector illustration isolated on white background">
            <a:extLst>
              <a:ext uri="{FF2B5EF4-FFF2-40B4-BE49-F238E27FC236}">
                <a16:creationId xmlns:a16="http://schemas.microsoft.com/office/drawing/2014/main" id="{900EBC19-BC15-4505-B84C-B4818A8DF79B}"/>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3552921" y="5037663"/>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Set of socks in a different pattern. Flat vector illustration isolated on white background">
            <a:extLst>
              <a:ext uri="{FF2B5EF4-FFF2-40B4-BE49-F238E27FC236}">
                <a16:creationId xmlns:a16="http://schemas.microsoft.com/office/drawing/2014/main" id="{20C37665-DDD5-428E-8787-9B1508A797BF}"/>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3240472" y="3962670"/>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Set of socks in a different pattern. Flat vector illustration isolated on white background">
            <a:extLst>
              <a:ext uri="{FF2B5EF4-FFF2-40B4-BE49-F238E27FC236}">
                <a16:creationId xmlns:a16="http://schemas.microsoft.com/office/drawing/2014/main" id="{80B7FBEC-7B72-47F3-B47C-DD66F8A65A94}"/>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4413370" y="4555959"/>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descr="Set of socks in a different pattern. Flat vector illustration isolated on white background">
            <a:extLst>
              <a:ext uri="{FF2B5EF4-FFF2-40B4-BE49-F238E27FC236}">
                <a16:creationId xmlns:a16="http://schemas.microsoft.com/office/drawing/2014/main" id="{5B406D24-A3DB-41FA-892F-567B3BFAB535}"/>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2645537" y="5120235"/>
            <a:ext cx="720551" cy="1001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9463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7" restart="whenNotActive" fill="hold" evtFilter="cancelBubble" nodeType="interactiveSeq">
                <p:stCondLst>
                  <p:cond evt="onClick" delay="0">
                    <p:tgtEl>
                      <p:spTgt spid="3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childTnLst>
                                </p:cTn>
                              </p:par>
                            </p:childTnLst>
                          </p:cTn>
                        </p:par>
                        <p:par>
                          <p:cTn id="12" fill="hold">
                            <p:stCondLst>
                              <p:cond delay="0"/>
                            </p:stCondLst>
                            <p:childTnLst>
                              <p:par>
                                <p:cTn id="13" presetID="22" presetClass="entr" presetSubtype="8" fill="hold" grpId="0" nodeType="afterEffect">
                                  <p:stCondLst>
                                    <p:cond delay="50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childTnLst>
                    </p:cTn>
                  </p:par>
                </p:childTnLst>
              </p:cTn>
              <p:nextCondLst>
                <p:cond evt="onClick" delay="0">
                  <p:tgtEl>
                    <p:spTgt spid="37"/>
                  </p:tgtEl>
                </p:cond>
              </p:nextCondLst>
            </p:seq>
            <p:seq concurrent="1" nextAc="seek">
              <p:cTn id="16" restart="whenNotActive" fill="hold" evtFilter="cancelBubble" nodeType="interactiveSeq">
                <p:stCondLst>
                  <p:cond evt="onClick" delay="0">
                    <p:tgtEl>
                      <p:spTgt spid="35"/>
                    </p:tgtEl>
                  </p:cond>
                </p:stCondLst>
                <p:endSync evt="end" delay="0">
                  <p:rtn val="all"/>
                </p:endSync>
                <p:childTnLst>
                  <p:par>
                    <p:cTn id="17" fill="hold">
                      <p:stCondLst>
                        <p:cond delay="0"/>
                      </p:stCondLst>
                      <p:childTnLst>
                        <p:par>
                          <p:cTn id="18" fill="hold">
                            <p:stCondLst>
                              <p:cond delay="0"/>
                            </p:stCondLst>
                            <p:childTnLst>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childTnLst>
                    </p:cTn>
                  </p:par>
                </p:childTnLst>
              </p:cTn>
              <p:nextCondLst>
                <p:cond evt="onClick" delay="0">
                  <p:tgtEl>
                    <p:spTgt spid="35"/>
                  </p:tgtEl>
                </p:cond>
              </p:nextCondLst>
            </p:seq>
            <p:seq concurrent="1" nextAc="seek">
              <p:cTn id="22" restart="whenNotActive" fill="hold" evtFilter="cancelBubble" nodeType="interactiveSeq">
                <p:stCondLst>
                  <p:cond evt="onClick" delay="0">
                    <p:tgtEl>
                      <p:spTgt spid="34"/>
                    </p:tgtEl>
                  </p:cond>
                </p:stCondLst>
                <p:endSync evt="end" delay="0">
                  <p:rtn val="all"/>
                </p:endSync>
                <p:childTnLst>
                  <p:par>
                    <p:cTn id="23" fill="hold">
                      <p:stCondLst>
                        <p:cond delay="0"/>
                      </p:stCondLst>
                      <p:childTnLst>
                        <p:par>
                          <p:cTn id="24" fill="hold">
                            <p:stCondLst>
                              <p:cond delay="0"/>
                            </p:stCondLst>
                            <p:childTnLst>
                              <p:par>
                                <p:cTn id="25" presetID="42" presetClass="path" presetSubtype="0" accel="50000" decel="50000" fill="hold" nodeType="withEffect">
                                  <p:stCondLst>
                                    <p:cond delay="0"/>
                                  </p:stCondLst>
                                  <p:childTnLst>
                                    <p:animMotion origin="layout" path="M -3.54167E-6 -4.07407E-6 L 0.03321 -0.13935 " pathEditMode="relative" rAng="0" ptsTypes="AA">
                                      <p:cBhvr>
                                        <p:cTn id="26" dur="2000" fill="hold"/>
                                        <p:tgtEl>
                                          <p:spTgt spid="31"/>
                                        </p:tgtEl>
                                        <p:attrNameLst>
                                          <p:attrName>ppt_x</p:attrName>
                                          <p:attrName>ppt_y</p:attrName>
                                        </p:attrNameLst>
                                      </p:cBhvr>
                                      <p:rCtr x="1654" y="-6968"/>
                                    </p:animMotion>
                                  </p:childTnLst>
                                </p:cTn>
                              </p:par>
                              <p:par>
                                <p:cTn id="27" presetID="42" presetClass="path" presetSubtype="0" accel="50000" decel="50000" fill="hold" nodeType="withEffect">
                                  <p:stCondLst>
                                    <p:cond delay="0"/>
                                  </p:stCondLst>
                                  <p:childTnLst>
                                    <p:animMotion origin="layout" path="M -1.94444E-6 1.48148E-6 L 0.06493 -0.14607 " pathEditMode="relative" rAng="0" ptsTypes="AA">
                                      <p:cBhvr>
                                        <p:cTn id="28" dur="2000" fill="hold"/>
                                        <p:tgtEl>
                                          <p:spTgt spid="61"/>
                                        </p:tgtEl>
                                        <p:attrNameLst>
                                          <p:attrName>ppt_x</p:attrName>
                                          <p:attrName>ppt_y</p:attrName>
                                        </p:attrNameLst>
                                      </p:cBhvr>
                                      <p:rCtr x="3247" y="-7315"/>
                                    </p:animMotion>
                                  </p:childTnLst>
                                </p:cTn>
                              </p:par>
                              <p:par>
                                <p:cTn id="29" presetID="64" presetClass="path" presetSubtype="0" accel="50000" decel="50000" fill="hold" nodeType="withEffect">
                                  <p:stCondLst>
                                    <p:cond delay="0"/>
                                  </p:stCondLst>
                                  <p:childTnLst>
                                    <p:animMotion origin="layout" path="M -3.54167E-6 2.59259E-6 L 0.08151 0.02291 " pathEditMode="relative" rAng="0" ptsTypes="AA">
                                      <p:cBhvr>
                                        <p:cTn id="30" dur="2000" fill="hold"/>
                                        <p:tgtEl>
                                          <p:spTgt spid="53"/>
                                        </p:tgtEl>
                                        <p:attrNameLst>
                                          <p:attrName>ppt_x</p:attrName>
                                          <p:attrName>ppt_y</p:attrName>
                                        </p:attrNameLst>
                                      </p:cBhvr>
                                      <p:rCtr x="4076" y="1134"/>
                                    </p:animMotion>
                                  </p:childTnLst>
                                </p:cTn>
                              </p:par>
                              <p:par>
                                <p:cTn id="31" presetID="42" presetClass="path" presetSubtype="0" accel="50000" decel="50000" fill="hold" nodeType="withEffect">
                                  <p:stCondLst>
                                    <p:cond delay="0"/>
                                  </p:stCondLst>
                                  <p:childTnLst>
                                    <p:animMotion origin="layout" path="M 1.38889E-6 -2.96296E-6 L 0.03594 -0.05324 " pathEditMode="relative" rAng="0" ptsTypes="AA">
                                      <p:cBhvr>
                                        <p:cTn id="32" dur="2000" fill="hold"/>
                                        <p:tgtEl>
                                          <p:spTgt spid="43"/>
                                        </p:tgtEl>
                                        <p:attrNameLst>
                                          <p:attrName>ppt_x</p:attrName>
                                          <p:attrName>ppt_y</p:attrName>
                                        </p:attrNameLst>
                                      </p:cBhvr>
                                      <p:rCtr x="1788" y="-2662"/>
                                    </p:animMotion>
                                  </p:childTnLst>
                                </p:cTn>
                              </p:par>
                              <p:par>
                                <p:cTn id="33" presetID="42" presetClass="path" presetSubtype="0" accel="50000" decel="50000" fill="hold" nodeType="withEffect">
                                  <p:stCondLst>
                                    <p:cond delay="0"/>
                                  </p:stCondLst>
                                  <p:childTnLst>
                                    <p:animMotion origin="layout" path="M -3.33333E-6 -4.44444E-6 L 0.10313 -0.01689 " pathEditMode="relative" rAng="0" ptsTypes="AA">
                                      <p:cBhvr>
                                        <p:cTn id="34" dur="2000" fill="hold"/>
                                        <p:tgtEl>
                                          <p:spTgt spid="54"/>
                                        </p:tgtEl>
                                        <p:attrNameLst>
                                          <p:attrName>ppt_x</p:attrName>
                                          <p:attrName>ppt_y</p:attrName>
                                        </p:attrNameLst>
                                      </p:cBhvr>
                                      <p:rCtr x="5156" y="-856"/>
                                    </p:animMotion>
                                  </p:childTnLst>
                                </p:cTn>
                              </p:par>
                              <p:par>
                                <p:cTn id="35" presetID="42" presetClass="path" presetSubtype="0" accel="50000" decel="50000" fill="hold" nodeType="withEffect">
                                  <p:stCondLst>
                                    <p:cond delay="0"/>
                                  </p:stCondLst>
                                  <p:childTnLst>
                                    <p:animMotion origin="layout" path="M -4.375E-6 3.7037E-7 L -0.05455 0.08565 " pathEditMode="relative" rAng="0" ptsTypes="AA">
                                      <p:cBhvr>
                                        <p:cTn id="36" dur="2000" fill="hold"/>
                                        <p:tgtEl>
                                          <p:spTgt spid="52"/>
                                        </p:tgtEl>
                                        <p:attrNameLst>
                                          <p:attrName>ppt_x</p:attrName>
                                          <p:attrName>ppt_y</p:attrName>
                                        </p:attrNameLst>
                                      </p:cBhvr>
                                      <p:rCtr x="-2734" y="4282"/>
                                    </p:animMotion>
                                  </p:childTnLst>
                                </p:cTn>
                              </p:par>
                              <p:par>
                                <p:cTn id="37" presetID="42" presetClass="path" presetSubtype="0" accel="50000" decel="50000" fill="hold" nodeType="withEffect">
                                  <p:stCondLst>
                                    <p:cond delay="0"/>
                                  </p:stCondLst>
                                  <p:childTnLst>
                                    <p:animMotion origin="layout" path="M -4.79167E-6 -1.48148E-6 L -0.01731 -0.09329 " pathEditMode="relative" rAng="0" ptsTypes="AA">
                                      <p:cBhvr>
                                        <p:cTn id="38" dur="2000" fill="hold"/>
                                        <p:tgtEl>
                                          <p:spTgt spid="51"/>
                                        </p:tgtEl>
                                        <p:attrNameLst>
                                          <p:attrName>ppt_x</p:attrName>
                                          <p:attrName>ppt_y</p:attrName>
                                        </p:attrNameLst>
                                      </p:cBhvr>
                                      <p:rCtr x="-872" y="-4676"/>
                                    </p:animMotion>
                                  </p:childTnLst>
                                </p:cTn>
                              </p:par>
                            </p:childTnLst>
                          </p:cTn>
                        </p:par>
                      </p:childTnLst>
                    </p:cTn>
                  </p:par>
                </p:childTnLst>
              </p:cTn>
              <p:nextCondLst>
                <p:cond evt="onClick" delay="0">
                  <p:tgtEl>
                    <p:spTgt spid="34"/>
                  </p:tgtEl>
                </p:cond>
              </p:nextCondLst>
            </p:seq>
          </p:childTnLst>
        </p:cTn>
      </p:par>
    </p:tnLst>
    <p:bldLst>
      <p:bldP spid="29" grpId="0"/>
      <p:bldP spid="30" grpId="0"/>
      <p:bldP spid="38" grpId="0" animBg="1"/>
      <p:bldP spid="4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מהלך 2</a:t>
            </a:r>
          </a:p>
        </p:txBody>
      </p:sp>
      <p:sp>
        <p:nvSpPr>
          <p:cNvPr id="5" name="מציין מיקום תוכן 4"/>
          <p:cNvSpPr>
            <a:spLocks noGrp="1"/>
          </p:cNvSpPr>
          <p:nvPr>
            <p:ph sz="quarter" idx="14"/>
          </p:nvPr>
        </p:nvSpPr>
        <p:spPr>
          <a:xfrm>
            <a:off x="1562200" y="1474668"/>
            <a:ext cx="9139609" cy="432048"/>
          </a:xfrm>
        </p:spPr>
        <p:txBody>
          <a:bodyPr>
            <a:normAutofit lnSpcReduction="10000"/>
          </a:bodyPr>
          <a:lstStyle/>
          <a:p>
            <a:r>
              <a:rPr lang="he-IL" sz="2400" b="0" dirty="0">
                <a:latin typeface="Calibri" panose="020F0502020204030204" pitchFamily="34" charset="0"/>
                <a:cs typeface="Calibri" panose="020F0502020204030204" pitchFamily="34" charset="0"/>
              </a:rPr>
              <a:t>הערות מתודיות</a:t>
            </a:r>
          </a:p>
        </p:txBody>
      </p:sp>
      <p:sp>
        <p:nvSpPr>
          <p:cNvPr id="3" name="תיבת טקסט 2">
            <a:extLst>
              <a:ext uri="{FF2B5EF4-FFF2-40B4-BE49-F238E27FC236}">
                <a16:creationId xmlns:a16="http://schemas.microsoft.com/office/drawing/2014/main" id="{AB15DDAB-DB71-43CC-B9F9-8E25131708C5}"/>
              </a:ext>
            </a:extLst>
          </p:cNvPr>
          <p:cNvSpPr txBox="1"/>
          <p:nvPr/>
        </p:nvSpPr>
        <p:spPr>
          <a:xfrm>
            <a:off x="1502446" y="2210575"/>
            <a:ext cx="8928992" cy="4647426"/>
          </a:xfrm>
          <a:prstGeom prst="rect">
            <a:avLst/>
          </a:prstGeom>
          <a:noFill/>
        </p:spPr>
        <p:txBody>
          <a:bodyPr wrap="square" rtlCol="1">
            <a:spAutoFit/>
          </a:bodyPr>
          <a:lstStyle/>
          <a:p>
            <a:r>
              <a:rPr lang="he-IL" sz="2000" dirty="0">
                <a:latin typeface="Calibri" panose="020F0502020204030204" pitchFamily="34" charset="0"/>
                <a:cs typeface="Calibri" panose="020F0502020204030204" pitchFamily="34" charset="0"/>
              </a:rPr>
              <a:t>המהלך מתחיל בפעילות בדף עבודה. ההנחיות לפעילות נמצאות במצגת. דפי העבודה המצורפים לשיעור מיועדים ל־6 קבוצות תלמידים. כל קבוצה תקבל דף עבודה ובו קבוצת מספרים אחרת לבדיקה. נבדוק במליאה בפעילות שמציגה באופן גרפי מספר זוגי כזוגות של דסקיות, ואי־זוגי כמספר זוגי עם דסקית נוספת בודדת.</a:t>
            </a:r>
          </a:p>
          <a:p>
            <a:r>
              <a:rPr lang="he-IL" sz="2000" dirty="0">
                <a:latin typeface="Calibri" panose="020F0502020204030204" pitchFamily="34" charset="0"/>
                <a:cs typeface="Calibri" panose="020F0502020204030204" pitchFamily="34" charset="0"/>
              </a:rPr>
              <a:t>בהמשך הפעילות נמיין עם התלמידים מספרים זוגיים ואי־זוגיים ונמקם אותם על ישר המספרים. נבדוק את סידור המספרים על הישר ונגלה שהמספרים מסודרים על הישר לסירוגין. בסיום הבדיקה נעלה את שאלת "האפס": האם אפס הוא מספר זוגי או מספר אי־זוגי. בהצגה על ישר המספרים יגלו התלמידים שמקומו הוא לפני מספר אי־זוגי, ולכן הוא זוגי. נמשיך בהגדרת המספר הזוגי כמספר שניתן לייצגו בשתי שורות שוות של עיגולים וכחיבור של שני מספרים שווים. לתלמידים נציג את המחוברים כמחוברים שווים ללא התייחסות לכך שהם שלמים חיוביים בגלל מורכבות ההגדרה. בהמשך, מהלך הפעילויות מוביל לשימוש בעובדה ידועה (סכום של מספר זוגי) לפתרון של תרגיל חדש. השקף האחרון הוא אתגר.</a:t>
            </a:r>
          </a:p>
          <a:p>
            <a:endParaRPr lang="he-IL" sz="2800" dirty="0">
              <a:latin typeface="Calibri" panose="020F0502020204030204" pitchFamily="34" charset="0"/>
              <a:cs typeface="Calibri" panose="020F0502020204030204" pitchFamily="34" charset="0"/>
            </a:endParaRPr>
          </a:p>
          <a:p>
            <a:endParaRPr lang="he-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1114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6BF33560-48E8-4F57-BCCE-BD90E1110234}"/>
              </a:ext>
            </a:extLst>
          </p:cNvPr>
          <p:cNvSpPr txBox="1"/>
          <p:nvPr/>
        </p:nvSpPr>
        <p:spPr>
          <a:xfrm>
            <a:off x="4871864" y="404665"/>
            <a:ext cx="5472608"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עִבְרוּ לַפְּעִילוּת בְּדַף הָעֲבוֹדָה.</a:t>
            </a:r>
          </a:p>
          <a:p>
            <a:endParaRPr lang="he-IL" sz="2800" dirty="0">
              <a:latin typeface="Calibri" panose="020F0502020204030204" pitchFamily="34" charset="0"/>
              <a:cs typeface="Calibri" panose="020F0502020204030204" pitchFamily="34" charset="0"/>
            </a:endParaRPr>
          </a:p>
        </p:txBody>
      </p:sp>
      <p:sp>
        <p:nvSpPr>
          <p:cNvPr id="6" name="תיבת טקסט 5">
            <a:extLst>
              <a:ext uri="{FF2B5EF4-FFF2-40B4-BE49-F238E27FC236}">
                <a16:creationId xmlns:a16="http://schemas.microsoft.com/office/drawing/2014/main" id="{3998B1B1-E37D-4DA7-8EFF-49628F316900}"/>
              </a:ext>
            </a:extLst>
          </p:cNvPr>
          <p:cNvSpPr txBox="1"/>
          <p:nvPr/>
        </p:nvSpPr>
        <p:spPr>
          <a:xfrm>
            <a:off x="5554029" y="980728"/>
            <a:ext cx="5004048" cy="3539430"/>
          </a:xfrm>
          <a:prstGeom prst="rect">
            <a:avLst/>
          </a:prstGeom>
          <a:noFill/>
        </p:spPr>
        <p:txBody>
          <a:bodyPr wrap="square">
            <a:spAutoFit/>
          </a:bodyPr>
          <a:lstStyle/>
          <a:p>
            <a:pPr marL="342900" indent="-342900">
              <a:buFont typeface="Arial" panose="020B0604020202020204" pitchFamily="34" charset="0"/>
              <a:buChar char="•"/>
              <a:tabLst>
                <a:tab pos="457200" algn="l"/>
              </a:tabLst>
            </a:pPr>
            <a:r>
              <a:rPr lang="he-IL"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כִּתְבוּ אֶת מִסְפַּר הַגַרְבַּיִם.</a:t>
            </a:r>
          </a:p>
          <a:p>
            <a:pPr marL="342900" indent="-342900">
              <a:buFont typeface="Arial" panose="020B0604020202020204" pitchFamily="34" charset="0"/>
              <a:buChar char="•"/>
              <a:tabLst>
                <a:tab pos="457200" algn="l"/>
              </a:tabLst>
            </a:pPr>
            <a:r>
              <a:rPr lang="he-IL"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הַקִיפוּ זוּגוֹת גַרְבַּיִם.</a:t>
            </a:r>
          </a:p>
          <a:p>
            <a:pPr marL="342900" indent="-342900">
              <a:buFont typeface="Arial" panose="020B0604020202020204" pitchFamily="34" charset="0"/>
              <a:buChar char="•"/>
              <a:tabLst>
                <a:tab pos="457200" algn="l"/>
              </a:tabLst>
            </a:pPr>
            <a:r>
              <a:rPr lang="he-IL"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אִם נוֹתְרָה גֶרֶב בּוֹדֶדֶת, הַקִיפוּ פַּרְצוּפוֹן ('סְמַיְלִי') בּוֹכֶה. אִם לֹא, הַקִיפוּ פַּרְצוּפוֹן צוֹחֵק.</a:t>
            </a:r>
          </a:p>
          <a:p>
            <a:pPr marL="342900" indent="-342900">
              <a:buFont typeface="Arial" panose="020B0604020202020204" pitchFamily="34" charset="0"/>
              <a:buChar char="•"/>
              <a:tabLst>
                <a:tab pos="457200" algn="l"/>
              </a:tabLst>
            </a:pPr>
            <a:r>
              <a:rPr lang="he-IL"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כִּתְבוּ אֶת הַמִסְפָּר הֶחָסֵר בַּמִשְפָּט הָאַחֲרוֹן וְסַמְנוּ אֶת הַתְשוּבָה הַנְכוֹנָה.</a:t>
            </a:r>
          </a:p>
        </p:txBody>
      </p:sp>
      <p:pic>
        <p:nvPicPr>
          <p:cNvPr id="7" name="תמונה 6">
            <a:extLst>
              <a:ext uri="{FF2B5EF4-FFF2-40B4-BE49-F238E27FC236}">
                <a16:creationId xmlns:a16="http://schemas.microsoft.com/office/drawing/2014/main" id="{711CB617-8A46-40A5-9558-B09C0C5ACFE4}"/>
              </a:ext>
            </a:extLst>
          </p:cNvPr>
          <p:cNvPicPr>
            <a:picLocks noChangeAspect="1"/>
          </p:cNvPicPr>
          <p:nvPr/>
        </p:nvPicPr>
        <p:blipFill>
          <a:blip r:embed="rId2"/>
          <a:stretch>
            <a:fillRect/>
          </a:stretch>
        </p:blipFill>
        <p:spPr>
          <a:xfrm>
            <a:off x="1626408" y="361095"/>
            <a:ext cx="4141226" cy="558924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דיו 2">
                <a:extLst>
                  <a:ext uri="{FF2B5EF4-FFF2-40B4-BE49-F238E27FC236}">
                    <a16:creationId xmlns:a16="http://schemas.microsoft.com/office/drawing/2014/main" id="{EEEADA54-68A6-4459-A58A-05DFF8549F7A}"/>
                  </a:ext>
                </a:extLst>
              </p14:cNvPr>
              <p14:cNvContentPartPr/>
              <p14:nvPr/>
            </p14:nvContentPartPr>
            <p14:xfrm>
              <a:off x="3106302" y="3706829"/>
              <a:ext cx="360" cy="360"/>
            </p14:xfrm>
          </p:contentPart>
        </mc:Choice>
        <mc:Fallback xmlns="">
          <p:pic>
            <p:nvPicPr>
              <p:cNvPr id="3" name="דיו 2">
                <a:extLst>
                  <a:ext uri="{FF2B5EF4-FFF2-40B4-BE49-F238E27FC236}">
                    <a16:creationId xmlns:a16="http://schemas.microsoft.com/office/drawing/2014/main" id="{EEEADA54-68A6-4459-A58A-05DFF8549F7A}"/>
                  </a:ext>
                </a:extLst>
              </p:cNvPr>
              <p:cNvPicPr/>
              <p:nvPr/>
            </p:nvPicPr>
            <p:blipFill>
              <a:blip r:embed="rId4"/>
              <a:stretch>
                <a:fillRect/>
              </a:stretch>
            </p:blipFill>
            <p:spPr>
              <a:xfrm>
                <a:off x="3097302" y="3697829"/>
                <a:ext cx="18000" cy="18000"/>
              </a:xfrm>
              <a:prstGeom prst="rect">
                <a:avLst/>
              </a:prstGeom>
            </p:spPr>
          </p:pic>
        </mc:Fallback>
      </mc:AlternateContent>
    </p:spTree>
    <p:extLst>
      <p:ext uri="{BB962C8B-B14F-4D97-AF65-F5344CB8AC3E}">
        <p14:creationId xmlns:p14="http://schemas.microsoft.com/office/powerpoint/2010/main" val="28018117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p:cNvGrpSpPr/>
          <p:nvPr/>
        </p:nvGrpSpPr>
        <p:grpSpPr>
          <a:xfrm>
            <a:off x="3431704" y="1401275"/>
            <a:ext cx="1895492" cy="1003350"/>
            <a:chOff x="2197712" y="3657131"/>
            <a:chExt cx="527340" cy="267991"/>
          </a:xfrm>
        </p:grpSpPr>
        <p:grpSp>
          <p:nvGrpSpPr>
            <p:cNvPr id="3" name="קבוצה 2"/>
            <p:cNvGrpSpPr/>
            <p:nvPr/>
          </p:nvGrpSpPr>
          <p:grpSpPr>
            <a:xfrm>
              <a:off x="2197712" y="3657131"/>
              <a:ext cx="234016" cy="267991"/>
              <a:chOff x="2195736" y="749171"/>
              <a:chExt cx="234016" cy="267991"/>
            </a:xfrm>
          </p:grpSpPr>
          <p:grpSp>
            <p:nvGrpSpPr>
              <p:cNvPr id="15" name="קבוצה 14"/>
              <p:cNvGrpSpPr/>
              <p:nvPr/>
            </p:nvGrpSpPr>
            <p:grpSpPr>
              <a:xfrm>
                <a:off x="2339752" y="749171"/>
                <a:ext cx="90000" cy="267991"/>
                <a:chOff x="4124904" y="620688"/>
                <a:chExt cx="90000" cy="267991"/>
              </a:xfrm>
            </p:grpSpPr>
            <p:cxnSp>
              <p:nvCxnSpPr>
                <p:cNvPr id="21" name="מחבר ישר 20"/>
                <p:cNvCxnSpPr>
                  <a:stCxn id="2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2" name="קבוצה 21"/>
                <p:cNvGrpSpPr/>
                <p:nvPr/>
              </p:nvGrpSpPr>
              <p:grpSpPr>
                <a:xfrm>
                  <a:off x="4124904" y="620688"/>
                  <a:ext cx="90000" cy="267991"/>
                  <a:chOff x="4124904" y="620688"/>
                  <a:chExt cx="90000" cy="267991"/>
                </a:xfrm>
              </p:grpSpPr>
              <p:sp>
                <p:nvSpPr>
                  <p:cNvPr id="23" name="אליפסה 22"/>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4" name="אליפסה 23"/>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6" name="קבוצה 15"/>
              <p:cNvGrpSpPr/>
              <p:nvPr/>
            </p:nvGrpSpPr>
            <p:grpSpPr>
              <a:xfrm>
                <a:off x="2195736" y="749171"/>
                <a:ext cx="90000" cy="267991"/>
                <a:chOff x="4124904" y="620688"/>
                <a:chExt cx="90000" cy="267991"/>
              </a:xfrm>
            </p:grpSpPr>
            <p:cxnSp>
              <p:nvCxnSpPr>
                <p:cNvPr id="17" name="מחבר ישר 16"/>
                <p:cNvCxnSpPr>
                  <a:stCxn id="19"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8" name="קבוצה 17"/>
                <p:cNvGrpSpPr/>
                <p:nvPr/>
              </p:nvGrpSpPr>
              <p:grpSpPr>
                <a:xfrm>
                  <a:off x="4124904" y="620688"/>
                  <a:ext cx="90000" cy="267991"/>
                  <a:chOff x="4124904" y="620688"/>
                  <a:chExt cx="90000" cy="267991"/>
                </a:xfrm>
              </p:grpSpPr>
              <p:sp>
                <p:nvSpPr>
                  <p:cNvPr id="19" name="אליפסה 18"/>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0" name="אליפסה 19"/>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4" name="קבוצה 3"/>
            <p:cNvGrpSpPr/>
            <p:nvPr/>
          </p:nvGrpSpPr>
          <p:grpSpPr>
            <a:xfrm>
              <a:off x="2491036" y="3657131"/>
              <a:ext cx="234016" cy="267991"/>
              <a:chOff x="2195736" y="749171"/>
              <a:chExt cx="234016" cy="267991"/>
            </a:xfrm>
          </p:grpSpPr>
          <p:grpSp>
            <p:nvGrpSpPr>
              <p:cNvPr id="5" name="קבוצה 4"/>
              <p:cNvGrpSpPr/>
              <p:nvPr/>
            </p:nvGrpSpPr>
            <p:grpSpPr>
              <a:xfrm>
                <a:off x="2339752" y="749171"/>
                <a:ext cx="90000" cy="267991"/>
                <a:chOff x="4124904" y="620688"/>
                <a:chExt cx="90000" cy="267991"/>
              </a:xfrm>
            </p:grpSpPr>
            <p:cxnSp>
              <p:nvCxnSpPr>
                <p:cNvPr id="11" name="מחבר ישר 10"/>
                <p:cNvCxnSpPr>
                  <a:stCxn id="1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2" name="קבוצה 11"/>
                <p:cNvGrpSpPr/>
                <p:nvPr/>
              </p:nvGrpSpPr>
              <p:grpSpPr>
                <a:xfrm>
                  <a:off x="4124904" y="620688"/>
                  <a:ext cx="90000" cy="267991"/>
                  <a:chOff x="4124904" y="620688"/>
                  <a:chExt cx="90000" cy="267991"/>
                </a:xfrm>
              </p:grpSpPr>
              <p:sp>
                <p:nvSpPr>
                  <p:cNvPr id="13" name="אליפסה 12"/>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 name="אליפסה 13"/>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6" name="קבוצה 5"/>
              <p:cNvGrpSpPr/>
              <p:nvPr/>
            </p:nvGrpSpPr>
            <p:grpSpPr>
              <a:xfrm>
                <a:off x="2195736" y="749171"/>
                <a:ext cx="90000" cy="267991"/>
                <a:chOff x="4124904" y="620688"/>
                <a:chExt cx="90000" cy="267991"/>
              </a:xfrm>
            </p:grpSpPr>
            <p:cxnSp>
              <p:nvCxnSpPr>
                <p:cNvPr id="7" name="מחבר ישר 6"/>
                <p:cNvCxnSpPr>
                  <a:stCxn id="9"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8" name="קבוצה 7"/>
                <p:cNvGrpSpPr/>
                <p:nvPr/>
              </p:nvGrpSpPr>
              <p:grpSpPr>
                <a:xfrm>
                  <a:off x="4124904" y="620688"/>
                  <a:ext cx="90000" cy="267991"/>
                  <a:chOff x="4124904" y="620688"/>
                  <a:chExt cx="90000" cy="267991"/>
                </a:xfrm>
              </p:grpSpPr>
              <p:sp>
                <p:nvSpPr>
                  <p:cNvPr id="9" name="אליפסה 8"/>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 name="אליפסה 9"/>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nvGrpSpPr>
          <p:cNvPr id="44" name="קבוצה 43"/>
          <p:cNvGrpSpPr/>
          <p:nvPr/>
        </p:nvGrpSpPr>
        <p:grpSpPr>
          <a:xfrm>
            <a:off x="8473543" y="1401275"/>
            <a:ext cx="319282" cy="1008112"/>
            <a:chOff x="4124904" y="620688"/>
            <a:chExt cx="90000" cy="267991"/>
          </a:xfrm>
        </p:grpSpPr>
        <p:cxnSp>
          <p:nvCxnSpPr>
            <p:cNvPr id="46" name="מחבר ישר 45"/>
            <p:cNvCxnSpPr>
              <a:stCxn id="4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7" name="קבוצה 46"/>
            <p:cNvGrpSpPr/>
            <p:nvPr/>
          </p:nvGrpSpPr>
          <p:grpSpPr>
            <a:xfrm>
              <a:off x="4124904" y="620688"/>
              <a:ext cx="90000" cy="267991"/>
              <a:chOff x="4124904" y="620688"/>
              <a:chExt cx="90000" cy="267991"/>
            </a:xfrm>
          </p:grpSpPr>
          <p:sp>
            <p:nvSpPr>
              <p:cNvPr id="48" name="אליפסה 47"/>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9" name="אליפסה 48"/>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45" name="אליפסה 44"/>
          <p:cNvSpPr/>
          <p:nvPr/>
        </p:nvSpPr>
        <p:spPr>
          <a:xfrm>
            <a:off x="9037835" y="1401275"/>
            <a:ext cx="319282" cy="338556"/>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nvGrpSpPr>
          <p:cNvPr id="27" name="קבוצה 26"/>
          <p:cNvGrpSpPr/>
          <p:nvPr/>
        </p:nvGrpSpPr>
        <p:grpSpPr>
          <a:xfrm>
            <a:off x="6982944" y="1401275"/>
            <a:ext cx="1319969" cy="1008112"/>
            <a:chOff x="2199196" y="3311040"/>
            <a:chExt cx="372076" cy="267991"/>
          </a:xfrm>
        </p:grpSpPr>
        <p:grpSp>
          <p:nvGrpSpPr>
            <p:cNvPr id="28" name="קבוצה 27"/>
            <p:cNvGrpSpPr/>
            <p:nvPr/>
          </p:nvGrpSpPr>
          <p:grpSpPr>
            <a:xfrm>
              <a:off x="2481272" y="3311040"/>
              <a:ext cx="90000" cy="267991"/>
              <a:chOff x="4124904" y="620688"/>
              <a:chExt cx="90000" cy="267991"/>
            </a:xfrm>
          </p:grpSpPr>
          <p:cxnSp>
            <p:nvCxnSpPr>
              <p:cNvPr id="40" name="מחבר ישר 39"/>
              <p:cNvCxnSpPr>
                <a:stCxn id="4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1" name="קבוצה 40"/>
              <p:cNvGrpSpPr/>
              <p:nvPr/>
            </p:nvGrpSpPr>
            <p:grpSpPr>
              <a:xfrm>
                <a:off x="4124904" y="620688"/>
                <a:ext cx="90000" cy="267991"/>
                <a:chOff x="4124904" y="620688"/>
                <a:chExt cx="90000" cy="267991"/>
              </a:xfrm>
            </p:grpSpPr>
            <p:sp>
              <p:nvSpPr>
                <p:cNvPr id="42" name="אליפסה 41"/>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3" name="אליפסה 42"/>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9" name="קבוצה 28"/>
            <p:cNvGrpSpPr/>
            <p:nvPr/>
          </p:nvGrpSpPr>
          <p:grpSpPr>
            <a:xfrm>
              <a:off x="2199196" y="3311040"/>
              <a:ext cx="234016" cy="267991"/>
              <a:chOff x="2195736" y="749171"/>
              <a:chExt cx="234016" cy="267991"/>
            </a:xfrm>
          </p:grpSpPr>
          <p:grpSp>
            <p:nvGrpSpPr>
              <p:cNvPr id="30" name="קבוצה 29"/>
              <p:cNvGrpSpPr/>
              <p:nvPr/>
            </p:nvGrpSpPr>
            <p:grpSpPr>
              <a:xfrm>
                <a:off x="2339752" y="749171"/>
                <a:ext cx="90000" cy="267991"/>
                <a:chOff x="4124904" y="620688"/>
                <a:chExt cx="90000" cy="267991"/>
              </a:xfrm>
            </p:grpSpPr>
            <p:cxnSp>
              <p:nvCxnSpPr>
                <p:cNvPr id="36" name="מחבר ישר 35"/>
                <p:cNvCxnSpPr>
                  <a:stCxn id="3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7" name="קבוצה 36"/>
                <p:cNvGrpSpPr/>
                <p:nvPr/>
              </p:nvGrpSpPr>
              <p:grpSpPr>
                <a:xfrm>
                  <a:off x="4124904" y="620688"/>
                  <a:ext cx="90000" cy="267991"/>
                  <a:chOff x="4124904" y="620688"/>
                  <a:chExt cx="90000" cy="267991"/>
                </a:xfrm>
              </p:grpSpPr>
              <p:sp>
                <p:nvSpPr>
                  <p:cNvPr id="38" name="אליפסה 37"/>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9" name="אליפסה 38"/>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1" name="קבוצה 30"/>
              <p:cNvGrpSpPr/>
              <p:nvPr/>
            </p:nvGrpSpPr>
            <p:grpSpPr>
              <a:xfrm>
                <a:off x="2195736" y="749171"/>
                <a:ext cx="90000" cy="267991"/>
                <a:chOff x="4124904" y="620688"/>
                <a:chExt cx="90000" cy="267991"/>
              </a:xfrm>
            </p:grpSpPr>
            <p:cxnSp>
              <p:nvCxnSpPr>
                <p:cNvPr id="32" name="מחבר ישר 31"/>
                <p:cNvCxnSpPr>
                  <a:stCxn id="34"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3" name="קבוצה 32"/>
                <p:cNvGrpSpPr/>
                <p:nvPr/>
              </p:nvGrpSpPr>
              <p:grpSpPr>
                <a:xfrm>
                  <a:off x="4124904" y="620688"/>
                  <a:ext cx="90000" cy="267991"/>
                  <a:chOff x="4124904" y="620688"/>
                  <a:chExt cx="90000" cy="267991"/>
                </a:xfrm>
              </p:grpSpPr>
              <p:sp>
                <p:nvSpPr>
                  <p:cNvPr id="34" name="אליפסה 33"/>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5" name="אליפסה 34"/>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sp>
        <p:nvSpPr>
          <p:cNvPr id="51" name="TextBox 50"/>
          <p:cNvSpPr txBox="1"/>
          <p:nvPr/>
        </p:nvSpPr>
        <p:spPr>
          <a:xfrm>
            <a:off x="3305491" y="717686"/>
            <a:ext cx="1895492" cy="523220"/>
          </a:xfrm>
          <a:prstGeom prst="rect">
            <a:avLst/>
          </a:prstGeom>
          <a:noFill/>
        </p:spPr>
        <p:txBody>
          <a:bodyPr wrap="square" rtlCol="1">
            <a:spAutoFit/>
          </a:bodyPr>
          <a:lstStyle/>
          <a:p>
            <a:r>
              <a:rPr lang="he-IL" sz="2800" b="0" dirty="0">
                <a:solidFill>
                  <a:schemeClr val="tx1"/>
                </a:solidFill>
                <a:latin typeface="Calibri" panose="020F0502020204030204" pitchFamily="34" charset="0"/>
                <a:cs typeface="Calibri" panose="020F0502020204030204" pitchFamily="34" charset="0"/>
              </a:rPr>
              <a:t>מִסְפָּר זוּגִי</a:t>
            </a:r>
            <a:endParaRPr lang="he-IL" sz="2800" dirty="0">
              <a:latin typeface="Calibri" panose="020F0502020204030204" pitchFamily="34" charset="0"/>
              <a:cs typeface="Calibri" panose="020F0502020204030204" pitchFamily="34" charset="0"/>
            </a:endParaRPr>
          </a:p>
        </p:txBody>
      </p:sp>
      <p:sp>
        <p:nvSpPr>
          <p:cNvPr id="52" name="TextBox 51"/>
          <p:cNvSpPr txBox="1"/>
          <p:nvPr/>
        </p:nvSpPr>
        <p:spPr>
          <a:xfrm>
            <a:off x="6948859" y="695359"/>
            <a:ext cx="205489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מִסְפָּר אִי־זוּגִי</a:t>
            </a:r>
          </a:p>
        </p:txBody>
      </p:sp>
      <p:sp>
        <p:nvSpPr>
          <p:cNvPr id="53" name="TextBox 52"/>
          <p:cNvSpPr txBox="1"/>
          <p:nvPr/>
        </p:nvSpPr>
        <p:spPr>
          <a:xfrm>
            <a:off x="2783632" y="160238"/>
            <a:ext cx="7704857" cy="800219"/>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יַלְדֵי כִּתָה א' מְשׂוֹחֲחִים עַל מִסְפָּרִים זוּגִיִים וְאִי־זוּגִיים</a:t>
            </a:r>
            <a:r>
              <a:rPr lang="he-IL" dirty="0">
                <a:latin typeface="Calibri" panose="020F0502020204030204" pitchFamily="34" charset="0"/>
                <a:cs typeface="Calibri" panose="020F0502020204030204" pitchFamily="34" charset="0"/>
              </a:rPr>
              <a:t>.</a:t>
            </a:r>
          </a:p>
          <a:p>
            <a:endParaRPr lang="he-IL" dirty="0">
              <a:latin typeface="Calibri" panose="020F0502020204030204" pitchFamily="34" charset="0"/>
              <a:cs typeface="Calibri" panose="020F0502020204030204" pitchFamily="34" charset="0"/>
            </a:endParaRPr>
          </a:p>
        </p:txBody>
      </p:sp>
      <p:sp>
        <p:nvSpPr>
          <p:cNvPr id="50" name="TextBox 49"/>
          <p:cNvSpPr txBox="1"/>
          <p:nvPr/>
        </p:nvSpPr>
        <p:spPr>
          <a:xfrm>
            <a:off x="1980203" y="2730472"/>
            <a:ext cx="8516689"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לַחֲצוּ עַל הַתְמוּנָה שֶל מוֹרָן כְּדֵי לִקְרֹא מָה הִיא אָמְרָה.</a:t>
            </a:r>
          </a:p>
          <a:p>
            <a:endParaRPr lang="he-IL" sz="2800" dirty="0">
              <a:latin typeface="Calibri" panose="020F0502020204030204" pitchFamily="34" charset="0"/>
              <a:cs typeface="Calibri" panose="020F0502020204030204" pitchFamily="34" charset="0"/>
            </a:endParaRPr>
          </a:p>
        </p:txBody>
      </p:sp>
      <p:pic>
        <p:nvPicPr>
          <p:cNvPr id="57" name="תמונה 56" descr="תמונה שמכילה כובע, חולצה, שלט&#10;&#10;התיאור נוצר באופן אוטומטי">
            <a:extLst>
              <a:ext uri="{FF2B5EF4-FFF2-40B4-BE49-F238E27FC236}">
                <a16:creationId xmlns:a16="http://schemas.microsoft.com/office/drawing/2014/main" id="{DB29FE89-4F66-40E5-BAE1-041F1FB3FD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271464" y="4830350"/>
            <a:ext cx="1825563" cy="1726121"/>
          </a:xfrm>
          <a:prstGeom prst="rect">
            <a:avLst/>
          </a:prstGeom>
        </p:spPr>
      </p:pic>
      <p:sp>
        <p:nvSpPr>
          <p:cNvPr id="58" name="TextBox 57"/>
          <p:cNvSpPr txBox="1"/>
          <p:nvPr/>
        </p:nvSpPr>
        <p:spPr>
          <a:xfrm>
            <a:off x="1852601" y="6392255"/>
            <a:ext cx="648072"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מוֹרָן</a:t>
            </a:r>
          </a:p>
        </p:txBody>
      </p:sp>
      <p:sp>
        <p:nvSpPr>
          <p:cNvPr id="62" name="בועית דיבור - בת">
            <a:extLst>
              <a:ext uri="{FF2B5EF4-FFF2-40B4-BE49-F238E27FC236}">
                <a16:creationId xmlns:a16="http://schemas.microsoft.com/office/drawing/2014/main" id="{BEF967C6-E866-47E3-8664-94B4C24DCFF8}"/>
              </a:ext>
            </a:extLst>
          </p:cNvPr>
          <p:cNvSpPr/>
          <p:nvPr/>
        </p:nvSpPr>
        <p:spPr>
          <a:xfrm>
            <a:off x="2522064" y="3535883"/>
            <a:ext cx="6481687" cy="2329639"/>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מִסְפָּר זוּגִי נִתָן לְיַצֵג בְּזוּגוֹת שֶל עִגוּלִים. </a:t>
            </a:r>
          </a:p>
          <a:p>
            <a:pPr algn="ctr"/>
            <a:r>
              <a:rPr lang="he-IL" sz="2800" dirty="0">
                <a:solidFill>
                  <a:schemeClr val="bg1"/>
                </a:solidFill>
                <a:latin typeface="Calibri" panose="020F0502020204030204" pitchFamily="34" charset="0"/>
                <a:cs typeface="Calibri" panose="020F0502020204030204" pitchFamily="34" charset="0"/>
              </a:rPr>
              <a:t>מִסְפָּר אִי־זוּגִי לֹא נִתָן לְיַצֵג בְּזוּגוֹת. תָמִיד יִשָאֵר עִגוּל אֶחָד לְלֹא בֶּן זוּג.</a:t>
            </a:r>
          </a:p>
        </p:txBody>
      </p:sp>
    </p:spTree>
    <p:extLst>
      <p:ext uri="{BB962C8B-B14F-4D97-AF65-F5344CB8AC3E}">
        <p14:creationId xmlns:p14="http://schemas.microsoft.com/office/powerpoint/2010/main" val="29889889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mph" presetSubtype="2" fill="hold" nodeType="withEffect">
                                  <p:stCondLst>
                                    <p:cond delay="0"/>
                                  </p:stCondLst>
                                  <p:childTnLst>
                                    <p:animClr clrSpc="rgb" dir="cw">
                                      <p:cBhvr>
                                        <p:cTn id="8" dur="2000" fill="hold"/>
                                        <p:tgtEl>
                                          <p:spTgt spid="45"/>
                                        </p:tgtEl>
                                        <p:attrNameLst>
                                          <p:attrName>fillcolor</p:attrName>
                                        </p:attrNameLst>
                                      </p:cBhvr>
                                      <p:to>
                                        <a:srgbClr val="FF0000"/>
                                      </p:to>
                                    </p:animClr>
                                    <p:set>
                                      <p:cBhvr>
                                        <p:cTn id="9" dur="2000" fill="hold"/>
                                        <p:tgtEl>
                                          <p:spTgt spid="45"/>
                                        </p:tgtEl>
                                        <p:attrNameLst>
                                          <p:attrName>fill.type</p:attrName>
                                        </p:attrNameLst>
                                      </p:cBhvr>
                                      <p:to>
                                        <p:strVal val="solid"/>
                                      </p:to>
                                    </p:set>
                                    <p:set>
                                      <p:cBhvr>
                                        <p:cTn id="10" dur="2000" fill="hold"/>
                                        <p:tgtEl>
                                          <p:spTgt spid="45"/>
                                        </p:tgtEl>
                                        <p:attrNameLst>
                                          <p:attrName>fill.on</p:attrName>
                                        </p:attrNameLst>
                                      </p:cBhvr>
                                      <p:to>
                                        <p:strVal val="true"/>
                                      </p:to>
                                    </p:set>
                                  </p:childTnLst>
                                </p:cTn>
                              </p:par>
                            </p:childTnLst>
                          </p:cTn>
                        </p:par>
                      </p:childTnLst>
                    </p:cTn>
                  </p:par>
                </p:childTnLst>
              </p:cTn>
              <p:nextCondLst>
                <p:cond evt="onClick" delay="0">
                  <p:tgtEl>
                    <p:spTgt spid="57"/>
                  </p:tgtEl>
                </p:cond>
              </p:nextCondLst>
            </p:seq>
          </p:childTnLst>
        </p:cTn>
      </p:par>
    </p:tnLst>
    <p:bldLst>
      <p:bldP spid="6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a:extLst>
              <a:ext uri="{FF2B5EF4-FFF2-40B4-BE49-F238E27FC236}">
                <a16:creationId xmlns:a16="http://schemas.microsoft.com/office/drawing/2014/main" id="{F6781FEB-FE89-486B-A00E-3DDAC4CE92D2}"/>
              </a:ext>
            </a:extLst>
          </p:cNvPr>
          <p:cNvGraphicFramePr>
            <a:graphicFrameLocks noGrp="1"/>
          </p:cNvGraphicFramePr>
          <p:nvPr>
            <p:extLst>
              <p:ext uri="{D42A27DB-BD31-4B8C-83A1-F6EECF244321}">
                <p14:modId xmlns:p14="http://schemas.microsoft.com/office/powerpoint/2010/main" val="980686679"/>
              </p:ext>
            </p:extLst>
          </p:nvPr>
        </p:nvGraphicFramePr>
        <p:xfrm>
          <a:off x="1849214" y="332656"/>
          <a:ext cx="4481384" cy="6336701"/>
        </p:xfrm>
        <a:graphic>
          <a:graphicData uri="http://schemas.openxmlformats.org/drawingml/2006/table">
            <a:tbl>
              <a:tblPr rtl="1" firstRow="1" bandRow="1">
                <a:tableStyleId>{5C22544A-7EE6-4342-B048-85BDC9FD1C3A}</a:tableStyleId>
              </a:tblPr>
              <a:tblGrid>
                <a:gridCol w="2397834">
                  <a:extLst>
                    <a:ext uri="{9D8B030D-6E8A-4147-A177-3AD203B41FA5}">
                      <a16:colId xmlns:a16="http://schemas.microsoft.com/office/drawing/2014/main" val="20000"/>
                    </a:ext>
                  </a:extLst>
                </a:gridCol>
                <a:gridCol w="2083550">
                  <a:extLst>
                    <a:ext uri="{9D8B030D-6E8A-4147-A177-3AD203B41FA5}">
                      <a16:colId xmlns:a16="http://schemas.microsoft.com/office/drawing/2014/main" val="20001"/>
                    </a:ext>
                  </a:extLst>
                </a:gridCol>
              </a:tblGrid>
              <a:tr h="576782">
                <a:tc>
                  <a:txBody>
                    <a:bodyPr/>
                    <a:lstStyle/>
                    <a:p>
                      <a:pPr rtl="1"/>
                      <a:r>
                        <a:rPr lang="he-IL" sz="2800" b="1" dirty="0">
                          <a:solidFill>
                            <a:schemeClr val="tx1"/>
                          </a:solidFill>
                          <a:latin typeface="Calibri" panose="020F0502020204030204" pitchFamily="34" charset="0"/>
                          <a:cs typeface="Calibri" panose="020F0502020204030204" pitchFamily="34" charset="0"/>
                        </a:rPr>
                        <a:t>אִי־זוּגִי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1"/>
                      <a:r>
                        <a:rPr lang="he-IL" sz="2800" b="1" dirty="0">
                          <a:solidFill>
                            <a:schemeClr val="tx1"/>
                          </a:solidFill>
                          <a:latin typeface="Calibri" panose="020F0502020204030204" pitchFamily="34" charset="0"/>
                          <a:cs typeface="Calibri" panose="020F0502020204030204" pitchFamily="34" charset="0"/>
                        </a:rPr>
                        <a:t>זוּגִי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576782">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68881">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76782">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76782">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76782">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76782">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576782">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576782">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576782">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576782">
                <a:tc>
                  <a:txBody>
                    <a:bodyPr/>
                    <a:lstStyle/>
                    <a:p>
                      <a:pPr marL="0" algn="l" defTabSz="914400" rtl="1" eaLnBrk="1" latinLnBrk="0" hangingPunct="1"/>
                      <a:endParaRPr lang="he-IL" sz="28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b="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grpSp>
        <p:nvGrpSpPr>
          <p:cNvPr id="7" name="קבוצה 6">
            <a:extLst>
              <a:ext uri="{FF2B5EF4-FFF2-40B4-BE49-F238E27FC236}">
                <a16:creationId xmlns:a16="http://schemas.microsoft.com/office/drawing/2014/main" id="{46111CDB-F9BC-4966-8099-42B827D6D7C7}"/>
              </a:ext>
            </a:extLst>
          </p:cNvPr>
          <p:cNvGrpSpPr/>
          <p:nvPr/>
        </p:nvGrpSpPr>
        <p:grpSpPr>
          <a:xfrm>
            <a:off x="1775520" y="-99392"/>
            <a:ext cx="3456384" cy="1101340"/>
            <a:chOff x="251520" y="-99392"/>
            <a:chExt cx="3456384" cy="1101340"/>
          </a:xfrm>
        </p:grpSpPr>
        <p:pic>
          <p:nvPicPr>
            <p:cNvPr id="3" name="תמונה 2" descr="תמונה שמכילה גרב, הנעלה&#10;&#10;התיאור נוצר באופן אוטומטי">
              <a:extLst>
                <a:ext uri="{FF2B5EF4-FFF2-40B4-BE49-F238E27FC236}">
                  <a16:creationId xmlns:a16="http://schemas.microsoft.com/office/drawing/2014/main" id="{47CBB262-E3FB-4CCE-9282-08E25D4B7CA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31840" y="83949"/>
              <a:ext cx="576064" cy="890662"/>
            </a:xfrm>
            <a:prstGeom prst="rect">
              <a:avLst/>
            </a:prstGeom>
          </p:spPr>
        </p:pic>
        <p:pic>
          <p:nvPicPr>
            <p:cNvPr id="5" name="Picture 4" descr="Set of socks in a different pattern. Flat vector illustration isolated on white background">
              <a:extLst>
                <a:ext uri="{FF2B5EF4-FFF2-40B4-BE49-F238E27FC236}">
                  <a16:creationId xmlns:a16="http://schemas.microsoft.com/office/drawing/2014/main" id="{0899137D-9995-4BCB-95CF-2AAEAEDDD8ED}"/>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251520" y="-99392"/>
              <a:ext cx="720551" cy="10019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et of socks in a different pattern. Flat vector illustration isolated on white background">
              <a:extLst>
                <a:ext uri="{FF2B5EF4-FFF2-40B4-BE49-F238E27FC236}">
                  <a16:creationId xmlns:a16="http://schemas.microsoft.com/office/drawing/2014/main" id="{3EDAE531-3842-4B22-8947-DB21A27885E3}"/>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9717" t="6522" r="3576" b="56406"/>
            <a:stretch/>
          </p:blipFill>
          <p:spPr bwMode="auto">
            <a:xfrm>
              <a:off x="597992" y="0"/>
              <a:ext cx="720551" cy="1001948"/>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מלבן: פינות מעוגלות 7">
            <a:extLst>
              <a:ext uri="{FF2B5EF4-FFF2-40B4-BE49-F238E27FC236}">
                <a16:creationId xmlns:a16="http://schemas.microsoft.com/office/drawing/2014/main" id="{B1638510-0484-4B9C-AC0C-7BE74BA469CD}"/>
              </a:ext>
            </a:extLst>
          </p:cNvPr>
          <p:cNvSpPr/>
          <p:nvPr/>
        </p:nvSpPr>
        <p:spPr>
          <a:xfrm>
            <a:off x="8157082" y="5571339"/>
            <a:ext cx="2293799" cy="1008112"/>
          </a:xfrm>
          <a:prstGeom prst="roundRect">
            <a:avLst/>
          </a:pr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מִסְפָּר.</a:t>
            </a:r>
          </a:p>
        </p:txBody>
      </p:sp>
      <p:sp>
        <p:nvSpPr>
          <p:cNvPr id="9" name="2">
            <a:extLst>
              <a:ext uri="{FF2B5EF4-FFF2-40B4-BE49-F238E27FC236}">
                <a16:creationId xmlns:a16="http://schemas.microsoft.com/office/drawing/2014/main" id="{79078025-61FB-4161-ADF2-F78346AFB71F}"/>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2</a:t>
            </a:r>
          </a:p>
        </p:txBody>
      </p:sp>
      <p:sp>
        <p:nvSpPr>
          <p:cNvPr id="10" name="תיבת טקסט 9">
            <a:extLst>
              <a:ext uri="{FF2B5EF4-FFF2-40B4-BE49-F238E27FC236}">
                <a16:creationId xmlns:a16="http://schemas.microsoft.com/office/drawing/2014/main" id="{8FF208F1-7243-4BEB-B2A6-68A9B5F172FE}"/>
              </a:ext>
            </a:extLst>
          </p:cNvPr>
          <p:cNvSpPr txBox="1"/>
          <p:nvPr/>
        </p:nvSpPr>
        <p:spPr>
          <a:xfrm>
            <a:off x="7306106" y="2036909"/>
            <a:ext cx="3820277" cy="1815882"/>
          </a:xfrm>
          <a:prstGeom prst="rect">
            <a:avLst/>
          </a:prstGeom>
          <a:noFill/>
        </p:spPr>
        <p:txBody>
          <a:bodyPr wrap="none" rtlCol="1">
            <a:spAutoFit/>
          </a:bodyPr>
          <a:lstStyle/>
          <a:p>
            <a:pPr marL="536575" indent="-355600">
              <a:buFont typeface="+mj-lt"/>
              <a:buAutoNum type="arabicPeriod"/>
              <a:tabLst>
                <a:tab pos="360363" algn="l"/>
              </a:tabLst>
            </a:pPr>
            <a:r>
              <a:rPr lang="he-IL" sz="2800" dirty="0">
                <a:latin typeface="Calibri" panose="020F0502020204030204" pitchFamily="34" charset="0"/>
                <a:cs typeface="Calibri" panose="020F0502020204030204" pitchFamily="34" charset="0"/>
              </a:rPr>
              <a:t>לַחֲצוּ עַל הַכַּפְתוֹר הַכָּחֹל </a:t>
            </a:r>
          </a:p>
          <a:p>
            <a:pPr marL="180975">
              <a:tabLst>
                <a:tab pos="360363" algn="l"/>
              </a:tabLst>
            </a:pPr>
            <a:r>
              <a:rPr lang="he-IL" sz="2800" dirty="0">
                <a:latin typeface="Calibri" panose="020F0502020204030204" pitchFamily="34" charset="0"/>
                <a:cs typeface="Calibri" panose="020F0502020204030204" pitchFamily="34" charset="0"/>
              </a:rPr>
              <a:t>	לְהַצָגַת מִסְפָּר.</a:t>
            </a:r>
          </a:p>
          <a:p>
            <a:pPr marL="180975">
              <a:tabLst>
                <a:tab pos="360363" algn="l"/>
              </a:tabLst>
            </a:pPr>
            <a:r>
              <a:rPr lang="he-IL" sz="2800" dirty="0">
                <a:latin typeface="Calibri" panose="020F0502020204030204" pitchFamily="34" charset="0"/>
                <a:cs typeface="Calibri" panose="020F0502020204030204" pitchFamily="34" charset="0"/>
              </a:rPr>
              <a:t>2. הַאִם הוּא זוּגִי אוֹ אִי־זוּגִי?</a:t>
            </a:r>
          </a:p>
          <a:p>
            <a:pPr marL="180975">
              <a:tabLst>
                <a:tab pos="360363" algn="l"/>
              </a:tabLst>
            </a:pPr>
            <a:r>
              <a:rPr lang="he-IL" sz="2800" dirty="0">
                <a:latin typeface="Calibri" panose="020F0502020204030204" pitchFamily="34" charset="0"/>
                <a:cs typeface="Calibri" panose="020F0502020204030204" pitchFamily="34" charset="0"/>
              </a:rPr>
              <a:t>לִבְדִיקָה, לַחֲצוּ עַל הַמִסְפָּר.</a:t>
            </a:r>
          </a:p>
        </p:txBody>
      </p:sp>
      <p:sp>
        <p:nvSpPr>
          <p:cNvPr id="11" name="תיבת טקסט 10">
            <a:extLst>
              <a:ext uri="{FF2B5EF4-FFF2-40B4-BE49-F238E27FC236}">
                <a16:creationId xmlns:a16="http://schemas.microsoft.com/office/drawing/2014/main" id="{3B009DFC-FD63-4BB9-BA0F-55BC776DE613}"/>
              </a:ext>
            </a:extLst>
          </p:cNvPr>
          <p:cNvSpPr txBox="1"/>
          <p:nvPr/>
        </p:nvSpPr>
        <p:spPr>
          <a:xfrm>
            <a:off x="1756123" y="980965"/>
            <a:ext cx="720000"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2</a:t>
            </a:r>
          </a:p>
        </p:txBody>
      </p:sp>
      <p:grpSp>
        <p:nvGrpSpPr>
          <p:cNvPr id="12" name="קבוצה 11">
            <a:extLst>
              <a:ext uri="{FF2B5EF4-FFF2-40B4-BE49-F238E27FC236}">
                <a16:creationId xmlns:a16="http://schemas.microsoft.com/office/drawing/2014/main" id="{C9CAB6F4-FB3C-4868-A3CB-4C5641C3A71B}"/>
              </a:ext>
            </a:extLst>
          </p:cNvPr>
          <p:cNvGrpSpPr/>
          <p:nvPr/>
        </p:nvGrpSpPr>
        <p:grpSpPr>
          <a:xfrm>
            <a:off x="2477608" y="1143119"/>
            <a:ext cx="90000" cy="267991"/>
            <a:chOff x="4124904" y="620688"/>
            <a:chExt cx="90000" cy="267991"/>
          </a:xfrm>
        </p:grpSpPr>
        <p:cxnSp>
          <p:nvCxnSpPr>
            <p:cNvPr id="13" name="מחבר ישר 12">
              <a:extLst>
                <a:ext uri="{FF2B5EF4-FFF2-40B4-BE49-F238E27FC236}">
                  <a16:creationId xmlns:a16="http://schemas.microsoft.com/office/drawing/2014/main" id="{C76648CE-D217-40E6-BF0D-AAFCFAE565A2}"/>
                </a:ext>
              </a:extLst>
            </p:cNvPr>
            <p:cNvCxnSpPr>
              <a:stCxn id="1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4" name="קבוצה 13">
              <a:extLst>
                <a:ext uri="{FF2B5EF4-FFF2-40B4-BE49-F238E27FC236}">
                  <a16:creationId xmlns:a16="http://schemas.microsoft.com/office/drawing/2014/main" id="{30402C7F-EC1C-4F7A-AD99-74D2B1AECA53}"/>
                </a:ext>
              </a:extLst>
            </p:cNvPr>
            <p:cNvGrpSpPr/>
            <p:nvPr/>
          </p:nvGrpSpPr>
          <p:grpSpPr>
            <a:xfrm>
              <a:off x="4124904" y="620688"/>
              <a:ext cx="90000" cy="267991"/>
              <a:chOff x="4124904" y="620688"/>
              <a:chExt cx="90000" cy="267991"/>
            </a:xfrm>
          </p:grpSpPr>
          <p:sp>
            <p:nvSpPr>
              <p:cNvPr id="15" name="אליפסה 14">
                <a:extLst>
                  <a:ext uri="{FF2B5EF4-FFF2-40B4-BE49-F238E27FC236}">
                    <a16:creationId xmlns:a16="http://schemas.microsoft.com/office/drawing/2014/main" id="{9770D7F0-BFFE-4983-8FC8-02240E1F7C7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6" name="אליפסה 15">
                <a:extLst>
                  <a:ext uri="{FF2B5EF4-FFF2-40B4-BE49-F238E27FC236}">
                    <a16:creationId xmlns:a16="http://schemas.microsoft.com/office/drawing/2014/main" id="{053F9072-A689-4C59-99F2-651364E8B3F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17" name="2">
            <a:extLst>
              <a:ext uri="{FF2B5EF4-FFF2-40B4-BE49-F238E27FC236}">
                <a16:creationId xmlns:a16="http://schemas.microsoft.com/office/drawing/2014/main" id="{26622960-C25B-4CF9-A15E-2EC1887EA7D4}"/>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5</a:t>
            </a:r>
          </a:p>
        </p:txBody>
      </p:sp>
      <p:sp>
        <p:nvSpPr>
          <p:cNvPr id="18" name="תיבת טקסט 17">
            <a:extLst>
              <a:ext uri="{FF2B5EF4-FFF2-40B4-BE49-F238E27FC236}">
                <a16:creationId xmlns:a16="http://schemas.microsoft.com/office/drawing/2014/main" id="{C617EBB0-3B90-4742-A362-482ACB5CB553}"/>
              </a:ext>
            </a:extLst>
          </p:cNvPr>
          <p:cNvSpPr txBox="1"/>
          <p:nvPr/>
        </p:nvSpPr>
        <p:spPr>
          <a:xfrm>
            <a:off x="3842096" y="2095355"/>
            <a:ext cx="720000"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5</a:t>
            </a:r>
          </a:p>
        </p:txBody>
      </p:sp>
      <p:grpSp>
        <p:nvGrpSpPr>
          <p:cNvPr id="19" name="קבוצה 18">
            <a:extLst>
              <a:ext uri="{FF2B5EF4-FFF2-40B4-BE49-F238E27FC236}">
                <a16:creationId xmlns:a16="http://schemas.microsoft.com/office/drawing/2014/main" id="{7278BA21-9486-43E7-AB91-6ED21EA2AA11}"/>
              </a:ext>
            </a:extLst>
          </p:cNvPr>
          <p:cNvGrpSpPr/>
          <p:nvPr/>
        </p:nvGrpSpPr>
        <p:grpSpPr>
          <a:xfrm>
            <a:off x="4593103" y="2211167"/>
            <a:ext cx="391720" cy="267991"/>
            <a:chOff x="4996392" y="3316552"/>
            <a:chExt cx="391720" cy="267991"/>
          </a:xfrm>
        </p:grpSpPr>
        <p:grpSp>
          <p:nvGrpSpPr>
            <p:cNvPr id="20" name="קבוצה 19">
              <a:extLst>
                <a:ext uri="{FF2B5EF4-FFF2-40B4-BE49-F238E27FC236}">
                  <a16:creationId xmlns:a16="http://schemas.microsoft.com/office/drawing/2014/main" id="{EF1120E7-319C-47EA-BEA1-4C0FE66E2784}"/>
                </a:ext>
              </a:extLst>
            </p:cNvPr>
            <p:cNvGrpSpPr/>
            <p:nvPr/>
          </p:nvGrpSpPr>
          <p:grpSpPr>
            <a:xfrm>
              <a:off x="4996392" y="3316552"/>
              <a:ext cx="234016" cy="267991"/>
              <a:chOff x="2195736" y="749171"/>
              <a:chExt cx="234016" cy="267991"/>
            </a:xfrm>
          </p:grpSpPr>
          <p:grpSp>
            <p:nvGrpSpPr>
              <p:cNvPr id="22" name="קבוצה 21">
                <a:extLst>
                  <a:ext uri="{FF2B5EF4-FFF2-40B4-BE49-F238E27FC236}">
                    <a16:creationId xmlns:a16="http://schemas.microsoft.com/office/drawing/2014/main" id="{4E5E277C-CE8B-4269-AC25-351C360EEEE0}"/>
                  </a:ext>
                </a:extLst>
              </p:cNvPr>
              <p:cNvGrpSpPr/>
              <p:nvPr/>
            </p:nvGrpSpPr>
            <p:grpSpPr>
              <a:xfrm>
                <a:off x="2339752" y="749171"/>
                <a:ext cx="90000" cy="267991"/>
                <a:chOff x="4124904" y="620688"/>
                <a:chExt cx="90000" cy="267991"/>
              </a:xfrm>
            </p:grpSpPr>
            <p:cxnSp>
              <p:nvCxnSpPr>
                <p:cNvPr id="28" name="מחבר ישר 27">
                  <a:extLst>
                    <a:ext uri="{FF2B5EF4-FFF2-40B4-BE49-F238E27FC236}">
                      <a16:creationId xmlns:a16="http://schemas.microsoft.com/office/drawing/2014/main" id="{46896CCD-DF65-4A2C-A3CB-F16421952C86}"/>
                    </a:ext>
                  </a:extLst>
                </p:cNvPr>
                <p:cNvCxnSpPr>
                  <a:stCxn id="3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9" name="קבוצה 28">
                  <a:extLst>
                    <a:ext uri="{FF2B5EF4-FFF2-40B4-BE49-F238E27FC236}">
                      <a16:creationId xmlns:a16="http://schemas.microsoft.com/office/drawing/2014/main" id="{96A19F32-159B-4B75-AEC1-477357D256AA}"/>
                    </a:ext>
                  </a:extLst>
                </p:cNvPr>
                <p:cNvGrpSpPr/>
                <p:nvPr/>
              </p:nvGrpSpPr>
              <p:grpSpPr>
                <a:xfrm>
                  <a:off x="4124904" y="620688"/>
                  <a:ext cx="90000" cy="267991"/>
                  <a:chOff x="4124904" y="620688"/>
                  <a:chExt cx="90000" cy="267991"/>
                </a:xfrm>
              </p:grpSpPr>
              <p:sp>
                <p:nvSpPr>
                  <p:cNvPr id="30" name="אליפסה 29">
                    <a:extLst>
                      <a:ext uri="{FF2B5EF4-FFF2-40B4-BE49-F238E27FC236}">
                        <a16:creationId xmlns:a16="http://schemas.microsoft.com/office/drawing/2014/main" id="{72EB237F-1FBE-498A-B289-59902F5EF66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1" name="אליפסה 30">
                    <a:extLst>
                      <a:ext uri="{FF2B5EF4-FFF2-40B4-BE49-F238E27FC236}">
                        <a16:creationId xmlns:a16="http://schemas.microsoft.com/office/drawing/2014/main" id="{7A561CF9-6DA7-4576-988F-499BADAEEA7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3" name="קבוצה 22">
                <a:extLst>
                  <a:ext uri="{FF2B5EF4-FFF2-40B4-BE49-F238E27FC236}">
                    <a16:creationId xmlns:a16="http://schemas.microsoft.com/office/drawing/2014/main" id="{98F32455-1ADC-4A4F-9391-97FE132F9C85}"/>
                  </a:ext>
                </a:extLst>
              </p:cNvPr>
              <p:cNvGrpSpPr/>
              <p:nvPr/>
            </p:nvGrpSpPr>
            <p:grpSpPr>
              <a:xfrm>
                <a:off x="2195736" y="749171"/>
                <a:ext cx="90000" cy="267991"/>
                <a:chOff x="4124904" y="620688"/>
                <a:chExt cx="90000" cy="267991"/>
              </a:xfrm>
            </p:grpSpPr>
            <p:cxnSp>
              <p:nvCxnSpPr>
                <p:cNvPr id="24" name="מחבר ישר 23">
                  <a:extLst>
                    <a:ext uri="{FF2B5EF4-FFF2-40B4-BE49-F238E27FC236}">
                      <a16:creationId xmlns:a16="http://schemas.microsoft.com/office/drawing/2014/main" id="{188CC2C4-0DE3-4976-95D7-1FE600925441}"/>
                    </a:ext>
                  </a:extLst>
                </p:cNvPr>
                <p:cNvCxnSpPr>
                  <a:stCxn id="2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5" name="קבוצה 24">
                  <a:extLst>
                    <a:ext uri="{FF2B5EF4-FFF2-40B4-BE49-F238E27FC236}">
                      <a16:creationId xmlns:a16="http://schemas.microsoft.com/office/drawing/2014/main" id="{87E8ED89-3333-497A-8878-BA90FE05BBFB}"/>
                    </a:ext>
                  </a:extLst>
                </p:cNvPr>
                <p:cNvGrpSpPr/>
                <p:nvPr/>
              </p:nvGrpSpPr>
              <p:grpSpPr>
                <a:xfrm>
                  <a:off x="4124904" y="620688"/>
                  <a:ext cx="90000" cy="267991"/>
                  <a:chOff x="4124904" y="620688"/>
                  <a:chExt cx="90000" cy="267991"/>
                </a:xfrm>
              </p:grpSpPr>
              <p:sp>
                <p:nvSpPr>
                  <p:cNvPr id="26" name="אליפסה 25">
                    <a:extLst>
                      <a:ext uri="{FF2B5EF4-FFF2-40B4-BE49-F238E27FC236}">
                        <a16:creationId xmlns:a16="http://schemas.microsoft.com/office/drawing/2014/main" id="{016A7F04-96B3-4249-9286-7D1E2D42102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7" name="אליפסה 26">
                    <a:extLst>
                      <a:ext uri="{FF2B5EF4-FFF2-40B4-BE49-F238E27FC236}">
                        <a16:creationId xmlns:a16="http://schemas.microsoft.com/office/drawing/2014/main" id="{02B96CC4-8A67-4CDC-B8D4-7338AFBC5FF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21" name="אליפסה 20">
              <a:extLst>
                <a:ext uri="{FF2B5EF4-FFF2-40B4-BE49-F238E27FC236}">
                  <a16:creationId xmlns:a16="http://schemas.microsoft.com/office/drawing/2014/main" id="{47882358-2681-4062-A3CD-A04FBB80F741}"/>
                </a:ext>
              </a:extLst>
            </p:cNvPr>
            <p:cNvSpPr/>
            <p:nvPr/>
          </p:nvSpPr>
          <p:spPr>
            <a:xfrm>
              <a:off x="5298112" y="3316552"/>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32" name="2">
            <a:extLst>
              <a:ext uri="{FF2B5EF4-FFF2-40B4-BE49-F238E27FC236}">
                <a16:creationId xmlns:a16="http://schemas.microsoft.com/office/drawing/2014/main" id="{703C7901-9C13-4780-B71B-1949CF6F50A9}"/>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9</a:t>
            </a:r>
          </a:p>
        </p:txBody>
      </p:sp>
      <p:sp>
        <p:nvSpPr>
          <p:cNvPr id="33" name="תיבת טקסט 32">
            <a:extLst>
              <a:ext uri="{FF2B5EF4-FFF2-40B4-BE49-F238E27FC236}">
                <a16:creationId xmlns:a16="http://schemas.microsoft.com/office/drawing/2014/main" id="{37CF84D7-918A-4DDE-BA7B-B3E54C666854}"/>
              </a:ext>
            </a:extLst>
          </p:cNvPr>
          <p:cNvSpPr txBox="1"/>
          <p:nvPr/>
        </p:nvSpPr>
        <p:spPr>
          <a:xfrm>
            <a:off x="3842096" y="3273903"/>
            <a:ext cx="720000"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9</a:t>
            </a:r>
          </a:p>
        </p:txBody>
      </p:sp>
      <p:grpSp>
        <p:nvGrpSpPr>
          <p:cNvPr id="34" name="קבוצה 33">
            <a:extLst>
              <a:ext uri="{FF2B5EF4-FFF2-40B4-BE49-F238E27FC236}">
                <a16:creationId xmlns:a16="http://schemas.microsoft.com/office/drawing/2014/main" id="{C504A7DD-2C1B-4858-BD72-9A398288FC57}"/>
              </a:ext>
            </a:extLst>
          </p:cNvPr>
          <p:cNvGrpSpPr/>
          <p:nvPr/>
        </p:nvGrpSpPr>
        <p:grpSpPr>
          <a:xfrm>
            <a:off x="4562666" y="3367011"/>
            <a:ext cx="669238" cy="267991"/>
            <a:chOff x="5372353" y="4071226"/>
            <a:chExt cx="669238" cy="267991"/>
          </a:xfrm>
        </p:grpSpPr>
        <p:grpSp>
          <p:nvGrpSpPr>
            <p:cNvPr id="35" name="קבוצה 34">
              <a:extLst>
                <a:ext uri="{FF2B5EF4-FFF2-40B4-BE49-F238E27FC236}">
                  <a16:creationId xmlns:a16="http://schemas.microsoft.com/office/drawing/2014/main" id="{451BA517-FD5D-4813-A840-B4C8869D78E3}"/>
                </a:ext>
              </a:extLst>
            </p:cNvPr>
            <p:cNvGrpSpPr/>
            <p:nvPr/>
          </p:nvGrpSpPr>
          <p:grpSpPr>
            <a:xfrm>
              <a:off x="5792527" y="4071226"/>
              <a:ext cx="249064" cy="267991"/>
              <a:chOff x="4124904" y="620688"/>
              <a:chExt cx="249064" cy="267991"/>
            </a:xfrm>
          </p:grpSpPr>
          <p:grpSp>
            <p:nvGrpSpPr>
              <p:cNvPr id="53" name="קבוצה 52">
                <a:extLst>
                  <a:ext uri="{FF2B5EF4-FFF2-40B4-BE49-F238E27FC236}">
                    <a16:creationId xmlns:a16="http://schemas.microsoft.com/office/drawing/2014/main" id="{FF85622D-7376-47E9-8B65-1578BCD1D0B9}"/>
                  </a:ext>
                </a:extLst>
              </p:cNvPr>
              <p:cNvGrpSpPr/>
              <p:nvPr/>
            </p:nvGrpSpPr>
            <p:grpSpPr>
              <a:xfrm>
                <a:off x="4124904" y="620688"/>
                <a:ext cx="90000" cy="267991"/>
                <a:chOff x="4124904" y="620688"/>
                <a:chExt cx="90000" cy="267991"/>
              </a:xfrm>
            </p:grpSpPr>
            <p:cxnSp>
              <p:nvCxnSpPr>
                <p:cNvPr id="55" name="מחבר ישר 54">
                  <a:extLst>
                    <a:ext uri="{FF2B5EF4-FFF2-40B4-BE49-F238E27FC236}">
                      <a16:creationId xmlns:a16="http://schemas.microsoft.com/office/drawing/2014/main" id="{569E3611-54FC-420A-9517-CECC23EFB334}"/>
                    </a:ext>
                  </a:extLst>
                </p:cNvPr>
                <p:cNvCxnSpPr>
                  <a:stCxn id="5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6" name="קבוצה 55">
                  <a:extLst>
                    <a:ext uri="{FF2B5EF4-FFF2-40B4-BE49-F238E27FC236}">
                      <a16:creationId xmlns:a16="http://schemas.microsoft.com/office/drawing/2014/main" id="{DF4F46EC-0CA5-48D2-B6E7-573E53464E11}"/>
                    </a:ext>
                  </a:extLst>
                </p:cNvPr>
                <p:cNvGrpSpPr/>
                <p:nvPr/>
              </p:nvGrpSpPr>
              <p:grpSpPr>
                <a:xfrm>
                  <a:off x="4124904" y="620688"/>
                  <a:ext cx="90000" cy="267991"/>
                  <a:chOff x="4124904" y="620688"/>
                  <a:chExt cx="90000" cy="267991"/>
                </a:xfrm>
              </p:grpSpPr>
              <p:sp>
                <p:nvSpPr>
                  <p:cNvPr id="57" name="אליפסה 56">
                    <a:extLst>
                      <a:ext uri="{FF2B5EF4-FFF2-40B4-BE49-F238E27FC236}">
                        <a16:creationId xmlns:a16="http://schemas.microsoft.com/office/drawing/2014/main" id="{97643ADD-44E8-47D5-8670-DF63158DE41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8" name="אליפסה 57">
                    <a:extLst>
                      <a:ext uri="{FF2B5EF4-FFF2-40B4-BE49-F238E27FC236}">
                        <a16:creationId xmlns:a16="http://schemas.microsoft.com/office/drawing/2014/main" id="{AE00E63A-E000-4FEB-9D39-FF8E641FEB2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54" name="אליפסה 53">
                <a:extLst>
                  <a:ext uri="{FF2B5EF4-FFF2-40B4-BE49-F238E27FC236}">
                    <a16:creationId xmlns:a16="http://schemas.microsoft.com/office/drawing/2014/main" id="{B2767865-EA68-4A12-8C76-01CF2B7AFC29}"/>
                  </a:ext>
                </a:extLst>
              </p:cNvPr>
              <p:cNvSpPr/>
              <p:nvPr/>
            </p:nvSpPr>
            <p:spPr>
              <a:xfrm>
                <a:off x="4283968" y="620688"/>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36" name="קבוצה 35">
              <a:extLst>
                <a:ext uri="{FF2B5EF4-FFF2-40B4-BE49-F238E27FC236}">
                  <a16:creationId xmlns:a16="http://schemas.microsoft.com/office/drawing/2014/main" id="{28D1CD1C-0336-402C-8A8C-12BA31AB67A7}"/>
                </a:ext>
              </a:extLst>
            </p:cNvPr>
            <p:cNvGrpSpPr/>
            <p:nvPr/>
          </p:nvGrpSpPr>
          <p:grpSpPr>
            <a:xfrm>
              <a:off x="5372353" y="4071226"/>
              <a:ext cx="372076" cy="267991"/>
              <a:chOff x="2199196" y="3311040"/>
              <a:chExt cx="372076" cy="267991"/>
            </a:xfrm>
          </p:grpSpPr>
          <p:grpSp>
            <p:nvGrpSpPr>
              <p:cNvPr id="37" name="קבוצה 36">
                <a:extLst>
                  <a:ext uri="{FF2B5EF4-FFF2-40B4-BE49-F238E27FC236}">
                    <a16:creationId xmlns:a16="http://schemas.microsoft.com/office/drawing/2014/main" id="{0CC24DD9-AB24-45FF-902F-2FEB9B0A2A25}"/>
                  </a:ext>
                </a:extLst>
              </p:cNvPr>
              <p:cNvGrpSpPr/>
              <p:nvPr/>
            </p:nvGrpSpPr>
            <p:grpSpPr>
              <a:xfrm>
                <a:off x="2481272" y="3311040"/>
                <a:ext cx="90000" cy="267991"/>
                <a:chOff x="4124904" y="620688"/>
                <a:chExt cx="90000" cy="267991"/>
              </a:xfrm>
            </p:grpSpPr>
            <p:cxnSp>
              <p:nvCxnSpPr>
                <p:cNvPr id="49" name="מחבר ישר 48">
                  <a:extLst>
                    <a:ext uri="{FF2B5EF4-FFF2-40B4-BE49-F238E27FC236}">
                      <a16:creationId xmlns:a16="http://schemas.microsoft.com/office/drawing/2014/main" id="{9B0E6AA0-0F9B-4F02-9E07-E5161D3F8696}"/>
                    </a:ext>
                  </a:extLst>
                </p:cNvPr>
                <p:cNvCxnSpPr>
                  <a:stCxn id="5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0" name="קבוצה 49">
                  <a:extLst>
                    <a:ext uri="{FF2B5EF4-FFF2-40B4-BE49-F238E27FC236}">
                      <a16:creationId xmlns:a16="http://schemas.microsoft.com/office/drawing/2014/main" id="{A57B8F28-B53C-40CC-A7CE-7F729084CD5F}"/>
                    </a:ext>
                  </a:extLst>
                </p:cNvPr>
                <p:cNvGrpSpPr/>
                <p:nvPr/>
              </p:nvGrpSpPr>
              <p:grpSpPr>
                <a:xfrm>
                  <a:off x="4124904" y="620688"/>
                  <a:ext cx="90000" cy="267991"/>
                  <a:chOff x="4124904" y="620688"/>
                  <a:chExt cx="90000" cy="267991"/>
                </a:xfrm>
              </p:grpSpPr>
              <p:sp>
                <p:nvSpPr>
                  <p:cNvPr id="51" name="אליפסה 50">
                    <a:extLst>
                      <a:ext uri="{FF2B5EF4-FFF2-40B4-BE49-F238E27FC236}">
                        <a16:creationId xmlns:a16="http://schemas.microsoft.com/office/drawing/2014/main" id="{9629FF5C-4914-4A9A-B37B-16A8E6B7154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2" name="אליפסה 51">
                    <a:extLst>
                      <a:ext uri="{FF2B5EF4-FFF2-40B4-BE49-F238E27FC236}">
                        <a16:creationId xmlns:a16="http://schemas.microsoft.com/office/drawing/2014/main" id="{79767A48-B92A-47DC-A4FF-72D581ACE8BC}"/>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8" name="קבוצה 37">
                <a:extLst>
                  <a:ext uri="{FF2B5EF4-FFF2-40B4-BE49-F238E27FC236}">
                    <a16:creationId xmlns:a16="http://schemas.microsoft.com/office/drawing/2014/main" id="{9A1293D0-B5DB-4E4B-BEA4-C0E545CE71C9}"/>
                  </a:ext>
                </a:extLst>
              </p:cNvPr>
              <p:cNvGrpSpPr/>
              <p:nvPr/>
            </p:nvGrpSpPr>
            <p:grpSpPr>
              <a:xfrm>
                <a:off x="2199196" y="3311040"/>
                <a:ext cx="234016" cy="267991"/>
                <a:chOff x="2195736" y="749171"/>
                <a:chExt cx="234016" cy="267991"/>
              </a:xfrm>
            </p:grpSpPr>
            <p:grpSp>
              <p:nvGrpSpPr>
                <p:cNvPr id="39" name="קבוצה 38">
                  <a:extLst>
                    <a:ext uri="{FF2B5EF4-FFF2-40B4-BE49-F238E27FC236}">
                      <a16:creationId xmlns:a16="http://schemas.microsoft.com/office/drawing/2014/main" id="{DFBA13A2-6A72-4EAB-8244-5A4D156E805E}"/>
                    </a:ext>
                  </a:extLst>
                </p:cNvPr>
                <p:cNvGrpSpPr/>
                <p:nvPr/>
              </p:nvGrpSpPr>
              <p:grpSpPr>
                <a:xfrm>
                  <a:off x="2339752" y="749171"/>
                  <a:ext cx="90000" cy="267991"/>
                  <a:chOff x="4124904" y="620688"/>
                  <a:chExt cx="90000" cy="267991"/>
                </a:xfrm>
              </p:grpSpPr>
              <p:cxnSp>
                <p:nvCxnSpPr>
                  <p:cNvPr id="45" name="מחבר ישר 44">
                    <a:extLst>
                      <a:ext uri="{FF2B5EF4-FFF2-40B4-BE49-F238E27FC236}">
                        <a16:creationId xmlns:a16="http://schemas.microsoft.com/office/drawing/2014/main" id="{9A530548-73BA-49E0-8D23-DF84A498A408}"/>
                      </a:ext>
                    </a:extLst>
                  </p:cNvPr>
                  <p:cNvCxnSpPr>
                    <a:stCxn id="4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6" name="קבוצה 45">
                    <a:extLst>
                      <a:ext uri="{FF2B5EF4-FFF2-40B4-BE49-F238E27FC236}">
                        <a16:creationId xmlns:a16="http://schemas.microsoft.com/office/drawing/2014/main" id="{1D511285-AF58-4E1F-9B2E-21014CC9C78D}"/>
                      </a:ext>
                    </a:extLst>
                  </p:cNvPr>
                  <p:cNvGrpSpPr/>
                  <p:nvPr/>
                </p:nvGrpSpPr>
                <p:grpSpPr>
                  <a:xfrm>
                    <a:off x="4124904" y="620688"/>
                    <a:ext cx="90000" cy="267991"/>
                    <a:chOff x="4124904" y="620688"/>
                    <a:chExt cx="90000" cy="267991"/>
                  </a:xfrm>
                </p:grpSpPr>
                <p:sp>
                  <p:nvSpPr>
                    <p:cNvPr id="47" name="אליפסה 46">
                      <a:extLst>
                        <a:ext uri="{FF2B5EF4-FFF2-40B4-BE49-F238E27FC236}">
                          <a16:creationId xmlns:a16="http://schemas.microsoft.com/office/drawing/2014/main" id="{627E79C5-2C60-4B21-BA8F-F1B57D1F352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8" name="אליפסה 47">
                      <a:extLst>
                        <a:ext uri="{FF2B5EF4-FFF2-40B4-BE49-F238E27FC236}">
                          <a16:creationId xmlns:a16="http://schemas.microsoft.com/office/drawing/2014/main" id="{5BA2B7C6-141F-4D11-A26D-BCA2A494CC1B}"/>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40" name="קבוצה 39">
                  <a:extLst>
                    <a:ext uri="{FF2B5EF4-FFF2-40B4-BE49-F238E27FC236}">
                      <a16:creationId xmlns:a16="http://schemas.microsoft.com/office/drawing/2014/main" id="{B0D2CF1A-2AB5-4B6C-8FEF-689BDF2CD23F}"/>
                    </a:ext>
                  </a:extLst>
                </p:cNvPr>
                <p:cNvGrpSpPr/>
                <p:nvPr/>
              </p:nvGrpSpPr>
              <p:grpSpPr>
                <a:xfrm>
                  <a:off x="2195736" y="749171"/>
                  <a:ext cx="90000" cy="267991"/>
                  <a:chOff x="4124904" y="620688"/>
                  <a:chExt cx="90000" cy="267991"/>
                </a:xfrm>
              </p:grpSpPr>
              <p:cxnSp>
                <p:nvCxnSpPr>
                  <p:cNvPr id="41" name="מחבר ישר 40">
                    <a:extLst>
                      <a:ext uri="{FF2B5EF4-FFF2-40B4-BE49-F238E27FC236}">
                        <a16:creationId xmlns:a16="http://schemas.microsoft.com/office/drawing/2014/main" id="{1FECD413-0984-4BEA-8DAA-83D6648429B2}"/>
                      </a:ext>
                    </a:extLst>
                  </p:cNvPr>
                  <p:cNvCxnSpPr>
                    <a:stCxn id="4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2" name="קבוצה 41">
                    <a:extLst>
                      <a:ext uri="{FF2B5EF4-FFF2-40B4-BE49-F238E27FC236}">
                        <a16:creationId xmlns:a16="http://schemas.microsoft.com/office/drawing/2014/main" id="{E62A3CC1-BB63-4194-8835-2CA8E240DC58}"/>
                      </a:ext>
                    </a:extLst>
                  </p:cNvPr>
                  <p:cNvGrpSpPr/>
                  <p:nvPr/>
                </p:nvGrpSpPr>
                <p:grpSpPr>
                  <a:xfrm>
                    <a:off x="4124904" y="620688"/>
                    <a:ext cx="90000" cy="267991"/>
                    <a:chOff x="4124904" y="620688"/>
                    <a:chExt cx="90000" cy="267991"/>
                  </a:xfrm>
                </p:grpSpPr>
                <p:sp>
                  <p:nvSpPr>
                    <p:cNvPr id="43" name="אליפסה 42">
                      <a:extLst>
                        <a:ext uri="{FF2B5EF4-FFF2-40B4-BE49-F238E27FC236}">
                          <a16:creationId xmlns:a16="http://schemas.microsoft.com/office/drawing/2014/main" id="{1D2E05A9-75FE-4C3C-A11D-5065F5EEBB5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4318C22A-D0F8-4EE0-A6DA-0F31B10D496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grpSp>
        <p:nvGrpSpPr>
          <p:cNvPr id="59" name="קבוצה 58">
            <a:extLst>
              <a:ext uri="{FF2B5EF4-FFF2-40B4-BE49-F238E27FC236}">
                <a16:creationId xmlns:a16="http://schemas.microsoft.com/office/drawing/2014/main" id="{48327564-3D15-465A-B1E0-D4698865A283}"/>
              </a:ext>
            </a:extLst>
          </p:cNvPr>
          <p:cNvGrpSpPr/>
          <p:nvPr/>
        </p:nvGrpSpPr>
        <p:grpSpPr>
          <a:xfrm>
            <a:off x="2472316" y="2746227"/>
            <a:ext cx="527340" cy="267991"/>
            <a:chOff x="2197712" y="3657131"/>
            <a:chExt cx="527340" cy="267991"/>
          </a:xfrm>
        </p:grpSpPr>
        <p:grpSp>
          <p:nvGrpSpPr>
            <p:cNvPr id="60" name="קבוצה 59">
              <a:extLst>
                <a:ext uri="{FF2B5EF4-FFF2-40B4-BE49-F238E27FC236}">
                  <a16:creationId xmlns:a16="http://schemas.microsoft.com/office/drawing/2014/main" id="{D3B667A5-3672-4DC3-904F-ED82DBC303D4}"/>
                </a:ext>
              </a:extLst>
            </p:cNvPr>
            <p:cNvGrpSpPr/>
            <p:nvPr/>
          </p:nvGrpSpPr>
          <p:grpSpPr>
            <a:xfrm>
              <a:off x="2197712" y="3657131"/>
              <a:ext cx="234016" cy="267991"/>
              <a:chOff x="2195736" y="749171"/>
              <a:chExt cx="234016" cy="267991"/>
            </a:xfrm>
          </p:grpSpPr>
          <p:grpSp>
            <p:nvGrpSpPr>
              <p:cNvPr id="72" name="קבוצה 71">
                <a:extLst>
                  <a:ext uri="{FF2B5EF4-FFF2-40B4-BE49-F238E27FC236}">
                    <a16:creationId xmlns:a16="http://schemas.microsoft.com/office/drawing/2014/main" id="{0281F6C5-998B-4977-8308-656DDB5EE750}"/>
                  </a:ext>
                </a:extLst>
              </p:cNvPr>
              <p:cNvGrpSpPr/>
              <p:nvPr/>
            </p:nvGrpSpPr>
            <p:grpSpPr>
              <a:xfrm>
                <a:off x="2339752" y="749171"/>
                <a:ext cx="90000" cy="267991"/>
                <a:chOff x="4124904" y="620688"/>
                <a:chExt cx="90000" cy="267991"/>
              </a:xfrm>
            </p:grpSpPr>
            <p:cxnSp>
              <p:nvCxnSpPr>
                <p:cNvPr id="78" name="מחבר ישר 77">
                  <a:extLst>
                    <a:ext uri="{FF2B5EF4-FFF2-40B4-BE49-F238E27FC236}">
                      <a16:creationId xmlns:a16="http://schemas.microsoft.com/office/drawing/2014/main" id="{21BB8074-F16E-40B4-9265-66B08DB4E176}"/>
                    </a:ext>
                  </a:extLst>
                </p:cNvPr>
                <p:cNvCxnSpPr>
                  <a:stCxn id="8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79" name="קבוצה 78">
                  <a:extLst>
                    <a:ext uri="{FF2B5EF4-FFF2-40B4-BE49-F238E27FC236}">
                      <a16:creationId xmlns:a16="http://schemas.microsoft.com/office/drawing/2014/main" id="{E8D1AF34-4B78-4AB8-B4CA-C3543AA04FE0}"/>
                    </a:ext>
                  </a:extLst>
                </p:cNvPr>
                <p:cNvGrpSpPr/>
                <p:nvPr/>
              </p:nvGrpSpPr>
              <p:grpSpPr>
                <a:xfrm>
                  <a:off x="4124904" y="620688"/>
                  <a:ext cx="90000" cy="267991"/>
                  <a:chOff x="4124904" y="620688"/>
                  <a:chExt cx="90000" cy="267991"/>
                </a:xfrm>
              </p:grpSpPr>
              <p:sp>
                <p:nvSpPr>
                  <p:cNvPr id="80" name="אליפסה 79">
                    <a:extLst>
                      <a:ext uri="{FF2B5EF4-FFF2-40B4-BE49-F238E27FC236}">
                        <a16:creationId xmlns:a16="http://schemas.microsoft.com/office/drawing/2014/main" id="{6DD47BA9-593D-4CEE-AABA-6E7E61A1E3A5}"/>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81" name="אליפסה 80">
                    <a:extLst>
                      <a:ext uri="{FF2B5EF4-FFF2-40B4-BE49-F238E27FC236}">
                        <a16:creationId xmlns:a16="http://schemas.microsoft.com/office/drawing/2014/main" id="{FAB82FA8-CEFA-4EEE-A429-473FC22FF523}"/>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73" name="קבוצה 72">
                <a:extLst>
                  <a:ext uri="{FF2B5EF4-FFF2-40B4-BE49-F238E27FC236}">
                    <a16:creationId xmlns:a16="http://schemas.microsoft.com/office/drawing/2014/main" id="{BB534C16-259F-4537-B745-489AA9FEADCD}"/>
                  </a:ext>
                </a:extLst>
              </p:cNvPr>
              <p:cNvGrpSpPr/>
              <p:nvPr/>
            </p:nvGrpSpPr>
            <p:grpSpPr>
              <a:xfrm>
                <a:off x="2195736" y="749171"/>
                <a:ext cx="90000" cy="267991"/>
                <a:chOff x="4124904" y="620688"/>
                <a:chExt cx="90000" cy="267991"/>
              </a:xfrm>
            </p:grpSpPr>
            <p:cxnSp>
              <p:nvCxnSpPr>
                <p:cNvPr id="74" name="מחבר ישר 73">
                  <a:extLst>
                    <a:ext uri="{FF2B5EF4-FFF2-40B4-BE49-F238E27FC236}">
                      <a16:creationId xmlns:a16="http://schemas.microsoft.com/office/drawing/2014/main" id="{2541F174-1A64-495C-A736-FC056A2B4793}"/>
                    </a:ext>
                  </a:extLst>
                </p:cNvPr>
                <p:cNvCxnSpPr>
                  <a:stCxn id="7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75" name="קבוצה 74">
                  <a:extLst>
                    <a:ext uri="{FF2B5EF4-FFF2-40B4-BE49-F238E27FC236}">
                      <a16:creationId xmlns:a16="http://schemas.microsoft.com/office/drawing/2014/main" id="{CD40F2BD-6BDD-4C53-A0D9-608F66D62A14}"/>
                    </a:ext>
                  </a:extLst>
                </p:cNvPr>
                <p:cNvGrpSpPr/>
                <p:nvPr/>
              </p:nvGrpSpPr>
              <p:grpSpPr>
                <a:xfrm>
                  <a:off x="4124904" y="620688"/>
                  <a:ext cx="90000" cy="267991"/>
                  <a:chOff x="4124904" y="620688"/>
                  <a:chExt cx="90000" cy="267991"/>
                </a:xfrm>
              </p:grpSpPr>
              <p:sp>
                <p:nvSpPr>
                  <p:cNvPr id="76" name="אליפסה 75">
                    <a:extLst>
                      <a:ext uri="{FF2B5EF4-FFF2-40B4-BE49-F238E27FC236}">
                        <a16:creationId xmlns:a16="http://schemas.microsoft.com/office/drawing/2014/main" id="{B42A76C7-2C29-4C92-953A-B054B309CB63}"/>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7" name="אליפסה 76">
                    <a:extLst>
                      <a:ext uri="{FF2B5EF4-FFF2-40B4-BE49-F238E27FC236}">
                        <a16:creationId xmlns:a16="http://schemas.microsoft.com/office/drawing/2014/main" id="{C3AAA3D1-3FA8-4DE2-8DC6-E499F31CBEE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61" name="קבוצה 60">
              <a:extLst>
                <a:ext uri="{FF2B5EF4-FFF2-40B4-BE49-F238E27FC236}">
                  <a16:creationId xmlns:a16="http://schemas.microsoft.com/office/drawing/2014/main" id="{62BE38CF-2E31-4AFD-AEA7-074BC99E7A0E}"/>
                </a:ext>
              </a:extLst>
            </p:cNvPr>
            <p:cNvGrpSpPr/>
            <p:nvPr/>
          </p:nvGrpSpPr>
          <p:grpSpPr>
            <a:xfrm>
              <a:off x="2491036" y="3657131"/>
              <a:ext cx="234016" cy="267991"/>
              <a:chOff x="2195736" y="749171"/>
              <a:chExt cx="234016" cy="267991"/>
            </a:xfrm>
          </p:grpSpPr>
          <p:grpSp>
            <p:nvGrpSpPr>
              <p:cNvPr id="62" name="קבוצה 61">
                <a:extLst>
                  <a:ext uri="{FF2B5EF4-FFF2-40B4-BE49-F238E27FC236}">
                    <a16:creationId xmlns:a16="http://schemas.microsoft.com/office/drawing/2014/main" id="{906CE22C-1DD6-4D00-A309-76FFAEA18E29}"/>
                  </a:ext>
                </a:extLst>
              </p:cNvPr>
              <p:cNvGrpSpPr/>
              <p:nvPr/>
            </p:nvGrpSpPr>
            <p:grpSpPr>
              <a:xfrm>
                <a:off x="2339752" y="749171"/>
                <a:ext cx="90000" cy="267991"/>
                <a:chOff x="4124904" y="620688"/>
                <a:chExt cx="90000" cy="267991"/>
              </a:xfrm>
            </p:grpSpPr>
            <p:cxnSp>
              <p:nvCxnSpPr>
                <p:cNvPr id="68" name="מחבר ישר 67">
                  <a:extLst>
                    <a:ext uri="{FF2B5EF4-FFF2-40B4-BE49-F238E27FC236}">
                      <a16:creationId xmlns:a16="http://schemas.microsoft.com/office/drawing/2014/main" id="{3BC1B5F3-1F62-4FDB-947D-7C593243AC55}"/>
                    </a:ext>
                  </a:extLst>
                </p:cNvPr>
                <p:cNvCxnSpPr>
                  <a:stCxn id="7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9" name="קבוצה 68">
                  <a:extLst>
                    <a:ext uri="{FF2B5EF4-FFF2-40B4-BE49-F238E27FC236}">
                      <a16:creationId xmlns:a16="http://schemas.microsoft.com/office/drawing/2014/main" id="{C2419E41-E377-4FC1-A719-95B47E53F889}"/>
                    </a:ext>
                  </a:extLst>
                </p:cNvPr>
                <p:cNvGrpSpPr/>
                <p:nvPr/>
              </p:nvGrpSpPr>
              <p:grpSpPr>
                <a:xfrm>
                  <a:off x="4124904" y="620688"/>
                  <a:ext cx="90000" cy="267991"/>
                  <a:chOff x="4124904" y="620688"/>
                  <a:chExt cx="90000" cy="267991"/>
                </a:xfrm>
              </p:grpSpPr>
              <p:sp>
                <p:nvSpPr>
                  <p:cNvPr id="70" name="אליפסה 69">
                    <a:extLst>
                      <a:ext uri="{FF2B5EF4-FFF2-40B4-BE49-F238E27FC236}">
                        <a16:creationId xmlns:a16="http://schemas.microsoft.com/office/drawing/2014/main" id="{E164A424-923E-4974-AE6A-4D0EFF68BE8A}"/>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71" name="אליפסה 70">
                    <a:extLst>
                      <a:ext uri="{FF2B5EF4-FFF2-40B4-BE49-F238E27FC236}">
                        <a16:creationId xmlns:a16="http://schemas.microsoft.com/office/drawing/2014/main" id="{5ECAFC26-3397-405D-9D1C-B70308E87FD5}"/>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63" name="קבוצה 62">
                <a:extLst>
                  <a:ext uri="{FF2B5EF4-FFF2-40B4-BE49-F238E27FC236}">
                    <a16:creationId xmlns:a16="http://schemas.microsoft.com/office/drawing/2014/main" id="{CF6A86A3-6755-4831-A42C-6EF8D07BE2F7}"/>
                  </a:ext>
                </a:extLst>
              </p:cNvPr>
              <p:cNvGrpSpPr/>
              <p:nvPr/>
            </p:nvGrpSpPr>
            <p:grpSpPr>
              <a:xfrm>
                <a:off x="2195736" y="749171"/>
                <a:ext cx="90000" cy="267991"/>
                <a:chOff x="4124904" y="620688"/>
                <a:chExt cx="90000" cy="267991"/>
              </a:xfrm>
            </p:grpSpPr>
            <p:cxnSp>
              <p:nvCxnSpPr>
                <p:cNvPr id="64" name="מחבר ישר 63">
                  <a:extLst>
                    <a:ext uri="{FF2B5EF4-FFF2-40B4-BE49-F238E27FC236}">
                      <a16:creationId xmlns:a16="http://schemas.microsoft.com/office/drawing/2014/main" id="{857C5400-4E21-4641-94D5-98D9EFF8DE18}"/>
                    </a:ext>
                  </a:extLst>
                </p:cNvPr>
                <p:cNvCxnSpPr>
                  <a:stCxn id="6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5" name="קבוצה 64">
                  <a:extLst>
                    <a:ext uri="{FF2B5EF4-FFF2-40B4-BE49-F238E27FC236}">
                      <a16:creationId xmlns:a16="http://schemas.microsoft.com/office/drawing/2014/main" id="{5BE3F0A9-F596-46C7-80E3-F226F5D307CC}"/>
                    </a:ext>
                  </a:extLst>
                </p:cNvPr>
                <p:cNvGrpSpPr/>
                <p:nvPr/>
              </p:nvGrpSpPr>
              <p:grpSpPr>
                <a:xfrm>
                  <a:off x="4124904" y="620688"/>
                  <a:ext cx="90000" cy="267991"/>
                  <a:chOff x="4124904" y="620688"/>
                  <a:chExt cx="90000" cy="267991"/>
                </a:xfrm>
              </p:grpSpPr>
              <p:sp>
                <p:nvSpPr>
                  <p:cNvPr id="66" name="אליפסה 65">
                    <a:extLst>
                      <a:ext uri="{FF2B5EF4-FFF2-40B4-BE49-F238E27FC236}">
                        <a16:creationId xmlns:a16="http://schemas.microsoft.com/office/drawing/2014/main" id="{AA6073EE-FB9D-4F03-9CD4-64B22167038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7" name="אליפסה 66">
                    <a:extLst>
                      <a:ext uri="{FF2B5EF4-FFF2-40B4-BE49-F238E27FC236}">
                        <a16:creationId xmlns:a16="http://schemas.microsoft.com/office/drawing/2014/main" id="{F3B2E431-0502-4E8F-96D1-79E7A814AC00}"/>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sp>
        <p:nvSpPr>
          <p:cNvPr id="82" name="2">
            <a:extLst>
              <a:ext uri="{FF2B5EF4-FFF2-40B4-BE49-F238E27FC236}">
                <a16:creationId xmlns:a16="http://schemas.microsoft.com/office/drawing/2014/main" id="{83A32BE7-22D9-476F-9DB5-2574E8B14E4A}"/>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8</a:t>
            </a:r>
          </a:p>
        </p:txBody>
      </p:sp>
      <p:sp>
        <p:nvSpPr>
          <p:cNvPr id="83" name="תיבת טקסט 82">
            <a:extLst>
              <a:ext uri="{FF2B5EF4-FFF2-40B4-BE49-F238E27FC236}">
                <a16:creationId xmlns:a16="http://schemas.microsoft.com/office/drawing/2014/main" id="{7DA20AC8-7E5E-4272-AC0C-E4DEC37F4F0E}"/>
              </a:ext>
            </a:extLst>
          </p:cNvPr>
          <p:cNvSpPr txBox="1"/>
          <p:nvPr/>
        </p:nvSpPr>
        <p:spPr>
          <a:xfrm>
            <a:off x="1756123" y="2609318"/>
            <a:ext cx="720000"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8</a:t>
            </a:r>
          </a:p>
        </p:txBody>
      </p:sp>
      <p:sp>
        <p:nvSpPr>
          <p:cNvPr id="84" name="2">
            <a:extLst>
              <a:ext uri="{FF2B5EF4-FFF2-40B4-BE49-F238E27FC236}">
                <a16:creationId xmlns:a16="http://schemas.microsoft.com/office/drawing/2014/main" id="{07EABE37-B210-40C9-842F-5DA2E2D31C23}"/>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4</a:t>
            </a:r>
          </a:p>
        </p:txBody>
      </p:sp>
      <p:grpSp>
        <p:nvGrpSpPr>
          <p:cNvPr id="85" name="קבוצה 84">
            <a:extLst>
              <a:ext uri="{FF2B5EF4-FFF2-40B4-BE49-F238E27FC236}">
                <a16:creationId xmlns:a16="http://schemas.microsoft.com/office/drawing/2014/main" id="{75ABA992-7A52-4175-B646-FB8DEEEB2615}"/>
              </a:ext>
            </a:extLst>
          </p:cNvPr>
          <p:cNvGrpSpPr/>
          <p:nvPr/>
        </p:nvGrpSpPr>
        <p:grpSpPr>
          <a:xfrm>
            <a:off x="2475493" y="1663157"/>
            <a:ext cx="234016" cy="267991"/>
            <a:chOff x="2195736" y="749171"/>
            <a:chExt cx="234016" cy="267991"/>
          </a:xfrm>
        </p:grpSpPr>
        <p:grpSp>
          <p:nvGrpSpPr>
            <p:cNvPr id="86" name="קבוצה 85">
              <a:extLst>
                <a:ext uri="{FF2B5EF4-FFF2-40B4-BE49-F238E27FC236}">
                  <a16:creationId xmlns:a16="http://schemas.microsoft.com/office/drawing/2014/main" id="{0751E087-53DD-4FCE-B8BC-F8BC3CF9C4AC}"/>
                </a:ext>
              </a:extLst>
            </p:cNvPr>
            <p:cNvGrpSpPr/>
            <p:nvPr/>
          </p:nvGrpSpPr>
          <p:grpSpPr>
            <a:xfrm>
              <a:off x="2339752" y="749171"/>
              <a:ext cx="90000" cy="267991"/>
              <a:chOff x="4124904" y="620688"/>
              <a:chExt cx="90000" cy="267991"/>
            </a:xfrm>
          </p:grpSpPr>
          <p:cxnSp>
            <p:nvCxnSpPr>
              <p:cNvPr id="92" name="מחבר ישר 91">
                <a:extLst>
                  <a:ext uri="{FF2B5EF4-FFF2-40B4-BE49-F238E27FC236}">
                    <a16:creationId xmlns:a16="http://schemas.microsoft.com/office/drawing/2014/main" id="{B340475E-F588-40F0-9BF6-7139EA2EBF94}"/>
                  </a:ext>
                </a:extLst>
              </p:cNvPr>
              <p:cNvCxnSpPr>
                <a:stCxn id="94"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93" name="קבוצה 92">
                <a:extLst>
                  <a:ext uri="{FF2B5EF4-FFF2-40B4-BE49-F238E27FC236}">
                    <a16:creationId xmlns:a16="http://schemas.microsoft.com/office/drawing/2014/main" id="{DD02E003-6C27-4BBD-A941-012950D4B26C}"/>
                  </a:ext>
                </a:extLst>
              </p:cNvPr>
              <p:cNvGrpSpPr/>
              <p:nvPr/>
            </p:nvGrpSpPr>
            <p:grpSpPr>
              <a:xfrm>
                <a:off x="4124904" y="620688"/>
                <a:ext cx="90000" cy="267991"/>
                <a:chOff x="4124904" y="620688"/>
                <a:chExt cx="90000" cy="267991"/>
              </a:xfrm>
            </p:grpSpPr>
            <p:sp>
              <p:nvSpPr>
                <p:cNvPr id="94" name="אליפסה 93">
                  <a:extLst>
                    <a:ext uri="{FF2B5EF4-FFF2-40B4-BE49-F238E27FC236}">
                      <a16:creationId xmlns:a16="http://schemas.microsoft.com/office/drawing/2014/main" id="{8E2B18AF-6341-4FC2-8672-9BFCC76672E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5" name="אליפסה 94">
                  <a:extLst>
                    <a:ext uri="{FF2B5EF4-FFF2-40B4-BE49-F238E27FC236}">
                      <a16:creationId xmlns:a16="http://schemas.microsoft.com/office/drawing/2014/main" id="{6ABD3C06-4080-416D-98CE-09619073A732}"/>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87" name="קבוצה 86">
              <a:extLst>
                <a:ext uri="{FF2B5EF4-FFF2-40B4-BE49-F238E27FC236}">
                  <a16:creationId xmlns:a16="http://schemas.microsoft.com/office/drawing/2014/main" id="{41E65234-1CA2-4126-9B75-9A57D7552889}"/>
                </a:ext>
              </a:extLst>
            </p:cNvPr>
            <p:cNvGrpSpPr/>
            <p:nvPr/>
          </p:nvGrpSpPr>
          <p:grpSpPr>
            <a:xfrm>
              <a:off x="2195736" y="749171"/>
              <a:ext cx="90000" cy="267991"/>
              <a:chOff x="4124904" y="620688"/>
              <a:chExt cx="90000" cy="267991"/>
            </a:xfrm>
          </p:grpSpPr>
          <p:cxnSp>
            <p:nvCxnSpPr>
              <p:cNvPr id="88" name="מחבר ישר 87">
                <a:extLst>
                  <a:ext uri="{FF2B5EF4-FFF2-40B4-BE49-F238E27FC236}">
                    <a16:creationId xmlns:a16="http://schemas.microsoft.com/office/drawing/2014/main" id="{2D7B0592-F97E-4BC8-BC44-3B66D4FD5DCA}"/>
                  </a:ext>
                </a:extLst>
              </p:cNvPr>
              <p:cNvCxnSpPr>
                <a:stCxn id="9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89" name="קבוצה 88">
                <a:extLst>
                  <a:ext uri="{FF2B5EF4-FFF2-40B4-BE49-F238E27FC236}">
                    <a16:creationId xmlns:a16="http://schemas.microsoft.com/office/drawing/2014/main" id="{1B000205-B14F-463C-A247-2E8CE9D3EBB7}"/>
                  </a:ext>
                </a:extLst>
              </p:cNvPr>
              <p:cNvGrpSpPr/>
              <p:nvPr/>
            </p:nvGrpSpPr>
            <p:grpSpPr>
              <a:xfrm>
                <a:off x="4124904" y="620688"/>
                <a:ext cx="90000" cy="267991"/>
                <a:chOff x="4124904" y="620688"/>
                <a:chExt cx="90000" cy="267991"/>
              </a:xfrm>
            </p:grpSpPr>
            <p:sp>
              <p:nvSpPr>
                <p:cNvPr id="90" name="אליפסה 89">
                  <a:extLst>
                    <a:ext uri="{FF2B5EF4-FFF2-40B4-BE49-F238E27FC236}">
                      <a16:creationId xmlns:a16="http://schemas.microsoft.com/office/drawing/2014/main" id="{CA339866-79BD-4AE7-A735-9E0FB895435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91" name="אליפסה 90">
                  <a:extLst>
                    <a:ext uri="{FF2B5EF4-FFF2-40B4-BE49-F238E27FC236}">
                      <a16:creationId xmlns:a16="http://schemas.microsoft.com/office/drawing/2014/main" id="{C91D9ACD-80C3-4710-A98E-D93BD8AC7127}"/>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96" name="תיבת טקסט 95">
            <a:extLst>
              <a:ext uri="{FF2B5EF4-FFF2-40B4-BE49-F238E27FC236}">
                <a16:creationId xmlns:a16="http://schemas.microsoft.com/office/drawing/2014/main" id="{02448041-D47A-4F56-A340-F7425ACE8EDF}"/>
              </a:ext>
            </a:extLst>
          </p:cNvPr>
          <p:cNvSpPr txBox="1"/>
          <p:nvPr/>
        </p:nvSpPr>
        <p:spPr>
          <a:xfrm>
            <a:off x="1756123" y="1516127"/>
            <a:ext cx="720000"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4</a:t>
            </a:r>
          </a:p>
        </p:txBody>
      </p:sp>
      <p:sp>
        <p:nvSpPr>
          <p:cNvPr id="97" name="2">
            <a:extLst>
              <a:ext uri="{FF2B5EF4-FFF2-40B4-BE49-F238E27FC236}">
                <a16:creationId xmlns:a16="http://schemas.microsoft.com/office/drawing/2014/main" id="{38C87F6B-07D4-4624-A476-5A3CAFDD201D}"/>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10</a:t>
            </a:r>
          </a:p>
        </p:txBody>
      </p:sp>
      <p:sp>
        <p:nvSpPr>
          <p:cNvPr id="98" name="תיבת טקסט 97">
            <a:extLst>
              <a:ext uri="{FF2B5EF4-FFF2-40B4-BE49-F238E27FC236}">
                <a16:creationId xmlns:a16="http://schemas.microsoft.com/office/drawing/2014/main" id="{D37F90EA-662B-4345-9535-AAA617B3AC90}"/>
              </a:ext>
            </a:extLst>
          </p:cNvPr>
          <p:cNvSpPr txBox="1"/>
          <p:nvPr/>
        </p:nvSpPr>
        <p:spPr>
          <a:xfrm>
            <a:off x="1756123" y="3249902"/>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10</a:t>
            </a:r>
          </a:p>
        </p:txBody>
      </p:sp>
      <p:grpSp>
        <p:nvGrpSpPr>
          <p:cNvPr id="99" name="קבוצה 98">
            <a:extLst>
              <a:ext uri="{FF2B5EF4-FFF2-40B4-BE49-F238E27FC236}">
                <a16:creationId xmlns:a16="http://schemas.microsoft.com/office/drawing/2014/main" id="{43A6AF7D-9755-494B-82D4-5658C5BC2DD5}"/>
              </a:ext>
            </a:extLst>
          </p:cNvPr>
          <p:cNvGrpSpPr/>
          <p:nvPr/>
        </p:nvGrpSpPr>
        <p:grpSpPr>
          <a:xfrm>
            <a:off x="2472523" y="3367011"/>
            <a:ext cx="666292" cy="267991"/>
            <a:chOff x="2166314" y="4032522"/>
            <a:chExt cx="666292" cy="267991"/>
          </a:xfrm>
        </p:grpSpPr>
        <p:grpSp>
          <p:nvGrpSpPr>
            <p:cNvPr id="100" name="קבוצה 99">
              <a:extLst>
                <a:ext uri="{FF2B5EF4-FFF2-40B4-BE49-F238E27FC236}">
                  <a16:creationId xmlns:a16="http://schemas.microsoft.com/office/drawing/2014/main" id="{9FEB9FCA-5FC3-428E-83FC-A347FFBA5B14}"/>
                </a:ext>
              </a:extLst>
            </p:cNvPr>
            <p:cNvGrpSpPr/>
            <p:nvPr/>
          </p:nvGrpSpPr>
          <p:grpSpPr>
            <a:xfrm>
              <a:off x="2742606" y="4032522"/>
              <a:ext cx="90000" cy="267991"/>
              <a:chOff x="4124904" y="620688"/>
              <a:chExt cx="90000" cy="267991"/>
            </a:xfrm>
          </p:grpSpPr>
          <p:cxnSp>
            <p:nvCxnSpPr>
              <p:cNvPr id="124" name="מחבר ישר 123">
                <a:extLst>
                  <a:ext uri="{FF2B5EF4-FFF2-40B4-BE49-F238E27FC236}">
                    <a16:creationId xmlns:a16="http://schemas.microsoft.com/office/drawing/2014/main" id="{7583B5F0-9D29-44B9-AE26-3731DDB7B57C}"/>
                  </a:ext>
                </a:extLst>
              </p:cNvPr>
              <p:cNvCxnSpPr>
                <a:stCxn id="12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25" name="קבוצה 124">
                <a:extLst>
                  <a:ext uri="{FF2B5EF4-FFF2-40B4-BE49-F238E27FC236}">
                    <a16:creationId xmlns:a16="http://schemas.microsoft.com/office/drawing/2014/main" id="{3285BF86-2058-4E26-B38E-835A51818703}"/>
                  </a:ext>
                </a:extLst>
              </p:cNvPr>
              <p:cNvGrpSpPr/>
              <p:nvPr/>
            </p:nvGrpSpPr>
            <p:grpSpPr>
              <a:xfrm>
                <a:off x="4124904" y="620688"/>
                <a:ext cx="90000" cy="267991"/>
                <a:chOff x="4124904" y="620688"/>
                <a:chExt cx="90000" cy="267991"/>
              </a:xfrm>
            </p:grpSpPr>
            <p:sp>
              <p:nvSpPr>
                <p:cNvPr id="126" name="אליפסה 125">
                  <a:extLst>
                    <a:ext uri="{FF2B5EF4-FFF2-40B4-BE49-F238E27FC236}">
                      <a16:creationId xmlns:a16="http://schemas.microsoft.com/office/drawing/2014/main" id="{4B6033D2-DDA1-4591-B63D-CA5DC93237F1}"/>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27" name="אליפסה 126">
                  <a:extLst>
                    <a:ext uri="{FF2B5EF4-FFF2-40B4-BE49-F238E27FC236}">
                      <a16:creationId xmlns:a16="http://schemas.microsoft.com/office/drawing/2014/main" id="{30C84009-97FF-43C6-B044-40B1CF08510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01" name="קבוצה 100">
              <a:extLst>
                <a:ext uri="{FF2B5EF4-FFF2-40B4-BE49-F238E27FC236}">
                  <a16:creationId xmlns:a16="http://schemas.microsoft.com/office/drawing/2014/main" id="{5D3D783D-BBC1-46D6-BA4E-E3A3AB3B29CD}"/>
                </a:ext>
              </a:extLst>
            </p:cNvPr>
            <p:cNvGrpSpPr/>
            <p:nvPr/>
          </p:nvGrpSpPr>
          <p:grpSpPr>
            <a:xfrm>
              <a:off x="2166314" y="4032522"/>
              <a:ext cx="527340" cy="267991"/>
              <a:chOff x="2197712" y="3657131"/>
              <a:chExt cx="527340" cy="267991"/>
            </a:xfrm>
          </p:grpSpPr>
          <p:grpSp>
            <p:nvGrpSpPr>
              <p:cNvPr id="102" name="קבוצה 101">
                <a:extLst>
                  <a:ext uri="{FF2B5EF4-FFF2-40B4-BE49-F238E27FC236}">
                    <a16:creationId xmlns:a16="http://schemas.microsoft.com/office/drawing/2014/main" id="{8A1CB5C2-0AB5-41AA-9784-FBB93C87F119}"/>
                  </a:ext>
                </a:extLst>
              </p:cNvPr>
              <p:cNvGrpSpPr/>
              <p:nvPr/>
            </p:nvGrpSpPr>
            <p:grpSpPr>
              <a:xfrm>
                <a:off x="2197712" y="3657131"/>
                <a:ext cx="234016" cy="267991"/>
                <a:chOff x="2195736" y="749171"/>
                <a:chExt cx="234016" cy="267991"/>
              </a:xfrm>
            </p:grpSpPr>
            <p:grpSp>
              <p:nvGrpSpPr>
                <p:cNvPr id="114" name="קבוצה 113">
                  <a:extLst>
                    <a:ext uri="{FF2B5EF4-FFF2-40B4-BE49-F238E27FC236}">
                      <a16:creationId xmlns:a16="http://schemas.microsoft.com/office/drawing/2014/main" id="{99C82DC5-6C29-42D5-B7E6-4837576C58DA}"/>
                    </a:ext>
                  </a:extLst>
                </p:cNvPr>
                <p:cNvGrpSpPr/>
                <p:nvPr/>
              </p:nvGrpSpPr>
              <p:grpSpPr>
                <a:xfrm>
                  <a:off x="2339752" y="749171"/>
                  <a:ext cx="90000" cy="267991"/>
                  <a:chOff x="4124904" y="620688"/>
                  <a:chExt cx="90000" cy="267991"/>
                </a:xfrm>
              </p:grpSpPr>
              <p:cxnSp>
                <p:nvCxnSpPr>
                  <p:cNvPr id="120" name="מחבר ישר 119">
                    <a:extLst>
                      <a:ext uri="{FF2B5EF4-FFF2-40B4-BE49-F238E27FC236}">
                        <a16:creationId xmlns:a16="http://schemas.microsoft.com/office/drawing/2014/main" id="{F096C8CE-E6D7-4046-A5E8-2EFCB45AA283}"/>
                      </a:ext>
                    </a:extLst>
                  </p:cNvPr>
                  <p:cNvCxnSpPr>
                    <a:stCxn id="12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21" name="קבוצה 120">
                    <a:extLst>
                      <a:ext uri="{FF2B5EF4-FFF2-40B4-BE49-F238E27FC236}">
                        <a16:creationId xmlns:a16="http://schemas.microsoft.com/office/drawing/2014/main" id="{5831756F-9DDD-48FB-AAE5-274C266D649D}"/>
                      </a:ext>
                    </a:extLst>
                  </p:cNvPr>
                  <p:cNvGrpSpPr/>
                  <p:nvPr/>
                </p:nvGrpSpPr>
                <p:grpSpPr>
                  <a:xfrm>
                    <a:off x="4124904" y="620688"/>
                    <a:ext cx="90000" cy="267991"/>
                    <a:chOff x="4124904" y="620688"/>
                    <a:chExt cx="90000" cy="267991"/>
                  </a:xfrm>
                </p:grpSpPr>
                <p:sp>
                  <p:nvSpPr>
                    <p:cNvPr id="122" name="אליפסה 121">
                      <a:extLst>
                        <a:ext uri="{FF2B5EF4-FFF2-40B4-BE49-F238E27FC236}">
                          <a16:creationId xmlns:a16="http://schemas.microsoft.com/office/drawing/2014/main" id="{7FC686F9-69CA-4A91-A351-EFB7CDFAC39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23" name="אליפסה 122">
                      <a:extLst>
                        <a:ext uri="{FF2B5EF4-FFF2-40B4-BE49-F238E27FC236}">
                          <a16:creationId xmlns:a16="http://schemas.microsoft.com/office/drawing/2014/main" id="{5BB04ED8-5446-4F76-9A44-B9661B0006E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15" name="קבוצה 114">
                  <a:extLst>
                    <a:ext uri="{FF2B5EF4-FFF2-40B4-BE49-F238E27FC236}">
                      <a16:creationId xmlns:a16="http://schemas.microsoft.com/office/drawing/2014/main" id="{A2D98B20-27A2-42E8-A472-4125B4E25B93}"/>
                    </a:ext>
                  </a:extLst>
                </p:cNvPr>
                <p:cNvGrpSpPr/>
                <p:nvPr/>
              </p:nvGrpSpPr>
              <p:grpSpPr>
                <a:xfrm>
                  <a:off x="2195736" y="749171"/>
                  <a:ext cx="90000" cy="267991"/>
                  <a:chOff x="4124904" y="620688"/>
                  <a:chExt cx="90000" cy="267991"/>
                </a:xfrm>
              </p:grpSpPr>
              <p:cxnSp>
                <p:nvCxnSpPr>
                  <p:cNvPr id="116" name="מחבר ישר 115">
                    <a:extLst>
                      <a:ext uri="{FF2B5EF4-FFF2-40B4-BE49-F238E27FC236}">
                        <a16:creationId xmlns:a16="http://schemas.microsoft.com/office/drawing/2014/main" id="{3AD238A3-6921-44F0-8C2F-9D9D378ED029}"/>
                      </a:ext>
                    </a:extLst>
                  </p:cNvPr>
                  <p:cNvCxnSpPr>
                    <a:stCxn id="11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17" name="קבוצה 116">
                    <a:extLst>
                      <a:ext uri="{FF2B5EF4-FFF2-40B4-BE49-F238E27FC236}">
                        <a16:creationId xmlns:a16="http://schemas.microsoft.com/office/drawing/2014/main" id="{91E27FF3-AE7E-4625-A716-AD8D16C7CBF0}"/>
                      </a:ext>
                    </a:extLst>
                  </p:cNvPr>
                  <p:cNvGrpSpPr/>
                  <p:nvPr/>
                </p:nvGrpSpPr>
                <p:grpSpPr>
                  <a:xfrm>
                    <a:off x="4124904" y="620688"/>
                    <a:ext cx="90000" cy="267991"/>
                    <a:chOff x="4124904" y="620688"/>
                    <a:chExt cx="90000" cy="267991"/>
                  </a:xfrm>
                </p:grpSpPr>
                <p:sp>
                  <p:nvSpPr>
                    <p:cNvPr id="118" name="אליפסה 117">
                      <a:extLst>
                        <a:ext uri="{FF2B5EF4-FFF2-40B4-BE49-F238E27FC236}">
                          <a16:creationId xmlns:a16="http://schemas.microsoft.com/office/drawing/2014/main" id="{38CBA92F-A091-489E-AB5D-0AA063346B6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19" name="אליפסה 118">
                      <a:extLst>
                        <a:ext uri="{FF2B5EF4-FFF2-40B4-BE49-F238E27FC236}">
                          <a16:creationId xmlns:a16="http://schemas.microsoft.com/office/drawing/2014/main" id="{0EC90998-A8B6-4CDB-8F09-E5665A7C263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103" name="קבוצה 102">
                <a:extLst>
                  <a:ext uri="{FF2B5EF4-FFF2-40B4-BE49-F238E27FC236}">
                    <a16:creationId xmlns:a16="http://schemas.microsoft.com/office/drawing/2014/main" id="{24F3D808-7ADB-43FD-936F-44414870DFDD}"/>
                  </a:ext>
                </a:extLst>
              </p:cNvPr>
              <p:cNvGrpSpPr/>
              <p:nvPr/>
            </p:nvGrpSpPr>
            <p:grpSpPr>
              <a:xfrm>
                <a:off x="2491036" y="3657131"/>
                <a:ext cx="234016" cy="267991"/>
                <a:chOff x="2195736" y="749171"/>
                <a:chExt cx="234016" cy="267991"/>
              </a:xfrm>
            </p:grpSpPr>
            <p:grpSp>
              <p:nvGrpSpPr>
                <p:cNvPr id="104" name="קבוצה 103">
                  <a:extLst>
                    <a:ext uri="{FF2B5EF4-FFF2-40B4-BE49-F238E27FC236}">
                      <a16:creationId xmlns:a16="http://schemas.microsoft.com/office/drawing/2014/main" id="{DE3E7A50-9CAC-4ECF-B65A-15614CF0731B}"/>
                    </a:ext>
                  </a:extLst>
                </p:cNvPr>
                <p:cNvGrpSpPr/>
                <p:nvPr/>
              </p:nvGrpSpPr>
              <p:grpSpPr>
                <a:xfrm>
                  <a:off x="2339752" y="749171"/>
                  <a:ext cx="90000" cy="267991"/>
                  <a:chOff x="4124904" y="620688"/>
                  <a:chExt cx="90000" cy="267991"/>
                </a:xfrm>
              </p:grpSpPr>
              <p:cxnSp>
                <p:nvCxnSpPr>
                  <p:cNvPr id="110" name="מחבר ישר 109">
                    <a:extLst>
                      <a:ext uri="{FF2B5EF4-FFF2-40B4-BE49-F238E27FC236}">
                        <a16:creationId xmlns:a16="http://schemas.microsoft.com/office/drawing/2014/main" id="{D50ADF3D-5292-4C56-A7EC-F1A1869A4B89}"/>
                      </a:ext>
                    </a:extLst>
                  </p:cNvPr>
                  <p:cNvCxnSpPr>
                    <a:stCxn id="11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11" name="קבוצה 110">
                    <a:extLst>
                      <a:ext uri="{FF2B5EF4-FFF2-40B4-BE49-F238E27FC236}">
                        <a16:creationId xmlns:a16="http://schemas.microsoft.com/office/drawing/2014/main" id="{4A79AC4C-DC33-4767-9109-E6FA99ED3D8F}"/>
                      </a:ext>
                    </a:extLst>
                  </p:cNvPr>
                  <p:cNvGrpSpPr/>
                  <p:nvPr/>
                </p:nvGrpSpPr>
                <p:grpSpPr>
                  <a:xfrm>
                    <a:off x="4124904" y="620688"/>
                    <a:ext cx="90000" cy="267991"/>
                    <a:chOff x="4124904" y="620688"/>
                    <a:chExt cx="90000" cy="267991"/>
                  </a:xfrm>
                </p:grpSpPr>
                <p:sp>
                  <p:nvSpPr>
                    <p:cNvPr id="112" name="אליפסה 111">
                      <a:extLst>
                        <a:ext uri="{FF2B5EF4-FFF2-40B4-BE49-F238E27FC236}">
                          <a16:creationId xmlns:a16="http://schemas.microsoft.com/office/drawing/2014/main" id="{8AF38409-649F-4B0B-ADE7-DBE08DF815A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13" name="אליפסה 112">
                      <a:extLst>
                        <a:ext uri="{FF2B5EF4-FFF2-40B4-BE49-F238E27FC236}">
                          <a16:creationId xmlns:a16="http://schemas.microsoft.com/office/drawing/2014/main" id="{AA240758-E02A-4AB3-AE3A-5BF0096D9AE0}"/>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05" name="קבוצה 104">
                  <a:extLst>
                    <a:ext uri="{FF2B5EF4-FFF2-40B4-BE49-F238E27FC236}">
                      <a16:creationId xmlns:a16="http://schemas.microsoft.com/office/drawing/2014/main" id="{7899F669-C030-4604-A25C-A9031F1301FE}"/>
                    </a:ext>
                  </a:extLst>
                </p:cNvPr>
                <p:cNvGrpSpPr/>
                <p:nvPr/>
              </p:nvGrpSpPr>
              <p:grpSpPr>
                <a:xfrm>
                  <a:off x="2195736" y="749171"/>
                  <a:ext cx="90000" cy="267991"/>
                  <a:chOff x="4124904" y="620688"/>
                  <a:chExt cx="90000" cy="267991"/>
                </a:xfrm>
              </p:grpSpPr>
              <p:cxnSp>
                <p:nvCxnSpPr>
                  <p:cNvPr id="106" name="מחבר ישר 105">
                    <a:extLst>
                      <a:ext uri="{FF2B5EF4-FFF2-40B4-BE49-F238E27FC236}">
                        <a16:creationId xmlns:a16="http://schemas.microsoft.com/office/drawing/2014/main" id="{5F757C3B-70FF-49BC-B7FA-7C96FB17C44B}"/>
                      </a:ext>
                    </a:extLst>
                  </p:cNvPr>
                  <p:cNvCxnSpPr>
                    <a:stCxn id="10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07" name="קבוצה 106">
                    <a:extLst>
                      <a:ext uri="{FF2B5EF4-FFF2-40B4-BE49-F238E27FC236}">
                        <a16:creationId xmlns:a16="http://schemas.microsoft.com/office/drawing/2014/main" id="{7F959628-9870-491A-9109-1784E26BC66C}"/>
                      </a:ext>
                    </a:extLst>
                  </p:cNvPr>
                  <p:cNvGrpSpPr/>
                  <p:nvPr/>
                </p:nvGrpSpPr>
                <p:grpSpPr>
                  <a:xfrm>
                    <a:off x="4124904" y="620688"/>
                    <a:ext cx="90000" cy="267991"/>
                    <a:chOff x="4124904" y="620688"/>
                    <a:chExt cx="90000" cy="267991"/>
                  </a:xfrm>
                </p:grpSpPr>
                <p:sp>
                  <p:nvSpPr>
                    <p:cNvPr id="108" name="אליפסה 107">
                      <a:extLst>
                        <a:ext uri="{FF2B5EF4-FFF2-40B4-BE49-F238E27FC236}">
                          <a16:creationId xmlns:a16="http://schemas.microsoft.com/office/drawing/2014/main" id="{44E66EA4-48D7-40EC-92F5-A67B5D8A555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9" name="אליפסה 108">
                      <a:extLst>
                        <a:ext uri="{FF2B5EF4-FFF2-40B4-BE49-F238E27FC236}">
                          <a16:creationId xmlns:a16="http://schemas.microsoft.com/office/drawing/2014/main" id="{6987BD73-B61A-4F77-8D0B-742F9EAD6DE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sp>
        <p:nvSpPr>
          <p:cNvPr id="128" name="2">
            <a:extLst>
              <a:ext uri="{FF2B5EF4-FFF2-40B4-BE49-F238E27FC236}">
                <a16:creationId xmlns:a16="http://schemas.microsoft.com/office/drawing/2014/main" id="{B09D1369-E101-4597-9C26-F5A006B35FB8}"/>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a:t>
            </a:r>
          </a:p>
        </p:txBody>
      </p:sp>
      <p:sp>
        <p:nvSpPr>
          <p:cNvPr id="129" name="תיבת טקסט 128">
            <a:extLst>
              <a:ext uri="{FF2B5EF4-FFF2-40B4-BE49-F238E27FC236}">
                <a16:creationId xmlns:a16="http://schemas.microsoft.com/office/drawing/2014/main" id="{C4037504-7FE1-4A9F-B94D-C184D63DEFBE}"/>
              </a:ext>
            </a:extLst>
          </p:cNvPr>
          <p:cNvSpPr txBox="1"/>
          <p:nvPr/>
        </p:nvSpPr>
        <p:spPr>
          <a:xfrm>
            <a:off x="3842096" y="982861"/>
            <a:ext cx="720000"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1</a:t>
            </a:r>
          </a:p>
        </p:txBody>
      </p:sp>
      <p:sp>
        <p:nvSpPr>
          <p:cNvPr id="130" name="אליפסה 129">
            <a:extLst>
              <a:ext uri="{FF2B5EF4-FFF2-40B4-BE49-F238E27FC236}">
                <a16:creationId xmlns:a16="http://schemas.microsoft.com/office/drawing/2014/main" id="{26844479-9B27-4781-9192-E24F6592DC07}"/>
              </a:ext>
            </a:extLst>
          </p:cNvPr>
          <p:cNvSpPr/>
          <p:nvPr/>
        </p:nvSpPr>
        <p:spPr>
          <a:xfrm>
            <a:off x="4583832" y="1173448"/>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2" name="2">
            <a:extLst>
              <a:ext uri="{FF2B5EF4-FFF2-40B4-BE49-F238E27FC236}">
                <a16:creationId xmlns:a16="http://schemas.microsoft.com/office/drawing/2014/main" id="{D92B1C53-A6D9-4732-9FF9-B6C2C23478FE}"/>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3</a:t>
            </a:r>
          </a:p>
        </p:txBody>
      </p:sp>
      <p:sp>
        <p:nvSpPr>
          <p:cNvPr id="133" name="תיבת טקסט 132">
            <a:extLst>
              <a:ext uri="{FF2B5EF4-FFF2-40B4-BE49-F238E27FC236}">
                <a16:creationId xmlns:a16="http://schemas.microsoft.com/office/drawing/2014/main" id="{9217155B-6CD5-453A-9B5C-094CC164F8B0}"/>
              </a:ext>
            </a:extLst>
          </p:cNvPr>
          <p:cNvSpPr txBox="1"/>
          <p:nvPr/>
        </p:nvSpPr>
        <p:spPr>
          <a:xfrm>
            <a:off x="3842096" y="1539421"/>
            <a:ext cx="720000"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3</a:t>
            </a:r>
          </a:p>
        </p:txBody>
      </p:sp>
      <p:grpSp>
        <p:nvGrpSpPr>
          <p:cNvPr id="134" name="קבוצה 133">
            <a:extLst>
              <a:ext uri="{FF2B5EF4-FFF2-40B4-BE49-F238E27FC236}">
                <a16:creationId xmlns:a16="http://schemas.microsoft.com/office/drawing/2014/main" id="{ED4A2E7F-9C01-447F-A40E-47BEC9C52791}"/>
              </a:ext>
            </a:extLst>
          </p:cNvPr>
          <p:cNvGrpSpPr/>
          <p:nvPr/>
        </p:nvGrpSpPr>
        <p:grpSpPr>
          <a:xfrm>
            <a:off x="4583832" y="1643742"/>
            <a:ext cx="249064" cy="267991"/>
            <a:chOff x="4124904" y="620688"/>
            <a:chExt cx="249064" cy="267991"/>
          </a:xfrm>
        </p:grpSpPr>
        <p:grpSp>
          <p:nvGrpSpPr>
            <p:cNvPr id="135" name="קבוצה 134">
              <a:extLst>
                <a:ext uri="{FF2B5EF4-FFF2-40B4-BE49-F238E27FC236}">
                  <a16:creationId xmlns:a16="http://schemas.microsoft.com/office/drawing/2014/main" id="{824AC6D7-826D-44F0-A6CA-5309680269B5}"/>
                </a:ext>
              </a:extLst>
            </p:cNvPr>
            <p:cNvGrpSpPr/>
            <p:nvPr/>
          </p:nvGrpSpPr>
          <p:grpSpPr>
            <a:xfrm>
              <a:off x="4124904" y="620688"/>
              <a:ext cx="90000" cy="267991"/>
              <a:chOff x="4124904" y="620688"/>
              <a:chExt cx="90000" cy="267991"/>
            </a:xfrm>
          </p:grpSpPr>
          <p:cxnSp>
            <p:nvCxnSpPr>
              <p:cNvPr id="137" name="מחבר ישר 136">
                <a:extLst>
                  <a:ext uri="{FF2B5EF4-FFF2-40B4-BE49-F238E27FC236}">
                    <a16:creationId xmlns:a16="http://schemas.microsoft.com/office/drawing/2014/main" id="{657A7B6A-594E-4619-86EE-CC590CE872BF}"/>
                  </a:ext>
                </a:extLst>
              </p:cNvPr>
              <p:cNvCxnSpPr>
                <a:stCxn id="139"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38" name="קבוצה 137">
                <a:extLst>
                  <a:ext uri="{FF2B5EF4-FFF2-40B4-BE49-F238E27FC236}">
                    <a16:creationId xmlns:a16="http://schemas.microsoft.com/office/drawing/2014/main" id="{6C13B911-2355-408F-A0F1-AFEB08CC9E57}"/>
                  </a:ext>
                </a:extLst>
              </p:cNvPr>
              <p:cNvGrpSpPr/>
              <p:nvPr/>
            </p:nvGrpSpPr>
            <p:grpSpPr>
              <a:xfrm>
                <a:off x="4124904" y="620688"/>
                <a:ext cx="90000" cy="267991"/>
                <a:chOff x="4124904" y="620688"/>
                <a:chExt cx="90000" cy="267991"/>
              </a:xfrm>
            </p:grpSpPr>
            <p:sp>
              <p:nvSpPr>
                <p:cNvPr id="139" name="אליפסה 138">
                  <a:extLst>
                    <a:ext uri="{FF2B5EF4-FFF2-40B4-BE49-F238E27FC236}">
                      <a16:creationId xmlns:a16="http://schemas.microsoft.com/office/drawing/2014/main" id="{57FB1DDD-3DF6-40F0-9F95-28C867DC1C6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0" name="אליפסה 139">
                  <a:extLst>
                    <a:ext uri="{FF2B5EF4-FFF2-40B4-BE49-F238E27FC236}">
                      <a16:creationId xmlns:a16="http://schemas.microsoft.com/office/drawing/2014/main" id="{89231E96-15B0-4E4B-BE31-758FE9134560}"/>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136" name="אליפסה 135">
              <a:extLst>
                <a:ext uri="{FF2B5EF4-FFF2-40B4-BE49-F238E27FC236}">
                  <a16:creationId xmlns:a16="http://schemas.microsoft.com/office/drawing/2014/main" id="{C7595308-DC04-41E7-82CA-8000ABCC9DBF}"/>
                </a:ext>
              </a:extLst>
            </p:cNvPr>
            <p:cNvSpPr/>
            <p:nvPr/>
          </p:nvSpPr>
          <p:spPr>
            <a:xfrm>
              <a:off x="4283968" y="620688"/>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141" name="2">
            <a:extLst>
              <a:ext uri="{FF2B5EF4-FFF2-40B4-BE49-F238E27FC236}">
                <a16:creationId xmlns:a16="http://schemas.microsoft.com/office/drawing/2014/main" id="{49754B7A-ECD6-482C-ACE6-F66B6AB3F0B7}"/>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6</a:t>
            </a:r>
          </a:p>
        </p:txBody>
      </p:sp>
      <p:sp>
        <p:nvSpPr>
          <p:cNvPr id="142" name="תיבת טקסט 141">
            <a:extLst>
              <a:ext uri="{FF2B5EF4-FFF2-40B4-BE49-F238E27FC236}">
                <a16:creationId xmlns:a16="http://schemas.microsoft.com/office/drawing/2014/main" id="{13F89AE8-970F-47BA-87DA-2F1B7028A55D}"/>
              </a:ext>
            </a:extLst>
          </p:cNvPr>
          <p:cNvSpPr txBox="1"/>
          <p:nvPr/>
        </p:nvSpPr>
        <p:spPr>
          <a:xfrm>
            <a:off x="1756123" y="2047937"/>
            <a:ext cx="720000"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6</a:t>
            </a:r>
          </a:p>
        </p:txBody>
      </p:sp>
      <p:grpSp>
        <p:nvGrpSpPr>
          <p:cNvPr id="143" name="קבוצה 142">
            <a:extLst>
              <a:ext uri="{FF2B5EF4-FFF2-40B4-BE49-F238E27FC236}">
                <a16:creationId xmlns:a16="http://schemas.microsoft.com/office/drawing/2014/main" id="{F71404BC-1458-4176-9F0F-135DCADE94E9}"/>
              </a:ext>
            </a:extLst>
          </p:cNvPr>
          <p:cNvGrpSpPr/>
          <p:nvPr/>
        </p:nvGrpSpPr>
        <p:grpSpPr>
          <a:xfrm>
            <a:off x="2472316" y="2197923"/>
            <a:ext cx="372076" cy="267991"/>
            <a:chOff x="2199196" y="3311040"/>
            <a:chExt cx="372076" cy="267991"/>
          </a:xfrm>
        </p:grpSpPr>
        <p:grpSp>
          <p:nvGrpSpPr>
            <p:cNvPr id="144" name="קבוצה 143">
              <a:extLst>
                <a:ext uri="{FF2B5EF4-FFF2-40B4-BE49-F238E27FC236}">
                  <a16:creationId xmlns:a16="http://schemas.microsoft.com/office/drawing/2014/main" id="{D28397E0-4148-4930-8AA3-53B1CFE54807}"/>
                </a:ext>
              </a:extLst>
            </p:cNvPr>
            <p:cNvGrpSpPr/>
            <p:nvPr/>
          </p:nvGrpSpPr>
          <p:grpSpPr>
            <a:xfrm>
              <a:off x="2481272" y="3311040"/>
              <a:ext cx="90000" cy="267991"/>
              <a:chOff x="4124904" y="620688"/>
              <a:chExt cx="90000" cy="267991"/>
            </a:xfrm>
          </p:grpSpPr>
          <p:cxnSp>
            <p:nvCxnSpPr>
              <p:cNvPr id="156" name="מחבר ישר 155">
                <a:extLst>
                  <a:ext uri="{FF2B5EF4-FFF2-40B4-BE49-F238E27FC236}">
                    <a16:creationId xmlns:a16="http://schemas.microsoft.com/office/drawing/2014/main" id="{F7CBDF4B-428D-45C3-9663-B29CBC14D38F}"/>
                  </a:ext>
                </a:extLst>
              </p:cNvPr>
              <p:cNvCxnSpPr>
                <a:stCxn id="15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57" name="קבוצה 156">
                <a:extLst>
                  <a:ext uri="{FF2B5EF4-FFF2-40B4-BE49-F238E27FC236}">
                    <a16:creationId xmlns:a16="http://schemas.microsoft.com/office/drawing/2014/main" id="{B435D879-6B58-46C2-A876-29B543711B8D}"/>
                  </a:ext>
                </a:extLst>
              </p:cNvPr>
              <p:cNvGrpSpPr/>
              <p:nvPr/>
            </p:nvGrpSpPr>
            <p:grpSpPr>
              <a:xfrm>
                <a:off x="4124904" y="620688"/>
                <a:ext cx="90000" cy="267991"/>
                <a:chOff x="4124904" y="620688"/>
                <a:chExt cx="90000" cy="267991"/>
              </a:xfrm>
            </p:grpSpPr>
            <p:sp>
              <p:nvSpPr>
                <p:cNvPr id="158" name="אליפסה 157">
                  <a:extLst>
                    <a:ext uri="{FF2B5EF4-FFF2-40B4-BE49-F238E27FC236}">
                      <a16:creationId xmlns:a16="http://schemas.microsoft.com/office/drawing/2014/main" id="{A48871F0-D6B5-46C3-8274-B8C6FF016DF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9" name="אליפסה 158">
                  <a:extLst>
                    <a:ext uri="{FF2B5EF4-FFF2-40B4-BE49-F238E27FC236}">
                      <a16:creationId xmlns:a16="http://schemas.microsoft.com/office/drawing/2014/main" id="{4B117AB0-718E-4663-AD6E-C8E4FD5D3BBB}"/>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45" name="קבוצה 144">
              <a:extLst>
                <a:ext uri="{FF2B5EF4-FFF2-40B4-BE49-F238E27FC236}">
                  <a16:creationId xmlns:a16="http://schemas.microsoft.com/office/drawing/2014/main" id="{19D01B06-3B14-4C84-B198-685BB9CF6406}"/>
                </a:ext>
              </a:extLst>
            </p:cNvPr>
            <p:cNvGrpSpPr/>
            <p:nvPr/>
          </p:nvGrpSpPr>
          <p:grpSpPr>
            <a:xfrm>
              <a:off x="2199196" y="3311040"/>
              <a:ext cx="234016" cy="267991"/>
              <a:chOff x="2195736" y="749171"/>
              <a:chExt cx="234016" cy="267991"/>
            </a:xfrm>
          </p:grpSpPr>
          <p:grpSp>
            <p:nvGrpSpPr>
              <p:cNvPr id="146" name="קבוצה 145">
                <a:extLst>
                  <a:ext uri="{FF2B5EF4-FFF2-40B4-BE49-F238E27FC236}">
                    <a16:creationId xmlns:a16="http://schemas.microsoft.com/office/drawing/2014/main" id="{052EB128-CE0B-4C56-B6BF-34D6932E9ECD}"/>
                  </a:ext>
                </a:extLst>
              </p:cNvPr>
              <p:cNvGrpSpPr/>
              <p:nvPr/>
            </p:nvGrpSpPr>
            <p:grpSpPr>
              <a:xfrm>
                <a:off x="2339752" y="749171"/>
                <a:ext cx="90000" cy="267991"/>
                <a:chOff x="4124904" y="620688"/>
                <a:chExt cx="90000" cy="267991"/>
              </a:xfrm>
            </p:grpSpPr>
            <p:cxnSp>
              <p:nvCxnSpPr>
                <p:cNvPr id="152" name="מחבר ישר 151">
                  <a:extLst>
                    <a:ext uri="{FF2B5EF4-FFF2-40B4-BE49-F238E27FC236}">
                      <a16:creationId xmlns:a16="http://schemas.microsoft.com/office/drawing/2014/main" id="{401D118B-D091-417C-9644-A28E9FA9EAA9}"/>
                    </a:ext>
                  </a:extLst>
                </p:cNvPr>
                <p:cNvCxnSpPr>
                  <a:stCxn id="154"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53" name="קבוצה 152">
                  <a:extLst>
                    <a:ext uri="{FF2B5EF4-FFF2-40B4-BE49-F238E27FC236}">
                      <a16:creationId xmlns:a16="http://schemas.microsoft.com/office/drawing/2014/main" id="{16022078-704E-406E-9CDE-212DDD937A0A}"/>
                    </a:ext>
                  </a:extLst>
                </p:cNvPr>
                <p:cNvGrpSpPr/>
                <p:nvPr/>
              </p:nvGrpSpPr>
              <p:grpSpPr>
                <a:xfrm>
                  <a:off x="4124904" y="620688"/>
                  <a:ext cx="90000" cy="267991"/>
                  <a:chOff x="4124904" y="620688"/>
                  <a:chExt cx="90000" cy="267991"/>
                </a:xfrm>
              </p:grpSpPr>
              <p:sp>
                <p:nvSpPr>
                  <p:cNvPr id="154" name="אליפסה 153">
                    <a:extLst>
                      <a:ext uri="{FF2B5EF4-FFF2-40B4-BE49-F238E27FC236}">
                        <a16:creationId xmlns:a16="http://schemas.microsoft.com/office/drawing/2014/main" id="{092BBEE9-5CBB-4268-B756-7CF40F1EB3CD}"/>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5" name="אליפסה 154">
                    <a:extLst>
                      <a:ext uri="{FF2B5EF4-FFF2-40B4-BE49-F238E27FC236}">
                        <a16:creationId xmlns:a16="http://schemas.microsoft.com/office/drawing/2014/main" id="{6405FF94-3109-4D1B-836B-41D34F0B3EC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47" name="קבוצה 146">
                <a:extLst>
                  <a:ext uri="{FF2B5EF4-FFF2-40B4-BE49-F238E27FC236}">
                    <a16:creationId xmlns:a16="http://schemas.microsoft.com/office/drawing/2014/main" id="{07E2547D-8FE5-4362-BC42-7926D40D9F01}"/>
                  </a:ext>
                </a:extLst>
              </p:cNvPr>
              <p:cNvGrpSpPr/>
              <p:nvPr/>
            </p:nvGrpSpPr>
            <p:grpSpPr>
              <a:xfrm>
                <a:off x="2195736" y="749171"/>
                <a:ext cx="90000" cy="267991"/>
                <a:chOff x="4124904" y="620688"/>
                <a:chExt cx="90000" cy="267991"/>
              </a:xfrm>
            </p:grpSpPr>
            <p:cxnSp>
              <p:nvCxnSpPr>
                <p:cNvPr id="148" name="מחבר ישר 147">
                  <a:extLst>
                    <a:ext uri="{FF2B5EF4-FFF2-40B4-BE49-F238E27FC236}">
                      <a16:creationId xmlns:a16="http://schemas.microsoft.com/office/drawing/2014/main" id="{14337091-5F7C-4370-AAA7-E350F64B46D9}"/>
                    </a:ext>
                  </a:extLst>
                </p:cNvPr>
                <p:cNvCxnSpPr>
                  <a:stCxn id="15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49" name="קבוצה 148">
                  <a:extLst>
                    <a:ext uri="{FF2B5EF4-FFF2-40B4-BE49-F238E27FC236}">
                      <a16:creationId xmlns:a16="http://schemas.microsoft.com/office/drawing/2014/main" id="{2998321C-2EA3-4465-8D04-6B0CBB3ED991}"/>
                    </a:ext>
                  </a:extLst>
                </p:cNvPr>
                <p:cNvGrpSpPr/>
                <p:nvPr/>
              </p:nvGrpSpPr>
              <p:grpSpPr>
                <a:xfrm>
                  <a:off x="4124904" y="620688"/>
                  <a:ext cx="90000" cy="267991"/>
                  <a:chOff x="4124904" y="620688"/>
                  <a:chExt cx="90000" cy="267991"/>
                </a:xfrm>
              </p:grpSpPr>
              <p:sp>
                <p:nvSpPr>
                  <p:cNvPr id="150" name="אליפסה 149">
                    <a:extLst>
                      <a:ext uri="{FF2B5EF4-FFF2-40B4-BE49-F238E27FC236}">
                        <a16:creationId xmlns:a16="http://schemas.microsoft.com/office/drawing/2014/main" id="{7E007FB3-0146-4D37-858E-3AEB11E9460B}"/>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1" name="אליפסה 150">
                    <a:extLst>
                      <a:ext uri="{FF2B5EF4-FFF2-40B4-BE49-F238E27FC236}">
                        <a16:creationId xmlns:a16="http://schemas.microsoft.com/office/drawing/2014/main" id="{CD55B0FF-7560-4ED9-A855-AD20448684E5}"/>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sp>
        <p:nvSpPr>
          <p:cNvPr id="160" name="2">
            <a:extLst>
              <a:ext uri="{FF2B5EF4-FFF2-40B4-BE49-F238E27FC236}">
                <a16:creationId xmlns:a16="http://schemas.microsoft.com/office/drawing/2014/main" id="{9D7D6318-4B28-4984-A36E-E09C00B84003}"/>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16</a:t>
            </a:r>
          </a:p>
        </p:txBody>
      </p:sp>
      <p:sp>
        <p:nvSpPr>
          <p:cNvPr id="161" name="תיבת טקסט 160">
            <a:extLst>
              <a:ext uri="{FF2B5EF4-FFF2-40B4-BE49-F238E27FC236}">
                <a16:creationId xmlns:a16="http://schemas.microsoft.com/office/drawing/2014/main" id="{18FB5FBD-E14F-40DF-AD0B-14DDC4F0CBF7}"/>
              </a:ext>
            </a:extLst>
          </p:cNvPr>
          <p:cNvSpPr txBox="1"/>
          <p:nvPr/>
        </p:nvSpPr>
        <p:spPr>
          <a:xfrm>
            <a:off x="1756123" y="4959629"/>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16</a:t>
            </a:r>
          </a:p>
        </p:txBody>
      </p:sp>
      <p:grpSp>
        <p:nvGrpSpPr>
          <p:cNvPr id="162" name="קבוצה 161">
            <a:extLst>
              <a:ext uri="{FF2B5EF4-FFF2-40B4-BE49-F238E27FC236}">
                <a16:creationId xmlns:a16="http://schemas.microsoft.com/office/drawing/2014/main" id="{163FE943-59B9-40A5-88D7-3519B3F70B16}"/>
              </a:ext>
            </a:extLst>
          </p:cNvPr>
          <p:cNvGrpSpPr/>
          <p:nvPr/>
        </p:nvGrpSpPr>
        <p:grpSpPr>
          <a:xfrm>
            <a:off x="2501548" y="5130106"/>
            <a:ext cx="1094534" cy="267991"/>
            <a:chOff x="2657820" y="5162704"/>
            <a:chExt cx="1094534" cy="267991"/>
          </a:xfrm>
        </p:grpSpPr>
        <p:grpSp>
          <p:nvGrpSpPr>
            <p:cNvPr id="163" name="קבוצה 162">
              <a:extLst>
                <a:ext uri="{FF2B5EF4-FFF2-40B4-BE49-F238E27FC236}">
                  <a16:creationId xmlns:a16="http://schemas.microsoft.com/office/drawing/2014/main" id="{CDACC8ED-6695-4ADE-9007-D3350F25C76A}"/>
                </a:ext>
              </a:extLst>
            </p:cNvPr>
            <p:cNvGrpSpPr/>
            <p:nvPr/>
          </p:nvGrpSpPr>
          <p:grpSpPr>
            <a:xfrm>
              <a:off x="2657820" y="5162704"/>
              <a:ext cx="527340" cy="267991"/>
              <a:chOff x="2197712" y="3657131"/>
              <a:chExt cx="527340" cy="267991"/>
            </a:xfrm>
          </p:grpSpPr>
          <p:grpSp>
            <p:nvGrpSpPr>
              <p:cNvPr id="187" name="קבוצה 186">
                <a:extLst>
                  <a:ext uri="{FF2B5EF4-FFF2-40B4-BE49-F238E27FC236}">
                    <a16:creationId xmlns:a16="http://schemas.microsoft.com/office/drawing/2014/main" id="{0C47B6AB-12FC-4646-8AD1-4E5AAA2724AD}"/>
                  </a:ext>
                </a:extLst>
              </p:cNvPr>
              <p:cNvGrpSpPr/>
              <p:nvPr/>
            </p:nvGrpSpPr>
            <p:grpSpPr>
              <a:xfrm>
                <a:off x="2197712" y="3657131"/>
                <a:ext cx="234016" cy="267991"/>
                <a:chOff x="2195736" y="749171"/>
                <a:chExt cx="234016" cy="267991"/>
              </a:xfrm>
            </p:grpSpPr>
            <p:grpSp>
              <p:nvGrpSpPr>
                <p:cNvPr id="199" name="קבוצה 198">
                  <a:extLst>
                    <a:ext uri="{FF2B5EF4-FFF2-40B4-BE49-F238E27FC236}">
                      <a16:creationId xmlns:a16="http://schemas.microsoft.com/office/drawing/2014/main" id="{6603B44F-F938-45B8-A663-4C47930C335B}"/>
                    </a:ext>
                  </a:extLst>
                </p:cNvPr>
                <p:cNvGrpSpPr/>
                <p:nvPr/>
              </p:nvGrpSpPr>
              <p:grpSpPr>
                <a:xfrm>
                  <a:off x="2339752" y="749171"/>
                  <a:ext cx="90000" cy="267991"/>
                  <a:chOff x="4124904" y="620688"/>
                  <a:chExt cx="90000" cy="267991"/>
                </a:xfrm>
              </p:grpSpPr>
              <p:cxnSp>
                <p:nvCxnSpPr>
                  <p:cNvPr id="205" name="מחבר ישר 204">
                    <a:extLst>
                      <a:ext uri="{FF2B5EF4-FFF2-40B4-BE49-F238E27FC236}">
                        <a16:creationId xmlns:a16="http://schemas.microsoft.com/office/drawing/2014/main" id="{FB67A800-23C8-4083-88BF-F6304471C12D}"/>
                      </a:ext>
                    </a:extLst>
                  </p:cNvPr>
                  <p:cNvCxnSpPr>
                    <a:stCxn id="20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06" name="קבוצה 205">
                    <a:extLst>
                      <a:ext uri="{FF2B5EF4-FFF2-40B4-BE49-F238E27FC236}">
                        <a16:creationId xmlns:a16="http://schemas.microsoft.com/office/drawing/2014/main" id="{8C0D328C-C887-4620-A4D8-9FB06B6CC339}"/>
                      </a:ext>
                    </a:extLst>
                  </p:cNvPr>
                  <p:cNvGrpSpPr/>
                  <p:nvPr/>
                </p:nvGrpSpPr>
                <p:grpSpPr>
                  <a:xfrm>
                    <a:off x="4124904" y="620688"/>
                    <a:ext cx="90000" cy="267991"/>
                    <a:chOff x="4124904" y="620688"/>
                    <a:chExt cx="90000" cy="267991"/>
                  </a:xfrm>
                </p:grpSpPr>
                <p:sp>
                  <p:nvSpPr>
                    <p:cNvPr id="207" name="אליפסה 206">
                      <a:extLst>
                        <a:ext uri="{FF2B5EF4-FFF2-40B4-BE49-F238E27FC236}">
                          <a16:creationId xmlns:a16="http://schemas.microsoft.com/office/drawing/2014/main" id="{CEDC737C-3FCF-4A68-A92D-4DFBDBECFDB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08" name="אליפסה 207">
                      <a:extLst>
                        <a:ext uri="{FF2B5EF4-FFF2-40B4-BE49-F238E27FC236}">
                          <a16:creationId xmlns:a16="http://schemas.microsoft.com/office/drawing/2014/main" id="{992A48AA-2A19-4331-8419-656D9752F694}"/>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00" name="קבוצה 199">
                  <a:extLst>
                    <a:ext uri="{FF2B5EF4-FFF2-40B4-BE49-F238E27FC236}">
                      <a16:creationId xmlns:a16="http://schemas.microsoft.com/office/drawing/2014/main" id="{A9252BAD-417F-436D-BA35-450552501D88}"/>
                    </a:ext>
                  </a:extLst>
                </p:cNvPr>
                <p:cNvGrpSpPr/>
                <p:nvPr/>
              </p:nvGrpSpPr>
              <p:grpSpPr>
                <a:xfrm>
                  <a:off x="2195736" y="749171"/>
                  <a:ext cx="90000" cy="267991"/>
                  <a:chOff x="4124904" y="620688"/>
                  <a:chExt cx="90000" cy="267991"/>
                </a:xfrm>
              </p:grpSpPr>
              <p:cxnSp>
                <p:nvCxnSpPr>
                  <p:cNvPr id="201" name="מחבר ישר 200">
                    <a:extLst>
                      <a:ext uri="{FF2B5EF4-FFF2-40B4-BE49-F238E27FC236}">
                        <a16:creationId xmlns:a16="http://schemas.microsoft.com/office/drawing/2014/main" id="{0E320208-39AE-4353-A81E-D159BEF502CC}"/>
                      </a:ext>
                    </a:extLst>
                  </p:cNvPr>
                  <p:cNvCxnSpPr>
                    <a:stCxn id="20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02" name="קבוצה 201">
                    <a:extLst>
                      <a:ext uri="{FF2B5EF4-FFF2-40B4-BE49-F238E27FC236}">
                        <a16:creationId xmlns:a16="http://schemas.microsoft.com/office/drawing/2014/main" id="{AB029338-A7A7-4EAC-8D47-D7032424088B}"/>
                      </a:ext>
                    </a:extLst>
                  </p:cNvPr>
                  <p:cNvGrpSpPr/>
                  <p:nvPr/>
                </p:nvGrpSpPr>
                <p:grpSpPr>
                  <a:xfrm>
                    <a:off x="4124904" y="620688"/>
                    <a:ext cx="90000" cy="267991"/>
                    <a:chOff x="4124904" y="620688"/>
                    <a:chExt cx="90000" cy="267991"/>
                  </a:xfrm>
                </p:grpSpPr>
                <p:sp>
                  <p:nvSpPr>
                    <p:cNvPr id="203" name="אליפסה 202">
                      <a:extLst>
                        <a:ext uri="{FF2B5EF4-FFF2-40B4-BE49-F238E27FC236}">
                          <a16:creationId xmlns:a16="http://schemas.microsoft.com/office/drawing/2014/main" id="{71AD753B-FBD0-4CC7-9E30-FCD316D6CAC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04" name="אליפסה 203">
                      <a:extLst>
                        <a:ext uri="{FF2B5EF4-FFF2-40B4-BE49-F238E27FC236}">
                          <a16:creationId xmlns:a16="http://schemas.microsoft.com/office/drawing/2014/main" id="{F224C46B-3D09-477D-AFEA-19D0C0830652}"/>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188" name="קבוצה 187">
                <a:extLst>
                  <a:ext uri="{FF2B5EF4-FFF2-40B4-BE49-F238E27FC236}">
                    <a16:creationId xmlns:a16="http://schemas.microsoft.com/office/drawing/2014/main" id="{BA9EC0AF-1A76-49DE-8B10-53F15583162E}"/>
                  </a:ext>
                </a:extLst>
              </p:cNvPr>
              <p:cNvGrpSpPr/>
              <p:nvPr/>
            </p:nvGrpSpPr>
            <p:grpSpPr>
              <a:xfrm>
                <a:off x="2491036" y="3657131"/>
                <a:ext cx="234016" cy="267991"/>
                <a:chOff x="2195736" y="749171"/>
                <a:chExt cx="234016" cy="267991"/>
              </a:xfrm>
            </p:grpSpPr>
            <p:grpSp>
              <p:nvGrpSpPr>
                <p:cNvPr id="189" name="קבוצה 188">
                  <a:extLst>
                    <a:ext uri="{FF2B5EF4-FFF2-40B4-BE49-F238E27FC236}">
                      <a16:creationId xmlns:a16="http://schemas.microsoft.com/office/drawing/2014/main" id="{43D214E8-1CBA-4816-AEEE-A8229BA8A245}"/>
                    </a:ext>
                  </a:extLst>
                </p:cNvPr>
                <p:cNvGrpSpPr/>
                <p:nvPr/>
              </p:nvGrpSpPr>
              <p:grpSpPr>
                <a:xfrm>
                  <a:off x="2339752" y="749171"/>
                  <a:ext cx="90000" cy="267991"/>
                  <a:chOff x="4124904" y="620688"/>
                  <a:chExt cx="90000" cy="267991"/>
                </a:xfrm>
              </p:grpSpPr>
              <p:cxnSp>
                <p:nvCxnSpPr>
                  <p:cNvPr id="195" name="מחבר ישר 194">
                    <a:extLst>
                      <a:ext uri="{FF2B5EF4-FFF2-40B4-BE49-F238E27FC236}">
                        <a16:creationId xmlns:a16="http://schemas.microsoft.com/office/drawing/2014/main" id="{702B609D-1C60-4890-88B2-A7E32CBF02C9}"/>
                      </a:ext>
                    </a:extLst>
                  </p:cNvPr>
                  <p:cNvCxnSpPr>
                    <a:stCxn id="19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96" name="קבוצה 195">
                    <a:extLst>
                      <a:ext uri="{FF2B5EF4-FFF2-40B4-BE49-F238E27FC236}">
                        <a16:creationId xmlns:a16="http://schemas.microsoft.com/office/drawing/2014/main" id="{C7AEF343-F268-4717-BAC2-6D975F2DBB59}"/>
                      </a:ext>
                    </a:extLst>
                  </p:cNvPr>
                  <p:cNvGrpSpPr/>
                  <p:nvPr/>
                </p:nvGrpSpPr>
                <p:grpSpPr>
                  <a:xfrm>
                    <a:off x="4124904" y="620688"/>
                    <a:ext cx="90000" cy="267991"/>
                    <a:chOff x="4124904" y="620688"/>
                    <a:chExt cx="90000" cy="267991"/>
                  </a:xfrm>
                </p:grpSpPr>
                <p:sp>
                  <p:nvSpPr>
                    <p:cNvPr id="197" name="אליפסה 196">
                      <a:extLst>
                        <a:ext uri="{FF2B5EF4-FFF2-40B4-BE49-F238E27FC236}">
                          <a16:creationId xmlns:a16="http://schemas.microsoft.com/office/drawing/2014/main" id="{1D8D2686-1E83-43D7-B8D0-2A523DA8833B}"/>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98" name="אליפסה 197">
                      <a:extLst>
                        <a:ext uri="{FF2B5EF4-FFF2-40B4-BE49-F238E27FC236}">
                          <a16:creationId xmlns:a16="http://schemas.microsoft.com/office/drawing/2014/main" id="{688B0E87-21DB-419F-938D-3B3D59BAD6E7}"/>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90" name="קבוצה 189">
                  <a:extLst>
                    <a:ext uri="{FF2B5EF4-FFF2-40B4-BE49-F238E27FC236}">
                      <a16:creationId xmlns:a16="http://schemas.microsoft.com/office/drawing/2014/main" id="{98745261-B7D1-4315-9570-51C5D7586DE0}"/>
                    </a:ext>
                  </a:extLst>
                </p:cNvPr>
                <p:cNvGrpSpPr/>
                <p:nvPr/>
              </p:nvGrpSpPr>
              <p:grpSpPr>
                <a:xfrm>
                  <a:off x="2195736" y="749171"/>
                  <a:ext cx="90000" cy="267991"/>
                  <a:chOff x="4124904" y="620688"/>
                  <a:chExt cx="90000" cy="267991"/>
                </a:xfrm>
              </p:grpSpPr>
              <p:cxnSp>
                <p:nvCxnSpPr>
                  <p:cNvPr id="191" name="מחבר ישר 190">
                    <a:extLst>
                      <a:ext uri="{FF2B5EF4-FFF2-40B4-BE49-F238E27FC236}">
                        <a16:creationId xmlns:a16="http://schemas.microsoft.com/office/drawing/2014/main" id="{4983F184-7B3F-4D8D-A814-DEE6364C8ECC}"/>
                      </a:ext>
                    </a:extLst>
                  </p:cNvPr>
                  <p:cNvCxnSpPr>
                    <a:stCxn id="19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92" name="קבוצה 191">
                    <a:extLst>
                      <a:ext uri="{FF2B5EF4-FFF2-40B4-BE49-F238E27FC236}">
                        <a16:creationId xmlns:a16="http://schemas.microsoft.com/office/drawing/2014/main" id="{03F7A0BF-021B-432B-94D5-D16C0989D216}"/>
                      </a:ext>
                    </a:extLst>
                  </p:cNvPr>
                  <p:cNvGrpSpPr/>
                  <p:nvPr/>
                </p:nvGrpSpPr>
                <p:grpSpPr>
                  <a:xfrm>
                    <a:off x="4124904" y="620688"/>
                    <a:ext cx="90000" cy="267991"/>
                    <a:chOff x="4124904" y="620688"/>
                    <a:chExt cx="90000" cy="267991"/>
                  </a:xfrm>
                </p:grpSpPr>
                <p:sp>
                  <p:nvSpPr>
                    <p:cNvPr id="193" name="אליפסה 192">
                      <a:extLst>
                        <a:ext uri="{FF2B5EF4-FFF2-40B4-BE49-F238E27FC236}">
                          <a16:creationId xmlns:a16="http://schemas.microsoft.com/office/drawing/2014/main" id="{A1826E49-F37A-438D-AEE2-06F4EA0E71E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94" name="אליפסה 193">
                      <a:extLst>
                        <a:ext uri="{FF2B5EF4-FFF2-40B4-BE49-F238E27FC236}">
                          <a16:creationId xmlns:a16="http://schemas.microsoft.com/office/drawing/2014/main" id="{9B7B7209-30BA-417A-ACC7-F740FC533B8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nvGrpSpPr>
            <p:cNvPr id="164" name="קבוצה 163">
              <a:extLst>
                <a:ext uri="{FF2B5EF4-FFF2-40B4-BE49-F238E27FC236}">
                  <a16:creationId xmlns:a16="http://schemas.microsoft.com/office/drawing/2014/main" id="{43C91CB2-9076-4280-A881-EB285AECB574}"/>
                </a:ext>
              </a:extLst>
            </p:cNvPr>
            <p:cNvGrpSpPr/>
            <p:nvPr/>
          </p:nvGrpSpPr>
          <p:grpSpPr>
            <a:xfrm>
              <a:off x="3225014" y="5162704"/>
              <a:ext cx="527340" cy="267991"/>
              <a:chOff x="2197712" y="3657131"/>
              <a:chExt cx="527340" cy="267991"/>
            </a:xfrm>
          </p:grpSpPr>
          <p:grpSp>
            <p:nvGrpSpPr>
              <p:cNvPr id="165" name="קבוצה 164">
                <a:extLst>
                  <a:ext uri="{FF2B5EF4-FFF2-40B4-BE49-F238E27FC236}">
                    <a16:creationId xmlns:a16="http://schemas.microsoft.com/office/drawing/2014/main" id="{1756D380-AD13-4DCD-B44F-34D641F6804F}"/>
                  </a:ext>
                </a:extLst>
              </p:cNvPr>
              <p:cNvGrpSpPr/>
              <p:nvPr/>
            </p:nvGrpSpPr>
            <p:grpSpPr>
              <a:xfrm>
                <a:off x="2197712" y="3657131"/>
                <a:ext cx="234016" cy="267991"/>
                <a:chOff x="2195736" y="749171"/>
                <a:chExt cx="234016" cy="267991"/>
              </a:xfrm>
            </p:grpSpPr>
            <p:grpSp>
              <p:nvGrpSpPr>
                <p:cNvPr id="177" name="קבוצה 176">
                  <a:extLst>
                    <a:ext uri="{FF2B5EF4-FFF2-40B4-BE49-F238E27FC236}">
                      <a16:creationId xmlns:a16="http://schemas.microsoft.com/office/drawing/2014/main" id="{0387F688-EE57-454F-8622-48CD4ABA5617}"/>
                    </a:ext>
                  </a:extLst>
                </p:cNvPr>
                <p:cNvGrpSpPr/>
                <p:nvPr/>
              </p:nvGrpSpPr>
              <p:grpSpPr>
                <a:xfrm>
                  <a:off x="2339752" y="749171"/>
                  <a:ext cx="90000" cy="267991"/>
                  <a:chOff x="4124904" y="620688"/>
                  <a:chExt cx="90000" cy="267991"/>
                </a:xfrm>
              </p:grpSpPr>
              <p:cxnSp>
                <p:nvCxnSpPr>
                  <p:cNvPr id="183" name="מחבר ישר 182">
                    <a:extLst>
                      <a:ext uri="{FF2B5EF4-FFF2-40B4-BE49-F238E27FC236}">
                        <a16:creationId xmlns:a16="http://schemas.microsoft.com/office/drawing/2014/main" id="{AA852185-2B37-4960-9071-76644EB03420}"/>
                      </a:ext>
                    </a:extLst>
                  </p:cNvPr>
                  <p:cNvCxnSpPr>
                    <a:stCxn id="18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84" name="קבוצה 183">
                    <a:extLst>
                      <a:ext uri="{FF2B5EF4-FFF2-40B4-BE49-F238E27FC236}">
                        <a16:creationId xmlns:a16="http://schemas.microsoft.com/office/drawing/2014/main" id="{9A184765-502A-4AEB-8612-2A8BEE0F1BFE}"/>
                      </a:ext>
                    </a:extLst>
                  </p:cNvPr>
                  <p:cNvGrpSpPr/>
                  <p:nvPr/>
                </p:nvGrpSpPr>
                <p:grpSpPr>
                  <a:xfrm>
                    <a:off x="4124904" y="620688"/>
                    <a:ext cx="90000" cy="267991"/>
                    <a:chOff x="4124904" y="620688"/>
                    <a:chExt cx="90000" cy="267991"/>
                  </a:xfrm>
                </p:grpSpPr>
                <p:sp>
                  <p:nvSpPr>
                    <p:cNvPr id="185" name="אליפסה 184">
                      <a:extLst>
                        <a:ext uri="{FF2B5EF4-FFF2-40B4-BE49-F238E27FC236}">
                          <a16:creationId xmlns:a16="http://schemas.microsoft.com/office/drawing/2014/main" id="{2E9DC558-78DB-486E-8847-BC7FCB24530B}"/>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86" name="אליפסה 185">
                      <a:extLst>
                        <a:ext uri="{FF2B5EF4-FFF2-40B4-BE49-F238E27FC236}">
                          <a16:creationId xmlns:a16="http://schemas.microsoft.com/office/drawing/2014/main" id="{2365F19F-A4E6-45C6-B519-899ED7F983E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78" name="קבוצה 177">
                  <a:extLst>
                    <a:ext uri="{FF2B5EF4-FFF2-40B4-BE49-F238E27FC236}">
                      <a16:creationId xmlns:a16="http://schemas.microsoft.com/office/drawing/2014/main" id="{96BFA944-EE24-4D53-B707-76FE42F633C3}"/>
                    </a:ext>
                  </a:extLst>
                </p:cNvPr>
                <p:cNvGrpSpPr/>
                <p:nvPr/>
              </p:nvGrpSpPr>
              <p:grpSpPr>
                <a:xfrm>
                  <a:off x="2195736" y="749171"/>
                  <a:ext cx="90000" cy="267991"/>
                  <a:chOff x="4124904" y="620688"/>
                  <a:chExt cx="90000" cy="267991"/>
                </a:xfrm>
              </p:grpSpPr>
              <p:cxnSp>
                <p:nvCxnSpPr>
                  <p:cNvPr id="179" name="מחבר ישר 178">
                    <a:extLst>
                      <a:ext uri="{FF2B5EF4-FFF2-40B4-BE49-F238E27FC236}">
                        <a16:creationId xmlns:a16="http://schemas.microsoft.com/office/drawing/2014/main" id="{0966F613-78F6-43B8-BA16-7056511CDE43}"/>
                      </a:ext>
                    </a:extLst>
                  </p:cNvPr>
                  <p:cNvCxnSpPr>
                    <a:stCxn id="18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80" name="קבוצה 179">
                    <a:extLst>
                      <a:ext uri="{FF2B5EF4-FFF2-40B4-BE49-F238E27FC236}">
                        <a16:creationId xmlns:a16="http://schemas.microsoft.com/office/drawing/2014/main" id="{1D7CF20D-B5DE-4077-8C0C-06CA9770CB6B}"/>
                      </a:ext>
                    </a:extLst>
                  </p:cNvPr>
                  <p:cNvGrpSpPr/>
                  <p:nvPr/>
                </p:nvGrpSpPr>
                <p:grpSpPr>
                  <a:xfrm>
                    <a:off x="4124904" y="620688"/>
                    <a:ext cx="90000" cy="267991"/>
                    <a:chOff x="4124904" y="620688"/>
                    <a:chExt cx="90000" cy="267991"/>
                  </a:xfrm>
                </p:grpSpPr>
                <p:sp>
                  <p:nvSpPr>
                    <p:cNvPr id="181" name="אליפסה 180">
                      <a:extLst>
                        <a:ext uri="{FF2B5EF4-FFF2-40B4-BE49-F238E27FC236}">
                          <a16:creationId xmlns:a16="http://schemas.microsoft.com/office/drawing/2014/main" id="{08197883-BFE7-4DFE-AB9F-08EF5058E4A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82" name="אליפסה 181">
                      <a:extLst>
                        <a:ext uri="{FF2B5EF4-FFF2-40B4-BE49-F238E27FC236}">
                          <a16:creationId xmlns:a16="http://schemas.microsoft.com/office/drawing/2014/main" id="{911EE9E9-F9D1-4FED-89BB-FE9992C6913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166" name="קבוצה 165">
                <a:extLst>
                  <a:ext uri="{FF2B5EF4-FFF2-40B4-BE49-F238E27FC236}">
                    <a16:creationId xmlns:a16="http://schemas.microsoft.com/office/drawing/2014/main" id="{3132C9AA-E036-408B-811A-7308B96CF74C}"/>
                  </a:ext>
                </a:extLst>
              </p:cNvPr>
              <p:cNvGrpSpPr/>
              <p:nvPr/>
            </p:nvGrpSpPr>
            <p:grpSpPr>
              <a:xfrm>
                <a:off x="2491036" y="3657131"/>
                <a:ext cx="234016" cy="267991"/>
                <a:chOff x="2195736" y="749171"/>
                <a:chExt cx="234016" cy="267991"/>
              </a:xfrm>
            </p:grpSpPr>
            <p:grpSp>
              <p:nvGrpSpPr>
                <p:cNvPr id="167" name="קבוצה 166">
                  <a:extLst>
                    <a:ext uri="{FF2B5EF4-FFF2-40B4-BE49-F238E27FC236}">
                      <a16:creationId xmlns:a16="http://schemas.microsoft.com/office/drawing/2014/main" id="{A72FD60B-B011-4F89-861C-C629E0024F73}"/>
                    </a:ext>
                  </a:extLst>
                </p:cNvPr>
                <p:cNvGrpSpPr/>
                <p:nvPr/>
              </p:nvGrpSpPr>
              <p:grpSpPr>
                <a:xfrm>
                  <a:off x="2339752" y="749171"/>
                  <a:ext cx="90000" cy="267991"/>
                  <a:chOff x="4124904" y="620688"/>
                  <a:chExt cx="90000" cy="267991"/>
                </a:xfrm>
              </p:grpSpPr>
              <p:cxnSp>
                <p:nvCxnSpPr>
                  <p:cNvPr id="173" name="מחבר ישר 172">
                    <a:extLst>
                      <a:ext uri="{FF2B5EF4-FFF2-40B4-BE49-F238E27FC236}">
                        <a16:creationId xmlns:a16="http://schemas.microsoft.com/office/drawing/2014/main" id="{FB8CBFFD-0B7D-4953-A4CE-21FDE3EDBCC9}"/>
                      </a:ext>
                    </a:extLst>
                  </p:cNvPr>
                  <p:cNvCxnSpPr>
                    <a:stCxn id="17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74" name="קבוצה 173">
                    <a:extLst>
                      <a:ext uri="{FF2B5EF4-FFF2-40B4-BE49-F238E27FC236}">
                        <a16:creationId xmlns:a16="http://schemas.microsoft.com/office/drawing/2014/main" id="{5674DF75-A4B1-486C-9C94-17FBEAA867EA}"/>
                      </a:ext>
                    </a:extLst>
                  </p:cNvPr>
                  <p:cNvGrpSpPr/>
                  <p:nvPr/>
                </p:nvGrpSpPr>
                <p:grpSpPr>
                  <a:xfrm>
                    <a:off x="4124904" y="620688"/>
                    <a:ext cx="90000" cy="267991"/>
                    <a:chOff x="4124904" y="620688"/>
                    <a:chExt cx="90000" cy="267991"/>
                  </a:xfrm>
                </p:grpSpPr>
                <p:sp>
                  <p:nvSpPr>
                    <p:cNvPr id="175" name="אליפסה 174">
                      <a:extLst>
                        <a:ext uri="{FF2B5EF4-FFF2-40B4-BE49-F238E27FC236}">
                          <a16:creationId xmlns:a16="http://schemas.microsoft.com/office/drawing/2014/main" id="{58982166-EF50-4FD1-AA8A-55234B01B6C5}"/>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76" name="אליפסה 175">
                      <a:extLst>
                        <a:ext uri="{FF2B5EF4-FFF2-40B4-BE49-F238E27FC236}">
                          <a16:creationId xmlns:a16="http://schemas.microsoft.com/office/drawing/2014/main" id="{AC3F2494-E680-4E86-87B4-6D898FFA8239}"/>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68" name="קבוצה 167">
                  <a:extLst>
                    <a:ext uri="{FF2B5EF4-FFF2-40B4-BE49-F238E27FC236}">
                      <a16:creationId xmlns:a16="http://schemas.microsoft.com/office/drawing/2014/main" id="{D2ACE089-C338-4206-BE7D-C5E604307F93}"/>
                    </a:ext>
                  </a:extLst>
                </p:cNvPr>
                <p:cNvGrpSpPr/>
                <p:nvPr/>
              </p:nvGrpSpPr>
              <p:grpSpPr>
                <a:xfrm>
                  <a:off x="2195736" y="749171"/>
                  <a:ext cx="90000" cy="267991"/>
                  <a:chOff x="4124904" y="620688"/>
                  <a:chExt cx="90000" cy="267991"/>
                </a:xfrm>
              </p:grpSpPr>
              <p:cxnSp>
                <p:nvCxnSpPr>
                  <p:cNvPr id="169" name="מחבר ישר 168">
                    <a:extLst>
                      <a:ext uri="{FF2B5EF4-FFF2-40B4-BE49-F238E27FC236}">
                        <a16:creationId xmlns:a16="http://schemas.microsoft.com/office/drawing/2014/main" id="{63FBE6D9-5DE7-4E5C-83F9-D44A8092B0A8}"/>
                      </a:ext>
                    </a:extLst>
                  </p:cNvPr>
                  <p:cNvCxnSpPr>
                    <a:stCxn id="17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70" name="קבוצה 169">
                    <a:extLst>
                      <a:ext uri="{FF2B5EF4-FFF2-40B4-BE49-F238E27FC236}">
                        <a16:creationId xmlns:a16="http://schemas.microsoft.com/office/drawing/2014/main" id="{CDF7895B-C5ED-41F2-97F8-1579314725ED}"/>
                      </a:ext>
                    </a:extLst>
                  </p:cNvPr>
                  <p:cNvGrpSpPr/>
                  <p:nvPr/>
                </p:nvGrpSpPr>
                <p:grpSpPr>
                  <a:xfrm>
                    <a:off x="4124904" y="620688"/>
                    <a:ext cx="90000" cy="267991"/>
                    <a:chOff x="4124904" y="620688"/>
                    <a:chExt cx="90000" cy="267991"/>
                  </a:xfrm>
                </p:grpSpPr>
                <p:sp>
                  <p:nvSpPr>
                    <p:cNvPr id="171" name="אליפסה 170">
                      <a:extLst>
                        <a:ext uri="{FF2B5EF4-FFF2-40B4-BE49-F238E27FC236}">
                          <a16:creationId xmlns:a16="http://schemas.microsoft.com/office/drawing/2014/main" id="{3CDE8340-5DED-4373-9C43-F39812CACC03}"/>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72" name="אליפסה 171">
                      <a:extLst>
                        <a:ext uri="{FF2B5EF4-FFF2-40B4-BE49-F238E27FC236}">
                          <a16:creationId xmlns:a16="http://schemas.microsoft.com/office/drawing/2014/main" id="{003605B0-8B45-46CA-81AE-8C24CF7B8F5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sp>
        <p:nvSpPr>
          <p:cNvPr id="209" name="2">
            <a:extLst>
              <a:ext uri="{FF2B5EF4-FFF2-40B4-BE49-F238E27FC236}">
                <a16:creationId xmlns:a16="http://schemas.microsoft.com/office/drawing/2014/main" id="{057CE067-A169-44B8-8732-AE66DC24B5E0}"/>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19</a:t>
            </a:r>
          </a:p>
        </p:txBody>
      </p:sp>
      <p:sp>
        <p:nvSpPr>
          <p:cNvPr id="210" name="תיבת טקסט 209">
            <a:extLst>
              <a:ext uri="{FF2B5EF4-FFF2-40B4-BE49-F238E27FC236}">
                <a16:creationId xmlns:a16="http://schemas.microsoft.com/office/drawing/2014/main" id="{BA8F41EA-718A-45BC-A25E-AE95A6CC449A}"/>
              </a:ext>
            </a:extLst>
          </p:cNvPr>
          <p:cNvSpPr txBox="1"/>
          <p:nvPr/>
        </p:nvSpPr>
        <p:spPr>
          <a:xfrm>
            <a:off x="3842096" y="6126651"/>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19</a:t>
            </a:r>
          </a:p>
        </p:txBody>
      </p:sp>
      <p:grpSp>
        <p:nvGrpSpPr>
          <p:cNvPr id="211" name="קבוצה 210">
            <a:extLst>
              <a:ext uri="{FF2B5EF4-FFF2-40B4-BE49-F238E27FC236}">
                <a16:creationId xmlns:a16="http://schemas.microsoft.com/office/drawing/2014/main" id="{905ACD72-68F5-4E7D-B67A-47619183556C}"/>
              </a:ext>
            </a:extLst>
          </p:cNvPr>
          <p:cNvGrpSpPr/>
          <p:nvPr/>
        </p:nvGrpSpPr>
        <p:grpSpPr>
          <a:xfrm>
            <a:off x="4604293" y="6263398"/>
            <a:ext cx="1385040" cy="273503"/>
            <a:chOff x="5155880" y="5532833"/>
            <a:chExt cx="1385040" cy="273503"/>
          </a:xfrm>
        </p:grpSpPr>
        <p:grpSp>
          <p:nvGrpSpPr>
            <p:cNvPr id="212" name="קבוצה 211">
              <a:extLst>
                <a:ext uri="{FF2B5EF4-FFF2-40B4-BE49-F238E27FC236}">
                  <a16:creationId xmlns:a16="http://schemas.microsoft.com/office/drawing/2014/main" id="{901885CB-23B8-47CE-BB0A-2BFE0C3DF184}"/>
                </a:ext>
              </a:extLst>
            </p:cNvPr>
            <p:cNvGrpSpPr/>
            <p:nvPr/>
          </p:nvGrpSpPr>
          <p:grpSpPr>
            <a:xfrm>
              <a:off x="5287018" y="5532833"/>
              <a:ext cx="1253902" cy="273503"/>
              <a:chOff x="5287018" y="5532833"/>
              <a:chExt cx="1253902" cy="273503"/>
            </a:xfrm>
          </p:grpSpPr>
          <p:grpSp>
            <p:nvGrpSpPr>
              <p:cNvPr id="218" name="קבוצה 217">
                <a:extLst>
                  <a:ext uri="{FF2B5EF4-FFF2-40B4-BE49-F238E27FC236}">
                    <a16:creationId xmlns:a16="http://schemas.microsoft.com/office/drawing/2014/main" id="{2D835F3B-FE2E-4243-AAD2-6B515EF52D4F}"/>
                  </a:ext>
                </a:extLst>
              </p:cNvPr>
              <p:cNvGrpSpPr/>
              <p:nvPr/>
            </p:nvGrpSpPr>
            <p:grpSpPr>
              <a:xfrm>
                <a:off x="5433970" y="5532833"/>
                <a:ext cx="1106950" cy="273252"/>
                <a:chOff x="5307719" y="5157442"/>
                <a:chExt cx="1106950" cy="273252"/>
              </a:xfrm>
            </p:grpSpPr>
            <p:grpSp>
              <p:nvGrpSpPr>
                <p:cNvPr id="224" name="קבוצה 223">
                  <a:extLst>
                    <a:ext uri="{FF2B5EF4-FFF2-40B4-BE49-F238E27FC236}">
                      <a16:creationId xmlns:a16="http://schemas.microsoft.com/office/drawing/2014/main" id="{DE7DEC26-1968-40CE-B234-7CCEF3263998}"/>
                    </a:ext>
                  </a:extLst>
                </p:cNvPr>
                <p:cNvGrpSpPr/>
                <p:nvPr/>
              </p:nvGrpSpPr>
              <p:grpSpPr>
                <a:xfrm>
                  <a:off x="5458645" y="5157442"/>
                  <a:ext cx="956024" cy="267991"/>
                  <a:chOff x="5327353" y="4795950"/>
                  <a:chExt cx="956024" cy="267991"/>
                </a:xfrm>
              </p:grpSpPr>
              <p:grpSp>
                <p:nvGrpSpPr>
                  <p:cNvPr id="230" name="קבוצה 229">
                    <a:extLst>
                      <a:ext uri="{FF2B5EF4-FFF2-40B4-BE49-F238E27FC236}">
                        <a16:creationId xmlns:a16="http://schemas.microsoft.com/office/drawing/2014/main" id="{5CECB1D2-021A-4600-8CD3-8B39C3B2BA8E}"/>
                      </a:ext>
                    </a:extLst>
                  </p:cNvPr>
                  <p:cNvGrpSpPr/>
                  <p:nvPr/>
                </p:nvGrpSpPr>
                <p:grpSpPr>
                  <a:xfrm>
                    <a:off x="5476034" y="4795950"/>
                    <a:ext cx="807343" cy="267991"/>
                    <a:chOff x="5228165" y="4426191"/>
                    <a:chExt cx="807343" cy="267991"/>
                  </a:xfrm>
                </p:grpSpPr>
                <p:grpSp>
                  <p:nvGrpSpPr>
                    <p:cNvPr id="236" name="קבוצה 235">
                      <a:extLst>
                        <a:ext uri="{FF2B5EF4-FFF2-40B4-BE49-F238E27FC236}">
                          <a16:creationId xmlns:a16="http://schemas.microsoft.com/office/drawing/2014/main" id="{1198F092-CF87-4A9E-A7D7-185BB1494F1E}"/>
                        </a:ext>
                      </a:extLst>
                    </p:cNvPr>
                    <p:cNvGrpSpPr/>
                    <p:nvPr/>
                  </p:nvGrpSpPr>
                  <p:grpSpPr>
                    <a:xfrm>
                      <a:off x="5512514" y="4426191"/>
                      <a:ext cx="522994" cy="267991"/>
                      <a:chOff x="5381240" y="3686261"/>
                      <a:chExt cx="522994" cy="267991"/>
                    </a:xfrm>
                  </p:grpSpPr>
                  <p:grpSp>
                    <p:nvGrpSpPr>
                      <p:cNvPr id="248" name="קבוצה 247">
                        <a:extLst>
                          <a:ext uri="{FF2B5EF4-FFF2-40B4-BE49-F238E27FC236}">
                            <a16:creationId xmlns:a16="http://schemas.microsoft.com/office/drawing/2014/main" id="{EF7BC8FB-F61D-4BDD-8FF5-AEA1B96EFAE1}"/>
                          </a:ext>
                        </a:extLst>
                      </p:cNvPr>
                      <p:cNvGrpSpPr/>
                      <p:nvPr/>
                    </p:nvGrpSpPr>
                    <p:grpSpPr>
                      <a:xfrm>
                        <a:off x="5512514" y="3686261"/>
                        <a:ext cx="391720" cy="267991"/>
                        <a:chOff x="4996392" y="3316552"/>
                        <a:chExt cx="391720" cy="267991"/>
                      </a:xfrm>
                    </p:grpSpPr>
                    <p:grpSp>
                      <p:nvGrpSpPr>
                        <p:cNvPr id="254" name="קבוצה 253">
                          <a:extLst>
                            <a:ext uri="{FF2B5EF4-FFF2-40B4-BE49-F238E27FC236}">
                              <a16:creationId xmlns:a16="http://schemas.microsoft.com/office/drawing/2014/main" id="{7212EF05-3BD6-4F20-A07C-E3441BDBD064}"/>
                            </a:ext>
                          </a:extLst>
                        </p:cNvPr>
                        <p:cNvGrpSpPr/>
                        <p:nvPr/>
                      </p:nvGrpSpPr>
                      <p:grpSpPr>
                        <a:xfrm>
                          <a:off x="4996392" y="3316552"/>
                          <a:ext cx="234016" cy="267991"/>
                          <a:chOff x="2195736" y="749171"/>
                          <a:chExt cx="234016" cy="267991"/>
                        </a:xfrm>
                      </p:grpSpPr>
                      <p:grpSp>
                        <p:nvGrpSpPr>
                          <p:cNvPr id="256" name="קבוצה 255">
                            <a:extLst>
                              <a:ext uri="{FF2B5EF4-FFF2-40B4-BE49-F238E27FC236}">
                                <a16:creationId xmlns:a16="http://schemas.microsoft.com/office/drawing/2014/main" id="{9DC34992-C00F-4F2C-A91B-A3B292C74F7B}"/>
                              </a:ext>
                            </a:extLst>
                          </p:cNvPr>
                          <p:cNvGrpSpPr/>
                          <p:nvPr/>
                        </p:nvGrpSpPr>
                        <p:grpSpPr>
                          <a:xfrm>
                            <a:off x="2339752" y="749171"/>
                            <a:ext cx="90000" cy="267991"/>
                            <a:chOff x="4124904" y="620688"/>
                            <a:chExt cx="90000" cy="267991"/>
                          </a:xfrm>
                        </p:grpSpPr>
                        <p:cxnSp>
                          <p:nvCxnSpPr>
                            <p:cNvPr id="262" name="מחבר ישר 261">
                              <a:extLst>
                                <a:ext uri="{FF2B5EF4-FFF2-40B4-BE49-F238E27FC236}">
                                  <a16:creationId xmlns:a16="http://schemas.microsoft.com/office/drawing/2014/main" id="{F67618B0-0F39-4BC2-B1DA-16434AD0E02D}"/>
                                </a:ext>
                              </a:extLst>
                            </p:cNvPr>
                            <p:cNvCxnSpPr>
                              <a:stCxn id="264"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63" name="קבוצה 262">
                              <a:extLst>
                                <a:ext uri="{FF2B5EF4-FFF2-40B4-BE49-F238E27FC236}">
                                  <a16:creationId xmlns:a16="http://schemas.microsoft.com/office/drawing/2014/main" id="{C57EDA01-6D61-40D5-B895-7C3616311B44}"/>
                                </a:ext>
                              </a:extLst>
                            </p:cNvPr>
                            <p:cNvGrpSpPr/>
                            <p:nvPr/>
                          </p:nvGrpSpPr>
                          <p:grpSpPr>
                            <a:xfrm>
                              <a:off x="4124904" y="620688"/>
                              <a:ext cx="90000" cy="267991"/>
                              <a:chOff x="4124904" y="620688"/>
                              <a:chExt cx="90000" cy="267991"/>
                            </a:xfrm>
                          </p:grpSpPr>
                          <p:sp>
                            <p:nvSpPr>
                              <p:cNvPr id="264" name="אליפסה 263">
                                <a:extLst>
                                  <a:ext uri="{FF2B5EF4-FFF2-40B4-BE49-F238E27FC236}">
                                    <a16:creationId xmlns:a16="http://schemas.microsoft.com/office/drawing/2014/main" id="{612BBBF9-80FD-4C31-9EAD-EFEC070AAB22}"/>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65" name="אליפסה 264">
                                <a:extLst>
                                  <a:ext uri="{FF2B5EF4-FFF2-40B4-BE49-F238E27FC236}">
                                    <a16:creationId xmlns:a16="http://schemas.microsoft.com/office/drawing/2014/main" id="{AE664266-2661-4142-BA17-6E313214254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57" name="קבוצה 256">
                            <a:extLst>
                              <a:ext uri="{FF2B5EF4-FFF2-40B4-BE49-F238E27FC236}">
                                <a16:creationId xmlns:a16="http://schemas.microsoft.com/office/drawing/2014/main" id="{631292A8-7893-4D42-9F5B-2356336C2587}"/>
                              </a:ext>
                            </a:extLst>
                          </p:cNvPr>
                          <p:cNvGrpSpPr/>
                          <p:nvPr/>
                        </p:nvGrpSpPr>
                        <p:grpSpPr>
                          <a:xfrm>
                            <a:off x="2195736" y="749171"/>
                            <a:ext cx="90000" cy="267991"/>
                            <a:chOff x="4124904" y="620688"/>
                            <a:chExt cx="90000" cy="267991"/>
                          </a:xfrm>
                        </p:grpSpPr>
                        <p:cxnSp>
                          <p:nvCxnSpPr>
                            <p:cNvPr id="258" name="מחבר ישר 257">
                              <a:extLst>
                                <a:ext uri="{FF2B5EF4-FFF2-40B4-BE49-F238E27FC236}">
                                  <a16:creationId xmlns:a16="http://schemas.microsoft.com/office/drawing/2014/main" id="{01FCCB0E-C64F-4264-B845-1C3CD51DEB66}"/>
                                </a:ext>
                              </a:extLst>
                            </p:cNvPr>
                            <p:cNvCxnSpPr>
                              <a:stCxn id="26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59" name="קבוצה 258">
                              <a:extLst>
                                <a:ext uri="{FF2B5EF4-FFF2-40B4-BE49-F238E27FC236}">
                                  <a16:creationId xmlns:a16="http://schemas.microsoft.com/office/drawing/2014/main" id="{4F160D80-EC91-4782-8FE3-976612B33310}"/>
                                </a:ext>
                              </a:extLst>
                            </p:cNvPr>
                            <p:cNvGrpSpPr/>
                            <p:nvPr/>
                          </p:nvGrpSpPr>
                          <p:grpSpPr>
                            <a:xfrm>
                              <a:off x="4124904" y="620688"/>
                              <a:ext cx="90000" cy="267991"/>
                              <a:chOff x="4124904" y="620688"/>
                              <a:chExt cx="90000" cy="267991"/>
                            </a:xfrm>
                          </p:grpSpPr>
                          <p:sp>
                            <p:nvSpPr>
                              <p:cNvPr id="260" name="אליפסה 259">
                                <a:extLst>
                                  <a:ext uri="{FF2B5EF4-FFF2-40B4-BE49-F238E27FC236}">
                                    <a16:creationId xmlns:a16="http://schemas.microsoft.com/office/drawing/2014/main" id="{15239B6A-D2EC-4EC7-AB76-C2BD0636105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61" name="אליפסה 260">
                                <a:extLst>
                                  <a:ext uri="{FF2B5EF4-FFF2-40B4-BE49-F238E27FC236}">
                                    <a16:creationId xmlns:a16="http://schemas.microsoft.com/office/drawing/2014/main" id="{63946324-700D-43B6-914C-5409B29ADDF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255" name="אליפסה 254">
                          <a:extLst>
                            <a:ext uri="{FF2B5EF4-FFF2-40B4-BE49-F238E27FC236}">
                              <a16:creationId xmlns:a16="http://schemas.microsoft.com/office/drawing/2014/main" id="{BB83B440-461B-4D59-931F-A76C831237DC}"/>
                            </a:ext>
                          </a:extLst>
                        </p:cNvPr>
                        <p:cNvSpPr/>
                        <p:nvPr/>
                      </p:nvSpPr>
                      <p:spPr>
                        <a:xfrm>
                          <a:off x="5298112" y="3316552"/>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grpSp>
                  <p:grpSp>
                    <p:nvGrpSpPr>
                      <p:cNvPr id="249" name="קבוצה 248">
                        <a:extLst>
                          <a:ext uri="{FF2B5EF4-FFF2-40B4-BE49-F238E27FC236}">
                            <a16:creationId xmlns:a16="http://schemas.microsoft.com/office/drawing/2014/main" id="{25EC197D-16BB-4E68-8799-C9C61C694856}"/>
                          </a:ext>
                        </a:extLst>
                      </p:cNvPr>
                      <p:cNvGrpSpPr/>
                      <p:nvPr/>
                    </p:nvGrpSpPr>
                    <p:grpSpPr>
                      <a:xfrm>
                        <a:off x="5381240" y="3686261"/>
                        <a:ext cx="90000" cy="267991"/>
                        <a:chOff x="4124904" y="620688"/>
                        <a:chExt cx="90000" cy="267991"/>
                      </a:xfrm>
                    </p:grpSpPr>
                    <p:cxnSp>
                      <p:nvCxnSpPr>
                        <p:cNvPr id="250" name="מחבר ישר 249">
                          <a:extLst>
                            <a:ext uri="{FF2B5EF4-FFF2-40B4-BE49-F238E27FC236}">
                              <a16:creationId xmlns:a16="http://schemas.microsoft.com/office/drawing/2014/main" id="{A66F2944-C570-46F2-A1A6-FF4F701E38BE}"/>
                            </a:ext>
                          </a:extLst>
                        </p:cNvPr>
                        <p:cNvCxnSpPr>
                          <a:stCxn id="25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51" name="קבוצה 250">
                          <a:extLst>
                            <a:ext uri="{FF2B5EF4-FFF2-40B4-BE49-F238E27FC236}">
                              <a16:creationId xmlns:a16="http://schemas.microsoft.com/office/drawing/2014/main" id="{706F231C-2082-4EB3-BEC3-22D8452D3887}"/>
                            </a:ext>
                          </a:extLst>
                        </p:cNvPr>
                        <p:cNvGrpSpPr/>
                        <p:nvPr/>
                      </p:nvGrpSpPr>
                      <p:grpSpPr>
                        <a:xfrm>
                          <a:off x="4124904" y="620688"/>
                          <a:ext cx="90000" cy="267991"/>
                          <a:chOff x="4124904" y="620688"/>
                          <a:chExt cx="90000" cy="267991"/>
                        </a:xfrm>
                      </p:grpSpPr>
                      <p:sp>
                        <p:nvSpPr>
                          <p:cNvPr id="252" name="אליפסה 251">
                            <a:extLst>
                              <a:ext uri="{FF2B5EF4-FFF2-40B4-BE49-F238E27FC236}">
                                <a16:creationId xmlns:a16="http://schemas.microsoft.com/office/drawing/2014/main" id="{81D921CD-D0CA-4397-8F9D-B74284AF1F8B}"/>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53" name="אליפסה 252">
                            <a:extLst>
                              <a:ext uri="{FF2B5EF4-FFF2-40B4-BE49-F238E27FC236}">
                                <a16:creationId xmlns:a16="http://schemas.microsoft.com/office/drawing/2014/main" id="{AB8D9BD7-28D7-4CEA-A270-0D363A0F00D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237" name="קבוצה 236">
                      <a:extLst>
                        <a:ext uri="{FF2B5EF4-FFF2-40B4-BE49-F238E27FC236}">
                          <a16:creationId xmlns:a16="http://schemas.microsoft.com/office/drawing/2014/main" id="{CC89C426-3D64-44C2-B57D-98DC295FAAE6}"/>
                        </a:ext>
                      </a:extLst>
                    </p:cNvPr>
                    <p:cNvGrpSpPr/>
                    <p:nvPr/>
                  </p:nvGrpSpPr>
                  <p:grpSpPr>
                    <a:xfrm>
                      <a:off x="5228165" y="4426191"/>
                      <a:ext cx="234016" cy="267991"/>
                      <a:chOff x="2195736" y="749171"/>
                      <a:chExt cx="234016" cy="267991"/>
                    </a:xfrm>
                  </p:grpSpPr>
                  <p:grpSp>
                    <p:nvGrpSpPr>
                      <p:cNvPr id="238" name="קבוצה 237">
                        <a:extLst>
                          <a:ext uri="{FF2B5EF4-FFF2-40B4-BE49-F238E27FC236}">
                            <a16:creationId xmlns:a16="http://schemas.microsoft.com/office/drawing/2014/main" id="{974517F1-BAA3-4E02-8037-9F55A977EC64}"/>
                          </a:ext>
                        </a:extLst>
                      </p:cNvPr>
                      <p:cNvGrpSpPr/>
                      <p:nvPr/>
                    </p:nvGrpSpPr>
                    <p:grpSpPr>
                      <a:xfrm>
                        <a:off x="2339752" y="749171"/>
                        <a:ext cx="90000" cy="267991"/>
                        <a:chOff x="4124904" y="620688"/>
                        <a:chExt cx="90000" cy="267991"/>
                      </a:xfrm>
                    </p:grpSpPr>
                    <p:cxnSp>
                      <p:nvCxnSpPr>
                        <p:cNvPr id="244" name="מחבר ישר 243">
                          <a:extLst>
                            <a:ext uri="{FF2B5EF4-FFF2-40B4-BE49-F238E27FC236}">
                              <a16:creationId xmlns:a16="http://schemas.microsoft.com/office/drawing/2014/main" id="{4CD1A91A-587F-45A2-97B3-912C927299B1}"/>
                            </a:ext>
                          </a:extLst>
                        </p:cNvPr>
                        <p:cNvCxnSpPr>
                          <a:stCxn id="24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45" name="קבוצה 244">
                          <a:extLst>
                            <a:ext uri="{FF2B5EF4-FFF2-40B4-BE49-F238E27FC236}">
                              <a16:creationId xmlns:a16="http://schemas.microsoft.com/office/drawing/2014/main" id="{80BFAAFD-3E08-4A6D-B7E0-206A65442CB7}"/>
                            </a:ext>
                          </a:extLst>
                        </p:cNvPr>
                        <p:cNvGrpSpPr/>
                        <p:nvPr/>
                      </p:nvGrpSpPr>
                      <p:grpSpPr>
                        <a:xfrm>
                          <a:off x="4124904" y="620688"/>
                          <a:ext cx="90000" cy="267991"/>
                          <a:chOff x="4124904" y="620688"/>
                          <a:chExt cx="90000" cy="267991"/>
                        </a:xfrm>
                      </p:grpSpPr>
                      <p:sp>
                        <p:nvSpPr>
                          <p:cNvPr id="246" name="אליפסה 245">
                            <a:extLst>
                              <a:ext uri="{FF2B5EF4-FFF2-40B4-BE49-F238E27FC236}">
                                <a16:creationId xmlns:a16="http://schemas.microsoft.com/office/drawing/2014/main" id="{E194C71F-C29E-4D1E-B527-BAF8F92C600B}"/>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47" name="אליפסה 246">
                            <a:extLst>
                              <a:ext uri="{FF2B5EF4-FFF2-40B4-BE49-F238E27FC236}">
                                <a16:creationId xmlns:a16="http://schemas.microsoft.com/office/drawing/2014/main" id="{6EBE1999-13FC-418B-ACBF-BA7C4DF01BFC}"/>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39" name="קבוצה 238">
                        <a:extLst>
                          <a:ext uri="{FF2B5EF4-FFF2-40B4-BE49-F238E27FC236}">
                            <a16:creationId xmlns:a16="http://schemas.microsoft.com/office/drawing/2014/main" id="{C701C5A0-7AA0-423E-9B6D-D18D7EF3FD8F}"/>
                          </a:ext>
                        </a:extLst>
                      </p:cNvPr>
                      <p:cNvGrpSpPr/>
                      <p:nvPr/>
                    </p:nvGrpSpPr>
                    <p:grpSpPr>
                      <a:xfrm>
                        <a:off x="2195736" y="749171"/>
                        <a:ext cx="90000" cy="267991"/>
                        <a:chOff x="4124904" y="620688"/>
                        <a:chExt cx="90000" cy="267991"/>
                      </a:xfrm>
                    </p:grpSpPr>
                    <p:cxnSp>
                      <p:nvCxnSpPr>
                        <p:cNvPr id="240" name="מחבר ישר 239">
                          <a:extLst>
                            <a:ext uri="{FF2B5EF4-FFF2-40B4-BE49-F238E27FC236}">
                              <a16:creationId xmlns:a16="http://schemas.microsoft.com/office/drawing/2014/main" id="{4438EF3A-958E-4B7E-BDDF-37317395B83A}"/>
                            </a:ext>
                          </a:extLst>
                        </p:cNvPr>
                        <p:cNvCxnSpPr>
                          <a:stCxn id="24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41" name="קבוצה 240">
                          <a:extLst>
                            <a:ext uri="{FF2B5EF4-FFF2-40B4-BE49-F238E27FC236}">
                              <a16:creationId xmlns:a16="http://schemas.microsoft.com/office/drawing/2014/main" id="{7175B645-4728-4D3D-851F-DDFA6488DAA8}"/>
                            </a:ext>
                          </a:extLst>
                        </p:cNvPr>
                        <p:cNvGrpSpPr/>
                        <p:nvPr/>
                      </p:nvGrpSpPr>
                      <p:grpSpPr>
                        <a:xfrm>
                          <a:off x="4124904" y="620688"/>
                          <a:ext cx="90000" cy="267991"/>
                          <a:chOff x="4124904" y="620688"/>
                          <a:chExt cx="90000" cy="267991"/>
                        </a:xfrm>
                      </p:grpSpPr>
                      <p:sp>
                        <p:nvSpPr>
                          <p:cNvPr id="242" name="אליפסה 241">
                            <a:extLst>
                              <a:ext uri="{FF2B5EF4-FFF2-40B4-BE49-F238E27FC236}">
                                <a16:creationId xmlns:a16="http://schemas.microsoft.com/office/drawing/2014/main" id="{17675B7A-7C99-4B20-9C14-5D91D8D4183B}"/>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43" name="אליפסה 242">
                            <a:extLst>
                              <a:ext uri="{FF2B5EF4-FFF2-40B4-BE49-F238E27FC236}">
                                <a16:creationId xmlns:a16="http://schemas.microsoft.com/office/drawing/2014/main" id="{41C98CE8-B60C-4CF8-AB8E-FA3A266E27D9}"/>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nvGrpSpPr>
                  <p:cNvPr id="231" name="קבוצה 230">
                    <a:extLst>
                      <a:ext uri="{FF2B5EF4-FFF2-40B4-BE49-F238E27FC236}">
                        <a16:creationId xmlns:a16="http://schemas.microsoft.com/office/drawing/2014/main" id="{DCB75DE1-4860-4B7F-B598-CFA806C58E4D}"/>
                      </a:ext>
                    </a:extLst>
                  </p:cNvPr>
                  <p:cNvGrpSpPr/>
                  <p:nvPr/>
                </p:nvGrpSpPr>
                <p:grpSpPr>
                  <a:xfrm>
                    <a:off x="5327353" y="4795950"/>
                    <a:ext cx="90000" cy="267991"/>
                    <a:chOff x="4124904" y="620688"/>
                    <a:chExt cx="90000" cy="267991"/>
                  </a:xfrm>
                </p:grpSpPr>
                <p:cxnSp>
                  <p:nvCxnSpPr>
                    <p:cNvPr id="232" name="מחבר ישר 231">
                      <a:extLst>
                        <a:ext uri="{FF2B5EF4-FFF2-40B4-BE49-F238E27FC236}">
                          <a16:creationId xmlns:a16="http://schemas.microsoft.com/office/drawing/2014/main" id="{119B1FC5-CE72-496E-A006-CD70F45FC471}"/>
                        </a:ext>
                      </a:extLst>
                    </p:cNvPr>
                    <p:cNvCxnSpPr>
                      <a:stCxn id="234"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33" name="קבוצה 232">
                      <a:extLst>
                        <a:ext uri="{FF2B5EF4-FFF2-40B4-BE49-F238E27FC236}">
                          <a16:creationId xmlns:a16="http://schemas.microsoft.com/office/drawing/2014/main" id="{DDD66FAC-C47C-4D42-A02E-54A65A47E368}"/>
                        </a:ext>
                      </a:extLst>
                    </p:cNvPr>
                    <p:cNvGrpSpPr/>
                    <p:nvPr/>
                  </p:nvGrpSpPr>
                  <p:grpSpPr>
                    <a:xfrm>
                      <a:off x="4124904" y="620688"/>
                      <a:ext cx="90000" cy="267991"/>
                      <a:chOff x="4124904" y="620688"/>
                      <a:chExt cx="90000" cy="267991"/>
                    </a:xfrm>
                  </p:grpSpPr>
                  <p:sp>
                    <p:nvSpPr>
                      <p:cNvPr id="234" name="אליפסה 233">
                        <a:extLst>
                          <a:ext uri="{FF2B5EF4-FFF2-40B4-BE49-F238E27FC236}">
                            <a16:creationId xmlns:a16="http://schemas.microsoft.com/office/drawing/2014/main" id="{68D02F0C-451C-4402-8B43-E2E8D0FCEC8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35" name="אליפסה 234">
                        <a:extLst>
                          <a:ext uri="{FF2B5EF4-FFF2-40B4-BE49-F238E27FC236}">
                            <a16:creationId xmlns:a16="http://schemas.microsoft.com/office/drawing/2014/main" id="{1C6D8BB2-6D64-43D9-B8FC-8D0C0F37EA9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225" name="קבוצה 224">
                  <a:extLst>
                    <a:ext uri="{FF2B5EF4-FFF2-40B4-BE49-F238E27FC236}">
                      <a16:creationId xmlns:a16="http://schemas.microsoft.com/office/drawing/2014/main" id="{63B1DA78-9E40-410D-A849-28D0EDAB6342}"/>
                    </a:ext>
                  </a:extLst>
                </p:cNvPr>
                <p:cNvGrpSpPr/>
                <p:nvPr/>
              </p:nvGrpSpPr>
              <p:grpSpPr>
                <a:xfrm>
                  <a:off x="5307719" y="5162703"/>
                  <a:ext cx="90000" cy="267991"/>
                  <a:chOff x="4124904" y="620688"/>
                  <a:chExt cx="90000" cy="267991"/>
                </a:xfrm>
              </p:grpSpPr>
              <p:cxnSp>
                <p:nvCxnSpPr>
                  <p:cNvPr id="226" name="מחבר ישר 225">
                    <a:extLst>
                      <a:ext uri="{FF2B5EF4-FFF2-40B4-BE49-F238E27FC236}">
                        <a16:creationId xmlns:a16="http://schemas.microsoft.com/office/drawing/2014/main" id="{67735C97-AEE9-46B3-828B-EA5DD346A1EB}"/>
                      </a:ext>
                    </a:extLst>
                  </p:cNvPr>
                  <p:cNvCxnSpPr>
                    <a:stCxn id="22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27" name="קבוצה 226">
                    <a:extLst>
                      <a:ext uri="{FF2B5EF4-FFF2-40B4-BE49-F238E27FC236}">
                        <a16:creationId xmlns:a16="http://schemas.microsoft.com/office/drawing/2014/main" id="{C63397B9-943B-4AE4-99D2-5618DF997A6D}"/>
                      </a:ext>
                    </a:extLst>
                  </p:cNvPr>
                  <p:cNvGrpSpPr/>
                  <p:nvPr/>
                </p:nvGrpSpPr>
                <p:grpSpPr>
                  <a:xfrm>
                    <a:off x="4124904" y="620688"/>
                    <a:ext cx="90000" cy="267991"/>
                    <a:chOff x="4124904" y="620688"/>
                    <a:chExt cx="90000" cy="267991"/>
                  </a:xfrm>
                </p:grpSpPr>
                <p:sp>
                  <p:nvSpPr>
                    <p:cNvPr id="228" name="אליפסה 227">
                      <a:extLst>
                        <a:ext uri="{FF2B5EF4-FFF2-40B4-BE49-F238E27FC236}">
                          <a16:creationId xmlns:a16="http://schemas.microsoft.com/office/drawing/2014/main" id="{4F5EFB2A-9E92-4DAE-A5C5-5DB36671662A}"/>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29" name="אליפסה 228">
                      <a:extLst>
                        <a:ext uri="{FF2B5EF4-FFF2-40B4-BE49-F238E27FC236}">
                          <a16:creationId xmlns:a16="http://schemas.microsoft.com/office/drawing/2014/main" id="{9DDE67F0-0479-4764-99FD-80C2CDC33F46}"/>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219" name="קבוצה 218">
                <a:extLst>
                  <a:ext uri="{FF2B5EF4-FFF2-40B4-BE49-F238E27FC236}">
                    <a16:creationId xmlns:a16="http://schemas.microsoft.com/office/drawing/2014/main" id="{867253B6-724F-4B88-943C-5C0A74909CF3}"/>
                  </a:ext>
                </a:extLst>
              </p:cNvPr>
              <p:cNvGrpSpPr/>
              <p:nvPr/>
            </p:nvGrpSpPr>
            <p:grpSpPr>
              <a:xfrm>
                <a:off x="5287018" y="5538345"/>
                <a:ext cx="90000" cy="267991"/>
                <a:chOff x="4124904" y="620688"/>
                <a:chExt cx="90000" cy="267991"/>
              </a:xfrm>
            </p:grpSpPr>
            <p:cxnSp>
              <p:nvCxnSpPr>
                <p:cNvPr id="220" name="מחבר ישר 219">
                  <a:extLst>
                    <a:ext uri="{FF2B5EF4-FFF2-40B4-BE49-F238E27FC236}">
                      <a16:creationId xmlns:a16="http://schemas.microsoft.com/office/drawing/2014/main" id="{2AC4AA7A-1457-4C27-9628-4546DA4767F8}"/>
                    </a:ext>
                  </a:extLst>
                </p:cNvPr>
                <p:cNvCxnSpPr>
                  <a:stCxn id="22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21" name="קבוצה 220">
                  <a:extLst>
                    <a:ext uri="{FF2B5EF4-FFF2-40B4-BE49-F238E27FC236}">
                      <a16:creationId xmlns:a16="http://schemas.microsoft.com/office/drawing/2014/main" id="{DC8D0F6D-C1A5-45E1-949C-163338BEA4D2}"/>
                    </a:ext>
                  </a:extLst>
                </p:cNvPr>
                <p:cNvGrpSpPr/>
                <p:nvPr/>
              </p:nvGrpSpPr>
              <p:grpSpPr>
                <a:xfrm>
                  <a:off x="4124904" y="620688"/>
                  <a:ext cx="90000" cy="267991"/>
                  <a:chOff x="4124904" y="620688"/>
                  <a:chExt cx="90000" cy="267991"/>
                </a:xfrm>
              </p:grpSpPr>
              <p:sp>
                <p:nvSpPr>
                  <p:cNvPr id="222" name="אליפסה 221">
                    <a:extLst>
                      <a:ext uri="{FF2B5EF4-FFF2-40B4-BE49-F238E27FC236}">
                        <a16:creationId xmlns:a16="http://schemas.microsoft.com/office/drawing/2014/main" id="{A03952D3-4732-4490-A59C-957CF1C3551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23" name="אליפסה 222">
                    <a:extLst>
                      <a:ext uri="{FF2B5EF4-FFF2-40B4-BE49-F238E27FC236}">
                        <a16:creationId xmlns:a16="http://schemas.microsoft.com/office/drawing/2014/main" id="{3434CC4D-5A36-42DA-B9BC-5C56CE8A0BE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213" name="קבוצה 212">
              <a:extLst>
                <a:ext uri="{FF2B5EF4-FFF2-40B4-BE49-F238E27FC236}">
                  <a16:creationId xmlns:a16="http://schemas.microsoft.com/office/drawing/2014/main" id="{FF007950-7885-429C-B321-0579A68467D3}"/>
                </a:ext>
              </a:extLst>
            </p:cNvPr>
            <p:cNvGrpSpPr/>
            <p:nvPr/>
          </p:nvGrpSpPr>
          <p:grpSpPr>
            <a:xfrm>
              <a:off x="5155880" y="5538094"/>
              <a:ext cx="90000" cy="267991"/>
              <a:chOff x="4124904" y="620688"/>
              <a:chExt cx="90000" cy="267991"/>
            </a:xfrm>
          </p:grpSpPr>
          <p:cxnSp>
            <p:nvCxnSpPr>
              <p:cNvPr id="214" name="מחבר ישר 213">
                <a:extLst>
                  <a:ext uri="{FF2B5EF4-FFF2-40B4-BE49-F238E27FC236}">
                    <a16:creationId xmlns:a16="http://schemas.microsoft.com/office/drawing/2014/main" id="{3B568E5B-0B44-4F81-BAD0-3F5C24B5828E}"/>
                  </a:ext>
                </a:extLst>
              </p:cNvPr>
              <p:cNvCxnSpPr>
                <a:stCxn id="21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15" name="קבוצה 214">
                <a:extLst>
                  <a:ext uri="{FF2B5EF4-FFF2-40B4-BE49-F238E27FC236}">
                    <a16:creationId xmlns:a16="http://schemas.microsoft.com/office/drawing/2014/main" id="{32A6A024-861C-4C48-9775-08F9F4822523}"/>
                  </a:ext>
                </a:extLst>
              </p:cNvPr>
              <p:cNvGrpSpPr/>
              <p:nvPr/>
            </p:nvGrpSpPr>
            <p:grpSpPr>
              <a:xfrm>
                <a:off x="4124904" y="620688"/>
                <a:ext cx="90000" cy="267991"/>
                <a:chOff x="4124904" y="620688"/>
                <a:chExt cx="90000" cy="267991"/>
              </a:xfrm>
            </p:grpSpPr>
            <p:sp>
              <p:nvSpPr>
                <p:cNvPr id="216" name="אליפסה 215">
                  <a:extLst>
                    <a:ext uri="{FF2B5EF4-FFF2-40B4-BE49-F238E27FC236}">
                      <a16:creationId xmlns:a16="http://schemas.microsoft.com/office/drawing/2014/main" id="{ADB1C8DC-97D8-41A4-BB62-A5FD9E75F0A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17" name="אליפסה 216">
                  <a:extLst>
                    <a:ext uri="{FF2B5EF4-FFF2-40B4-BE49-F238E27FC236}">
                      <a16:creationId xmlns:a16="http://schemas.microsoft.com/office/drawing/2014/main" id="{6685B35B-36D6-428E-930C-63B918AB58A7}"/>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266" name="2">
            <a:extLst>
              <a:ext uri="{FF2B5EF4-FFF2-40B4-BE49-F238E27FC236}">
                <a16:creationId xmlns:a16="http://schemas.microsoft.com/office/drawing/2014/main" id="{70608341-174F-4CD9-BD4E-1B053211FC78}"/>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12</a:t>
            </a:r>
          </a:p>
        </p:txBody>
      </p:sp>
      <p:sp>
        <p:nvSpPr>
          <p:cNvPr id="267" name="תיבת טקסט 266">
            <a:extLst>
              <a:ext uri="{FF2B5EF4-FFF2-40B4-BE49-F238E27FC236}">
                <a16:creationId xmlns:a16="http://schemas.microsoft.com/office/drawing/2014/main" id="{8D763471-54F4-43ED-8772-53D956371411}"/>
              </a:ext>
            </a:extLst>
          </p:cNvPr>
          <p:cNvSpPr txBox="1"/>
          <p:nvPr/>
        </p:nvSpPr>
        <p:spPr>
          <a:xfrm>
            <a:off x="1756123" y="3817749"/>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12</a:t>
            </a:r>
          </a:p>
        </p:txBody>
      </p:sp>
      <p:grpSp>
        <p:nvGrpSpPr>
          <p:cNvPr id="268" name="קבוצה 267">
            <a:extLst>
              <a:ext uri="{FF2B5EF4-FFF2-40B4-BE49-F238E27FC236}">
                <a16:creationId xmlns:a16="http://schemas.microsoft.com/office/drawing/2014/main" id="{43125EDB-1E7A-4802-9A51-CBDB37E88A6F}"/>
              </a:ext>
            </a:extLst>
          </p:cNvPr>
          <p:cNvGrpSpPr/>
          <p:nvPr/>
        </p:nvGrpSpPr>
        <p:grpSpPr>
          <a:xfrm>
            <a:off x="2476142" y="3953098"/>
            <a:ext cx="801114" cy="267991"/>
            <a:chOff x="2135722" y="4430145"/>
            <a:chExt cx="801114" cy="267991"/>
          </a:xfrm>
        </p:grpSpPr>
        <p:grpSp>
          <p:nvGrpSpPr>
            <p:cNvPr id="269" name="קבוצה 268">
              <a:extLst>
                <a:ext uri="{FF2B5EF4-FFF2-40B4-BE49-F238E27FC236}">
                  <a16:creationId xmlns:a16="http://schemas.microsoft.com/office/drawing/2014/main" id="{3AE5391D-9C82-4C13-97B9-686265819B41}"/>
                </a:ext>
              </a:extLst>
            </p:cNvPr>
            <p:cNvGrpSpPr/>
            <p:nvPr/>
          </p:nvGrpSpPr>
          <p:grpSpPr>
            <a:xfrm>
              <a:off x="2135722" y="4430145"/>
              <a:ext cx="372076" cy="267991"/>
              <a:chOff x="2199196" y="3311040"/>
              <a:chExt cx="372076" cy="267991"/>
            </a:xfrm>
          </p:grpSpPr>
          <p:grpSp>
            <p:nvGrpSpPr>
              <p:cNvPr id="287" name="קבוצה 286">
                <a:extLst>
                  <a:ext uri="{FF2B5EF4-FFF2-40B4-BE49-F238E27FC236}">
                    <a16:creationId xmlns:a16="http://schemas.microsoft.com/office/drawing/2014/main" id="{2155122C-4870-443F-8DCC-D2D2AE58B77F}"/>
                  </a:ext>
                </a:extLst>
              </p:cNvPr>
              <p:cNvGrpSpPr/>
              <p:nvPr/>
            </p:nvGrpSpPr>
            <p:grpSpPr>
              <a:xfrm>
                <a:off x="2481272" y="3311040"/>
                <a:ext cx="90000" cy="267991"/>
                <a:chOff x="4124904" y="620688"/>
                <a:chExt cx="90000" cy="267991"/>
              </a:xfrm>
            </p:grpSpPr>
            <p:cxnSp>
              <p:nvCxnSpPr>
                <p:cNvPr id="299" name="מחבר ישר 298">
                  <a:extLst>
                    <a:ext uri="{FF2B5EF4-FFF2-40B4-BE49-F238E27FC236}">
                      <a16:creationId xmlns:a16="http://schemas.microsoft.com/office/drawing/2014/main" id="{5013F33D-B009-4379-8BB1-590BD10ADD05}"/>
                    </a:ext>
                  </a:extLst>
                </p:cNvPr>
                <p:cNvCxnSpPr>
                  <a:stCxn id="30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00" name="קבוצה 299">
                  <a:extLst>
                    <a:ext uri="{FF2B5EF4-FFF2-40B4-BE49-F238E27FC236}">
                      <a16:creationId xmlns:a16="http://schemas.microsoft.com/office/drawing/2014/main" id="{C530E0AC-E8D3-4533-9384-06896F19CA51}"/>
                    </a:ext>
                  </a:extLst>
                </p:cNvPr>
                <p:cNvGrpSpPr/>
                <p:nvPr/>
              </p:nvGrpSpPr>
              <p:grpSpPr>
                <a:xfrm>
                  <a:off x="4124904" y="620688"/>
                  <a:ext cx="90000" cy="267991"/>
                  <a:chOff x="4124904" y="620688"/>
                  <a:chExt cx="90000" cy="267991"/>
                </a:xfrm>
              </p:grpSpPr>
              <p:sp>
                <p:nvSpPr>
                  <p:cNvPr id="301" name="אליפסה 300">
                    <a:extLst>
                      <a:ext uri="{FF2B5EF4-FFF2-40B4-BE49-F238E27FC236}">
                        <a16:creationId xmlns:a16="http://schemas.microsoft.com/office/drawing/2014/main" id="{45EDC8F5-CF50-4C4D-AD32-B690FC3238C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02" name="אליפסה 301">
                    <a:extLst>
                      <a:ext uri="{FF2B5EF4-FFF2-40B4-BE49-F238E27FC236}">
                        <a16:creationId xmlns:a16="http://schemas.microsoft.com/office/drawing/2014/main" id="{B09CA2A9-DC47-4F21-8126-5D96D28E095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88" name="קבוצה 287">
                <a:extLst>
                  <a:ext uri="{FF2B5EF4-FFF2-40B4-BE49-F238E27FC236}">
                    <a16:creationId xmlns:a16="http://schemas.microsoft.com/office/drawing/2014/main" id="{782387B2-346D-4EEE-BD38-B80A5434D12D}"/>
                  </a:ext>
                </a:extLst>
              </p:cNvPr>
              <p:cNvGrpSpPr/>
              <p:nvPr/>
            </p:nvGrpSpPr>
            <p:grpSpPr>
              <a:xfrm>
                <a:off x="2199196" y="3311040"/>
                <a:ext cx="234016" cy="267991"/>
                <a:chOff x="2195736" y="749171"/>
                <a:chExt cx="234016" cy="267991"/>
              </a:xfrm>
            </p:grpSpPr>
            <p:grpSp>
              <p:nvGrpSpPr>
                <p:cNvPr id="289" name="קבוצה 288">
                  <a:extLst>
                    <a:ext uri="{FF2B5EF4-FFF2-40B4-BE49-F238E27FC236}">
                      <a16:creationId xmlns:a16="http://schemas.microsoft.com/office/drawing/2014/main" id="{923C01E5-A774-4C0F-8225-8D1ACA415E98}"/>
                    </a:ext>
                  </a:extLst>
                </p:cNvPr>
                <p:cNvGrpSpPr/>
                <p:nvPr/>
              </p:nvGrpSpPr>
              <p:grpSpPr>
                <a:xfrm>
                  <a:off x="2339752" y="749171"/>
                  <a:ext cx="90000" cy="267991"/>
                  <a:chOff x="4124904" y="620688"/>
                  <a:chExt cx="90000" cy="267991"/>
                </a:xfrm>
              </p:grpSpPr>
              <p:cxnSp>
                <p:nvCxnSpPr>
                  <p:cNvPr id="295" name="מחבר ישר 294">
                    <a:extLst>
                      <a:ext uri="{FF2B5EF4-FFF2-40B4-BE49-F238E27FC236}">
                        <a16:creationId xmlns:a16="http://schemas.microsoft.com/office/drawing/2014/main" id="{2DBBBD3B-5401-4EAB-AA81-B2FA50045E19}"/>
                      </a:ext>
                    </a:extLst>
                  </p:cNvPr>
                  <p:cNvCxnSpPr>
                    <a:stCxn id="29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96" name="קבוצה 295">
                    <a:extLst>
                      <a:ext uri="{FF2B5EF4-FFF2-40B4-BE49-F238E27FC236}">
                        <a16:creationId xmlns:a16="http://schemas.microsoft.com/office/drawing/2014/main" id="{BA878235-0F38-4E82-A853-85D091E8CDB8}"/>
                      </a:ext>
                    </a:extLst>
                  </p:cNvPr>
                  <p:cNvGrpSpPr/>
                  <p:nvPr/>
                </p:nvGrpSpPr>
                <p:grpSpPr>
                  <a:xfrm>
                    <a:off x="4124904" y="620688"/>
                    <a:ext cx="90000" cy="267991"/>
                    <a:chOff x="4124904" y="620688"/>
                    <a:chExt cx="90000" cy="267991"/>
                  </a:xfrm>
                </p:grpSpPr>
                <p:sp>
                  <p:nvSpPr>
                    <p:cNvPr id="297" name="אליפסה 296">
                      <a:extLst>
                        <a:ext uri="{FF2B5EF4-FFF2-40B4-BE49-F238E27FC236}">
                          <a16:creationId xmlns:a16="http://schemas.microsoft.com/office/drawing/2014/main" id="{69A1F93A-6894-43E4-BE62-7A079F41E03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98" name="אליפסה 297">
                      <a:extLst>
                        <a:ext uri="{FF2B5EF4-FFF2-40B4-BE49-F238E27FC236}">
                          <a16:creationId xmlns:a16="http://schemas.microsoft.com/office/drawing/2014/main" id="{9B7B5990-8BAD-455F-B6E4-619C8344D4D3}"/>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90" name="קבוצה 289">
                  <a:extLst>
                    <a:ext uri="{FF2B5EF4-FFF2-40B4-BE49-F238E27FC236}">
                      <a16:creationId xmlns:a16="http://schemas.microsoft.com/office/drawing/2014/main" id="{CDDE4677-F9E8-4E29-9D5C-EA0E18E5720E}"/>
                    </a:ext>
                  </a:extLst>
                </p:cNvPr>
                <p:cNvGrpSpPr/>
                <p:nvPr/>
              </p:nvGrpSpPr>
              <p:grpSpPr>
                <a:xfrm>
                  <a:off x="2195736" y="749171"/>
                  <a:ext cx="90000" cy="267991"/>
                  <a:chOff x="4124904" y="620688"/>
                  <a:chExt cx="90000" cy="267991"/>
                </a:xfrm>
              </p:grpSpPr>
              <p:cxnSp>
                <p:nvCxnSpPr>
                  <p:cNvPr id="291" name="מחבר ישר 290">
                    <a:extLst>
                      <a:ext uri="{FF2B5EF4-FFF2-40B4-BE49-F238E27FC236}">
                        <a16:creationId xmlns:a16="http://schemas.microsoft.com/office/drawing/2014/main" id="{F34E3D26-739F-4484-918D-6D6DC8F0F9FE}"/>
                      </a:ext>
                    </a:extLst>
                  </p:cNvPr>
                  <p:cNvCxnSpPr>
                    <a:stCxn id="29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92" name="קבוצה 291">
                    <a:extLst>
                      <a:ext uri="{FF2B5EF4-FFF2-40B4-BE49-F238E27FC236}">
                        <a16:creationId xmlns:a16="http://schemas.microsoft.com/office/drawing/2014/main" id="{970E2D00-FA46-4423-825C-B07ED5B9F75F}"/>
                      </a:ext>
                    </a:extLst>
                  </p:cNvPr>
                  <p:cNvGrpSpPr/>
                  <p:nvPr/>
                </p:nvGrpSpPr>
                <p:grpSpPr>
                  <a:xfrm>
                    <a:off x="4124904" y="620688"/>
                    <a:ext cx="90000" cy="267991"/>
                    <a:chOff x="4124904" y="620688"/>
                    <a:chExt cx="90000" cy="267991"/>
                  </a:xfrm>
                </p:grpSpPr>
                <p:sp>
                  <p:nvSpPr>
                    <p:cNvPr id="293" name="אליפסה 292">
                      <a:extLst>
                        <a:ext uri="{FF2B5EF4-FFF2-40B4-BE49-F238E27FC236}">
                          <a16:creationId xmlns:a16="http://schemas.microsoft.com/office/drawing/2014/main" id="{117FB623-5647-47C7-AA59-9DCF972EEE9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94" name="אליפסה 293">
                      <a:extLst>
                        <a:ext uri="{FF2B5EF4-FFF2-40B4-BE49-F238E27FC236}">
                          <a16:creationId xmlns:a16="http://schemas.microsoft.com/office/drawing/2014/main" id="{40DEDBD6-9D70-4DEB-88E5-CEC9C1E92F5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nvGrpSpPr>
            <p:cNvPr id="270" name="קבוצה 269">
              <a:extLst>
                <a:ext uri="{FF2B5EF4-FFF2-40B4-BE49-F238E27FC236}">
                  <a16:creationId xmlns:a16="http://schemas.microsoft.com/office/drawing/2014/main" id="{B33D71BA-9373-49E0-BE9B-A847B3B1DEE2}"/>
                </a:ext>
              </a:extLst>
            </p:cNvPr>
            <p:cNvGrpSpPr/>
            <p:nvPr/>
          </p:nvGrpSpPr>
          <p:grpSpPr>
            <a:xfrm>
              <a:off x="2564760" y="4430145"/>
              <a:ext cx="372076" cy="267991"/>
              <a:chOff x="2199196" y="3311040"/>
              <a:chExt cx="372076" cy="267991"/>
            </a:xfrm>
          </p:grpSpPr>
          <p:grpSp>
            <p:nvGrpSpPr>
              <p:cNvPr id="271" name="קבוצה 270">
                <a:extLst>
                  <a:ext uri="{FF2B5EF4-FFF2-40B4-BE49-F238E27FC236}">
                    <a16:creationId xmlns:a16="http://schemas.microsoft.com/office/drawing/2014/main" id="{C4ED722E-1B67-49BB-9DD2-31665CFDC046}"/>
                  </a:ext>
                </a:extLst>
              </p:cNvPr>
              <p:cNvGrpSpPr/>
              <p:nvPr/>
            </p:nvGrpSpPr>
            <p:grpSpPr>
              <a:xfrm>
                <a:off x="2481272" y="3311040"/>
                <a:ext cx="90000" cy="267991"/>
                <a:chOff x="4124904" y="620688"/>
                <a:chExt cx="90000" cy="267991"/>
              </a:xfrm>
            </p:grpSpPr>
            <p:cxnSp>
              <p:nvCxnSpPr>
                <p:cNvPr id="283" name="מחבר ישר 282">
                  <a:extLst>
                    <a:ext uri="{FF2B5EF4-FFF2-40B4-BE49-F238E27FC236}">
                      <a16:creationId xmlns:a16="http://schemas.microsoft.com/office/drawing/2014/main" id="{EF684E89-D8FF-4E7F-8D55-DB36A12566BE}"/>
                    </a:ext>
                  </a:extLst>
                </p:cNvPr>
                <p:cNvCxnSpPr>
                  <a:stCxn id="28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84" name="קבוצה 283">
                  <a:extLst>
                    <a:ext uri="{FF2B5EF4-FFF2-40B4-BE49-F238E27FC236}">
                      <a16:creationId xmlns:a16="http://schemas.microsoft.com/office/drawing/2014/main" id="{83D9DFDA-7782-42BE-A5AA-D02269D47A39}"/>
                    </a:ext>
                  </a:extLst>
                </p:cNvPr>
                <p:cNvGrpSpPr/>
                <p:nvPr/>
              </p:nvGrpSpPr>
              <p:grpSpPr>
                <a:xfrm>
                  <a:off x="4124904" y="620688"/>
                  <a:ext cx="90000" cy="267991"/>
                  <a:chOff x="4124904" y="620688"/>
                  <a:chExt cx="90000" cy="267991"/>
                </a:xfrm>
              </p:grpSpPr>
              <p:sp>
                <p:nvSpPr>
                  <p:cNvPr id="285" name="אליפסה 284">
                    <a:extLst>
                      <a:ext uri="{FF2B5EF4-FFF2-40B4-BE49-F238E27FC236}">
                        <a16:creationId xmlns:a16="http://schemas.microsoft.com/office/drawing/2014/main" id="{6103FD52-1FCC-486B-9424-C12EFA4D573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86" name="אליפסה 285">
                    <a:extLst>
                      <a:ext uri="{FF2B5EF4-FFF2-40B4-BE49-F238E27FC236}">
                        <a16:creationId xmlns:a16="http://schemas.microsoft.com/office/drawing/2014/main" id="{90BD1C17-06AF-4DD8-89D7-2DEDBBD0A200}"/>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72" name="קבוצה 271">
                <a:extLst>
                  <a:ext uri="{FF2B5EF4-FFF2-40B4-BE49-F238E27FC236}">
                    <a16:creationId xmlns:a16="http://schemas.microsoft.com/office/drawing/2014/main" id="{FD029B21-6684-49AA-8C08-0E8F735A6CED}"/>
                  </a:ext>
                </a:extLst>
              </p:cNvPr>
              <p:cNvGrpSpPr/>
              <p:nvPr/>
            </p:nvGrpSpPr>
            <p:grpSpPr>
              <a:xfrm>
                <a:off x="2199196" y="3311040"/>
                <a:ext cx="234016" cy="267991"/>
                <a:chOff x="2195736" y="749171"/>
                <a:chExt cx="234016" cy="267991"/>
              </a:xfrm>
            </p:grpSpPr>
            <p:grpSp>
              <p:nvGrpSpPr>
                <p:cNvPr id="273" name="קבוצה 272">
                  <a:extLst>
                    <a:ext uri="{FF2B5EF4-FFF2-40B4-BE49-F238E27FC236}">
                      <a16:creationId xmlns:a16="http://schemas.microsoft.com/office/drawing/2014/main" id="{7432F596-1896-4B38-8E31-384BEB06A24A}"/>
                    </a:ext>
                  </a:extLst>
                </p:cNvPr>
                <p:cNvGrpSpPr/>
                <p:nvPr/>
              </p:nvGrpSpPr>
              <p:grpSpPr>
                <a:xfrm>
                  <a:off x="2339752" y="749171"/>
                  <a:ext cx="90000" cy="267991"/>
                  <a:chOff x="4124904" y="620688"/>
                  <a:chExt cx="90000" cy="267991"/>
                </a:xfrm>
              </p:grpSpPr>
              <p:cxnSp>
                <p:nvCxnSpPr>
                  <p:cNvPr id="279" name="מחבר ישר 278">
                    <a:extLst>
                      <a:ext uri="{FF2B5EF4-FFF2-40B4-BE49-F238E27FC236}">
                        <a16:creationId xmlns:a16="http://schemas.microsoft.com/office/drawing/2014/main" id="{475D3A6B-F732-49B6-A499-BAE46A622DE8}"/>
                      </a:ext>
                    </a:extLst>
                  </p:cNvPr>
                  <p:cNvCxnSpPr>
                    <a:stCxn id="28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80" name="קבוצה 279">
                    <a:extLst>
                      <a:ext uri="{FF2B5EF4-FFF2-40B4-BE49-F238E27FC236}">
                        <a16:creationId xmlns:a16="http://schemas.microsoft.com/office/drawing/2014/main" id="{3FFB2579-FD8D-4F95-BB96-F36A9EC9DED4}"/>
                      </a:ext>
                    </a:extLst>
                  </p:cNvPr>
                  <p:cNvGrpSpPr/>
                  <p:nvPr/>
                </p:nvGrpSpPr>
                <p:grpSpPr>
                  <a:xfrm>
                    <a:off x="4124904" y="620688"/>
                    <a:ext cx="90000" cy="267991"/>
                    <a:chOff x="4124904" y="620688"/>
                    <a:chExt cx="90000" cy="267991"/>
                  </a:xfrm>
                </p:grpSpPr>
                <p:sp>
                  <p:nvSpPr>
                    <p:cNvPr id="281" name="אליפסה 280">
                      <a:extLst>
                        <a:ext uri="{FF2B5EF4-FFF2-40B4-BE49-F238E27FC236}">
                          <a16:creationId xmlns:a16="http://schemas.microsoft.com/office/drawing/2014/main" id="{FEF7AB18-57E9-4589-B9AA-25B61D5532B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82" name="אליפסה 281">
                      <a:extLst>
                        <a:ext uri="{FF2B5EF4-FFF2-40B4-BE49-F238E27FC236}">
                          <a16:creationId xmlns:a16="http://schemas.microsoft.com/office/drawing/2014/main" id="{46057A54-788B-4A5D-BD64-782D3265422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274" name="קבוצה 273">
                  <a:extLst>
                    <a:ext uri="{FF2B5EF4-FFF2-40B4-BE49-F238E27FC236}">
                      <a16:creationId xmlns:a16="http://schemas.microsoft.com/office/drawing/2014/main" id="{78EF8129-0F98-4155-9789-476AAA58CB0C}"/>
                    </a:ext>
                  </a:extLst>
                </p:cNvPr>
                <p:cNvGrpSpPr/>
                <p:nvPr/>
              </p:nvGrpSpPr>
              <p:grpSpPr>
                <a:xfrm>
                  <a:off x="2195736" y="749171"/>
                  <a:ext cx="90000" cy="267991"/>
                  <a:chOff x="4124904" y="620688"/>
                  <a:chExt cx="90000" cy="267991"/>
                </a:xfrm>
              </p:grpSpPr>
              <p:cxnSp>
                <p:nvCxnSpPr>
                  <p:cNvPr id="275" name="מחבר ישר 274">
                    <a:extLst>
                      <a:ext uri="{FF2B5EF4-FFF2-40B4-BE49-F238E27FC236}">
                        <a16:creationId xmlns:a16="http://schemas.microsoft.com/office/drawing/2014/main" id="{549A1B2A-E9B1-44DF-A056-AD7FF730E7D4}"/>
                      </a:ext>
                    </a:extLst>
                  </p:cNvPr>
                  <p:cNvCxnSpPr>
                    <a:stCxn id="27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76" name="קבוצה 275">
                    <a:extLst>
                      <a:ext uri="{FF2B5EF4-FFF2-40B4-BE49-F238E27FC236}">
                        <a16:creationId xmlns:a16="http://schemas.microsoft.com/office/drawing/2014/main" id="{BE38F8BC-45B4-42C4-90EC-022A87DA3940}"/>
                      </a:ext>
                    </a:extLst>
                  </p:cNvPr>
                  <p:cNvGrpSpPr/>
                  <p:nvPr/>
                </p:nvGrpSpPr>
                <p:grpSpPr>
                  <a:xfrm>
                    <a:off x="4124904" y="620688"/>
                    <a:ext cx="90000" cy="267991"/>
                    <a:chOff x="4124904" y="620688"/>
                    <a:chExt cx="90000" cy="267991"/>
                  </a:xfrm>
                </p:grpSpPr>
                <p:sp>
                  <p:nvSpPr>
                    <p:cNvPr id="277" name="אליפסה 276">
                      <a:extLst>
                        <a:ext uri="{FF2B5EF4-FFF2-40B4-BE49-F238E27FC236}">
                          <a16:creationId xmlns:a16="http://schemas.microsoft.com/office/drawing/2014/main" id="{5B1EB815-FB5F-4D33-8D5B-516939F6E4F3}"/>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78" name="אליפסה 277">
                      <a:extLst>
                        <a:ext uri="{FF2B5EF4-FFF2-40B4-BE49-F238E27FC236}">
                          <a16:creationId xmlns:a16="http://schemas.microsoft.com/office/drawing/2014/main" id="{E21BA9F7-8FAB-4DE8-B4ED-2F4048E437F3}"/>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sp>
        <p:nvSpPr>
          <p:cNvPr id="303" name="2">
            <a:extLst>
              <a:ext uri="{FF2B5EF4-FFF2-40B4-BE49-F238E27FC236}">
                <a16:creationId xmlns:a16="http://schemas.microsoft.com/office/drawing/2014/main" id="{477C0067-F474-4769-A631-B564D801A0E8}"/>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7</a:t>
            </a:r>
          </a:p>
        </p:txBody>
      </p:sp>
      <p:sp>
        <p:nvSpPr>
          <p:cNvPr id="304" name="תיבת טקסט 303">
            <a:extLst>
              <a:ext uri="{FF2B5EF4-FFF2-40B4-BE49-F238E27FC236}">
                <a16:creationId xmlns:a16="http://schemas.microsoft.com/office/drawing/2014/main" id="{C7824983-1BB6-488B-BCFF-9FD00A3528BA}"/>
              </a:ext>
            </a:extLst>
          </p:cNvPr>
          <p:cNvSpPr txBox="1"/>
          <p:nvPr/>
        </p:nvSpPr>
        <p:spPr>
          <a:xfrm>
            <a:off x="3842096" y="2666535"/>
            <a:ext cx="720000"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7</a:t>
            </a:r>
          </a:p>
        </p:txBody>
      </p:sp>
      <p:grpSp>
        <p:nvGrpSpPr>
          <p:cNvPr id="305" name="קבוצה 304">
            <a:extLst>
              <a:ext uri="{FF2B5EF4-FFF2-40B4-BE49-F238E27FC236}">
                <a16:creationId xmlns:a16="http://schemas.microsoft.com/office/drawing/2014/main" id="{E4FC6985-F249-4FD6-A2AA-B557150D3422}"/>
              </a:ext>
            </a:extLst>
          </p:cNvPr>
          <p:cNvGrpSpPr/>
          <p:nvPr/>
        </p:nvGrpSpPr>
        <p:grpSpPr>
          <a:xfrm>
            <a:off x="4559911" y="2766859"/>
            <a:ext cx="522994" cy="267991"/>
            <a:chOff x="5381240" y="3686261"/>
            <a:chExt cx="522994" cy="267991"/>
          </a:xfrm>
        </p:grpSpPr>
        <p:grpSp>
          <p:nvGrpSpPr>
            <p:cNvPr id="306" name="קבוצה 305">
              <a:extLst>
                <a:ext uri="{FF2B5EF4-FFF2-40B4-BE49-F238E27FC236}">
                  <a16:creationId xmlns:a16="http://schemas.microsoft.com/office/drawing/2014/main" id="{60FC04DB-5DDD-4075-A345-096F54B22BD1}"/>
                </a:ext>
              </a:extLst>
            </p:cNvPr>
            <p:cNvGrpSpPr/>
            <p:nvPr/>
          </p:nvGrpSpPr>
          <p:grpSpPr>
            <a:xfrm>
              <a:off x="5512514" y="3686261"/>
              <a:ext cx="391720" cy="267991"/>
              <a:chOff x="4996392" y="3316552"/>
              <a:chExt cx="391720" cy="267991"/>
            </a:xfrm>
          </p:grpSpPr>
          <p:grpSp>
            <p:nvGrpSpPr>
              <p:cNvPr id="312" name="קבוצה 311">
                <a:extLst>
                  <a:ext uri="{FF2B5EF4-FFF2-40B4-BE49-F238E27FC236}">
                    <a16:creationId xmlns:a16="http://schemas.microsoft.com/office/drawing/2014/main" id="{6280AE3A-E8A2-422D-9A40-F9A11DBB1268}"/>
                  </a:ext>
                </a:extLst>
              </p:cNvPr>
              <p:cNvGrpSpPr/>
              <p:nvPr/>
            </p:nvGrpSpPr>
            <p:grpSpPr>
              <a:xfrm>
                <a:off x="4996392" y="3316552"/>
                <a:ext cx="234016" cy="267991"/>
                <a:chOff x="2195736" y="749171"/>
                <a:chExt cx="234016" cy="267991"/>
              </a:xfrm>
            </p:grpSpPr>
            <p:grpSp>
              <p:nvGrpSpPr>
                <p:cNvPr id="314" name="קבוצה 313">
                  <a:extLst>
                    <a:ext uri="{FF2B5EF4-FFF2-40B4-BE49-F238E27FC236}">
                      <a16:creationId xmlns:a16="http://schemas.microsoft.com/office/drawing/2014/main" id="{8C1D5009-D954-4F42-9D08-F03E6E54EEDE}"/>
                    </a:ext>
                  </a:extLst>
                </p:cNvPr>
                <p:cNvGrpSpPr/>
                <p:nvPr/>
              </p:nvGrpSpPr>
              <p:grpSpPr>
                <a:xfrm>
                  <a:off x="2339752" y="749171"/>
                  <a:ext cx="90000" cy="267991"/>
                  <a:chOff x="4124904" y="620688"/>
                  <a:chExt cx="90000" cy="267991"/>
                </a:xfrm>
              </p:grpSpPr>
              <p:cxnSp>
                <p:nvCxnSpPr>
                  <p:cNvPr id="320" name="מחבר ישר 319">
                    <a:extLst>
                      <a:ext uri="{FF2B5EF4-FFF2-40B4-BE49-F238E27FC236}">
                        <a16:creationId xmlns:a16="http://schemas.microsoft.com/office/drawing/2014/main" id="{F2DB5741-DF2B-48FB-A5AA-9F1DB05AD7B6}"/>
                      </a:ext>
                    </a:extLst>
                  </p:cNvPr>
                  <p:cNvCxnSpPr>
                    <a:stCxn id="32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21" name="קבוצה 320">
                    <a:extLst>
                      <a:ext uri="{FF2B5EF4-FFF2-40B4-BE49-F238E27FC236}">
                        <a16:creationId xmlns:a16="http://schemas.microsoft.com/office/drawing/2014/main" id="{693959A8-1E73-4904-B1EB-4EB23FFB3653}"/>
                      </a:ext>
                    </a:extLst>
                  </p:cNvPr>
                  <p:cNvGrpSpPr/>
                  <p:nvPr/>
                </p:nvGrpSpPr>
                <p:grpSpPr>
                  <a:xfrm>
                    <a:off x="4124904" y="620688"/>
                    <a:ext cx="90000" cy="267991"/>
                    <a:chOff x="4124904" y="620688"/>
                    <a:chExt cx="90000" cy="267991"/>
                  </a:xfrm>
                </p:grpSpPr>
                <p:sp>
                  <p:nvSpPr>
                    <p:cNvPr id="322" name="אליפסה 321">
                      <a:extLst>
                        <a:ext uri="{FF2B5EF4-FFF2-40B4-BE49-F238E27FC236}">
                          <a16:creationId xmlns:a16="http://schemas.microsoft.com/office/drawing/2014/main" id="{FF1CB7FC-081C-4D76-8231-FA79926277FD}"/>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23" name="אליפסה 322">
                      <a:extLst>
                        <a:ext uri="{FF2B5EF4-FFF2-40B4-BE49-F238E27FC236}">
                          <a16:creationId xmlns:a16="http://schemas.microsoft.com/office/drawing/2014/main" id="{5FD20FBC-A80E-4184-918E-D0A54570A786}"/>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15" name="קבוצה 314">
                  <a:extLst>
                    <a:ext uri="{FF2B5EF4-FFF2-40B4-BE49-F238E27FC236}">
                      <a16:creationId xmlns:a16="http://schemas.microsoft.com/office/drawing/2014/main" id="{A47515CD-0565-4A29-8867-F736EB0DDD58}"/>
                    </a:ext>
                  </a:extLst>
                </p:cNvPr>
                <p:cNvGrpSpPr/>
                <p:nvPr/>
              </p:nvGrpSpPr>
              <p:grpSpPr>
                <a:xfrm>
                  <a:off x="2195736" y="749171"/>
                  <a:ext cx="90000" cy="267991"/>
                  <a:chOff x="4124904" y="620688"/>
                  <a:chExt cx="90000" cy="267991"/>
                </a:xfrm>
              </p:grpSpPr>
              <p:cxnSp>
                <p:nvCxnSpPr>
                  <p:cNvPr id="316" name="מחבר ישר 315">
                    <a:extLst>
                      <a:ext uri="{FF2B5EF4-FFF2-40B4-BE49-F238E27FC236}">
                        <a16:creationId xmlns:a16="http://schemas.microsoft.com/office/drawing/2014/main" id="{4E046A22-476E-4654-8359-B24819E7DEBD}"/>
                      </a:ext>
                    </a:extLst>
                  </p:cNvPr>
                  <p:cNvCxnSpPr>
                    <a:stCxn id="31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17" name="קבוצה 316">
                    <a:extLst>
                      <a:ext uri="{FF2B5EF4-FFF2-40B4-BE49-F238E27FC236}">
                        <a16:creationId xmlns:a16="http://schemas.microsoft.com/office/drawing/2014/main" id="{544B4D86-7204-42ED-AF6F-A56F70482E5A}"/>
                      </a:ext>
                    </a:extLst>
                  </p:cNvPr>
                  <p:cNvGrpSpPr/>
                  <p:nvPr/>
                </p:nvGrpSpPr>
                <p:grpSpPr>
                  <a:xfrm>
                    <a:off x="4124904" y="620688"/>
                    <a:ext cx="90000" cy="267991"/>
                    <a:chOff x="4124904" y="620688"/>
                    <a:chExt cx="90000" cy="267991"/>
                  </a:xfrm>
                </p:grpSpPr>
                <p:sp>
                  <p:nvSpPr>
                    <p:cNvPr id="318" name="אליפסה 317">
                      <a:extLst>
                        <a:ext uri="{FF2B5EF4-FFF2-40B4-BE49-F238E27FC236}">
                          <a16:creationId xmlns:a16="http://schemas.microsoft.com/office/drawing/2014/main" id="{498F0E86-69DC-4CFC-AD47-24E7F21ADDA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19" name="אליפסה 318">
                      <a:extLst>
                        <a:ext uri="{FF2B5EF4-FFF2-40B4-BE49-F238E27FC236}">
                          <a16:creationId xmlns:a16="http://schemas.microsoft.com/office/drawing/2014/main" id="{1CAE2343-025F-46DF-AF13-3D28883CD2BB}"/>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313" name="אליפסה 312">
                <a:extLst>
                  <a:ext uri="{FF2B5EF4-FFF2-40B4-BE49-F238E27FC236}">
                    <a16:creationId xmlns:a16="http://schemas.microsoft.com/office/drawing/2014/main" id="{22D13550-2736-4AB8-87F6-17B04AD1117C}"/>
                  </a:ext>
                </a:extLst>
              </p:cNvPr>
              <p:cNvSpPr/>
              <p:nvPr/>
            </p:nvSpPr>
            <p:spPr>
              <a:xfrm>
                <a:off x="5298112" y="3316552"/>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grpSp>
        <p:grpSp>
          <p:nvGrpSpPr>
            <p:cNvPr id="307" name="קבוצה 306">
              <a:extLst>
                <a:ext uri="{FF2B5EF4-FFF2-40B4-BE49-F238E27FC236}">
                  <a16:creationId xmlns:a16="http://schemas.microsoft.com/office/drawing/2014/main" id="{A9648456-DC2B-4BED-BFE1-0D1AC8EC1730}"/>
                </a:ext>
              </a:extLst>
            </p:cNvPr>
            <p:cNvGrpSpPr/>
            <p:nvPr/>
          </p:nvGrpSpPr>
          <p:grpSpPr>
            <a:xfrm>
              <a:off x="5381240" y="3686261"/>
              <a:ext cx="90000" cy="267991"/>
              <a:chOff x="4124904" y="620688"/>
              <a:chExt cx="90000" cy="267991"/>
            </a:xfrm>
          </p:grpSpPr>
          <p:cxnSp>
            <p:nvCxnSpPr>
              <p:cNvPr id="308" name="מחבר ישר 307">
                <a:extLst>
                  <a:ext uri="{FF2B5EF4-FFF2-40B4-BE49-F238E27FC236}">
                    <a16:creationId xmlns:a16="http://schemas.microsoft.com/office/drawing/2014/main" id="{3E7BCA8F-95C3-4DD5-90B4-498306385C51}"/>
                  </a:ext>
                </a:extLst>
              </p:cNvPr>
              <p:cNvCxnSpPr>
                <a:stCxn id="31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09" name="קבוצה 308">
                <a:extLst>
                  <a:ext uri="{FF2B5EF4-FFF2-40B4-BE49-F238E27FC236}">
                    <a16:creationId xmlns:a16="http://schemas.microsoft.com/office/drawing/2014/main" id="{B925E8B4-5A9C-42A0-8721-F2430574DCE5}"/>
                  </a:ext>
                </a:extLst>
              </p:cNvPr>
              <p:cNvGrpSpPr/>
              <p:nvPr/>
            </p:nvGrpSpPr>
            <p:grpSpPr>
              <a:xfrm>
                <a:off x="4124904" y="620688"/>
                <a:ext cx="90000" cy="267991"/>
                <a:chOff x="4124904" y="620688"/>
                <a:chExt cx="90000" cy="267991"/>
              </a:xfrm>
            </p:grpSpPr>
            <p:sp>
              <p:nvSpPr>
                <p:cNvPr id="310" name="אליפסה 309">
                  <a:extLst>
                    <a:ext uri="{FF2B5EF4-FFF2-40B4-BE49-F238E27FC236}">
                      <a16:creationId xmlns:a16="http://schemas.microsoft.com/office/drawing/2014/main" id="{7CEFDEA2-F7BA-4B18-BE2E-FC86799342A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11" name="אליפסה 310">
                  <a:extLst>
                    <a:ext uri="{FF2B5EF4-FFF2-40B4-BE49-F238E27FC236}">
                      <a16:creationId xmlns:a16="http://schemas.microsoft.com/office/drawing/2014/main" id="{B4D5A59C-0013-4AAE-B7C9-BFA45773298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324" name="2">
            <a:extLst>
              <a:ext uri="{FF2B5EF4-FFF2-40B4-BE49-F238E27FC236}">
                <a16:creationId xmlns:a16="http://schemas.microsoft.com/office/drawing/2014/main" id="{B0C8EFC5-A4DE-4E67-88B2-F67162EEADF2}"/>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20</a:t>
            </a:r>
          </a:p>
        </p:txBody>
      </p:sp>
      <p:sp>
        <p:nvSpPr>
          <p:cNvPr id="325" name="תיבת טקסט 324">
            <a:extLst>
              <a:ext uri="{FF2B5EF4-FFF2-40B4-BE49-F238E27FC236}">
                <a16:creationId xmlns:a16="http://schemas.microsoft.com/office/drawing/2014/main" id="{F513305A-EF15-4A1F-81B9-C32E3299684B}"/>
              </a:ext>
            </a:extLst>
          </p:cNvPr>
          <p:cNvSpPr txBox="1"/>
          <p:nvPr/>
        </p:nvSpPr>
        <p:spPr>
          <a:xfrm>
            <a:off x="1756123" y="6154727"/>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20</a:t>
            </a:r>
          </a:p>
        </p:txBody>
      </p:sp>
      <p:grpSp>
        <p:nvGrpSpPr>
          <p:cNvPr id="326" name="קבוצה 325">
            <a:extLst>
              <a:ext uri="{FF2B5EF4-FFF2-40B4-BE49-F238E27FC236}">
                <a16:creationId xmlns:a16="http://schemas.microsoft.com/office/drawing/2014/main" id="{32F743CC-9BF9-41EF-AC47-826D54544178}"/>
              </a:ext>
            </a:extLst>
          </p:cNvPr>
          <p:cNvGrpSpPr/>
          <p:nvPr/>
        </p:nvGrpSpPr>
        <p:grpSpPr>
          <a:xfrm>
            <a:off x="2450678" y="6294622"/>
            <a:ext cx="1389964" cy="267991"/>
            <a:chOff x="2063268" y="5905284"/>
            <a:chExt cx="1389964" cy="267991"/>
          </a:xfrm>
        </p:grpSpPr>
        <p:grpSp>
          <p:nvGrpSpPr>
            <p:cNvPr id="327" name="קבוצה 326">
              <a:extLst>
                <a:ext uri="{FF2B5EF4-FFF2-40B4-BE49-F238E27FC236}">
                  <a16:creationId xmlns:a16="http://schemas.microsoft.com/office/drawing/2014/main" id="{89EA3A71-BEE6-4493-8D64-245464E894B3}"/>
                </a:ext>
              </a:extLst>
            </p:cNvPr>
            <p:cNvGrpSpPr/>
            <p:nvPr/>
          </p:nvGrpSpPr>
          <p:grpSpPr>
            <a:xfrm>
              <a:off x="2063268" y="5905284"/>
              <a:ext cx="666292" cy="267991"/>
              <a:chOff x="2166314" y="4032522"/>
              <a:chExt cx="666292" cy="267991"/>
            </a:xfrm>
          </p:grpSpPr>
          <p:grpSp>
            <p:nvGrpSpPr>
              <p:cNvPr id="357" name="קבוצה 356">
                <a:extLst>
                  <a:ext uri="{FF2B5EF4-FFF2-40B4-BE49-F238E27FC236}">
                    <a16:creationId xmlns:a16="http://schemas.microsoft.com/office/drawing/2014/main" id="{60380634-05C1-4EEA-89E1-9BCD816161E1}"/>
                  </a:ext>
                </a:extLst>
              </p:cNvPr>
              <p:cNvGrpSpPr/>
              <p:nvPr/>
            </p:nvGrpSpPr>
            <p:grpSpPr>
              <a:xfrm>
                <a:off x="2742606" y="4032522"/>
                <a:ext cx="90000" cy="267991"/>
                <a:chOff x="4124904" y="620688"/>
                <a:chExt cx="90000" cy="267991"/>
              </a:xfrm>
            </p:grpSpPr>
            <p:cxnSp>
              <p:nvCxnSpPr>
                <p:cNvPr id="381" name="מחבר ישר 380">
                  <a:extLst>
                    <a:ext uri="{FF2B5EF4-FFF2-40B4-BE49-F238E27FC236}">
                      <a16:creationId xmlns:a16="http://schemas.microsoft.com/office/drawing/2014/main" id="{3BCDA300-E6F4-47E7-BFFD-2FE16B04B1F6}"/>
                    </a:ext>
                  </a:extLst>
                </p:cNvPr>
                <p:cNvCxnSpPr>
                  <a:stCxn id="38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82" name="קבוצה 381">
                  <a:extLst>
                    <a:ext uri="{FF2B5EF4-FFF2-40B4-BE49-F238E27FC236}">
                      <a16:creationId xmlns:a16="http://schemas.microsoft.com/office/drawing/2014/main" id="{9FE12E9C-EF42-4AD0-8F49-E02EB4267546}"/>
                    </a:ext>
                  </a:extLst>
                </p:cNvPr>
                <p:cNvGrpSpPr/>
                <p:nvPr/>
              </p:nvGrpSpPr>
              <p:grpSpPr>
                <a:xfrm>
                  <a:off x="4124904" y="620688"/>
                  <a:ext cx="90000" cy="267991"/>
                  <a:chOff x="4124904" y="620688"/>
                  <a:chExt cx="90000" cy="267991"/>
                </a:xfrm>
              </p:grpSpPr>
              <p:sp>
                <p:nvSpPr>
                  <p:cNvPr id="383" name="אליפסה 382">
                    <a:extLst>
                      <a:ext uri="{FF2B5EF4-FFF2-40B4-BE49-F238E27FC236}">
                        <a16:creationId xmlns:a16="http://schemas.microsoft.com/office/drawing/2014/main" id="{F5E57985-4B7F-48B0-8873-4DA2C305C818}"/>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84" name="אליפסה 383">
                    <a:extLst>
                      <a:ext uri="{FF2B5EF4-FFF2-40B4-BE49-F238E27FC236}">
                        <a16:creationId xmlns:a16="http://schemas.microsoft.com/office/drawing/2014/main" id="{6580CF5A-28A5-4012-8BD8-61C6B8FB7E23}"/>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58" name="קבוצה 357">
                <a:extLst>
                  <a:ext uri="{FF2B5EF4-FFF2-40B4-BE49-F238E27FC236}">
                    <a16:creationId xmlns:a16="http://schemas.microsoft.com/office/drawing/2014/main" id="{92FE5503-F085-462D-A467-3075A829C7EB}"/>
                  </a:ext>
                </a:extLst>
              </p:cNvPr>
              <p:cNvGrpSpPr/>
              <p:nvPr/>
            </p:nvGrpSpPr>
            <p:grpSpPr>
              <a:xfrm>
                <a:off x="2166314" y="4032522"/>
                <a:ext cx="527340" cy="267991"/>
                <a:chOff x="2197712" y="3657131"/>
                <a:chExt cx="527340" cy="267991"/>
              </a:xfrm>
            </p:grpSpPr>
            <p:grpSp>
              <p:nvGrpSpPr>
                <p:cNvPr id="359" name="קבוצה 358">
                  <a:extLst>
                    <a:ext uri="{FF2B5EF4-FFF2-40B4-BE49-F238E27FC236}">
                      <a16:creationId xmlns:a16="http://schemas.microsoft.com/office/drawing/2014/main" id="{DCDC3DCC-C180-4849-AA0C-AACA4D6C3B44}"/>
                    </a:ext>
                  </a:extLst>
                </p:cNvPr>
                <p:cNvGrpSpPr/>
                <p:nvPr/>
              </p:nvGrpSpPr>
              <p:grpSpPr>
                <a:xfrm>
                  <a:off x="2197712" y="3657131"/>
                  <a:ext cx="234016" cy="267991"/>
                  <a:chOff x="2195736" y="749171"/>
                  <a:chExt cx="234016" cy="267991"/>
                </a:xfrm>
              </p:grpSpPr>
              <p:grpSp>
                <p:nvGrpSpPr>
                  <p:cNvPr id="371" name="קבוצה 370">
                    <a:extLst>
                      <a:ext uri="{FF2B5EF4-FFF2-40B4-BE49-F238E27FC236}">
                        <a16:creationId xmlns:a16="http://schemas.microsoft.com/office/drawing/2014/main" id="{6D74F51E-5ADA-44EE-B472-EF597CC0AD58}"/>
                      </a:ext>
                    </a:extLst>
                  </p:cNvPr>
                  <p:cNvGrpSpPr/>
                  <p:nvPr/>
                </p:nvGrpSpPr>
                <p:grpSpPr>
                  <a:xfrm>
                    <a:off x="2339752" y="749171"/>
                    <a:ext cx="90000" cy="267991"/>
                    <a:chOff x="4124904" y="620688"/>
                    <a:chExt cx="90000" cy="267991"/>
                  </a:xfrm>
                </p:grpSpPr>
                <p:cxnSp>
                  <p:nvCxnSpPr>
                    <p:cNvPr id="377" name="מחבר ישר 376">
                      <a:extLst>
                        <a:ext uri="{FF2B5EF4-FFF2-40B4-BE49-F238E27FC236}">
                          <a16:creationId xmlns:a16="http://schemas.microsoft.com/office/drawing/2014/main" id="{DDFCD77F-6AF2-451F-B6A9-55B1FA3E50A2}"/>
                        </a:ext>
                      </a:extLst>
                    </p:cNvPr>
                    <p:cNvCxnSpPr>
                      <a:stCxn id="379"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78" name="קבוצה 377">
                      <a:extLst>
                        <a:ext uri="{FF2B5EF4-FFF2-40B4-BE49-F238E27FC236}">
                          <a16:creationId xmlns:a16="http://schemas.microsoft.com/office/drawing/2014/main" id="{035830E6-F092-4328-8437-D6E484919E8E}"/>
                        </a:ext>
                      </a:extLst>
                    </p:cNvPr>
                    <p:cNvGrpSpPr/>
                    <p:nvPr/>
                  </p:nvGrpSpPr>
                  <p:grpSpPr>
                    <a:xfrm>
                      <a:off x="4124904" y="620688"/>
                      <a:ext cx="90000" cy="267991"/>
                      <a:chOff x="4124904" y="620688"/>
                      <a:chExt cx="90000" cy="267991"/>
                    </a:xfrm>
                  </p:grpSpPr>
                  <p:sp>
                    <p:nvSpPr>
                      <p:cNvPr id="379" name="אליפסה 378">
                        <a:extLst>
                          <a:ext uri="{FF2B5EF4-FFF2-40B4-BE49-F238E27FC236}">
                            <a16:creationId xmlns:a16="http://schemas.microsoft.com/office/drawing/2014/main" id="{30AA7ADA-5A58-4A88-A815-4F5EB1E9FA6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80" name="אליפסה 379">
                        <a:extLst>
                          <a:ext uri="{FF2B5EF4-FFF2-40B4-BE49-F238E27FC236}">
                            <a16:creationId xmlns:a16="http://schemas.microsoft.com/office/drawing/2014/main" id="{F35804AA-A49B-4903-A140-D3F68881A1C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72" name="קבוצה 371">
                    <a:extLst>
                      <a:ext uri="{FF2B5EF4-FFF2-40B4-BE49-F238E27FC236}">
                        <a16:creationId xmlns:a16="http://schemas.microsoft.com/office/drawing/2014/main" id="{01127715-BF7E-480A-9F82-4758F9F51383}"/>
                      </a:ext>
                    </a:extLst>
                  </p:cNvPr>
                  <p:cNvGrpSpPr/>
                  <p:nvPr/>
                </p:nvGrpSpPr>
                <p:grpSpPr>
                  <a:xfrm>
                    <a:off x="2195736" y="749171"/>
                    <a:ext cx="90000" cy="267991"/>
                    <a:chOff x="4124904" y="620688"/>
                    <a:chExt cx="90000" cy="267991"/>
                  </a:xfrm>
                </p:grpSpPr>
                <p:cxnSp>
                  <p:nvCxnSpPr>
                    <p:cNvPr id="373" name="מחבר ישר 372">
                      <a:extLst>
                        <a:ext uri="{FF2B5EF4-FFF2-40B4-BE49-F238E27FC236}">
                          <a16:creationId xmlns:a16="http://schemas.microsoft.com/office/drawing/2014/main" id="{C3082187-74EF-489C-8BE9-FEC0EDFC6958}"/>
                        </a:ext>
                      </a:extLst>
                    </p:cNvPr>
                    <p:cNvCxnSpPr>
                      <a:stCxn id="37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74" name="קבוצה 373">
                      <a:extLst>
                        <a:ext uri="{FF2B5EF4-FFF2-40B4-BE49-F238E27FC236}">
                          <a16:creationId xmlns:a16="http://schemas.microsoft.com/office/drawing/2014/main" id="{7DF44C70-75DD-4E04-AD03-34A334253DAC}"/>
                        </a:ext>
                      </a:extLst>
                    </p:cNvPr>
                    <p:cNvGrpSpPr/>
                    <p:nvPr/>
                  </p:nvGrpSpPr>
                  <p:grpSpPr>
                    <a:xfrm>
                      <a:off x="4124904" y="620688"/>
                      <a:ext cx="90000" cy="267991"/>
                      <a:chOff x="4124904" y="620688"/>
                      <a:chExt cx="90000" cy="267991"/>
                    </a:xfrm>
                  </p:grpSpPr>
                  <p:sp>
                    <p:nvSpPr>
                      <p:cNvPr id="375" name="אליפסה 374">
                        <a:extLst>
                          <a:ext uri="{FF2B5EF4-FFF2-40B4-BE49-F238E27FC236}">
                            <a16:creationId xmlns:a16="http://schemas.microsoft.com/office/drawing/2014/main" id="{64574ADB-EECC-4C27-8B31-16AF0CA698E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76" name="אליפסה 375">
                        <a:extLst>
                          <a:ext uri="{FF2B5EF4-FFF2-40B4-BE49-F238E27FC236}">
                            <a16:creationId xmlns:a16="http://schemas.microsoft.com/office/drawing/2014/main" id="{494216CF-F2A9-4023-8775-B3765A8596B3}"/>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360" name="קבוצה 359">
                  <a:extLst>
                    <a:ext uri="{FF2B5EF4-FFF2-40B4-BE49-F238E27FC236}">
                      <a16:creationId xmlns:a16="http://schemas.microsoft.com/office/drawing/2014/main" id="{D6B3651D-8B06-43ED-9385-27A1D52D0A41}"/>
                    </a:ext>
                  </a:extLst>
                </p:cNvPr>
                <p:cNvGrpSpPr/>
                <p:nvPr/>
              </p:nvGrpSpPr>
              <p:grpSpPr>
                <a:xfrm>
                  <a:off x="2491036" y="3657131"/>
                  <a:ext cx="234016" cy="267991"/>
                  <a:chOff x="2195736" y="749171"/>
                  <a:chExt cx="234016" cy="267991"/>
                </a:xfrm>
              </p:grpSpPr>
              <p:grpSp>
                <p:nvGrpSpPr>
                  <p:cNvPr id="361" name="קבוצה 360">
                    <a:extLst>
                      <a:ext uri="{FF2B5EF4-FFF2-40B4-BE49-F238E27FC236}">
                        <a16:creationId xmlns:a16="http://schemas.microsoft.com/office/drawing/2014/main" id="{F77BCFC0-BAF9-4421-8778-5FBD20B6AFE2}"/>
                      </a:ext>
                    </a:extLst>
                  </p:cNvPr>
                  <p:cNvGrpSpPr/>
                  <p:nvPr/>
                </p:nvGrpSpPr>
                <p:grpSpPr>
                  <a:xfrm>
                    <a:off x="2339752" y="749171"/>
                    <a:ext cx="90000" cy="267991"/>
                    <a:chOff x="4124904" y="620688"/>
                    <a:chExt cx="90000" cy="267991"/>
                  </a:xfrm>
                </p:grpSpPr>
                <p:cxnSp>
                  <p:nvCxnSpPr>
                    <p:cNvPr id="367" name="מחבר ישר 366">
                      <a:extLst>
                        <a:ext uri="{FF2B5EF4-FFF2-40B4-BE49-F238E27FC236}">
                          <a16:creationId xmlns:a16="http://schemas.microsoft.com/office/drawing/2014/main" id="{364D865A-9F43-46FA-88DF-FD972F5EB7A9}"/>
                        </a:ext>
                      </a:extLst>
                    </p:cNvPr>
                    <p:cNvCxnSpPr>
                      <a:stCxn id="369"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68" name="קבוצה 367">
                      <a:extLst>
                        <a:ext uri="{FF2B5EF4-FFF2-40B4-BE49-F238E27FC236}">
                          <a16:creationId xmlns:a16="http://schemas.microsoft.com/office/drawing/2014/main" id="{0ABD57AD-9B01-4D92-AAB2-045E8C42E04C}"/>
                        </a:ext>
                      </a:extLst>
                    </p:cNvPr>
                    <p:cNvGrpSpPr/>
                    <p:nvPr/>
                  </p:nvGrpSpPr>
                  <p:grpSpPr>
                    <a:xfrm>
                      <a:off x="4124904" y="620688"/>
                      <a:ext cx="90000" cy="267991"/>
                      <a:chOff x="4124904" y="620688"/>
                      <a:chExt cx="90000" cy="267991"/>
                    </a:xfrm>
                  </p:grpSpPr>
                  <p:sp>
                    <p:nvSpPr>
                      <p:cNvPr id="369" name="אליפסה 368">
                        <a:extLst>
                          <a:ext uri="{FF2B5EF4-FFF2-40B4-BE49-F238E27FC236}">
                            <a16:creationId xmlns:a16="http://schemas.microsoft.com/office/drawing/2014/main" id="{70272714-5BF4-4A19-899D-7CF45C2BFCB5}"/>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70" name="אליפסה 369">
                        <a:extLst>
                          <a:ext uri="{FF2B5EF4-FFF2-40B4-BE49-F238E27FC236}">
                            <a16:creationId xmlns:a16="http://schemas.microsoft.com/office/drawing/2014/main" id="{950E1200-AD93-41AD-8DF4-6A767AE6CF5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62" name="קבוצה 361">
                    <a:extLst>
                      <a:ext uri="{FF2B5EF4-FFF2-40B4-BE49-F238E27FC236}">
                        <a16:creationId xmlns:a16="http://schemas.microsoft.com/office/drawing/2014/main" id="{0C0FAF16-86CC-4D71-ABDA-DFE79A5252D2}"/>
                      </a:ext>
                    </a:extLst>
                  </p:cNvPr>
                  <p:cNvGrpSpPr/>
                  <p:nvPr/>
                </p:nvGrpSpPr>
                <p:grpSpPr>
                  <a:xfrm>
                    <a:off x="2195736" y="749171"/>
                    <a:ext cx="90000" cy="267991"/>
                    <a:chOff x="4124904" y="620688"/>
                    <a:chExt cx="90000" cy="267991"/>
                  </a:xfrm>
                </p:grpSpPr>
                <p:cxnSp>
                  <p:nvCxnSpPr>
                    <p:cNvPr id="363" name="מחבר ישר 362">
                      <a:extLst>
                        <a:ext uri="{FF2B5EF4-FFF2-40B4-BE49-F238E27FC236}">
                          <a16:creationId xmlns:a16="http://schemas.microsoft.com/office/drawing/2014/main" id="{357FFEFF-5652-48BC-B530-9BC781F6E7E6}"/>
                        </a:ext>
                      </a:extLst>
                    </p:cNvPr>
                    <p:cNvCxnSpPr>
                      <a:stCxn id="36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64" name="קבוצה 363">
                      <a:extLst>
                        <a:ext uri="{FF2B5EF4-FFF2-40B4-BE49-F238E27FC236}">
                          <a16:creationId xmlns:a16="http://schemas.microsoft.com/office/drawing/2014/main" id="{9D3F48B3-F2A9-427D-908C-DD79524C3F4E}"/>
                        </a:ext>
                      </a:extLst>
                    </p:cNvPr>
                    <p:cNvGrpSpPr/>
                    <p:nvPr/>
                  </p:nvGrpSpPr>
                  <p:grpSpPr>
                    <a:xfrm>
                      <a:off x="4124904" y="620688"/>
                      <a:ext cx="90000" cy="267991"/>
                      <a:chOff x="4124904" y="620688"/>
                      <a:chExt cx="90000" cy="267991"/>
                    </a:xfrm>
                  </p:grpSpPr>
                  <p:sp>
                    <p:nvSpPr>
                      <p:cNvPr id="365" name="אליפסה 364">
                        <a:extLst>
                          <a:ext uri="{FF2B5EF4-FFF2-40B4-BE49-F238E27FC236}">
                            <a16:creationId xmlns:a16="http://schemas.microsoft.com/office/drawing/2014/main" id="{EBB00DE4-1AAF-4471-8559-E7B7E86CE66B}"/>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66" name="אליפסה 365">
                        <a:extLst>
                          <a:ext uri="{FF2B5EF4-FFF2-40B4-BE49-F238E27FC236}">
                            <a16:creationId xmlns:a16="http://schemas.microsoft.com/office/drawing/2014/main" id="{E485771E-ECEF-4337-AD20-C9C3631E4C1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grpSp>
          <p:nvGrpSpPr>
            <p:cNvPr id="328" name="קבוצה 327">
              <a:extLst>
                <a:ext uri="{FF2B5EF4-FFF2-40B4-BE49-F238E27FC236}">
                  <a16:creationId xmlns:a16="http://schemas.microsoft.com/office/drawing/2014/main" id="{2ECA181E-9361-44EA-B173-993470C76792}"/>
                </a:ext>
              </a:extLst>
            </p:cNvPr>
            <p:cNvGrpSpPr/>
            <p:nvPr/>
          </p:nvGrpSpPr>
          <p:grpSpPr>
            <a:xfrm>
              <a:off x="2786940" y="5905284"/>
              <a:ext cx="666292" cy="267991"/>
              <a:chOff x="2166314" y="4032522"/>
              <a:chExt cx="666292" cy="267991"/>
            </a:xfrm>
          </p:grpSpPr>
          <p:grpSp>
            <p:nvGrpSpPr>
              <p:cNvPr id="329" name="קבוצה 328">
                <a:extLst>
                  <a:ext uri="{FF2B5EF4-FFF2-40B4-BE49-F238E27FC236}">
                    <a16:creationId xmlns:a16="http://schemas.microsoft.com/office/drawing/2014/main" id="{F67AF692-A292-481E-A55A-E6B74D8A2AF8}"/>
                  </a:ext>
                </a:extLst>
              </p:cNvPr>
              <p:cNvGrpSpPr/>
              <p:nvPr/>
            </p:nvGrpSpPr>
            <p:grpSpPr>
              <a:xfrm>
                <a:off x="2742606" y="4032522"/>
                <a:ext cx="90000" cy="267991"/>
                <a:chOff x="4124904" y="620688"/>
                <a:chExt cx="90000" cy="267991"/>
              </a:xfrm>
            </p:grpSpPr>
            <p:cxnSp>
              <p:nvCxnSpPr>
                <p:cNvPr id="353" name="מחבר ישר 352">
                  <a:extLst>
                    <a:ext uri="{FF2B5EF4-FFF2-40B4-BE49-F238E27FC236}">
                      <a16:creationId xmlns:a16="http://schemas.microsoft.com/office/drawing/2014/main" id="{DD43D079-2757-48E0-A336-D20A21538783}"/>
                    </a:ext>
                  </a:extLst>
                </p:cNvPr>
                <p:cNvCxnSpPr>
                  <a:stCxn id="35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54" name="קבוצה 353">
                  <a:extLst>
                    <a:ext uri="{FF2B5EF4-FFF2-40B4-BE49-F238E27FC236}">
                      <a16:creationId xmlns:a16="http://schemas.microsoft.com/office/drawing/2014/main" id="{635A25C7-8ADA-4E88-BD98-21F863E9D181}"/>
                    </a:ext>
                  </a:extLst>
                </p:cNvPr>
                <p:cNvGrpSpPr/>
                <p:nvPr/>
              </p:nvGrpSpPr>
              <p:grpSpPr>
                <a:xfrm>
                  <a:off x="4124904" y="620688"/>
                  <a:ext cx="90000" cy="267991"/>
                  <a:chOff x="4124904" y="620688"/>
                  <a:chExt cx="90000" cy="267991"/>
                </a:xfrm>
              </p:grpSpPr>
              <p:sp>
                <p:nvSpPr>
                  <p:cNvPr id="355" name="אליפסה 354">
                    <a:extLst>
                      <a:ext uri="{FF2B5EF4-FFF2-40B4-BE49-F238E27FC236}">
                        <a16:creationId xmlns:a16="http://schemas.microsoft.com/office/drawing/2014/main" id="{AA00D551-702F-4B91-9AB1-41CF82DB749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56" name="אליפסה 355">
                    <a:extLst>
                      <a:ext uri="{FF2B5EF4-FFF2-40B4-BE49-F238E27FC236}">
                        <a16:creationId xmlns:a16="http://schemas.microsoft.com/office/drawing/2014/main" id="{7F53CFFC-5239-4DEB-8B8C-4EAB41D9398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30" name="קבוצה 329">
                <a:extLst>
                  <a:ext uri="{FF2B5EF4-FFF2-40B4-BE49-F238E27FC236}">
                    <a16:creationId xmlns:a16="http://schemas.microsoft.com/office/drawing/2014/main" id="{13FE5311-18A1-4E5D-9016-E13BE85E6F97}"/>
                  </a:ext>
                </a:extLst>
              </p:cNvPr>
              <p:cNvGrpSpPr/>
              <p:nvPr/>
            </p:nvGrpSpPr>
            <p:grpSpPr>
              <a:xfrm>
                <a:off x="2166314" y="4032522"/>
                <a:ext cx="527340" cy="267991"/>
                <a:chOff x="2197712" y="3657131"/>
                <a:chExt cx="527340" cy="267991"/>
              </a:xfrm>
            </p:grpSpPr>
            <p:grpSp>
              <p:nvGrpSpPr>
                <p:cNvPr id="331" name="קבוצה 330">
                  <a:extLst>
                    <a:ext uri="{FF2B5EF4-FFF2-40B4-BE49-F238E27FC236}">
                      <a16:creationId xmlns:a16="http://schemas.microsoft.com/office/drawing/2014/main" id="{5C565D08-D415-4E8D-8E2A-9DBEE7D5CD0D}"/>
                    </a:ext>
                  </a:extLst>
                </p:cNvPr>
                <p:cNvGrpSpPr/>
                <p:nvPr/>
              </p:nvGrpSpPr>
              <p:grpSpPr>
                <a:xfrm>
                  <a:off x="2197712" y="3657131"/>
                  <a:ext cx="234016" cy="267991"/>
                  <a:chOff x="2195736" y="749171"/>
                  <a:chExt cx="234016" cy="267991"/>
                </a:xfrm>
              </p:grpSpPr>
              <p:grpSp>
                <p:nvGrpSpPr>
                  <p:cNvPr id="343" name="קבוצה 342">
                    <a:extLst>
                      <a:ext uri="{FF2B5EF4-FFF2-40B4-BE49-F238E27FC236}">
                        <a16:creationId xmlns:a16="http://schemas.microsoft.com/office/drawing/2014/main" id="{0445FD90-3A5F-46A4-96F3-5E60BC08B4BE}"/>
                      </a:ext>
                    </a:extLst>
                  </p:cNvPr>
                  <p:cNvGrpSpPr/>
                  <p:nvPr/>
                </p:nvGrpSpPr>
                <p:grpSpPr>
                  <a:xfrm>
                    <a:off x="2339752" y="749171"/>
                    <a:ext cx="90000" cy="267991"/>
                    <a:chOff x="4124904" y="620688"/>
                    <a:chExt cx="90000" cy="267991"/>
                  </a:xfrm>
                </p:grpSpPr>
                <p:cxnSp>
                  <p:nvCxnSpPr>
                    <p:cNvPr id="349" name="מחבר ישר 348">
                      <a:extLst>
                        <a:ext uri="{FF2B5EF4-FFF2-40B4-BE49-F238E27FC236}">
                          <a16:creationId xmlns:a16="http://schemas.microsoft.com/office/drawing/2014/main" id="{2B6EF073-EBB5-47FF-8F3F-5DF5AE9ACD61}"/>
                        </a:ext>
                      </a:extLst>
                    </p:cNvPr>
                    <p:cNvCxnSpPr>
                      <a:stCxn id="35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50" name="קבוצה 349">
                      <a:extLst>
                        <a:ext uri="{FF2B5EF4-FFF2-40B4-BE49-F238E27FC236}">
                          <a16:creationId xmlns:a16="http://schemas.microsoft.com/office/drawing/2014/main" id="{70AA0B82-F799-423E-917B-C57891D26E75}"/>
                        </a:ext>
                      </a:extLst>
                    </p:cNvPr>
                    <p:cNvGrpSpPr/>
                    <p:nvPr/>
                  </p:nvGrpSpPr>
                  <p:grpSpPr>
                    <a:xfrm>
                      <a:off x="4124904" y="620688"/>
                      <a:ext cx="90000" cy="267991"/>
                      <a:chOff x="4124904" y="620688"/>
                      <a:chExt cx="90000" cy="267991"/>
                    </a:xfrm>
                  </p:grpSpPr>
                  <p:sp>
                    <p:nvSpPr>
                      <p:cNvPr id="351" name="אליפסה 350">
                        <a:extLst>
                          <a:ext uri="{FF2B5EF4-FFF2-40B4-BE49-F238E27FC236}">
                            <a16:creationId xmlns:a16="http://schemas.microsoft.com/office/drawing/2014/main" id="{4066055D-CE61-48BE-AAD4-C69646A787E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52" name="אליפסה 351">
                        <a:extLst>
                          <a:ext uri="{FF2B5EF4-FFF2-40B4-BE49-F238E27FC236}">
                            <a16:creationId xmlns:a16="http://schemas.microsoft.com/office/drawing/2014/main" id="{077929AA-9230-420F-AD32-F196E36B13F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44" name="קבוצה 343">
                    <a:extLst>
                      <a:ext uri="{FF2B5EF4-FFF2-40B4-BE49-F238E27FC236}">
                        <a16:creationId xmlns:a16="http://schemas.microsoft.com/office/drawing/2014/main" id="{D7AB9B92-77FF-4E45-8224-BF928FBC8E92}"/>
                      </a:ext>
                    </a:extLst>
                  </p:cNvPr>
                  <p:cNvGrpSpPr/>
                  <p:nvPr/>
                </p:nvGrpSpPr>
                <p:grpSpPr>
                  <a:xfrm>
                    <a:off x="2195736" y="749171"/>
                    <a:ext cx="90000" cy="267991"/>
                    <a:chOff x="4124904" y="620688"/>
                    <a:chExt cx="90000" cy="267991"/>
                  </a:xfrm>
                </p:grpSpPr>
                <p:cxnSp>
                  <p:nvCxnSpPr>
                    <p:cNvPr id="345" name="מחבר ישר 344">
                      <a:extLst>
                        <a:ext uri="{FF2B5EF4-FFF2-40B4-BE49-F238E27FC236}">
                          <a16:creationId xmlns:a16="http://schemas.microsoft.com/office/drawing/2014/main" id="{E666BA32-3255-4BE2-B2DE-25EFE5A9708C}"/>
                        </a:ext>
                      </a:extLst>
                    </p:cNvPr>
                    <p:cNvCxnSpPr>
                      <a:stCxn id="34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46" name="קבוצה 345">
                      <a:extLst>
                        <a:ext uri="{FF2B5EF4-FFF2-40B4-BE49-F238E27FC236}">
                          <a16:creationId xmlns:a16="http://schemas.microsoft.com/office/drawing/2014/main" id="{C9E80AF6-ED00-4DAD-B0F0-30E5EBC3B1A9}"/>
                        </a:ext>
                      </a:extLst>
                    </p:cNvPr>
                    <p:cNvGrpSpPr/>
                    <p:nvPr/>
                  </p:nvGrpSpPr>
                  <p:grpSpPr>
                    <a:xfrm>
                      <a:off x="4124904" y="620688"/>
                      <a:ext cx="90000" cy="267991"/>
                      <a:chOff x="4124904" y="620688"/>
                      <a:chExt cx="90000" cy="267991"/>
                    </a:xfrm>
                  </p:grpSpPr>
                  <p:sp>
                    <p:nvSpPr>
                      <p:cNvPr id="347" name="אליפסה 346">
                        <a:extLst>
                          <a:ext uri="{FF2B5EF4-FFF2-40B4-BE49-F238E27FC236}">
                            <a16:creationId xmlns:a16="http://schemas.microsoft.com/office/drawing/2014/main" id="{C22A95EE-048C-425F-A1EA-9FED7A6D8F7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48" name="אליפסה 347">
                        <a:extLst>
                          <a:ext uri="{FF2B5EF4-FFF2-40B4-BE49-F238E27FC236}">
                            <a16:creationId xmlns:a16="http://schemas.microsoft.com/office/drawing/2014/main" id="{98F29213-48E9-4232-95E6-C923767182E2}"/>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332" name="קבוצה 331">
                  <a:extLst>
                    <a:ext uri="{FF2B5EF4-FFF2-40B4-BE49-F238E27FC236}">
                      <a16:creationId xmlns:a16="http://schemas.microsoft.com/office/drawing/2014/main" id="{6A52DCA1-3A19-4C21-BD4D-AD819697A459}"/>
                    </a:ext>
                  </a:extLst>
                </p:cNvPr>
                <p:cNvGrpSpPr/>
                <p:nvPr/>
              </p:nvGrpSpPr>
              <p:grpSpPr>
                <a:xfrm>
                  <a:off x="2491036" y="3657131"/>
                  <a:ext cx="234016" cy="267991"/>
                  <a:chOff x="2195736" y="749171"/>
                  <a:chExt cx="234016" cy="267991"/>
                </a:xfrm>
              </p:grpSpPr>
              <p:grpSp>
                <p:nvGrpSpPr>
                  <p:cNvPr id="333" name="קבוצה 332">
                    <a:extLst>
                      <a:ext uri="{FF2B5EF4-FFF2-40B4-BE49-F238E27FC236}">
                        <a16:creationId xmlns:a16="http://schemas.microsoft.com/office/drawing/2014/main" id="{F0F9C273-4298-4F97-A16F-ABFBF5122491}"/>
                      </a:ext>
                    </a:extLst>
                  </p:cNvPr>
                  <p:cNvGrpSpPr/>
                  <p:nvPr/>
                </p:nvGrpSpPr>
                <p:grpSpPr>
                  <a:xfrm>
                    <a:off x="2339752" y="749171"/>
                    <a:ext cx="90000" cy="267991"/>
                    <a:chOff x="4124904" y="620688"/>
                    <a:chExt cx="90000" cy="267991"/>
                  </a:xfrm>
                </p:grpSpPr>
                <p:cxnSp>
                  <p:nvCxnSpPr>
                    <p:cNvPr id="339" name="מחבר ישר 338">
                      <a:extLst>
                        <a:ext uri="{FF2B5EF4-FFF2-40B4-BE49-F238E27FC236}">
                          <a16:creationId xmlns:a16="http://schemas.microsoft.com/office/drawing/2014/main" id="{52CB1DB0-E063-4877-AAC7-B07E5098BF35}"/>
                        </a:ext>
                      </a:extLst>
                    </p:cNvPr>
                    <p:cNvCxnSpPr>
                      <a:stCxn id="34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40" name="קבוצה 339">
                      <a:extLst>
                        <a:ext uri="{FF2B5EF4-FFF2-40B4-BE49-F238E27FC236}">
                          <a16:creationId xmlns:a16="http://schemas.microsoft.com/office/drawing/2014/main" id="{E362826F-DF9C-4847-9A3C-333EB289D609}"/>
                        </a:ext>
                      </a:extLst>
                    </p:cNvPr>
                    <p:cNvGrpSpPr/>
                    <p:nvPr/>
                  </p:nvGrpSpPr>
                  <p:grpSpPr>
                    <a:xfrm>
                      <a:off x="4124904" y="620688"/>
                      <a:ext cx="90000" cy="267991"/>
                      <a:chOff x="4124904" y="620688"/>
                      <a:chExt cx="90000" cy="267991"/>
                    </a:xfrm>
                  </p:grpSpPr>
                  <p:sp>
                    <p:nvSpPr>
                      <p:cNvPr id="341" name="אליפסה 340">
                        <a:extLst>
                          <a:ext uri="{FF2B5EF4-FFF2-40B4-BE49-F238E27FC236}">
                            <a16:creationId xmlns:a16="http://schemas.microsoft.com/office/drawing/2014/main" id="{0865A97E-C523-4A48-92F3-438054B5B29A}"/>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42" name="אליפסה 341">
                        <a:extLst>
                          <a:ext uri="{FF2B5EF4-FFF2-40B4-BE49-F238E27FC236}">
                            <a16:creationId xmlns:a16="http://schemas.microsoft.com/office/drawing/2014/main" id="{1C9E4E25-04DA-44C0-9130-13BEE9E7C1E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34" name="קבוצה 333">
                    <a:extLst>
                      <a:ext uri="{FF2B5EF4-FFF2-40B4-BE49-F238E27FC236}">
                        <a16:creationId xmlns:a16="http://schemas.microsoft.com/office/drawing/2014/main" id="{8446781B-9968-4725-81A7-C470916316FA}"/>
                      </a:ext>
                    </a:extLst>
                  </p:cNvPr>
                  <p:cNvGrpSpPr/>
                  <p:nvPr/>
                </p:nvGrpSpPr>
                <p:grpSpPr>
                  <a:xfrm>
                    <a:off x="2195736" y="749171"/>
                    <a:ext cx="90000" cy="267991"/>
                    <a:chOff x="4124904" y="620688"/>
                    <a:chExt cx="90000" cy="267991"/>
                  </a:xfrm>
                </p:grpSpPr>
                <p:cxnSp>
                  <p:nvCxnSpPr>
                    <p:cNvPr id="335" name="מחבר ישר 334">
                      <a:extLst>
                        <a:ext uri="{FF2B5EF4-FFF2-40B4-BE49-F238E27FC236}">
                          <a16:creationId xmlns:a16="http://schemas.microsoft.com/office/drawing/2014/main" id="{D3C4106F-3C30-4E6F-A797-9A0FD23D3CEE}"/>
                        </a:ext>
                      </a:extLst>
                    </p:cNvPr>
                    <p:cNvCxnSpPr>
                      <a:stCxn id="33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36" name="קבוצה 335">
                      <a:extLst>
                        <a:ext uri="{FF2B5EF4-FFF2-40B4-BE49-F238E27FC236}">
                          <a16:creationId xmlns:a16="http://schemas.microsoft.com/office/drawing/2014/main" id="{26884428-380A-4DDB-92CE-056FF1DF0751}"/>
                        </a:ext>
                      </a:extLst>
                    </p:cNvPr>
                    <p:cNvGrpSpPr/>
                    <p:nvPr/>
                  </p:nvGrpSpPr>
                  <p:grpSpPr>
                    <a:xfrm>
                      <a:off x="4124904" y="620688"/>
                      <a:ext cx="90000" cy="267991"/>
                      <a:chOff x="4124904" y="620688"/>
                      <a:chExt cx="90000" cy="267991"/>
                    </a:xfrm>
                  </p:grpSpPr>
                  <p:sp>
                    <p:nvSpPr>
                      <p:cNvPr id="337" name="אליפסה 336">
                        <a:extLst>
                          <a:ext uri="{FF2B5EF4-FFF2-40B4-BE49-F238E27FC236}">
                            <a16:creationId xmlns:a16="http://schemas.microsoft.com/office/drawing/2014/main" id="{6672B306-F7A6-4645-A5DC-C11B08973F4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38" name="אליפסה 337">
                        <a:extLst>
                          <a:ext uri="{FF2B5EF4-FFF2-40B4-BE49-F238E27FC236}">
                            <a16:creationId xmlns:a16="http://schemas.microsoft.com/office/drawing/2014/main" id="{08B44B4C-6B07-413A-8036-51064D4B226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grpSp>
      <p:sp>
        <p:nvSpPr>
          <p:cNvPr id="385" name="2">
            <a:extLst>
              <a:ext uri="{FF2B5EF4-FFF2-40B4-BE49-F238E27FC236}">
                <a16:creationId xmlns:a16="http://schemas.microsoft.com/office/drawing/2014/main" id="{04935DD8-FE3D-4731-8DF8-E508C8EE1FE3}"/>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13</a:t>
            </a:r>
          </a:p>
        </p:txBody>
      </p:sp>
      <p:sp>
        <p:nvSpPr>
          <p:cNvPr id="386" name="תיבת טקסט 385">
            <a:extLst>
              <a:ext uri="{FF2B5EF4-FFF2-40B4-BE49-F238E27FC236}">
                <a16:creationId xmlns:a16="http://schemas.microsoft.com/office/drawing/2014/main" id="{496C7BC8-13DD-4F3F-B572-4F7460331AA7}"/>
              </a:ext>
            </a:extLst>
          </p:cNvPr>
          <p:cNvSpPr txBox="1"/>
          <p:nvPr/>
        </p:nvSpPr>
        <p:spPr>
          <a:xfrm>
            <a:off x="3842096" y="4378749"/>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13</a:t>
            </a:r>
          </a:p>
        </p:txBody>
      </p:sp>
      <p:grpSp>
        <p:nvGrpSpPr>
          <p:cNvPr id="387" name="קבוצה 386">
            <a:extLst>
              <a:ext uri="{FF2B5EF4-FFF2-40B4-BE49-F238E27FC236}">
                <a16:creationId xmlns:a16="http://schemas.microsoft.com/office/drawing/2014/main" id="{A4C7E24D-44CF-4421-A93D-F5BF2BA6195E}"/>
              </a:ext>
            </a:extLst>
          </p:cNvPr>
          <p:cNvGrpSpPr/>
          <p:nvPr/>
        </p:nvGrpSpPr>
        <p:grpSpPr>
          <a:xfrm>
            <a:off x="4611639" y="4535992"/>
            <a:ext cx="956024" cy="267991"/>
            <a:chOff x="5327353" y="4795950"/>
            <a:chExt cx="956024" cy="267991"/>
          </a:xfrm>
        </p:grpSpPr>
        <p:grpSp>
          <p:nvGrpSpPr>
            <p:cNvPr id="388" name="קבוצה 387">
              <a:extLst>
                <a:ext uri="{FF2B5EF4-FFF2-40B4-BE49-F238E27FC236}">
                  <a16:creationId xmlns:a16="http://schemas.microsoft.com/office/drawing/2014/main" id="{3C908988-6ED9-473B-83E0-713BB097984F}"/>
                </a:ext>
              </a:extLst>
            </p:cNvPr>
            <p:cNvGrpSpPr/>
            <p:nvPr/>
          </p:nvGrpSpPr>
          <p:grpSpPr>
            <a:xfrm>
              <a:off x="5476034" y="4795950"/>
              <a:ext cx="807343" cy="267991"/>
              <a:chOff x="5228165" y="4426191"/>
              <a:chExt cx="807343" cy="267991"/>
            </a:xfrm>
          </p:grpSpPr>
          <p:grpSp>
            <p:nvGrpSpPr>
              <p:cNvPr id="394" name="קבוצה 393">
                <a:extLst>
                  <a:ext uri="{FF2B5EF4-FFF2-40B4-BE49-F238E27FC236}">
                    <a16:creationId xmlns:a16="http://schemas.microsoft.com/office/drawing/2014/main" id="{EB00599E-DF4C-4382-A184-C713DEDE77F5}"/>
                  </a:ext>
                </a:extLst>
              </p:cNvPr>
              <p:cNvGrpSpPr/>
              <p:nvPr/>
            </p:nvGrpSpPr>
            <p:grpSpPr>
              <a:xfrm>
                <a:off x="5512514" y="4426191"/>
                <a:ext cx="522994" cy="267991"/>
                <a:chOff x="5381240" y="3686261"/>
                <a:chExt cx="522994" cy="267991"/>
              </a:xfrm>
            </p:grpSpPr>
            <p:grpSp>
              <p:nvGrpSpPr>
                <p:cNvPr id="406" name="קבוצה 405">
                  <a:extLst>
                    <a:ext uri="{FF2B5EF4-FFF2-40B4-BE49-F238E27FC236}">
                      <a16:creationId xmlns:a16="http://schemas.microsoft.com/office/drawing/2014/main" id="{619E61C3-A765-4E6D-AF5D-003A90CE026B}"/>
                    </a:ext>
                  </a:extLst>
                </p:cNvPr>
                <p:cNvGrpSpPr/>
                <p:nvPr/>
              </p:nvGrpSpPr>
              <p:grpSpPr>
                <a:xfrm>
                  <a:off x="5512514" y="3686261"/>
                  <a:ext cx="391720" cy="267991"/>
                  <a:chOff x="4996392" y="3316552"/>
                  <a:chExt cx="391720" cy="267991"/>
                </a:xfrm>
              </p:grpSpPr>
              <p:grpSp>
                <p:nvGrpSpPr>
                  <p:cNvPr id="412" name="קבוצה 411">
                    <a:extLst>
                      <a:ext uri="{FF2B5EF4-FFF2-40B4-BE49-F238E27FC236}">
                        <a16:creationId xmlns:a16="http://schemas.microsoft.com/office/drawing/2014/main" id="{EB2E6F7B-5B5E-4394-B0B2-B61567BFF639}"/>
                      </a:ext>
                    </a:extLst>
                  </p:cNvPr>
                  <p:cNvGrpSpPr/>
                  <p:nvPr/>
                </p:nvGrpSpPr>
                <p:grpSpPr>
                  <a:xfrm>
                    <a:off x="4996392" y="3316552"/>
                    <a:ext cx="234016" cy="267991"/>
                    <a:chOff x="2195736" y="749171"/>
                    <a:chExt cx="234016" cy="267991"/>
                  </a:xfrm>
                </p:grpSpPr>
                <p:grpSp>
                  <p:nvGrpSpPr>
                    <p:cNvPr id="414" name="קבוצה 413">
                      <a:extLst>
                        <a:ext uri="{FF2B5EF4-FFF2-40B4-BE49-F238E27FC236}">
                          <a16:creationId xmlns:a16="http://schemas.microsoft.com/office/drawing/2014/main" id="{F53EA1A7-C50D-4633-A4E1-32AFF69B5D9D}"/>
                        </a:ext>
                      </a:extLst>
                    </p:cNvPr>
                    <p:cNvGrpSpPr/>
                    <p:nvPr/>
                  </p:nvGrpSpPr>
                  <p:grpSpPr>
                    <a:xfrm>
                      <a:off x="2339752" y="749171"/>
                      <a:ext cx="90000" cy="267991"/>
                      <a:chOff x="4124904" y="620688"/>
                      <a:chExt cx="90000" cy="267991"/>
                    </a:xfrm>
                  </p:grpSpPr>
                  <p:cxnSp>
                    <p:nvCxnSpPr>
                      <p:cNvPr id="420" name="מחבר ישר 419">
                        <a:extLst>
                          <a:ext uri="{FF2B5EF4-FFF2-40B4-BE49-F238E27FC236}">
                            <a16:creationId xmlns:a16="http://schemas.microsoft.com/office/drawing/2014/main" id="{FDC9A4E1-44B5-4024-B9D1-8F5C526893A3}"/>
                          </a:ext>
                        </a:extLst>
                      </p:cNvPr>
                      <p:cNvCxnSpPr>
                        <a:stCxn id="42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21" name="קבוצה 420">
                        <a:extLst>
                          <a:ext uri="{FF2B5EF4-FFF2-40B4-BE49-F238E27FC236}">
                            <a16:creationId xmlns:a16="http://schemas.microsoft.com/office/drawing/2014/main" id="{99474637-DA9E-47F8-A8A2-E75978260E01}"/>
                          </a:ext>
                        </a:extLst>
                      </p:cNvPr>
                      <p:cNvGrpSpPr/>
                      <p:nvPr/>
                    </p:nvGrpSpPr>
                    <p:grpSpPr>
                      <a:xfrm>
                        <a:off x="4124904" y="620688"/>
                        <a:ext cx="90000" cy="267991"/>
                        <a:chOff x="4124904" y="620688"/>
                        <a:chExt cx="90000" cy="267991"/>
                      </a:xfrm>
                    </p:grpSpPr>
                    <p:sp>
                      <p:nvSpPr>
                        <p:cNvPr id="422" name="אליפסה 421">
                          <a:extLst>
                            <a:ext uri="{FF2B5EF4-FFF2-40B4-BE49-F238E27FC236}">
                              <a16:creationId xmlns:a16="http://schemas.microsoft.com/office/drawing/2014/main" id="{4C62A49E-1FE0-42A3-8722-52CE927CD57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23" name="אליפסה 422">
                          <a:extLst>
                            <a:ext uri="{FF2B5EF4-FFF2-40B4-BE49-F238E27FC236}">
                              <a16:creationId xmlns:a16="http://schemas.microsoft.com/office/drawing/2014/main" id="{D4B91FE6-EA37-44AB-8928-BAC029E72920}"/>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415" name="קבוצה 414">
                      <a:extLst>
                        <a:ext uri="{FF2B5EF4-FFF2-40B4-BE49-F238E27FC236}">
                          <a16:creationId xmlns:a16="http://schemas.microsoft.com/office/drawing/2014/main" id="{FDBBA322-D063-4AEE-8B80-40AE69F23E5E}"/>
                        </a:ext>
                      </a:extLst>
                    </p:cNvPr>
                    <p:cNvGrpSpPr/>
                    <p:nvPr/>
                  </p:nvGrpSpPr>
                  <p:grpSpPr>
                    <a:xfrm>
                      <a:off x="2195736" y="749171"/>
                      <a:ext cx="90000" cy="267991"/>
                      <a:chOff x="4124904" y="620688"/>
                      <a:chExt cx="90000" cy="267991"/>
                    </a:xfrm>
                  </p:grpSpPr>
                  <p:cxnSp>
                    <p:nvCxnSpPr>
                      <p:cNvPr id="416" name="מחבר ישר 415">
                        <a:extLst>
                          <a:ext uri="{FF2B5EF4-FFF2-40B4-BE49-F238E27FC236}">
                            <a16:creationId xmlns:a16="http://schemas.microsoft.com/office/drawing/2014/main" id="{CE10E706-E14F-4772-B4A4-60721BE776E4}"/>
                          </a:ext>
                        </a:extLst>
                      </p:cNvPr>
                      <p:cNvCxnSpPr>
                        <a:stCxn id="41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17" name="קבוצה 416">
                        <a:extLst>
                          <a:ext uri="{FF2B5EF4-FFF2-40B4-BE49-F238E27FC236}">
                            <a16:creationId xmlns:a16="http://schemas.microsoft.com/office/drawing/2014/main" id="{A70C0D0F-1719-404C-BD1C-798368C728D5}"/>
                          </a:ext>
                        </a:extLst>
                      </p:cNvPr>
                      <p:cNvGrpSpPr/>
                      <p:nvPr/>
                    </p:nvGrpSpPr>
                    <p:grpSpPr>
                      <a:xfrm>
                        <a:off x="4124904" y="620688"/>
                        <a:ext cx="90000" cy="267991"/>
                        <a:chOff x="4124904" y="620688"/>
                        <a:chExt cx="90000" cy="267991"/>
                      </a:xfrm>
                    </p:grpSpPr>
                    <p:sp>
                      <p:nvSpPr>
                        <p:cNvPr id="418" name="אליפסה 417">
                          <a:extLst>
                            <a:ext uri="{FF2B5EF4-FFF2-40B4-BE49-F238E27FC236}">
                              <a16:creationId xmlns:a16="http://schemas.microsoft.com/office/drawing/2014/main" id="{92572E76-7107-4D72-956A-4D508ADBD23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19" name="אליפסה 418">
                          <a:extLst>
                            <a:ext uri="{FF2B5EF4-FFF2-40B4-BE49-F238E27FC236}">
                              <a16:creationId xmlns:a16="http://schemas.microsoft.com/office/drawing/2014/main" id="{FD4E9F58-BB44-4D83-BE88-6196750D5A0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413" name="אליפסה 412">
                    <a:extLst>
                      <a:ext uri="{FF2B5EF4-FFF2-40B4-BE49-F238E27FC236}">
                        <a16:creationId xmlns:a16="http://schemas.microsoft.com/office/drawing/2014/main" id="{3997341B-B806-4658-B8CB-3FB4B651FFE9}"/>
                      </a:ext>
                    </a:extLst>
                  </p:cNvPr>
                  <p:cNvSpPr/>
                  <p:nvPr/>
                </p:nvSpPr>
                <p:spPr>
                  <a:xfrm>
                    <a:off x="5298112" y="3316552"/>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407" name="קבוצה 406">
                  <a:extLst>
                    <a:ext uri="{FF2B5EF4-FFF2-40B4-BE49-F238E27FC236}">
                      <a16:creationId xmlns:a16="http://schemas.microsoft.com/office/drawing/2014/main" id="{1E490952-42CA-4800-B214-7F97CB69E11B}"/>
                    </a:ext>
                  </a:extLst>
                </p:cNvPr>
                <p:cNvGrpSpPr/>
                <p:nvPr/>
              </p:nvGrpSpPr>
              <p:grpSpPr>
                <a:xfrm>
                  <a:off x="5381240" y="3686261"/>
                  <a:ext cx="90000" cy="267991"/>
                  <a:chOff x="4124904" y="620688"/>
                  <a:chExt cx="90000" cy="267991"/>
                </a:xfrm>
              </p:grpSpPr>
              <p:cxnSp>
                <p:nvCxnSpPr>
                  <p:cNvPr id="408" name="מחבר ישר 407">
                    <a:extLst>
                      <a:ext uri="{FF2B5EF4-FFF2-40B4-BE49-F238E27FC236}">
                        <a16:creationId xmlns:a16="http://schemas.microsoft.com/office/drawing/2014/main" id="{ACA13981-D59F-4C15-91D2-7C4BD3D3715C}"/>
                      </a:ext>
                    </a:extLst>
                  </p:cNvPr>
                  <p:cNvCxnSpPr>
                    <a:stCxn id="41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09" name="קבוצה 408">
                    <a:extLst>
                      <a:ext uri="{FF2B5EF4-FFF2-40B4-BE49-F238E27FC236}">
                        <a16:creationId xmlns:a16="http://schemas.microsoft.com/office/drawing/2014/main" id="{BC9196D8-BE09-47B1-B26C-F5E718626F01}"/>
                      </a:ext>
                    </a:extLst>
                  </p:cNvPr>
                  <p:cNvGrpSpPr/>
                  <p:nvPr/>
                </p:nvGrpSpPr>
                <p:grpSpPr>
                  <a:xfrm>
                    <a:off x="4124904" y="620688"/>
                    <a:ext cx="90000" cy="267991"/>
                    <a:chOff x="4124904" y="620688"/>
                    <a:chExt cx="90000" cy="267991"/>
                  </a:xfrm>
                </p:grpSpPr>
                <p:sp>
                  <p:nvSpPr>
                    <p:cNvPr id="410" name="אליפסה 409">
                      <a:extLst>
                        <a:ext uri="{FF2B5EF4-FFF2-40B4-BE49-F238E27FC236}">
                          <a16:creationId xmlns:a16="http://schemas.microsoft.com/office/drawing/2014/main" id="{283F7FC7-343C-4543-A146-4C17259E5D1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11" name="אליפסה 410">
                      <a:extLst>
                        <a:ext uri="{FF2B5EF4-FFF2-40B4-BE49-F238E27FC236}">
                          <a16:creationId xmlns:a16="http://schemas.microsoft.com/office/drawing/2014/main" id="{680909B9-04E9-47D6-8BA0-914135A0925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395" name="קבוצה 394">
                <a:extLst>
                  <a:ext uri="{FF2B5EF4-FFF2-40B4-BE49-F238E27FC236}">
                    <a16:creationId xmlns:a16="http://schemas.microsoft.com/office/drawing/2014/main" id="{EE5088F2-D943-4BC4-8ECF-6D4684DCABA3}"/>
                  </a:ext>
                </a:extLst>
              </p:cNvPr>
              <p:cNvGrpSpPr/>
              <p:nvPr/>
            </p:nvGrpSpPr>
            <p:grpSpPr>
              <a:xfrm>
                <a:off x="5228165" y="4426191"/>
                <a:ext cx="234016" cy="267991"/>
                <a:chOff x="2195736" y="749171"/>
                <a:chExt cx="234016" cy="267991"/>
              </a:xfrm>
            </p:grpSpPr>
            <p:grpSp>
              <p:nvGrpSpPr>
                <p:cNvPr id="396" name="קבוצה 395">
                  <a:extLst>
                    <a:ext uri="{FF2B5EF4-FFF2-40B4-BE49-F238E27FC236}">
                      <a16:creationId xmlns:a16="http://schemas.microsoft.com/office/drawing/2014/main" id="{61A8D927-281F-4388-8871-FA85DA205A5A}"/>
                    </a:ext>
                  </a:extLst>
                </p:cNvPr>
                <p:cNvGrpSpPr/>
                <p:nvPr/>
              </p:nvGrpSpPr>
              <p:grpSpPr>
                <a:xfrm>
                  <a:off x="2339752" y="749171"/>
                  <a:ext cx="90000" cy="267991"/>
                  <a:chOff x="4124904" y="620688"/>
                  <a:chExt cx="90000" cy="267991"/>
                </a:xfrm>
              </p:grpSpPr>
              <p:cxnSp>
                <p:nvCxnSpPr>
                  <p:cNvPr id="402" name="מחבר ישר 401">
                    <a:extLst>
                      <a:ext uri="{FF2B5EF4-FFF2-40B4-BE49-F238E27FC236}">
                        <a16:creationId xmlns:a16="http://schemas.microsoft.com/office/drawing/2014/main" id="{CDDCBEFE-22BB-4256-B790-3C113887038F}"/>
                      </a:ext>
                    </a:extLst>
                  </p:cNvPr>
                  <p:cNvCxnSpPr>
                    <a:stCxn id="404"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03" name="קבוצה 402">
                    <a:extLst>
                      <a:ext uri="{FF2B5EF4-FFF2-40B4-BE49-F238E27FC236}">
                        <a16:creationId xmlns:a16="http://schemas.microsoft.com/office/drawing/2014/main" id="{4C00A18B-1961-4758-9951-2F38036D0C9D}"/>
                      </a:ext>
                    </a:extLst>
                  </p:cNvPr>
                  <p:cNvGrpSpPr/>
                  <p:nvPr/>
                </p:nvGrpSpPr>
                <p:grpSpPr>
                  <a:xfrm>
                    <a:off x="4124904" y="620688"/>
                    <a:ext cx="90000" cy="267991"/>
                    <a:chOff x="4124904" y="620688"/>
                    <a:chExt cx="90000" cy="267991"/>
                  </a:xfrm>
                </p:grpSpPr>
                <p:sp>
                  <p:nvSpPr>
                    <p:cNvPr id="404" name="אליפסה 403">
                      <a:extLst>
                        <a:ext uri="{FF2B5EF4-FFF2-40B4-BE49-F238E27FC236}">
                          <a16:creationId xmlns:a16="http://schemas.microsoft.com/office/drawing/2014/main" id="{B4B4D687-874E-47FE-862D-FA7A3B43F5C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05" name="אליפסה 404">
                      <a:extLst>
                        <a:ext uri="{FF2B5EF4-FFF2-40B4-BE49-F238E27FC236}">
                          <a16:creationId xmlns:a16="http://schemas.microsoft.com/office/drawing/2014/main" id="{E6575D66-660C-4092-811F-25D65876DF09}"/>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397" name="קבוצה 396">
                  <a:extLst>
                    <a:ext uri="{FF2B5EF4-FFF2-40B4-BE49-F238E27FC236}">
                      <a16:creationId xmlns:a16="http://schemas.microsoft.com/office/drawing/2014/main" id="{C05AA4E7-17F4-4B2F-82D1-F1C4565B883D}"/>
                    </a:ext>
                  </a:extLst>
                </p:cNvPr>
                <p:cNvGrpSpPr/>
                <p:nvPr/>
              </p:nvGrpSpPr>
              <p:grpSpPr>
                <a:xfrm>
                  <a:off x="2195736" y="749171"/>
                  <a:ext cx="90000" cy="267991"/>
                  <a:chOff x="4124904" y="620688"/>
                  <a:chExt cx="90000" cy="267991"/>
                </a:xfrm>
              </p:grpSpPr>
              <p:cxnSp>
                <p:nvCxnSpPr>
                  <p:cNvPr id="398" name="מחבר ישר 397">
                    <a:extLst>
                      <a:ext uri="{FF2B5EF4-FFF2-40B4-BE49-F238E27FC236}">
                        <a16:creationId xmlns:a16="http://schemas.microsoft.com/office/drawing/2014/main" id="{110B0196-FEC7-4424-82EF-7A97354305A0}"/>
                      </a:ext>
                    </a:extLst>
                  </p:cNvPr>
                  <p:cNvCxnSpPr>
                    <a:stCxn id="40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99" name="קבוצה 398">
                    <a:extLst>
                      <a:ext uri="{FF2B5EF4-FFF2-40B4-BE49-F238E27FC236}">
                        <a16:creationId xmlns:a16="http://schemas.microsoft.com/office/drawing/2014/main" id="{632DE31D-3D8C-4074-9331-495159476C4A}"/>
                      </a:ext>
                    </a:extLst>
                  </p:cNvPr>
                  <p:cNvGrpSpPr/>
                  <p:nvPr/>
                </p:nvGrpSpPr>
                <p:grpSpPr>
                  <a:xfrm>
                    <a:off x="4124904" y="620688"/>
                    <a:ext cx="90000" cy="267991"/>
                    <a:chOff x="4124904" y="620688"/>
                    <a:chExt cx="90000" cy="267991"/>
                  </a:xfrm>
                </p:grpSpPr>
                <p:sp>
                  <p:nvSpPr>
                    <p:cNvPr id="400" name="אליפסה 399">
                      <a:extLst>
                        <a:ext uri="{FF2B5EF4-FFF2-40B4-BE49-F238E27FC236}">
                          <a16:creationId xmlns:a16="http://schemas.microsoft.com/office/drawing/2014/main" id="{47867E24-07AB-4A6F-A950-0354EF2AC16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01" name="אליפסה 400">
                      <a:extLst>
                        <a:ext uri="{FF2B5EF4-FFF2-40B4-BE49-F238E27FC236}">
                          <a16:creationId xmlns:a16="http://schemas.microsoft.com/office/drawing/2014/main" id="{0352AA90-D313-4B26-934D-5249E4057EF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nvGrpSpPr>
            <p:cNvPr id="389" name="קבוצה 388">
              <a:extLst>
                <a:ext uri="{FF2B5EF4-FFF2-40B4-BE49-F238E27FC236}">
                  <a16:creationId xmlns:a16="http://schemas.microsoft.com/office/drawing/2014/main" id="{3CEB4DC8-6D85-497A-B7A4-97FFA8EB7A91}"/>
                </a:ext>
              </a:extLst>
            </p:cNvPr>
            <p:cNvGrpSpPr/>
            <p:nvPr/>
          </p:nvGrpSpPr>
          <p:grpSpPr>
            <a:xfrm>
              <a:off x="5327353" y="4795950"/>
              <a:ext cx="90000" cy="267991"/>
              <a:chOff x="4124904" y="620688"/>
              <a:chExt cx="90000" cy="267991"/>
            </a:xfrm>
          </p:grpSpPr>
          <p:cxnSp>
            <p:nvCxnSpPr>
              <p:cNvPr id="390" name="מחבר ישר 389">
                <a:extLst>
                  <a:ext uri="{FF2B5EF4-FFF2-40B4-BE49-F238E27FC236}">
                    <a16:creationId xmlns:a16="http://schemas.microsoft.com/office/drawing/2014/main" id="{40250306-411F-452B-8CD4-96D2E1861310}"/>
                  </a:ext>
                </a:extLst>
              </p:cNvPr>
              <p:cNvCxnSpPr>
                <a:stCxn id="39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391" name="קבוצה 390">
                <a:extLst>
                  <a:ext uri="{FF2B5EF4-FFF2-40B4-BE49-F238E27FC236}">
                    <a16:creationId xmlns:a16="http://schemas.microsoft.com/office/drawing/2014/main" id="{EF342646-9822-408C-B249-05435B972986}"/>
                  </a:ext>
                </a:extLst>
              </p:cNvPr>
              <p:cNvGrpSpPr/>
              <p:nvPr/>
            </p:nvGrpSpPr>
            <p:grpSpPr>
              <a:xfrm>
                <a:off x="4124904" y="620688"/>
                <a:ext cx="90000" cy="267991"/>
                <a:chOff x="4124904" y="620688"/>
                <a:chExt cx="90000" cy="267991"/>
              </a:xfrm>
            </p:grpSpPr>
            <p:sp>
              <p:nvSpPr>
                <p:cNvPr id="392" name="אליפסה 391">
                  <a:extLst>
                    <a:ext uri="{FF2B5EF4-FFF2-40B4-BE49-F238E27FC236}">
                      <a16:creationId xmlns:a16="http://schemas.microsoft.com/office/drawing/2014/main" id="{97A04744-30CE-4D06-9350-5A6FB4FC446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93" name="אליפסה 392">
                  <a:extLst>
                    <a:ext uri="{FF2B5EF4-FFF2-40B4-BE49-F238E27FC236}">
                      <a16:creationId xmlns:a16="http://schemas.microsoft.com/office/drawing/2014/main" id="{93B4B00F-B95C-424F-8DF7-0BF907985867}"/>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426" name="2">
            <a:extLst>
              <a:ext uri="{FF2B5EF4-FFF2-40B4-BE49-F238E27FC236}">
                <a16:creationId xmlns:a16="http://schemas.microsoft.com/office/drawing/2014/main" id="{4F98CB01-B2B8-4330-A56F-CDD3527B9E71}"/>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11</a:t>
            </a:r>
          </a:p>
        </p:txBody>
      </p:sp>
      <p:sp>
        <p:nvSpPr>
          <p:cNvPr id="427" name="תיבת טקסט 426">
            <a:extLst>
              <a:ext uri="{FF2B5EF4-FFF2-40B4-BE49-F238E27FC236}">
                <a16:creationId xmlns:a16="http://schemas.microsoft.com/office/drawing/2014/main" id="{8E054039-F2EC-4FD6-BFDF-CF03DB827157}"/>
              </a:ext>
            </a:extLst>
          </p:cNvPr>
          <p:cNvSpPr txBox="1"/>
          <p:nvPr/>
        </p:nvSpPr>
        <p:spPr>
          <a:xfrm>
            <a:off x="3842096" y="3824706"/>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11</a:t>
            </a:r>
          </a:p>
        </p:txBody>
      </p:sp>
      <p:grpSp>
        <p:nvGrpSpPr>
          <p:cNvPr id="428" name="קבוצה 427">
            <a:extLst>
              <a:ext uri="{FF2B5EF4-FFF2-40B4-BE49-F238E27FC236}">
                <a16:creationId xmlns:a16="http://schemas.microsoft.com/office/drawing/2014/main" id="{66B62F4B-F102-4C1D-8BEE-EEB10B5CC3B0}"/>
              </a:ext>
            </a:extLst>
          </p:cNvPr>
          <p:cNvGrpSpPr/>
          <p:nvPr/>
        </p:nvGrpSpPr>
        <p:grpSpPr>
          <a:xfrm>
            <a:off x="4568182" y="3967678"/>
            <a:ext cx="807343" cy="267991"/>
            <a:chOff x="5228165" y="4426191"/>
            <a:chExt cx="807343" cy="267991"/>
          </a:xfrm>
        </p:grpSpPr>
        <p:grpSp>
          <p:nvGrpSpPr>
            <p:cNvPr id="429" name="קבוצה 428">
              <a:extLst>
                <a:ext uri="{FF2B5EF4-FFF2-40B4-BE49-F238E27FC236}">
                  <a16:creationId xmlns:a16="http://schemas.microsoft.com/office/drawing/2014/main" id="{4335C09D-7ACD-40AF-96F4-2FA088BAE422}"/>
                </a:ext>
              </a:extLst>
            </p:cNvPr>
            <p:cNvGrpSpPr/>
            <p:nvPr/>
          </p:nvGrpSpPr>
          <p:grpSpPr>
            <a:xfrm>
              <a:off x="5512514" y="4426191"/>
              <a:ext cx="522994" cy="267991"/>
              <a:chOff x="5381240" y="3686261"/>
              <a:chExt cx="522994" cy="267991"/>
            </a:xfrm>
          </p:grpSpPr>
          <p:grpSp>
            <p:nvGrpSpPr>
              <p:cNvPr id="441" name="קבוצה 440">
                <a:extLst>
                  <a:ext uri="{FF2B5EF4-FFF2-40B4-BE49-F238E27FC236}">
                    <a16:creationId xmlns:a16="http://schemas.microsoft.com/office/drawing/2014/main" id="{2B5BED4F-214A-40DB-B434-4385A38795EF}"/>
                  </a:ext>
                </a:extLst>
              </p:cNvPr>
              <p:cNvGrpSpPr/>
              <p:nvPr/>
            </p:nvGrpSpPr>
            <p:grpSpPr>
              <a:xfrm>
                <a:off x="5512514" y="3686261"/>
                <a:ext cx="391720" cy="267991"/>
                <a:chOff x="4996392" y="3316552"/>
                <a:chExt cx="391720" cy="267991"/>
              </a:xfrm>
            </p:grpSpPr>
            <p:grpSp>
              <p:nvGrpSpPr>
                <p:cNvPr id="447" name="קבוצה 446">
                  <a:extLst>
                    <a:ext uri="{FF2B5EF4-FFF2-40B4-BE49-F238E27FC236}">
                      <a16:creationId xmlns:a16="http://schemas.microsoft.com/office/drawing/2014/main" id="{9D5C3BAE-F804-4C91-8B5D-22A4A997BF49}"/>
                    </a:ext>
                  </a:extLst>
                </p:cNvPr>
                <p:cNvGrpSpPr/>
                <p:nvPr/>
              </p:nvGrpSpPr>
              <p:grpSpPr>
                <a:xfrm>
                  <a:off x="4996392" y="3316552"/>
                  <a:ext cx="234016" cy="267991"/>
                  <a:chOff x="2195736" y="749171"/>
                  <a:chExt cx="234016" cy="267991"/>
                </a:xfrm>
              </p:grpSpPr>
              <p:grpSp>
                <p:nvGrpSpPr>
                  <p:cNvPr id="449" name="קבוצה 448">
                    <a:extLst>
                      <a:ext uri="{FF2B5EF4-FFF2-40B4-BE49-F238E27FC236}">
                        <a16:creationId xmlns:a16="http://schemas.microsoft.com/office/drawing/2014/main" id="{90EB1AB2-9C74-4492-B2F7-61B9B81E62B3}"/>
                      </a:ext>
                    </a:extLst>
                  </p:cNvPr>
                  <p:cNvGrpSpPr/>
                  <p:nvPr/>
                </p:nvGrpSpPr>
                <p:grpSpPr>
                  <a:xfrm>
                    <a:off x="2339752" y="749171"/>
                    <a:ext cx="90000" cy="267991"/>
                    <a:chOff x="4124904" y="620688"/>
                    <a:chExt cx="90000" cy="267991"/>
                  </a:xfrm>
                </p:grpSpPr>
                <p:cxnSp>
                  <p:nvCxnSpPr>
                    <p:cNvPr id="455" name="מחבר ישר 454">
                      <a:extLst>
                        <a:ext uri="{FF2B5EF4-FFF2-40B4-BE49-F238E27FC236}">
                          <a16:creationId xmlns:a16="http://schemas.microsoft.com/office/drawing/2014/main" id="{87C943C5-9BF1-4370-953D-EE7AAAA5DEA3}"/>
                        </a:ext>
                      </a:extLst>
                    </p:cNvPr>
                    <p:cNvCxnSpPr>
                      <a:stCxn id="45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56" name="קבוצה 455">
                      <a:extLst>
                        <a:ext uri="{FF2B5EF4-FFF2-40B4-BE49-F238E27FC236}">
                          <a16:creationId xmlns:a16="http://schemas.microsoft.com/office/drawing/2014/main" id="{A714D7CD-1CEE-4200-8B28-43E2CA7827AE}"/>
                        </a:ext>
                      </a:extLst>
                    </p:cNvPr>
                    <p:cNvGrpSpPr/>
                    <p:nvPr/>
                  </p:nvGrpSpPr>
                  <p:grpSpPr>
                    <a:xfrm>
                      <a:off x="4124904" y="620688"/>
                      <a:ext cx="90000" cy="267991"/>
                      <a:chOff x="4124904" y="620688"/>
                      <a:chExt cx="90000" cy="267991"/>
                    </a:xfrm>
                  </p:grpSpPr>
                  <p:sp>
                    <p:nvSpPr>
                      <p:cNvPr id="457" name="אליפסה 456">
                        <a:extLst>
                          <a:ext uri="{FF2B5EF4-FFF2-40B4-BE49-F238E27FC236}">
                            <a16:creationId xmlns:a16="http://schemas.microsoft.com/office/drawing/2014/main" id="{9D95D61F-5973-472C-973D-796AF5A63F3D}"/>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58" name="אליפסה 457">
                        <a:extLst>
                          <a:ext uri="{FF2B5EF4-FFF2-40B4-BE49-F238E27FC236}">
                            <a16:creationId xmlns:a16="http://schemas.microsoft.com/office/drawing/2014/main" id="{6DCCBA82-D1BA-4B0A-9A4F-313E01E533F4}"/>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450" name="קבוצה 449">
                    <a:extLst>
                      <a:ext uri="{FF2B5EF4-FFF2-40B4-BE49-F238E27FC236}">
                        <a16:creationId xmlns:a16="http://schemas.microsoft.com/office/drawing/2014/main" id="{6B26A70D-1FE8-4F63-B7E1-5C6A88A94265}"/>
                      </a:ext>
                    </a:extLst>
                  </p:cNvPr>
                  <p:cNvGrpSpPr/>
                  <p:nvPr/>
                </p:nvGrpSpPr>
                <p:grpSpPr>
                  <a:xfrm>
                    <a:off x="2195736" y="749171"/>
                    <a:ext cx="90000" cy="267991"/>
                    <a:chOff x="4124904" y="620688"/>
                    <a:chExt cx="90000" cy="267991"/>
                  </a:xfrm>
                </p:grpSpPr>
                <p:cxnSp>
                  <p:nvCxnSpPr>
                    <p:cNvPr id="451" name="מחבר ישר 450">
                      <a:extLst>
                        <a:ext uri="{FF2B5EF4-FFF2-40B4-BE49-F238E27FC236}">
                          <a16:creationId xmlns:a16="http://schemas.microsoft.com/office/drawing/2014/main" id="{379135D3-6F7D-4C0F-BBFC-824DFF755C99}"/>
                        </a:ext>
                      </a:extLst>
                    </p:cNvPr>
                    <p:cNvCxnSpPr>
                      <a:stCxn id="45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52" name="קבוצה 451">
                      <a:extLst>
                        <a:ext uri="{FF2B5EF4-FFF2-40B4-BE49-F238E27FC236}">
                          <a16:creationId xmlns:a16="http://schemas.microsoft.com/office/drawing/2014/main" id="{3C11C2CF-7F2A-4CDA-AB7C-3ABD37E0ECB4}"/>
                        </a:ext>
                      </a:extLst>
                    </p:cNvPr>
                    <p:cNvGrpSpPr/>
                    <p:nvPr/>
                  </p:nvGrpSpPr>
                  <p:grpSpPr>
                    <a:xfrm>
                      <a:off x="4124904" y="620688"/>
                      <a:ext cx="90000" cy="267991"/>
                      <a:chOff x="4124904" y="620688"/>
                      <a:chExt cx="90000" cy="267991"/>
                    </a:xfrm>
                  </p:grpSpPr>
                  <p:sp>
                    <p:nvSpPr>
                      <p:cNvPr id="453" name="אליפסה 452">
                        <a:extLst>
                          <a:ext uri="{FF2B5EF4-FFF2-40B4-BE49-F238E27FC236}">
                            <a16:creationId xmlns:a16="http://schemas.microsoft.com/office/drawing/2014/main" id="{7DF30CCB-A5B6-4A26-A4E0-6D384138F78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54" name="אליפסה 453">
                        <a:extLst>
                          <a:ext uri="{FF2B5EF4-FFF2-40B4-BE49-F238E27FC236}">
                            <a16:creationId xmlns:a16="http://schemas.microsoft.com/office/drawing/2014/main" id="{8598B21B-3042-4618-9992-84049A6DBAF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448" name="אליפסה 447">
                  <a:extLst>
                    <a:ext uri="{FF2B5EF4-FFF2-40B4-BE49-F238E27FC236}">
                      <a16:creationId xmlns:a16="http://schemas.microsoft.com/office/drawing/2014/main" id="{45967AEC-2947-465A-9FA6-23728721CA09}"/>
                    </a:ext>
                  </a:extLst>
                </p:cNvPr>
                <p:cNvSpPr/>
                <p:nvPr/>
              </p:nvSpPr>
              <p:spPr>
                <a:xfrm>
                  <a:off x="5298112" y="3316552"/>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442" name="קבוצה 441">
                <a:extLst>
                  <a:ext uri="{FF2B5EF4-FFF2-40B4-BE49-F238E27FC236}">
                    <a16:creationId xmlns:a16="http://schemas.microsoft.com/office/drawing/2014/main" id="{F6E24A4C-8467-459A-8AE0-6D504136573C}"/>
                  </a:ext>
                </a:extLst>
              </p:cNvPr>
              <p:cNvGrpSpPr/>
              <p:nvPr/>
            </p:nvGrpSpPr>
            <p:grpSpPr>
              <a:xfrm>
                <a:off x="5381240" y="3686261"/>
                <a:ext cx="90000" cy="267991"/>
                <a:chOff x="4124904" y="620688"/>
                <a:chExt cx="90000" cy="267991"/>
              </a:xfrm>
            </p:grpSpPr>
            <p:cxnSp>
              <p:nvCxnSpPr>
                <p:cNvPr id="443" name="מחבר ישר 442">
                  <a:extLst>
                    <a:ext uri="{FF2B5EF4-FFF2-40B4-BE49-F238E27FC236}">
                      <a16:creationId xmlns:a16="http://schemas.microsoft.com/office/drawing/2014/main" id="{12A9BB26-3AD9-438D-AFBD-807148471EEC}"/>
                    </a:ext>
                  </a:extLst>
                </p:cNvPr>
                <p:cNvCxnSpPr>
                  <a:stCxn id="44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44" name="קבוצה 443">
                  <a:extLst>
                    <a:ext uri="{FF2B5EF4-FFF2-40B4-BE49-F238E27FC236}">
                      <a16:creationId xmlns:a16="http://schemas.microsoft.com/office/drawing/2014/main" id="{B6CCB3B0-5A2E-419E-9B31-13DDAF2FF183}"/>
                    </a:ext>
                  </a:extLst>
                </p:cNvPr>
                <p:cNvGrpSpPr/>
                <p:nvPr/>
              </p:nvGrpSpPr>
              <p:grpSpPr>
                <a:xfrm>
                  <a:off x="4124904" y="620688"/>
                  <a:ext cx="90000" cy="267991"/>
                  <a:chOff x="4124904" y="620688"/>
                  <a:chExt cx="90000" cy="267991"/>
                </a:xfrm>
              </p:grpSpPr>
              <p:sp>
                <p:nvSpPr>
                  <p:cNvPr id="445" name="אליפסה 444">
                    <a:extLst>
                      <a:ext uri="{FF2B5EF4-FFF2-40B4-BE49-F238E27FC236}">
                        <a16:creationId xmlns:a16="http://schemas.microsoft.com/office/drawing/2014/main" id="{7BD39E15-F402-47E8-AF45-CFB986EE793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46" name="אליפסה 445">
                    <a:extLst>
                      <a:ext uri="{FF2B5EF4-FFF2-40B4-BE49-F238E27FC236}">
                        <a16:creationId xmlns:a16="http://schemas.microsoft.com/office/drawing/2014/main" id="{692E288D-6E8C-4527-80D7-7DF67B165D3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430" name="קבוצה 429">
              <a:extLst>
                <a:ext uri="{FF2B5EF4-FFF2-40B4-BE49-F238E27FC236}">
                  <a16:creationId xmlns:a16="http://schemas.microsoft.com/office/drawing/2014/main" id="{DC271135-6A1F-41C0-A6E9-F4528090A886}"/>
                </a:ext>
              </a:extLst>
            </p:cNvPr>
            <p:cNvGrpSpPr/>
            <p:nvPr/>
          </p:nvGrpSpPr>
          <p:grpSpPr>
            <a:xfrm>
              <a:off x="5228165" y="4426191"/>
              <a:ext cx="234016" cy="267991"/>
              <a:chOff x="2195736" y="749171"/>
              <a:chExt cx="234016" cy="267991"/>
            </a:xfrm>
          </p:grpSpPr>
          <p:grpSp>
            <p:nvGrpSpPr>
              <p:cNvPr id="431" name="קבוצה 430">
                <a:extLst>
                  <a:ext uri="{FF2B5EF4-FFF2-40B4-BE49-F238E27FC236}">
                    <a16:creationId xmlns:a16="http://schemas.microsoft.com/office/drawing/2014/main" id="{1EA5469D-67F4-46BE-A36C-90FF891B7BC4}"/>
                  </a:ext>
                </a:extLst>
              </p:cNvPr>
              <p:cNvGrpSpPr/>
              <p:nvPr/>
            </p:nvGrpSpPr>
            <p:grpSpPr>
              <a:xfrm>
                <a:off x="2339752" y="749171"/>
                <a:ext cx="90000" cy="267991"/>
                <a:chOff x="4124904" y="620688"/>
                <a:chExt cx="90000" cy="267991"/>
              </a:xfrm>
            </p:grpSpPr>
            <p:cxnSp>
              <p:nvCxnSpPr>
                <p:cNvPr id="437" name="מחבר ישר 436">
                  <a:extLst>
                    <a:ext uri="{FF2B5EF4-FFF2-40B4-BE49-F238E27FC236}">
                      <a16:creationId xmlns:a16="http://schemas.microsoft.com/office/drawing/2014/main" id="{D184DA84-301E-4C19-AABD-A2E9F11B48AE}"/>
                    </a:ext>
                  </a:extLst>
                </p:cNvPr>
                <p:cNvCxnSpPr>
                  <a:stCxn id="439"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38" name="קבוצה 437">
                  <a:extLst>
                    <a:ext uri="{FF2B5EF4-FFF2-40B4-BE49-F238E27FC236}">
                      <a16:creationId xmlns:a16="http://schemas.microsoft.com/office/drawing/2014/main" id="{B8E89A44-1CFF-4114-8FCD-BDDF4A402735}"/>
                    </a:ext>
                  </a:extLst>
                </p:cNvPr>
                <p:cNvGrpSpPr/>
                <p:nvPr/>
              </p:nvGrpSpPr>
              <p:grpSpPr>
                <a:xfrm>
                  <a:off x="4124904" y="620688"/>
                  <a:ext cx="90000" cy="267991"/>
                  <a:chOff x="4124904" y="620688"/>
                  <a:chExt cx="90000" cy="267991"/>
                </a:xfrm>
              </p:grpSpPr>
              <p:sp>
                <p:nvSpPr>
                  <p:cNvPr id="439" name="אליפסה 438">
                    <a:extLst>
                      <a:ext uri="{FF2B5EF4-FFF2-40B4-BE49-F238E27FC236}">
                        <a16:creationId xmlns:a16="http://schemas.microsoft.com/office/drawing/2014/main" id="{42B469C3-15DD-4E09-8178-286790AF606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40" name="אליפסה 439">
                    <a:extLst>
                      <a:ext uri="{FF2B5EF4-FFF2-40B4-BE49-F238E27FC236}">
                        <a16:creationId xmlns:a16="http://schemas.microsoft.com/office/drawing/2014/main" id="{66F9FE82-03F9-48CE-8F97-95370721511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432" name="קבוצה 431">
                <a:extLst>
                  <a:ext uri="{FF2B5EF4-FFF2-40B4-BE49-F238E27FC236}">
                    <a16:creationId xmlns:a16="http://schemas.microsoft.com/office/drawing/2014/main" id="{FE720BCA-9A7D-40DC-8A0E-5CAE9257C2F7}"/>
                  </a:ext>
                </a:extLst>
              </p:cNvPr>
              <p:cNvGrpSpPr/>
              <p:nvPr/>
            </p:nvGrpSpPr>
            <p:grpSpPr>
              <a:xfrm>
                <a:off x="2195736" y="749171"/>
                <a:ext cx="90000" cy="267991"/>
                <a:chOff x="4124904" y="620688"/>
                <a:chExt cx="90000" cy="267991"/>
              </a:xfrm>
            </p:grpSpPr>
            <p:cxnSp>
              <p:nvCxnSpPr>
                <p:cNvPr id="433" name="מחבר ישר 432">
                  <a:extLst>
                    <a:ext uri="{FF2B5EF4-FFF2-40B4-BE49-F238E27FC236}">
                      <a16:creationId xmlns:a16="http://schemas.microsoft.com/office/drawing/2014/main" id="{87851DE3-79FA-4DFA-A48D-15B57C94A42A}"/>
                    </a:ext>
                  </a:extLst>
                </p:cNvPr>
                <p:cNvCxnSpPr>
                  <a:stCxn id="43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34" name="קבוצה 433">
                  <a:extLst>
                    <a:ext uri="{FF2B5EF4-FFF2-40B4-BE49-F238E27FC236}">
                      <a16:creationId xmlns:a16="http://schemas.microsoft.com/office/drawing/2014/main" id="{BB89C481-7F1F-4810-A5CA-D093AE0E6AFC}"/>
                    </a:ext>
                  </a:extLst>
                </p:cNvPr>
                <p:cNvGrpSpPr/>
                <p:nvPr/>
              </p:nvGrpSpPr>
              <p:grpSpPr>
                <a:xfrm>
                  <a:off x="4124904" y="620688"/>
                  <a:ext cx="90000" cy="267991"/>
                  <a:chOff x="4124904" y="620688"/>
                  <a:chExt cx="90000" cy="267991"/>
                </a:xfrm>
              </p:grpSpPr>
              <p:sp>
                <p:nvSpPr>
                  <p:cNvPr id="435" name="אליפסה 434">
                    <a:extLst>
                      <a:ext uri="{FF2B5EF4-FFF2-40B4-BE49-F238E27FC236}">
                        <a16:creationId xmlns:a16="http://schemas.microsoft.com/office/drawing/2014/main" id="{0CB852B2-D9F2-4D22-BE8A-7465A213B89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36" name="אליפסה 435">
                    <a:extLst>
                      <a:ext uri="{FF2B5EF4-FFF2-40B4-BE49-F238E27FC236}">
                        <a16:creationId xmlns:a16="http://schemas.microsoft.com/office/drawing/2014/main" id="{66AA3B61-8B6C-4CB2-8BC3-C3B48AC7057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sp>
        <p:nvSpPr>
          <p:cNvPr id="459" name="2">
            <a:extLst>
              <a:ext uri="{FF2B5EF4-FFF2-40B4-BE49-F238E27FC236}">
                <a16:creationId xmlns:a16="http://schemas.microsoft.com/office/drawing/2014/main" id="{64CF8B81-2018-4F9D-8A09-4649F249B8CB}"/>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17</a:t>
            </a:r>
          </a:p>
        </p:txBody>
      </p:sp>
      <p:sp>
        <p:nvSpPr>
          <p:cNvPr id="460" name="תיבת טקסט 459">
            <a:extLst>
              <a:ext uri="{FF2B5EF4-FFF2-40B4-BE49-F238E27FC236}">
                <a16:creationId xmlns:a16="http://schemas.microsoft.com/office/drawing/2014/main" id="{A7848DF1-D990-420F-B7C5-2D3BB40195DA}"/>
              </a:ext>
            </a:extLst>
          </p:cNvPr>
          <p:cNvSpPr txBox="1"/>
          <p:nvPr/>
        </p:nvSpPr>
        <p:spPr>
          <a:xfrm>
            <a:off x="3842096" y="5552175"/>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17</a:t>
            </a:r>
          </a:p>
        </p:txBody>
      </p:sp>
      <p:grpSp>
        <p:nvGrpSpPr>
          <p:cNvPr id="461" name="קבוצה 460">
            <a:extLst>
              <a:ext uri="{FF2B5EF4-FFF2-40B4-BE49-F238E27FC236}">
                <a16:creationId xmlns:a16="http://schemas.microsoft.com/office/drawing/2014/main" id="{59DDC7C8-AEA8-41AC-B66F-187056CB3DFE}"/>
              </a:ext>
            </a:extLst>
          </p:cNvPr>
          <p:cNvGrpSpPr/>
          <p:nvPr/>
        </p:nvGrpSpPr>
        <p:grpSpPr>
          <a:xfrm>
            <a:off x="4571306" y="5686704"/>
            <a:ext cx="1253902" cy="273503"/>
            <a:chOff x="5287018" y="5532833"/>
            <a:chExt cx="1253902" cy="273503"/>
          </a:xfrm>
        </p:grpSpPr>
        <p:grpSp>
          <p:nvGrpSpPr>
            <p:cNvPr id="462" name="קבוצה 461">
              <a:extLst>
                <a:ext uri="{FF2B5EF4-FFF2-40B4-BE49-F238E27FC236}">
                  <a16:creationId xmlns:a16="http://schemas.microsoft.com/office/drawing/2014/main" id="{2A1868B5-CF28-4ACF-AB54-83CFE68D14D1}"/>
                </a:ext>
              </a:extLst>
            </p:cNvPr>
            <p:cNvGrpSpPr/>
            <p:nvPr/>
          </p:nvGrpSpPr>
          <p:grpSpPr>
            <a:xfrm>
              <a:off x="5433970" y="5532833"/>
              <a:ext cx="1106950" cy="273252"/>
              <a:chOff x="5307719" y="5157442"/>
              <a:chExt cx="1106950" cy="273252"/>
            </a:xfrm>
          </p:grpSpPr>
          <p:grpSp>
            <p:nvGrpSpPr>
              <p:cNvPr id="468" name="קבוצה 467">
                <a:extLst>
                  <a:ext uri="{FF2B5EF4-FFF2-40B4-BE49-F238E27FC236}">
                    <a16:creationId xmlns:a16="http://schemas.microsoft.com/office/drawing/2014/main" id="{D8209087-893F-49EE-B179-C2C22DF29690}"/>
                  </a:ext>
                </a:extLst>
              </p:cNvPr>
              <p:cNvGrpSpPr/>
              <p:nvPr/>
            </p:nvGrpSpPr>
            <p:grpSpPr>
              <a:xfrm>
                <a:off x="5458645" y="5157442"/>
                <a:ext cx="956024" cy="267991"/>
                <a:chOff x="5327353" y="4795950"/>
                <a:chExt cx="956024" cy="267991"/>
              </a:xfrm>
            </p:grpSpPr>
            <p:grpSp>
              <p:nvGrpSpPr>
                <p:cNvPr id="474" name="קבוצה 473">
                  <a:extLst>
                    <a:ext uri="{FF2B5EF4-FFF2-40B4-BE49-F238E27FC236}">
                      <a16:creationId xmlns:a16="http://schemas.microsoft.com/office/drawing/2014/main" id="{FCC942D2-261F-47EA-827B-C030E1746BFD}"/>
                    </a:ext>
                  </a:extLst>
                </p:cNvPr>
                <p:cNvGrpSpPr/>
                <p:nvPr/>
              </p:nvGrpSpPr>
              <p:grpSpPr>
                <a:xfrm>
                  <a:off x="5476034" y="4795950"/>
                  <a:ext cx="807343" cy="267991"/>
                  <a:chOff x="5228165" y="4426191"/>
                  <a:chExt cx="807343" cy="267991"/>
                </a:xfrm>
              </p:grpSpPr>
              <p:grpSp>
                <p:nvGrpSpPr>
                  <p:cNvPr id="480" name="קבוצה 479">
                    <a:extLst>
                      <a:ext uri="{FF2B5EF4-FFF2-40B4-BE49-F238E27FC236}">
                        <a16:creationId xmlns:a16="http://schemas.microsoft.com/office/drawing/2014/main" id="{FB1D4116-560A-4D98-B8F7-3C5BD99DA5C5}"/>
                      </a:ext>
                    </a:extLst>
                  </p:cNvPr>
                  <p:cNvGrpSpPr/>
                  <p:nvPr/>
                </p:nvGrpSpPr>
                <p:grpSpPr>
                  <a:xfrm>
                    <a:off x="5512514" y="4426191"/>
                    <a:ext cx="522994" cy="267991"/>
                    <a:chOff x="5381240" y="3686261"/>
                    <a:chExt cx="522994" cy="267991"/>
                  </a:xfrm>
                </p:grpSpPr>
                <p:grpSp>
                  <p:nvGrpSpPr>
                    <p:cNvPr id="492" name="קבוצה 491">
                      <a:extLst>
                        <a:ext uri="{FF2B5EF4-FFF2-40B4-BE49-F238E27FC236}">
                          <a16:creationId xmlns:a16="http://schemas.microsoft.com/office/drawing/2014/main" id="{5C28EF87-89CF-4838-8CB8-28BBE1C3C069}"/>
                        </a:ext>
                      </a:extLst>
                    </p:cNvPr>
                    <p:cNvGrpSpPr/>
                    <p:nvPr/>
                  </p:nvGrpSpPr>
                  <p:grpSpPr>
                    <a:xfrm>
                      <a:off x="5512514" y="3686261"/>
                      <a:ext cx="391720" cy="267991"/>
                      <a:chOff x="4996392" y="3316552"/>
                      <a:chExt cx="391720" cy="267991"/>
                    </a:xfrm>
                  </p:grpSpPr>
                  <p:grpSp>
                    <p:nvGrpSpPr>
                      <p:cNvPr id="498" name="קבוצה 497">
                        <a:extLst>
                          <a:ext uri="{FF2B5EF4-FFF2-40B4-BE49-F238E27FC236}">
                            <a16:creationId xmlns:a16="http://schemas.microsoft.com/office/drawing/2014/main" id="{848A3611-0370-4D7F-9572-C3412D9DFF63}"/>
                          </a:ext>
                        </a:extLst>
                      </p:cNvPr>
                      <p:cNvGrpSpPr/>
                      <p:nvPr/>
                    </p:nvGrpSpPr>
                    <p:grpSpPr>
                      <a:xfrm>
                        <a:off x="4996392" y="3316552"/>
                        <a:ext cx="234016" cy="267991"/>
                        <a:chOff x="2195736" y="749171"/>
                        <a:chExt cx="234016" cy="267991"/>
                      </a:xfrm>
                    </p:grpSpPr>
                    <p:grpSp>
                      <p:nvGrpSpPr>
                        <p:cNvPr id="500" name="קבוצה 499">
                          <a:extLst>
                            <a:ext uri="{FF2B5EF4-FFF2-40B4-BE49-F238E27FC236}">
                              <a16:creationId xmlns:a16="http://schemas.microsoft.com/office/drawing/2014/main" id="{89B71FB3-7B5F-433A-BDC8-FCD686E26912}"/>
                            </a:ext>
                          </a:extLst>
                        </p:cNvPr>
                        <p:cNvGrpSpPr/>
                        <p:nvPr/>
                      </p:nvGrpSpPr>
                      <p:grpSpPr>
                        <a:xfrm>
                          <a:off x="2339752" y="749171"/>
                          <a:ext cx="90000" cy="267991"/>
                          <a:chOff x="4124904" y="620688"/>
                          <a:chExt cx="90000" cy="267991"/>
                        </a:xfrm>
                      </p:grpSpPr>
                      <p:cxnSp>
                        <p:nvCxnSpPr>
                          <p:cNvPr id="506" name="מחבר ישר 505">
                            <a:extLst>
                              <a:ext uri="{FF2B5EF4-FFF2-40B4-BE49-F238E27FC236}">
                                <a16:creationId xmlns:a16="http://schemas.microsoft.com/office/drawing/2014/main" id="{F20641C6-05DD-419B-97FC-D5DA204F03E2}"/>
                              </a:ext>
                            </a:extLst>
                          </p:cNvPr>
                          <p:cNvCxnSpPr>
                            <a:stCxn id="50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07" name="קבוצה 506">
                            <a:extLst>
                              <a:ext uri="{FF2B5EF4-FFF2-40B4-BE49-F238E27FC236}">
                                <a16:creationId xmlns:a16="http://schemas.microsoft.com/office/drawing/2014/main" id="{D119AF83-788E-4A51-98C5-0D790C7D3EAF}"/>
                              </a:ext>
                            </a:extLst>
                          </p:cNvPr>
                          <p:cNvGrpSpPr/>
                          <p:nvPr/>
                        </p:nvGrpSpPr>
                        <p:grpSpPr>
                          <a:xfrm>
                            <a:off x="4124904" y="620688"/>
                            <a:ext cx="90000" cy="267991"/>
                            <a:chOff x="4124904" y="620688"/>
                            <a:chExt cx="90000" cy="267991"/>
                          </a:xfrm>
                        </p:grpSpPr>
                        <p:sp>
                          <p:nvSpPr>
                            <p:cNvPr id="508" name="אליפסה 507">
                              <a:extLst>
                                <a:ext uri="{FF2B5EF4-FFF2-40B4-BE49-F238E27FC236}">
                                  <a16:creationId xmlns:a16="http://schemas.microsoft.com/office/drawing/2014/main" id="{7087FA4C-9046-415D-ADD7-2A827F4F116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09" name="אליפסה 508">
                              <a:extLst>
                                <a:ext uri="{FF2B5EF4-FFF2-40B4-BE49-F238E27FC236}">
                                  <a16:creationId xmlns:a16="http://schemas.microsoft.com/office/drawing/2014/main" id="{F55D847D-0AD1-4B65-BB28-B137B5C779B9}"/>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501" name="קבוצה 500">
                          <a:extLst>
                            <a:ext uri="{FF2B5EF4-FFF2-40B4-BE49-F238E27FC236}">
                              <a16:creationId xmlns:a16="http://schemas.microsoft.com/office/drawing/2014/main" id="{4AA50EDD-A73E-49EB-9670-3A7FBE19A32E}"/>
                            </a:ext>
                          </a:extLst>
                        </p:cNvPr>
                        <p:cNvGrpSpPr/>
                        <p:nvPr/>
                      </p:nvGrpSpPr>
                      <p:grpSpPr>
                        <a:xfrm>
                          <a:off x="2195736" y="749171"/>
                          <a:ext cx="90000" cy="267991"/>
                          <a:chOff x="4124904" y="620688"/>
                          <a:chExt cx="90000" cy="267991"/>
                        </a:xfrm>
                      </p:grpSpPr>
                      <p:cxnSp>
                        <p:nvCxnSpPr>
                          <p:cNvPr id="502" name="מחבר ישר 501">
                            <a:extLst>
                              <a:ext uri="{FF2B5EF4-FFF2-40B4-BE49-F238E27FC236}">
                                <a16:creationId xmlns:a16="http://schemas.microsoft.com/office/drawing/2014/main" id="{3C53B56C-67FE-4256-93F6-81436E62CC94}"/>
                              </a:ext>
                            </a:extLst>
                          </p:cNvPr>
                          <p:cNvCxnSpPr>
                            <a:stCxn id="504"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03" name="קבוצה 502">
                            <a:extLst>
                              <a:ext uri="{FF2B5EF4-FFF2-40B4-BE49-F238E27FC236}">
                                <a16:creationId xmlns:a16="http://schemas.microsoft.com/office/drawing/2014/main" id="{1393C2B2-8463-4EC1-AC82-37587D3A48D5}"/>
                              </a:ext>
                            </a:extLst>
                          </p:cNvPr>
                          <p:cNvGrpSpPr/>
                          <p:nvPr/>
                        </p:nvGrpSpPr>
                        <p:grpSpPr>
                          <a:xfrm>
                            <a:off x="4124904" y="620688"/>
                            <a:ext cx="90000" cy="267991"/>
                            <a:chOff x="4124904" y="620688"/>
                            <a:chExt cx="90000" cy="267991"/>
                          </a:xfrm>
                        </p:grpSpPr>
                        <p:sp>
                          <p:nvSpPr>
                            <p:cNvPr id="504" name="אליפסה 503">
                              <a:extLst>
                                <a:ext uri="{FF2B5EF4-FFF2-40B4-BE49-F238E27FC236}">
                                  <a16:creationId xmlns:a16="http://schemas.microsoft.com/office/drawing/2014/main" id="{CB8DB293-9B06-4B9D-90BF-E03A1AD73339}"/>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05" name="אליפסה 504">
                              <a:extLst>
                                <a:ext uri="{FF2B5EF4-FFF2-40B4-BE49-F238E27FC236}">
                                  <a16:creationId xmlns:a16="http://schemas.microsoft.com/office/drawing/2014/main" id="{5DE4F965-C577-4C73-ACAA-DB8EC817E69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499" name="אליפסה 498">
                        <a:extLst>
                          <a:ext uri="{FF2B5EF4-FFF2-40B4-BE49-F238E27FC236}">
                            <a16:creationId xmlns:a16="http://schemas.microsoft.com/office/drawing/2014/main" id="{D4D8AD21-D145-4265-9BD8-0096B680511B}"/>
                          </a:ext>
                        </a:extLst>
                      </p:cNvPr>
                      <p:cNvSpPr/>
                      <p:nvPr/>
                    </p:nvSpPr>
                    <p:spPr>
                      <a:xfrm>
                        <a:off x="5298112" y="3316552"/>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grpSp>
                <p:grpSp>
                  <p:nvGrpSpPr>
                    <p:cNvPr id="493" name="קבוצה 492">
                      <a:extLst>
                        <a:ext uri="{FF2B5EF4-FFF2-40B4-BE49-F238E27FC236}">
                          <a16:creationId xmlns:a16="http://schemas.microsoft.com/office/drawing/2014/main" id="{AD0B6EB5-743B-4DF9-9676-FA5C35F312FB}"/>
                        </a:ext>
                      </a:extLst>
                    </p:cNvPr>
                    <p:cNvGrpSpPr/>
                    <p:nvPr/>
                  </p:nvGrpSpPr>
                  <p:grpSpPr>
                    <a:xfrm>
                      <a:off x="5381240" y="3686261"/>
                      <a:ext cx="90000" cy="267991"/>
                      <a:chOff x="4124904" y="620688"/>
                      <a:chExt cx="90000" cy="267991"/>
                    </a:xfrm>
                  </p:grpSpPr>
                  <p:cxnSp>
                    <p:nvCxnSpPr>
                      <p:cNvPr id="494" name="מחבר ישר 493">
                        <a:extLst>
                          <a:ext uri="{FF2B5EF4-FFF2-40B4-BE49-F238E27FC236}">
                            <a16:creationId xmlns:a16="http://schemas.microsoft.com/office/drawing/2014/main" id="{BC2679D9-CC3D-4C74-BB7F-BC2CD05870AA}"/>
                          </a:ext>
                        </a:extLst>
                      </p:cNvPr>
                      <p:cNvCxnSpPr>
                        <a:stCxn id="49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95" name="קבוצה 494">
                        <a:extLst>
                          <a:ext uri="{FF2B5EF4-FFF2-40B4-BE49-F238E27FC236}">
                            <a16:creationId xmlns:a16="http://schemas.microsoft.com/office/drawing/2014/main" id="{0C6E82A1-09E2-4BC3-825E-04527FE998C1}"/>
                          </a:ext>
                        </a:extLst>
                      </p:cNvPr>
                      <p:cNvGrpSpPr/>
                      <p:nvPr/>
                    </p:nvGrpSpPr>
                    <p:grpSpPr>
                      <a:xfrm>
                        <a:off x="4124904" y="620688"/>
                        <a:ext cx="90000" cy="267991"/>
                        <a:chOff x="4124904" y="620688"/>
                        <a:chExt cx="90000" cy="267991"/>
                      </a:xfrm>
                    </p:grpSpPr>
                    <p:sp>
                      <p:nvSpPr>
                        <p:cNvPr id="496" name="אליפסה 495">
                          <a:extLst>
                            <a:ext uri="{FF2B5EF4-FFF2-40B4-BE49-F238E27FC236}">
                              <a16:creationId xmlns:a16="http://schemas.microsoft.com/office/drawing/2014/main" id="{CEFED725-A633-4BE6-9B87-C9984BC69C7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97" name="אליפסה 496">
                          <a:extLst>
                            <a:ext uri="{FF2B5EF4-FFF2-40B4-BE49-F238E27FC236}">
                              <a16:creationId xmlns:a16="http://schemas.microsoft.com/office/drawing/2014/main" id="{7571CA6A-0263-4770-B862-153D35B3980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481" name="קבוצה 480">
                    <a:extLst>
                      <a:ext uri="{FF2B5EF4-FFF2-40B4-BE49-F238E27FC236}">
                        <a16:creationId xmlns:a16="http://schemas.microsoft.com/office/drawing/2014/main" id="{CCB50C6E-8CCC-464B-B212-67FEFCF8A38F}"/>
                      </a:ext>
                    </a:extLst>
                  </p:cNvPr>
                  <p:cNvGrpSpPr/>
                  <p:nvPr/>
                </p:nvGrpSpPr>
                <p:grpSpPr>
                  <a:xfrm>
                    <a:off x="5228165" y="4426191"/>
                    <a:ext cx="234016" cy="267991"/>
                    <a:chOff x="2195736" y="749171"/>
                    <a:chExt cx="234016" cy="267991"/>
                  </a:xfrm>
                </p:grpSpPr>
                <p:grpSp>
                  <p:nvGrpSpPr>
                    <p:cNvPr id="482" name="קבוצה 481">
                      <a:extLst>
                        <a:ext uri="{FF2B5EF4-FFF2-40B4-BE49-F238E27FC236}">
                          <a16:creationId xmlns:a16="http://schemas.microsoft.com/office/drawing/2014/main" id="{649BAD6D-6F39-4C87-A1E9-AA276F92046F}"/>
                        </a:ext>
                      </a:extLst>
                    </p:cNvPr>
                    <p:cNvGrpSpPr/>
                    <p:nvPr/>
                  </p:nvGrpSpPr>
                  <p:grpSpPr>
                    <a:xfrm>
                      <a:off x="2339752" y="749171"/>
                      <a:ext cx="90000" cy="267991"/>
                      <a:chOff x="4124904" y="620688"/>
                      <a:chExt cx="90000" cy="267991"/>
                    </a:xfrm>
                  </p:grpSpPr>
                  <p:cxnSp>
                    <p:nvCxnSpPr>
                      <p:cNvPr id="488" name="מחבר ישר 487">
                        <a:extLst>
                          <a:ext uri="{FF2B5EF4-FFF2-40B4-BE49-F238E27FC236}">
                            <a16:creationId xmlns:a16="http://schemas.microsoft.com/office/drawing/2014/main" id="{16042128-27F2-44E2-9094-7020F443AFB3}"/>
                          </a:ext>
                        </a:extLst>
                      </p:cNvPr>
                      <p:cNvCxnSpPr>
                        <a:stCxn id="49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89" name="קבוצה 488">
                        <a:extLst>
                          <a:ext uri="{FF2B5EF4-FFF2-40B4-BE49-F238E27FC236}">
                            <a16:creationId xmlns:a16="http://schemas.microsoft.com/office/drawing/2014/main" id="{98ECF03D-3088-482C-AD5D-7E15A536058C}"/>
                          </a:ext>
                        </a:extLst>
                      </p:cNvPr>
                      <p:cNvGrpSpPr/>
                      <p:nvPr/>
                    </p:nvGrpSpPr>
                    <p:grpSpPr>
                      <a:xfrm>
                        <a:off x="4124904" y="620688"/>
                        <a:ext cx="90000" cy="267991"/>
                        <a:chOff x="4124904" y="620688"/>
                        <a:chExt cx="90000" cy="267991"/>
                      </a:xfrm>
                    </p:grpSpPr>
                    <p:sp>
                      <p:nvSpPr>
                        <p:cNvPr id="490" name="אליפסה 489">
                          <a:extLst>
                            <a:ext uri="{FF2B5EF4-FFF2-40B4-BE49-F238E27FC236}">
                              <a16:creationId xmlns:a16="http://schemas.microsoft.com/office/drawing/2014/main" id="{E4D2F8D8-5A1C-41E1-A28E-0553C09C6EA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91" name="אליפסה 490">
                          <a:extLst>
                            <a:ext uri="{FF2B5EF4-FFF2-40B4-BE49-F238E27FC236}">
                              <a16:creationId xmlns:a16="http://schemas.microsoft.com/office/drawing/2014/main" id="{160E9514-88DE-45A9-94DD-2B2A9EF40535}"/>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483" name="קבוצה 482">
                      <a:extLst>
                        <a:ext uri="{FF2B5EF4-FFF2-40B4-BE49-F238E27FC236}">
                          <a16:creationId xmlns:a16="http://schemas.microsoft.com/office/drawing/2014/main" id="{0888732E-36BB-48DD-879A-EB6F4156A90A}"/>
                        </a:ext>
                      </a:extLst>
                    </p:cNvPr>
                    <p:cNvGrpSpPr/>
                    <p:nvPr/>
                  </p:nvGrpSpPr>
                  <p:grpSpPr>
                    <a:xfrm>
                      <a:off x="2195736" y="749171"/>
                      <a:ext cx="90000" cy="267991"/>
                      <a:chOff x="4124904" y="620688"/>
                      <a:chExt cx="90000" cy="267991"/>
                    </a:xfrm>
                  </p:grpSpPr>
                  <p:cxnSp>
                    <p:nvCxnSpPr>
                      <p:cNvPr id="484" name="מחבר ישר 483">
                        <a:extLst>
                          <a:ext uri="{FF2B5EF4-FFF2-40B4-BE49-F238E27FC236}">
                            <a16:creationId xmlns:a16="http://schemas.microsoft.com/office/drawing/2014/main" id="{E4414740-0931-4134-8D8F-5318C97DE34F}"/>
                          </a:ext>
                        </a:extLst>
                      </p:cNvPr>
                      <p:cNvCxnSpPr>
                        <a:stCxn id="48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85" name="קבוצה 484">
                        <a:extLst>
                          <a:ext uri="{FF2B5EF4-FFF2-40B4-BE49-F238E27FC236}">
                            <a16:creationId xmlns:a16="http://schemas.microsoft.com/office/drawing/2014/main" id="{F47BE890-3E85-464D-9AEC-4B01D20104ED}"/>
                          </a:ext>
                        </a:extLst>
                      </p:cNvPr>
                      <p:cNvGrpSpPr/>
                      <p:nvPr/>
                    </p:nvGrpSpPr>
                    <p:grpSpPr>
                      <a:xfrm>
                        <a:off x="4124904" y="620688"/>
                        <a:ext cx="90000" cy="267991"/>
                        <a:chOff x="4124904" y="620688"/>
                        <a:chExt cx="90000" cy="267991"/>
                      </a:xfrm>
                    </p:grpSpPr>
                    <p:sp>
                      <p:nvSpPr>
                        <p:cNvPr id="486" name="אליפסה 485">
                          <a:extLst>
                            <a:ext uri="{FF2B5EF4-FFF2-40B4-BE49-F238E27FC236}">
                              <a16:creationId xmlns:a16="http://schemas.microsoft.com/office/drawing/2014/main" id="{C83EFD29-34CB-4BEA-BE87-F3610882FE59}"/>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87" name="אליפסה 486">
                          <a:extLst>
                            <a:ext uri="{FF2B5EF4-FFF2-40B4-BE49-F238E27FC236}">
                              <a16:creationId xmlns:a16="http://schemas.microsoft.com/office/drawing/2014/main" id="{3FC46CA9-4397-488C-B457-9B0CF5CC6DD5}"/>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nvGrpSpPr>
                <p:cNvPr id="475" name="קבוצה 474">
                  <a:extLst>
                    <a:ext uri="{FF2B5EF4-FFF2-40B4-BE49-F238E27FC236}">
                      <a16:creationId xmlns:a16="http://schemas.microsoft.com/office/drawing/2014/main" id="{62B58F28-77AC-4E11-AECC-328B4DEECC8E}"/>
                    </a:ext>
                  </a:extLst>
                </p:cNvPr>
                <p:cNvGrpSpPr/>
                <p:nvPr/>
              </p:nvGrpSpPr>
              <p:grpSpPr>
                <a:xfrm>
                  <a:off x="5327353" y="4795950"/>
                  <a:ext cx="90000" cy="267991"/>
                  <a:chOff x="4124904" y="620688"/>
                  <a:chExt cx="90000" cy="267991"/>
                </a:xfrm>
              </p:grpSpPr>
              <p:cxnSp>
                <p:nvCxnSpPr>
                  <p:cNvPr id="476" name="מחבר ישר 475">
                    <a:extLst>
                      <a:ext uri="{FF2B5EF4-FFF2-40B4-BE49-F238E27FC236}">
                        <a16:creationId xmlns:a16="http://schemas.microsoft.com/office/drawing/2014/main" id="{CEE8AC3A-C1D6-4580-AB47-2A9740BE2B88}"/>
                      </a:ext>
                    </a:extLst>
                  </p:cNvPr>
                  <p:cNvCxnSpPr>
                    <a:stCxn id="47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77" name="קבוצה 476">
                    <a:extLst>
                      <a:ext uri="{FF2B5EF4-FFF2-40B4-BE49-F238E27FC236}">
                        <a16:creationId xmlns:a16="http://schemas.microsoft.com/office/drawing/2014/main" id="{14AFA23D-2BC1-40B5-B2CA-171E69936910}"/>
                      </a:ext>
                    </a:extLst>
                  </p:cNvPr>
                  <p:cNvGrpSpPr/>
                  <p:nvPr/>
                </p:nvGrpSpPr>
                <p:grpSpPr>
                  <a:xfrm>
                    <a:off x="4124904" y="620688"/>
                    <a:ext cx="90000" cy="267991"/>
                    <a:chOff x="4124904" y="620688"/>
                    <a:chExt cx="90000" cy="267991"/>
                  </a:xfrm>
                </p:grpSpPr>
                <p:sp>
                  <p:nvSpPr>
                    <p:cNvPr id="478" name="אליפסה 477">
                      <a:extLst>
                        <a:ext uri="{FF2B5EF4-FFF2-40B4-BE49-F238E27FC236}">
                          <a16:creationId xmlns:a16="http://schemas.microsoft.com/office/drawing/2014/main" id="{09CCB3F2-6897-4ACB-A183-4BD248700B29}"/>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79" name="אליפסה 478">
                      <a:extLst>
                        <a:ext uri="{FF2B5EF4-FFF2-40B4-BE49-F238E27FC236}">
                          <a16:creationId xmlns:a16="http://schemas.microsoft.com/office/drawing/2014/main" id="{81AE10FA-1414-46A1-8F4E-7E9BB4273BA6}"/>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469" name="קבוצה 468">
                <a:extLst>
                  <a:ext uri="{FF2B5EF4-FFF2-40B4-BE49-F238E27FC236}">
                    <a16:creationId xmlns:a16="http://schemas.microsoft.com/office/drawing/2014/main" id="{617EB137-E9EA-4C48-BCF6-71107B575A94}"/>
                  </a:ext>
                </a:extLst>
              </p:cNvPr>
              <p:cNvGrpSpPr/>
              <p:nvPr/>
            </p:nvGrpSpPr>
            <p:grpSpPr>
              <a:xfrm>
                <a:off x="5307719" y="5162703"/>
                <a:ext cx="90000" cy="267991"/>
                <a:chOff x="4124904" y="620688"/>
                <a:chExt cx="90000" cy="267991"/>
              </a:xfrm>
            </p:grpSpPr>
            <p:cxnSp>
              <p:nvCxnSpPr>
                <p:cNvPr id="470" name="מחבר ישר 469">
                  <a:extLst>
                    <a:ext uri="{FF2B5EF4-FFF2-40B4-BE49-F238E27FC236}">
                      <a16:creationId xmlns:a16="http://schemas.microsoft.com/office/drawing/2014/main" id="{8FC6A488-B8F1-4D86-A0D4-CC78C2B430A4}"/>
                    </a:ext>
                  </a:extLst>
                </p:cNvPr>
                <p:cNvCxnSpPr>
                  <a:stCxn id="47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71" name="קבוצה 470">
                  <a:extLst>
                    <a:ext uri="{FF2B5EF4-FFF2-40B4-BE49-F238E27FC236}">
                      <a16:creationId xmlns:a16="http://schemas.microsoft.com/office/drawing/2014/main" id="{51689BF8-853B-4775-AC7E-DECB9E34B018}"/>
                    </a:ext>
                  </a:extLst>
                </p:cNvPr>
                <p:cNvGrpSpPr/>
                <p:nvPr/>
              </p:nvGrpSpPr>
              <p:grpSpPr>
                <a:xfrm>
                  <a:off x="4124904" y="620688"/>
                  <a:ext cx="90000" cy="267991"/>
                  <a:chOff x="4124904" y="620688"/>
                  <a:chExt cx="90000" cy="267991"/>
                </a:xfrm>
              </p:grpSpPr>
              <p:sp>
                <p:nvSpPr>
                  <p:cNvPr id="472" name="אליפסה 471">
                    <a:extLst>
                      <a:ext uri="{FF2B5EF4-FFF2-40B4-BE49-F238E27FC236}">
                        <a16:creationId xmlns:a16="http://schemas.microsoft.com/office/drawing/2014/main" id="{85B4E3A2-09EA-4820-98C2-F0C57792C2A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73" name="אליפסה 472">
                    <a:extLst>
                      <a:ext uri="{FF2B5EF4-FFF2-40B4-BE49-F238E27FC236}">
                        <a16:creationId xmlns:a16="http://schemas.microsoft.com/office/drawing/2014/main" id="{02B543F2-5A01-4B99-B657-3CBF064558DF}"/>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463" name="קבוצה 462">
              <a:extLst>
                <a:ext uri="{FF2B5EF4-FFF2-40B4-BE49-F238E27FC236}">
                  <a16:creationId xmlns:a16="http://schemas.microsoft.com/office/drawing/2014/main" id="{3EAFC0B7-B13B-44C6-9468-89D3D064120B}"/>
                </a:ext>
              </a:extLst>
            </p:cNvPr>
            <p:cNvGrpSpPr/>
            <p:nvPr/>
          </p:nvGrpSpPr>
          <p:grpSpPr>
            <a:xfrm>
              <a:off x="5287018" y="5538345"/>
              <a:ext cx="90000" cy="267991"/>
              <a:chOff x="4124904" y="620688"/>
              <a:chExt cx="90000" cy="267991"/>
            </a:xfrm>
          </p:grpSpPr>
          <p:cxnSp>
            <p:nvCxnSpPr>
              <p:cNvPr id="464" name="מחבר ישר 463">
                <a:extLst>
                  <a:ext uri="{FF2B5EF4-FFF2-40B4-BE49-F238E27FC236}">
                    <a16:creationId xmlns:a16="http://schemas.microsoft.com/office/drawing/2014/main" id="{C9C32C01-CC4D-43EA-A540-5DE56D010C46}"/>
                  </a:ext>
                </a:extLst>
              </p:cNvPr>
              <p:cNvCxnSpPr>
                <a:stCxn id="46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465" name="קבוצה 464">
                <a:extLst>
                  <a:ext uri="{FF2B5EF4-FFF2-40B4-BE49-F238E27FC236}">
                    <a16:creationId xmlns:a16="http://schemas.microsoft.com/office/drawing/2014/main" id="{4A2C343E-F3D8-4379-BED8-87CC244D2BB7}"/>
                  </a:ext>
                </a:extLst>
              </p:cNvPr>
              <p:cNvGrpSpPr/>
              <p:nvPr/>
            </p:nvGrpSpPr>
            <p:grpSpPr>
              <a:xfrm>
                <a:off x="4124904" y="620688"/>
                <a:ext cx="90000" cy="267991"/>
                <a:chOff x="4124904" y="620688"/>
                <a:chExt cx="90000" cy="267991"/>
              </a:xfrm>
            </p:grpSpPr>
            <p:sp>
              <p:nvSpPr>
                <p:cNvPr id="466" name="אליפסה 465">
                  <a:extLst>
                    <a:ext uri="{FF2B5EF4-FFF2-40B4-BE49-F238E27FC236}">
                      <a16:creationId xmlns:a16="http://schemas.microsoft.com/office/drawing/2014/main" id="{BDF18BFB-61C1-49A3-90AB-4E835D03388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67" name="אליפסה 466">
                  <a:extLst>
                    <a:ext uri="{FF2B5EF4-FFF2-40B4-BE49-F238E27FC236}">
                      <a16:creationId xmlns:a16="http://schemas.microsoft.com/office/drawing/2014/main" id="{CD074CFF-38AD-4006-A423-5FE08E4B9FAB}"/>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510" name="תיבת טקסט 509">
            <a:extLst>
              <a:ext uri="{FF2B5EF4-FFF2-40B4-BE49-F238E27FC236}">
                <a16:creationId xmlns:a16="http://schemas.microsoft.com/office/drawing/2014/main" id="{65B89230-BA93-4335-B996-134E99A5D73C}"/>
              </a:ext>
            </a:extLst>
          </p:cNvPr>
          <p:cNvSpPr txBox="1"/>
          <p:nvPr/>
        </p:nvSpPr>
        <p:spPr>
          <a:xfrm>
            <a:off x="1756123" y="4381907"/>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14</a:t>
            </a:r>
          </a:p>
        </p:txBody>
      </p:sp>
      <p:sp>
        <p:nvSpPr>
          <p:cNvPr id="511" name="2">
            <a:extLst>
              <a:ext uri="{FF2B5EF4-FFF2-40B4-BE49-F238E27FC236}">
                <a16:creationId xmlns:a16="http://schemas.microsoft.com/office/drawing/2014/main" id="{3F8B3D04-B2F6-4E4A-941F-C00EBA8B5EF7}"/>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14</a:t>
            </a:r>
          </a:p>
        </p:txBody>
      </p:sp>
      <p:grpSp>
        <p:nvGrpSpPr>
          <p:cNvPr id="512" name="קבוצה 511">
            <a:extLst>
              <a:ext uri="{FF2B5EF4-FFF2-40B4-BE49-F238E27FC236}">
                <a16:creationId xmlns:a16="http://schemas.microsoft.com/office/drawing/2014/main" id="{35C9FD31-A887-434F-89B8-244A572F66C8}"/>
              </a:ext>
            </a:extLst>
          </p:cNvPr>
          <p:cNvGrpSpPr/>
          <p:nvPr/>
        </p:nvGrpSpPr>
        <p:grpSpPr>
          <a:xfrm>
            <a:off x="2471351" y="4522013"/>
            <a:ext cx="943900" cy="267991"/>
            <a:chOff x="2091238" y="4790442"/>
            <a:chExt cx="943900" cy="267991"/>
          </a:xfrm>
        </p:grpSpPr>
        <p:grpSp>
          <p:nvGrpSpPr>
            <p:cNvPr id="513" name="קבוצה 512">
              <a:extLst>
                <a:ext uri="{FF2B5EF4-FFF2-40B4-BE49-F238E27FC236}">
                  <a16:creationId xmlns:a16="http://schemas.microsoft.com/office/drawing/2014/main" id="{0681275F-271A-4B22-9C3F-3F453CE6893B}"/>
                </a:ext>
              </a:extLst>
            </p:cNvPr>
            <p:cNvGrpSpPr/>
            <p:nvPr/>
          </p:nvGrpSpPr>
          <p:grpSpPr>
            <a:xfrm>
              <a:off x="2091238" y="4790442"/>
              <a:ext cx="372076" cy="267991"/>
              <a:chOff x="2199196" y="3311040"/>
              <a:chExt cx="372076" cy="267991"/>
            </a:xfrm>
          </p:grpSpPr>
          <p:grpSp>
            <p:nvGrpSpPr>
              <p:cNvPr id="537" name="קבוצה 536">
                <a:extLst>
                  <a:ext uri="{FF2B5EF4-FFF2-40B4-BE49-F238E27FC236}">
                    <a16:creationId xmlns:a16="http://schemas.microsoft.com/office/drawing/2014/main" id="{FD106A80-BB62-40AA-8155-A97F8CF44639}"/>
                  </a:ext>
                </a:extLst>
              </p:cNvPr>
              <p:cNvGrpSpPr/>
              <p:nvPr/>
            </p:nvGrpSpPr>
            <p:grpSpPr>
              <a:xfrm>
                <a:off x="2481272" y="3311040"/>
                <a:ext cx="90000" cy="267991"/>
                <a:chOff x="4124904" y="620688"/>
                <a:chExt cx="90000" cy="267991"/>
              </a:xfrm>
            </p:grpSpPr>
            <p:cxnSp>
              <p:nvCxnSpPr>
                <p:cNvPr id="549" name="מחבר ישר 548">
                  <a:extLst>
                    <a:ext uri="{FF2B5EF4-FFF2-40B4-BE49-F238E27FC236}">
                      <a16:creationId xmlns:a16="http://schemas.microsoft.com/office/drawing/2014/main" id="{373CDF94-173C-4BC9-ACC9-11811ABA63EF}"/>
                    </a:ext>
                  </a:extLst>
                </p:cNvPr>
                <p:cNvCxnSpPr>
                  <a:stCxn id="55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50" name="קבוצה 549">
                  <a:extLst>
                    <a:ext uri="{FF2B5EF4-FFF2-40B4-BE49-F238E27FC236}">
                      <a16:creationId xmlns:a16="http://schemas.microsoft.com/office/drawing/2014/main" id="{8DAEA81B-1BE0-4321-AAF7-438EAC5B483F}"/>
                    </a:ext>
                  </a:extLst>
                </p:cNvPr>
                <p:cNvGrpSpPr/>
                <p:nvPr/>
              </p:nvGrpSpPr>
              <p:grpSpPr>
                <a:xfrm>
                  <a:off x="4124904" y="620688"/>
                  <a:ext cx="90000" cy="267991"/>
                  <a:chOff x="4124904" y="620688"/>
                  <a:chExt cx="90000" cy="267991"/>
                </a:xfrm>
              </p:grpSpPr>
              <p:sp>
                <p:nvSpPr>
                  <p:cNvPr id="551" name="אליפסה 550">
                    <a:extLst>
                      <a:ext uri="{FF2B5EF4-FFF2-40B4-BE49-F238E27FC236}">
                        <a16:creationId xmlns:a16="http://schemas.microsoft.com/office/drawing/2014/main" id="{844BF4A6-637F-4522-9B61-5EB467A65EB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52" name="אליפסה 551">
                    <a:extLst>
                      <a:ext uri="{FF2B5EF4-FFF2-40B4-BE49-F238E27FC236}">
                        <a16:creationId xmlns:a16="http://schemas.microsoft.com/office/drawing/2014/main" id="{CB7150B1-BE4E-4205-A071-B9146254746C}"/>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538" name="קבוצה 537">
                <a:extLst>
                  <a:ext uri="{FF2B5EF4-FFF2-40B4-BE49-F238E27FC236}">
                    <a16:creationId xmlns:a16="http://schemas.microsoft.com/office/drawing/2014/main" id="{608B8C61-2907-4D3B-A96A-C089ECBC6C96}"/>
                  </a:ext>
                </a:extLst>
              </p:cNvPr>
              <p:cNvGrpSpPr/>
              <p:nvPr/>
            </p:nvGrpSpPr>
            <p:grpSpPr>
              <a:xfrm>
                <a:off x="2199196" y="3311040"/>
                <a:ext cx="234016" cy="267991"/>
                <a:chOff x="2195736" y="749171"/>
                <a:chExt cx="234016" cy="267991"/>
              </a:xfrm>
            </p:grpSpPr>
            <p:grpSp>
              <p:nvGrpSpPr>
                <p:cNvPr id="539" name="קבוצה 538">
                  <a:extLst>
                    <a:ext uri="{FF2B5EF4-FFF2-40B4-BE49-F238E27FC236}">
                      <a16:creationId xmlns:a16="http://schemas.microsoft.com/office/drawing/2014/main" id="{8D3C3156-7069-4E91-93BA-08C41F4FB79F}"/>
                    </a:ext>
                  </a:extLst>
                </p:cNvPr>
                <p:cNvGrpSpPr/>
                <p:nvPr/>
              </p:nvGrpSpPr>
              <p:grpSpPr>
                <a:xfrm>
                  <a:off x="2339752" y="749171"/>
                  <a:ext cx="90000" cy="267991"/>
                  <a:chOff x="4124904" y="620688"/>
                  <a:chExt cx="90000" cy="267991"/>
                </a:xfrm>
              </p:grpSpPr>
              <p:cxnSp>
                <p:nvCxnSpPr>
                  <p:cNvPr id="545" name="מחבר ישר 544">
                    <a:extLst>
                      <a:ext uri="{FF2B5EF4-FFF2-40B4-BE49-F238E27FC236}">
                        <a16:creationId xmlns:a16="http://schemas.microsoft.com/office/drawing/2014/main" id="{F655B44E-5645-4B09-9247-1E67B9185678}"/>
                      </a:ext>
                    </a:extLst>
                  </p:cNvPr>
                  <p:cNvCxnSpPr>
                    <a:stCxn id="54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46" name="קבוצה 545">
                    <a:extLst>
                      <a:ext uri="{FF2B5EF4-FFF2-40B4-BE49-F238E27FC236}">
                        <a16:creationId xmlns:a16="http://schemas.microsoft.com/office/drawing/2014/main" id="{8F2A9D22-8C0D-4465-B577-9C920D650213}"/>
                      </a:ext>
                    </a:extLst>
                  </p:cNvPr>
                  <p:cNvGrpSpPr/>
                  <p:nvPr/>
                </p:nvGrpSpPr>
                <p:grpSpPr>
                  <a:xfrm>
                    <a:off x="4124904" y="620688"/>
                    <a:ext cx="90000" cy="267991"/>
                    <a:chOff x="4124904" y="620688"/>
                    <a:chExt cx="90000" cy="267991"/>
                  </a:xfrm>
                </p:grpSpPr>
                <p:sp>
                  <p:nvSpPr>
                    <p:cNvPr id="547" name="אליפסה 546">
                      <a:extLst>
                        <a:ext uri="{FF2B5EF4-FFF2-40B4-BE49-F238E27FC236}">
                          <a16:creationId xmlns:a16="http://schemas.microsoft.com/office/drawing/2014/main" id="{0F7BCFE0-A7B5-4CCB-A9CC-4844611AF803}"/>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48" name="אליפסה 547">
                      <a:extLst>
                        <a:ext uri="{FF2B5EF4-FFF2-40B4-BE49-F238E27FC236}">
                          <a16:creationId xmlns:a16="http://schemas.microsoft.com/office/drawing/2014/main" id="{D549BE68-836A-4E57-AAAF-266265181430}"/>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540" name="קבוצה 539">
                  <a:extLst>
                    <a:ext uri="{FF2B5EF4-FFF2-40B4-BE49-F238E27FC236}">
                      <a16:creationId xmlns:a16="http://schemas.microsoft.com/office/drawing/2014/main" id="{6BA57351-02FD-4E2D-A68E-9A56A4EA2E91}"/>
                    </a:ext>
                  </a:extLst>
                </p:cNvPr>
                <p:cNvGrpSpPr/>
                <p:nvPr/>
              </p:nvGrpSpPr>
              <p:grpSpPr>
                <a:xfrm>
                  <a:off x="2195736" y="749171"/>
                  <a:ext cx="90000" cy="267991"/>
                  <a:chOff x="4124904" y="620688"/>
                  <a:chExt cx="90000" cy="267991"/>
                </a:xfrm>
              </p:grpSpPr>
              <p:cxnSp>
                <p:nvCxnSpPr>
                  <p:cNvPr id="541" name="מחבר ישר 540">
                    <a:extLst>
                      <a:ext uri="{FF2B5EF4-FFF2-40B4-BE49-F238E27FC236}">
                        <a16:creationId xmlns:a16="http://schemas.microsoft.com/office/drawing/2014/main" id="{25B8AFE4-6BA7-4AA0-8902-FEBB073C1557}"/>
                      </a:ext>
                    </a:extLst>
                  </p:cNvPr>
                  <p:cNvCxnSpPr>
                    <a:stCxn id="54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42" name="קבוצה 541">
                    <a:extLst>
                      <a:ext uri="{FF2B5EF4-FFF2-40B4-BE49-F238E27FC236}">
                        <a16:creationId xmlns:a16="http://schemas.microsoft.com/office/drawing/2014/main" id="{D285FD47-C1A5-4AB6-92A4-25DA02ABB0EA}"/>
                      </a:ext>
                    </a:extLst>
                  </p:cNvPr>
                  <p:cNvGrpSpPr/>
                  <p:nvPr/>
                </p:nvGrpSpPr>
                <p:grpSpPr>
                  <a:xfrm>
                    <a:off x="4124904" y="620688"/>
                    <a:ext cx="90000" cy="267991"/>
                    <a:chOff x="4124904" y="620688"/>
                    <a:chExt cx="90000" cy="267991"/>
                  </a:xfrm>
                </p:grpSpPr>
                <p:sp>
                  <p:nvSpPr>
                    <p:cNvPr id="543" name="אליפסה 542">
                      <a:extLst>
                        <a:ext uri="{FF2B5EF4-FFF2-40B4-BE49-F238E27FC236}">
                          <a16:creationId xmlns:a16="http://schemas.microsoft.com/office/drawing/2014/main" id="{1838A8B1-D57B-4D81-AD8A-7377278817FB}"/>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44" name="אליפסה 543">
                      <a:extLst>
                        <a:ext uri="{FF2B5EF4-FFF2-40B4-BE49-F238E27FC236}">
                          <a16:creationId xmlns:a16="http://schemas.microsoft.com/office/drawing/2014/main" id="{6AEA88F1-6A2B-429E-970D-306FBF8F7703}"/>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nvGrpSpPr>
            <p:cNvPr id="514" name="קבוצה 513">
              <a:extLst>
                <a:ext uri="{FF2B5EF4-FFF2-40B4-BE49-F238E27FC236}">
                  <a16:creationId xmlns:a16="http://schemas.microsoft.com/office/drawing/2014/main" id="{C1B0C93B-00AF-48EB-9744-4683A9FBDAF2}"/>
                </a:ext>
              </a:extLst>
            </p:cNvPr>
            <p:cNvGrpSpPr/>
            <p:nvPr/>
          </p:nvGrpSpPr>
          <p:grpSpPr>
            <a:xfrm>
              <a:off x="2507798" y="4790442"/>
              <a:ext cx="527340" cy="267991"/>
              <a:chOff x="2197712" y="3657131"/>
              <a:chExt cx="527340" cy="267991"/>
            </a:xfrm>
          </p:grpSpPr>
          <p:grpSp>
            <p:nvGrpSpPr>
              <p:cNvPr id="515" name="קבוצה 514">
                <a:extLst>
                  <a:ext uri="{FF2B5EF4-FFF2-40B4-BE49-F238E27FC236}">
                    <a16:creationId xmlns:a16="http://schemas.microsoft.com/office/drawing/2014/main" id="{F4DF837E-2C86-4D9A-87B5-FA791CAB4367}"/>
                  </a:ext>
                </a:extLst>
              </p:cNvPr>
              <p:cNvGrpSpPr/>
              <p:nvPr/>
            </p:nvGrpSpPr>
            <p:grpSpPr>
              <a:xfrm>
                <a:off x="2197712" y="3657131"/>
                <a:ext cx="234016" cy="267991"/>
                <a:chOff x="2195736" y="749171"/>
                <a:chExt cx="234016" cy="267991"/>
              </a:xfrm>
            </p:grpSpPr>
            <p:grpSp>
              <p:nvGrpSpPr>
                <p:cNvPr id="527" name="קבוצה 526">
                  <a:extLst>
                    <a:ext uri="{FF2B5EF4-FFF2-40B4-BE49-F238E27FC236}">
                      <a16:creationId xmlns:a16="http://schemas.microsoft.com/office/drawing/2014/main" id="{A1873C6C-97FB-4A1D-AECE-559EE2E84369}"/>
                    </a:ext>
                  </a:extLst>
                </p:cNvPr>
                <p:cNvGrpSpPr/>
                <p:nvPr/>
              </p:nvGrpSpPr>
              <p:grpSpPr>
                <a:xfrm>
                  <a:off x="2339752" y="749171"/>
                  <a:ext cx="90000" cy="267991"/>
                  <a:chOff x="4124904" y="620688"/>
                  <a:chExt cx="90000" cy="267991"/>
                </a:xfrm>
              </p:grpSpPr>
              <p:cxnSp>
                <p:nvCxnSpPr>
                  <p:cNvPr id="533" name="מחבר ישר 532">
                    <a:extLst>
                      <a:ext uri="{FF2B5EF4-FFF2-40B4-BE49-F238E27FC236}">
                        <a16:creationId xmlns:a16="http://schemas.microsoft.com/office/drawing/2014/main" id="{1629A2B2-8278-4337-86B8-3BD53531A41A}"/>
                      </a:ext>
                    </a:extLst>
                  </p:cNvPr>
                  <p:cNvCxnSpPr>
                    <a:stCxn id="53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34" name="קבוצה 533">
                    <a:extLst>
                      <a:ext uri="{FF2B5EF4-FFF2-40B4-BE49-F238E27FC236}">
                        <a16:creationId xmlns:a16="http://schemas.microsoft.com/office/drawing/2014/main" id="{00FF13BE-6799-4463-9B4B-3429EF2A7673}"/>
                      </a:ext>
                    </a:extLst>
                  </p:cNvPr>
                  <p:cNvGrpSpPr/>
                  <p:nvPr/>
                </p:nvGrpSpPr>
                <p:grpSpPr>
                  <a:xfrm>
                    <a:off x="4124904" y="620688"/>
                    <a:ext cx="90000" cy="267991"/>
                    <a:chOff x="4124904" y="620688"/>
                    <a:chExt cx="90000" cy="267991"/>
                  </a:xfrm>
                </p:grpSpPr>
                <p:sp>
                  <p:nvSpPr>
                    <p:cNvPr id="535" name="אליפסה 534">
                      <a:extLst>
                        <a:ext uri="{FF2B5EF4-FFF2-40B4-BE49-F238E27FC236}">
                          <a16:creationId xmlns:a16="http://schemas.microsoft.com/office/drawing/2014/main" id="{B4F979EB-C9EF-4EB3-87AC-DB663F06F932}"/>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36" name="אליפסה 535">
                      <a:extLst>
                        <a:ext uri="{FF2B5EF4-FFF2-40B4-BE49-F238E27FC236}">
                          <a16:creationId xmlns:a16="http://schemas.microsoft.com/office/drawing/2014/main" id="{10F367BD-7A22-4971-AABA-E3A44AE06246}"/>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528" name="קבוצה 527">
                  <a:extLst>
                    <a:ext uri="{FF2B5EF4-FFF2-40B4-BE49-F238E27FC236}">
                      <a16:creationId xmlns:a16="http://schemas.microsoft.com/office/drawing/2014/main" id="{DF6E43B1-C29D-473F-A22C-76D9CA231E98}"/>
                    </a:ext>
                  </a:extLst>
                </p:cNvPr>
                <p:cNvGrpSpPr/>
                <p:nvPr/>
              </p:nvGrpSpPr>
              <p:grpSpPr>
                <a:xfrm>
                  <a:off x="2195736" y="749171"/>
                  <a:ext cx="90000" cy="267991"/>
                  <a:chOff x="4124904" y="620688"/>
                  <a:chExt cx="90000" cy="267991"/>
                </a:xfrm>
              </p:grpSpPr>
              <p:cxnSp>
                <p:nvCxnSpPr>
                  <p:cNvPr id="529" name="מחבר ישר 528">
                    <a:extLst>
                      <a:ext uri="{FF2B5EF4-FFF2-40B4-BE49-F238E27FC236}">
                        <a16:creationId xmlns:a16="http://schemas.microsoft.com/office/drawing/2014/main" id="{E44C423D-E048-466D-A28D-9A20F0FAC922}"/>
                      </a:ext>
                    </a:extLst>
                  </p:cNvPr>
                  <p:cNvCxnSpPr>
                    <a:stCxn id="53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30" name="קבוצה 529">
                    <a:extLst>
                      <a:ext uri="{FF2B5EF4-FFF2-40B4-BE49-F238E27FC236}">
                        <a16:creationId xmlns:a16="http://schemas.microsoft.com/office/drawing/2014/main" id="{52F33A74-0880-4DD0-9644-8298274C8848}"/>
                      </a:ext>
                    </a:extLst>
                  </p:cNvPr>
                  <p:cNvGrpSpPr/>
                  <p:nvPr/>
                </p:nvGrpSpPr>
                <p:grpSpPr>
                  <a:xfrm>
                    <a:off x="4124904" y="620688"/>
                    <a:ext cx="90000" cy="267991"/>
                    <a:chOff x="4124904" y="620688"/>
                    <a:chExt cx="90000" cy="267991"/>
                  </a:xfrm>
                </p:grpSpPr>
                <p:sp>
                  <p:nvSpPr>
                    <p:cNvPr id="531" name="אליפסה 530">
                      <a:extLst>
                        <a:ext uri="{FF2B5EF4-FFF2-40B4-BE49-F238E27FC236}">
                          <a16:creationId xmlns:a16="http://schemas.microsoft.com/office/drawing/2014/main" id="{56BC5107-4811-4DD1-B82D-57759972D1D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32" name="אליפסה 531">
                      <a:extLst>
                        <a:ext uri="{FF2B5EF4-FFF2-40B4-BE49-F238E27FC236}">
                          <a16:creationId xmlns:a16="http://schemas.microsoft.com/office/drawing/2014/main" id="{819B7C70-D0B9-4BB7-9873-6B6271CEFA6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516" name="קבוצה 515">
                <a:extLst>
                  <a:ext uri="{FF2B5EF4-FFF2-40B4-BE49-F238E27FC236}">
                    <a16:creationId xmlns:a16="http://schemas.microsoft.com/office/drawing/2014/main" id="{7BD8D922-EDDD-4641-9FF4-4992311C0C32}"/>
                  </a:ext>
                </a:extLst>
              </p:cNvPr>
              <p:cNvGrpSpPr/>
              <p:nvPr/>
            </p:nvGrpSpPr>
            <p:grpSpPr>
              <a:xfrm>
                <a:off x="2491036" y="3657131"/>
                <a:ext cx="234016" cy="267991"/>
                <a:chOff x="2195736" y="749171"/>
                <a:chExt cx="234016" cy="267991"/>
              </a:xfrm>
            </p:grpSpPr>
            <p:grpSp>
              <p:nvGrpSpPr>
                <p:cNvPr id="517" name="קבוצה 516">
                  <a:extLst>
                    <a:ext uri="{FF2B5EF4-FFF2-40B4-BE49-F238E27FC236}">
                      <a16:creationId xmlns:a16="http://schemas.microsoft.com/office/drawing/2014/main" id="{4C1F42E4-8E63-4E7B-9CBE-C35366446CC5}"/>
                    </a:ext>
                  </a:extLst>
                </p:cNvPr>
                <p:cNvGrpSpPr/>
                <p:nvPr/>
              </p:nvGrpSpPr>
              <p:grpSpPr>
                <a:xfrm>
                  <a:off x="2339752" y="749171"/>
                  <a:ext cx="90000" cy="267991"/>
                  <a:chOff x="4124904" y="620688"/>
                  <a:chExt cx="90000" cy="267991"/>
                </a:xfrm>
              </p:grpSpPr>
              <p:cxnSp>
                <p:nvCxnSpPr>
                  <p:cNvPr id="523" name="מחבר ישר 522">
                    <a:extLst>
                      <a:ext uri="{FF2B5EF4-FFF2-40B4-BE49-F238E27FC236}">
                        <a16:creationId xmlns:a16="http://schemas.microsoft.com/office/drawing/2014/main" id="{2B585D82-7599-4A68-9DC2-F787011993AF}"/>
                      </a:ext>
                    </a:extLst>
                  </p:cNvPr>
                  <p:cNvCxnSpPr>
                    <a:stCxn id="525"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24" name="קבוצה 523">
                    <a:extLst>
                      <a:ext uri="{FF2B5EF4-FFF2-40B4-BE49-F238E27FC236}">
                        <a16:creationId xmlns:a16="http://schemas.microsoft.com/office/drawing/2014/main" id="{ED217B80-E802-45DA-AE18-45B6537EEC7A}"/>
                      </a:ext>
                    </a:extLst>
                  </p:cNvPr>
                  <p:cNvGrpSpPr/>
                  <p:nvPr/>
                </p:nvGrpSpPr>
                <p:grpSpPr>
                  <a:xfrm>
                    <a:off x="4124904" y="620688"/>
                    <a:ext cx="90000" cy="267991"/>
                    <a:chOff x="4124904" y="620688"/>
                    <a:chExt cx="90000" cy="267991"/>
                  </a:xfrm>
                </p:grpSpPr>
                <p:sp>
                  <p:nvSpPr>
                    <p:cNvPr id="525" name="אליפסה 524">
                      <a:extLst>
                        <a:ext uri="{FF2B5EF4-FFF2-40B4-BE49-F238E27FC236}">
                          <a16:creationId xmlns:a16="http://schemas.microsoft.com/office/drawing/2014/main" id="{F1B9A5DB-8B1D-41C7-B985-8590ED24C17A}"/>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26" name="אליפסה 525">
                      <a:extLst>
                        <a:ext uri="{FF2B5EF4-FFF2-40B4-BE49-F238E27FC236}">
                          <a16:creationId xmlns:a16="http://schemas.microsoft.com/office/drawing/2014/main" id="{D64E91C7-AC3A-4BBB-A78F-8109A592AB15}"/>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518" name="קבוצה 517">
                  <a:extLst>
                    <a:ext uri="{FF2B5EF4-FFF2-40B4-BE49-F238E27FC236}">
                      <a16:creationId xmlns:a16="http://schemas.microsoft.com/office/drawing/2014/main" id="{BC64864A-0225-475F-B55C-BDC63D2F6EDA}"/>
                    </a:ext>
                  </a:extLst>
                </p:cNvPr>
                <p:cNvGrpSpPr/>
                <p:nvPr/>
              </p:nvGrpSpPr>
              <p:grpSpPr>
                <a:xfrm>
                  <a:off x="2195736" y="749171"/>
                  <a:ext cx="90000" cy="267991"/>
                  <a:chOff x="4124904" y="620688"/>
                  <a:chExt cx="90000" cy="267991"/>
                </a:xfrm>
              </p:grpSpPr>
              <p:cxnSp>
                <p:nvCxnSpPr>
                  <p:cNvPr id="519" name="מחבר ישר 518">
                    <a:extLst>
                      <a:ext uri="{FF2B5EF4-FFF2-40B4-BE49-F238E27FC236}">
                        <a16:creationId xmlns:a16="http://schemas.microsoft.com/office/drawing/2014/main" id="{A1252EF2-2668-49A8-A891-EDA1CFAFF446}"/>
                      </a:ext>
                    </a:extLst>
                  </p:cNvPr>
                  <p:cNvCxnSpPr>
                    <a:stCxn id="52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20" name="קבוצה 519">
                    <a:extLst>
                      <a:ext uri="{FF2B5EF4-FFF2-40B4-BE49-F238E27FC236}">
                        <a16:creationId xmlns:a16="http://schemas.microsoft.com/office/drawing/2014/main" id="{C9E8C99B-0527-401D-BC4E-7194CE8F6DD9}"/>
                      </a:ext>
                    </a:extLst>
                  </p:cNvPr>
                  <p:cNvGrpSpPr/>
                  <p:nvPr/>
                </p:nvGrpSpPr>
                <p:grpSpPr>
                  <a:xfrm>
                    <a:off x="4124904" y="620688"/>
                    <a:ext cx="90000" cy="267991"/>
                    <a:chOff x="4124904" y="620688"/>
                    <a:chExt cx="90000" cy="267991"/>
                  </a:xfrm>
                </p:grpSpPr>
                <p:sp>
                  <p:nvSpPr>
                    <p:cNvPr id="521" name="אליפסה 520">
                      <a:extLst>
                        <a:ext uri="{FF2B5EF4-FFF2-40B4-BE49-F238E27FC236}">
                          <a16:creationId xmlns:a16="http://schemas.microsoft.com/office/drawing/2014/main" id="{92A2E045-61C2-4306-AFD2-340EF66EE345}"/>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22" name="אליפסה 521">
                      <a:extLst>
                        <a:ext uri="{FF2B5EF4-FFF2-40B4-BE49-F238E27FC236}">
                          <a16:creationId xmlns:a16="http://schemas.microsoft.com/office/drawing/2014/main" id="{FA2A8B0C-4BDE-44A5-AC0C-33181FA19D5D}"/>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sp>
        <p:nvSpPr>
          <p:cNvPr id="553" name="2">
            <a:extLst>
              <a:ext uri="{FF2B5EF4-FFF2-40B4-BE49-F238E27FC236}">
                <a16:creationId xmlns:a16="http://schemas.microsoft.com/office/drawing/2014/main" id="{3EF08DAF-63C2-4DF7-8078-266D730CEF64}"/>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15</a:t>
            </a:r>
          </a:p>
        </p:txBody>
      </p:sp>
      <p:sp>
        <p:nvSpPr>
          <p:cNvPr id="554" name="תיבת טקסט 553">
            <a:extLst>
              <a:ext uri="{FF2B5EF4-FFF2-40B4-BE49-F238E27FC236}">
                <a16:creationId xmlns:a16="http://schemas.microsoft.com/office/drawing/2014/main" id="{26609D85-0615-4836-8CD8-E18EFB9963A4}"/>
              </a:ext>
            </a:extLst>
          </p:cNvPr>
          <p:cNvSpPr txBox="1"/>
          <p:nvPr/>
        </p:nvSpPr>
        <p:spPr>
          <a:xfrm>
            <a:off x="3842096" y="4929691"/>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15</a:t>
            </a:r>
          </a:p>
        </p:txBody>
      </p:sp>
      <p:grpSp>
        <p:nvGrpSpPr>
          <p:cNvPr id="555" name="קבוצה 554">
            <a:extLst>
              <a:ext uri="{FF2B5EF4-FFF2-40B4-BE49-F238E27FC236}">
                <a16:creationId xmlns:a16="http://schemas.microsoft.com/office/drawing/2014/main" id="{7032371B-B180-42E6-9271-B2EEDD8D129C}"/>
              </a:ext>
            </a:extLst>
          </p:cNvPr>
          <p:cNvGrpSpPr/>
          <p:nvPr/>
        </p:nvGrpSpPr>
        <p:grpSpPr>
          <a:xfrm>
            <a:off x="4569834" y="5104432"/>
            <a:ext cx="1106950" cy="273252"/>
            <a:chOff x="5307719" y="5157442"/>
            <a:chExt cx="1106950" cy="273252"/>
          </a:xfrm>
        </p:grpSpPr>
        <p:grpSp>
          <p:nvGrpSpPr>
            <p:cNvPr id="556" name="קבוצה 555">
              <a:extLst>
                <a:ext uri="{FF2B5EF4-FFF2-40B4-BE49-F238E27FC236}">
                  <a16:creationId xmlns:a16="http://schemas.microsoft.com/office/drawing/2014/main" id="{D2584B02-59FF-4AF8-B8C7-5DD1AE125865}"/>
                </a:ext>
              </a:extLst>
            </p:cNvPr>
            <p:cNvGrpSpPr/>
            <p:nvPr/>
          </p:nvGrpSpPr>
          <p:grpSpPr>
            <a:xfrm>
              <a:off x="5458645" y="5157442"/>
              <a:ext cx="956024" cy="267991"/>
              <a:chOff x="5327353" y="4795950"/>
              <a:chExt cx="956024" cy="267991"/>
            </a:xfrm>
          </p:grpSpPr>
          <p:grpSp>
            <p:nvGrpSpPr>
              <p:cNvPr id="562" name="קבוצה 561">
                <a:extLst>
                  <a:ext uri="{FF2B5EF4-FFF2-40B4-BE49-F238E27FC236}">
                    <a16:creationId xmlns:a16="http://schemas.microsoft.com/office/drawing/2014/main" id="{DADF47D2-176C-421B-9271-97E1E3CA5011}"/>
                  </a:ext>
                </a:extLst>
              </p:cNvPr>
              <p:cNvGrpSpPr/>
              <p:nvPr/>
            </p:nvGrpSpPr>
            <p:grpSpPr>
              <a:xfrm>
                <a:off x="5476034" y="4795950"/>
                <a:ext cx="807343" cy="267991"/>
                <a:chOff x="5228165" y="4426191"/>
                <a:chExt cx="807343" cy="267991"/>
              </a:xfrm>
            </p:grpSpPr>
            <p:grpSp>
              <p:nvGrpSpPr>
                <p:cNvPr id="568" name="קבוצה 567">
                  <a:extLst>
                    <a:ext uri="{FF2B5EF4-FFF2-40B4-BE49-F238E27FC236}">
                      <a16:creationId xmlns:a16="http://schemas.microsoft.com/office/drawing/2014/main" id="{582579D5-5DC6-49E9-B994-F63C84F84048}"/>
                    </a:ext>
                  </a:extLst>
                </p:cNvPr>
                <p:cNvGrpSpPr/>
                <p:nvPr/>
              </p:nvGrpSpPr>
              <p:grpSpPr>
                <a:xfrm>
                  <a:off x="5512514" y="4426191"/>
                  <a:ext cx="522994" cy="267991"/>
                  <a:chOff x="5381240" y="3686261"/>
                  <a:chExt cx="522994" cy="267991"/>
                </a:xfrm>
              </p:grpSpPr>
              <p:grpSp>
                <p:nvGrpSpPr>
                  <p:cNvPr id="580" name="קבוצה 579">
                    <a:extLst>
                      <a:ext uri="{FF2B5EF4-FFF2-40B4-BE49-F238E27FC236}">
                        <a16:creationId xmlns:a16="http://schemas.microsoft.com/office/drawing/2014/main" id="{F6BAB704-88C5-430B-8FF6-E7418BB2BB1D}"/>
                      </a:ext>
                    </a:extLst>
                  </p:cNvPr>
                  <p:cNvGrpSpPr/>
                  <p:nvPr/>
                </p:nvGrpSpPr>
                <p:grpSpPr>
                  <a:xfrm>
                    <a:off x="5512514" y="3686261"/>
                    <a:ext cx="391720" cy="267991"/>
                    <a:chOff x="4996392" y="3316552"/>
                    <a:chExt cx="391720" cy="267991"/>
                  </a:xfrm>
                </p:grpSpPr>
                <p:grpSp>
                  <p:nvGrpSpPr>
                    <p:cNvPr id="586" name="קבוצה 585">
                      <a:extLst>
                        <a:ext uri="{FF2B5EF4-FFF2-40B4-BE49-F238E27FC236}">
                          <a16:creationId xmlns:a16="http://schemas.microsoft.com/office/drawing/2014/main" id="{91656DB2-9D41-4165-BF24-C446F45C8F8E}"/>
                        </a:ext>
                      </a:extLst>
                    </p:cNvPr>
                    <p:cNvGrpSpPr/>
                    <p:nvPr/>
                  </p:nvGrpSpPr>
                  <p:grpSpPr>
                    <a:xfrm>
                      <a:off x="4996392" y="3316552"/>
                      <a:ext cx="234016" cy="267991"/>
                      <a:chOff x="2195736" y="749171"/>
                      <a:chExt cx="234016" cy="267991"/>
                    </a:xfrm>
                  </p:grpSpPr>
                  <p:grpSp>
                    <p:nvGrpSpPr>
                      <p:cNvPr id="588" name="קבוצה 587">
                        <a:extLst>
                          <a:ext uri="{FF2B5EF4-FFF2-40B4-BE49-F238E27FC236}">
                            <a16:creationId xmlns:a16="http://schemas.microsoft.com/office/drawing/2014/main" id="{EC710198-3443-4877-9215-8813F1B08C67}"/>
                          </a:ext>
                        </a:extLst>
                      </p:cNvPr>
                      <p:cNvGrpSpPr/>
                      <p:nvPr/>
                    </p:nvGrpSpPr>
                    <p:grpSpPr>
                      <a:xfrm>
                        <a:off x="2339752" y="749171"/>
                        <a:ext cx="90000" cy="267991"/>
                        <a:chOff x="4124904" y="620688"/>
                        <a:chExt cx="90000" cy="267991"/>
                      </a:xfrm>
                    </p:grpSpPr>
                    <p:cxnSp>
                      <p:nvCxnSpPr>
                        <p:cNvPr id="594" name="מחבר ישר 593">
                          <a:extLst>
                            <a:ext uri="{FF2B5EF4-FFF2-40B4-BE49-F238E27FC236}">
                              <a16:creationId xmlns:a16="http://schemas.microsoft.com/office/drawing/2014/main" id="{A9074035-8D99-4801-98ED-16780B03812C}"/>
                            </a:ext>
                          </a:extLst>
                        </p:cNvPr>
                        <p:cNvCxnSpPr>
                          <a:stCxn id="59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95" name="קבוצה 594">
                          <a:extLst>
                            <a:ext uri="{FF2B5EF4-FFF2-40B4-BE49-F238E27FC236}">
                              <a16:creationId xmlns:a16="http://schemas.microsoft.com/office/drawing/2014/main" id="{76D1685F-F953-4D13-8DCA-03BF6AEB90CF}"/>
                            </a:ext>
                          </a:extLst>
                        </p:cNvPr>
                        <p:cNvGrpSpPr/>
                        <p:nvPr/>
                      </p:nvGrpSpPr>
                      <p:grpSpPr>
                        <a:xfrm>
                          <a:off x="4124904" y="620688"/>
                          <a:ext cx="90000" cy="267991"/>
                          <a:chOff x="4124904" y="620688"/>
                          <a:chExt cx="90000" cy="267991"/>
                        </a:xfrm>
                      </p:grpSpPr>
                      <p:sp>
                        <p:nvSpPr>
                          <p:cNvPr id="596" name="אליפסה 595">
                            <a:extLst>
                              <a:ext uri="{FF2B5EF4-FFF2-40B4-BE49-F238E27FC236}">
                                <a16:creationId xmlns:a16="http://schemas.microsoft.com/office/drawing/2014/main" id="{64050EBB-697D-433D-99C6-F5944309C15E}"/>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97" name="אליפסה 596">
                            <a:extLst>
                              <a:ext uri="{FF2B5EF4-FFF2-40B4-BE49-F238E27FC236}">
                                <a16:creationId xmlns:a16="http://schemas.microsoft.com/office/drawing/2014/main" id="{9C1E36C6-F570-4BFB-A368-9FADD6C4D50C}"/>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589" name="קבוצה 588">
                        <a:extLst>
                          <a:ext uri="{FF2B5EF4-FFF2-40B4-BE49-F238E27FC236}">
                            <a16:creationId xmlns:a16="http://schemas.microsoft.com/office/drawing/2014/main" id="{13DFADAE-40B4-4220-8D83-BB52AF524E26}"/>
                          </a:ext>
                        </a:extLst>
                      </p:cNvPr>
                      <p:cNvGrpSpPr/>
                      <p:nvPr/>
                    </p:nvGrpSpPr>
                    <p:grpSpPr>
                      <a:xfrm>
                        <a:off x="2195736" y="749171"/>
                        <a:ext cx="90000" cy="267991"/>
                        <a:chOff x="4124904" y="620688"/>
                        <a:chExt cx="90000" cy="267991"/>
                      </a:xfrm>
                    </p:grpSpPr>
                    <p:cxnSp>
                      <p:nvCxnSpPr>
                        <p:cNvPr id="590" name="מחבר ישר 589">
                          <a:extLst>
                            <a:ext uri="{FF2B5EF4-FFF2-40B4-BE49-F238E27FC236}">
                              <a16:creationId xmlns:a16="http://schemas.microsoft.com/office/drawing/2014/main" id="{A997477E-E175-4EF4-B686-5883D4D115F8}"/>
                            </a:ext>
                          </a:extLst>
                        </p:cNvPr>
                        <p:cNvCxnSpPr>
                          <a:stCxn id="592"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91" name="קבוצה 590">
                          <a:extLst>
                            <a:ext uri="{FF2B5EF4-FFF2-40B4-BE49-F238E27FC236}">
                              <a16:creationId xmlns:a16="http://schemas.microsoft.com/office/drawing/2014/main" id="{7B24A256-69DB-4FF2-A325-FF4FFC116027}"/>
                            </a:ext>
                          </a:extLst>
                        </p:cNvPr>
                        <p:cNvGrpSpPr/>
                        <p:nvPr/>
                      </p:nvGrpSpPr>
                      <p:grpSpPr>
                        <a:xfrm>
                          <a:off x="4124904" y="620688"/>
                          <a:ext cx="90000" cy="267991"/>
                          <a:chOff x="4124904" y="620688"/>
                          <a:chExt cx="90000" cy="267991"/>
                        </a:xfrm>
                      </p:grpSpPr>
                      <p:sp>
                        <p:nvSpPr>
                          <p:cNvPr id="592" name="אליפסה 591">
                            <a:extLst>
                              <a:ext uri="{FF2B5EF4-FFF2-40B4-BE49-F238E27FC236}">
                                <a16:creationId xmlns:a16="http://schemas.microsoft.com/office/drawing/2014/main" id="{4DD674EB-4A91-49E3-A66F-88D6A7C45D83}"/>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93" name="אליפסה 592">
                            <a:extLst>
                              <a:ext uri="{FF2B5EF4-FFF2-40B4-BE49-F238E27FC236}">
                                <a16:creationId xmlns:a16="http://schemas.microsoft.com/office/drawing/2014/main" id="{658FC8C9-2B09-4043-8078-FAB40E675FD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587" name="אליפסה 586">
                      <a:extLst>
                        <a:ext uri="{FF2B5EF4-FFF2-40B4-BE49-F238E27FC236}">
                          <a16:creationId xmlns:a16="http://schemas.microsoft.com/office/drawing/2014/main" id="{D83CBD0E-9300-4312-B664-4956E22BF6D4}"/>
                        </a:ext>
                      </a:extLst>
                    </p:cNvPr>
                    <p:cNvSpPr/>
                    <p:nvPr/>
                  </p:nvSpPr>
                  <p:spPr>
                    <a:xfrm>
                      <a:off x="5298112" y="3316552"/>
                      <a:ext cx="90000" cy="90000"/>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81" name="קבוצה 580">
                    <a:extLst>
                      <a:ext uri="{FF2B5EF4-FFF2-40B4-BE49-F238E27FC236}">
                        <a16:creationId xmlns:a16="http://schemas.microsoft.com/office/drawing/2014/main" id="{1505D932-D4E7-4C19-9CDF-908020BAE898}"/>
                      </a:ext>
                    </a:extLst>
                  </p:cNvPr>
                  <p:cNvGrpSpPr/>
                  <p:nvPr/>
                </p:nvGrpSpPr>
                <p:grpSpPr>
                  <a:xfrm>
                    <a:off x="5381240" y="3686261"/>
                    <a:ext cx="90000" cy="267991"/>
                    <a:chOff x="4124904" y="620688"/>
                    <a:chExt cx="90000" cy="267991"/>
                  </a:xfrm>
                </p:grpSpPr>
                <p:cxnSp>
                  <p:nvCxnSpPr>
                    <p:cNvPr id="582" name="מחבר ישר 581">
                      <a:extLst>
                        <a:ext uri="{FF2B5EF4-FFF2-40B4-BE49-F238E27FC236}">
                          <a16:creationId xmlns:a16="http://schemas.microsoft.com/office/drawing/2014/main" id="{FA147993-C2D7-47F1-87B0-5EBF25873F6E}"/>
                        </a:ext>
                      </a:extLst>
                    </p:cNvPr>
                    <p:cNvCxnSpPr>
                      <a:stCxn id="584"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83" name="קבוצה 582">
                      <a:extLst>
                        <a:ext uri="{FF2B5EF4-FFF2-40B4-BE49-F238E27FC236}">
                          <a16:creationId xmlns:a16="http://schemas.microsoft.com/office/drawing/2014/main" id="{9E309F27-2624-4FAF-8BF2-A34FD75E959D}"/>
                        </a:ext>
                      </a:extLst>
                    </p:cNvPr>
                    <p:cNvGrpSpPr/>
                    <p:nvPr/>
                  </p:nvGrpSpPr>
                  <p:grpSpPr>
                    <a:xfrm>
                      <a:off x="4124904" y="620688"/>
                      <a:ext cx="90000" cy="267991"/>
                      <a:chOff x="4124904" y="620688"/>
                      <a:chExt cx="90000" cy="267991"/>
                    </a:xfrm>
                  </p:grpSpPr>
                  <p:sp>
                    <p:nvSpPr>
                      <p:cNvPr id="584" name="אליפסה 583">
                        <a:extLst>
                          <a:ext uri="{FF2B5EF4-FFF2-40B4-BE49-F238E27FC236}">
                            <a16:creationId xmlns:a16="http://schemas.microsoft.com/office/drawing/2014/main" id="{EAE33593-8609-45C8-A3AE-DC287A6576FF}"/>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85" name="אליפסה 584">
                        <a:extLst>
                          <a:ext uri="{FF2B5EF4-FFF2-40B4-BE49-F238E27FC236}">
                            <a16:creationId xmlns:a16="http://schemas.microsoft.com/office/drawing/2014/main" id="{83E7B78C-F4AD-44E4-868C-497667689CB3}"/>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569" name="קבוצה 568">
                  <a:extLst>
                    <a:ext uri="{FF2B5EF4-FFF2-40B4-BE49-F238E27FC236}">
                      <a16:creationId xmlns:a16="http://schemas.microsoft.com/office/drawing/2014/main" id="{1220546E-C081-4B3B-B0F8-7B7DCC5E9E32}"/>
                    </a:ext>
                  </a:extLst>
                </p:cNvPr>
                <p:cNvGrpSpPr/>
                <p:nvPr/>
              </p:nvGrpSpPr>
              <p:grpSpPr>
                <a:xfrm>
                  <a:off x="5228165" y="4426191"/>
                  <a:ext cx="234016" cy="267991"/>
                  <a:chOff x="2195736" y="749171"/>
                  <a:chExt cx="234016" cy="267991"/>
                </a:xfrm>
              </p:grpSpPr>
              <p:grpSp>
                <p:nvGrpSpPr>
                  <p:cNvPr id="570" name="קבוצה 569">
                    <a:extLst>
                      <a:ext uri="{FF2B5EF4-FFF2-40B4-BE49-F238E27FC236}">
                        <a16:creationId xmlns:a16="http://schemas.microsoft.com/office/drawing/2014/main" id="{29E8368F-6191-4D8A-9201-5251E007BBE6}"/>
                      </a:ext>
                    </a:extLst>
                  </p:cNvPr>
                  <p:cNvGrpSpPr/>
                  <p:nvPr/>
                </p:nvGrpSpPr>
                <p:grpSpPr>
                  <a:xfrm>
                    <a:off x="2339752" y="749171"/>
                    <a:ext cx="90000" cy="267991"/>
                    <a:chOff x="4124904" y="620688"/>
                    <a:chExt cx="90000" cy="267991"/>
                  </a:xfrm>
                </p:grpSpPr>
                <p:cxnSp>
                  <p:nvCxnSpPr>
                    <p:cNvPr id="576" name="מחבר ישר 575">
                      <a:extLst>
                        <a:ext uri="{FF2B5EF4-FFF2-40B4-BE49-F238E27FC236}">
                          <a16:creationId xmlns:a16="http://schemas.microsoft.com/office/drawing/2014/main" id="{111587C9-F7F9-42CD-9E18-755688ED2D46}"/>
                        </a:ext>
                      </a:extLst>
                    </p:cNvPr>
                    <p:cNvCxnSpPr>
                      <a:stCxn id="578"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77" name="קבוצה 576">
                      <a:extLst>
                        <a:ext uri="{FF2B5EF4-FFF2-40B4-BE49-F238E27FC236}">
                          <a16:creationId xmlns:a16="http://schemas.microsoft.com/office/drawing/2014/main" id="{2D2CD698-B735-4558-A576-82FEA46AB876}"/>
                        </a:ext>
                      </a:extLst>
                    </p:cNvPr>
                    <p:cNvGrpSpPr/>
                    <p:nvPr/>
                  </p:nvGrpSpPr>
                  <p:grpSpPr>
                    <a:xfrm>
                      <a:off x="4124904" y="620688"/>
                      <a:ext cx="90000" cy="267991"/>
                      <a:chOff x="4124904" y="620688"/>
                      <a:chExt cx="90000" cy="267991"/>
                    </a:xfrm>
                  </p:grpSpPr>
                  <p:sp>
                    <p:nvSpPr>
                      <p:cNvPr id="578" name="אליפסה 577">
                        <a:extLst>
                          <a:ext uri="{FF2B5EF4-FFF2-40B4-BE49-F238E27FC236}">
                            <a16:creationId xmlns:a16="http://schemas.microsoft.com/office/drawing/2014/main" id="{6F3B4E8C-BAEB-4F46-8E97-45B727E01A31}"/>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79" name="אליפסה 578">
                        <a:extLst>
                          <a:ext uri="{FF2B5EF4-FFF2-40B4-BE49-F238E27FC236}">
                            <a16:creationId xmlns:a16="http://schemas.microsoft.com/office/drawing/2014/main" id="{04483C28-8CC2-419F-9047-547E661D0829}"/>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571" name="קבוצה 570">
                    <a:extLst>
                      <a:ext uri="{FF2B5EF4-FFF2-40B4-BE49-F238E27FC236}">
                        <a16:creationId xmlns:a16="http://schemas.microsoft.com/office/drawing/2014/main" id="{A16DD0B1-F0F5-4942-9D9F-5A43ED4A078A}"/>
                      </a:ext>
                    </a:extLst>
                  </p:cNvPr>
                  <p:cNvGrpSpPr/>
                  <p:nvPr/>
                </p:nvGrpSpPr>
                <p:grpSpPr>
                  <a:xfrm>
                    <a:off x="2195736" y="749171"/>
                    <a:ext cx="90000" cy="267991"/>
                    <a:chOff x="4124904" y="620688"/>
                    <a:chExt cx="90000" cy="267991"/>
                  </a:xfrm>
                </p:grpSpPr>
                <p:cxnSp>
                  <p:nvCxnSpPr>
                    <p:cNvPr id="572" name="מחבר ישר 571">
                      <a:extLst>
                        <a:ext uri="{FF2B5EF4-FFF2-40B4-BE49-F238E27FC236}">
                          <a16:creationId xmlns:a16="http://schemas.microsoft.com/office/drawing/2014/main" id="{2A906A9C-7FC9-4C82-A89C-FF4399E8DCB7}"/>
                        </a:ext>
                      </a:extLst>
                    </p:cNvPr>
                    <p:cNvCxnSpPr>
                      <a:stCxn id="574"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73" name="קבוצה 572">
                      <a:extLst>
                        <a:ext uri="{FF2B5EF4-FFF2-40B4-BE49-F238E27FC236}">
                          <a16:creationId xmlns:a16="http://schemas.microsoft.com/office/drawing/2014/main" id="{346871E6-B088-45DB-B250-B403B6EA4921}"/>
                        </a:ext>
                      </a:extLst>
                    </p:cNvPr>
                    <p:cNvGrpSpPr/>
                    <p:nvPr/>
                  </p:nvGrpSpPr>
                  <p:grpSpPr>
                    <a:xfrm>
                      <a:off x="4124904" y="620688"/>
                      <a:ext cx="90000" cy="267991"/>
                      <a:chOff x="4124904" y="620688"/>
                      <a:chExt cx="90000" cy="267991"/>
                    </a:xfrm>
                  </p:grpSpPr>
                  <p:sp>
                    <p:nvSpPr>
                      <p:cNvPr id="574" name="אליפסה 573">
                        <a:extLst>
                          <a:ext uri="{FF2B5EF4-FFF2-40B4-BE49-F238E27FC236}">
                            <a16:creationId xmlns:a16="http://schemas.microsoft.com/office/drawing/2014/main" id="{A25250C7-00F5-4A8C-9B40-0FE65AA3D0B3}"/>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75" name="אליפסה 574">
                        <a:extLst>
                          <a:ext uri="{FF2B5EF4-FFF2-40B4-BE49-F238E27FC236}">
                            <a16:creationId xmlns:a16="http://schemas.microsoft.com/office/drawing/2014/main" id="{2D89E9B6-A239-466C-8E07-164EFE196F53}"/>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nvGrpSpPr>
              <p:cNvPr id="563" name="קבוצה 562">
                <a:extLst>
                  <a:ext uri="{FF2B5EF4-FFF2-40B4-BE49-F238E27FC236}">
                    <a16:creationId xmlns:a16="http://schemas.microsoft.com/office/drawing/2014/main" id="{945DC630-9C67-4F31-806F-7BD17A5180E6}"/>
                  </a:ext>
                </a:extLst>
              </p:cNvPr>
              <p:cNvGrpSpPr/>
              <p:nvPr/>
            </p:nvGrpSpPr>
            <p:grpSpPr>
              <a:xfrm>
                <a:off x="5327353" y="4795950"/>
                <a:ext cx="90000" cy="267991"/>
                <a:chOff x="4124904" y="620688"/>
                <a:chExt cx="90000" cy="267991"/>
              </a:xfrm>
            </p:grpSpPr>
            <p:cxnSp>
              <p:nvCxnSpPr>
                <p:cNvPr id="564" name="מחבר ישר 563">
                  <a:extLst>
                    <a:ext uri="{FF2B5EF4-FFF2-40B4-BE49-F238E27FC236}">
                      <a16:creationId xmlns:a16="http://schemas.microsoft.com/office/drawing/2014/main" id="{C33772E9-2E02-4F22-91CE-3233B3A04D97}"/>
                    </a:ext>
                  </a:extLst>
                </p:cNvPr>
                <p:cNvCxnSpPr>
                  <a:stCxn id="566"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65" name="קבוצה 564">
                  <a:extLst>
                    <a:ext uri="{FF2B5EF4-FFF2-40B4-BE49-F238E27FC236}">
                      <a16:creationId xmlns:a16="http://schemas.microsoft.com/office/drawing/2014/main" id="{D602C3E2-A008-4B40-814A-5AABC1296CC1}"/>
                    </a:ext>
                  </a:extLst>
                </p:cNvPr>
                <p:cNvGrpSpPr/>
                <p:nvPr/>
              </p:nvGrpSpPr>
              <p:grpSpPr>
                <a:xfrm>
                  <a:off x="4124904" y="620688"/>
                  <a:ext cx="90000" cy="267991"/>
                  <a:chOff x="4124904" y="620688"/>
                  <a:chExt cx="90000" cy="267991"/>
                </a:xfrm>
              </p:grpSpPr>
              <p:sp>
                <p:nvSpPr>
                  <p:cNvPr id="566" name="אליפסה 565">
                    <a:extLst>
                      <a:ext uri="{FF2B5EF4-FFF2-40B4-BE49-F238E27FC236}">
                        <a16:creationId xmlns:a16="http://schemas.microsoft.com/office/drawing/2014/main" id="{77061B59-0710-4E9D-9D8D-44D3A721E83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67" name="אליפסה 566">
                    <a:extLst>
                      <a:ext uri="{FF2B5EF4-FFF2-40B4-BE49-F238E27FC236}">
                        <a16:creationId xmlns:a16="http://schemas.microsoft.com/office/drawing/2014/main" id="{5DDA7D3D-C166-4081-9758-F5A911717E0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557" name="קבוצה 556">
              <a:extLst>
                <a:ext uri="{FF2B5EF4-FFF2-40B4-BE49-F238E27FC236}">
                  <a16:creationId xmlns:a16="http://schemas.microsoft.com/office/drawing/2014/main" id="{089B295B-A990-4EF8-8268-98165BC58F08}"/>
                </a:ext>
              </a:extLst>
            </p:cNvPr>
            <p:cNvGrpSpPr/>
            <p:nvPr/>
          </p:nvGrpSpPr>
          <p:grpSpPr>
            <a:xfrm>
              <a:off x="5307719" y="5162703"/>
              <a:ext cx="90000" cy="267991"/>
              <a:chOff x="4124904" y="620688"/>
              <a:chExt cx="90000" cy="267991"/>
            </a:xfrm>
          </p:grpSpPr>
          <p:cxnSp>
            <p:nvCxnSpPr>
              <p:cNvPr id="558" name="מחבר ישר 557">
                <a:extLst>
                  <a:ext uri="{FF2B5EF4-FFF2-40B4-BE49-F238E27FC236}">
                    <a16:creationId xmlns:a16="http://schemas.microsoft.com/office/drawing/2014/main" id="{4D0AF66B-338A-45AC-9C19-C8D29FDD198B}"/>
                  </a:ext>
                </a:extLst>
              </p:cNvPr>
              <p:cNvCxnSpPr>
                <a:stCxn id="560"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559" name="קבוצה 558">
                <a:extLst>
                  <a:ext uri="{FF2B5EF4-FFF2-40B4-BE49-F238E27FC236}">
                    <a16:creationId xmlns:a16="http://schemas.microsoft.com/office/drawing/2014/main" id="{BC391070-6FD2-4FD5-9B39-212FF2B383C0}"/>
                  </a:ext>
                </a:extLst>
              </p:cNvPr>
              <p:cNvGrpSpPr/>
              <p:nvPr/>
            </p:nvGrpSpPr>
            <p:grpSpPr>
              <a:xfrm>
                <a:off x="4124904" y="620688"/>
                <a:ext cx="90000" cy="267991"/>
                <a:chOff x="4124904" y="620688"/>
                <a:chExt cx="90000" cy="267991"/>
              </a:xfrm>
            </p:grpSpPr>
            <p:sp>
              <p:nvSpPr>
                <p:cNvPr id="560" name="אליפסה 559">
                  <a:extLst>
                    <a:ext uri="{FF2B5EF4-FFF2-40B4-BE49-F238E27FC236}">
                      <a16:creationId xmlns:a16="http://schemas.microsoft.com/office/drawing/2014/main" id="{E583DE97-6A17-44CB-A208-0C5B428BEBB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61" name="אליפסה 560">
                  <a:extLst>
                    <a:ext uri="{FF2B5EF4-FFF2-40B4-BE49-F238E27FC236}">
                      <a16:creationId xmlns:a16="http://schemas.microsoft.com/office/drawing/2014/main" id="{A656E8D7-BA5D-47FB-BB4E-2DDB4B839153}"/>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598" name="2">
            <a:extLst>
              <a:ext uri="{FF2B5EF4-FFF2-40B4-BE49-F238E27FC236}">
                <a16:creationId xmlns:a16="http://schemas.microsoft.com/office/drawing/2014/main" id="{8AF85EA3-E869-490C-8A6F-BA5A3A870B64}"/>
              </a:ext>
            </a:extLst>
          </p:cNvPr>
          <p:cNvSpPr txBox="1"/>
          <p:nvPr/>
        </p:nvSpPr>
        <p:spPr>
          <a:xfrm>
            <a:off x="8583982" y="4098511"/>
            <a:ext cx="1440000" cy="1107996"/>
          </a:xfrm>
          <a:prstGeom prst="rect">
            <a:avLst/>
          </a:prstGeom>
          <a:solidFill>
            <a:schemeClr val="accent6"/>
          </a:solidFill>
          <a:ln>
            <a:noFill/>
          </a:ln>
        </p:spPr>
        <p:txBody>
          <a:bodyPr wrap="square" rtlCol="1" anchor="ctr" anchorCtr="0">
            <a:spAutoFit/>
          </a:bodyPr>
          <a:lstStyle/>
          <a:p>
            <a:pPr algn="ctr"/>
            <a:r>
              <a:rPr lang="he-IL" sz="6600" dirty="0">
                <a:solidFill>
                  <a:schemeClr val="bg1"/>
                </a:solidFill>
                <a:latin typeface="Calibri" panose="020F0502020204030204" pitchFamily="34" charset="0"/>
                <a:cs typeface="Calibri" panose="020F0502020204030204" pitchFamily="34" charset="0"/>
              </a:rPr>
              <a:t>18</a:t>
            </a:r>
          </a:p>
        </p:txBody>
      </p:sp>
      <p:sp>
        <p:nvSpPr>
          <p:cNvPr id="599" name="תיבת טקסט 598">
            <a:extLst>
              <a:ext uri="{FF2B5EF4-FFF2-40B4-BE49-F238E27FC236}">
                <a16:creationId xmlns:a16="http://schemas.microsoft.com/office/drawing/2014/main" id="{85F13250-A49C-46B8-BBE9-1CD0541A8A33}"/>
              </a:ext>
            </a:extLst>
          </p:cNvPr>
          <p:cNvSpPr txBox="1"/>
          <p:nvPr/>
        </p:nvSpPr>
        <p:spPr>
          <a:xfrm>
            <a:off x="1756123" y="5543516"/>
            <a:ext cx="72000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18</a:t>
            </a:r>
          </a:p>
        </p:txBody>
      </p:sp>
      <p:grpSp>
        <p:nvGrpSpPr>
          <p:cNvPr id="600" name="קבוצה 599">
            <a:extLst>
              <a:ext uri="{FF2B5EF4-FFF2-40B4-BE49-F238E27FC236}">
                <a16:creationId xmlns:a16="http://schemas.microsoft.com/office/drawing/2014/main" id="{7B006DE5-BBD3-47BC-BC08-6270CA3E6EDE}"/>
              </a:ext>
            </a:extLst>
          </p:cNvPr>
          <p:cNvGrpSpPr/>
          <p:nvPr/>
        </p:nvGrpSpPr>
        <p:grpSpPr>
          <a:xfrm>
            <a:off x="2479368" y="5702078"/>
            <a:ext cx="1247608" cy="267991"/>
            <a:chOff x="2067184" y="5545244"/>
            <a:chExt cx="1247608" cy="267991"/>
          </a:xfrm>
        </p:grpSpPr>
        <p:grpSp>
          <p:nvGrpSpPr>
            <p:cNvPr id="601" name="קבוצה 600">
              <a:extLst>
                <a:ext uri="{FF2B5EF4-FFF2-40B4-BE49-F238E27FC236}">
                  <a16:creationId xmlns:a16="http://schemas.microsoft.com/office/drawing/2014/main" id="{BEB25736-373D-411C-A9EB-7C4D6EC5AD1D}"/>
                </a:ext>
              </a:extLst>
            </p:cNvPr>
            <p:cNvGrpSpPr/>
            <p:nvPr/>
          </p:nvGrpSpPr>
          <p:grpSpPr>
            <a:xfrm>
              <a:off x="2067184" y="5545244"/>
              <a:ext cx="666292" cy="267991"/>
              <a:chOff x="2166314" y="4032522"/>
              <a:chExt cx="666292" cy="267991"/>
            </a:xfrm>
          </p:grpSpPr>
          <p:grpSp>
            <p:nvGrpSpPr>
              <p:cNvPr id="625" name="קבוצה 624">
                <a:extLst>
                  <a:ext uri="{FF2B5EF4-FFF2-40B4-BE49-F238E27FC236}">
                    <a16:creationId xmlns:a16="http://schemas.microsoft.com/office/drawing/2014/main" id="{B3C667B8-D727-4432-9963-A0FFEEFEEB88}"/>
                  </a:ext>
                </a:extLst>
              </p:cNvPr>
              <p:cNvGrpSpPr/>
              <p:nvPr/>
            </p:nvGrpSpPr>
            <p:grpSpPr>
              <a:xfrm>
                <a:off x="2742606" y="4032522"/>
                <a:ext cx="90000" cy="267991"/>
                <a:chOff x="4124904" y="620688"/>
                <a:chExt cx="90000" cy="267991"/>
              </a:xfrm>
            </p:grpSpPr>
            <p:cxnSp>
              <p:nvCxnSpPr>
                <p:cNvPr id="649" name="מחבר ישר 648">
                  <a:extLst>
                    <a:ext uri="{FF2B5EF4-FFF2-40B4-BE49-F238E27FC236}">
                      <a16:creationId xmlns:a16="http://schemas.microsoft.com/office/drawing/2014/main" id="{036548FA-5998-4FF2-82F3-AEE28CB96CDD}"/>
                    </a:ext>
                  </a:extLst>
                </p:cNvPr>
                <p:cNvCxnSpPr>
                  <a:stCxn id="651"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50" name="קבוצה 649">
                  <a:extLst>
                    <a:ext uri="{FF2B5EF4-FFF2-40B4-BE49-F238E27FC236}">
                      <a16:creationId xmlns:a16="http://schemas.microsoft.com/office/drawing/2014/main" id="{8E07F7E3-1233-40C6-AEC4-5585BD496FD1}"/>
                    </a:ext>
                  </a:extLst>
                </p:cNvPr>
                <p:cNvGrpSpPr/>
                <p:nvPr/>
              </p:nvGrpSpPr>
              <p:grpSpPr>
                <a:xfrm>
                  <a:off x="4124904" y="620688"/>
                  <a:ext cx="90000" cy="267991"/>
                  <a:chOff x="4124904" y="620688"/>
                  <a:chExt cx="90000" cy="267991"/>
                </a:xfrm>
              </p:grpSpPr>
              <p:sp>
                <p:nvSpPr>
                  <p:cNvPr id="651" name="אליפסה 650">
                    <a:extLst>
                      <a:ext uri="{FF2B5EF4-FFF2-40B4-BE49-F238E27FC236}">
                        <a16:creationId xmlns:a16="http://schemas.microsoft.com/office/drawing/2014/main" id="{FE256B81-4828-4F5B-B539-CF30120455D9}"/>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52" name="אליפסה 651">
                    <a:extLst>
                      <a:ext uri="{FF2B5EF4-FFF2-40B4-BE49-F238E27FC236}">
                        <a16:creationId xmlns:a16="http://schemas.microsoft.com/office/drawing/2014/main" id="{677BB050-0A2F-4E1A-B783-E214C4CDD92C}"/>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626" name="קבוצה 625">
                <a:extLst>
                  <a:ext uri="{FF2B5EF4-FFF2-40B4-BE49-F238E27FC236}">
                    <a16:creationId xmlns:a16="http://schemas.microsoft.com/office/drawing/2014/main" id="{68A0513D-9841-464B-921F-7A57E1283623}"/>
                  </a:ext>
                </a:extLst>
              </p:cNvPr>
              <p:cNvGrpSpPr/>
              <p:nvPr/>
            </p:nvGrpSpPr>
            <p:grpSpPr>
              <a:xfrm>
                <a:off x="2166314" y="4032522"/>
                <a:ext cx="527340" cy="267991"/>
                <a:chOff x="2197712" y="3657131"/>
                <a:chExt cx="527340" cy="267991"/>
              </a:xfrm>
            </p:grpSpPr>
            <p:grpSp>
              <p:nvGrpSpPr>
                <p:cNvPr id="627" name="קבוצה 626">
                  <a:extLst>
                    <a:ext uri="{FF2B5EF4-FFF2-40B4-BE49-F238E27FC236}">
                      <a16:creationId xmlns:a16="http://schemas.microsoft.com/office/drawing/2014/main" id="{E75109E1-2A20-4845-8615-6D5FB80454F0}"/>
                    </a:ext>
                  </a:extLst>
                </p:cNvPr>
                <p:cNvGrpSpPr/>
                <p:nvPr/>
              </p:nvGrpSpPr>
              <p:grpSpPr>
                <a:xfrm>
                  <a:off x="2197712" y="3657131"/>
                  <a:ext cx="234016" cy="267991"/>
                  <a:chOff x="2195736" y="749171"/>
                  <a:chExt cx="234016" cy="267991"/>
                </a:xfrm>
              </p:grpSpPr>
              <p:grpSp>
                <p:nvGrpSpPr>
                  <p:cNvPr id="639" name="קבוצה 638">
                    <a:extLst>
                      <a:ext uri="{FF2B5EF4-FFF2-40B4-BE49-F238E27FC236}">
                        <a16:creationId xmlns:a16="http://schemas.microsoft.com/office/drawing/2014/main" id="{7173BC99-8B2A-4E96-A2F0-0CEDD2CB2FC6}"/>
                      </a:ext>
                    </a:extLst>
                  </p:cNvPr>
                  <p:cNvGrpSpPr/>
                  <p:nvPr/>
                </p:nvGrpSpPr>
                <p:grpSpPr>
                  <a:xfrm>
                    <a:off x="2339752" y="749171"/>
                    <a:ext cx="90000" cy="267991"/>
                    <a:chOff x="4124904" y="620688"/>
                    <a:chExt cx="90000" cy="267991"/>
                  </a:xfrm>
                </p:grpSpPr>
                <p:cxnSp>
                  <p:nvCxnSpPr>
                    <p:cNvPr id="645" name="מחבר ישר 644">
                      <a:extLst>
                        <a:ext uri="{FF2B5EF4-FFF2-40B4-BE49-F238E27FC236}">
                          <a16:creationId xmlns:a16="http://schemas.microsoft.com/office/drawing/2014/main" id="{BD6CD166-D735-4AFA-8DB5-4A955D7A2E4E}"/>
                        </a:ext>
                      </a:extLst>
                    </p:cNvPr>
                    <p:cNvCxnSpPr>
                      <a:stCxn id="64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46" name="קבוצה 645">
                      <a:extLst>
                        <a:ext uri="{FF2B5EF4-FFF2-40B4-BE49-F238E27FC236}">
                          <a16:creationId xmlns:a16="http://schemas.microsoft.com/office/drawing/2014/main" id="{731F0B09-B342-43C5-8810-5A4CD9221883}"/>
                        </a:ext>
                      </a:extLst>
                    </p:cNvPr>
                    <p:cNvGrpSpPr/>
                    <p:nvPr/>
                  </p:nvGrpSpPr>
                  <p:grpSpPr>
                    <a:xfrm>
                      <a:off x="4124904" y="620688"/>
                      <a:ext cx="90000" cy="267991"/>
                      <a:chOff x="4124904" y="620688"/>
                      <a:chExt cx="90000" cy="267991"/>
                    </a:xfrm>
                  </p:grpSpPr>
                  <p:sp>
                    <p:nvSpPr>
                      <p:cNvPr id="647" name="אליפסה 646">
                        <a:extLst>
                          <a:ext uri="{FF2B5EF4-FFF2-40B4-BE49-F238E27FC236}">
                            <a16:creationId xmlns:a16="http://schemas.microsoft.com/office/drawing/2014/main" id="{F390CF73-D06E-4311-8CBF-4259D86DAC8C}"/>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48" name="אליפסה 647">
                        <a:extLst>
                          <a:ext uri="{FF2B5EF4-FFF2-40B4-BE49-F238E27FC236}">
                            <a16:creationId xmlns:a16="http://schemas.microsoft.com/office/drawing/2014/main" id="{857EF1C6-E999-4817-A24D-00C1E7051827}"/>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640" name="קבוצה 639">
                    <a:extLst>
                      <a:ext uri="{FF2B5EF4-FFF2-40B4-BE49-F238E27FC236}">
                        <a16:creationId xmlns:a16="http://schemas.microsoft.com/office/drawing/2014/main" id="{F357CF68-09DA-47EB-BB78-E56280E33957}"/>
                      </a:ext>
                    </a:extLst>
                  </p:cNvPr>
                  <p:cNvGrpSpPr/>
                  <p:nvPr/>
                </p:nvGrpSpPr>
                <p:grpSpPr>
                  <a:xfrm>
                    <a:off x="2195736" y="749171"/>
                    <a:ext cx="90000" cy="267991"/>
                    <a:chOff x="4124904" y="620688"/>
                    <a:chExt cx="90000" cy="267991"/>
                  </a:xfrm>
                </p:grpSpPr>
                <p:cxnSp>
                  <p:nvCxnSpPr>
                    <p:cNvPr id="641" name="מחבר ישר 640">
                      <a:extLst>
                        <a:ext uri="{FF2B5EF4-FFF2-40B4-BE49-F238E27FC236}">
                          <a16:creationId xmlns:a16="http://schemas.microsoft.com/office/drawing/2014/main" id="{3638461F-202F-475E-83AC-2C0F1B64DC7B}"/>
                        </a:ext>
                      </a:extLst>
                    </p:cNvPr>
                    <p:cNvCxnSpPr>
                      <a:stCxn id="64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42" name="קבוצה 641">
                      <a:extLst>
                        <a:ext uri="{FF2B5EF4-FFF2-40B4-BE49-F238E27FC236}">
                          <a16:creationId xmlns:a16="http://schemas.microsoft.com/office/drawing/2014/main" id="{3C787926-0396-438C-A0DF-910D95A4E093}"/>
                        </a:ext>
                      </a:extLst>
                    </p:cNvPr>
                    <p:cNvGrpSpPr/>
                    <p:nvPr/>
                  </p:nvGrpSpPr>
                  <p:grpSpPr>
                    <a:xfrm>
                      <a:off x="4124904" y="620688"/>
                      <a:ext cx="90000" cy="267991"/>
                      <a:chOff x="4124904" y="620688"/>
                      <a:chExt cx="90000" cy="267991"/>
                    </a:xfrm>
                  </p:grpSpPr>
                  <p:sp>
                    <p:nvSpPr>
                      <p:cNvPr id="643" name="אליפסה 642">
                        <a:extLst>
                          <a:ext uri="{FF2B5EF4-FFF2-40B4-BE49-F238E27FC236}">
                            <a16:creationId xmlns:a16="http://schemas.microsoft.com/office/drawing/2014/main" id="{6DF98D2E-0EE8-473C-964E-F87EF3E2EE15}"/>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44" name="אליפסה 643">
                        <a:extLst>
                          <a:ext uri="{FF2B5EF4-FFF2-40B4-BE49-F238E27FC236}">
                            <a16:creationId xmlns:a16="http://schemas.microsoft.com/office/drawing/2014/main" id="{4C273694-E855-4A51-91B3-536F3BECE53C}"/>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628" name="קבוצה 627">
                  <a:extLst>
                    <a:ext uri="{FF2B5EF4-FFF2-40B4-BE49-F238E27FC236}">
                      <a16:creationId xmlns:a16="http://schemas.microsoft.com/office/drawing/2014/main" id="{F0599684-7AA1-435B-8D10-A2CABB8F366C}"/>
                    </a:ext>
                  </a:extLst>
                </p:cNvPr>
                <p:cNvGrpSpPr/>
                <p:nvPr/>
              </p:nvGrpSpPr>
              <p:grpSpPr>
                <a:xfrm>
                  <a:off x="2491036" y="3657131"/>
                  <a:ext cx="234016" cy="267991"/>
                  <a:chOff x="2195736" y="749171"/>
                  <a:chExt cx="234016" cy="267991"/>
                </a:xfrm>
              </p:grpSpPr>
              <p:grpSp>
                <p:nvGrpSpPr>
                  <p:cNvPr id="629" name="קבוצה 628">
                    <a:extLst>
                      <a:ext uri="{FF2B5EF4-FFF2-40B4-BE49-F238E27FC236}">
                        <a16:creationId xmlns:a16="http://schemas.microsoft.com/office/drawing/2014/main" id="{ACBF7FCB-C8D7-4C0F-A5C3-E167C2156DCD}"/>
                      </a:ext>
                    </a:extLst>
                  </p:cNvPr>
                  <p:cNvGrpSpPr/>
                  <p:nvPr/>
                </p:nvGrpSpPr>
                <p:grpSpPr>
                  <a:xfrm>
                    <a:off x="2339752" y="749171"/>
                    <a:ext cx="90000" cy="267991"/>
                    <a:chOff x="4124904" y="620688"/>
                    <a:chExt cx="90000" cy="267991"/>
                  </a:xfrm>
                </p:grpSpPr>
                <p:cxnSp>
                  <p:nvCxnSpPr>
                    <p:cNvPr id="635" name="מחבר ישר 634">
                      <a:extLst>
                        <a:ext uri="{FF2B5EF4-FFF2-40B4-BE49-F238E27FC236}">
                          <a16:creationId xmlns:a16="http://schemas.microsoft.com/office/drawing/2014/main" id="{54FF0861-9EB6-4C43-A0B6-9BE0FC90A2B9}"/>
                        </a:ext>
                      </a:extLst>
                    </p:cNvPr>
                    <p:cNvCxnSpPr>
                      <a:stCxn id="637"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36" name="קבוצה 635">
                      <a:extLst>
                        <a:ext uri="{FF2B5EF4-FFF2-40B4-BE49-F238E27FC236}">
                          <a16:creationId xmlns:a16="http://schemas.microsoft.com/office/drawing/2014/main" id="{1C8C4EDA-65F7-41F1-B0F2-69CC1E2A09DB}"/>
                        </a:ext>
                      </a:extLst>
                    </p:cNvPr>
                    <p:cNvGrpSpPr/>
                    <p:nvPr/>
                  </p:nvGrpSpPr>
                  <p:grpSpPr>
                    <a:xfrm>
                      <a:off x="4124904" y="620688"/>
                      <a:ext cx="90000" cy="267991"/>
                      <a:chOff x="4124904" y="620688"/>
                      <a:chExt cx="90000" cy="267991"/>
                    </a:xfrm>
                  </p:grpSpPr>
                  <p:sp>
                    <p:nvSpPr>
                      <p:cNvPr id="637" name="אליפסה 636">
                        <a:extLst>
                          <a:ext uri="{FF2B5EF4-FFF2-40B4-BE49-F238E27FC236}">
                            <a16:creationId xmlns:a16="http://schemas.microsoft.com/office/drawing/2014/main" id="{37E05B98-30CF-4EAB-9159-BEF59E625156}"/>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38" name="אליפסה 637">
                        <a:extLst>
                          <a:ext uri="{FF2B5EF4-FFF2-40B4-BE49-F238E27FC236}">
                            <a16:creationId xmlns:a16="http://schemas.microsoft.com/office/drawing/2014/main" id="{8A12B7F5-0467-4787-82F7-D60897BB15CA}"/>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630" name="קבוצה 629">
                    <a:extLst>
                      <a:ext uri="{FF2B5EF4-FFF2-40B4-BE49-F238E27FC236}">
                        <a16:creationId xmlns:a16="http://schemas.microsoft.com/office/drawing/2014/main" id="{3B1EDEDC-C80D-4AEB-B85D-3CC5D1FDF559}"/>
                      </a:ext>
                    </a:extLst>
                  </p:cNvPr>
                  <p:cNvGrpSpPr/>
                  <p:nvPr/>
                </p:nvGrpSpPr>
                <p:grpSpPr>
                  <a:xfrm>
                    <a:off x="2195736" y="749171"/>
                    <a:ext cx="90000" cy="267991"/>
                    <a:chOff x="4124904" y="620688"/>
                    <a:chExt cx="90000" cy="267991"/>
                  </a:xfrm>
                </p:grpSpPr>
                <p:cxnSp>
                  <p:nvCxnSpPr>
                    <p:cNvPr id="631" name="מחבר ישר 630">
                      <a:extLst>
                        <a:ext uri="{FF2B5EF4-FFF2-40B4-BE49-F238E27FC236}">
                          <a16:creationId xmlns:a16="http://schemas.microsoft.com/office/drawing/2014/main" id="{C12CD4D6-4746-4238-9797-CDDA9BBB5270}"/>
                        </a:ext>
                      </a:extLst>
                    </p:cNvPr>
                    <p:cNvCxnSpPr>
                      <a:stCxn id="63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32" name="קבוצה 631">
                      <a:extLst>
                        <a:ext uri="{FF2B5EF4-FFF2-40B4-BE49-F238E27FC236}">
                          <a16:creationId xmlns:a16="http://schemas.microsoft.com/office/drawing/2014/main" id="{93A1AE0E-0841-4B13-AAE3-0978FEA65FA4}"/>
                        </a:ext>
                      </a:extLst>
                    </p:cNvPr>
                    <p:cNvGrpSpPr/>
                    <p:nvPr/>
                  </p:nvGrpSpPr>
                  <p:grpSpPr>
                    <a:xfrm>
                      <a:off x="4124904" y="620688"/>
                      <a:ext cx="90000" cy="267991"/>
                      <a:chOff x="4124904" y="620688"/>
                      <a:chExt cx="90000" cy="267991"/>
                    </a:xfrm>
                  </p:grpSpPr>
                  <p:sp>
                    <p:nvSpPr>
                      <p:cNvPr id="633" name="אליפסה 632">
                        <a:extLst>
                          <a:ext uri="{FF2B5EF4-FFF2-40B4-BE49-F238E27FC236}">
                            <a16:creationId xmlns:a16="http://schemas.microsoft.com/office/drawing/2014/main" id="{E9D8E288-FF56-4072-95EC-322276B13D84}"/>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34" name="אליפסה 633">
                        <a:extLst>
                          <a:ext uri="{FF2B5EF4-FFF2-40B4-BE49-F238E27FC236}">
                            <a16:creationId xmlns:a16="http://schemas.microsoft.com/office/drawing/2014/main" id="{0082FB2B-A1AB-4F4B-B895-A7FE5E4977E1}"/>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grpSp>
          <p:nvGrpSpPr>
            <p:cNvPr id="602" name="קבוצה 601">
              <a:extLst>
                <a:ext uri="{FF2B5EF4-FFF2-40B4-BE49-F238E27FC236}">
                  <a16:creationId xmlns:a16="http://schemas.microsoft.com/office/drawing/2014/main" id="{D684AE51-DDE3-49AD-931D-D91CFFEF8218}"/>
                </a:ext>
              </a:extLst>
            </p:cNvPr>
            <p:cNvGrpSpPr/>
            <p:nvPr/>
          </p:nvGrpSpPr>
          <p:grpSpPr>
            <a:xfrm>
              <a:off x="2787452" y="5545244"/>
              <a:ext cx="527340" cy="267991"/>
              <a:chOff x="2197712" y="3657131"/>
              <a:chExt cx="527340" cy="267991"/>
            </a:xfrm>
          </p:grpSpPr>
          <p:grpSp>
            <p:nvGrpSpPr>
              <p:cNvPr id="603" name="קבוצה 602">
                <a:extLst>
                  <a:ext uri="{FF2B5EF4-FFF2-40B4-BE49-F238E27FC236}">
                    <a16:creationId xmlns:a16="http://schemas.microsoft.com/office/drawing/2014/main" id="{81688845-1989-4FFB-89F2-7E4EEB913946}"/>
                  </a:ext>
                </a:extLst>
              </p:cNvPr>
              <p:cNvGrpSpPr/>
              <p:nvPr/>
            </p:nvGrpSpPr>
            <p:grpSpPr>
              <a:xfrm>
                <a:off x="2197712" y="3657131"/>
                <a:ext cx="234016" cy="267991"/>
                <a:chOff x="2195736" y="749171"/>
                <a:chExt cx="234016" cy="267991"/>
              </a:xfrm>
            </p:grpSpPr>
            <p:grpSp>
              <p:nvGrpSpPr>
                <p:cNvPr id="615" name="קבוצה 614">
                  <a:extLst>
                    <a:ext uri="{FF2B5EF4-FFF2-40B4-BE49-F238E27FC236}">
                      <a16:creationId xmlns:a16="http://schemas.microsoft.com/office/drawing/2014/main" id="{C99701C6-DABC-4AE7-9142-B4EA689BE3E6}"/>
                    </a:ext>
                  </a:extLst>
                </p:cNvPr>
                <p:cNvGrpSpPr/>
                <p:nvPr/>
              </p:nvGrpSpPr>
              <p:grpSpPr>
                <a:xfrm>
                  <a:off x="2339752" y="749171"/>
                  <a:ext cx="90000" cy="267991"/>
                  <a:chOff x="4124904" y="620688"/>
                  <a:chExt cx="90000" cy="267991"/>
                </a:xfrm>
              </p:grpSpPr>
              <p:cxnSp>
                <p:nvCxnSpPr>
                  <p:cNvPr id="621" name="מחבר ישר 620">
                    <a:extLst>
                      <a:ext uri="{FF2B5EF4-FFF2-40B4-BE49-F238E27FC236}">
                        <a16:creationId xmlns:a16="http://schemas.microsoft.com/office/drawing/2014/main" id="{04F0416A-5A4F-4AFB-8799-EB6F6DB59FA5}"/>
                      </a:ext>
                    </a:extLst>
                  </p:cNvPr>
                  <p:cNvCxnSpPr>
                    <a:stCxn id="62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22" name="קבוצה 621">
                    <a:extLst>
                      <a:ext uri="{FF2B5EF4-FFF2-40B4-BE49-F238E27FC236}">
                        <a16:creationId xmlns:a16="http://schemas.microsoft.com/office/drawing/2014/main" id="{C8B9829D-DB0B-49A6-9E5C-FA870A21DCBF}"/>
                      </a:ext>
                    </a:extLst>
                  </p:cNvPr>
                  <p:cNvGrpSpPr/>
                  <p:nvPr/>
                </p:nvGrpSpPr>
                <p:grpSpPr>
                  <a:xfrm>
                    <a:off x="4124904" y="620688"/>
                    <a:ext cx="90000" cy="267991"/>
                    <a:chOff x="4124904" y="620688"/>
                    <a:chExt cx="90000" cy="267991"/>
                  </a:xfrm>
                </p:grpSpPr>
                <p:sp>
                  <p:nvSpPr>
                    <p:cNvPr id="623" name="אליפסה 622">
                      <a:extLst>
                        <a:ext uri="{FF2B5EF4-FFF2-40B4-BE49-F238E27FC236}">
                          <a16:creationId xmlns:a16="http://schemas.microsoft.com/office/drawing/2014/main" id="{B7B10606-4BF4-4459-9E24-06111A069339}"/>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24" name="אליפסה 623">
                      <a:extLst>
                        <a:ext uri="{FF2B5EF4-FFF2-40B4-BE49-F238E27FC236}">
                          <a16:creationId xmlns:a16="http://schemas.microsoft.com/office/drawing/2014/main" id="{1A47D626-C6CC-49AC-A367-1EC33C24E478}"/>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616" name="קבוצה 615">
                  <a:extLst>
                    <a:ext uri="{FF2B5EF4-FFF2-40B4-BE49-F238E27FC236}">
                      <a16:creationId xmlns:a16="http://schemas.microsoft.com/office/drawing/2014/main" id="{A4457367-4E95-4E89-A483-A7F704BE6E7A}"/>
                    </a:ext>
                  </a:extLst>
                </p:cNvPr>
                <p:cNvGrpSpPr/>
                <p:nvPr/>
              </p:nvGrpSpPr>
              <p:grpSpPr>
                <a:xfrm>
                  <a:off x="2195736" y="749171"/>
                  <a:ext cx="90000" cy="267991"/>
                  <a:chOff x="4124904" y="620688"/>
                  <a:chExt cx="90000" cy="267991"/>
                </a:xfrm>
              </p:grpSpPr>
              <p:cxnSp>
                <p:nvCxnSpPr>
                  <p:cNvPr id="617" name="מחבר ישר 616">
                    <a:extLst>
                      <a:ext uri="{FF2B5EF4-FFF2-40B4-BE49-F238E27FC236}">
                        <a16:creationId xmlns:a16="http://schemas.microsoft.com/office/drawing/2014/main" id="{D3540B77-1BD2-40E7-9115-D959AF430954}"/>
                      </a:ext>
                    </a:extLst>
                  </p:cNvPr>
                  <p:cNvCxnSpPr>
                    <a:stCxn id="619"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18" name="קבוצה 617">
                    <a:extLst>
                      <a:ext uri="{FF2B5EF4-FFF2-40B4-BE49-F238E27FC236}">
                        <a16:creationId xmlns:a16="http://schemas.microsoft.com/office/drawing/2014/main" id="{75969AD8-AC57-4301-A11C-D14696066286}"/>
                      </a:ext>
                    </a:extLst>
                  </p:cNvPr>
                  <p:cNvGrpSpPr/>
                  <p:nvPr/>
                </p:nvGrpSpPr>
                <p:grpSpPr>
                  <a:xfrm>
                    <a:off x="4124904" y="620688"/>
                    <a:ext cx="90000" cy="267991"/>
                    <a:chOff x="4124904" y="620688"/>
                    <a:chExt cx="90000" cy="267991"/>
                  </a:xfrm>
                </p:grpSpPr>
                <p:sp>
                  <p:nvSpPr>
                    <p:cNvPr id="619" name="אליפסה 618">
                      <a:extLst>
                        <a:ext uri="{FF2B5EF4-FFF2-40B4-BE49-F238E27FC236}">
                          <a16:creationId xmlns:a16="http://schemas.microsoft.com/office/drawing/2014/main" id="{0ABEC88B-B9E5-4B6A-9A5B-0FBEB3A525DB}"/>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20" name="אליפסה 619">
                      <a:extLst>
                        <a:ext uri="{FF2B5EF4-FFF2-40B4-BE49-F238E27FC236}">
                          <a16:creationId xmlns:a16="http://schemas.microsoft.com/office/drawing/2014/main" id="{FFED244B-D1ED-479B-82D5-2D7DEAA62ACE}"/>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604" name="קבוצה 603">
                <a:extLst>
                  <a:ext uri="{FF2B5EF4-FFF2-40B4-BE49-F238E27FC236}">
                    <a16:creationId xmlns:a16="http://schemas.microsoft.com/office/drawing/2014/main" id="{CA85088C-FBDF-40DF-A64A-8F93EC61C53F}"/>
                  </a:ext>
                </a:extLst>
              </p:cNvPr>
              <p:cNvGrpSpPr/>
              <p:nvPr/>
            </p:nvGrpSpPr>
            <p:grpSpPr>
              <a:xfrm>
                <a:off x="2491036" y="3657131"/>
                <a:ext cx="234016" cy="267991"/>
                <a:chOff x="2195736" y="749171"/>
                <a:chExt cx="234016" cy="267991"/>
              </a:xfrm>
            </p:grpSpPr>
            <p:grpSp>
              <p:nvGrpSpPr>
                <p:cNvPr id="605" name="קבוצה 604">
                  <a:extLst>
                    <a:ext uri="{FF2B5EF4-FFF2-40B4-BE49-F238E27FC236}">
                      <a16:creationId xmlns:a16="http://schemas.microsoft.com/office/drawing/2014/main" id="{53A4FE84-D782-4C9D-9A00-DE2C979BA337}"/>
                    </a:ext>
                  </a:extLst>
                </p:cNvPr>
                <p:cNvGrpSpPr/>
                <p:nvPr/>
              </p:nvGrpSpPr>
              <p:grpSpPr>
                <a:xfrm>
                  <a:off x="2339752" y="749171"/>
                  <a:ext cx="90000" cy="267991"/>
                  <a:chOff x="4124904" y="620688"/>
                  <a:chExt cx="90000" cy="267991"/>
                </a:xfrm>
              </p:grpSpPr>
              <p:cxnSp>
                <p:nvCxnSpPr>
                  <p:cNvPr id="611" name="מחבר ישר 610">
                    <a:extLst>
                      <a:ext uri="{FF2B5EF4-FFF2-40B4-BE49-F238E27FC236}">
                        <a16:creationId xmlns:a16="http://schemas.microsoft.com/office/drawing/2014/main" id="{BF067813-4014-459D-8D4C-6990E378CC3F}"/>
                      </a:ext>
                    </a:extLst>
                  </p:cNvPr>
                  <p:cNvCxnSpPr>
                    <a:stCxn id="613"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12" name="קבוצה 611">
                    <a:extLst>
                      <a:ext uri="{FF2B5EF4-FFF2-40B4-BE49-F238E27FC236}">
                        <a16:creationId xmlns:a16="http://schemas.microsoft.com/office/drawing/2014/main" id="{A2AC5CD5-EEFE-4D7B-A631-FA65DBFB20C8}"/>
                      </a:ext>
                    </a:extLst>
                  </p:cNvPr>
                  <p:cNvGrpSpPr/>
                  <p:nvPr/>
                </p:nvGrpSpPr>
                <p:grpSpPr>
                  <a:xfrm>
                    <a:off x="4124904" y="620688"/>
                    <a:ext cx="90000" cy="267991"/>
                    <a:chOff x="4124904" y="620688"/>
                    <a:chExt cx="90000" cy="267991"/>
                  </a:xfrm>
                </p:grpSpPr>
                <p:sp>
                  <p:nvSpPr>
                    <p:cNvPr id="613" name="אליפסה 612">
                      <a:extLst>
                        <a:ext uri="{FF2B5EF4-FFF2-40B4-BE49-F238E27FC236}">
                          <a16:creationId xmlns:a16="http://schemas.microsoft.com/office/drawing/2014/main" id="{252D6374-5F2D-465A-9BFF-405BB5DAF837}"/>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14" name="אליפסה 613">
                      <a:extLst>
                        <a:ext uri="{FF2B5EF4-FFF2-40B4-BE49-F238E27FC236}">
                          <a16:creationId xmlns:a16="http://schemas.microsoft.com/office/drawing/2014/main" id="{032C8AF1-76C1-42F9-95C6-330118F40CE2}"/>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606" name="קבוצה 605">
                  <a:extLst>
                    <a:ext uri="{FF2B5EF4-FFF2-40B4-BE49-F238E27FC236}">
                      <a16:creationId xmlns:a16="http://schemas.microsoft.com/office/drawing/2014/main" id="{324EA7DD-E9CF-4435-857A-3AA29141FCFC}"/>
                    </a:ext>
                  </a:extLst>
                </p:cNvPr>
                <p:cNvGrpSpPr/>
                <p:nvPr/>
              </p:nvGrpSpPr>
              <p:grpSpPr>
                <a:xfrm>
                  <a:off x="2195736" y="749171"/>
                  <a:ext cx="90000" cy="267991"/>
                  <a:chOff x="4124904" y="620688"/>
                  <a:chExt cx="90000" cy="267991"/>
                </a:xfrm>
              </p:grpSpPr>
              <p:cxnSp>
                <p:nvCxnSpPr>
                  <p:cNvPr id="607" name="מחבר ישר 606">
                    <a:extLst>
                      <a:ext uri="{FF2B5EF4-FFF2-40B4-BE49-F238E27FC236}">
                        <a16:creationId xmlns:a16="http://schemas.microsoft.com/office/drawing/2014/main" id="{4B24A8D6-6B8B-486C-A19E-13734C59BEC8}"/>
                      </a:ext>
                    </a:extLst>
                  </p:cNvPr>
                  <p:cNvCxnSpPr>
                    <a:stCxn id="609" idx="4"/>
                  </p:cNvCxnSpPr>
                  <p:nvPr/>
                </p:nvCxnSpPr>
                <p:spPr>
                  <a:xfrm>
                    <a:off x="4169904" y="710688"/>
                    <a:ext cx="0" cy="99016"/>
                  </a:xfrm>
                  <a:prstGeom prst="lin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608" name="קבוצה 607">
                    <a:extLst>
                      <a:ext uri="{FF2B5EF4-FFF2-40B4-BE49-F238E27FC236}">
                        <a16:creationId xmlns:a16="http://schemas.microsoft.com/office/drawing/2014/main" id="{2C9FB7EE-DF3B-4FB9-9934-CC4EA00FF2BC}"/>
                      </a:ext>
                    </a:extLst>
                  </p:cNvPr>
                  <p:cNvGrpSpPr/>
                  <p:nvPr/>
                </p:nvGrpSpPr>
                <p:grpSpPr>
                  <a:xfrm>
                    <a:off x="4124904" y="620688"/>
                    <a:ext cx="90000" cy="267991"/>
                    <a:chOff x="4124904" y="620688"/>
                    <a:chExt cx="90000" cy="267991"/>
                  </a:xfrm>
                </p:grpSpPr>
                <p:sp>
                  <p:nvSpPr>
                    <p:cNvPr id="609" name="אליפסה 608">
                      <a:extLst>
                        <a:ext uri="{FF2B5EF4-FFF2-40B4-BE49-F238E27FC236}">
                          <a16:creationId xmlns:a16="http://schemas.microsoft.com/office/drawing/2014/main" id="{3266FC33-8E93-4AC6-A7A7-9374FA67E5E0}"/>
                        </a:ext>
                      </a:extLst>
                    </p:cNvPr>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610" name="אליפסה 609">
                      <a:extLst>
                        <a:ext uri="{FF2B5EF4-FFF2-40B4-BE49-F238E27FC236}">
                          <a16:creationId xmlns:a16="http://schemas.microsoft.com/office/drawing/2014/main" id="{FA06374D-4595-4556-933E-F8835B29677B}"/>
                        </a:ext>
                      </a:extLst>
                    </p:cNvPr>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sp>
        <p:nvSpPr>
          <p:cNvPr id="4" name="תיבת טקסט 3">
            <a:extLst>
              <a:ext uri="{FF2B5EF4-FFF2-40B4-BE49-F238E27FC236}">
                <a16:creationId xmlns:a16="http://schemas.microsoft.com/office/drawing/2014/main" id="{10BAE5BB-6857-4B33-B7EE-6365B8CCD3E7}"/>
              </a:ext>
            </a:extLst>
          </p:cNvPr>
          <p:cNvSpPr txBox="1"/>
          <p:nvPr/>
        </p:nvSpPr>
        <p:spPr>
          <a:xfrm>
            <a:off x="6965384" y="269694"/>
            <a:ext cx="4012188"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חֲקַרְתֶם בְּעֶזְרַת דַף הָעֲבוֹדָה מִסְפָּרִים עַד 20 וְגִלִיתֶם אֵיזֶה מִסְפָּר זוּגִי וְאֵיזֶה אִי־זוּגִי. בּוֹאוּ נַמְשִיךְ וְנִבְדֹק יַחַד.</a:t>
            </a:r>
          </a:p>
        </p:txBody>
      </p:sp>
    </p:spTree>
    <p:extLst>
      <p:ext uri="{BB962C8B-B14F-4D97-AF65-F5344CB8AC3E}">
        <p14:creationId xmlns:p14="http://schemas.microsoft.com/office/powerpoint/2010/main" val="358147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8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9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2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3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41"/>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6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66"/>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30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324"/>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85"/>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426"/>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459"/>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511"/>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53"/>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598"/>
                                        </p:tgtEl>
                                        <p:attrNameLst>
                                          <p:attrName>style.visibility</p:attrName>
                                        </p:attrNameLst>
                                      </p:cBhvr>
                                      <p:to>
                                        <p:strVal val="visible"/>
                                      </p:to>
                                    </p:set>
                                  </p:childTnLst>
                                </p:cTn>
                              </p:par>
                            </p:childTnLst>
                          </p:cTn>
                        </p:par>
                        <p:par>
                          <p:cTn id="98" fill="hold">
                            <p:stCondLst>
                              <p:cond delay="0"/>
                            </p:stCondLst>
                            <p:childTnLst>
                              <p:par>
                                <p:cTn id="99" presetID="1" presetClass="exit" presetSubtype="0" fill="hold" grpId="0" nodeType="afterEffect">
                                  <p:stCondLst>
                                    <p:cond delay="500"/>
                                  </p:stCondLst>
                                  <p:childTnLst>
                                    <p:set>
                                      <p:cBhvr>
                                        <p:cTn id="100"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01" restart="whenNotActive" fill="hold" evtFilter="cancelBubble" nodeType="interactiveSeq">
                <p:stCondLst>
                  <p:cond evt="onClick" delay="0">
                    <p:tgtEl>
                      <p:spTgt spid="17"/>
                    </p:tgtEl>
                  </p:cond>
                </p:stCondLst>
                <p:endSync evt="end" delay="0">
                  <p:rtn val="all"/>
                </p:endSync>
                <p:childTnLst>
                  <p:par>
                    <p:cTn id="102" fill="hold">
                      <p:stCondLst>
                        <p:cond delay="0"/>
                      </p:stCondLst>
                      <p:childTnLst>
                        <p:par>
                          <p:cTn id="103" fill="hold">
                            <p:stCondLst>
                              <p:cond delay="0"/>
                            </p:stCondLst>
                            <p:childTnLst>
                              <p:par>
                                <p:cTn id="104" presetID="1" presetClass="exit" presetSubtype="0" fill="hold" grpId="1" nodeType="withEffect">
                                  <p:stCondLst>
                                    <p:cond delay="0"/>
                                  </p:stCondLst>
                                  <p:childTnLst>
                                    <p:set>
                                      <p:cBhvr>
                                        <p:cTn id="105" dur="1" fill="hold">
                                          <p:stCondLst>
                                            <p:cond delay="0"/>
                                          </p:stCondLst>
                                        </p:cTn>
                                        <p:tgtEl>
                                          <p:spTgt spid="17"/>
                                        </p:tgtEl>
                                        <p:attrNameLst>
                                          <p:attrName>style.visibility</p:attrName>
                                        </p:attrNameLst>
                                      </p:cBhvr>
                                      <p:to>
                                        <p:strVal val="hidden"/>
                                      </p:to>
                                    </p:set>
                                  </p:childTnLst>
                                </p:cTn>
                              </p:par>
                              <p:par>
                                <p:cTn id="106" presetID="1" presetClass="entr" presetSubtype="0" fill="hold" grpId="0" nodeType="withEffect">
                                  <p:stCondLst>
                                    <p:cond delay="0"/>
                                  </p:stCondLst>
                                  <p:childTnLst>
                                    <p:set>
                                      <p:cBhvr>
                                        <p:cTn id="107" dur="1" fill="hold">
                                          <p:stCondLst>
                                            <p:cond delay="0"/>
                                          </p:stCondLst>
                                        </p:cTn>
                                        <p:tgtEl>
                                          <p:spTgt spid="18"/>
                                        </p:tgtEl>
                                        <p:attrNameLst>
                                          <p:attrName>style.visibility</p:attrName>
                                        </p:attrNameLst>
                                      </p:cBhvr>
                                      <p:to>
                                        <p:strVal val="visible"/>
                                      </p:to>
                                    </p:set>
                                  </p:childTnLst>
                                </p:cTn>
                              </p:par>
                            </p:childTnLst>
                          </p:cTn>
                        </p:par>
                        <p:par>
                          <p:cTn id="108" fill="hold">
                            <p:stCondLst>
                              <p:cond delay="0"/>
                            </p:stCondLst>
                            <p:childTnLst>
                              <p:par>
                                <p:cTn id="109" presetID="1" presetClass="entr" presetSubtype="0" fill="hold" nodeType="afterEffect">
                                  <p:stCondLst>
                                    <p:cond delay="0"/>
                                  </p:stCondLst>
                                  <p:childTnLst>
                                    <p:set>
                                      <p:cBhvr>
                                        <p:cTn id="110"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11" restart="whenNotActive" fill="hold" evtFilter="cancelBubble" nodeType="interactiveSeq">
                <p:stCondLst>
                  <p:cond evt="onClick" delay="0">
                    <p:tgtEl>
                      <p:spTgt spid="32"/>
                    </p:tgtEl>
                  </p:cond>
                </p:stCondLst>
                <p:endSync evt="end" delay="0">
                  <p:rtn val="all"/>
                </p:endSync>
                <p:childTnLst>
                  <p:par>
                    <p:cTn id="112" fill="hold">
                      <p:stCondLst>
                        <p:cond delay="0"/>
                      </p:stCondLst>
                      <p:childTnLst>
                        <p:par>
                          <p:cTn id="113" fill="hold">
                            <p:stCondLst>
                              <p:cond delay="0"/>
                            </p:stCondLst>
                            <p:childTnLst>
                              <p:par>
                                <p:cTn id="114" presetID="1" presetClass="exit" presetSubtype="0" fill="hold" grpId="1" nodeType="withEffect">
                                  <p:stCondLst>
                                    <p:cond delay="0"/>
                                  </p:stCondLst>
                                  <p:childTnLst>
                                    <p:set>
                                      <p:cBhvr>
                                        <p:cTn id="115" dur="1" fill="hold">
                                          <p:stCondLst>
                                            <p:cond delay="0"/>
                                          </p:stCondLst>
                                        </p:cTn>
                                        <p:tgtEl>
                                          <p:spTgt spid="32"/>
                                        </p:tgtEl>
                                        <p:attrNameLst>
                                          <p:attrName>style.visibility</p:attrName>
                                        </p:attrNameLst>
                                      </p:cBhvr>
                                      <p:to>
                                        <p:strVal val="hidden"/>
                                      </p:to>
                                    </p:set>
                                  </p:childTnLst>
                                </p:cTn>
                              </p:par>
                              <p:par>
                                <p:cTn id="116" presetID="1" presetClass="entr" presetSubtype="0" fill="hold" grpId="0" nodeType="withEffect">
                                  <p:stCondLst>
                                    <p:cond delay="0"/>
                                  </p:stCondLst>
                                  <p:childTnLst>
                                    <p:set>
                                      <p:cBhvr>
                                        <p:cTn id="117" dur="1" fill="hold">
                                          <p:stCondLst>
                                            <p:cond delay="0"/>
                                          </p:stCondLst>
                                        </p:cTn>
                                        <p:tgtEl>
                                          <p:spTgt spid="33"/>
                                        </p:tgtEl>
                                        <p:attrNameLst>
                                          <p:attrName>style.visibility</p:attrName>
                                        </p:attrNameLst>
                                      </p:cBhvr>
                                      <p:to>
                                        <p:strVal val="visible"/>
                                      </p:to>
                                    </p:set>
                                  </p:childTnLst>
                                </p:cTn>
                              </p:par>
                            </p:childTnLst>
                          </p:cTn>
                        </p:par>
                        <p:par>
                          <p:cTn id="118" fill="hold">
                            <p:stCondLst>
                              <p:cond delay="0"/>
                            </p:stCondLst>
                            <p:childTnLst>
                              <p:par>
                                <p:cTn id="119" presetID="1" presetClass="entr" presetSubtype="0" fill="hold" nodeType="afterEffect">
                                  <p:stCondLst>
                                    <p:cond delay="0"/>
                                  </p:stCondLst>
                                  <p:childTnLst>
                                    <p:set>
                                      <p:cBhvr>
                                        <p:cTn id="120"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121" restart="whenNotActive" fill="hold" evtFilter="cancelBubble" nodeType="interactiveSeq">
                <p:stCondLst>
                  <p:cond evt="onClick" delay="0">
                    <p:tgtEl>
                      <p:spTgt spid="82"/>
                    </p:tgtEl>
                  </p:cond>
                </p:stCondLst>
                <p:endSync evt="end" delay="0">
                  <p:rtn val="all"/>
                </p:endSync>
                <p:childTnLst>
                  <p:par>
                    <p:cTn id="122" fill="hold">
                      <p:stCondLst>
                        <p:cond delay="0"/>
                      </p:stCondLst>
                      <p:childTnLst>
                        <p:par>
                          <p:cTn id="123" fill="hold">
                            <p:stCondLst>
                              <p:cond delay="0"/>
                            </p:stCondLst>
                            <p:childTnLst>
                              <p:par>
                                <p:cTn id="124" presetID="1" presetClass="exit" presetSubtype="0" fill="hold" grpId="1" nodeType="withEffect">
                                  <p:stCondLst>
                                    <p:cond delay="0"/>
                                  </p:stCondLst>
                                  <p:childTnLst>
                                    <p:set>
                                      <p:cBhvr>
                                        <p:cTn id="125" dur="1" fill="hold">
                                          <p:stCondLst>
                                            <p:cond delay="0"/>
                                          </p:stCondLst>
                                        </p:cTn>
                                        <p:tgtEl>
                                          <p:spTgt spid="82"/>
                                        </p:tgtEl>
                                        <p:attrNameLst>
                                          <p:attrName>style.visibility</p:attrName>
                                        </p:attrNameLst>
                                      </p:cBhvr>
                                      <p:to>
                                        <p:strVal val="hidden"/>
                                      </p:to>
                                    </p:set>
                                  </p:childTnLst>
                                </p:cTn>
                              </p:par>
                              <p:par>
                                <p:cTn id="126" presetID="1" presetClass="entr" presetSubtype="0" fill="hold" grpId="0" nodeType="withEffect">
                                  <p:stCondLst>
                                    <p:cond delay="0"/>
                                  </p:stCondLst>
                                  <p:childTnLst>
                                    <p:set>
                                      <p:cBhvr>
                                        <p:cTn id="127" dur="1" fill="hold">
                                          <p:stCondLst>
                                            <p:cond delay="0"/>
                                          </p:stCondLst>
                                        </p:cTn>
                                        <p:tgtEl>
                                          <p:spTgt spid="83"/>
                                        </p:tgtEl>
                                        <p:attrNameLst>
                                          <p:attrName>style.visibility</p:attrName>
                                        </p:attrNameLst>
                                      </p:cBhvr>
                                      <p:to>
                                        <p:strVal val="visible"/>
                                      </p:to>
                                    </p:set>
                                  </p:childTnLst>
                                </p:cTn>
                              </p:par>
                            </p:childTnLst>
                          </p:cTn>
                        </p:par>
                        <p:par>
                          <p:cTn id="128" fill="hold">
                            <p:stCondLst>
                              <p:cond delay="0"/>
                            </p:stCondLst>
                            <p:childTnLst>
                              <p:par>
                                <p:cTn id="129" presetID="1" presetClass="entr" presetSubtype="0" fill="hold" nodeType="afterEffect">
                                  <p:stCondLst>
                                    <p:cond delay="0"/>
                                  </p:stCondLst>
                                  <p:childTnLst>
                                    <p:set>
                                      <p:cBhvr>
                                        <p:cTn id="130" dur="1" fill="hold">
                                          <p:stCondLst>
                                            <p:cond delay="0"/>
                                          </p:stCondLst>
                                        </p:cTn>
                                        <p:tgtEl>
                                          <p:spTgt spid="59"/>
                                        </p:tgtEl>
                                        <p:attrNameLst>
                                          <p:attrName>style.visibility</p:attrName>
                                        </p:attrNameLst>
                                      </p:cBhvr>
                                      <p:to>
                                        <p:strVal val="visible"/>
                                      </p:to>
                                    </p:set>
                                  </p:childTnLst>
                                </p:cTn>
                              </p:par>
                            </p:childTnLst>
                          </p:cTn>
                        </p:par>
                      </p:childTnLst>
                    </p:cTn>
                  </p:par>
                </p:childTnLst>
              </p:cTn>
              <p:nextCondLst>
                <p:cond evt="onClick" delay="0">
                  <p:tgtEl>
                    <p:spTgt spid="82"/>
                  </p:tgtEl>
                </p:cond>
              </p:nextCondLst>
            </p:seq>
            <p:seq concurrent="1" nextAc="seek">
              <p:cTn id="131" restart="whenNotActive" fill="hold" evtFilter="cancelBubble" nodeType="interactiveSeq">
                <p:stCondLst>
                  <p:cond evt="onClick" delay="0">
                    <p:tgtEl>
                      <p:spTgt spid="84"/>
                    </p:tgtEl>
                  </p:cond>
                </p:stCondLst>
                <p:endSync evt="end" delay="0">
                  <p:rtn val="all"/>
                </p:endSync>
                <p:childTnLst>
                  <p:par>
                    <p:cTn id="132" fill="hold">
                      <p:stCondLst>
                        <p:cond delay="0"/>
                      </p:stCondLst>
                      <p:childTnLst>
                        <p:par>
                          <p:cTn id="133" fill="hold">
                            <p:stCondLst>
                              <p:cond delay="0"/>
                            </p:stCondLst>
                            <p:childTnLst>
                              <p:par>
                                <p:cTn id="134" presetID="1" presetClass="exit" presetSubtype="0" fill="hold" grpId="1" nodeType="withEffect">
                                  <p:stCondLst>
                                    <p:cond delay="0"/>
                                  </p:stCondLst>
                                  <p:childTnLst>
                                    <p:set>
                                      <p:cBhvr>
                                        <p:cTn id="135" dur="1" fill="hold">
                                          <p:stCondLst>
                                            <p:cond delay="0"/>
                                          </p:stCondLst>
                                        </p:cTn>
                                        <p:tgtEl>
                                          <p:spTgt spid="84"/>
                                        </p:tgtEl>
                                        <p:attrNameLst>
                                          <p:attrName>style.visibility</p:attrName>
                                        </p:attrNameLst>
                                      </p:cBhvr>
                                      <p:to>
                                        <p:strVal val="hidden"/>
                                      </p:to>
                                    </p:set>
                                  </p:childTnLst>
                                </p:cTn>
                              </p:par>
                              <p:par>
                                <p:cTn id="136" presetID="1" presetClass="entr" presetSubtype="0" fill="hold" grpId="0" nodeType="withEffect">
                                  <p:stCondLst>
                                    <p:cond delay="0"/>
                                  </p:stCondLst>
                                  <p:childTnLst>
                                    <p:set>
                                      <p:cBhvr>
                                        <p:cTn id="137" dur="1" fill="hold">
                                          <p:stCondLst>
                                            <p:cond delay="0"/>
                                          </p:stCondLst>
                                        </p:cTn>
                                        <p:tgtEl>
                                          <p:spTgt spid="96"/>
                                        </p:tgtEl>
                                        <p:attrNameLst>
                                          <p:attrName>style.visibility</p:attrName>
                                        </p:attrNameLst>
                                      </p:cBhvr>
                                      <p:to>
                                        <p:strVal val="visible"/>
                                      </p:to>
                                    </p:set>
                                  </p:childTnLst>
                                </p:cTn>
                              </p:par>
                            </p:childTnLst>
                          </p:cTn>
                        </p:par>
                        <p:par>
                          <p:cTn id="138" fill="hold">
                            <p:stCondLst>
                              <p:cond delay="0"/>
                            </p:stCondLst>
                            <p:childTnLst>
                              <p:par>
                                <p:cTn id="139" presetID="1" presetClass="entr" presetSubtype="0" fill="hold" nodeType="afterEffect">
                                  <p:stCondLst>
                                    <p:cond delay="0"/>
                                  </p:stCondLst>
                                  <p:childTnLst>
                                    <p:set>
                                      <p:cBhvr>
                                        <p:cTn id="140" dur="1" fill="hold">
                                          <p:stCondLst>
                                            <p:cond delay="0"/>
                                          </p:stCondLst>
                                        </p:cTn>
                                        <p:tgtEl>
                                          <p:spTgt spid="85"/>
                                        </p:tgtEl>
                                        <p:attrNameLst>
                                          <p:attrName>style.visibility</p:attrName>
                                        </p:attrNameLst>
                                      </p:cBhvr>
                                      <p:to>
                                        <p:strVal val="visible"/>
                                      </p:to>
                                    </p:set>
                                  </p:childTnLst>
                                </p:cTn>
                              </p:par>
                            </p:childTnLst>
                          </p:cTn>
                        </p:par>
                      </p:childTnLst>
                    </p:cTn>
                  </p:par>
                </p:childTnLst>
              </p:cTn>
              <p:nextCondLst>
                <p:cond evt="onClick" delay="0">
                  <p:tgtEl>
                    <p:spTgt spid="84"/>
                  </p:tgtEl>
                </p:cond>
              </p:nextCondLst>
            </p:seq>
            <p:seq concurrent="1" nextAc="seek">
              <p:cTn id="141" restart="whenNotActive" fill="hold" evtFilter="cancelBubble" nodeType="interactiveSeq">
                <p:stCondLst>
                  <p:cond evt="onClick" delay="0">
                    <p:tgtEl>
                      <p:spTgt spid="97"/>
                    </p:tgtEl>
                  </p:cond>
                </p:stCondLst>
                <p:endSync evt="end" delay="0">
                  <p:rtn val="all"/>
                </p:endSync>
                <p:childTnLst>
                  <p:par>
                    <p:cTn id="142" fill="hold">
                      <p:stCondLst>
                        <p:cond delay="0"/>
                      </p:stCondLst>
                      <p:childTnLst>
                        <p:par>
                          <p:cTn id="143" fill="hold">
                            <p:stCondLst>
                              <p:cond delay="0"/>
                            </p:stCondLst>
                            <p:childTnLst>
                              <p:par>
                                <p:cTn id="144" presetID="1" presetClass="exit" presetSubtype="0" fill="hold" grpId="1" nodeType="withEffect">
                                  <p:stCondLst>
                                    <p:cond delay="0"/>
                                  </p:stCondLst>
                                  <p:childTnLst>
                                    <p:set>
                                      <p:cBhvr>
                                        <p:cTn id="145" dur="1" fill="hold">
                                          <p:stCondLst>
                                            <p:cond delay="0"/>
                                          </p:stCondLst>
                                        </p:cTn>
                                        <p:tgtEl>
                                          <p:spTgt spid="97"/>
                                        </p:tgtEl>
                                        <p:attrNameLst>
                                          <p:attrName>style.visibility</p:attrName>
                                        </p:attrNameLst>
                                      </p:cBhvr>
                                      <p:to>
                                        <p:strVal val="hidden"/>
                                      </p:to>
                                    </p:set>
                                  </p:childTnLst>
                                </p:cTn>
                              </p:par>
                              <p:par>
                                <p:cTn id="146" presetID="1" presetClass="entr" presetSubtype="0" fill="hold" grpId="0" nodeType="withEffect">
                                  <p:stCondLst>
                                    <p:cond delay="0"/>
                                  </p:stCondLst>
                                  <p:childTnLst>
                                    <p:set>
                                      <p:cBhvr>
                                        <p:cTn id="147" dur="1" fill="hold">
                                          <p:stCondLst>
                                            <p:cond delay="0"/>
                                          </p:stCondLst>
                                        </p:cTn>
                                        <p:tgtEl>
                                          <p:spTgt spid="98"/>
                                        </p:tgtEl>
                                        <p:attrNameLst>
                                          <p:attrName>style.visibility</p:attrName>
                                        </p:attrNameLst>
                                      </p:cBhvr>
                                      <p:to>
                                        <p:strVal val="visible"/>
                                      </p:to>
                                    </p:set>
                                  </p:childTnLst>
                                </p:cTn>
                              </p:par>
                            </p:childTnLst>
                          </p:cTn>
                        </p:par>
                        <p:par>
                          <p:cTn id="148" fill="hold">
                            <p:stCondLst>
                              <p:cond delay="0"/>
                            </p:stCondLst>
                            <p:childTnLst>
                              <p:par>
                                <p:cTn id="149" presetID="1" presetClass="entr" presetSubtype="0" fill="hold" nodeType="afterEffect">
                                  <p:stCondLst>
                                    <p:cond delay="0"/>
                                  </p:stCondLst>
                                  <p:childTnLst>
                                    <p:set>
                                      <p:cBhvr>
                                        <p:cTn id="150" dur="1" fill="hold">
                                          <p:stCondLst>
                                            <p:cond delay="0"/>
                                          </p:stCondLst>
                                        </p:cTn>
                                        <p:tgtEl>
                                          <p:spTgt spid="99"/>
                                        </p:tgtEl>
                                        <p:attrNameLst>
                                          <p:attrName>style.visibility</p:attrName>
                                        </p:attrNameLst>
                                      </p:cBhvr>
                                      <p:to>
                                        <p:strVal val="visible"/>
                                      </p:to>
                                    </p:set>
                                  </p:childTnLst>
                                </p:cTn>
                              </p:par>
                            </p:childTnLst>
                          </p:cTn>
                        </p:par>
                      </p:childTnLst>
                    </p:cTn>
                  </p:par>
                </p:childTnLst>
              </p:cTn>
              <p:nextCondLst>
                <p:cond evt="onClick" delay="0">
                  <p:tgtEl>
                    <p:spTgt spid="97"/>
                  </p:tgtEl>
                </p:cond>
              </p:nextCondLst>
            </p:seq>
            <p:seq concurrent="1" nextAc="seek">
              <p:cTn id="151" restart="whenNotActive" fill="hold" evtFilter="cancelBubble" nodeType="interactiveSeq">
                <p:stCondLst>
                  <p:cond evt="onClick" delay="0">
                    <p:tgtEl>
                      <p:spTgt spid="128"/>
                    </p:tgtEl>
                  </p:cond>
                </p:stCondLst>
                <p:endSync evt="end" delay="0">
                  <p:rtn val="all"/>
                </p:endSync>
                <p:childTnLst>
                  <p:par>
                    <p:cTn id="152" fill="hold">
                      <p:stCondLst>
                        <p:cond delay="0"/>
                      </p:stCondLst>
                      <p:childTnLst>
                        <p:par>
                          <p:cTn id="153" fill="hold">
                            <p:stCondLst>
                              <p:cond delay="0"/>
                            </p:stCondLst>
                            <p:childTnLst>
                              <p:par>
                                <p:cTn id="154" presetID="1" presetClass="exit" presetSubtype="0" fill="hold" grpId="1" nodeType="withEffect">
                                  <p:stCondLst>
                                    <p:cond delay="0"/>
                                  </p:stCondLst>
                                  <p:childTnLst>
                                    <p:set>
                                      <p:cBhvr>
                                        <p:cTn id="155" dur="1" fill="hold">
                                          <p:stCondLst>
                                            <p:cond delay="0"/>
                                          </p:stCondLst>
                                        </p:cTn>
                                        <p:tgtEl>
                                          <p:spTgt spid="128"/>
                                        </p:tgtEl>
                                        <p:attrNameLst>
                                          <p:attrName>style.visibility</p:attrName>
                                        </p:attrNameLst>
                                      </p:cBhvr>
                                      <p:to>
                                        <p:strVal val="hidden"/>
                                      </p:to>
                                    </p:set>
                                  </p:childTnLst>
                                </p:cTn>
                              </p:par>
                              <p:par>
                                <p:cTn id="156" presetID="1" presetClass="entr" presetSubtype="0" fill="hold" grpId="0" nodeType="withEffect">
                                  <p:stCondLst>
                                    <p:cond delay="0"/>
                                  </p:stCondLst>
                                  <p:childTnLst>
                                    <p:set>
                                      <p:cBhvr>
                                        <p:cTn id="157" dur="1" fill="hold">
                                          <p:stCondLst>
                                            <p:cond delay="0"/>
                                          </p:stCondLst>
                                        </p:cTn>
                                        <p:tgtEl>
                                          <p:spTgt spid="129"/>
                                        </p:tgtEl>
                                        <p:attrNameLst>
                                          <p:attrName>style.visibility</p:attrName>
                                        </p:attrNameLst>
                                      </p:cBhvr>
                                      <p:to>
                                        <p:strVal val="visible"/>
                                      </p:to>
                                    </p:set>
                                  </p:childTnLst>
                                </p:cTn>
                              </p:par>
                            </p:childTnLst>
                          </p:cTn>
                        </p:par>
                        <p:par>
                          <p:cTn id="158" fill="hold">
                            <p:stCondLst>
                              <p:cond delay="0"/>
                            </p:stCondLst>
                            <p:childTnLst>
                              <p:par>
                                <p:cTn id="159" presetID="1" presetClass="entr" presetSubtype="0" fill="hold" grpId="0" nodeType="afterEffect">
                                  <p:stCondLst>
                                    <p:cond delay="0"/>
                                  </p:stCondLst>
                                  <p:childTnLst>
                                    <p:set>
                                      <p:cBhvr>
                                        <p:cTn id="160" dur="1" fill="hold">
                                          <p:stCondLst>
                                            <p:cond delay="0"/>
                                          </p:stCondLst>
                                        </p:cTn>
                                        <p:tgtEl>
                                          <p:spTgt spid="130"/>
                                        </p:tgtEl>
                                        <p:attrNameLst>
                                          <p:attrName>style.visibility</p:attrName>
                                        </p:attrNameLst>
                                      </p:cBhvr>
                                      <p:to>
                                        <p:strVal val="visible"/>
                                      </p:to>
                                    </p:set>
                                  </p:childTnLst>
                                </p:cTn>
                              </p:par>
                            </p:childTnLst>
                          </p:cTn>
                        </p:par>
                      </p:childTnLst>
                    </p:cTn>
                  </p:par>
                </p:childTnLst>
              </p:cTn>
              <p:nextCondLst>
                <p:cond evt="onClick" delay="0">
                  <p:tgtEl>
                    <p:spTgt spid="128"/>
                  </p:tgtEl>
                </p:cond>
              </p:nextCondLst>
            </p:seq>
            <p:seq concurrent="1" nextAc="seek">
              <p:cTn id="161" restart="whenNotActive" fill="hold" evtFilter="cancelBubble" nodeType="interactiveSeq">
                <p:stCondLst>
                  <p:cond evt="onClick" delay="0">
                    <p:tgtEl>
                      <p:spTgt spid="132"/>
                    </p:tgtEl>
                  </p:cond>
                </p:stCondLst>
                <p:endSync evt="end" delay="0">
                  <p:rtn val="all"/>
                </p:endSync>
                <p:childTnLst>
                  <p:par>
                    <p:cTn id="162" fill="hold">
                      <p:stCondLst>
                        <p:cond delay="0"/>
                      </p:stCondLst>
                      <p:childTnLst>
                        <p:par>
                          <p:cTn id="163" fill="hold">
                            <p:stCondLst>
                              <p:cond delay="0"/>
                            </p:stCondLst>
                            <p:childTnLst>
                              <p:par>
                                <p:cTn id="164" presetID="1" presetClass="exit" presetSubtype="0" fill="hold" grpId="1" nodeType="withEffect">
                                  <p:stCondLst>
                                    <p:cond delay="0"/>
                                  </p:stCondLst>
                                  <p:childTnLst>
                                    <p:set>
                                      <p:cBhvr>
                                        <p:cTn id="165" dur="1" fill="hold">
                                          <p:stCondLst>
                                            <p:cond delay="0"/>
                                          </p:stCondLst>
                                        </p:cTn>
                                        <p:tgtEl>
                                          <p:spTgt spid="132"/>
                                        </p:tgtEl>
                                        <p:attrNameLst>
                                          <p:attrName>style.visibility</p:attrName>
                                        </p:attrNameLst>
                                      </p:cBhvr>
                                      <p:to>
                                        <p:strVal val="hidden"/>
                                      </p:to>
                                    </p:set>
                                  </p:childTnLst>
                                </p:cTn>
                              </p:par>
                              <p:par>
                                <p:cTn id="166" presetID="1" presetClass="entr" presetSubtype="0" fill="hold" grpId="0" nodeType="withEffect">
                                  <p:stCondLst>
                                    <p:cond delay="0"/>
                                  </p:stCondLst>
                                  <p:childTnLst>
                                    <p:set>
                                      <p:cBhvr>
                                        <p:cTn id="167" dur="1" fill="hold">
                                          <p:stCondLst>
                                            <p:cond delay="0"/>
                                          </p:stCondLst>
                                        </p:cTn>
                                        <p:tgtEl>
                                          <p:spTgt spid="133"/>
                                        </p:tgtEl>
                                        <p:attrNameLst>
                                          <p:attrName>style.visibility</p:attrName>
                                        </p:attrNameLst>
                                      </p:cBhvr>
                                      <p:to>
                                        <p:strVal val="visible"/>
                                      </p:to>
                                    </p:set>
                                  </p:childTnLst>
                                </p:cTn>
                              </p:par>
                            </p:childTnLst>
                          </p:cTn>
                        </p:par>
                        <p:par>
                          <p:cTn id="168" fill="hold">
                            <p:stCondLst>
                              <p:cond delay="0"/>
                            </p:stCondLst>
                            <p:childTnLst>
                              <p:par>
                                <p:cTn id="169" presetID="1" presetClass="entr" presetSubtype="0" fill="hold" nodeType="afterEffect">
                                  <p:stCondLst>
                                    <p:cond delay="0"/>
                                  </p:stCondLst>
                                  <p:childTnLst>
                                    <p:set>
                                      <p:cBhvr>
                                        <p:cTn id="170" dur="1" fill="hold">
                                          <p:stCondLst>
                                            <p:cond delay="0"/>
                                          </p:stCondLst>
                                        </p:cTn>
                                        <p:tgtEl>
                                          <p:spTgt spid="134"/>
                                        </p:tgtEl>
                                        <p:attrNameLst>
                                          <p:attrName>style.visibility</p:attrName>
                                        </p:attrNameLst>
                                      </p:cBhvr>
                                      <p:to>
                                        <p:strVal val="visible"/>
                                      </p:to>
                                    </p:set>
                                  </p:childTnLst>
                                </p:cTn>
                              </p:par>
                            </p:childTnLst>
                          </p:cTn>
                        </p:par>
                      </p:childTnLst>
                    </p:cTn>
                  </p:par>
                </p:childTnLst>
              </p:cTn>
              <p:nextCondLst>
                <p:cond evt="onClick" delay="0">
                  <p:tgtEl>
                    <p:spTgt spid="132"/>
                  </p:tgtEl>
                </p:cond>
              </p:nextCondLst>
            </p:seq>
            <p:seq concurrent="1" nextAc="seek">
              <p:cTn id="171" restart="whenNotActive" fill="hold" evtFilter="cancelBubble" nodeType="interactiveSeq">
                <p:stCondLst>
                  <p:cond evt="onClick" delay="0">
                    <p:tgtEl>
                      <p:spTgt spid="141"/>
                    </p:tgtEl>
                  </p:cond>
                </p:stCondLst>
                <p:endSync evt="end" delay="0">
                  <p:rtn val="all"/>
                </p:endSync>
                <p:childTnLst>
                  <p:par>
                    <p:cTn id="172" fill="hold">
                      <p:stCondLst>
                        <p:cond delay="0"/>
                      </p:stCondLst>
                      <p:childTnLst>
                        <p:par>
                          <p:cTn id="173" fill="hold">
                            <p:stCondLst>
                              <p:cond delay="0"/>
                            </p:stCondLst>
                            <p:childTnLst>
                              <p:par>
                                <p:cTn id="174" presetID="1" presetClass="exit" presetSubtype="0" fill="hold" grpId="1" nodeType="withEffect">
                                  <p:stCondLst>
                                    <p:cond delay="0"/>
                                  </p:stCondLst>
                                  <p:childTnLst>
                                    <p:set>
                                      <p:cBhvr>
                                        <p:cTn id="175" dur="1" fill="hold">
                                          <p:stCondLst>
                                            <p:cond delay="0"/>
                                          </p:stCondLst>
                                        </p:cTn>
                                        <p:tgtEl>
                                          <p:spTgt spid="141"/>
                                        </p:tgtEl>
                                        <p:attrNameLst>
                                          <p:attrName>style.visibility</p:attrName>
                                        </p:attrNameLst>
                                      </p:cBhvr>
                                      <p:to>
                                        <p:strVal val="hidden"/>
                                      </p:to>
                                    </p:set>
                                  </p:childTnLst>
                                </p:cTn>
                              </p:par>
                              <p:par>
                                <p:cTn id="176" presetID="1" presetClass="entr" presetSubtype="0" fill="hold" grpId="0" nodeType="withEffect">
                                  <p:stCondLst>
                                    <p:cond delay="0"/>
                                  </p:stCondLst>
                                  <p:childTnLst>
                                    <p:set>
                                      <p:cBhvr>
                                        <p:cTn id="177" dur="1" fill="hold">
                                          <p:stCondLst>
                                            <p:cond delay="0"/>
                                          </p:stCondLst>
                                        </p:cTn>
                                        <p:tgtEl>
                                          <p:spTgt spid="142"/>
                                        </p:tgtEl>
                                        <p:attrNameLst>
                                          <p:attrName>style.visibility</p:attrName>
                                        </p:attrNameLst>
                                      </p:cBhvr>
                                      <p:to>
                                        <p:strVal val="visible"/>
                                      </p:to>
                                    </p:set>
                                  </p:childTnLst>
                                </p:cTn>
                              </p:par>
                            </p:childTnLst>
                          </p:cTn>
                        </p:par>
                        <p:par>
                          <p:cTn id="178" fill="hold">
                            <p:stCondLst>
                              <p:cond delay="0"/>
                            </p:stCondLst>
                            <p:childTnLst>
                              <p:par>
                                <p:cTn id="179" presetID="1" presetClass="entr" presetSubtype="0" fill="hold" nodeType="afterEffect">
                                  <p:stCondLst>
                                    <p:cond delay="0"/>
                                  </p:stCondLst>
                                  <p:childTnLst>
                                    <p:set>
                                      <p:cBhvr>
                                        <p:cTn id="180" dur="1" fill="hold">
                                          <p:stCondLst>
                                            <p:cond delay="0"/>
                                          </p:stCondLst>
                                        </p:cTn>
                                        <p:tgtEl>
                                          <p:spTgt spid="143"/>
                                        </p:tgtEl>
                                        <p:attrNameLst>
                                          <p:attrName>style.visibility</p:attrName>
                                        </p:attrNameLst>
                                      </p:cBhvr>
                                      <p:to>
                                        <p:strVal val="visible"/>
                                      </p:to>
                                    </p:set>
                                  </p:childTnLst>
                                </p:cTn>
                              </p:par>
                            </p:childTnLst>
                          </p:cTn>
                        </p:par>
                      </p:childTnLst>
                    </p:cTn>
                  </p:par>
                </p:childTnLst>
              </p:cTn>
              <p:nextCondLst>
                <p:cond evt="onClick" delay="0">
                  <p:tgtEl>
                    <p:spTgt spid="141"/>
                  </p:tgtEl>
                </p:cond>
              </p:nextCondLst>
            </p:seq>
            <p:seq concurrent="1" nextAc="seek">
              <p:cTn id="181" restart="whenNotActive" fill="hold" evtFilter="cancelBubble" nodeType="interactiveSeq">
                <p:stCondLst>
                  <p:cond evt="onClick" delay="0">
                    <p:tgtEl>
                      <p:spTgt spid="160"/>
                    </p:tgtEl>
                  </p:cond>
                </p:stCondLst>
                <p:endSync evt="end" delay="0">
                  <p:rtn val="all"/>
                </p:endSync>
                <p:childTnLst>
                  <p:par>
                    <p:cTn id="182" fill="hold">
                      <p:stCondLst>
                        <p:cond delay="0"/>
                      </p:stCondLst>
                      <p:childTnLst>
                        <p:par>
                          <p:cTn id="183" fill="hold">
                            <p:stCondLst>
                              <p:cond delay="0"/>
                            </p:stCondLst>
                            <p:childTnLst>
                              <p:par>
                                <p:cTn id="184" presetID="1" presetClass="exit" presetSubtype="0" fill="hold" grpId="1" nodeType="withEffect">
                                  <p:stCondLst>
                                    <p:cond delay="0"/>
                                  </p:stCondLst>
                                  <p:childTnLst>
                                    <p:set>
                                      <p:cBhvr>
                                        <p:cTn id="185" dur="1" fill="hold">
                                          <p:stCondLst>
                                            <p:cond delay="0"/>
                                          </p:stCondLst>
                                        </p:cTn>
                                        <p:tgtEl>
                                          <p:spTgt spid="160"/>
                                        </p:tgtEl>
                                        <p:attrNameLst>
                                          <p:attrName>style.visibility</p:attrName>
                                        </p:attrNameLst>
                                      </p:cBhvr>
                                      <p:to>
                                        <p:strVal val="hidden"/>
                                      </p:to>
                                    </p:set>
                                  </p:childTnLst>
                                </p:cTn>
                              </p:par>
                              <p:par>
                                <p:cTn id="186" presetID="1" presetClass="entr" presetSubtype="0" fill="hold" grpId="0" nodeType="withEffect">
                                  <p:stCondLst>
                                    <p:cond delay="0"/>
                                  </p:stCondLst>
                                  <p:childTnLst>
                                    <p:set>
                                      <p:cBhvr>
                                        <p:cTn id="187" dur="1" fill="hold">
                                          <p:stCondLst>
                                            <p:cond delay="0"/>
                                          </p:stCondLst>
                                        </p:cTn>
                                        <p:tgtEl>
                                          <p:spTgt spid="161"/>
                                        </p:tgtEl>
                                        <p:attrNameLst>
                                          <p:attrName>style.visibility</p:attrName>
                                        </p:attrNameLst>
                                      </p:cBhvr>
                                      <p:to>
                                        <p:strVal val="visible"/>
                                      </p:to>
                                    </p:set>
                                  </p:childTnLst>
                                </p:cTn>
                              </p:par>
                            </p:childTnLst>
                          </p:cTn>
                        </p:par>
                        <p:par>
                          <p:cTn id="188" fill="hold">
                            <p:stCondLst>
                              <p:cond delay="0"/>
                            </p:stCondLst>
                            <p:childTnLst>
                              <p:par>
                                <p:cTn id="189" presetID="1" presetClass="entr" presetSubtype="0" fill="hold" nodeType="afterEffect">
                                  <p:stCondLst>
                                    <p:cond delay="0"/>
                                  </p:stCondLst>
                                  <p:childTnLst>
                                    <p:set>
                                      <p:cBhvr>
                                        <p:cTn id="190" dur="1" fill="hold">
                                          <p:stCondLst>
                                            <p:cond delay="0"/>
                                          </p:stCondLst>
                                        </p:cTn>
                                        <p:tgtEl>
                                          <p:spTgt spid="162"/>
                                        </p:tgtEl>
                                        <p:attrNameLst>
                                          <p:attrName>style.visibility</p:attrName>
                                        </p:attrNameLst>
                                      </p:cBhvr>
                                      <p:to>
                                        <p:strVal val="visible"/>
                                      </p:to>
                                    </p:set>
                                  </p:childTnLst>
                                </p:cTn>
                              </p:par>
                            </p:childTnLst>
                          </p:cTn>
                        </p:par>
                      </p:childTnLst>
                    </p:cTn>
                  </p:par>
                </p:childTnLst>
              </p:cTn>
              <p:nextCondLst>
                <p:cond evt="onClick" delay="0">
                  <p:tgtEl>
                    <p:spTgt spid="160"/>
                  </p:tgtEl>
                </p:cond>
              </p:nextCondLst>
            </p:seq>
            <p:seq concurrent="1" nextAc="seek">
              <p:cTn id="191" restart="whenNotActive" fill="hold" evtFilter="cancelBubble" nodeType="interactiveSeq">
                <p:stCondLst>
                  <p:cond evt="onClick" delay="0">
                    <p:tgtEl>
                      <p:spTgt spid="209"/>
                    </p:tgtEl>
                  </p:cond>
                </p:stCondLst>
                <p:endSync evt="end" delay="0">
                  <p:rtn val="all"/>
                </p:endSync>
                <p:childTnLst>
                  <p:par>
                    <p:cTn id="192" fill="hold">
                      <p:stCondLst>
                        <p:cond delay="0"/>
                      </p:stCondLst>
                      <p:childTnLst>
                        <p:par>
                          <p:cTn id="193" fill="hold">
                            <p:stCondLst>
                              <p:cond delay="0"/>
                            </p:stCondLst>
                            <p:childTnLst>
                              <p:par>
                                <p:cTn id="194" presetID="1" presetClass="exit" presetSubtype="0" fill="hold" grpId="1" nodeType="withEffect">
                                  <p:stCondLst>
                                    <p:cond delay="0"/>
                                  </p:stCondLst>
                                  <p:childTnLst>
                                    <p:set>
                                      <p:cBhvr>
                                        <p:cTn id="195" dur="1" fill="hold">
                                          <p:stCondLst>
                                            <p:cond delay="0"/>
                                          </p:stCondLst>
                                        </p:cTn>
                                        <p:tgtEl>
                                          <p:spTgt spid="209"/>
                                        </p:tgtEl>
                                        <p:attrNameLst>
                                          <p:attrName>style.visibility</p:attrName>
                                        </p:attrNameLst>
                                      </p:cBhvr>
                                      <p:to>
                                        <p:strVal val="hidden"/>
                                      </p:to>
                                    </p:set>
                                  </p:childTnLst>
                                </p:cTn>
                              </p:par>
                              <p:par>
                                <p:cTn id="196" presetID="1" presetClass="entr" presetSubtype="0" fill="hold" grpId="0" nodeType="withEffect">
                                  <p:stCondLst>
                                    <p:cond delay="0"/>
                                  </p:stCondLst>
                                  <p:childTnLst>
                                    <p:set>
                                      <p:cBhvr>
                                        <p:cTn id="197" dur="1" fill="hold">
                                          <p:stCondLst>
                                            <p:cond delay="0"/>
                                          </p:stCondLst>
                                        </p:cTn>
                                        <p:tgtEl>
                                          <p:spTgt spid="210"/>
                                        </p:tgtEl>
                                        <p:attrNameLst>
                                          <p:attrName>style.visibility</p:attrName>
                                        </p:attrNameLst>
                                      </p:cBhvr>
                                      <p:to>
                                        <p:strVal val="visible"/>
                                      </p:to>
                                    </p:set>
                                  </p:childTnLst>
                                </p:cTn>
                              </p:par>
                            </p:childTnLst>
                          </p:cTn>
                        </p:par>
                        <p:par>
                          <p:cTn id="198" fill="hold">
                            <p:stCondLst>
                              <p:cond delay="0"/>
                            </p:stCondLst>
                            <p:childTnLst>
                              <p:par>
                                <p:cTn id="199" presetID="1" presetClass="entr" presetSubtype="0" fill="hold" nodeType="afterEffect">
                                  <p:stCondLst>
                                    <p:cond delay="0"/>
                                  </p:stCondLst>
                                  <p:childTnLst>
                                    <p:set>
                                      <p:cBhvr>
                                        <p:cTn id="200" dur="1" fill="hold">
                                          <p:stCondLst>
                                            <p:cond delay="0"/>
                                          </p:stCondLst>
                                        </p:cTn>
                                        <p:tgtEl>
                                          <p:spTgt spid="211"/>
                                        </p:tgtEl>
                                        <p:attrNameLst>
                                          <p:attrName>style.visibility</p:attrName>
                                        </p:attrNameLst>
                                      </p:cBhvr>
                                      <p:to>
                                        <p:strVal val="visible"/>
                                      </p:to>
                                    </p:set>
                                  </p:childTnLst>
                                </p:cTn>
                              </p:par>
                            </p:childTnLst>
                          </p:cTn>
                        </p:par>
                      </p:childTnLst>
                    </p:cTn>
                  </p:par>
                </p:childTnLst>
              </p:cTn>
              <p:nextCondLst>
                <p:cond evt="onClick" delay="0">
                  <p:tgtEl>
                    <p:spTgt spid="209"/>
                  </p:tgtEl>
                </p:cond>
              </p:nextCondLst>
            </p:seq>
            <p:seq concurrent="1" nextAc="seek">
              <p:cTn id="201" restart="whenNotActive" fill="hold" evtFilter="cancelBubble" nodeType="interactiveSeq">
                <p:stCondLst>
                  <p:cond evt="onClick" delay="0">
                    <p:tgtEl>
                      <p:spTgt spid="266"/>
                    </p:tgtEl>
                  </p:cond>
                </p:stCondLst>
                <p:endSync evt="end" delay="0">
                  <p:rtn val="all"/>
                </p:endSync>
                <p:childTnLst>
                  <p:par>
                    <p:cTn id="202" fill="hold">
                      <p:stCondLst>
                        <p:cond delay="0"/>
                      </p:stCondLst>
                      <p:childTnLst>
                        <p:par>
                          <p:cTn id="203" fill="hold">
                            <p:stCondLst>
                              <p:cond delay="0"/>
                            </p:stCondLst>
                            <p:childTnLst>
                              <p:par>
                                <p:cTn id="204" presetID="1" presetClass="exit" presetSubtype="0" fill="hold" grpId="1" nodeType="withEffect">
                                  <p:stCondLst>
                                    <p:cond delay="0"/>
                                  </p:stCondLst>
                                  <p:childTnLst>
                                    <p:set>
                                      <p:cBhvr>
                                        <p:cTn id="205" dur="1" fill="hold">
                                          <p:stCondLst>
                                            <p:cond delay="0"/>
                                          </p:stCondLst>
                                        </p:cTn>
                                        <p:tgtEl>
                                          <p:spTgt spid="266"/>
                                        </p:tgtEl>
                                        <p:attrNameLst>
                                          <p:attrName>style.visibility</p:attrName>
                                        </p:attrNameLst>
                                      </p:cBhvr>
                                      <p:to>
                                        <p:strVal val="hidden"/>
                                      </p:to>
                                    </p:set>
                                  </p:childTnLst>
                                </p:cTn>
                              </p:par>
                              <p:par>
                                <p:cTn id="206" presetID="1" presetClass="entr" presetSubtype="0" fill="hold" grpId="0" nodeType="withEffect">
                                  <p:stCondLst>
                                    <p:cond delay="0"/>
                                  </p:stCondLst>
                                  <p:childTnLst>
                                    <p:set>
                                      <p:cBhvr>
                                        <p:cTn id="207" dur="1" fill="hold">
                                          <p:stCondLst>
                                            <p:cond delay="0"/>
                                          </p:stCondLst>
                                        </p:cTn>
                                        <p:tgtEl>
                                          <p:spTgt spid="267"/>
                                        </p:tgtEl>
                                        <p:attrNameLst>
                                          <p:attrName>style.visibility</p:attrName>
                                        </p:attrNameLst>
                                      </p:cBhvr>
                                      <p:to>
                                        <p:strVal val="visible"/>
                                      </p:to>
                                    </p:set>
                                  </p:childTnLst>
                                </p:cTn>
                              </p:par>
                            </p:childTnLst>
                          </p:cTn>
                        </p:par>
                        <p:par>
                          <p:cTn id="208" fill="hold">
                            <p:stCondLst>
                              <p:cond delay="0"/>
                            </p:stCondLst>
                            <p:childTnLst>
                              <p:par>
                                <p:cTn id="209" presetID="1" presetClass="entr" presetSubtype="0" fill="hold" nodeType="afterEffect">
                                  <p:stCondLst>
                                    <p:cond delay="0"/>
                                  </p:stCondLst>
                                  <p:childTnLst>
                                    <p:set>
                                      <p:cBhvr>
                                        <p:cTn id="210" dur="1" fill="hold">
                                          <p:stCondLst>
                                            <p:cond delay="0"/>
                                          </p:stCondLst>
                                        </p:cTn>
                                        <p:tgtEl>
                                          <p:spTgt spid="268"/>
                                        </p:tgtEl>
                                        <p:attrNameLst>
                                          <p:attrName>style.visibility</p:attrName>
                                        </p:attrNameLst>
                                      </p:cBhvr>
                                      <p:to>
                                        <p:strVal val="visible"/>
                                      </p:to>
                                    </p:set>
                                  </p:childTnLst>
                                </p:cTn>
                              </p:par>
                            </p:childTnLst>
                          </p:cTn>
                        </p:par>
                      </p:childTnLst>
                    </p:cTn>
                  </p:par>
                </p:childTnLst>
              </p:cTn>
              <p:nextCondLst>
                <p:cond evt="onClick" delay="0">
                  <p:tgtEl>
                    <p:spTgt spid="266"/>
                  </p:tgtEl>
                </p:cond>
              </p:nextCondLst>
            </p:seq>
            <p:seq concurrent="1" nextAc="seek">
              <p:cTn id="211" restart="whenNotActive" fill="hold" evtFilter="cancelBubble" nodeType="interactiveSeq">
                <p:stCondLst>
                  <p:cond evt="onClick" delay="0">
                    <p:tgtEl>
                      <p:spTgt spid="303"/>
                    </p:tgtEl>
                  </p:cond>
                </p:stCondLst>
                <p:endSync evt="end" delay="0">
                  <p:rtn val="all"/>
                </p:endSync>
                <p:childTnLst>
                  <p:par>
                    <p:cTn id="212" fill="hold">
                      <p:stCondLst>
                        <p:cond delay="0"/>
                      </p:stCondLst>
                      <p:childTnLst>
                        <p:par>
                          <p:cTn id="213" fill="hold">
                            <p:stCondLst>
                              <p:cond delay="0"/>
                            </p:stCondLst>
                            <p:childTnLst>
                              <p:par>
                                <p:cTn id="214" presetID="1" presetClass="exit" presetSubtype="0" fill="hold" grpId="1" nodeType="withEffect">
                                  <p:stCondLst>
                                    <p:cond delay="0"/>
                                  </p:stCondLst>
                                  <p:childTnLst>
                                    <p:set>
                                      <p:cBhvr>
                                        <p:cTn id="215" dur="1" fill="hold">
                                          <p:stCondLst>
                                            <p:cond delay="0"/>
                                          </p:stCondLst>
                                        </p:cTn>
                                        <p:tgtEl>
                                          <p:spTgt spid="303"/>
                                        </p:tgtEl>
                                        <p:attrNameLst>
                                          <p:attrName>style.visibility</p:attrName>
                                        </p:attrNameLst>
                                      </p:cBhvr>
                                      <p:to>
                                        <p:strVal val="hidden"/>
                                      </p:to>
                                    </p:set>
                                  </p:childTnLst>
                                </p:cTn>
                              </p:par>
                              <p:par>
                                <p:cTn id="216" presetID="1" presetClass="entr" presetSubtype="0" fill="hold" grpId="0" nodeType="withEffect">
                                  <p:stCondLst>
                                    <p:cond delay="0"/>
                                  </p:stCondLst>
                                  <p:childTnLst>
                                    <p:set>
                                      <p:cBhvr>
                                        <p:cTn id="217" dur="1" fill="hold">
                                          <p:stCondLst>
                                            <p:cond delay="0"/>
                                          </p:stCondLst>
                                        </p:cTn>
                                        <p:tgtEl>
                                          <p:spTgt spid="304"/>
                                        </p:tgtEl>
                                        <p:attrNameLst>
                                          <p:attrName>style.visibility</p:attrName>
                                        </p:attrNameLst>
                                      </p:cBhvr>
                                      <p:to>
                                        <p:strVal val="visible"/>
                                      </p:to>
                                    </p:set>
                                  </p:childTnLst>
                                </p:cTn>
                              </p:par>
                            </p:childTnLst>
                          </p:cTn>
                        </p:par>
                        <p:par>
                          <p:cTn id="218" fill="hold">
                            <p:stCondLst>
                              <p:cond delay="0"/>
                            </p:stCondLst>
                            <p:childTnLst>
                              <p:par>
                                <p:cTn id="219" presetID="1" presetClass="entr" presetSubtype="0" fill="hold" nodeType="afterEffect">
                                  <p:stCondLst>
                                    <p:cond delay="0"/>
                                  </p:stCondLst>
                                  <p:childTnLst>
                                    <p:set>
                                      <p:cBhvr>
                                        <p:cTn id="220" dur="1" fill="hold">
                                          <p:stCondLst>
                                            <p:cond delay="0"/>
                                          </p:stCondLst>
                                        </p:cTn>
                                        <p:tgtEl>
                                          <p:spTgt spid="305"/>
                                        </p:tgtEl>
                                        <p:attrNameLst>
                                          <p:attrName>style.visibility</p:attrName>
                                        </p:attrNameLst>
                                      </p:cBhvr>
                                      <p:to>
                                        <p:strVal val="visible"/>
                                      </p:to>
                                    </p:set>
                                  </p:childTnLst>
                                </p:cTn>
                              </p:par>
                            </p:childTnLst>
                          </p:cTn>
                        </p:par>
                      </p:childTnLst>
                    </p:cTn>
                  </p:par>
                </p:childTnLst>
              </p:cTn>
              <p:nextCondLst>
                <p:cond evt="onClick" delay="0">
                  <p:tgtEl>
                    <p:spTgt spid="303"/>
                  </p:tgtEl>
                </p:cond>
              </p:nextCondLst>
            </p:seq>
            <p:seq concurrent="1" nextAc="seek">
              <p:cTn id="221" restart="whenNotActive" fill="hold" evtFilter="cancelBubble" nodeType="interactiveSeq">
                <p:stCondLst>
                  <p:cond evt="onClick" delay="0">
                    <p:tgtEl>
                      <p:spTgt spid="324"/>
                    </p:tgtEl>
                  </p:cond>
                </p:stCondLst>
                <p:endSync evt="end" delay="0">
                  <p:rtn val="all"/>
                </p:endSync>
                <p:childTnLst>
                  <p:par>
                    <p:cTn id="222" fill="hold">
                      <p:stCondLst>
                        <p:cond delay="0"/>
                      </p:stCondLst>
                      <p:childTnLst>
                        <p:par>
                          <p:cTn id="223" fill="hold">
                            <p:stCondLst>
                              <p:cond delay="0"/>
                            </p:stCondLst>
                            <p:childTnLst>
                              <p:par>
                                <p:cTn id="224" presetID="1" presetClass="exit" presetSubtype="0" fill="hold" grpId="1" nodeType="withEffect">
                                  <p:stCondLst>
                                    <p:cond delay="0"/>
                                  </p:stCondLst>
                                  <p:childTnLst>
                                    <p:set>
                                      <p:cBhvr>
                                        <p:cTn id="225" dur="1" fill="hold">
                                          <p:stCondLst>
                                            <p:cond delay="0"/>
                                          </p:stCondLst>
                                        </p:cTn>
                                        <p:tgtEl>
                                          <p:spTgt spid="324"/>
                                        </p:tgtEl>
                                        <p:attrNameLst>
                                          <p:attrName>style.visibility</p:attrName>
                                        </p:attrNameLst>
                                      </p:cBhvr>
                                      <p:to>
                                        <p:strVal val="hidden"/>
                                      </p:to>
                                    </p:set>
                                  </p:childTnLst>
                                </p:cTn>
                              </p:par>
                              <p:par>
                                <p:cTn id="226" presetID="1" presetClass="entr" presetSubtype="0" fill="hold" grpId="0" nodeType="withEffect">
                                  <p:stCondLst>
                                    <p:cond delay="0"/>
                                  </p:stCondLst>
                                  <p:childTnLst>
                                    <p:set>
                                      <p:cBhvr>
                                        <p:cTn id="227" dur="1" fill="hold">
                                          <p:stCondLst>
                                            <p:cond delay="0"/>
                                          </p:stCondLst>
                                        </p:cTn>
                                        <p:tgtEl>
                                          <p:spTgt spid="325"/>
                                        </p:tgtEl>
                                        <p:attrNameLst>
                                          <p:attrName>style.visibility</p:attrName>
                                        </p:attrNameLst>
                                      </p:cBhvr>
                                      <p:to>
                                        <p:strVal val="visible"/>
                                      </p:to>
                                    </p:set>
                                  </p:childTnLst>
                                </p:cTn>
                              </p:par>
                            </p:childTnLst>
                          </p:cTn>
                        </p:par>
                        <p:par>
                          <p:cTn id="228" fill="hold">
                            <p:stCondLst>
                              <p:cond delay="0"/>
                            </p:stCondLst>
                            <p:childTnLst>
                              <p:par>
                                <p:cTn id="229" presetID="1" presetClass="entr" presetSubtype="0" fill="hold" nodeType="afterEffect">
                                  <p:stCondLst>
                                    <p:cond delay="0"/>
                                  </p:stCondLst>
                                  <p:childTnLst>
                                    <p:set>
                                      <p:cBhvr>
                                        <p:cTn id="230" dur="1" fill="hold">
                                          <p:stCondLst>
                                            <p:cond delay="0"/>
                                          </p:stCondLst>
                                        </p:cTn>
                                        <p:tgtEl>
                                          <p:spTgt spid="326"/>
                                        </p:tgtEl>
                                        <p:attrNameLst>
                                          <p:attrName>style.visibility</p:attrName>
                                        </p:attrNameLst>
                                      </p:cBhvr>
                                      <p:to>
                                        <p:strVal val="visible"/>
                                      </p:to>
                                    </p:set>
                                  </p:childTnLst>
                                </p:cTn>
                              </p:par>
                            </p:childTnLst>
                          </p:cTn>
                        </p:par>
                      </p:childTnLst>
                    </p:cTn>
                  </p:par>
                </p:childTnLst>
              </p:cTn>
              <p:nextCondLst>
                <p:cond evt="onClick" delay="0">
                  <p:tgtEl>
                    <p:spTgt spid="324"/>
                  </p:tgtEl>
                </p:cond>
              </p:nextCondLst>
            </p:seq>
            <p:seq concurrent="1" nextAc="seek">
              <p:cTn id="231" restart="whenNotActive" fill="hold" evtFilter="cancelBubble" nodeType="interactiveSeq">
                <p:stCondLst>
                  <p:cond evt="onClick" delay="0">
                    <p:tgtEl>
                      <p:spTgt spid="385"/>
                    </p:tgtEl>
                  </p:cond>
                </p:stCondLst>
                <p:endSync evt="end" delay="0">
                  <p:rtn val="all"/>
                </p:endSync>
                <p:childTnLst>
                  <p:par>
                    <p:cTn id="232" fill="hold">
                      <p:stCondLst>
                        <p:cond delay="0"/>
                      </p:stCondLst>
                      <p:childTnLst>
                        <p:par>
                          <p:cTn id="233" fill="hold">
                            <p:stCondLst>
                              <p:cond delay="0"/>
                            </p:stCondLst>
                            <p:childTnLst>
                              <p:par>
                                <p:cTn id="234" presetID="1" presetClass="exit" presetSubtype="0" fill="hold" grpId="1" nodeType="withEffect">
                                  <p:stCondLst>
                                    <p:cond delay="0"/>
                                  </p:stCondLst>
                                  <p:childTnLst>
                                    <p:set>
                                      <p:cBhvr>
                                        <p:cTn id="235" dur="1" fill="hold">
                                          <p:stCondLst>
                                            <p:cond delay="0"/>
                                          </p:stCondLst>
                                        </p:cTn>
                                        <p:tgtEl>
                                          <p:spTgt spid="385"/>
                                        </p:tgtEl>
                                        <p:attrNameLst>
                                          <p:attrName>style.visibility</p:attrName>
                                        </p:attrNameLst>
                                      </p:cBhvr>
                                      <p:to>
                                        <p:strVal val="hidden"/>
                                      </p:to>
                                    </p:set>
                                  </p:childTnLst>
                                </p:cTn>
                              </p:par>
                              <p:par>
                                <p:cTn id="236" presetID="1" presetClass="entr" presetSubtype="0" fill="hold" grpId="0" nodeType="withEffect">
                                  <p:stCondLst>
                                    <p:cond delay="0"/>
                                  </p:stCondLst>
                                  <p:childTnLst>
                                    <p:set>
                                      <p:cBhvr>
                                        <p:cTn id="237" dur="1" fill="hold">
                                          <p:stCondLst>
                                            <p:cond delay="0"/>
                                          </p:stCondLst>
                                        </p:cTn>
                                        <p:tgtEl>
                                          <p:spTgt spid="386"/>
                                        </p:tgtEl>
                                        <p:attrNameLst>
                                          <p:attrName>style.visibility</p:attrName>
                                        </p:attrNameLst>
                                      </p:cBhvr>
                                      <p:to>
                                        <p:strVal val="visible"/>
                                      </p:to>
                                    </p:set>
                                  </p:childTnLst>
                                </p:cTn>
                              </p:par>
                            </p:childTnLst>
                          </p:cTn>
                        </p:par>
                        <p:par>
                          <p:cTn id="238" fill="hold">
                            <p:stCondLst>
                              <p:cond delay="0"/>
                            </p:stCondLst>
                            <p:childTnLst>
                              <p:par>
                                <p:cTn id="239" presetID="1" presetClass="entr" presetSubtype="0" fill="hold" nodeType="afterEffect">
                                  <p:stCondLst>
                                    <p:cond delay="0"/>
                                  </p:stCondLst>
                                  <p:childTnLst>
                                    <p:set>
                                      <p:cBhvr>
                                        <p:cTn id="240" dur="1" fill="hold">
                                          <p:stCondLst>
                                            <p:cond delay="0"/>
                                          </p:stCondLst>
                                        </p:cTn>
                                        <p:tgtEl>
                                          <p:spTgt spid="387"/>
                                        </p:tgtEl>
                                        <p:attrNameLst>
                                          <p:attrName>style.visibility</p:attrName>
                                        </p:attrNameLst>
                                      </p:cBhvr>
                                      <p:to>
                                        <p:strVal val="visible"/>
                                      </p:to>
                                    </p:set>
                                  </p:childTnLst>
                                </p:cTn>
                              </p:par>
                            </p:childTnLst>
                          </p:cTn>
                        </p:par>
                      </p:childTnLst>
                    </p:cTn>
                  </p:par>
                </p:childTnLst>
              </p:cTn>
              <p:nextCondLst>
                <p:cond evt="onClick" delay="0">
                  <p:tgtEl>
                    <p:spTgt spid="385"/>
                  </p:tgtEl>
                </p:cond>
              </p:nextCondLst>
            </p:seq>
            <p:seq concurrent="1" nextAc="seek">
              <p:cTn id="241" restart="whenNotActive" fill="hold" evtFilter="cancelBubble" nodeType="interactiveSeq">
                <p:stCondLst>
                  <p:cond evt="onClick" delay="0">
                    <p:tgtEl>
                      <p:spTgt spid="426"/>
                    </p:tgtEl>
                  </p:cond>
                </p:stCondLst>
                <p:endSync evt="end" delay="0">
                  <p:rtn val="all"/>
                </p:endSync>
                <p:childTnLst>
                  <p:par>
                    <p:cTn id="242" fill="hold">
                      <p:stCondLst>
                        <p:cond delay="0"/>
                      </p:stCondLst>
                      <p:childTnLst>
                        <p:par>
                          <p:cTn id="243" fill="hold">
                            <p:stCondLst>
                              <p:cond delay="0"/>
                            </p:stCondLst>
                            <p:childTnLst>
                              <p:par>
                                <p:cTn id="244" presetID="1" presetClass="exit" presetSubtype="0" fill="hold" grpId="1" nodeType="withEffect">
                                  <p:stCondLst>
                                    <p:cond delay="0"/>
                                  </p:stCondLst>
                                  <p:childTnLst>
                                    <p:set>
                                      <p:cBhvr>
                                        <p:cTn id="245" dur="1" fill="hold">
                                          <p:stCondLst>
                                            <p:cond delay="0"/>
                                          </p:stCondLst>
                                        </p:cTn>
                                        <p:tgtEl>
                                          <p:spTgt spid="426"/>
                                        </p:tgtEl>
                                        <p:attrNameLst>
                                          <p:attrName>style.visibility</p:attrName>
                                        </p:attrNameLst>
                                      </p:cBhvr>
                                      <p:to>
                                        <p:strVal val="hidden"/>
                                      </p:to>
                                    </p:set>
                                  </p:childTnLst>
                                </p:cTn>
                              </p:par>
                              <p:par>
                                <p:cTn id="246" presetID="1" presetClass="entr" presetSubtype="0" fill="hold" grpId="0" nodeType="withEffect">
                                  <p:stCondLst>
                                    <p:cond delay="0"/>
                                  </p:stCondLst>
                                  <p:childTnLst>
                                    <p:set>
                                      <p:cBhvr>
                                        <p:cTn id="247" dur="1" fill="hold">
                                          <p:stCondLst>
                                            <p:cond delay="0"/>
                                          </p:stCondLst>
                                        </p:cTn>
                                        <p:tgtEl>
                                          <p:spTgt spid="427"/>
                                        </p:tgtEl>
                                        <p:attrNameLst>
                                          <p:attrName>style.visibility</p:attrName>
                                        </p:attrNameLst>
                                      </p:cBhvr>
                                      <p:to>
                                        <p:strVal val="visible"/>
                                      </p:to>
                                    </p:set>
                                  </p:childTnLst>
                                </p:cTn>
                              </p:par>
                            </p:childTnLst>
                          </p:cTn>
                        </p:par>
                        <p:par>
                          <p:cTn id="248" fill="hold">
                            <p:stCondLst>
                              <p:cond delay="0"/>
                            </p:stCondLst>
                            <p:childTnLst>
                              <p:par>
                                <p:cTn id="249" presetID="1" presetClass="entr" presetSubtype="0" fill="hold" nodeType="afterEffect">
                                  <p:stCondLst>
                                    <p:cond delay="0"/>
                                  </p:stCondLst>
                                  <p:childTnLst>
                                    <p:set>
                                      <p:cBhvr>
                                        <p:cTn id="250" dur="1" fill="hold">
                                          <p:stCondLst>
                                            <p:cond delay="0"/>
                                          </p:stCondLst>
                                        </p:cTn>
                                        <p:tgtEl>
                                          <p:spTgt spid="428"/>
                                        </p:tgtEl>
                                        <p:attrNameLst>
                                          <p:attrName>style.visibility</p:attrName>
                                        </p:attrNameLst>
                                      </p:cBhvr>
                                      <p:to>
                                        <p:strVal val="visible"/>
                                      </p:to>
                                    </p:set>
                                  </p:childTnLst>
                                </p:cTn>
                              </p:par>
                            </p:childTnLst>
                          </p:cTn>
                        </p:par>
                      </p:childTnLst>
                    </p:cTn>
                  </p:par>
                </p:childTnLst>
              </p:cTn>
              <p:nextCondLst>
                <p:cond evt="onClick" delay="0">
                  <p:tgtEl>
                    <p:spTgt spid="426"/>
                  </p:tgtEl>
                </p:cond>
              </p:nextCondLst>
            </p:seq>
            <p:seq concurrent="1" nextAc="seek">
              <p:cTn id="251" restart="whenNotActive" fill="hold" evtFilter="cancelBubble" nodeType="interactiveSeq">
                <p:stCondLst>
                  <p:cond evt="onClick" delay="0">
                    <p:tgtEl>
                      <p:spTgt spid="459"/>
                    </p:tgtEl>
                  </p:cond>
                </p:stCondLst>
                <p:endSync evt="end" delay="0">
                  <p:rtn val="all"/>
                </p:endSync>
                <p:childTnLst>
                  <p:par>
                    <p:cTn id="252" fill="hold">
                      <p:stCondLst>
                        <p:cond delay="0"/>
                      </p:stCondLst>
                      <p:childTnLst>
                        <p:par>
                          <p:cTn id="253" fill="hold">
                            <p:stCondLst>
                              <p:cond delay="0"/>
                            </p:stCondLst>
                            <p:childTnLst>
                              <p:par>
                                <p:cTn id="254" presetID="1" presetClass="exit" presetSubtype="0" fill="hold" grpId="1" nodeType="withEffect">
                                  <p:stCondLst>
                                    <p:cond delay="0"/>
                                  </p:stCondLst>
                                  <p:childTnLst>
                                    <p:set>
                                      <p:cBhvr>
                                        <p:cTn id="255" dur="1" fill="hold">
                                          <p:stCondLst>
                                            <p:cond delay="0"/>
                                          </p:stCondLst>
                                        </p:cTn>
                                        <p:tgtEl>
                                          <p:spTgt spid="459"/>
                                        </p:tgtEl>
                                        <p:attrNameLst>
                                          <p:attrName>style.visibility</p:attrName>
                                        </p:attrNameLst>
                                      </p:cBhvr>
                                      <p:to>
                                        <p:strVal val="hidden"/>
                                      </p:to>
                                    </p:set>
                                  </p:childTnLst>
                                </p:cTn>
                              </p:par>
                              <p:par>
                                <p:cTn id="256" presetID="1" presetClass="entr" presetSubtype="0" fill="hold" grpId="0" nodeType="withEffect">
                                  <p:stCondLst>
                                    <p:cond delay="0"/>
                                  </p:stCondLst>
                                  <p:childTnLst>
                                    <p:set>
                                      <p:cBhvr>
                                        <p:cTn id="257" dur="1" fill="hold">
                                          <p:stCondLst>
                                            <p:cond delay="0"/>
                                          </p:stCondLst>
                                        </p:cTn>
                                        <p:tgtEl>
                                          <p:spTgt spid="460"/>
                                        </p:tgtEl>
                                        <p:attrNameLst>
                                          <p:attrName>style.visibility</p:attrName>
                                        </p:attrNameLst>
                                      </p:cBhvr>
                                      <p:to>
                                        <p:strVal val="visible"/>
                                      </p:to>
                                    </p:set>
                                  </p:childTnLst>
                                </p:cTn>
                              </p:par>
                            </p:childTnLst>
                          </p:cTn>
                        </p:par>
                        <p:par>
                          <p:cTn id="258" fill="hold">
                            <p:stCondLst>
                              <p:cond delay="0"/>
                            </p:stCondLst>
                            <p:childTnLst>
                              <p:par>
                                <p:cTn id="259" presetID="1" presetClass="entr" presetSubtype="0" fill="hold" nodeType="afterEffect">
                                  <p:stCondLst>
                                    <p:cond delay="0"/>
                                  </p:stCondLst>
                                  <p:childTnLst>
                                    <p:set>
                                      <p:cBhvr>
                                        <p:cTn id="260" dur="1" fill="hold">
                                          <p:stCondLst>
                                            <p:cond delay="0"/>
                                          </p:stCondLst>
                                        </p:cTn>
                                        <p:tgtEl>
                                          <p:spTgt spid="461"/>
                                        </p:tgtEl>
                                        <p:attrNameLst>
                                          <p:attrName>style.visibility</p:attrName>
                                        </p:attrNameLst>
                                      </p:cBhvr>
                                      <p:to>
                                        <p:strVal val="visible"/>
                                      </p:to>
                                    </p:set>
                                  </p:childTnLst>
                                </p:cTn>
                              </p:par>
                            </p:childTnLst>
                          </p:cTn>
                        </p:par>
                      </p:childTnLst>
                    </p:cTn>
                  </p:par>
                </p:childTnLst>
              </p:cTn>
              <p:nextCondLst>
                <p:cond evt="onClick" delay="0">
                  <p:tgtEl>
                    <p:spTgt spid="459"/>
                  </p:tgtEl>
                </p:cond>
              </p:nextCondLst>
            </p:seq>
            <p:seq concurrent="1" nextAc="seek">
              <p:cTn id="261" restart="whenNotActive" fill="hold" evtFilter="cancelBubble" nodeType="interactiveSeq">
                <p:stCondLst>
                  <p:cond evt="onClick" delay="0">
                    <p:tgtEl>
                      <p:spTgt spid="511"/>
                    </p:tgtEl>
                  </p:cond>
                </p:stCondLst>
                <p:endSync evt="end" delay="0">
                  <p:rtn val="all"/>
                </p:endSync>
                <p:childTnLst>
                  <p:par>
                    <p:cTn id="262" fill="hold">
                      <p:stCondLst>
                        <p:cond delay="0"/>
                      </p:stCondLst>
                      <p:childTnLst>
                        <p:par>
                          <p:cTn id="263" fill="hold">
                            <p:stCondLst>
                              <p:cond delay="0"/>
                            </p:stCondLst>
                            <p:childTnLst>
                              <p:par>
                                <p:cTn id="264" presetID="1" presetClass="exit" presetSubtype="0" fill="hold" grpId="1" nodeType="withEffect">
                                  <p:stCondLst>
                                    <p:cond delay="0"/>
                                  </p:stCondLst>
                                  <p:childTnLst>
                                    <p:set>
                                      <p:cBhvr>
                                        <p:cTn id="265" dur="1" fill="hold">
                                          <p:stCondLst>
                                            <p:cond delay="0"/>
                                          </p:stCondLst>
                                        </p:cTn>
                                        <p:tgtEl>
                                          <p:spTgt spid="511"/>
                                        </p:tgtEl>
                                        <p:attrNameLst>
                                          <p:attrName>style.visibility</p:attrName>
                                        </p:attrNameLst>
                                      </p:cBhvr>
                                      <p:to>
                                        <p:strVal val="hidden"/>
                                      </p:to>
                                    </p:set>
                                  </p:childTnLst>
                                </p:cTn>
                              </p:par>
                              <p:par>
                                <p:cTn id="266" presetID="1" presetClass="entr" presetSubtype="0" fill="hold" grpId="0" nodeType="withEffect">
                                  <p:stCondLst>
                                    <p:cond delay="0"/>
                                  </p:stCondLst>
                                  <p:childTnLst>
                                    <p:set>
                                      <p:cBhvr>
                                        <p:cTn id="267" dur="1" fill="hold">
                                          <p:stCondLst>
                                            <p:cond delay="0"/>
                                          </p:stCondLst>
                                        </p:cTn>
                                        <p:tgtEl>
                                          <p:spTgt spid="510"/>
                                        </p:tgtEl>
                                        <p:attrNameLst>
                                          <p:attrName>style.visibility</p:attrName>
                                        </p:attrNameLst>
                                      </p:cBhvr>
                                      <p:to>
                                        <p:strVal val="visible"/>
                                      </p:to>
                                    </p:set>
                                  </p:childTnLst>
                                </p:cTn>
                              </p:par>
                            </p:childTnLst>
                          </p:cTn>
                        </p:par>
                        <p:par>
                          <p:cTn id="268" fill="hold">
                            <p:stCondLst>
                              <p:cond delay="0"/>
                            </p:stCondLst>
                            <p:childTnLst>
                              <p:par>
                                <p:cTn id="269" presetID="1" presetClass="entr" presetSubtype="0" fill="hold" nodeType="afterEffect">
                                  <p:stCondLst>
                                    <p:cond delay="0"/>
                                  </p:stCondLst>
                                  <p:childTnLst>
                                    <p:set>
                                      <p:cBhvr>
                                        <p:cTn id="270" dur="1" fill="hold">
                                          <p:stCondLst>
                                            <p:cond delay="0"/>
                                          </p:stCondLst>
                                        </p:cTn>
                                        <p:tgtEl>
                                          <p:spTgt spid="512"/>
                                        </p:tgtEl>
                                        <p:attrNameLst>
                                          <p:attrName>style.visibility</p:attrName>
                                        </p:attrNameLst>
                                      </p:cBhvr>
                                      <p:to>
                                        <p:strVal val="visible"/>
                                      </p:to>
                                    </p:set>
                                  </p:childTnLst>
                                </p:cTn>
                              </p:par>
                            </p:childTnLst>
                          </p:cTn>
                        </p:par>
                      </p:childTnLst>
                    </p:cTn>
                  </p:par>
                </p:childTnLst>
              </p:cTn>
              <p:nextCondLst>
                <p:cond evt="onClick" delay="0">
                  <p:tgtEl>
                    <p:spTgt spid="511"/>
                  </p:tgtEl>
                </p:cond>
              </p:nextCondLst>
            </p:seq>
            <p:seq concurrent="1" nextAc="seek">
              <p:cTn id="271" restart="whenNotActive" fill="hold" evtFilter="cancelBubble" nodeType="interactiveSeq">
                <p:stCondLst>
                  <p:cond evt="onClick" delay="0">
                    <p:tgtEl>
                      <p:spTgt spid="553"/>
                    </p:tgtEl>
                  </p:cond>
                </p:stCondLst>
                <p:endSync evt="end" delay="0">
                  <p:rtn val="all"/>
                </p:endSync>
                <p:childTnLst>
                  <p:par>
                    <p:cTn id="272" fill="hold">
                      <p:stCondLst>
                        <p:cond delay="0"/>
                      </p:stCondLst>
                      <p:childTnLst>
                        <p:par>
                          <p:cTn id="273" fill="hold">
                            <p:stCondLst>
                              <p:cond delay="0"/>
                            </p:stCondLst>
                            <p:childTnLst>
                              <p:par>
                                <p:cTn id="274" presetID="1" presetClass="exit" presetSubtype="0" fill="hold" grpId="1" nodeType="withEffect">
                                  <p:stCondLst>
                                    <p:cond delay="0"/>
                                  </p:stCondLst>
                                  <p:childTnLst>
                                    <p:set>
                                      <p:cBhvr>
                                        <p:cTn id="275" dur="1" fill="hold">
                                          <p:stCondLst>
                                            <p:cond delay="0"/>
                                          </p:stCondLst>
                                        </p:cTn>
                                        <p:tgtEl>
                                          <p:spTgt spid="553"/>
                                        </p:tgtEl>
                                        <p:attrNameLst>
                                          <p:attrName>style.visibility</p:attrName>
                                        </p:attrNameLst>
                                      </p:cBhvr>
                                      <p:to>
                                        <p:strVal val="hidden"/>
                                      </p:to>
                                    </p:set>
                                  </p:childTnLst>
                                </p:cTn>
                              </p:par>
                              <p:par>
                                <p:cTn id="276" presetID="1" presetClass="entr" presetSubtype="0" fill="hold" grpId="0" nodeType="withEffect">
                                  <p:stCondLst>
                                    <p:cond delay="0"/>
                                  </p:stCondLst>
                                  <p:childTnLst>
                                    <p:set>
                                      <p:cBhvr>
                                        <p:cTn id="277" dur="1" fill="hold">
                                          <p:stCondLst>
                                            <p:cond delay="0"/>
                                          </p:stCondLst>
                                        </p:cTn>
                                        <p:tgtEl>
                                          <p:spTgt spid="554"/>
                                        </p:tgtEl>
                                        <p:attrNameLst>
                                          <p:attrName>style.visibility</p:attrName>
                                        </p:attrNameLst>
                                      </p:cBhvr>
                                      <p:to>
                                        <p:strVal val="visible"/>
                                      </p:to>
                                    </p:set>
                                  </p:childTnLst>
                                </p:cTn>
                              </p:par>
                            </p:childTnLst>
                          </p:cTn>
                        </p:par>
                        <p:par>
                          <p:cTn id="278" fill="hold">
                            <p:stCondLst>
                              <p:cond delay="0"/>
                            </p:stCondLst>
                            <p:childTnLst>
                              <p:par>
                                <p:cTn id="279" presetID="1" presetClass="entr" presetSubtype="0" fill="hold" nodeType="afterEffect">
                                  <p:stCondLst>
                                    <p:cond delay="0"/>
                                  </p:stCondLst>
                                  <p:childTnLst>
                                    <p:set>
                                      <p:cBhvr>
                                        <p:cTn id="280" dur="1" fill="hold">
                                          <p:stCondLst>
                                            <p:cond delay="0"/>
                                          </p:stCondLst>
                                        </p:cTn>
                                        <p:tgtEl>
                                          <p:spTgt spid="555"/>
                                        </p:tgtEl>
                                        <p:attrNameLst>
                                          <p:attrName>style.visibility</p:attrName>
                                        </p:attrNameLst>
                                      </p:cBhvr>
                                      <p:to>
                                        <p:strVal val="visible"/>
                                      </p:to>
                                    </p:set>
                                  </p:childTnLst>
                                </p:cTn>
                              </p:par>
                            </p:childTnLst>
                          </p:cTn>
                        </p:par>
                      </p:childTnLst>
                    </p:cTn>
                  </p:par>
                </p:childTnLst>
              </p:cTn>
              <p:nextCondLst>
                <p:cond evt="onClick" delay="0">
                  <p:tgtEl>
                    <p:spTgt spid="553"/>
                  </p:tgtEl>
                </p:cond>
              </p:nextCondLst>
            </p:seq>
            <p:seq concurrent="1" nextAc="seek">
              <p:cTn id="281" restart="whenNotActive" fill="hold" evtFilter="cancelBubble" nodeType="interactiveSeq">
                <p:stCondLst>
                  <p:cond evt="onClick" delay="0">
                    <p:tgtEl>
                      <p:spTgt spid="598"/>
                    </p:tgtEl>
                  </p:cond>
                </p:stCondLst>
                <p:endSync evt="end" delay="0">
                  <p:rtn val="all"/>
                </p:endSync>
                <p:childTnLst>
                  <p:par>
                    <p:cTn id="282" fill="hold">
                      <p:stCondLst>
                        <p:cond delay="0"/>
                      </p:stCondLst>
                      <p:childTnLst>
                        <p:par>
                          <p:cTn id="283" fill="hold">
                            <p:stCondLst>
                              <p:cond delay="0"/>
                            </p:stCondLst>
                            <p:childTnLst>
                              <p:par>
                                <p:cTn id="284" presetID="1" presetClass="exit" presetSubtype="0" fill="hold" grpId="1" nodeType="withEffect">
                                  <p:stCondLst>
                                    <p:cond delay="0"/>
                                  </p:stCondLst>
                                  <p:childTnLst>
                                    <p:set>
                                      <p:cBhvr>
                                        <p:cTn id="285" dur="1" fill="hold">
                                          <p:stCondLst>
                                            <p:cond delay="0"/>
                                          </p:stCondLst>
                                        </p:cTn>
                                        <p:tgtEl>
                                          <p:spTgt spid="598"/>
                                        </p:tgtEl>
                                        <p:attrNameLst>
                                          <p:attrName>style.visibility</p:attrName>
                                        </p:attrNameLst>
                                      </p:cBhvr>
                                      <p:to>
                                        <p:strVal val="hidden"/>
                                      </p:to>
                                    </p:set>
                                  </p:childTnLst>
                                </p:cTn>
                              </p:par>
                              <p:par>
                                <p:cTn id="286" presetID="1" presetClass="entr" presetSubtype="0" fill="hold" grpId="0" nodeType="withEffect">
                                  <p:stCondLst>
                                    <p:cond delay="0"/>
                                  </p:stCondLst>
                                  <p:childTnLst>
                                    <p:set>
                                      <p:cBhvr>
                                        <p:cTn id="287" dur="1" fill="hold">
                                          <p:stCondLst>
                                            <p:cond delay="0"/>
                                          </p:stCondLst>
                                        </p:cTn>
                                        <p:tgtEl>
                                          <p:spTgt spid="599"/>
                                        </p:tgtEl>
                                        <p:attrNameLst>
                                          <p:attrName>style.visibility</p:attrName>
                                        </p:attrNameLst>
                                      </p:cBhvr>
                                      <p:to>
                                        <p:strVal val="visible"/>
                                      </p:to>
                                    </p:set>
                                  </p:childTnLst>
                                </p:cTn>
                              </p:par>
                            </p:childTnLst>
                          </p:cTn>
                        </p:par>
                        <p:par>
                          <p:cTn id="288" fill="hold">
                            <p:stCondLst>
                              <p:cond delay="0"/>
                            </p:stCondLst>
                            <p:childTnLst>
                              <p:par>
                                <p:cTn id="289" presetID="1" presetClass="entr" presetSubtype="0" fill="hold" nodeType="afterEffect">
                                  <p:stCondLst>
                                    <p:cond delay="0"/>
                                  </p:stCondLst>
                                  <p:childTnLst>
                                    <p:set>
                                      <p:cBhvr>
                                        <p:cTn id="290" dur="1" fill="hold">
                                          <p:stCondLst>
                                            <p:cond delay="0"/>
                                          </p:stCondLst>
                                        </p:cTn>
                                        <p:tgtEl>
                                          <p:spTgt spid="600"/>
                                        </p:tgtEl>
                                        <p:attrNameLst>
                                          <p:attrName>style.visibility</p:attrName>
                                        </p:attrNameLst>
                                      </p:cBhvr>
                                      <p:to>
                                        <p:strVal val="visible"/>
                                      </p:to>
                                    </p:set>
                                  </p:childTnLst>
                                </p:cTn>
                              </p:par>
                            </p:childTnLst>
                          </p:cTn>
                        </p:par>
                      </p:childTnLst>
                    </p:cTn>
                  </p:par>
                </p:childTnLst>
              </p:cTn>
              <p:nextCondLst>
                <p:cond evt="onClick" delay="0">
                  <p:tgtEl>
                    <p:spTgt spid="598"/>
                  </p:tgtEl>
                </p:cond>
              </p:nextCondLst>
            </p:seq>
          </p:childTnLst>
        </p:cTn>
      </p:par>
    </p:tnLst>
    <p:bldLst>
      <p:bldP spid="8" grpId="0" animBg="1"/>
      <p:bldP spid="9" grpId="0" animBg="1"/>
      <p:bldP spid="9" grpId="1" animBg="1"/>
      <p:bldP spid="9" grpId="2" animBg="1"/>
      <p:bldP spid="11" grpId="0"/>
      <p:bldP spid="17" grpId="0" animBg="1"/>
      <p:bldP spid="17" grpId="1" animBg="1"/>
      <p:bldP spid="18" grpId="0"/>
      <p:bldP spid="32" grpId="0" animBg="1"/>
      <p:bldP spid="32" grpId="1" animBg="1"/>
      <p:bldP spid="33" grpId="0"/>
      <p:bldP spid="82" grpId="0" animBg="1"/>
      <p:bldP spid="82" grpId="1" animBg="1"/>
      <p:bldP spid="83" grpId="0"/>
      <p:bldP spid="84" grpId="0" animBg="1"/>
      <p:bldP spid="84" grpId="1" animBg="1"/>
      <p:bldP spid="96" grpId="0"/>
      <p:bldP spid="97" grpId="0" animBg="1"/>
      <p:bldP spid="97" grpId="1" animBg="1"/>
      <p:bldP spid="98" grpId="0"/>
      <p:bldP spid="128" grpId="0" animBg="1"/>
      <p:bldP spid="128" grpId="1" animBg="1"/>
      <p:bldP spid="129" grpId="0"/>
      <p:bldP spid="130" grpId="0" animBg="1"/>
      <p:bldP spid="132" grpId="0" animBg="1"/>
      <p:bldP spid="132" grpId="1" animBg="1"/>
      <p:bldP spid="133" grpId="0"/>
      <p:bldP spid="141" grpId="0" animBg="1"/>
      <p:bldP spid="141" grpId="1" animBg="1"/>
      <p:bldP spid="142" grpId="0"/>
      <p:bldP spid="160" grpId="0" animBg="1"/>
      <p:bldP spid="160" grpId="1" animBg="1"/>
      <p:bldP spid="161" grpId="0"/>
      <p:bldP spid="209" grpId="0" animBg="1"/>
      <p:bldP spid="209" grpId="1" animBg="1"/>
      <p:bldP spid="210" grpId="0"/>
      <p:bldP spid="266" grpId="0" animBg="1"/>
      <p:bldP spid="266" grpId="1" animBg="1"/>
      <p:bldP spid="267" grpId="0"/>
      <p:bldP spid="303" grpId="0" animBg="1"/>
      <p:bldP spid="303" grpId="1" animBg="1"/>
      <p:bldP spid="304" grpId="0"/>
      <p:bldP spid="324" grpId="0" animBg="1"/>
      <p:bldP spid="324" grpId="1" animBg="1"/>
      <p:bldP spid="325" grpId="0"/>
      <p:bldP spid="385" grpId="0" animBg="1"/>
      <p:bldP spid="385" grpId="1" animBg="1"/>
      <p:bldP spid="386" grpId="0"/>
      <p:bldP spid="426" grpId="0" animBg="1"/>
      <p:bldP spid="426" grpId="1" animBg="1"/>
      <p:bldP spid="427" grpId="0"/>
      <p:bldP spid="459" grpId="0" animBg="1"/>
      <p:bldP spid="459" grpId="1" animBg="1"/>
      <p:bldP spid="460" grpId="0"/>
      <p:bldP spid="510" grpId="0"/>
      <p:bldP spid="511" grpId="0" animBg="1"/>
      <p:bldP spid="511" grpId="1" animBg="1"/>
      <p:bldP spid="553" grpId="0" animBg="1"/>
      <p:bldP spid="553" grpId="1" animBg="1"/>
      <p:bldP spid="554" grpId="0"/>
      <p:bldP spid="598" grpId="0" animBg="1"/>
      <p:bldP spid="598" grpId="1" animBg="1"/>
      <p:bldP spid="59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a:extLst>
              <a:ext uri="{FF2B5EF4-FFF2-40B4-BE49-F238E27FC236}">
                <a16:creationId xmlns:a16="http://schemas.microsoft.com/office/drawing/2014/main" id="{8CD75FB9-4626-4992-8343-BF326748E76D}"/>
              </a:ext>
            </a:extLst>
          </p:cNvPr>
          <p:cNvGrpSpPr/>
          <p:nvPr/>
        </p:nvGrpSpPr>
        <p:grpSpPr>
          <a:xfrm>
            <a:off x="1703512" y="3933056"/>
            <a:ext cx="8746074" cy="955750"/>
            <a:chOff x="179512" y="3933056"/>
            <a:chExt cx="8746074" cy="955750"/>
          </a:xfrm>
        </p:grpSpPr>
        <p:sp>
          <p:nvSpPr>
            <p:cNvPr id="4" name="TextBox 281">
              <a:extLst>
                <a:ext uri="{FF2B5EF4-FFF2-40B4-BE49-F238E27FC236}">
                  <a16:creationId xmlns:a16="http://schemas.microsoft.com/office/drawing/2014/main" id="{254CDCE1-13A0-4B1A-BF91-27CC43485AB7}"/>
                </a:ext>
              </a:extLst>
            </p:cNvPr>
            <p:cNvSpPr txBox="1"/>
            <p:nvPr/>
          </p:nvSpPr>
          <p:spPr>
            <a:xfrm>
              <a:off x="832405" y="4304031"/>
              <a:ext cx="632380" cy="584775"/>
            </a:xfrm>
            <a:prstGeom prst="rect">
              <a:avLst/>
            </a:prstGeom>
            <a:solidFill>
              <a:schemeClr val="accent5">
                <a:lumMod val="75000"/>
              </a:schemeClr>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1</a:t>
              </a:r>
            </a:p>
          </p:txBody>
        </p:sp>
        <p:grpSp>
          <p:nvGrpSpPr>
            <p:cNvPr id="5" name="קבוצה 4">
              <a:extLst>
                <a:ext uri="{FF2B5EF4-FFF2-40B4-BE49-F238E27FC236}">
                  <a16:creationId xmlns:a16="http://schemas.microsoft.com/office/drawing/2014/main" id="{AF63B5E5-9D10-4825-9B09-BA541874A534}"/>
                </a:ext>
              </a:extLst>
            </p:cNvPr>
            <p:cNvGrpSpPr/>
            <p:nvPr/>
          </p:nvGrpSpPr>
          <p:grpSpPr>
            <a:xfrm>
              <a:off x="179512" y="3933056"/>
              <a:ext cx="8607401" cy="288032"/>
              <a:chOff x="179512" y="2153144"/>
              <a:chExt cx="8820000" cy="288032"/>
            </a:xfrm>
          </p:grpSpPr>
          <p:grpSp>
            <p:nvGrpSpPr>
              <p:cNvPr id="15" name="קבוצה 14">
                <a:extLst>
                  <a:ext uri="{FF2B5EF4-FFF2-40B4-BE49-F238E27FC236}">
                    <a16:creationId xmlns:a16="http://schemas.microsoft.com/office/drawing/2014/main" id="{B5754EC5-2037-4249-9434-5AA5733DB791}"/>
                  </a:ext>
                </a:extLst>
              </p:cNvPr>
              <p:cNvGrpSpPr/>
              <p:nvPr/>
            </p:nvGrpSpPr>
            <p:grpSpPr>
              <a:xfrm>
                <a:off x="323528" y="2153144"/>
                <a:ext cx="8496944" cy="288032"/>
                <a:chOff x="251520" y="2132856"/>
                <a:chExt cx="8496944" cy="288032"/>
              </a:xfrm>
            </p:grpSpPr>
            <p:cxnSp>
              <p:nvCxnSpPr>
                <p:cNvPr id="17" name="מחבר ישר 16">
                  <a:extLst>
                    <a:ext uri="{FF2B5EF4-FFF2-40B4-BE49-F238E27FC236}">
                      <a16:creationId xmlns:a16="http://schemas.microsoft.com/office/drawing/2014/main" id="{8BFB724C-8B57-4273-81AE-898B1B9B6C1A}"/>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1F00FBA3-4CBC-47D1-857A-257420A65228}"/>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029B50C7-3084-4168-B8BF-7C8F1B9D6608}"/>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E0E407C0-9BB2-4020-86C9-2D9BC8AC2D15}"/>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60A805CB-9804-4D1D-BAF9-8ED415184CB0}"/>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16BF37D4-E845-4858-B9E4-BB55E70358C5}"/>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FA3AE19E-FE1E-4C38-9B48-9976AF2514FA}"/>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F81CF1D9-CABB-4301-8C1D-967C50597F3D}"/>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1C280638-8528-4073-8343-418FBD8879C2}"/>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1E8C7881-4C4C-4A2F-AF51-9FBE12D39F13}"/>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מחבר ישר 26">
                  <a:extLst>
                    <a:ext uri="{FF2B5EF4-FFF2-40B4-BE49-F238E27FC236}">
                      <a16:creationId xmlns:a16="http://schemas.microsoft.com/office/drawing/2014/main" id="{B07F262B-7AF7-4C41-9F76-67099CDD8379}"/>
                    </a:ext>
                  </a:extLst>
                </p:cNvPr>
                <p:cNvCxnSpPr>
                  <a:cxnSpLocks/>
                </p:cNvCxnSpPr>
                <p:nvPr/>
              </p:nvCxnSpPr>
              <p:spPr>
                <a:xfrm>
                  <a:off x="25152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6" name="מחבר חץ ישר 15">
                <a:extLst>
                  <a:ext uri="{FF2B5EF4-FFF2-40B4-BE49-F238E27FC236}">
                    <a16:creationId xmlns:a16="http://schemas.microsoft.com/office/drawing/2014/main" id="{967C2880-7C66-48B5-9AA0-42BBD1933D6F}"/>
                  </a:ext>
                </a:extLst>
              </p:cNvPr>
              <p:cNvCxnSpPr>
                <a:cxnSpLocks/>
              </p:cNvCxnSpPr>
              <p:nvPr/>
            </p:nvCxnSpPr>
            <p:spPr>
              <a:xfrm flipV="1">
                <a:off x="179512" y="2297160"/>
                <a:ext cx="88200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6" name="TextBox 281">
              <a:extLst>
                <a:ext uri="{FF2B5EF4-FFF2-40B4-BE49-F238E27FC236}">
                  <a16:creationId xmlns:a16="http://schemas.microsoft.com/office/drawing/2014/main" id="{9B2A3482-0CF9-4F3B-A5B5-68D7B79B596D}"/>
                </a:ext>
              </a:extLst>
            </p:cNvPr>
            <p:cNvSpPr txBox="1"/>
            <p:nvPr/>
          </p:nvSpPr>
          <p:spPr>
            <a:xfrm>
              <a:off x="2490361" y="4304031"/>
              <a:ext cx="632380" cy="584775"/>
            </a:xfrm>
            <a:prstGeom prst="rect">
              <a:avLst/>
            </a:prstGeom>
            <a:solidFill>
              <a:schemeClr val="accent5">
                <a:lumMod val="75000"/>
              </a:schemeClr>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3</a:t>
              </a:r>
            </a:p>
          </p:txBody>
        </p:sp>
        <p:sp>
          <p:nvSpPr>
            <p:cNvPr id="7" name="TextBox 281">
              <a:extLst>
                <a:ext uri="{FF2B5EF4-FFF2-40B4-BE49-F238E27FC236}">
                  <a16:creationId xmlns:a16="http://schemas.microsoft.com/office/drawing/2014/main" id="{5B2C7386-3800-43AD-818A-0041A7D5E69D}"/>
                </a:ext>
              </a:extLst>
            </p:cNvPr>
            <p:cNvSpPr txBox="1"/>
            <p:nvPr/>
          </p:nvSpPr>
          <p:spPr>
            <a:xfrm>
              <a:off x="4148317" y="4304031"/>
              <a:ext cx="632380" cy="584775"/>
            </a:xfrm>
            <a:prstGeom prst="rect">
              <a:avLst/>
            </a:prstGeom>
            <a:solidFill>
              <a:schemeClr val="accent5">
                <a:lumMod val="75000"/>
              </a:schemeClr>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5</a:t>
              </a:r>
            </a:p>
          </p:txBody>
        </p:sp>
        <p:sp>
          <p:nvSpPr>
            <p:cNvPr id="8" name="TextBox 281">
              <a:extLst>
                <a:ext uri="{FF2B5EF4-FFF2-40B4-BE49-F238E27FC236}">
                  <a16:creationId xmlns:a16="http://schemas.microsoft.com/office/drawing/2014/main" id="{A551FCEF-23BB-4F66-91B2-1368A13EFAD0}"/>
                </a:ext>
              </a:extLst>
            </p:cNvPr>
            <p:cNvSpPr txBox="1"/>
            <p:nvPr/>
          </p:nvSpPr>
          <p:spPr>
            <a:xfrm>
              <a:off x="5806273" y="4304031"/>
              <a:ext cx="632380" cy="584775"/>
            </a:xfrm>
            <a:prstGeom prst="rect">
              <a:avLst/>
            </a:prstGeom>
            <a:solidFill>
              <a:schemeClr val="accent5">
                <a:lumMod val="75000"/>
              </a:schemeClr>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7</a:t>
              </a:r>
            </a:p>
          </p:txBody>
        </p:sp>
        <p:sp>
          <p:nvSpPr>
            <p:cNvPr id="9" name="TextBox 281">
              <a:extLst>
                <a:ext uri="{FF2B5EF4-FFF2-40B4-BE49-F238E27FC236}">
                  <a16:creationId xmlns:a16="http://schemas.microsoft.com/office/drawing/2014/main" id="{C51276AB-C8D6-4498-B2F6-CA610AB1FE1D}"/>
                </a:ext>
              </a:extLst>
            </p:cNvPr>
            <p:cNvSpPr txBox="1"/>
            <p:nvPr/>
          </p:nvSpPr>
          <p:spPr>
            <a:xfrm>
              <a:off x="7464229" y="4304031"/>
              <a:ext cx="632380" cy="584775"/>
            </a:xfrm>
            <a:prstGeom prst="rect">
              <a:avLst/>
            </a:prstGeom>
            <a:solidFill>
              <a:schemeClr val="accent5">
                <a:lumMod val="75000"/>
              </a:schemeClr>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9</a:t>
              </a:r>
            </a:p>
          </p:txBody>
        </p:sp>
        <p:sp>
          <p:nvSpPr>
            <p:cNvPr id="10" name="TextBox 281">
              <a:extLst>
                <a:ext uri="{FF2B5EF4-FFF2-40B4-BE49-F238E27FC236}">
                  <a16:creationId xmlns:a16="http://schemas.microsoft.com/office/drawing/2014/main" id="{81206169-EF93-4F53-8C8F-2489BED6BE1D}"/>
                </a:ext>
              </a:extLst>
            </p:cNvPr>
            <p:cNvSpPr txBox="1"/>
            <p:nvPr/>
          </p:nvSpPr>
          <p:spPr>
            <a:xfrm>
              <a:off x="1661383" y="4304031"/>
              <a:ext cx="63238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2</a:t>
              </a:r>
            </a:p>
          </p:txBody>
        </p:sp>
        <p:sp>
          <p:nvSpPr>
            <p:cNvPr id="11" name="TextBox 281">
              <a:extLst>
                <a:ext uri="{FF2B5EF4-FFF2-40B4-BE49-F238E27FC236}">
                  <a16:creationId xmlns:a16="http://schemas.microsoft.com/office/drawing/2014/main" id="{26C6F62A-2F08-4229-9244-419AA2E91DC1}"/>
                </a:ext>
              </a:extLst>
            </p:cNvPr>
            <p:cNvSpPr txBox="1"/>
            <p:nvPr/>
          </p:nvSpPr>
          <p:spPr>
            <a:xfrm>
              <a:off x="3319339" y="4304031"/>
              <a:ext cx="63238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4</a:t>
              </a:r>
            </a:p>
          </p:txBody>
        </p:sp>
        <p:sp>
          <p:nvSpPr>
            <p:cNvPr id="12" name="TextBox 281">
              <a:extLst>
                <a:ext uri="{FF2B5EF4-FFF2-40B4-BE49-F238E27FC236}">
                  <a16:creationId xmlns:a16="http://schemas.microsoft.com/office/drawing/2014/main" id="{31ADB2B3-FEF1-4160-A36B-74B933118CBE}"/>
                </a:ext>
              </a:extLst>
            </p:cNvPr>
            <p:cNvSpPr txBox="1"/>
            <p:nvPr/>
          </p:nvSpPr>
          <p:spPr>
            <a:xfrm>
              <a:off x="4977295" y="4304031"/>
              <a:ext cx="63238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6</a:t>
              </a:r>
            </a:p>
          </p:txBody>
        </p:sp>
        <p:sp>
          <p:nvSpPr>
            <p:cNvPr id="13" name="TextBox 281">
              <a:extLst>
                <a:ext uri="{FF2B5EF4-FFF2-40B4-BE49-F238E27FC236}">
                  <a16:creationId xmlns:a16="http://schemas.microsoft.com/office/drawing/2014/main" id="{ED36CF96-CFE9-4E5B-852A-EC18A3711931}"/>
                </a:ext>
              </a:extLst>
            </p:cNvPr>
            <p:cNvSpPr txBox="1"/>
            <p:nvPr/>
          </p:nvSpPr>
          <p:spPr>
            <a:xfrm>
              <a:off x="6635251" y="4304031"/>
              <a:ext cx="63238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8</a:t>
              </a:r>
            </a:p>
          </p:txBody>
        </p:sp>
        <p:sp>
          <p:nvSpPr>
            <p:cNvPr id="14" name="TextBox 281">
              <a:extLst>
                <a:ext uri="{FF2B5EF4-FFF2-40B4-BE49-F238E27FC236}">
                  <a16:creationId xmlns:a16="http://schemas.microsoft.com/office/drawing/2014/main" id="{0B35D506-85AF-428D-9C22-649DF50AB5E1}"/>
                </a:ext>
              </a:extLst>
            </p:cNvPr>
            <p:cNvSpPr txBox="1"/>
            <p:nvPr/>
          </p:nvSpPr>
          <p:spPr>
            <a:xfrm>
              <a:off x="8293206" y="4304031"/>
              <a:ext cx="63238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10</a:t>
              </a:r>
            </a:p>
          </p:txBody>
        </p:sp>
      </p:grpSp>
      <p:sp>
        <p:nvSpPr>
          <p:cNvPr id="29" name="TextBox 28"/>
          <p:cNvSpPr txBox="1"/>
          <p:nvPr/>
        </p:nvSpPr>
        <p:spPr>
          <a:xfrm>
            <a:off x="1619216" y="404664"/>
            <a:ext cx="8688273" cy="2246769"/>
          </a:xfrm>
          <a:prstGeom prst="rect">
            <a:avLst/>
          </a:prstGeom>
          <a:noFill/>
        </p:spPr>
        <p:txBody>
          <a:bodyPr wrap="square" rtlCol="1">
            <a:spAutoFit/>
          </a:bodyPr>
          <a:lstStyle/>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לִפְנֵיכֶם יְשַר מִסְפָּרִים.</a:t>
            </a:r>
          </a:p>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מָה מְשֻתָף לְכָל הַמִסְפָּרִים הַצְבוּעִים בְּכָתֹם?</a:t>
            </a:r>
          </a:p>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מָה מְשֻתָף לְכָל הַמִסְפָּרִים הַצְבוּעִים בְּכָחֹל?</a:t>
            </a:r>
          </a:p>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אִם הָיִינוּ מַמְשִיכִים אֶת הַיָשָר, בְּאֵיזֶה צֶבַע לְדַעֲתְכֶם הָיִינוּ צוֹבְעִים אֶת הַמִסְפָּר 13?</a:t>
            </a:r>
          </a:p>
        </p:txBody>
      </p:sp>
    </p:spTree>
    <p:extLst>
      <p:ext uri="{BB962C8B-B14F-4D97-AF65-F5344CB8AC3E}">
        <p14:creationId xmlns:p14="http://schemas.microsoft.com/office/powerpoint/2010/main" val="24192614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4547534" y="824683"/>
            <a:ext cx="5730692" cy="1384995"/>
          </a:xfrm>
          <a:prstGeom prst="rect">
            <a:avLst/>
          </a:prstGeom>
          <a:noFill/>
        </p:spPr>
        <p:txBody>
          <a:bodyPr wrap="square" rtlCol="1">
            <a:spAutoFit/>
          </a:bodyPr>
          <a:lstStyle/>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אֵיזֶה מִסְפָּר נִכְתֹב לִפְנֵי 1?  </a:t>
            </a:r>
          </a:p>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בְּאֵיזֶה צֶבַע נִצְבַּע אוֹתוֹ?</a:t>
            </a:r>
          </a:p>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הַסְבִּירוּ תְשוּבַתְכֶם.</a:t>
            </a:r>
          </a:p>
        </p:txBody>
      </p:sp>
      <p:sp>
        <p:nvSpPr>
          <p:cNvPr id="29" name="TextBox 28"/>
          <p:cNvSpPr txBox="1"/>
          <p:nvPr/>
        </p:nvSpPr>
        <p:spPr>
          <a:xfrm>
            <a:off x="1589953" y="377671"/>
            <a:ext cx="8688273" cy="523220"/>
          </a:xfrm>
          <a:prstGeom prst="rect">
            <a:avLst/>
          </a:prstGeom>
          <a:noFill/>
        </p:spPr>
        <p:txBody>
          <a:bodyPr wrap="square" rtlCol="1">
            <a:spAutoFit/>
          </a:bodyPr>
          <a:lstStyle/>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לִפְנֵיכֶם יְשַר מִסְפָּרִים.</a:t>
            </a:r>
          </a:p>
        </p:txBody>
      </p:sp>
      <p:sp>
        <p:nvSpPr>
          <p:cNvPr id="31" name="TextBox 30"/>
          <p:cNvSpPr txBox="1"/>
          <p:nvPr/>
        </p:nvSpPr>
        <p:spPr>
          <a:xfrm>
            <a:off x="4863052" y="4617536"/>
            <a:ext cx="2465897"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0 הוּא מִסְפָּר זוּגִי.</a:t>
            </a:r>
          </a:p>
        </p:txBody>
      </p:sp>
      <p:grpSp>
        <p:nvGrpSpPr>
          <p:cNvPr id="2" name="קבוצה 1">
            <a:extLst>
              <a:ext uri="{FF2B5EF4-FFF2-40B4-BE49-F238E27FC236}">
                <a16:creationId xmlns:a16="http://schemas.microsoft.com/office/drawing/2014/main" id="{3D17DA3D-B930-4109-9B5F-95020F0AC7DD}"/>
              </a:ext>
            </a:extLst>
          </p:cNvPr>
          <p:cNvGrpSpPr/>
          <p:nvPr/>
        </p:nvGrpSpPr>
        <p:grpSpPr>
          <a:xfrm>
            <a:off x="1891972" y="2924945"/>
            <a:ext cx="8596516" cy="945459"/>
            <a:chOff x="367972" y="2924944"/>
            <a:chExt cx="8596516" cy="945459"/>
          </a:xfrm>
        </p:grpSpPr>
        <p:sp>
          <p:nvSpPr>
            <p:cNvPr id="4" name="TextBox 281">
              <a:extLst>
                <a:ext uri="{FF2B5EF4-FFF2-40B4-BE49-F238E27FC236}">
                  <a16:creationId xmlns:a16="http://schemas.microsoft.com/office/drawing/2014/main" id="{254CDCE1-13A0-4B1A-BF91-27CC43485AB7}"/>
                </a:ext>
              </a:extLst>
            </p:cNvPr>
            <p:cNvSpPr txBox="1"/>
            <p:nvPr/>
          </p:nvSpPr>
          <p:spPr>
            <a:xfrm>
              <a:off x="993210" y="3285628"/>
              <a:ext cx="648000" cy="584775"/>
            </a:xfrm>
            <a:prstGeom prst="rect">
              <a:avLst/>
            </a:prstGeom>
            <a:solidFill>
              <a:schemeClr val="accent5">
                <a:lumMod val="75000"/>
              </a:schemeClr>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1</a:t>
              </a:r>
            </a:p>
          </p:txBody>
        </p:sp>
        <p:grpSp>
          <p:nvGrpSpPr>
            <p:cNvPr id="5" name="קבוצה 4">
              <a:extLst>
                <a:ext uri="{FF2B5EF4-FFF2-40B4-BE49-F238E27FC236}">
                  <a16:creationId xmlns:a16="http://schemas.microsoft.com/office/drawing/2014/main" id="{AF63B5E5-9D10-4825-9B09-BA541874A534}"/>
                </a:ext>
              </a:extLst>
            </p:cNvPr>
            <p:cNvGrpSpPr/>
            <p:nvPr/>
          </p:nvGrpSpPr>
          <p:grpSpPr>
            <a:xfrm>
              <a:off x="367972" y="2924944"/>
              <a:ext cx="8452500" cy="271140"/>
              <a:chOff x="179512" y="2153144"/>
              <a:chExt cx="8820000" cy="288032"/>
            </a:xfrm>
          </p:grpSpPr>
          <p:grpSp>
            <p:nvGrpSpPr>
              <p:cNvPr id="15" name="קבוצה 14">
                <a:extLst>
                  <a:ext uri="{FF2B5EF4-FFF2-40B4-BE49-F238E27FC236}">
                    <a16:creationId xmlns:a16="http://schemas.microsoft.com/office/drawing/2014/main" id="{B5754EC5-2037-4249-9434-5AA5733DB791}"/>
                  </a:ext>
                </a:extLst>
              </p:cNvPr>
              <p:cNvGrpSpPr/>
              <p:nvPr/>
            </p:nvGrpSpPr>
            <p:grpSpPr>
              <a:xfrm>
                <a:off x="323528" y="2153144"/>
                <a:ext cx="8496944" cy="288032"/>
                <a:chOff x="251520" y="2132856"/>
                <a:chExt cx="8496944" cy="288032"/>
              </a:xfrm>
            </p:grpSpPr>
            <p:cxnSp>
              <p:nvCxnSpPr>
                <p:cNvPr id="17" name="מחבר ישר 16">
                  <a:extLst>
                    <a:ext uri="{FF2B5EF4-FFF2-40B4-BE49-F238E27FC236}">
                      <a16:creationId xmlns:a16="http://schemas.microsoft.com/office/drawing/2014/main" id="{8BFB724C-8B57-4273-81AE-898B1B9B6C1A}"/>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1F00FBA3-4CBC-47D1-857A-257420A65228}"/>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029B50C7-3084-4168-B8BF-7C8F1B9D6608}"/>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E0E407C0-9BB2-4020-86C9-2D9BC8AC2D15}"/>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60A805CB-9804-4D1D-BAF9-8ED415184CB0}"/>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16BF37D4-E845-4858-B9E4-BB55E70358C5}"/>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FA3AE19E-FE1E-4C38-9B48-9976AF2514FA}"/>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F81CF1D9-CABB-4301-8C1D-967C50597F3D}"/>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1C280638-8528-4073-8343-418FBD8879C2}"/>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1E8C7881-4C4C-4A2F-AF51-9FBE12D39F13}"/>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מחבר ישר 26">
                  <a:extLst>
                    <a:ext uri="{FF2B5EF4-FFF2-40B4-BE49-F238E27FC236}">
                      <a16:creationId xmlns:a16="http://schemas.microsoft.com/office/drawing/2014/main" id="{B07F262B-7AF7-4C41-9F76-67099CDD8379}"/>
                    </a:ext>
                  </a:extLst>
                </p:cNvPr>
                <p:cNvCxnSpPr>
                  <a:cxnSpLocks/>
                </p:cNvCxnSpPr>
                <p:nvPr/>
              </p:nvCxnSpPr>
              <p:spPr>
                <a:xfrm>
                  <a:off x="25152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6" name="מחבר חץ ישר 15">
                <a:extLst>
                  <a:ext uri="{FF2B5EF4-FFF2-40B4-BE49-F238E27FC236}">
                    <a16:creationId xmlns:a16="http://schemas.microsoft.com/office/drawing/2014/main" id="{967C2880-7C66-48B5-9AA0-42BBD1933D6F}"/>
                  </a:ext>
                </a:extLst>
              </p:cNvPr>
              <p:cNvCxnSpPr>
                <a:cxnSpLocks/>
              </p:cNvCxnSpPr>
              <p:nvPr/>
            </p:nvCxnSpPr>
            <p:spPr>
              <a:xfrm flipV="1">
                <a:off x="179512" y="2297160"/>
                <a:ext cx="88200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6" name="TextBox 281">
              <a:extLst>
                <a:ext uri="{FF2B5EF4-FFF2-40B4-BE49-F238E27FC236}">
                  <a16:creationId xmlns:a16="http://schemas.microsoft.com/office/drawing/2014/main" id="{9B2A3482-0CF9-4F3B-A5B5-68D7B79B596D}"/>
                </a:ext>
              </a:extLst>
            </p:cNvPr>
            <p:cNvSpPr txBox="1"/>
            <p:nvPr/>
          </p:nvSpPr>
          <p:spPr>
            <a:xfrm>
              <a:off x="2620606" y="3285628"/>
              <a:ext cx="648000" cy="584775"/>
            </a:xfrm>
            <a:prstGeom prst="rect">
              <a:avLst/>
            </a:prstGeom>
            <a:solidFill>
              <a:schemeClr val="accent5">
                <a:lumMod val="75000"/>
              </a:schemeClr>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3</a:t>
              </a:r>
            </a:p>
          </p:txBody>
        </p:sp>
        <p:sp>
          <p:nvSpPr>
            <p:cNvPr id="7" name="TextBox 281">
              <a:extLst>
                <a:ext uri="{FF2B5EF4-FFF2-40B4-BE49-F238E27FC236}">
                  <a16:creationId xmlns:a16="http://schemas.microsoft.com/office/drawing/2014/main" id="{5B2C7386-3800-43AD-818A-0041A7D5E69D}"/>
                </a:ext>
              </a:extLst>
            </p:cNvPr>
            <p:cNvSpPr txBox="1"/>
            <p:nvPr/>
          </p:nvSpPr>
          <p:spPr>
            <a:xfrm>
              <a:off x="4248002" y="3285628"/>
              <a:ext cx="648000" cy="584775"/>
            </a:xfrm>
            <a:prstGeom prst="rect">
              <a:avLst/>
            </a:prstGeom>
            <a:solidFill>
              <a:schemeClr val="accent5">
                <a:lumMod val="75000"/>
              </a:schemeClr>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5</a:t>
              </a:r>
            </a:p>
          </p:txBody>
        </p:sp>
        <p:sp>
          <p:nvSpPr>
            <p:cNvPr id="8" name="TextBox 281">
              <a:extLst>
                <a:ext uri="{FF2B5EF4-FFF2-40B4-BE49-F238E27FC236}">
                  <a16:creationId xmlns:a16="http://schemas.microsoft.com/office/drawing/2014/main" id="{A551FCEF-23BB-4F66-91B2-1368A13EFAD0}"/>
                </a:ext>
              </a:extLst>
            </p:cNvPr>
            <p:cNvSpPr txBox="1"/>
            <p:nvPr/>
          </p:nvSpPr>
          <p:spPr>
            <a:xfrm>
              <a:off x="5875398" y="3285628"/>
              <a:ext cx="648000" cy="584775"/>
            </a:xfrm>
            <a:prstGeom prst="rect">
              <a:avLst/>
            </a:prstGeom>
            <a:solidFill>
              <a:schemeClr val="accent5">
                <a:lumMod val="75000"/>
              </a:schemeClr>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7</a:t>
              </a:r>
            </a:p>
          </p:txBody>
        </p:sp>
        <p:sp>
          <p:nvSpPr>
            <p:cNvPr id="9" name="TextBox 281">
              <a:extLst>
                <a:ext uri="{FF2B5EF4-FFF2-40B4-BE49-F238E27FC236}">
                  <a16:creationId xmlns:a16="http://schemas.microsoft.com/office/drawing/2014/main" id="{C51276AB-C8D6-4498-B2F6-CA610AB1FE1D}"/>
                </a:ext>
              </a:extLst>
            </p:cNvPr>
            <p:cNvSpPr txBox="1"/>
            <p:nvPr/>
          </p:nvSpPr>
          <p:spPr>
            <a:xfrm>
              <a:off x="7502794" y="3285628"/>
              <a:ext cx="648000" cy="584775"/>
            </a:xfrm>
            <a:prstGeom prst="rect">
              <a:avLst/>
            </a:prstGeom>
            <a:solidFill>
              <a:srgbClr val="31859C"/>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9</a:t>
              </a:r>
            </a:p>
          </p:txBody>
        </p:sp>
        <p:sp>
          <p:nvSpPr>
            <p:cNvPr id="10" name="TextBox 281">
              <a:extLst>
                <a:ext uri="{FF2B5EF4-FFF2-40B4-BE49-F238E27FC236}">
                  <a16:creationId xmlns:a16="http://schemas.microsoft.com/office/drawing/2014/main" id="{81206169-EF93-4F53-8C8F-2489BED6BE1D}"/>
                </a:ext>
              </a:extLst>
            </p:cNvPr>
            <p:cNvSpPr txBox="1"/>
            <p:nvPr/>
          </p:nvSpPr>
          <p:spPr>
            <a:xfrm>
              <a:off x="1806908" y="3285628"/>
              <a:ext cx="64800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2</a:t>
              </a:r>
            </a:p>
          </p:txBody>
        </p:sp>
        <p:sp>
          <p:nvSpPr>
            <p:cNvPr id="11" name="TextBox 281">
              <a:extLst>
                <a:ext uri="{FF2B5EF4-FFF2-40B4-BE49-F238E27FC236}">
                  <a16:creationId xmlns:a16="http://schemas.microsoft.com/office/drawing/2014/main" id="{26C6F62A-2F08-4229-9244-419AA2E91DC1}"/>
                </a:ext>
              </a:extLst>
            </p:cNvPr>
            <p:cNvSpPr txBox="1"/>
            <p:nvPr/>
          </p:nvSpPr>
          <p:spPr>
            <a:xfrm>
              <a:off x="3434304" y="3285628"/>
              <a:ext cx="64800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4</a:t>
              </a:r>
            </a:p>
          </p:txBody>
        </p:sp>
        <p:sp>
          <p:nvSpPr>
            <p:cNvPr id="12" name="TextBox 281">
              <a:extLst>
                <a:ext uri="{FF2B5EF4-FFF2-40B4-BE49-F238E27FC236}">
                  <a16:creationId xmlns:a16="http://schemas.microsoft.com/office/drawing/2014/main" id="{31ADB2B3-FEF1-4160-A36B-74B933118CBE}"/>
                </a:ext>
              </a:extLst>
            </p:cNvPr>
            <p:cNvSpPr txBox="1"/>
            <p:nvPr/>
          </p:nvSpPr>
          <p:spPr>
            <a:xfrm>
              <a:off x="5061700" y="3285628"/>
              <a:ext cx="64800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6</a:t>
              </a:r>
            </a:p>
          </p:txBody>
        </p:sp>
        <p:sp>
          <p:nvSpPr>
            <p:cNvPr id="13" name="TextBox 281">
              <a:extLst>
                <a:ext uri="{FF2B5EF4-FFF2-40B4-BE49-F238E27FC236}">
                  <a16:creationId xmlns:a16="http://schemas.microsoft.com/office/drawing/2014/main" id="{ED36CF96-CFE9-4E5B-852A-EC18A3711931}"/>
                </a:ext>
              </a:extLst>
            </p:cNvPr>
            <p:cNvSpPr txBox="1"/>
            <p:nvPr/>
          </p:nvSpPr>
          <p:spPr>
            <a:xfrm>
              <a:off x="6689096" y="3285628"/>
              <a:ext cx="64800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8</a:t>
              </a:r>
            </a:p>
          </p:txBody>
        </p:sp>
        <p:sp>
          <p:nvSpPr>
            <p:cNvPr id="14" name="TextBox 281">
              <a:extLst>
                <a:ext uri="{FF2B5EF4-FFF2-40B4-BE49-F238E27FC236}">
                  <a16:creationId xmlns:a16="http://schemas.microsoft.com/office/drawing/2014/main" id="{0B35D506-85AF-428D-9C22-649DF50AB5E1}"/>
                </a:ext>
              </a:extLst>
            </p:cNvPr>
            <p:cNvSpPr txBox="1"/>
            <p:nvPr/>
          </p:nvSpPr>
          <p:spPr>
            <a:xfrm>
              <a:off x="8316488" y="3285628"/>
              <a:ext cx="648000" cy="584775"/>
            </a:xfrm>
            <a:prstGeom prst="rect">
              <a:avLst/>
            </a:prstGeom>
            <a:solidFill>
              <a:schemeClr val="accent6"/>
            </a:solid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he-IL" sz="3200" dirty="0">
                  <a:solidFill>
                    <a:schemeClr val="bg1"/>
                  </a:solidFill>
                  <a:latin typeface="Calibri" panose="020F0502020204030204" pitchFamily="34" charset="0"/>
                  <a:cs typeface="Calibri" panose="020F0502020204030204" pitchFamily="34" charset="0"/>
                </a:rPr>
                <a:t>10</a:t>
              </a:r>
            </a:p>
          </p:txBody>
        </p:sp>
      </p:grpSp>
      <p:sp>
        <p:nvSpPr>
          <p:cNvPr id="36" name="לחצו עלי">
            <a:extLst>
              <a:ext uri="{FF2B5EF4-FFF2-40B4-BE49-F238E27FC236}">
                <a16:creationId xmlns:a16="http://schemas.microsoft.com/office/drawing/2014/main" id="{F07A03D7-96D2-4281-B557-06A5789E322D}"/>
              </a:ext>
            </a:extLst>
          </p:cNvPr>
          <p:cNvSpPr/>
          <p:nvPr/>
        </p:nvSpPr>
        <p:spPr>
          <a:xfrm>
            <a:off x="4779121" y="542742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latin typeface="Calibri" panose="020F0502020204030204" pitchFamily="34" charset="0"/>
                <a:cs typeface="Calibri" panose="020F0502020204030204" pitchFamily="34" charset="0"/>
              </a:rPr>
              <a:t>לַחֲצוּ עָלַי </a:t>
            </a:r>
            <a:endParaRPr lang="en-IL" sz="2800" dirty="0">
              <a:latin typeface="Calibri" panose="020F0502020204030204" pitchFamily="34" charset="0"/>
              <a:cs typeface="Calibri" panose="020F0502020204030204" pitchFamily="34" charset="0"/>
            </a:endParaRPr>
          </a:p>
          <a:p>
            <a:pPr algn="ctr"/>
            <a:r>
              <a:rPr lang="he-IL" sz="2800" dirty="0">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sp>
        <p:nvSpPr>
          <p:cNvPr id="53" name="TextBox 281">
            <a:extLst>
              <a:ext uri="{FF2B5EF4-FFF2-40B4-BE49-F238E27FC236}">
                <a16:creationId xmlns:a16="http://schemas.microsoft.com/office/drawing/2014/main" id="{2A57AEE9-C08F-45B2-9879-D6ED93F3723E}"/>
              </a:ext>
            </a:extLst>
          </p:cNvPr>
          <p:cNvSpPr txBox="1"/>
          <p:nvPr/>
        </p:nvSpPr>
        <p:spPr>
          <a:xfrm>
            <a:off x="1703512" y="3285629"/>
            <a:ext cx="648000" cy="584775"/>
          </a:xfrm>
          <a:prstGeom prst="rect">
            <a:avLst/>
          </a:prstGeom>
          <a:solidFill>
            <a:schemeClr val="accent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0</a:t>
            </a:r>
          </a:p>
        </p:txBody>
      </p:sp>
    </p:spTree>
    <p:extLst>
      <p:ext uri="{BB962C8B-B14F-4D97-AF65-F5344CB8AC3E}">
        <p14:creationId xmlns:p14="http://schemas.microsoft.com/office/powerpoint/2010/main" val="22756057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childTnLst>
        </p:cTn>
      </p:par>
    </p:tnLst>
    <p:bldLst>
      <p:bldP spid="31" grpId="0"/>
      <p:bldP spid="36" grpId="0" animBg="1"/>
      <p:bldP spid="5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תיבת טקסט 56">
            <a:extLst>
              <a:ext uri="{FF2B5EF4-FFF2-40B4-BE49-F238E27FC236}">
                <a16:creationId xmlns:a16="http://schemas.microsoft.com/office/drawing/2014/main" id="{3F882568-7E93-435F-A2F3-04D5CEFA419E}"/>
              </a:ext>
            </a:extLst>
          </p:cNvPr>
          <p:cNvSpPr txBox="1"/>
          <p:nvPr/>
        </p:nvSpPr>
        <p:spPr>
          <a:xfrm>
            <a:off x="5168711" y="3354242"/>
            <a:ext cx="5186188" cy="3046988"/>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בַּחֲרוּ מִסְפָּר אִי־זוּגִי.</a:t>
            </a:r>
          </a:p>
          <a:p>
            <a:r>
              <a:rPr lang="he-IL" sz="3200" dirty="0">
                <a:latin typeface="Calibri" panose="020F0502020204030204" pitchFamily="34" charset="0"/>
                <a:cs typeface="Calibri" panose="020F0502020204030204" pitchFamily="34" charset="0"/>
              </a:rPr>
              <a:t>לְכוּ אָחוֹרָה 2 צְעָדִים.</a:t>
            </a:r>
            <a:br>
              <a:rPr lang="en-US" sz="3200" dirty="0">
                <a:latin typeface="Calibri" panose="020F0502020204030204" pitchFamily="34" charset="0"/>
                <a:cs typeface="Calibri" panose="020F0502020204030204" pitchFamily="34" charset="0"/>
              </a:rPr>
            </a:br>
            <a:r>
              <a:rPr lang="he-IL" sz="3200" dirty="0">
                <a:latin typeface="Calibri" panose="020F0502020204030204" pitchFamily="34" charset="0"/>
                <a:cs typeface="Calibri" panose="020F0502020204030204" pitchFamily="34" charset="0"/>
              </a:rPr>
              <a:t>כִּתְבוּ תַרְגִיל מַתְאִים.</a:t>
            </a:r>
          </a:p>
          <a:p>
            <a:r>
              <a:rPr lang="he-IL" sz="3200" dirty="0">
                <a:latin typeface="Calibri" panose="020F0502020204030204" pitchFamily="34" charset="0"/>
                <a:cs typeface="Calibri" panose="020F0502020204030204" pitchFamily="34" charset="0"/>
              </a:rPr>
              <a:t>הַאִם קִבַּלְתֶם מִסְפָּר זוּגִי אוֹ אִי־זוּגִי?</a:t>
            </a:r>
          </a:p>
          <a:p>
            <a:r>
              <a:rPr lang="he-IL" sz="3200" dirty="0">
                <a:latin typeface="Calibri" panose="020F0502020204030204" pitchFamily="34" charset="0"/>
                <a:cs typeface="Calibri" panose="020F0502020204030204" pitchFamily="34" charset="0"/>
              </a:rPr>
              <a:t>בִּדְקוּ כַּמָה דֻגְמָאוֹת.</a:t>
            </a:r>
          </a:p>
          <a:p>
            <a:endParaRPr lang="he-IL" sz="3200" dirty="0">
              <a:latin typeface="Calibri" panose="020F0502020204030204" pitchFamily="34" charset="0"/>
              <a:cs typeface="Calibri" panose="020F0502020204030204" pitchFamily="34" charset="0"/>
            </a:endParaRPr>
          </a:p>
        </p:txBody>
      </p:sp>
      <p:sp>
        <p:nvSpPr>
          <p:cNvPr id="10" name="TextBox 281">
            <a:extLst>
              <a:ext uri="{FF2B5EF4-FFF2-40B4-BE49-F238E27FC236}">
                <a16:creationId xmlns:a16="http://schemas.microsoft.com/office/drawing/2014/main" id="{254CDCE1-13A0-4B1A-BF91-27CC43485AB7}"/>
              </a:ext>
            </a:extLst>
          </p:cNvPr>
          <p:cNvSpPr txBox="1"/>
          <p:nvPr/>
        </p:nvSpPr>
        <p:spPr>
          <a:xfrm>
            <a:off x="2421825"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a:t>
            </a:r>
          </a:p>
        </p:txBody>
      </p:sp>
      <p:grpSp>
        <p:nvGrpSpPr>
          <p:cNvPr id="63" name="קבוצה 62">
            <a:extLst>
              <a:ext uri="{FF2B5EF4-FFF2-40B4-BE49-F238E27FC236}">
                <a16:creationId xmlns:a16="http://schemas.microsoft.com/office/drawing/2014/main" id="{B5754EC5-2037-4249-9434-5AA5733DB791}"/>
              </a:ext>
            </a:extLst>
          </p:cNvPr>
          <p:cNvGrpSpPr/>
          <p:nvPr/>
        </p:nvGrpSpPr>
        <p:grpSpPr>
          <a:xfrm>
            <a:off x="1922287" y="304939"/>
            <a:ext cx="8249765" cy="288032"/>
            <a:chOff x="251519" y="2132856"/>
            <a:chExt cx="8496945" cy="288032"/>
          </a:xfrm>
        </p:grpSpPr>
        <p:cxnSp>
          <p:nvCxnSpPr>
            <p:cNvPr id="58" name="מחבר ישר 57">
              <a:extLst>
                <a:ext uri="{FF2B5EF4-FFF2-40B4-BE49-F238E27FC236}">
                  <a16:creationId xmlns:a16="http://schemas.microsoft.com/office/drawing/2014/main" id="{8BFB724C-8B57-4273-81AE-898B1B9B6C1A}"/>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מחבר ישר 55">
              <a:extLst>
                <a:ext uri="{FF2B5EF4-FFF2-40B4-BE49-F238E27FC236}">
                  <a16:creationId xmlns:a16="http://schemas.microsoft.com/office/drawing/2014/main" id="{1F00FBA3-4CBC-47D1-857A-257420A65228}"/>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מחבר ישר 53">
              <a:extLst>
                <a:ext uri="{FF2B5EF4-FFF2-40B4-BE49-F238E27FC236}">
                  <a16:creationId xmlns:a16="http://schemas.microsoft.com/office/drawing/2014/main" id="{029B50C7-3084-4168-B8BF-7C8F1B9D6608}"/>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מחבר ישר 41">
              <a:extLst>
                <a:ext uri="{FF2B5EF4-FFF2-40B4-BE49-F238E27FC236}">
                  <a16:creationId xmlns:a16="http://schemas.microsoft.com/office/drawing/2014/main" id="{E0E407C0-9BB2-4020-86C9-2D9BC8AC2D15}"/>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60A805CB-9804-4D1D-BAF9-8ED415184CB0}"/>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16BF37D4-E845-4858-B9E4-BB55E70358C5}"/>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מחבר ישר 33">
              <a:extLst>
                <a:ext uri="{FF2B5EF4-FFF2-40B4-BE49-F238E27FC236}">
                  <a16:creationId xmlns:a16="http://schemas.microsoft.com/office/drawing/2014/main" id="{FA3AE19E-FE1E-4C38-9B48-9976AF2514FA}"/>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F81CF1D9-CABB-4301-8C1D-967C50597F3D}"/>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1C280638-8528-4073-8343-418FBD8879C2}"/>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1E8C7881-4C4C-4A2F-AF51-9FBE12D39F13}"/>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מחבר ישר 61">
              <a:extLst>
                <a:ext uri="{FF2B5EF4-FFF2-40B4-BE49-F238E27FC236}">
                  <a16:creationId xmlns:a16="http://schemas.microsoft.com/office/drawing/2014/main" id="{B07F262B-7AF7-4C41-9F76-67099CDD8379}"/>
                </a:ext>
              </a:extLst>
            </p:cNvPr>
            <p:cNvCxnSpPr>
              <a:cxnSpLocks/>
            </p:cNvCxnSpPr>
            <p:nvPr/>
          </p:nvCxnSpPr>
          <p:spPr>
            <a:xfrm>
              <a:off x="251519"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66" name="מחבר חץ ישר 65">
            <a:extLst>
              <a:ext uri="{FF2B5EF4-FFF2-40B4-BE49-F238E27FC236}">
                <a16:creationId xmlns:a16="http://schemas.microsoft.com/office/drawing/2014/main" id="{967C2880-7C66-48B5-9AA0-42BBD1933D6F}"/>
              </a:ext>
            </a:extLst>
          </p:cNvPr>
          <p:cNvCxnSpPr>
            <a:cxnSpLocks/>
          </p:cNvCxnSpPr>
          <p:nvPr/>
        </p:nvCxnSpPr>
        <p:spPr>
          <a:xfrm>
            <a:off x="1782460" y="448955"/>
            <a:ext cx="864096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9" name="TextBox 281">
            <a:extLst>
              <a:ext uri="{FF2B5EF4-FFF2-40B4-BE49-F238E27FC236}">
                <a16:creationId xmlns:a16="http://schemas.microsoft.com/office/drawing/2014/main" id="{9B2A3482-0CF9-4F3B-A5B5-68D7B79B596D}"/>
              </a:ext>
            </a:extLst>
          </p:cNvPr>
          <p:cNvSpPr txBox="1"/>
          <p:nvPr/>
        </p:nvSpPr>
        <p:spPr>
          <a:xfrm>
            <a:off x="4070939"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3</a:t>
            </a:r>
          </a:p>
        </p:txBody>
      </p:sp>
      <p:sp>
        <p:nvSpPr>
          <p:cNvPr id="71" name="TextBox 281">
            <a:extLst>
              <a:ext uri="{FF2B5EF4-FFF2-40B4-BE49-F238E27FC236}">
                <a16:creationId xmlns:a16="http://schemas.microsoft.com/office/drawing/2014/main" id="{5B2C7386-3800-43AD-818A-0041A7D5E69D}"/>
              </a:ext>
            </a:extLst>
          </p:cNvPr>
          <p:cNvSpPr txBox="1"/>
          <p:nvPr/>
        </p:nvSpPr>
        <p:spPr>
          <a:xfrm>
            <a:off x="5720053"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5</a:t>
            </a:r>
          </a:p>
        </p:txBody>
      </p:sp>
      <p:sp>
        <p:nvSpPr>
          <p:cNvPr id="75" name="TextBox 281">
            <a:extLst>
              <a:ext uri="{FF2B5EF4-FFF2-40B4-BE49-F238E27FC236}">
                <a16:creationId xmlns:a16="http://schemas.microsoft.com/office/drawing/2014/main" id="{A551FCEF-23BB-4F66-91B2-1368A13EFAD0}"/>
              </a:ext>
            </a:extLst>
          </p:cNvPr>
          <p:cNvSpPr txBox="1"/>
          <p:nvPr/>
        </p:nvSpPr>
        <p:spPr>
          <a:xfrm>
            <a:off x="7369167"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7</a:t>
            </a:r>
          </a:p>
        </p:txBody>
      </p:sp>
      <p:sp>
        <p:nvSpPr>
          <p:cNvPr id="77" name="TextBox 281">
            <a:extLst>
              <a:ext uri="{FF2B5EF4-FFF2-40B4-BE49-F238E27FC236}">
                <a16:creationId xmlns:a16="http://schemas.microsoft.com/office/drawing/2014/main" id="{C51276AB-C8D6-4498-B2F6-CA610AB1FE1D}"/>
              </a:ext>
            </a:extLst>
          </p:cNvPr>
          <p:cNvSpPr txBox="1"/>
          <p:nvPr/>
        </p:nvSpPr>
        <p:spPr>
          <a:xfrm>
            <a:off x="9018281" y="634119"/>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9</a:t>
            </a:r>
          </a:p>
        </p:txBody>
      </p:sp>
      <p:sp>
        <p:nvSpPr>
          <p:cNvPr id="103" name="TextBox 281">
            <a:extLst>
              <a:ext uri="{FF2B5EF4-FFF2-40B4-BE49-F238E27FC236}">
                <a16:creationId xmlns:a16="http://schemas.microsoft.com/office/drawing/2014/main" id="{81206169-EF93-4F53-8C8F-2489BED6BE1D}"/>
              </a:ext>
            </a:extLst>
          </p:cNvPr>
          <p:cNvSpPr txBox="1"/>
          <p:nvPr/>
        </p:nvSpPr>
        <p:spPr>
          <a:xfrm>
            <a:off x="3246382"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2</a:t>
            </a:r>
          </a:p>
        </p:txBody>
      </p:sp>
      <p:sp>
        <p:nvSpPr>
          <p:cNvPr id="105" name="TextBox 281">
            <a:extLst>
              <a:ext uri="{FF2B5EF4-FFF2-40B4-BE49-F238E27FC236}">
                <a16:creationId xmlns:a16="http://schemas.microsoft.com/office/drawing/2014/main" id="{26C6F62A-2F08-4229-9244-419AA2E91DC1}"/>
              </a:ext>
            </a:extLst>
          </p:cNvPr>
          <p:cNvSpPr txBox="1"/>
          <p:nvPr/>
        </p:nvSpPr>
        <p:spPr>
          <a:xfrm>
            <a:off x="4895496"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4</a:t>
            </a:r>
          </a:p>
        </p:txBody>
      </p:sp>
      <p:sp>
        <p:nvSpPr>
          <p:cNvPr id="107" name="TextBox 281">
            <a:extLst>
              <a:ext uri="{FF2B5EF4-FFF2-40B4-BE49-F238E27FC236}">
                <a16:creationId xmlns:a16="http://schemas.microsoft.com/office/drawing/2014/main" id="{31ADB2B3-FEF1-4160-A36B-74B933118CBE}"/>
              </a:ext>
            </a:extLst>
          </p:cNvPr>
          <p:cNvSpPr txBox="1"/>
          <p:nvPr/>
        </p:nvSpPr>
        <p:spPr>
          <a:xfrm>
            <a:off x="6544610"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6</a:t>
            </a:r>
          </a:p>
        </p:txBody>
      </p:sp>
      <p:sp>
        <p:nvSpPr>
          <p:cNvPr id="109" name="TextBox 281">
            <a:extLst>
              <a:ext uri="{FF2B5EF4-FFF2-40B4-BE49-F238E27FC236}">
                <a16:creationId xmlns:a16="http://schemas.microsoft.com/office/drawing/2014/main" id="{ED36CF96-CFE9-4E5B-852A-EC18A3711931}"/>
              </a:ext>
            </a:extLst>
          </p:cNvPr>
          <p:cNvSpPr txBox="1"/>
          <p:nvPr/>
        </p:nvSpPr>
        <p:spPr>
          <a:xfrm>
            <a:off x="8193724"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8</a:t>
            </a:r>
          </a:p>
        </p:txBody>
      </p:sp>
      <p:sp>
        <p:nvSpPr>
          <p:cNvPr id="111" name="TextBox 281">
            <a:extLst>
              <a:ext uri="{FF2B5EF4-FFF2-40B4-BE49-F238E27FC236}">
                <a16:creationId xmlns:a16="http://schemas.microsoft.com/office/drawing/2014/main" id="{0B35D506-85AF-428D-9C22-649DF50AB5E1}"/>
              </a:ext>
            </a:extLst>
          </p:cNvPr>
          <p:cNvSpPr txBox="1"/>
          <p:nvPr/>
        </p:nvSpPr>
        <p:spPr>
          <a:xfrm>
            <a:off x="9842843"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10</a:t>
            </a:r>
          </a:p>
        </p:txBody>
      </p:sp>
      <p:sp>
        <p:nvSpPr>
          <p:cNvPr id="113" name="TextBox 281">
            <a:extLst>
              <a:ext uri="{FF2B5EF4-FFF2-40B4-BE49-F238E27FC236}">
                <a16:creationId xmlns:a16="http://schemas.microsoft.com/office/drawing/2014/main" id="{C3B80D3A-EE7B-455D-BB53-B85EA8758CD9}"/>
              </a:ext>
            </a:extLst>
          </p:cNvPr>
          <p:cNvSpPr txBox="1"/>
          <p:nvPr/>
        </p:nvSpPr>
        <p:spPr>
          <a:xfrm>
            <a:off x="1629368"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11</a:t>
            </a:r>
          </a:p>
        </p:txBody>
      </p:sp>
      <p:grpSp>
        <p:nvGrpSpPr>
          <p:cNvPr id="115" name="קבוצה 114">
            <a:extLst>
              <a:ext uri="{FF2B5EF4-FFF2-40B4-BE49-F238E27FC236}">
                <a16:creationId xmlns:a16="http://schemas.microsoft.com/office/drawing/2014/main" id="{9B94424F-97F3-427C-AAF0-EEA55EF1EF9A}"/>
              </a:ext>
            </a:extLst>
          </p:cNvPr>
          <p:cNvGrpSpPr/>
          <p:nvPr/>
        </p:nvGrpSpPr>
        <p:grpSpPr>
          <a:xfrm>
            <a:off x="1915558" y="1772816"/>
            <a:ext cx="8283711" cy="288032"/>
            <a:chOff x="251520" y="2132856"/>
            <a:chExt cx="8496944" cy="288032"/>
          </a:xfrm>
        </p:grpSpPr>
        <p:cxnSp>
          <p:nvCxnSpPr>
            <p:cNvPr id="117" name="מחבר ישר 116">
              <a:extLst>
                <a:ext uri="{FF2B5EF4-FFF2-40B4-BE49-F238E27FC236}">
                  <a16:creationId xmlns:a16="http://schemas.microsoft.com/office/drawing/2014/main" id="{6672CE92-275C-4F3B-8A59-B28CFA2108DD}"/>
                </a:ext>
              </a:extLst>
            </p:cNvPr>
            <p:cNvCxnSpPr>
              <a:cxnSpLocks/>
            </p:cNvCxnSpPr>
            <p:nvPr/>
          </p:nvCxnSpPr>
          <p:spPr>
            <a:xfrm>
              <a:off x="874846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8" name="מחבר ישר 117">
              <a:extLst>
                <a:ext uri="{FF2B5EF4-FFF2-40B4-BE49-F238E27FC236}">
                  <a16:creationId xmlns:a16="http://schemas.microsoft.com/office/drawing/2014/main" id="{21B8BED3-AC28-4019-BAED-AFEA1573DEF9}"/>
                </a:ext>
              </a:extLst>
            </p:cNvPr>
            <p:cNvCxnSpPr>
              <a:cxnSpLocks/>
            </p:cNvCxnSpPr>
            <p:nvPr/>
          </p:nvCxnSpPr>
          <p:spPr>
            <a:xfrm>
              <a:off x="110121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9" name="מחבר ישר 118">
              <a:extLst>
                <a:ext uri="{FF2B5EF4-FFF2-40B4-BE49-F238E27FC236}">
                  <a16:creationId xmlns:a16="http://schemas.microsoft.com/office/drawing/2014/main" id="{594ED03E-271B-4166-954E-84BAE5AE3ED4}"/>
                </a:ext>
              </a:extLst>
            </p:cNvPr>
            <p:cNvCxnSpPr>
              <a:cxnSpLocks/>
            </p:cNvCxnSpPr>
            <p:nvPr/>
          </p:nvCxnSpPr>
          <p:spPr>
            <a:xfrm>
              <a:off x="195090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0" name="מחבר ישר 119">
              <a:extLst>
                <a:ext uri="{FF2B5EF4-FFF2-40B4-BE49-F238E27FC236}">
                  <a16:creationId xmlns:a16="http://schemas.microsoft.com/office/drawing/2014/main" id="{91347DC0-6D48-45D4-A4EA-F3A8A516CDA3}"/>
                </a:ext>
              </a:extLst>
            </p:cNvPr>
            <p:cNvCxnSpPr>
              <a:cxnSpLocks/>
            </p:cNvCxnSpPr>
            <p:nvPr/>
          </p:nvCxnSpPr>
          <p:spPr>
            <a:xfrm>
              <a:off x="280060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1" name="מחבר ישר 120">
              <a:extLst>
                <a:ext uri="{FF2B5EF4-FFF2-40B4-BE49-F238E27FC236}">
                  <a16:creationId xmlns:a16="http://schemas.microsoft.com/office/drawing/2014/main" id="{24A4512C-5A1D-4038-856E-BBDB22B08E68}"/>
                </a:ext>
              </a:extLst>
            </p:cNvPr>
            <p:cNvCxnSpPr>
              <a:cxnSpLocks/>
            </p:cNvCxnSpPr>
            <p:nvPr/>
          </p:nvCxnSpPr>
          <p:spPr>
            <a:xfrm>
              <a:off x="365029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2" name="מחבר ישר 121">
              <a:extLst>
                <a:ext uri="{FF2B5EF4-FFF2-40B4-BE49-F238E27FC236}">
                  <a16:creationId xmlns:a16="http://schemas.microsoft.com/office/drawing/2014/main" id="{566CE118-9541-4852-A86C-FE47CDDFA2F4}"/>
                </a:ext>
              </a:extLst>
            </p:cNvPr>
            <p:cNvCxnSpPr>
              <a:cxnSpLocks/>
            </p:cNvCxnSpPr>
            <p:nvPr/>
          </p:nvCxnSpPr>
          <p:spPr>
            <a:xfrm>
              <a:off x="449999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3" name="מחבר ישר 122">
              <a:extLst>
                <a:ext uri="{FF2B5EF4-FFF2-40B4-BE49-F238E27FC236}">
                  <a16:creationId xmlns:a16="http://schemas.microsoft.com/office/drawing/2014/main" id="{85621C09-075B-42D3-868D-8B9F1733B2A2}"/>
                </a:ext>
              </a:extLst>
            </p:cNvPr>
            <p:cNvCxnSpPr>
              <a:cxnSpLocks/>
            </p:cNvCxnSpPr>
            <p:nvPr/>
          </p:nvCxnSpPr>
          <p:spPr>
            <a:xfrm>
              <a:off x="5349684"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4" name="מחבר ישר 123">
              <a:extLst>
                <a:ext uri="{FF2B5EF4-FFF2-40B4-BE49-F238E27FC236}">
                  <a16:creationId xmlns:a16="http://schemas.microsoft.com/office/drawing/2014/main" id="{BE8B1590-1040-49B1-843C-86174CDF42D6}"/>
                </a:ext>
              </a:extLst>
            </p:cNvPr>
            <p:cNvCxnSpPr>
              <a:cxnSpLocks/>
            </p:cNvCxnSpPr>
            <p:nvPr/>
          </p:nvCxnSpPr>
          <p:spPr>
            <a:xfrm>
              <a:off x="6199378"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5" name="מחבר ישר 124">
              <a:extLst>
                <a:ext uri="{FF2B5EF4-FFF2-40B4-BE49-F238E27FC236}">
                  <a16:creationId xmlns:a16="http://schemas.microsoft.com/office/drawing/2014/main" id="{58816AD1-40D2-494E-9BF0-43A51B9E863A}"/>
                </a:ext>
              </a:extLst>
            </p:cNvPr>
            <p:cNvCxnSpPr>
              <a:cxnSpLocks/>
            </p:cNvCxnSpPr>
            <p:nvPr/>
          </p:nvCxnSpPr>
          <p:spPr>
            <a:xfrm>
              <a:off x="7049072"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6" name="מחבר ישר 125">
              <a:extLst>
                <a:ext uri="{FF2B5EF4-FFF2-40B4-BE49-F238E27FC236}">
                  <a16:creationId xmlns:a16="http://schemas.microsoft.com/office/drawing/2014/main" id="{1526D1AE-04AB-4ABB-8CD5-BAC8F7FE5AE9}"/>
                </a:ext>
              </a:extLst>
            </p:cNvPr>
            <p:cNvCxnSpPr>
              <a:cxnSpLocks/>
            </p:cNvCxnSpPr>
            <p:nvPr/>
          </p:nvCxnSpPr>
          <p:spPr>
            <a:xfrm>
              <a:off x="7898766"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7" name="מחבר ישר 126">
              <a:extLst>
                <a:ext uri="{FF2B5EF4-FFF2-40B4-BE49-F238E27FC236}">
                  <a16:creationId xmlns:a16="http://schemas.microsoft.com/office/drawing/2014/main" id="{369EF754-3E10-4EA3-9E99-817128B36781}"/>
                </a:ext>
              </a:extLst>
            </p:cNvPr>
            <p:cNvCxnSpPr>
              <a:cxnSpLocks/>
            </p:cNvCxnSpPr>
            <p:nvPr/>
          </p:nvCxnSpPr>
          <p:spPr>
            <a:xfrm>
              <a:off x="251520" y="2132856"/>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16" name="מחבר חץ ישר 115">
            <a:extLst>
              <a:ext uri="{FF2B5EF4-FFF2-40B4-BE49-F238E27FC236}">
                <a16:creationId xmlns:a16="http://schemas.microsoft.com/office/drawing/2014/main" id="{36D8C619-5F79-4458-BAB9-46DDDB810759}"/>
              </a:ext>
            </a:extLst>
          </p:cNvPr>
          <p:cNvCxnSpPr>
            <a:cxnSpLocks/>
          </p:cNvCxnSpPr>
          <p:nvPr/>
        </p:nvCxnSpPr>
        <p:spPr>
          <a:xfrm>
            <a:off x="1775520" y="1916832"/>
            <a:ext cx="871296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9" name="TextBox 281">
            <a:extLst>
              <a:ext uri="{FF2B5EF4-FFF2-40B4-BE49-F238E27FC236}">
                <a16:creationId xmlns:a16="http://schemas.microsoft.com/office/drawing/2014/main" id="{F308AB2B-AF6E-489F-BD30-2FF58D5D64C4}"/>
              </a:ext>
            </a:extLst>
          </p:cNvPr>
          <p:cNvSpPr txBox="1"/>
          <p:nvPr/>
        </p:nvSpPr>
        <p:spPr>
          <a:xfrm>
            <a:off x="3293764"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13</a:t>
            </a:r>
          </a:p>
        </p:txBody>
      </p:sp>
      <p:sp>
        <p:nvSpPr>
          <p:cNvPr id="131" name="TextBox 281">
            <a:extLst>
              <a:ext uri="{FF2B5EF4-FFF2-40B4-BE49-F238E27FC236}">
                <a16:creationId xmlns:a16="http://schemas.microsoft.com/office/drawing/2014/main" id="{A87BCAC5-52F5-4E2D-9C61-3B7C0ACB6ECD}"/>
              </a:ext>
            </a:extLst>
          </p:cNvPr>
          <p:cNvSpPr txBox="1"/>
          <p:nvPr/>
        </p:nvSpPr>
        <p:spPr>
          <a:xfrm>
            <a:off x="4958160"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15</a:t>
            </a:r>
          </a:p>
        </p:txBody>
      </p:sp>
      <p:sp>
        <p:nvSpPr>
          <p:cNvPr id="133" name="TextBox 281">
            <a:extLst>
              <a:ext uri="{FF2B5EF4-FFF2-40B4-BE49-F238E27FC236}">
                <a16:creationId xmlns:a16="http://schemas.microsoft.com/office/drawing/2014/main" id="{CEB98D62-7CE9-4065-9C8D-C34320E1F77C}"/>
              </a:ext>
            </a:extLst>
          </p:cNvPr>
          <p:cNvSpPr txBox="1"/>
          <p:nvPr/>
        </p:nvSpPr>
        <p:spPr>
          <a:xfrm>
            <a:off x="6622556"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17</a:t>
            </a:r>
          </a:p>
        </p:txBody>
      </p:sp>
      <p:sp>
        <p:nvSpPr>
          <p:cNvPr id="135" name="TextBox 281">
            <a:extLst>
              <a:ext uri="{FF2B5EF4-FFF2-40B4-BE49-F238E27FC236}">
                <a16:creationId xmlns:a16="http://schemas.microsoft.com/office/drawing/2014/main" id="{FBB69B37-FB27-463B-886D-38A68D281451}"/>
              </a:ext>
            </a:extLst>
          </p:cNvPr>
          <p:cNvSpPr txBox="1"/>
          <p:nvPr/>
        </p:nvSpPr>
        <p:spPr>
          <a:xfrm>
            <a:off x="8286952" y="2090406"/>
            <a:ext cx="648000" cy="584775"/>
          </a:xfrm>
          <a:prstGeom prst="rect">
            <a:avLst/>
          </a:prstGeom>
          <a:solidFill>
            <a:srgbClr val="F79646"/>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19</a:t>
            </a:r>
          </a:p>
        </p:txBody>
      </p:sp>
      <p:sp>
        <p:nvSpPr>
          <p:cNvPr id="137" name="TextBox 281">
            <a:extLst>
              <a:ext uri="{FF2B5EF4-FFF2-40B4-BE49-F238E27FC236}">
                <a16:creationId xmlns:a16="http://schemas.microsoft.com/office/drawing/2014/main" id="{0B5D6718-1E4A-41DC-8FFD-7ABE8B419A51}"/>
              </a:ext>
            </a:extLst>
          </p:cNvPr>
          <p:cNvSpPr txBox="1"/>
          <p:nvPr/>
        </p:nvSpPr>
        <p:spPr>
          <a:xfrm>
            <a:off x="2461566"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12</a:t>
            </a:r>
          </a:p>
        </p:txBody>
      </p:sp>
      <p:sp>
        <p:nvSpPr>
          <p:cNvPr id="139" name="TextBox 281">
            <a:extLst>
              <a:ext uri="{FF2B5EF4-FFF2-40B4-BE49-F238E27FC236}">
                <a16:creationId xmlns:a16="http://schemas.microsoft.com/office/drawing/2014/main" id="{0936775E-6756-4130-AA90-36C997BAD55F}"/>
              </a:ext>
            </a:extLst>
          </p:cNvPr>
          <p:cNvSpPr txBox="1"/>
          <p:nvPr/>
        </p:nvSpPr>
        <p:spPr>
          <a:xfrm>
            <a:off x="4125962"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14</a:t>
            </a:r>
          </a:p>
        </p:txBody>
      </p:sp>
      <p:sp>
        <p:nvSpPr>
          <p:cNvPr id="141" name="TextBox 281">
            <a:extLst>
              <a:ext uri="{FF2B5EF4-FFF2-40B4-BE49-F238E27FC236}">
                <a16:creationId xmlns:a16="http://schemas.microsoft.com/office/drawing/2014/main" id="{A5F6353D-CDB2-44CF-962A-9ED5CADD6BC6}"/>
              </a:ext>
            </a:extLst>
          </p:cNvPr>
          <p:cNvSpPr txBox="1"/>
          <p:nvPr/>
        </p:nvSpPr>
        <p:spPr>
          <a:xfrm>
            <a:off x="5790358"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16</a:t>
            </a:r>
          </a:p>
        </p:txBody>
      </p:sp>
      <p:sp>
        <p:nvSpPr>
          <p:cNvPr id="143" name="TextBox 281">
            <a:extLst>
              <a:ext uri="{FF2B5EF4-FFF2-40B4-BE49-F238E27FC236}">
                <a16:creationId xmlns:a16="http://schemas.microsoft.com/office/drawing/2014/main" id="{C84EC4FF-FD19-44F4-ACBB-1EFFDE08DDA9}"/>
              </a:ext>
            </a:extLst>
          </p:cNvPr>
          <p:cNvSpPr txBox="1"/>
          <p:nvPr/>
        </p:nvSpPr>
        <p:spPr>
          <a:xfrm>
            <a:off x="7454754"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18</a:t>
            </a:r>
          </a:p>
        </p:txBody>
      </p:sp>
      <p:sp>
        <p:nvSpPr>
          <p:cNvPr id="145" name="TextBox 281">
            <a:extLst>
              <a:ext uri="{FF2B5EF4-FFF2-40B4-BE49-F238E27FC236}">
                <a16:creationId xmlns:a16="http://schemas.microsoft.com/office/drawing/2014/main" id="{37935B61-BAD6-422C-B7A3-45C36D99DBE5}"/>
              </a:ext>
            </a:extLst>
          </p:cNvPr>
          <p:cNvSpPr txBox="1"/>
          <p:nvPr/>
        </p:nvSpPr>
        <p:spPr>
          <a:xfrm>
            <a:off x="9119148" y="2090406"/>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20</a:t>
            </a:r>
          </a:p>
        </p:txBody>
      </p:sp>
      <p:sp>
        <p:nvSpPr>
          <p:cNvPr id="73" name="TextBox 281">
            <a:extLst>
              <a:ext uri="{FF2B5EF4-FFF2-40B4-BE49-F238E27FC236}">
                <a16:creationId xmlns:a16="http://schemas.microsoft.com/office/drawing/2014/main" id="{9F7CD5A5-760F-402C-B661-2DB0C7FD341C}"/>
              </a:ext>
            </a:extLst>
          </p:cNvPr>
          <p:cNvSpPr txBox="1"/>
          <p:nvPr/>
        </p:nvSpPr>
        <p:spPr>
          <a:xfrm>
            <a:off x="1597268" y="634119"/>
            <a:ext cx="648000" cy="584775"/>
          </a:xfrm>
          <a:prstGeom prst="rect">
            <a:avLst/>
          </a:prstGeom>
          <a:solidFill>
            <a:srgbClr val="31859C"/>
          </a:solidFill>
        </p:spPr>
        <p:txBody>
          <a:bodyPr wrap="square" rtlCol="1">
            <a:spAutoFit/>
          </a:bodyPr>
          <a:lstStyle/>
          <a:p>
            <a:pPr algn="ctr"/>
            <a:r>
              <a:rPr lang="he-IL" sz="3200" dirty="0">
                <a:solidFill>
                  <a:schemeClr val="bg1"/>
                </a:solidFill>
                <a:latin typeface="Calibri" panose="020F0502020204030204" pitchFamily="34" charset="0"/>
                <a:cs typeface="Calibri" panose="020F0502020204030204" pitchFamily="34" charset="0"/>
              </a:rPr>
              <a:t>0</a:t>
            </a:r>
          </a:p>
        </p:txBody>
      </p:sp>
      <p:sp>
        <p:nvSpPr>
          <p:cNvPr id="55" name="תיבת טקסט 54">
            <a:extLst>
              <a:ext uri="{FF2B5EF4-FFF2-40B4-BE49-F238E27FC236}">
                <a16:creationId xmlns:a16="http://schemas.microsoft.com/office/drawing/2014/main" id="{DD9255B2-24C3-4CBF-80BA-0A34B7FE4069}"/>
              </a:ext>
            </a:extLst>
          </p:cNvPr>
          <p:cNvSpPr txBox="1"/>
          <p:nvPr/>
        </p:nvSpPr>
        <p:spPr>
          <a:xfrm>
            <a:off x="5166213" y="3354239"/>
            <a:ext cx="5186188" cy="2554545"/>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בַּחֲרוּ מִסְפָּר אִי־זוּגִי.</a:t>
            </a:r>
          </a:p>
          <a:p>
            <a:r>
              <a:rPr lang="he-IL" sz="3200" dirty="0">
                <a:latin typeface="Calibri" panose="020F0502020204030204" pitchFamily="34" charset="0"/>
                <a:cs typeface="Calibri" panose="020F0502020204030204" pitchFamily="34" charset="0"/>
              </a:rPr>
              <a:t>הִתְקַדְמוּ צַעַד אֶחָד.</a:t>
            </a:r>
            <a:br>
              <a:rPr lang="en-US" sz="3200" dirty="0">
                <a:latin typeface="Calibri" panose="020F0502020204030204" pitchFamily="34" charset="0"/>
                <a:cs typeface="Calibri" panose="020F0502020204030204" pitchFamily="34" charset="0"/>
              </a:rPr>
            </a:br>
            <a:r>
              <a:rPr lang="he-IL" sz="3200" dirty="0">
                <a:latin typeface="Calibri" panose="020F0502020204030204" pitchFamily="34" charset="0"/>
                <a:cs typeface="Calibri" panose="020F0502020204030204" pitchFamily="34" charset="0"/>
              </a:rPr>
              <a:t>כִּתְבוּ תַרְגִיל מַתְאִים.</a:t>
            </a:r>
          </a:p>
          <a:p>
            <a:r>
              <a:rPr lang="he-IL" sz="3200" dirty="0">
                <a:latin typeface="Calibri" panose="020F0502020204030204" pitchFamily="34" charset="0"/>
                <a:cs typeface="Calibri" panose="020F0502020204030204" pitchFamily="34" charset="0"/>
              </a:rPr>
              <a:t>הַאִם קִבַּלְתֶם מִסְפָּר זוּגִי אוֹ אִי־זוּגִי?</a:t>
            </a:r>
          </a:p>
          <a:p>
            <a:r>
              <a:rPr lang="he-IL" sz="3200" dirty="0">
                <a:latin typeface="Calibri" panose="020F0502020204030204" pitchFamily="34" charset="0"/>
                <a:cs typeface="Calibri" panose="020F0502020204030204" pitchFamily="34" charset="0"/>
              </a:rPr>
              <a:t>בִּדְקוּ כַּמָה דֻגְמָאוֹת.</a:t>
            </a:r>
          </a:p>
        </p:txBody>
      </p:sp>
      <p:sp>
        <p:nvSpPr>
          <p:cNvPr id="59" name="לחצו עלי">
            <a:extLst>
              <a:ext uri="{FF2B5EF4-FFF2-40B4-BE49-F238E27FC236}">
                <a16:creationId xmlns:a16="http://schemas.microsoft.com/office/drawing/2014/main" id="{19DE09FD-ABA4-4451-BF08-4949E443130E}"/>
              </a:ext>
            </a:extLst>
          </p:cNvPr>
          <p:cNvSpPr/>
          <p:nvPr/>
        </p:nvSpPr>
        <p:spPr>
          <a:xfrm>
            <a:off x="1468686" y="544522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שְאֵלוֹת.</a:t>
            </a:r>
            <a:endParaRPr lang="en-IL" sz="2800" dirty="0"/>
          </a:p>
        </p:txBody>
      </p:sp>
      <p:sp>
        <p:nvSpPr>
          <p:cNvPr id="52" name="תיבת טקסט 51">
            <a:extLst>
              <a:ext uri="{FF2B5EF4-FFF2-40B4-BE49-F238E27FC236}">
                <a16:creationId xmlns:a16="http://schemas.microsoft.com/office/drawing/2014/main" id="{955EECA3-9831-4533-A6E8-B34FB87218E7}"/>
              </a:ext>
            </a:extLst>
          </p:cNvPr>
          <p:cNvSpPr txBox="1"/>
          <p:nvPr/>
        </p:nvSpPr>
        <p:spPr>
          <a:xfrm>
            <a:off x="5152841" y="3354243"/>
            <a:ext cx="5186188" cy="2554545"/>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בַּחֲרוּ מִסְפָּר אִי־זוּגִי.</a:t>
            </a:r>
          </a:p>
          <a:p>
            <a:r>
              <a:rPr lang="he-IL" sz="3200" dirty="0">
                <a:latin typeface="Calibri" panose="020F0502020204030204" pitchFamily="34" charset="0"/>
                <a:cs typeface="Calibri" panose="020F0502020204030204" pitchFamily="34" charset="0"/>
              </a:rPr>
              <a:t>לְכוּ אָחוֹרָה צַעַד אֶחָד.</a:t>
            </a:r>
          </a:p>
          <a:p>
            <a:r>
              <a:rPr lang="he-IL" sz="3200" dirty="0">
                <a:latin typeface="Calibri" panose="020F0502020204030204" pitchFamily="34" charset="0"/>
                <a:cs typeface="Calibri" panose="020F0502020204030204" pitchFamily="34" charset="0"/>
              </a:rPr>
              <a:t>כִּתְבוּ תַרְגִיל מַתְאִים.</a:t>
            </a:r>
          </a:p>
          <a:p>
            <a:r>
              <a:rPr lang="he-IL" sz="3200" dirty="0">
                <a:latin typeface="Calibri" panose="020F0502020204030204" pitchFamily="34" charset="0"/>
                <a:cs typeface="Calibri" panose="020F0502020204030204" pitchFamily="34" charset="0"/>
              </a:rPr>
              <a:t>הַאִם קִבַּלְתֶם מִסְפָּר זוּגִי אוֹ אִי־זוּגִי?</a:t>
            </a:r>
          </a:p>
          <a:p>
            <a:r>
              <a:rPr lang="he-IL" sz="3200" dirty="0">
                <a:latin typeface="Calibri" panose="020F0502020204030204" pitchFamily="34" charset="0"/>
                <a:cs typeface="Calibri" panose="020F0502020204030204" pitchFamily="34" charset="0"/>
              </a:rPr>
              <a:t>בִּדְקוּ כַּמָה דֻגְמָאוֹת.</a:t>
            </a:r>
          </a:p>
        </p:txBody>
      </p:sp>
      <p:sp>
        <p:nvSpPr>
          <p:cNvPr id="53" name="תיבת טקסט 52">
            <a:extLst>
              <a:ext uri="{FF2B5EF4-FFF2-40B4-BE49-F238E27FC236}">
                <a16:creationId xmlns:a16="http://schemas.microsoft.com/office/drawing/2014/main" id="{83D0BD49-4D51-4B9F-9200-88C5A356E8FB}"/>
              </a:ext>
            </a:extLst>
          </p:cNvPr>
          <p:cNvSpPr txBox="1"/>
          <p:nvPr/>
        </p:nvSpPr>
        <p:spPr>
          <a:xfrm>
            <a:off x="5166213" y="3354241"/>
            <a:ext cx="5186188" cy="2554545"/>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בַּחֲרוּ מִסְפָּר אִי־זוּגִי.</a:t>
            </a:r>
          </a:p>
          <a:p>
            <a:r>
              <a:rPr lang="he-IL" sz="3200" dirty="0">
                <a:latin typeface="Calibri" panose="020F0502020204030204" pitchFamily="34" charset="0"/>
                <a:cs typeface="Calibri" panose="020F0502020204030204" pitchFamily="34" charset="0"/>
              </a:rPr>
              <a:t>הִתְקַדְמוּ 2 צְעָדִים.</a:t>
            </a:r>
          </a:p>
          <a:p>
            <a:r>
              <a:rPr lang="he-IL" sz="3200" dirty="0">
                <a:latin typeface="Calibri" panose="020F0502020204030204" pitchFamily="34" charset="0"/>
                <a:cs typeface="Calibri" panose="020F0502020204030204" pitchFamily="34" charset="0"/>
              </a:rPr>
              <a:t>כִּתְבוּ תַרְגִיל מַתְאִים.</a:t>
            </a:r>
          </a:p>
          <a:p>
            <a:r>
              <a:rPr lang="he-IL" sz="3200" dirty="0">
                <a:latin typeface="Calibri" panose="020F0502020204030204" pitchFamily="34" charset="0"/>
                <a:cs typeface="Calibri" panose="020F0502020204030204" pitchFamily="34" charset="0"/>
              </a:rPr>
              <a:t>הַאִם קִבַּלְתֶם מִסְפָּר זוּגִי אוֹ אִי־זוּגִי?</a:t>
            </a:r>
          </a:p>
          <a:p>
            <a:r>
              <a:rPr lang="he-IL" sz="3200" dirty="0">
                <a:latin typeface="Calibri" panose="020F0502020204030204" pitchFamily="34" charset="0"/>
                <a:cs typeface="Calibri" panose="020F0502020204030204" pitchFamily="34" charset="0"/>
              </a:rPr>
              <a:t>בִּדְקוּ כַּמָה דֻגְמָאוֹת.</a:t>
            </a:r>
          </a:p>
        </p:txBody>
      </p:sp>
      <p:sp>
        <p:nvSpPr>
          <p:cNvPr id="60" name="תיבת טקסט 59">
            <a:extLst>
              <a:ext uri="{FF2B5EF4-FFF2-40B4-BE49-F238E27FC236}">
                <a16:creationId xmlns:a16="http://schemas.microsoft.com/office/drawing/2014/main" id="{292A46A0-130E-489E-A94F-1620C237A2BB}"/>
              </a:ext>
            </a:extLst>
          </p:cNvPr>
          <p:cNvSpPr txBox="1"/>
          <p:nvPr/>
        </p:nvSpPr>
        <p:spPr>
          <a:xfrm>
            <a:off x="2004801" y="3354239"/>
            <a:ext cx="8347600" cy="1569660"/>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הַאִם אֶפְשָר לְהַתְחִיל בְּמִסְפָּר אִי־זוּגִי,</a:t>
            </a:r>
          </a:p>
          <a:p>
            <a:r>
              <a:rPr lang="he-IL" sz="3200" dirty="0">
                <a:latin typeface="Calibri" panose="020F0502020204030204" pitchFamily="34" charset="0"/>
                <a:cs typeface="Calibri" panose="020F0502020204030204" pitchFamily="34" charset="0"/>
              </a:rPr>
              <a:t>לְהִתְקַדֵם בְּדִלוּגִים שֶל 2, וּלְהַגִיעַ לְמִסְפָּר זוּגִי?</a:t>
            </a:r>
          </a:p>
          <a:p>
            <a:endParaRPr lang="he-IL"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673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6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59"/>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par>
                                <p:cTn id="14" presetID="1" presetClass="exit" presetSubtype="0" fill="hold" grpId="1" nodeType="withEffect">
                                  <p:stCondLst>
                                    <p:cond delay="0"/>
                                  </p:stCondLst>
                                  <p:childTnLst>
                                    <p:set>
                                      <p:cBhvr>
                                        <p:cTn id="15" dur="1" fill="hold">
                                          <p:stCondLst>
                                            <p:cond delay="0"/>
                                          </p:stCondLst>
                                        </p:cTn>
                                        <p:tgtEl>
                                          <p:spTgt spid="5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par>
                                <p:cTn id="20" presetID="1" presetClass="exit" presetSubtype="0" fill="hold" grpId="1" nodeType="withEffect">
                                  <p:stCondLst>
                                    <p:cond delay="0"/>
                                  </p:stCondLst>
                                  <p:childTnLst>
                                    <p:set>
                                      <p:cBhvr>
                                        <p:cTn id="21" dur="1" fill="hold">
                                          <p:stCondLst>
                                            <p:cond delay="0"/>
                                          </p:stCondLst>
                                        </p:cTn>
                                        <p:tgtEl>
                                          <p:spTgt spid="5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7"/>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5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0"/>
                                        </p:tgtEl>
                                        <p:attrNameLst>
                                          <p:attrName>style.visibility</p:attrName>
                                        </p:attrNameLst>
                                      </p:cBhvr>
                                      <p:to>
                                        <p:strVal val="visible"/>
                                      </p:to>
                                    </p:set>
                                  </p:childTnLst>
                                </p:cTn>
                              </p:par>
                              <p:par>
                                <p:cTn id="32" presetID="1" presetClass="exit" presetSubtype="0" fill="hold" grpId="1" nodeType="withEffect">
                                  <p:stCondLst>
                                    <p:cond delay="0"/>
                                  </p:stCondLst>
                                  <p:childTnLst>
                                    <p:set>
                                      <p:cBhvr>
                                        <p:cTn id="33" dur="1" fill="hold">
                                          <p:stCondLst>
                                            <p:cond delay="0"/>
                                          </p:stCondLst>
                                        </p:cTn>
                                        <p:tgtEl>
                                          <p:spTgt spid="57"/>
                                        </p:tgtEl>
                                        <p:attrNameLst>
                                          <p:attrName>style.visibility</p:attrName>
                                        </p:attrNameLst>
                                      </p:cBhvr>
                                      <p:to>
                                        <p:strVal val="hidden"/>
                                      </p:to>
                                    </p:set>
                                  </p:childTnLst>
                                </p:cTn>
                              </p:par>
                              <p:par>
                                <p:cTn id="34" presetID="1" presetClass="exit" presetSubtype="0" fill="hold" grpId="2" nodeType="withEffect">
                                  <p:stCondLst>
                                    <p:cond delay="0"/>
                                  </p:stCondLst>
                                  <p:childTnLst>
                                    <p:set>
                                      <p:cBhvr>
                                        <p:cTn id="35" dur="1" fill="hold">
                                          <p:stCondLst>
                                            <p:cond delay="0"/>
                                          </p:stCondLst>
                                        </p:cTn>
                                        <p:tgtEl>
                                          <p:spTgt spid="55"/>
                                        </p:tgtEl>
                                        <p:attrNameLst>
                                          <p:attrName>style.visibility</p:attrName>
                                        </p:attrNameLst>
                                      </p:cBhvr>
                                      <p:to>
                                        <p:strVal val="hidden"/>
                                      </p:to>
                                    </p:set>
                                  </p:childTnLst>
                                </p:cTn>
                              </p:par>
                              <p:par>
                                <p:cTn id="36" presetID="1" presetClass="exit" presetSubtype="0" fill="hold" grpId="0" nodeType="withEffect">
                                  <p:stCondLst>
                                    <p:cond delay="0"/>
                                  </p:stCondLst>
                                  <p:childTnLst>
                                    <p:set>
                                      <p:cBhvr>
                                        <p:cTn id="37" dur="1" fill="hold">
                                          <p:stCondLst>
                                            <p:cond delay="0"/>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childTnLst>
        </p:cTn>
      </p:par>
    </p:tnLst>
    <p:bldLst>
      <p:bldP spid="57" grpId="0"/>
      <p:bldP spid="57" grpId="1"/>
      <p:bldP spid="55" grpId="0"/>
      <p:bldP spid="55" grpId="1"/>
      <p:bldP spid="55" grpId="2"/>
      <p:bldP spid="59" grpId="0" animBg="1"/>
      <p:bldP spid="52" grpId="0"/>
      <p:bldP spid="52" grpId="1"/>
      <p:bldP spid="53" grpId="0"/>
      <p:bldP spid="53" grpId="1"/>
      <p:bldP spid="60" grpId="0"/>
      <p:bldP spid="60"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קבוצה 69">
            <a:extLst>
              <a:ext uri="{FF2B5EF4-FFF2-40B4-BE49-F238E27FC236}">
                <a16:creationId xmlns:a16="http://schemas.microsoft.com/office/drawing/2014/main" id="{CAA02D08-9A36-4CD9-AC27-EBE6F776EDA4}"/>
              </a:ext>
            </a:extLst>
          </p:cNvPr>
          <p:cNvGrpSpPr/>
          <p:nvPr/>
        </p:nvGrpSpPr>
        <p:grpSpPr>
          <a:xfrm>
            <a:off x="6888088" y="1362810"/>
            <a:ext cx="2374174" cy="1008112"/>
            <a:chOff x="5364088" y="1279553"/>
            <a:chExt cx="2374174" cy="1008112"/>
          </a:xfrm>
        </p:grpSpPr>
        <p:cxnSp>
          <p:nvCxnSpPr>
            <p:cNvPr id="68" name="מחבר ישר 67">
              <a:extLst>
                <a:ext uri="{FF2B5EF4-FFF2-40B4-BE49-F238E27FC236}">
                  <a16:creationId xmlns:a16="http://schemas.microsoft.com/office/drawing/2014/main" id="{7195E64F-593D-4B2A-ABB3-891F39BC7837}"/>
                </a:ext>
              </a:extLst>
            </p:cNvPr>
            <p:cNvCxnSpPr>
              <a:cxnSpLocks/>
              <a:endCxn id="49" idx="2"/>
            </p:cNvCxnSpPr>
            <p:nvPr/>
          </p:nvCxnSpPr>
          <p:spPr>
            <a:xfrm>
              <a:off x="5603507" y="2113624"/>
              <a:ext cx="1251181" cy="4763"/>
            </a:xfrm>
            <a:prstGeom prst="line">
              <a:avLst/>
            </a:prstGeom>
            <a:solidFill>
              <a:schemeClr val="accent5">
                <a:lumMod val="60000"/>
                <a:lumOff val="40000"/>
              </a:schemeClr>
            </a:solidFill>
            <a:ln w="28575">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66" name="מחבר ישר 65">
              <a:extLst>
                <a:ext uri="{FF2B5EF4-FFF2-40B4-BE49-F238E27FC236}">
                  <a16:creationId xmlns:a16="http://schemas.microsoft.com/office/drawing/2014/main" id="{6882E64E-2224-417E-9747-8A680907234C}"/>
                </a:ext>
              </a:extLst>
            </p:cNvPr>
            <p:cNvCxnSpPr>
              <a:cxnSpLocks/>
              <a:endCxn id="45" idx="2"/>
            </p:cNvCxnSpPr>
            <p:nvPr/>
          </p:nvCxnSpPr>
          <p:spPr>
            <a:xfrm>
              <a:off x="5683370" y="1448031"/>
              <a:ext cx="1735610" cy="800"/>
            </a:xfrm>
            <a:prstGeom prst="line">
              <a:avLst/>
            </a:prstGeom>
            <a:solidFill>
              <a:schemeClr val="accent5">
                <a:lumMod val="60000"/>
                <a:lumOff val="40000"/>
              </a:schemeClr>
            </a:solidFill>
            <a:ln w="28575">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5" name="קבוצה 24"/>
            <p:cNvGrpSpPr/>
            <p:nvPr/>
          </p:nvGrpSpPr>
          <p:grpSpPr>
            <a:xfrm>
              <a:off x="5364088" y="1279553"/>
              <a:ext cx="2374174" cy="1008112"/>
              <a:chOff x="5372353" y="4071226"/>
              <a:chExt cx="669238" cy="267991"/>
            </a:xfrm>
          </p:grpSpPr>
          <p:grpSp>
            <p:nvGrpSpPr>
              <p:cNvPr id="26" name="קבוצה 25"/>
              <p:cNvGrpSpPr/>
              <p:nvPr/>
            </p:nvGrpSpPr>
            <p:grpSpPr>
              <a:xfrm>
                <a:off x="5792527" y="4071226"/>
                <a:ext cx="249064" cy="267991"/>
                <a:chOff x="4124904" y="620688"/>
                <a:chExt cx="249064" cy="267991"/>
              </a:xfrm>
            </p:grpSpPr>
            <p:grpSp>
              <p:nvGrpSpPr>
                <p:cNvPr id="47" name="קבוצה 46"/>
                <p:cNvGrpSpPr/>
                <p:nvPr/>
              </p:nvGrpSpPr>
              <p:grpSpPr>
                <a:xfrm>
                  <a:off x="4124904" y="620688"/>
                  <a:ext cx="90000" cy="267991"/>
                  <a:chOff x="4124904" y="620688"/>
                  <a:chExt cx="90000" cy="267991"/>
                </a:xfrm>
              </p:grpSpPr>
              <p:sp>
                <p:nvSpPr>
                  <p:cNvPr id="48" name="אליפסה 47"/>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9" name="אליפסה 48"/>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45" name="אליפסה 44"/>
                <p:cNvSpPr/>
                <p:nvPr/>
              </p:nvSpPr>
              <p:spPr>
                <a:xfrm>
                  <a:off x="4283968"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7" name="קבוצה 26"/>
              <p:cNvGrpSpPr/>
              <p:nvPr/>
            </p:nvGrpSpPr>
            <p:grpSpPr>
              <a:xfrm>
                <a:off x="5372353" y="4071226"/>
                <a:ext cx="372076" cy="267991"/>
                <a:chOff x="2199196" y="3311040"/>
                <a:chExt cx="372076" cy="267991"/>
              </a:xfrm>
            </p:grpSpPr>
            <p:grpSp>
              <p:nvGrpSpPr>
                <p:cNvPr id="41" name="קבוצה 40"/>
                <p:cNvGrpSpPr/>
                <p:nvPr/>
              </p:nvGrpSpPr>
              <p:grpSpPr>
                <a:xfrm>
                  <a:off x="2481272" y="3311040"/>
                  <a:ext cx="90000" cy="267991"/>
                  <a:chOff x="4124904" y="620688"/>
                  <a:chExt cx="90000" cy="267991"/>
                </a:xfrm>
              </p:grpSpPr>
              <p:sp>
                <p:nvSpPr>
                  <p:cNvPr id="42" name="אליפסה 41"/>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3" name="אליפסה 42"/>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9" name="קבוצה 28"/>
                <p:cNvGrpSpPr/>
                <p:nvPr/>
              </p:nvGrpSpPr>
              <p:grpSpPr>
                <a:xfrm>
                  <a:off x="2199196" y="3311040"/>
                  <a:ext cx="234016" cy="267991"/>
                  <a:chOff x="2195736" y="749171"/>
                  <a:chExt cx="234016" cy="267991"/>
                </a:xfrm>
              </p:grpSpPr>
              <p:grpSp>
                <p:nvGrpSpPr>
                  <p:cNvPr id="37" name="קבוצה 36"/>
                  <p:cNvGrpSpPr/>
                  <p:nvPr/>
                </p:nvGrpSpPr>
                <p:grpSpPr>
                  <a:xfrm>
                    <a:off x="2339752" y="749171"/>
                    <a:ext cx="90000" cy="267991"/>
                    <a:chOff x="4124904" y="620688"/>
                    <a:chExt cx="90000" cy="267991"/>
                  </a:xfrm>
                </p:grpSpPr>
                <p:sp>
                  <p:nvSpPr>
                    <p:cNvPr id="38" name="אליפסה 37"/>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9" name="אליפסה 38"/>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33" name="קבוצה 32"/>
                  <p:cNvGrpSpPr/>
                  <p:nvPr/>
                </p:nvGrpSpPr>
                <p:grpSpPr>
                  <a:xfrm>
                    <a:off x="2195736" y="749171"/>
                    <a:ext cx="90000" cy="267991"/>
                    <a:chOff x="4124904" y="620688"/>
                    <a:chExt cx="90000" cy="267991"/>
                  </a:xfrm>
                </p:grpSpPr>
                <p:sp>
                  <p:nvSpPr>
                    <p:cNvPr id="34" name="אליפסה 33"/>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5" name="אליפסה 34"/>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grpSp>
      <p:sp>
        <p:nvSpPr>
          <p:cNvPr id="51" name="TextBox 50"/>
          <p:cNvSpPr txBox="1"/>
          <p:nvPr/>
        </p:nvSpPr>
        <p:spPr>
          <a:xfrm>
            <a:off x="3305491" y="800943"/>
            <a:ext cx="189549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מִסְפָּר זוּגִי</a:t>
            </a:r>
          </a:p>
        </p:txBody>
      </p:sp>
      <p:sp>
        <p:nvSpPr>
          <p:cNvPr id="52" name="TextBox 51"/>
          <p:cNvSpPr txBox="1"/>
          <p:nvPr/>
        </p:nvSpPr>
        <p:spPr>
          <a:xfrm>
            <a:off x="6948859" y="778616"/>
            <a:ext cx="205489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מִסְפָּר אִי־זוּגִי</a:t>
            </a:r>
          </a:p>
        </p:txBody>
      </p:sp>
      <p:sp>
        <p:nvSpPr>
          <p:cNvPr id="53" name="TextBox 52"/>
          <p:cNvSpPr txBox="1"/>
          <p:nvPr/>
        </p:nvSpPr>
        <p:spPr>
          <a:xfrm>
            <a:off x="2819636" y="173353"/>
            <a:ext cx="7704857" cy="800219"/>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יַלְדֵי כִּתָה א' מְשׂוֹחֲחִים עַל מִסְפָּרִים זוּגִיִים וְאִי־זוּגִיים.</a:t>
            </a:r>
          </a:p>
          <a:p>
            <a:endParaRPr lang="he-IL" dirty="0">
              <a:latin typeface="Calibri" panose="020F0502020204030204" pitchFamily="34" charset="0"/>
              <a:cs typeface="Calibri" panose="020F0502020204030204" pitchFamily="34" charset="0"/>
            </a:endParaRPr>
          </a:p>
        </p:txBody>
      </p:sp>
      <p:sp>
        <p:nvSpPr>
          <p:cNvPr id="50" name="TextBox 49"/>
          <p:cNvSpPr txBox="1"/>
          <p:nvPr/>
        </p:nvSpPr>
        <p:spPr>
          <a:xfrm>
            <a:off x="1919537" y="2635970"/>
            <a:ext cx="8372673"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לַחֲצוּ עַל הַתְמוּנָה שֶל סִיוָן כְּדֵי לִקְרֹא מָה הִיא אָמְרָה.</a:t>
            </a:r>
          </a:p>
        </p:txBody>
      </p:sp>
      <p:pic>
        <p:nvPicPr>
          <p:cNvPr id="54" name="תמונה 53">
            <a:extLst>
              <a:ext uri="{FF2B5EF4-FFF2-40B4-BE49-F238E27FC236}">
                <a16:creationId xmlns:a16="http://schemas.microsoft.com/office/drawing/2014/main" id="{62C1EAA0-AD56-4EA3-B66E-CC62A16EEB99}"/>
              </a:ext>
            </a:extLst>
          </p:cNvPr>
          <p:cNvPicPr>
            <a:picLocks noChangeAspect="1"/>
          </p:cNvPicPr>
          <p:nvPr/>
        </p:nvPicPr>
        <p:blipFill>
          <a:blip r:embed="rId3"/>
          <a:stretch>
            <a:fillRect/>
          </a:stretch>
        </p:blipFill>
        <p:spPr>
          <a:xfrm>
            <a:off x="9413402" y="3691922"/>
            <a:ext cx="1111090" cy="1634496"/>
          </a:xfrm>
          <a:prstGeom prst="rect">
            <a:avLst/>
          </a:prstGeom>
        </p:spPr>
      </p:pic>
      <p:sp>
        <p:nvSpPr>
          <p:cNvPr id="56" name="TextBox 55"/>
          <p:cNvSpPr txBox="1"/>
          <p:nvPr/>
        </p:nvSpPr>
        <p:spPr>
          <a:xfrm>
            <a:off x="9706105" y="5318641"/>
            <a:ext cx="525684"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סִיוָן</a:t>
            </a:r>
          </a:p>
        </p:txBody>
      </p:sp>
      <p:sp>
        <p:nvSpPr>
          <p:cNvPr id="63" name="צורה חופשית: צורה 62">
            <a:extLst>
              <a:ext uri="{FF2B5EF4-FFF2-40B4-BE49-F238E27FC236}">
                <a16:creationId xmlns:a16="http://schemas.microsoft.com/office/drawing/2014/main" id="{A2F1C943-D6A3-438C-81AB-81AA84017C07}"/>
              </a:ext>
            </a:extLst>
          </p:cNvPr>
          <p:cNvSpPr/>
          <p:nvPr/>
        </p:nvSpPr>
        <p:spPr>
          <a:xfrm>
            <a:off x="2135560" y="3429000"/>
            <a:ext cx="7560840" cy="2304256"/>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252000" tIns="612000" rIns="936000" bIns="731520" rtlCol="0" anchor="ctr"/>
          <a:lstStyle/>
          <a:p>
            <a:pPr marL="360363" algn="ctr"/>
            <a:r>
              <a:rPr lang="he-IL" sz="2800" dirty="0">
                <a:solidFill>
                  <a:schemeClr val="bg1"/>
                </a:solidFill>
                <a:latin typeface="Calibri" panose="020F0502020204030204" pitchFamily="34" charset="0"/>
                <a:cs typeface="Calibri" panose="020F0502020204030204" pitchFamily="34" charset="0"/>
              </a:rPr>
              <a:t>מִסְפָּר זוּגִי נִתָן לְסַדֵר בִּשְתֵי שוּרוֹת עִגוּלִים שָווֹת זוֹ לָזוֹ. מִסְפָּר אִי־זוּגִי לֹא נִתָן לְסַדֵר בִּשְתֵי שוּרוֹת</a:t>
            </a:r>
          </a:p>
          <a:p>
            <a:pPr marL="360363" algn="ctr"/>
            <a:r>
              <a:rPr lang="he-IL" sz="2800" dirty="0">
                <a:solidFill>
                  <a:schemeClr val="bg1"/>
                </a:solidFill>
                <a:latin typeface="Calibri" panose="020F0502020204030204" pitchFamily="34" charset="0"/>
                <a:cs typeface="Calibri" panose="020F0502020204030204" pitchFamily="34" charset="0"/>
              </a:rPr>
              <a:t>שָווֹת זוֹ לָזוֹ.</a:t>
            </a:r>
          </a:p>
        </p:txBody>
      </p:sp>
      <p:grpSp>
        <p:nvGrpSpPr>
          <p:cNvPr id="65" name="קבוצה 64">
            <a:extLst>
              <a:ext uri="{FF2B5EF4-FFF2-40B4-BE49-F238E27FC236}">
                <a16:creationId xmlns:a16="http://schemas.microsoft.com/office/drawing/2014/main" id="{BFFAB01F-8EDA-4CC9-B754-BE64609B764C}"/>
              </a:ext>
            </a:extLst>
          </p:cNvPr>
          <p:cNvGrpSpPr/>
          <p:nvPr/>
        </p:nvGrpSpPr>
        <p:grpSpPr>
          <a:xfrm>
            <a:off x="3336849" y="1362810"/>
            <a:ext cx="1895492" cy="1003350"/>
            <a:chOff x="1812849" y="1279553"/>
            <a:chExt cx="1895492" cy="1003350"/>
          </a:xfrm>
        </p:grpSpPr>
        <p:cxnSp>
          <p:nvCxnSpPr>
            <p:cNvPr id="64" name="מחבר ישר 63">
              <a:extLst>
                <a:ext uri="{FF2B5EF4-FFF2-40B4-BE49-F238E27FC236}">
                  <a16:creationId xmlns:a16="http://schemas.microsoft.com/office/drawing/2014/main" id="{315C2296-70DD-41EF-B480-53DD2E365497}"/>
                </a:ext>
              </a:extLst>
            </p:cNvPr>
            <p:cNvCxnSpPr>
              <a:cxnSpLocks/>
            </p:cNvCxnSpPr>
            <p:nvPr/>
          </p:nvCxnSpPr>
          <p:spPr>
            <a:xfrm>
              <a:off x="2136348" y="2116753"/>
              <a:ext cx="1248494" cy="0"/>
            </a:xfrm>
            <a:prstGeom prst="line">
              <a:avLst/>
            </a:prstGeom>
            <a:solidFill>
              <a:schemeClr val="accent5">
                <a:lumMod val="60000"/>
                <a:lumOff val="40000"/>
              </a:schemeClr>
            </a:solidFill>
            <a:ln w="28575">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מחבר ישר 16"/>
            <p:cNvCxnSpPr>
              <a:cxnSpLocks/>
              <a:stCxn id="19" idx="6"/>
              <a:endCxn id="13" idx="2"/>
            </p:cNvCxnSpPr>
            <p:nvPr/>
          </p:nvCxnSpPr>
          <p:spPr>
            <a:xfrm>
              <a:off x="2136348" y="1448032"/>
              <a:ext cx="1248494" cy="0"/>
            </a:xfrm>
            <a:prstGeom prst="line">
              <a:avLst/>
            </a:prstGeom>
            <a:solidFill>
              <a:schemeClr val="accent5">
                <a:lumMod val="60000"/>
                <a:lumOff val="40000"/>
              </a:schemeClr>
            </a:solidFill>
            <a:ln w="28575">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8" name="קבוצה 17"/>
            <p:cNvGrpSpPr/>
            <p:nvPr/>
          </p:nvGrpSpPr>
          <p:grpSpPr>
            <a:xfrm>
              <a:off x="1812849" y="1279553"/>
              <a:ext cx="323499" cy="1003350"/>
              <a:chOff x="4124904" y="620688"/>
              <a:chExt cx="90000" cy="267991"/>
            </a:xfrm>
          </p:grpSpPr>
          <p:sp>
            <p:nvSpPr>
              <p:cNvPr id="19" name="אליפסה 18"/>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0" name="אליפסה 19"/>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12" name="קבוצה 11"/>
            <p:cNvGrpSpPr/>
            <p:nvPr/>
          </p:nvGrpSpPr>
          <p:grpSpPr>
            <a:xfrm>
              <a:off x="3384842" y="1279553"/>
              <a:ext cx="323499" cy="1003350"/>
              <a:chOff x="4124904" y="620688"/>
              <a:chExt cx="90000" cy="267991"/>
            </a:xfrm>
          </p:grpSpPr>
          <p:sp>
            <p:nvSpPr>
              <p:cNvPr id="13" name="אליפסה 12"/>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 name="אליפסה 13"/>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8" name="קבוצה 7"/>
            <p:cNvGrpSpPr/>
            <p:nvPr/>
          </p:nvGrpSpPr>
          <p:grpSpPr>
            <a:xfrm>
              <a:off x="2867185" y="1279553"/>
              <a:ext cx="323499" cy="1003350"/>
              <a:chOff x="4124904" y="620688"/>
              <a:chExt cx="90000" cy="267991"/>
            </a:xfrm>
          </p:grpSpPr>
          <p:sp>
            <p:nvSpPr>
              <p:cNvPr id="9" name="אליפסה 8"/>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0" name="אליפסה 9"/>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2" name="קבוצה 21"/>
            <p:cNvGrpSpPr/>
            <p:nvPr/>
          </p:nvGrpSpPr>
          <p:grpSpPr>
            <a:xfrm>
              <a:off x="2330506" y="1279553"/>
              <a:ext cx="323499" cy="1003350"/>
              <a:chOff x="4124904" y="620688"/>
              <a:chExt cx="90000" cy="267991"/>
            </a:xfrm>
          </p:grpSpPr>
          <p:sp>
            <p:nvSpPr>
              <p:cNvPr id="23" name="אליפסה 22"/>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4" name="אליפסה 23"/>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8015180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childTnLst>
        </p:cTn>
      </p:par>
    </p:tnLst>
    <p:bldLst>
      <p:bldP spid="6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מחבר ישר 42">
            <a:extLst>
              <a:ext uri="{FF2B5EF4-FFF2-40B4-BE49-F238E27FC236}">
                <a16:creationId xmlns:a16="http://schemas.microsoft.com/office/drawing/2014/main" id="{F35CAED6-0F95-4699-9008-B1D5113B8815}"/>
              </a:ext>
            </a:extLst>
          </p:cNvPr>
          <p:cNvCxnSpPr>
            <a:cxnSpLocks/>
          </p:cNvCxnSpPr>
          <p:nvPr/>
        </p:nvCxnSpPr>
        <p:spPr>
          <a:xfrm flipV="1">
            <a:off x="2423592" y="4554016"/>
            <a:ext cx="3330184" cy="0"/>
          </a:xfrm>
          <a:prstGeom prst="line">
            <a:avLst/>
          </a:prstGeom>
          <a:solidFill>
            <a:schemeClr val="accent5">
              <a:lumMod val="60000"/>
              <a:lumOff val="40000"/>
            </a:schemeClr>
          </a:solidFill>
          <a:ln w="381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מחבר ישר 37">
            <a:extLst>
              <a:ext uri="{FF2B5EF4-FFF2-40B4-BE49-F238E27FC236}">
                <a16:creationId xmlns:a16="http://schemas.microsoft.com/office/drawing/2014/main" id="{485F6EED-F5CB-4445-BF8B-E6C7AB9B916E}"/>
              </a:ext>
            </a:extLst>
          </p:cNvPr>
          <p:cNvCxnSpPr>
            <a:cxnSpLocks/>
          </p:cNvCxnSpPr>
          <p:nvPr/>
        </p:nvCxnSpPr>
        <p:spPr>
          <a:xfrm flipV="1">
            <a:off x="2475529" y="3358793"/>
            <a:ext cx="3330184" cy="0"/>
          </a:xfrm>
          <a:prstGeom prst="line">
            <a:avLst/>
          </a:prstGeom>
          <a:solidFill>
            <a:schemeClr val="accent5">
              <a:lumMod val="60000"/>
              <a:lumOff val="40000"/>
            </a:schemeClr>
          </a:solidFill>
          <a:ln w="381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pic>
        <p:nvPicPr>
          <p:cNvPr id="4" name="תמונה 3">
            <a:extLst>
              <a:ext uri="{FF2B5EF4-FFF2-40B4-BE49-F238E27FC236}">
                <a16:creationId xmlns:a16="http://schemas.microsoft.com/office/drawing/2014/main" id="{E91F60A8-86E5-42D3-BCA1-B3CF9F8D09E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477" r="126"/>
          <a:stretch/>
        </p:blipFill>
        <p:spPr>
          <a:xfrm>
            <a:off x="8937707" y="3917920"/>
            <a:ext cx="1879954" cy="2491200"/>
          </a:xfrm>
          <a:prstGeom prst="rect">
            <a:avLst/>
          </a:prstGeom>
        </p:spPr>
      </p:pic>
      <p:grpSp>
        <p:nvGrpSpPr>
          <p:cNvPr id="5" name="קבוצה 4"/>
          <p:cNvGrpSpPr/>
          <p:nvPr/>
        </p:nvGrpSpPr>
        <p:grpSpPr>
          <a:xfrm>
            <a:off x="2772525" y="3106185"/>
            <a:ext cx="3316170" cy="1728192"/>
            <a:chOff x="2197712" y="3657131"/>
            <a:chExt cx="527340" cy="267991"/>
          </a:xfrm>
        </p:grpSpPr>
        <p:grpSp>
          <p:nvGrpSpPr>
            <p:cNvPr id="6" name="קבוצה 5"/>
            <p:cNvGrpSpPr/>
            <p:nvPr/>
          </p:nvGrpSpPr>
          <p:grpSpPr>
            <a:xfrm>
              <a:off x="2197712" y="3657131"/>
              <a:ext cx="234016" cy="267991"/>
              <a:chOff x="2195736" y="749171"/>
              <a:chExt cx="234016" cy="267991"/>
            </a:xfrm>
          </p:grpSpPr>
          <p:grpSp>
            <p:nvGrpSpPr>
              <p:cNvPr id="25" name="קבוצה 24"/>
              <p:cNvGrpSpPr/>
              <p:nvPr/>
            </p:nvGrpSpPr>
            <p:grpSpPr>
              <a:xfrm>
                <a:off x="2339752" y="749171"/>
                <a:ext cx="90000" cy="267991"/>
                <a:chOff x="4124904" y="620688"/>
                <a:chExt cx="90000" cy="267991"/>
              </a:xfrm>
            </p:grpSpPr>
            <p:sp>
              <p:nvSpPr>
                <p:cNvPr id="26" name="אליפסה 25"/>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7" name="אליפסה 26"/>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1" name="קבוצה 20"/>
              <p:cNvGrpSpPr/>
              <p:nvPr/>
            </p:nvGrpSpPr>
            <p:grpSpPr>
              <a:xfrm>
                <a:off x="2195736" y="749171"/>
                <a:ext cx="90000" cy="267991"/>
                <a:chOff x="4124904" y="620688"/>
                <a:chExt cx="90000" cy="267991"/>
              </a:xfrm>
            </p:grpSpPr>
            <p:sp>
              <p:nvSpPr>
                <p:cNvPr id="22" name="אליפסה 21"/>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3" name="אליפסה 22"/>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7" name="קבוצה 6"/>
            <p:cNvGrpSpPr/>
            <p:nvPr/>
          </p:nvGrpSpPr>
          <p:grpSpPr>
            <a:xfrm>
              <a:off x="2491036" y="3657131"/>
              <a:ext cx="234016" cy="267991"/>
              <a:chOff x="2195736" y="749171"/>
              <a:chExt cx="234016" cy="267991"/>
            </a:xfrm>
          </p:grpSpPr>
          <p:grpSp>
            <p:nvGrpSpPr>
              <p:cNvPr id="15" name="קבוצה 14"/>
              <p:cNvGrpSpPr/>
              <p:nvPr/>
            </p:nvGrpSpPr>
            <p:grpSpPr>
              <a:xfrm>
                <a:off x="2339752" y="749171"/>
                <a:ext cx="90000" cy="267991"/>
                <a:chOff x="4124904" y="620688"/>
                <a:chExt cx="90000" cy="267991"/>
              </a:xfrm>
            </p:grpSpPr>
            <p:sp>
              <p:nvSpPr>
                <p:cNvPr id="16" name="אליפסה 15"/>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17" name="אליפסה 16"/>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11" name="קבוצה 10"/>
              <p:cNvGrpSpPr/>
              <p:nvPr/>
            </p:nvGrpSpPr>
            <p:grpSpPr>
              <a:xfrm>
                <a:off x="2195736" y="749171"/>
                <a:ext cx="90000" cy="267991"/>
                <a:chOff x="4124904" y="620688"/>
                <a:chExt cx="90000" cy="267991"/>
              </a:xfrm>
            </p:grpSpPr>
            <p:sp>
              <p:nvSpPr>
                <p:cNvPr id="12" name="אליפסה 11"/>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 name="אליפסה 12"/>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65" name="קבוצה 64"/>
          <p:cNvGrpSpPr/>
          <p:nvPr/>
        </p:nvGrpSpPr>
        <p:grpSpPr>
          <a:xfrm>
            <a:off x="3293842" y="5280606"/>
            <a:ext cx="2073199" cy="646331"/>
            <a:chOff x="603608" y="187494"/>
            <a:chExt cx="2073199" cy="646331"/>
          </a:xfrm>
        </p:grpSpPr>
        <p:sp>
          <p:nvSpPr>
            <p:cNvPr id="112" name="TextBox 111"/>
            <p:cNvSpPr txBox="1"/>
            <p:nvPr/>
          </p:nvSpPr>
          <p:spPr>
            <a:xfrm>
              <a:off x="1251087" y="187494"/>
              <a:ext cx="498924"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5</a:t>
              </a:r>
            </a:p>
          </p:txBody>
        </p:sp>
        <p:sp>
          <p:nvSpPr>
            <p:cNvPr id="113" name="TextBox 112"/>
            <p:cNvSpPr txBox="1"/>
            <p:nvPr/>
          </p:nvSpPr>
          <p:spPr>
            <a:xfrm>
              <a:off x="603608" y="187494"/>
              <a:ext cx="498924"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5</a:t>
              </a:r>
            </a:p>
          </p:txBody>
        </p:sp>
        <p:sp>
          <p:nvSpPr>
            <p:cNvPr id="119" name="TextBox 118"/>
            <p:cNvSpPr txBox="1"/>
            <p:nvPr/>
          </p:nvSpPr>
          <p:spPr>
            <a:xfrm>
              <a:off x="1982377" y="187494"/>
              <a:ext cx="69443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10</a:t>
              </a:r>
            </a:p>
          </p:txBody>
        </p:sp>
        <p:sp>
          <p:nvSpPr>
            <p:cNvPr id="63" name="TextBox 62"/>
            <p:cNvSpPr txBox="1"/>
            <p:nvPr/>
          </p:nvSpPr>
          <p:spPr>
            <a:xfrm>
              <a:off x="1165096" y="268354"/>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sp>
          <p:nvSpPr>
            <p:cNvPr id="120" name="TextBox 119"/>
            <p:cNvSpPr txBox="1"/>
            <p:nvPr/>
          </p:nvSpPr>
          <p:spPr>
            <a:xfrm>
              <a:off x="1830165" y="268949"/>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grpSp>
      <p:sp>
        <p:nvSpPr>
          <p:cNvPr id="126" name="TextBox 125"/>
          <p:cNvSpPr txBox="1"/>
          <p:nvPr/>
        </p:nvSpPr>
        <p:spPr>
          <a:xfrm>
            <a:off x="6214685" y="3145184"/>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5</a:t>
            </a:r>
          </a:p>
        </p:txBody>
      </p:sp>
      <p:sp>
        <p:nvSpPr>
          <p:cNvPr id="127" name="TextBox 126"/>
          <p:cNvSpPr txBox="1"/>
          <p:nvPr/>
        </p:nvSpPr>
        <p:spPr>
          <a:xfrm>
            <a:off x="6242116" y="4262187"/>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5</a:t>
            </a:r>
          </a:p>
        </p:txBody>
      </p:sp>
      <p:sp>
        <p:nvSpPr>
          <p:cNvPr id="140" name="TextBox 121">
            <a:extLst>
              <a:ext uri="{FF2B5EF4-FFF2-40B4-BE49-F238E27FC236}">
                <a16:creationId xmlns:a16="http://schemas.microsoft.com/office/drawing/2014/main" id="{9F2CC516-4228-4005-897E-5AFDB916B27F}"/>
              </a:ext>
            </a:extLst>
          </p:cNvPr>
          <p:cNvSpPr txBox="1"/>
          <p:nvPr/>
        </p:nvSpPr>
        <p:spPr>
          <a:xfrm>
            <a:off x="6953119" y="3594755"/>
            <a:ext cx="670578"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10</a:t>
            </a:r>
          </a:p>
        </p:txBody>
      </p:sp>
      <p:sp>
        <p:nvSpPr>
          <p:cNvPr id="141" name="סוגר מסולסל ימני 140">
            <a:extLst>
              <a:ext uri="{FF2B5EF4-FFF2-40B4-BE49-F238E27FC236}">
                <a16:creationId xmlns:a16="http://schemas.microsoft.com/office/drawing/2014/main" id="{086E8006-B1D6-466B-BC72-4216E4912B5D}"/>
              </a:ext>
            </a:extLst>
          </p:cNvPr>
          <p:cNvSpPr/>
          <p:nvPr/>
        </p:nvSpPr>
        <p:spPr>
          <a:xfrm>
            <a:off x="6684776" y="3492555"/>
            <a:ext cx="248179" cy="928101"/>
          </a:xfrm>
          <a:prstGeom prst="rightBrace">
            <a:avLst/>
          </a:prstGeom>
          <a:ln w="19050">
            <a:solidFill>
              <a:srgbClr val="3C8DA3"/>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39" name="לחצו עלי">
            <a:extLst>
              <a:ext uri="{FF2B5EF4-FFF2-40B4-BE49-F238E27FC236}">
                <a16:creationId xmlns:a16="http://schemas.microsoft.com/office/drawing/2014/main" id="{9B0E95E2-C920-477A-9D41-2E43ADFD28AC}"/>
              </a:ext>
            </a:extLst>
          </p:cNvPr>
          <p:cNvSpPr/>
          <p:nvPr/>
        </p:nvSpPr>
        <p:spPr>
          <a:xfrm>
            <a:off x="5856721" y="540122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 </a:t>
            </a:r>
            <a:endParaRPr lang="en-IL" sz="2800" dirty="0"/>
          </a:p>
        </p:txBody>
      </p:sp>
      <p:sp>
        <p:nvSpPr>
          <p:cNvPr id="41" name="בועית דיבור - בן">
            <a:extLst>
              <a:ext uri="{FF2B5EF4-FFF2-40B4-BE49-F238E27FC236}">
                <a16:creationId xmlns:a16="http://schemas.microsoft.com/office/drawing/2014/main" id="{924B18DD-E288-4890-83D4-B58B2CAC5E66}"/>
              </a:ext>
            </a:extLst>
          </p:cNvPr>
          <p:cNvSpPr/>
          <p:nvPr/>
        </p:nvSpPr>
        <p:spPr>
          <a:xfrm flipH="1">
            <a:off x="4244131" y="445856"/>
            <a:ext cx="6513064" cy="3101377"/>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324000" tIns="0" rIns="144000" bIns="640800" rtlCol="0" anchor="ctr"/>
          <a:lstStyle/>
          <a:p>
            <a:pPr algn="ctr">
              <a:defRPr/>
            </a:pPr>
            <a:r>
              <a:rPr lang="he-IL" sz="2800" dirty="0">
                <a:solidFill>
                  <a:schemeClr val="bg1"/>
                </a:solidFill>
                <a:latin typeface="Calibri" panose="020F0502020204030204" pitchFamily="34" charset="0"/>
                <a:cs typeface="Calibri" panose="020F0502020204030204" pitchFamily="34" charset="0"/>
              </a:rPr>
              <a:t>10 הוּא מִסְפָּר זוּגִי.</a:t>
            </a:r>
          </a:p>
          <a:p>
            <a:pPr algn="ctr">
              <a:defRPr/>
            </a:pPr>
            <a:r>
              <a:rPr lang="he-IL" sz="2800" dirty="0">
                <a:solidFill>
                  <a:schemeClr val="bg1"/>
                </a:solidFill>
                <a:latin typeface="Calibri" panose="020F0502020204030204" pitchFamily="34" charset="0"/>
                <a:cs typeface="Calibri" panose="020F0502020204030204" pitchFamily="34" charset="0"/>
              </a:rPr>
              <a:t>נִתָן לְסַדֵר 10 בִּשְתֵי שוּרוֹת שָווֹת שֶל עִגוּלִים וְלִכְתֹב אוֹתוֹ כְּתַרְגִיל עִם שְנֵי מְחֻבָּרִים שָוִים.</a:t>
            </a:r>
          </a:p>
          <a:p>
            <a:pPr algn="ctr"/>
            <a:endParaRPr lang="he-IL" dirty="0">
              <a:solidFill>
                <a:schemeClr val="accent1">
                  <a:lumMod val="50000"/>
                </a:schemeClr>
              </a:solidFill>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D4CE1769-6E29-4F9C-84F5-8F571C323553}"/>
              </a:ext>
            </a:extLst>
          </p:cNvPr>
          <p:cNvSpPr/>
          <p:nvPr/>
        </p:nvSpPr>
        <p:spPr>
          <a:xfrm>
            <a:off x="1992449" y="3116015"/>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2" name="אליפסה 41">
            <a:extLst>
              <a:ext uri="{FF2B5EF4-FFF2-40B4-BE49-F238E27FC236}">
                <a16:creationId xmlns:a16="http://schemas.microsoft.com/office/drawing/2014/main" id="{DC44ABAC-2203-4874-9675-8CE325526DEA}"/>
              </a:ext>
            </a:extLst>
          </p:cNvPr>
          <p:cNvSpPr/>
          <p:nvPr/>
        </p:nvSpPr>
        <p:spPr>
          <a:xfrm>
            <a:off x="1992449" y="4263825"/>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31602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7"/>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childTnLst>
        </p:cTn>
      </p:par>
    </p:tnLst>
    <p:bldLst>
      <p:bldP spid="126" grpId="0"/>
      <p:bldP spid="127" grpId="0"/>
      <p:bldP spid="140" grpId="0"/>
      <p:bldP spid="141" grpId="0" animBg="1"/>
      <p:bldP spid="39" grpId="0" animBg="1"/>
      <p:bldP spid="40" grpId="0" animBg="1"/>
      <p:bldP spid="4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מחבר ישר 55">
            <a:extLst>
              <a:ext uri="{FF2B5EF4-FFF2-40B4-BE49-F238E27FC236}">
                <a16:creationId xmlns:a16="http://schemas.microsoft.com/office/drawing/2014/main" id="{F38BD3E6-AA2E-45DF-9FF6-A3D32946AB28}"/>
              </a:ext>
            </a:extLst>
          </p:cNvPr>
          <p:cNvCxnSpPr>
            <a:cxnSpLocks/>
          </p:cNvCxnSpPr>
          <p:nvPr/>
        </p:nvCxnSpPr>
        <p:spPr>
          <a:xfrm>
            <a:off x="2284628" y="4581128"/>
            <a:ext cx="3874033" cy="0"/>
          </a:xfrm>
          <a:prstGeom prst="line">
            <a:avLst/>
          </a:prstGeom>
          <a:solidFill>
            <a:schemeClr val="accent5">
              <a:lumMod val="60000"/>
              <a:lumOff val="40000"/>
            </a:schemeClr>
          </a:solidFill>
          <a:ln w="381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מחבר ישר 46">
            <a:extLst>
              <a:ext uri="{FF2B5EF4-FFF2-40B4-BE49-F238E27FC236}">
                <a16:creationId xmlns:a16="http://schemas.microsoft.com/office/drawing/2014/main" id="{1846A5F4-BA92-4DE4-BB27-9005D9A9EAB6}"/>
              </a:ext>
            </a:extLst>
          </p:cNvPr>
          <p:cNvCxnSpPr>
            <a:cxnSpLocks/>
            <a:stCxn id="39" idx="6"/>
            <a:endCxn id="44" idx="2"/>
          </p:cNvCxnSpPr>
          <p:nvPr/>
        </p:nvCxnSpPr>
        <p:spPr>
          <a:xfrm>
            <a:off x="2284628" y="3431159"/>
            <a:ext cx="3874033" cy="0"/>
          </a:xfrm>
          <a:prstGeom prst="line">
            <a:avLst/>
          </a:prstGeom>
          <a:solidFill>
            <a:schemeClr val="accent5">
              <a:lumMod val="60000"/>
              <a:lumOff val="40000"/>
            </a:schemeClr>
          </a:solidFill>
          <a:ln w="381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sp>
        <p:nvSpPr>
          <p:cNvPr id="126" name="TextBox 125"/>
          <p:cNvSpPr txBox="1"/>
          <p:nvPr/>
        </p:nvSpPr>
        <p:spPr>
          <a:xfrm>
            <a:off x="6959669" y="3146022"/>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6</a:t>
            </a:r>
          </a:p>
        </p:txBody>
      </p:sp>
      <p:sp>
        <p:nvSpPr>
          <p:cNvPr id="127" name="TextBox 126"/>
          <p:cNvSpPr txBox="1"/>
          <p:nvPr/>
        </p:nvSpPr>
        <p:spPr>
          <a:xfrm>
            <a:off x="6987100" y="4263025"/>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6</a:t>
            </a:r>
          </a:p>
        </p:txBody>
      </p:sp>
      <p:sp>
        <p:nvSpPr>
          <p:cNvPr id="140" name="TextBox 121">
            <a:extLst>
              <a:ext uri="{FF2B5EF4-FFF2-40B4-BE49-F238E27FC236}">
                <a16:creationId xmlns:a16="http://schemas.microsoft.com/office/drawing/2014/main" id="{9F2CC516-4228-4005-897E-5AFDB916B27F}"/>
              </a:ext>
            </a:extLst>
          </p:cNvPr>
          <p:cNvSpPr txBox="1"/>
          <p:nvPr/>
        </p:nvSpPr>
        <p:spPr>
          <a:xfrm>
            <a:off x="7473270" y="3598447"/>
            <a:ext cx="790887"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12</a:t>
            </a:r>
          </a:p>
        </p:txBody>
      </p:sp>
      <p:sp>
        <p:nvSpPr>
          <p:cNvPr id="141" name="סוגר מסולסל ימני 140">
            <a:extLst>
              <a:ext uri="{FF2B5EF4-FFF2-40B4-BE49-F238E27FC236}">
                <a16:creationId xmlns:a16="http://schemas.microsoft.com/office/drawing/2014/main" id="{086E8006-B1D6-466B-BC72-4216E4912B5D}"/>
              </a:ext>
            </a:extLst>
          </p:cNvPr>
          <p:cNvSpPr/>
          <p:nvPr/>
        </p:nvSpPr>
        <p:spPr>
          <a:xfrm>
            <a:off x="7429760" y="3493393"/>
            <a:ext cx="248179" cy="928101"/>
          </a:xfrm>
          <a:prstGeom prst="rightBrace">
            <a:avLst/>
          </a:prstGeom>
          <a:ln w="19050">
            <a:solidFill>
              <a:srgbClr val="3C8DA3"/>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latin typeface="Calibri" panose="020F0502020204030204" pitchFamily="34" charset="0"/>
              <a:cs typeface="Calibri" panose="020F0502020204030204" pitchFamily="34" charset="0"/>
            </a:endParaRPr>
          </a:p>
        </p:txBody>
      </p:sp>
      <p:grpSp>
        <p:nvGrpSpPr>
          <p:cNvPr id="28" name="קבוצה 27">
            <a:extLst>
              <a:ext uri="{FF2B5EF4-FFF2-40B4-BE49-F238E27FC236}">
                <a16:creationId xmlns:a16="http://schemas.microsoft.com/office/drawing/2014/main" id="{969131C8-1DF6-48BC-AA9C-151D19F442CD}"/>
              </a:ext>
            </a:extLst>
          </p:cNvPr>
          <p:cNvGrpSpPr/>
          <p:nvPr/>
        </p:nvGrpSpPr>
        <p:grpSpPr>
          <a:xfrm>
            <a:off x="1718664" y="3140968"/>
            <a:ext cx="5005961" cy="1728192"/>
            <a:chOff x="194663" y="3140968"/>
            <a:chExt cx="5005961" cy="1728192"/>
          </a:xfrm>
        </p:grpSpPr>
        <p:grpSp>
          <p:nvGrpSpPr>
            <p:cNvPr id="5" name="קבוצה 4"/>
            <p:cNvGrpSpPr/>
            <p:nvPr/>
          </p:nvGrpSpPr>
          <p:grpSpPr>
            <a:xfrm>
              <a:off x="1039558" y="3140968"/>
              <a:ext cx="3316170" cy="1728192"/>
              <a:chOff x="2197712" y="3657131"/>
              <a:chExt cx="527340" cy="267991"/>
            </a:xfrm>
          </p:grpSpPr>
          <p:grpSp>
            <p:nvGrpSpPr>
              <p:cNvPr id="6" name="קבוצה 5"/>
              <p:cNvGrpSpPr/>
              <p:nvPr/>
            </p:nvGrpSpPr>
            <p:grpSpPr>
              <a:xfrm>
                <a:off x="2197712" y="3657131"/>
                <a:ext cx="234016" cy="267991"/>
                <a:chOff x="2195736" y="749171"/>
                <a:chExt cx="234016" cy="267991"/>
              </a:xfrm>
            </p:grpSpPr>
            <p:grpSp>
              <p:nvGrpSpPr>
                <p:cNvPr id="25" name="קבוצה 24"/>
                <p:cNvGrpSpPr/>
                <p:nvPr/>
              </p:nvGrpSpPr>
              <p:grpSpPr>
                <a:xfrm>
                  <a:off x="2339752" y="749171"/>
                  <a:ext cx="90000" cy="267991"/>
                  <a:chOff x="4124904" y="620688"/>
                  <a:chExt cx="90000" cy="267991"/>
                </a:xfrm>
              </p:grpSpPr>
              <p:sp>
                <p:nvSpPr>
                  <p:cNvPr id="26" name="אליפסה 25"/>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7" name="אליפסה 26"/>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1" name="קבוצה 20"/>
                <p:cNvGrpSpPr/>
                <p:nvPr/>
              </p:nvGrpSpPr>
              <p:grpSpPr>
                <a:xfrm>
                  <a:off x="2195736" y="749171"/>
                  <a:ext cx="90000" cy="267991"/>
                  <a:chOff x="4124904" y="620688"/>
                  <a:chExt cx="90000" cy="267991"/>
                </a:xfrm>
              </p:grpSpPr>
              <p:sp>
                <p:nvSpPr>
                  <p:cNvPr id="22" name="אליפסה 21"/>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3" name="אליפסה 22"/>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7" name="קבוצה 6"/>
              <p:cNvGrpSpPr/>
              <p:nvPr/>
            </p:nvGrpSpPr>
            <p:grpSpPr>
              <a:xfrm>
                <a:off x="2491036" y="3657131"/>
                <a:ext cx="234016" cy="267991"/>
                <a:chOff x="2195736" y="749171"/>
                <a:chExt cx="234016" cy="267991"/>
              </a:xfrm>
            </p:grpSpPr>
            <p:grpSp>
              <p:nvGrpSpPr>
                <p:cNvPr id="15" name="קבוצה 14"/>
                <p:cNvGrpSpPr/>
                <p:nvPr/>
              </p:nvGrpSpPr>
              <p:grpSpPr>
                <a:xfrm>
                  <a:off x="2339752" y="749171"/>
                  <a:ext cx="90000" cy="267991"/>
                  <a:chOff x="4124904" y="620688"/>
                  <a:chExt cx="90000" cy="267991"/>
                </a:xfrm>
              </p:grpSpPr>
              <p:sp>
                <p:nvSpPr>
                  <p:cNvPr id="16" name="אליפסה 15"/>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17" name="אליפסה 16"/>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11" name="קבוצה 10"/>
                <p:cNvGrpSpPr/>
                <p:nvPr/>
              </p:nvGrpSpPr>
              <p:grpSpPr>
                <a:xfrm>
                  <a:off x="2195736" y="749171"/>
                  <a:ext cx="90000" cy="267991"/>
                  <a:chOff x="4124904" y="620688"/>
                  <a:chExt cx="90000" cy="267991"/>
                </a:xfrm>
              </p:grpSpPr>
              <p:sp>
                <p:nvSpPr>
                  <p:cNvPr id="12" name="אליפסה 11"/>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 name="אליפסה 12"/>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3" name="קבוצה 2">
              <a:extLst>
                <a:ext uri="{FF2B5EF4-FFF2-40B4-BE49-F238E27FC236}">
                  <a16:creationId xmlns:a16="http://schemas.microsoft.com/office/drawing/2014/main" id="{56EDF0AD-B3A0-44B8-943E-69F8BC1276C7}"/>
                </a:ext>
              </a:extLst>
            </p:cNvPr>
            <p:cNvGrpSpPr/>
            <p:nvPr/>
          </p:nvGrpSpPr>
          <p:grpSpPr>
            <a:xfrm>
              <a:off x="194663" y="3140968"/>
              <a:ext cx="565964" cy="1728192"/>
              <a:chOff x="194663" y="3152378"/>
              <a:chExt cx="565964" cy="1728192"/>
            </a:xfrm>
          </p:grpSpPr>
          <p:sp>
            <p:nvSpPr>
              <p:cNvPr id="39" name="אליפסה 38">
                <a:extLst>
                  <a:ext uri="{FF2B5EF4-FFF2-40B4-BE49-F238E27FC236}">
                    <a16:creationId xmlns:a16="http://schemas.microsoft.com/office/drawing/2014/main" id="{3282DEE3-B05D-454F-AFB5-DCEA0DDDBB03}"/>
                  </a:ext>
                </a:extLst>
              </p:cNvPr>
              <p:cNvSpPr/>
              <p:nvPr/>
            </p:nvSpPr>
            <p:spPr>
              <a:xfrm>
                <a:off x="194663" y="3152378"/>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5477BCEB-87F0-49F5-B99B-8C94B2AD0B43}"/>
                  </a:ext>
                </a:extLst>
              </p:cNvPr>
              <p:cNvSpPr/>
              <p:nvPr/>
            </p:nvSpPr>
            <p:spPr>
              <a:xfrm>
                <a:off x="194663" y="4300188"/>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42" name="קבוצה 41">
              <a:extLst>
                <a:ext uri="{FF2B5EF4-FFF2-40B4-BE49-F238E27FC236}">
                  <a16:creationId xmlns:a16="http://schemas.microsoft.com/office/drawing/2014/main" id="{579A9AAB-7C3A-4637-8270-CFFA003E4D16}"/>
                </a:ext>
              </a:extLst>
            </p:cNvPr>
            <p:cNvGrpSpPr/>
            <p:nvPr/>
          </p:nvGrpSpPr>
          <p:grpSpPr>
            <a:xfrm>
              <a:off x="4634660" y="3140968"/>
              <a:ext cx="565964" cy="1728192"/>
              <a:chOff x="194663" y="3152378"/>
              <a:chExt cx="565964" cy="1728192"/>
            </a:xfrm>
          </p:grpSpPr>
          <p:sp>
            <p:nvSpPr>
              <p:cNvPr id="44" name="אליפסה 43">
                <a:extLst>
                  <a:ext uri="{FF2B5EF4-FFF2-40B4-BE49-F238E27FC236}">
                    <a16:creationId xmlns:a16="http://schemas.microsoft.com/office/drawing/2014/main" id="{400A76D4-5C51-4212-A20C-F4B0113A35AD}"/>
                  </a:ext>
                </a:extLst>
              </p:cNvPr>
              <p:cNvSpPr/>
              <p:nvPr/>
            </p:nvSpPr>
            <p:spPr>
              <a:xfrm>
                <a:off x="194663" y="3152378"/>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3A178411-E73D-4D41-9AD3-0FF46AD07EEF}"/>
                  </a:ext>
                </a:extLst>
              </p:cNvPr>
              <p:cNvSpPr/>
              <p:nvPr/>
            </p:nvSpPr>
            <p:spPr>
              <a:xfrm>
                <a:off x="194663" y="4300188"/>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48" name="לחצו עלי">
            <a:extLst>
              <a:ext uri="{FF2B5EF4-FFF2-40B4-BE49-F238E27FC236}">
                <a16:creationId xmlns:a16="http://schemas.microsoft.com/office/drawing/2014/main" id="{76304906-0CF8-4D67-96A3-A185FC05993D}"/>
              </a:ext>
            </a:extLst>
          </p:cNvPr>
          <p:cNvSpPr/>
          <p:nvPr/>
        </p:nvSpPr>
        <p:spPr>
          <a:xfrm>
            <a:off x="5793129" y="540393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 </a:t>
            </a:r>
          </a:p>
        </p:txBody>
      </p:sp>
      <p:sp>
        <p:nvSpPr>
          <p:cNvPr id="49" name="בועית דיבור - בן">
            <a:extLst>
              <a:ext uri="{FF2B5EF4-FFF2-40B4-BE49-F238E27FC236}">
                <a16:creationId xmlns:a16="http://schemas.microsoft.com/office/drawing/2014/main" id="{9E5E9579-6519-474A-83ED-77D1971D2508}"/>
              </a:ext>
            </a:extLst>
          </p:cNvPr>
          <p:cNvSpPr/>
          <p:nvPr/>
        </p:nvSpPr>
        <p:spPr>
          <a:xfrm flipH="1">
            <a:off x="3751355" y="815574"/>
            <a:ext cx="7247584" cy="2417052"/>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324000" tIns="0" rIns="144000" bIns="640080" rtlCol="0" anchor="ctr"/>
          <a:lstStyle/>
          <a:p>
            <a:pPr algn="ctr"/>
            <a:r>
              <a:rPr lang="he-IL" sz="2800" dirty="0">
                <a:solidFill>
                  <a:schemeClr val="bg1"/>
                </a:solidFill>
                <a:latin typeface="Calibri" panose="020F0502020204030204" pitchFamily="34" charset="0"/>
                <a:cs typeface="Calibri" panose="020F0502020204030204" pitchFamily="34" charset="0"/>
              </a:rPr>
              <a:t>גַם 12 הוּא מִסְפָּר זוּגִי. </a:t>
            </a:r>
          </a:p>
          <a:p>
            <a:pPr algn="ctr"/>
            <a:r>
              <a:rPr lang="he-IL" sz="2800" dirty="0">
                <a:solidFill>
                  <a:schemeClr val="bg1"/>
                </a:solidFill>
                <a:latin typeface="Calibri" panose="020F0502020204030204" pitchFamily="34" charset="0"/>
                <a:cs typeface="Calibri" panose="020F0502020204030204" pitchFamily="34" charset="0"/>
              </a:rPr>
              <a:t>הַאִם גַם אוֹתוֹ נִתָן לְסַדֵר בִּשְתֵי שוּרוֹת שָווֹת וְלִכְתֹב אוֹתוֹ כְּתַרְגִיל עִם שְנֵי מְחֻבָּרִים שָוִים?</a:t>
            </a:r>
          </a:p>
        </p:txBody>
      </p:sp>
      <p:grpSp>
        <p:nvGrpSpPr>
          <p:cNvPr id="50" name="קבוצה 49">
            <a:extLst>
              <a:ext uri="{FF2B5EF4-FFF2-40B4-BE49-F238E27FC236}">
                <a16:creationId xmlns:a16="http://schemas.microsoft.com/office/drawing/2014/main" id="{80162403-E40C-4016-A8BE-3D2DA5D74685}"/>
              </a:ext>
            </a:extLst>
          </p:cNvPr>
          <p:cNvGrpSpPr/>
          <p:nvPr/>
        </p:nvGrpSpPr>
        <p:grpSpPr>
          <a:xfrm>
            <a:off x="3014690" y="5253359"/>
            <a:ext cx="2067303" cy="646331"/>
            <a:chOff x="603608" y="187494"/>
            <a:chExt cx="2067303" cy="646331"/>
          </a:xfrm>
        </p:grpSpPr>
        <p:sp>
          <p:nvSpPr>
            <p:cNvPr id="51" name="TextBox 111">
              <a:extLst>
                <a:ext uri="{FF2B5EF4-FFF2-40B4-BE49-F238E27FC236}">
                  <a16:creationId xmlns:a16="http://schemas.microsoft.com/office/drawing/2014/main" id="{6F3DDE11-E114-46E2-B015-C12AF4A21F71}"/>
                </a:ext>
              </a:extLst>
            </p:cNvPr>
            <p:cNvSpPr txBox="1"/>
            <p:nvPr/>
          </p:nvSpPr>
          <p:spPr>
            <a:xfrm>
              <a:off x="1251087" y="187494"/>
              <a:ext cx="498924" cy="646331"/>
            </a:xfrm>
            <a:prstGeom prst="rect">
              <a:avLst/>
            </a:prstGeom>
            <a:noFill/>
          </p:spPr>
          <p:txBody>
            <a:bodyPr wrap="square" rtlCol="1">
              <a:spAutoFit/>
            </a:bodyPr>
            <a:lstStyle/>
            <a:p>
              <a:r>
                <a:rPr lang="en-US" sz="3600" dirty="0">
                  <a:latin typeface="Calibri" panose="020F0502020204030204" pitchFamily="34" charset="0"/>
                  <a:cs typeface="Calibri" panose="020F0502020204030204" pitchFamily="34" charset="0"/>
                </a:rPr>
                <a:t>6</a:t>
              </a:r>
              <a:endParaRPr lang="he-IL" sz="3600" dirty="0">
                <a:latin typeface="Calibri" panose="020F0502020204030204" pitchFamily="34" charset="0"/>
                <a:cs typeface="Calibri" panose="020F0502020204030204" pitchFamily="34" charset="0"/>
              </a:endParaRPr>
            </a:p>
          </p:txBody>
        </p:sp>
        <p:sp>
          <p:nvSpPr>
            <p:cNvPr id="52" name="TextBox 112">
              <a:extLst>
                <a:ext uri="{FF2B5EF4-FFF2-40B4-BE49-F238E27FC236}">
                  <a16:creationId xmlns:a16="http://schemas.microsoft.com/office/drawing/2014/main" id="{79FEAC9A-5C97-4D4A-8228-64CC43B60E7F}"/>
                </a:ext>
              </a:extLst>
            </p:cNvPr>
            <p:cNvSpPr txBox="1"/>
            <p:nvPr/>
          </p:nvSpPr>
          <p:spPr>
            <a:xfrm>
              <a:off x="603608" y="187494"/>
              <a:ext cx="498924" cy="646331"/>
            </a:xfrm>
            <a:prstGeom prst="rect">
              <a:avLst/>
            </a:prstGeom>
            <a:noFill/>
          </p:spPr>
          <p:txBody>
            <a:bodyPr wrap="square" rtlCol="1">
              <a:spAutoFit/>
            </a:bodyPr>
            <a:lstStyle/>
            <a:p>
              <a:r>
                <a:rPr lang="en-US" sz="3600" dirty="0">
                  <a:latin typeface="Calibri" panose="020F0502020204030204" pitchFamily="34" charset="0"/>
                  <a:cs typeface="Calibri" panose="020F0502020204030204" pitchFamily="34" charset="0"/>
                </a:rPr>
                <a:t>6</a:t>
              </a:r>
              <a:endParaRPr lang="he-IL" sz="3600" dirty="0">
                <a:latin typeface="Calibri" panose="020F0502020204030204" pitchFamily="34" charset="0"/>
                <a:cs typeface="Calibri" panose="020F0502020204030204" pitchFamily="34" charset="0"/>
              </a:endParaRPr>
            </a:p>
          </p:txBody>
        </p:sp>
        <p:sp>
          <p:nvSpPr>
            <p:cNvPr id="53" name="TextBox 118">
              <a:extLst>
                <a:ext uri="{FF2B5EF4-FFF2-40B4-BE49-F238E27FC236}">
                  <a16:creationId xmlns:a16="http://schemas.microsoft.com/office/drawing/2014/main" id="{3A25054F-1521-4906-801F-0B1278E0BAB0}"/>
                </a:ext>
              </a:extLst>
            </p:cNvPr>
            <p:cNvSpPr txBox="1"/>
            <p:nvPr/>
          </p:nvSpPr>
          <p:spPr>
            <a:xfrm>
              <a:off x="1982377" y="187494"/>
              <a:ext cx="688534" cy="646331"/>
            </a:xfrm>
            <a:prstGeom prst="rect">
              <a:avLst/>
            </a:prstGeom>
            <a:noFill/>
          </p:spPr>
          <p:txBody>
            <a:bodyPr wrap="square" rtlCol="1">
              <a:spAutoFit/>
            </a:bodyPr>
            <a:lstStyle/>
            <a:p>
              <a:r>
                <a:rPr lang="en-US" sz="3600" dirty="0">
                  <a:latin typeface="Calibri" panose="020F0502020204030204" pitchFamily="34" charset="0"/>
                  <a:cs typeface="Calibri" panose="020F0502020204030204" pitchFamily="34" charset="0"/>
                </a:rPr>
                <a:t>12</a:t>
              </a:r>
              <a:endParaRPr lang="he-IL" sz="3600" dirty="0">
                <a:latin typeface="Calibri" panose="020F0502020204030204" pitchFamily="34" charset="0"/>
                <a:cs typeface="Calibri" panose="020F0502020204030204" pitchFamily="34" charset="0"/>
              </a:endParaRPr>
            </a:p>
          </p:txBody>
        </p:sp>
        <p:sp>
          <p:nvSpPr>
            <p:cNvPr id="54" name="TextBox 62">
              <a:extLst>
                <a:ext uri="{FF2B5EF4-FFF2-40B4-BE49-F238E27FC236}">
                  <a16:creationId xmlns:a16="http://schemas.microsoft.com/office/drawing/2014/main" id="{5273DD4F-7F1B-4A6A-BAF2-04696C56C1F7}"/>
                </a:ext>
              </a:extLst>
            </p:cNvPr>
            <p:cNvSpPr txBox="1"/>
            <p:nvPr/>
          </p:nvSpPr>
          <p:spPr>
            <a:xfrm>
              <a:off x="1165096" y="268354"/>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sp>
          <p:nvSpPr>
            <p:cNvPr id="55" name="TextBox 119">
              <a:extLst>
                <a:ext uri="{FF2B5EF4-FFF2-40B4-BE49-F238E27FC236}">
                  <a16:creationId xmlns:a16="http://schemas.microsoft.com/office/drawing/2014/main" id="{F7B23204-04B1-4E22-9650-C2FBFC963885}"/>
                </a:ext>
              </a:extLst>
            </p:cNvPr>
            <p:cNvSpPr txBox="1"/>
            <p:nvPr/>
          </p:nvSpPr>
          <p:spPr>
            <a:xfrm>
              <a:off x="1830165" y="268949"/>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grpSp>
      <p:pic>
        <p:nvPicPr>
          <p:cNvPr id="43" name="תמונה 42">
            <a:extLst>
              <a:ext uri="{FF2B5EF4-FFF2-40B4-BE49-F238E27FC236}">
                <a16:creationId xmlns:a16="http://schemas.microsoft.com/office/drawing/2014/main" id="{AAD27AA1-9A2B-42D3-8A6E-21E88C92BD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477" r="126"/>
          <a:stretch/>
        </p:blipFill>
        <p:spPr>
          <a:xfrm>
            <a:off x="8937707" y="3917920"/>
            <a:ext cx="1879954" cy="2491200"/>
          </a:xfrm>
          <a:prstGeom prst="rect">
            <a:avLst/>
          </a:prstGeom>
        </p:spPr>
      </p:pic>
    </p:spTree>
    <p:extLst>
      <p:ext uri="{BB962C8B-B14F-4D97-AF65-F5344CB8AC3E}">
        <p14:creationId xmlns:p14="http://schemas.microsoft.com/office/powerpoint/2010/main" val="33336600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8"/>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childTnLst>
        </p:cTn>
      </p:par>
    </p:tnLst>
    <p:bldLst>
      <p:bldP spid="126" grpId="0"/>
      <p:bldP spid="127" grpId="0"/>
      <p:bldP spid="140" grpId="0"/>
      <p:bldP spid="141" grpId="0" animBg="1"/>
      <p:bldP spid="4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לחצו עלי">
            <a:extLst>
              <a:ext uri="{FF2B5EF4-FFF2-40B4-BE49-F238E27FC236}">
                <a16:creationId xmlns:a16="http://schemas.microsoft.com/office/drawing/2014/main" id="{08FA343C-CDF8-4BBC-83D4-ADF913B138DA}"/>
              </a:ext>
            </a:extLst>
          </p:cNvPr>
          <p:cNvSpPr/>
          <p:nvPr/>
        </p:nvSpPr>
        <p:spPr>
          <a:xfrm>
            <a:off x="6012246" y="539749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 </a:t>
            </a:r>
            <a:endParaRPr lang="en-IL" sz="2800" dirty="0"/>
          </a:p>
        </p:txBody>
      </p:sp>
      <p:sp>
        <p:nvSpPr>
          <p:cNvPr id="126" name="TextBox 125"/>
          <p:cNvSpPr txBox="1"/>
          <p:nvPr/>
        </p:nvSpPr>
        <p:spPr>
          <a:xfrm>
            <a:off x="7516234" y="3162747"/>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7</a:t>
            </a:r>
          </a:p>
        </p:txBody>
      </p:sp>
      <p:sp>
        <p:nvSpPr>
          <p:cNvPr id="127" name="TextBox 126"/>
          <p:cNvSpPr txBox="1"/>
          <p:nvPr/>
        </p:nvSpPr>
        <p:spPr>
          <a:xfrm>
            <a:off x="7543665" y="4279750"/>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7</a:t>
            </a:r>
          </a:p>
        </p:txBody>
      </p:sp>
      <p:sp>
        <p:nvSpPr>
          <p:cNvPr id="140" name="TextBox 121">
            <a:extLst>
              <a:ext uri="{FF2B5EF4-FFF2-40B4-BE49-F238E27FC236}">
                <a16:creationId xmlns:a16="http://schemas.microsoft.com/office/drawing/2014/main" id="{9F2CC516-4228-4005-897E-5AFDB916B27F}"/>
              </a:ext>
            </a:extLst>
          </p:cNvPr>
          <p:cNvSpPr txBox="1"/>
          <p:nvPr/>
        </p:nvSpPr>
        <p:spPr>
          <a:xfrm>
            <a:off x="8132768" y="3597720"/>
            <a:ext cx="790887"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14</a:t>
            </a:r>
          </a:p>
        </p:txBody>
      </p:sp>
      <p:sp>
        <p:nvSpPr>
          <p:cNvPr id="141" name="סוגר מסולסל ימני 140">
            <a:extLst>
              <a:ext uri="{FF2B5EF4-FFF2-40B4-BE49-F238E27FC236}">
                <a16:creationId xmlns:a16="http://schemas.microsoft.com/office/drawing/2014/main" id="{086E8006-B1D6-466B-BC72-4216E4912B5D}"/>
              </a:ext>
            </a:extLst>
          </p:cNvPr>
          <p:cNvSpPr/>
          <p:nvPr/>
        </p:nvSpPr>
        <p:spPr>
          <a:xfrm>
            <a:off x="8025971" y="3509407"/>
            <a:ext cx="248179" cy="928101"/>
          </a:xfrm>
          <a:prstGeom prst="rightBrace">
            <a:avLst/>
          </a:prstGeom>
          <a:ln w="19050">
            <a:solidFill>
              <a:srgbClr val="3C8DA3"/>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latin typeface="Calibri" panose="020F0502020204030204" pitchFamily="34" charset="0"/>
              <a:cs typeface="Calibri" panose="020F0502020204030204" pitchFamily="34" charset="0"/>
            </a:endParaRPr>
          </a:p>
        </p:txBody>
      </p:sp>
      <p:grpSp>
        <p:nvGrpSpPr>
          <p:cNvPr id="30" name="קבוצה 29">
            <a:extLst>
              <a:ext uri="{FF2B5EF4-FFF2-40B4-BE49-F238E27FC236}">
                <a16:creationId xmlns:a16="http://schemas.microsoft.com/office/drawing/2014/main" id="{A3187C87-3856-4315-AF0E-2DA63D63D979}"/>
              </a:ext>
            </a:extLst>
          </p:cNvPr>
          <p:cNvGrpSpPr/>
          <p:nvPr/>
        </p:nvGrpSpPr>
        <p:grpSpPr>
          <a:xfrm>
            <a:off x="1718664" y="3101906"/>
            <a:ext cx="5797571" cy="1767255"/>
            <a:chOff x="194663" y="3101905"/>
            <a:chExt cx="5797571" cy="1767255"/>
          </a:xfrm>
        </p:grpSpPr>
        <p:cxnSp>
          <p:nvCxnSpPr>
            <p:cNvPr id="60" name="מחבר ישר 59">
              <a:extLst>
                <a:ext uri="{FF2B5EF4-FFF2-40B4-BE49-F238E27FC236}">
                  <a16:creationId xmlns:a16="http://schemas.microsoft.com/office/drawing/2014/main" id="{B1FFDEE9-4B55-4B14-BA4E-6F944BCACFA8}"/>
                </a:ext>
              </a:extLst>
            </p:cNvPr>
            <p:cNvCxnSpPr>
              <a:cxnSpLocks/>
            </p:cNvCxnSpPr>
            <p:nvPr/>
          </p:nvCxnSpPr>
          <p:spPr>
            <a:xfrm flipV="1">
              <a:off x="746911" y="4554710"/>
              <a:ext cx="4665643" cy="39064"/>
            </a:xfrm>
            <a:prstGeom prst="line">
              <a:avLst/>
            </a:prstGeom>
            <a:solidFill>
              <a:schemeClr val="accent5">
                <a:lumMod val="60000"/>
                <a:lumOff val="40000"/>
              </a:schemeClr>
            </a:solidFill>
            <a:ln w="381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cxnSp>
          <p:nvCxnSpPr>
            <p:cNvPr id="59" name="מחבר ישר 58">
              <a:extLst>
                <a:ext uri="{FF2B5EF4-FFF2-40B4-BE49-F238E27FC236}">
                  <a16:creationId xmlns:a16="http://schemas.microsoft.com/office/drawing/2014/main" id="{B0D6E25E-8401-46AB-90C3-7A5757D37803}"/>
                </a:ext>
              </a:extLst>
            </p:cNvPr>
            <p:cNvCxnSpPr>
              <a:cxnSpLocks/>
              <a:endCxn id="48" idx="2"/>
            </p:cNvCxnSpPr>
            <p:nvPr/>
          </p:nvCxnSpPr>
          <p:spPr>
            <a:xfrm flipV="1">
              <a:off x="760627" y="3392096"/>
              <a:ext cx="4665643" cy="39064"/>
            </a:xfrm>
            <a:prstGeom prst="line">
              <a:avLst/>
            </a:prstGeom>
            <a:solidFill>
              <a:schemeClr val="accent5">
                <a:lumMod val="60000"/>
                <a:lumOff val="40000"/>
              </a:schemeClr>
            </a:solidFill>
            <a:ln w="381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29" name="קבוצה 28">
              <a:extLst>
                <a:ext uri="{FF2B5EF4-FFF2-40B4-BE49-F238E27FC236}">
                  <a16:creationId xmlns:a16="http://schemas.microsoft.com/office/drawing/2014/main" id="{3F21B4D4-10B9-4AD8-8AB9-EE104DB23702}"/>
                </a:ext>
              </a:extLst>
            </p:cNvPr>
            <p:cNvGrpSpPr/>
            <p:nvPr/>
          </p:nvGrpSpPr>
          <p:grpSpPr>
            <a:xfrm>
              <a:off x="194663" y="3101905"/>
              <a:ext cx="5797571" cy="1767255"/>
              <a:chOff x="194663" y="3101905"/>
              <a:chExt cx="5797571" cy="1767255"/>
            </a:xfrm>
          </p:grpSpPr>
          <p:grpSp>
            <p:nvGrpSpPr>
              <p:cNvPr id="28" name="קבוצה 27">
                <a:extLst>
                  <a:ext uri="{FF2B5EF4-FFF2-40B4-BE49-F238E27FC236}">
                    <a16:creationId xmlns:a16="http://schemas.microsoft.com/office/drawing/2014/main" id="{969131C8-1DF6-48BC-AA9C-151D19F442CD}"/>
                  </a:ext>
                </a:extLst>
              </p:cNvPr>
              <p:cNvGrpSpPr/>
              <p:nvPr/>
            </p:nvGrpSpPr>
            <p:grpSpPr>
              <a:xfrm>
                <a:off x="194663" y="3140968"/>
                <a:ext cx="5005961" cy="1728192"/>
                <a:chOff x="194663" y="3140968"/>
                <a:chExt cx="5005961" cy="1728192"/>
              </a:xfrm>
            </p:grpSpPr>
            <p:grpSp>
              <p:nvGrpSpPr>
                <p:cNvPr id="5" name="קבוצה 4"/>
                <p:cNvGrpSpPr/>
                <p:nvPr/>
              </p:nvGrpSpPr>
              <p:grpSpPr>
                <a:xfrm>
                  <a:off x="1039558" y="3140968"/>
                  <a:ext cx="3316170" cy="1728192"/>
                  <a:chOff x="2197712" y="3657131"/>
                  <a:chExt cx="527340" cy="267991"/>
                </a:xfrm>
              </p:grpSpPr>
              <p:grpSp>
                <p:nvGrpSpPr>
                  <p:cNvPr id="6" name="קבוצה 5"/>
                  <p:cNvGrpSpPr/>
                  <p:nvPr/>
                </p:nvGrpSpPr>
                <p:grpSpPr>
                  <a:xfrm>
                    <a:off x="2197712" y="3657131"/>
                    <a:ext cx="234016" cy="267991"/>
                    <a:chOff x="2195736" y="749171"/>
                    <a:chExt cx="234016" cy="267991"/>
                  </a:xfrm>
                </p:grpSpPr>
                <p:grpSp>
                  <p:nvGrpSpPr>
                    <p:cNvPr id="25" name="קבוצה 24"/>
                    <p:cNvGrpSpPr/>
                    <p:nvPr/>
                  </p:nvGrpSpPr>
                  <p:grpSpPr>
                    <a:xfrm>
                      <a:off x="2339752" y="749171"/>
                      <a:ext cx="90000" cy="267991"/>
                      <a:chOff x="4124904" y="620688"/>
                      <a:chExt cx="90000" cy="267991"/>
                    </a:xfrm>
                  </p:grpSpPr>
                  <p:sp>
                    <p:nvSpPr>
                      <p:cNvPr id="26" name="אליפסה 25"/>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7" name="אליפסה 26"/>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1" name="קבוצה 20"/>
                    <p:cNvGrpSpPr/>
                    <p:nvPr/>
                  </p:nvGrpSpPr>
                  <p:grpSpPr>
                    <a:xfrm>
                      <a:off x="2195736" y="749171"/>
                      <a:ext cx="90000" cy="267991"/>
                      <a:chOff x="4124904" y="620688"/>
                      <a:chExt cx="90000" cy="267991"/>
                    </a:xfrm>
                  </p:grpSpPr>
                  <p:sp>
                    <p:nvSpPr>
                      <p:cNvPr id="22" name="אליפסה 21"/>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3" name="אליפסה 22"/>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7" name="קבוצה 6"/>
                  <p:cNvGrpSpPr/>
                  <p:nvPr/>
                </p:nvGrpSpPr>
                <p:grpSpPr>
                  <a:xfrm>
                    <a:off x="2491036" y="3657131"/>
                    <a:ext cx="234016" cy="267991"/>
                    <a:chOff x="2195736" y="749171"/>
                    <a:chExt cx="234016" cy="267991"/>
                  </a:xfrm>
                </p:grpSpPr>
                <p:grpSp>
                  <p:nvGrpSpPr>
                    <p:cNvPr id="15" name="קבוצה 14"/>
                    <p:cNvGrpSpPr/>
                    <p:nvPr/>
                  </p:nvGrpSpPr>
                  <p:grpSpPr>
                    <a:xfrm>
                      <a:off x="2339752" y="749171"/>
                      <a:ext cx="90000" cy="267991"/>
                      <a:chOff x="4124904" y="620688"/>
                      <a:chExt cx="90000" cy="267991"/>
                    </a:xfrm>
                  </p:grpSpPr>
                  <p:sp>
                    <p:nvSpPr>
                      <p:cNvPr id="16" name="אליפסה 15"/>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17" name="אליפסה 16"/>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11" name="קבוצה 10"/>
                    <p:cNvGrpSpPr/>
                    <p:nvPr/>
                  </p:nvGrpSpPr>
                  <p:grpSpPr>
                    <a:xfrm>
                      <a:off x="2195736" y="749171"/>
                      <a:ext cx="90000" cy="267991"/>
                      <a:chOff x="4124904" y="620688"/>
                      <a:chExt cx="90000" cy="267991"/>
                    </a:xfrm>
                  </p:grpSpPr>
                  <p:sp>
                    <p:nvSpPr>
                      <p:cNvPr id="12" name="אליפסה 11"/>
                      <p:cNvSpPr/>
                      <p:nvPr/>
                    </p:nvSpPr>
                    <p:spPr>
                      <a:xfrm>
                        <a:off x="4124904" y="620688"/>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 name="אליפסה 12"/>
                      <p:cNvSpPr/>
                      <p:nvPr/>
                    </p:nvSpPr>
                    <p:spPr>
                      <a:xfrm>
                        <a:off x="4124904" y="798679"/>
                        <a:ext cx="90000" cy="9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grpSp>
              <p:nvGrpSpPr>
                <p:cNvPr id="3" name="קבוצה 2">
                  <a:extLst>
                    <a:ext uri="{FF2B5EF4-FFF2-40B4-BE49-F238E27FC236}">
                      <a16:creationId xmlns:a16="http://schemas.microsoft.com/office/drawing/2014/main" id="{56EDF0AD-B3A0-44B8-943E-69F8BC1276C7}"/>
                    </a:ext>
                  </a:extLst>
                </p:cNvPr>
                <p:cNvGrpSpPr/>
                <p:nvPr/>
              </p:nvGrpSpPr>
              <p:grpSpPr>
                <a:xfrm>
                  <a:off x="194663" y="3140968"/>
                  <a:ext cx="565964" cy="1728192"/>
                  <a:chOff x="194663" y="3152378"/>
                  <a:chExt cx="565964" cy="1728192"/>
                </a:xfrm>
              </p:grpSpPr>
              <p:sp>
                <p:nvSpPr>
                  <p:cNvPr id="39" name="אליפסה 38">
                    <a:extLst>
                      <a:ext uri="{FF2B5EF4-FFF2-40B4-BE49-F238E27FC236}">
                        <a16:creationId xmlns:a16="http://schemas.microsoft.com/office/drawing/2014/main" id="{3282DEE3-B05D-454F-AFB5-DCEA0DDDBB03}"/>
                      </a:ext>
                    </a:extLst>
                  </p:cNvPr>
                  <p:cNvSpPr/>
                  <p:nvPr/>
                </p:nvSpPr>
                <p:spPr>
                  <a:xfrm>
                    <a:off x="194663" y="3152378"/>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5477BCEB-87F0-49F5-B99B-8C94B2AD0B43}"/>
                      </a:ext>
                    </a:extLst>
                  </p:cNvPr>
                  <p:cNvSpPr/>
                  <p:nvPr/>
                </p:nvSpPr>
                <p:spPr>
                  <a:xfrm>
                    <a:off x="194663" y="4300188"/>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42" name="קבוצה 41">
                  <a:extLst>
                    <a:ext uri="{FF2B5EF4-FFF2-40B4-BE49-F238E27FC236}">
                      <a16:creationId xmlns:a16="http://schemas.microsoft.com/office/drawing/2014/main" id="{579A9AAB-7C3A-4637-8270-CFFA003E4D16}"/>
                    </a:ext>
                  </a:extLst>
                </p:cNvPr>
                <p:cNvGrpSpPr/>
                <p:nvPr/>
              </p:nvGrpSpPr>
              <p:grpSpPr>
                <a:xfrm>
                  <a:off x="4634660" y="3140968"/>
                  <a:ext cx="565964" cy="1728192"/>
                  <a:chOff x="194663" y="3152378"/>
                  <a:chExt cx="565964" cy="1728192"/>
                </a:xfrm>
              </p:grpSpPr>
              <p:sp>
                <p:nvSpPr>
                  <p:cNvPr id="44" name="אליפסה 43">
                    <a:extLst>
                      <a:ext uri="{FF2B5EF4-FFF2-40B4-BE49-F238E27FC236}">
                        <a16:creationId xmlns:a16="http://schemas.microsoft.com/office/drawing/2014/main" id="{400A76D4-5C51-4212-A20C-F4B0113A35AD}"/>
                      </a:ext>
                    </a:extLst>
                  </p:cNvPr>
                  <p:cNvSpPr/>
                  <p:nvPr/>
                </p:nvSpPr>
                <p:spPr>
                  <a:xfrm>
                    <a:off x="194663" y="3152378"/>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3A178411-E73D-4D41-9AD3-0FF46AD07EEF}"/>
                      </a:ext>
                    </a:extLst>
                  </p:cNvPr>
                  <p:cNvSpPr/>
                  <p:nvPr/>
                </p:nvSpPr>
                <p:spPr>
                  <a:xfrm>
                    <a:off x="194663" y="4300188"/>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48" name="אליפסה 47">
                <a:extLst>
                  <a:ext uri="{FF2B5EF4-FFF2-40B4-BE49-F238E27FC236}">
                    <a16:creationId xmlns:a16="http://schemas.microsoft.com/office/drawing/2014/main" id="{A7BA8CA6-7138-4E4E-BFC1-AE108B2202B7}"/>
                  </a:ext>
                </a:extLst>
              </p:cNvPr>
              <p:cNvSpPr/>
              <p:nvPr/>
            </p:nvSpPr>
            <p:spPr>
              <a:xfrm>
                <a:off x="5426270" y="3101905"/>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9" name="אליפסה 48">
                <a:extLst>
                  <a:ext uri="{FF2B5EF4-FFF2-40B4-BE49-F238E27FC236}">
                    <a16:creationId xmlns:a16="http://schemas.microsoft.com/office/drawing/2014/main" id="{A8D8E732-D056-4875-A6BF-A02B5A2A322F}"/>
                  </a:ext>
                </a:extLst>
              </p:cNvPr>
              <p:cNvSpPr/>
              <p:nvPr/>
            </p:nvSpPr>
            <p:spPr>
              <a:xfrm>
                <a:off x="5426270" y="4249715"/>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51" name="בועית דיבור - בן">
            <a:extLst>
              <a:ext uri="{FF2B5EF4-FFF2-40B4-BE49-F238E27FC236}">
                <a16:creationId xmlns:a16="http://schemas.microsoft.com/office/drawing/2014/main" id="{0AB4CBF8-A526-4E2B-A5DE-83B3F37247E7}"/>
              </a:ext>
            </a:extLst>
          </p:cNvPr>
          <p:cNvSpPr/>
          <p:nvPr/>
        </p:nvSpPr>
        <p:spPr>
          <a:xfrm flipH="1">
            <a:off x="5729999" y="879058"/>
            <a:ext cx="5088302" cy="2613618"/>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324000" tIns="0" rIns="144000" bIns="640800" rtlCol="0" anchor="ctr"/>
          <a:lstStyle/>
          <a:p>
            <a:pPr algn="ctr"/>
            <a:r>
              <a:rPr lang="he-IL" sz="2800" dirty="0">
                <a:solidFill>
                  <a:schemeClr val="bg1"/>
                </a:solidFill>
                <a:latin typeface="Calibri" panose="020F0502020204030204" pitchFamily="34" charset="0"/>
                <a:cs typeface="Calibri" panose="020F0502020204030204" pitchFamily="34" charset="0"/>
              </a:rPr>
              <a:t>בְּאֵיזֶה תַרְגִיל יֵש שְנֵי מְחֻבָּרִים שָוִים שֶסְכוּמָם 14?</a:t>
            </a:r>
            <a:endParaRPr lang="he-IL" sz="2800" dirty="0">
              <a:latin typeface="Calibri" panose="020F0502020204030204" pitchFamily="34" charset="0"/>
              <a:cs typeface="Calibri" panose="020F0502020204030204" pitchFamily="34" charset="0"/>
            </a:endParaRPr>
          </a:p>
        </p:txBody>
      </p:sp>
      <p:sp>
        <p:nvSpPr>
          <p:cNvPr id="53" name="לחצו עלי">
            <a:extLst>
              <a:ext uri="{FF2B5EF4-FFF2-40B4-BE49-F238E27FC236}">
                <a16:creationId xmlns:a16="http://schemas.microsoft.com/office/drawing/2014/main" id="{7C09F716-9206-45A3-9CAD-36444CF0AF05}"/>
              </a:ext>
            </a:extLst>
          </p:cNvPr>
          <p:cNvSpPr/>
          <p:nvPr/>
        </p:nvSpPr>
        <p:spPr>
          <a:xfrm>
            <a:off x="6022111" y="538493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 </a:t>
            </a:r>
          </a:p>
        </p:txBody>
      </p:sp>
      <p:grpSp>
        <p:nvGrpSpPr>
          <p:cNvPr id="52" name="קבוצה 51">
            <a:extLst>
              <a:ext uri="{FF2B5EF4-FFF2-40B4-BE49-F238E27FC236}">
                <a16:creationId xmlns:a16="http://schemas.microsoft.com/office/drawing/2014/main" id="{B9490ADA-2134-4126-9E9E-B21100EB493B}"/>
              </a:ext>
            </a:extLst>
          </p:cNvPr>
          <p:cNvGrpSpPr/>
          <p:nvPr/>
        </p:nvGrpSpPr>
        <p:grpSpPr>
          <a:xfrm>
            <a:off x="3014690" y="5253359"/>
            <a:ext cx="2073199" cy="646331"/>
            <a:chOff x="603608" y="187494"/>
            <a:chExt cx="2073199" cy="646331"/>
          </a:xfrm>
        </p:grpSpPr>
        <p:sp>
          <p:nvSpPr>
            <p:cNvPr id="54" name="TextBox 111">
              <a:extLst>
                <a:ext uri="{FF2B5EF4-FFF2-40B4-BE49-F238E27FC236}">
                  <a16:creationId xmlns:a16="http://schemas.microsoft.com/office/drawing/2014/main" id="{8EF62726-4CB9-4608-AC26-D8C584964426}"/>
                </a:ext>
              </a:extLst>
            </p:cNvPr>
            <p:cNvSpPr txBox="1"/>
            <p:nvPr/>
          </p:nvSpPr>
          <p:spPr>
            <a:xfrm>
              <a:off x="1251087" y="187494"/>
              <a:ext cx="498924" cy="646331"/>
            </a:xfrm>
            <a:prstGeom prst="rect">
              <a:avLst/>
            </a:prstGeom>
            <a:noFill/>
          </p:spPr>
          <p:txBody>
            <a:bodyPr wrap="square" rtlCol="1">
              <a:spAutoFit/>
            </a:bodyPr>
            <a:lstStyle/>
            <a:p>
              <a:r>
                <a:rPr lang="en-US" sz="3600" dirty="0">
                  <a:latin typeface="Calibri" panose="020F0502020204030204" pitchFamily="34" charset="0"/>
                  <a:cs typeface="Calibri" panose="020F0502020204030204" pitchFamily="34" charset="0"/>
                </a:rPr>
                <a:t>7</a:t>
              </a:r>
              <a:endParaRPr lang="he-IL" sz="3600" dirty="0">
                <a:latin typeface="Calibri" panose="020F0502020204030204" pitchFamily="34" charset="0"/>
                <a:cs typeface="Calibri" panose="020F0502020204030204" pitchFamily="34" charset="0"/>
              </a:endParaRPr>
            </a:p>
          </p:txBody>
        </p:sp>
        <p:sp>
          <p:nvSpPr>
            <p:cNvPr id="55" name="TextBox 112">
              <a:extLst>
                <a:ext uri="{FF2B5EF4-FFF2-40B4-BE49-F238E27FC236}">
                  <a16:creationId xmlns:a16="http://schemas.microsoft.com/office/drawing/2014/main" id="{9B9D96CF-3889-4754-8BA5-FAA47477B195}"/>
                </a:ext>
              </a:extLst>
            </p:cNvPr>
            <p:cNvSpPr txBox="1"/>
            <p:nvPr/>
          </p:nvSpPr>
          <p:spPr>
            <a:xfrm>
              <a:off x="603608" y="187494"/>
              <a:ext cx="498924" cy="646331"/>
            </a:xfrm>
            <a:prstGeom prst="rect">
              <a:avLst/>
            </a:prstGeom>
            <a:noFill/>
          </p:spPr>
          <p:txBody>
            <a:bodyPr wrap="square" rtlCol="1">
              <a:spAutoFit/>
            </a:bodyPr>
            <a:lstStyle/>
            <a:p>
              <a:r>
                <a:rPr lang="en-US" sz="3600" dirty="0">
                  <a:latin typeface="Calibri" panose="020F0502020204030204" pitchFamily="34" charset="0"/>
                  <a:cs typeface="Calibri" panose="020F0502020204030204" pitchFamily="34" charset="0"/>
                </a:rPr>
                <a:t>7</a:t>
              </a:r>
              <a:endParaRPr lang="he-IL" sz="3600" dirty="0">
                <a:latin typeface="Calibri" panose="020F0502020204030204" pitchFamily="34" charset="0"/>
                <a:cs typeface="Calibri" panose="020F0502020204030204" pitchFamily="34" charset="0"/>
              </a:endParaRPr>
            </a:p>
          </p:txBody>
        </p:sp>
        <p:sp>
          <p:nvSpPr>
            <p:cNvPr id="56" name="TextBox 118">
              <a:extLst>
                <a:ext uri="{FF2B5EF4-FFF2-40B4-BE49-F238E27FC236}">
                  <a16:creationId xmlns:a16="http://schemas.microsoft.com/office/drawing/2014/main" id="{AFA79A03-455A-459D-A985-BBECA3DA7E6B}"/>
                </a:ext>
              </a:extLst>
            </p:cNvPr>
            <p:cNvSpPr txBox="1"/>
            <p:nvPr/>
          </p:nvSpPr>
          <p:spPr>
            <a:xfrm>
              <a:off x="1982377" y="187494"/>
              <a:ext cx="694430" cy="646331"/>
            </a:xfrm>
            <a:prstGeom prst="rect">
              <a:avLst/>
            </a:prstGeom>
            <a:noFill/>
          </p:spPr>
          <p:txBody>
            <a:bodyPr wrap="square" rtlCol="1">
              <a:spAutoFit/>
            </a:bodyPr>
            <a:lstStyle/>
            <a:p>
              <a:r>
                <a:rPr lang="en-US" sz="3600" dirty="0">
                  <a:latin typeface="Calibri" panose="020F0502020204030204" pitchFamily="34" charset="0"/>
                  <a:cs typeface="Calibri" panose="020F0502020204030204" pitchFamily="34" charset="0"/>
                </a:rPr>
                <a:t>14</a:t>
              </a:r>
              <a:endParaRPr lang="he-IL" sz="3600" dirty="0">
                <a:latin typeface="Calibri" panose="020F0502020204030204" pitchFamily="34" charset="0"/>
                <a:cs typeface="Calibri" panose="020F0502020204030204" pitchFamily="34" charset="0"/>
              </a:endParaRPr>
            </a:p>
          </p:txBody>
        </p:sp>
        <p:sp>
          <p:nvSpPr>
            <p:cNvPr id="57" name="TextBox 62">
              <a:extLst>
                <a:ext uri="{FF2B5EF4-FFF2-40B4-BE49-F238E27FC236}">
                  <a16:creationId xmlns:a16="http://schemas.microsoft.com/office/drawing/2014/main" id="{A9751539-CB5B-488E-B10C-1114CA7A8198}"/>
                </a:ext>
              </a:extLst>
            </p:cNvPr>
            <p:cNvSpPr txBox="1"/>
            <p:nvPr/>
          </p:nvSpPr>
          <p:spPr>
            <a:xfrm>
              <a:off x="1165096" y="268354"/>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sp>
          <p:nvSpPr>
            <p:cNvPr id="58" name="TextBox 119">
              <a:extLst>
                <a:ext uri="{FF2B5EF4-FFF2-40B4-BE49-F238E27FC236}">
                  <a16:creationId xmlns:a16="http://schemas.microsoft.com/office/drawing/2014/main" id="{99EBB168-C7B9-42E8-AFB7-C9E807BDFFF4}"/>
                </a:ext>
              </a:extLst>
            </p:cNvPr>
            <p:cNvSpPr txBox="1"/>
            <p:nvPr/>
          </p:nvSpPr>
          <p:spPr>
            <a:xfrm>
              <a:off x="1830165" y="268949"/>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grpSp>
      <p:pic>
        <p:nvPicPr>
          <p:cNvPr id="47" name="תמונה 46">
            <a:extLst>
              <a:ext uri="{FF2B5EF4-FFF2-40B4-BE49-F238E27FC236}">
                <a16:creationId xmlns:a16="http://schemas.microsoft.com/office/drawing/2014/main" id="{4DD4E5F5-DD8A-4783-A57A-76450CE1BC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477" r="126"/>
          <a:stretch/>
        </p:blipFill>
        <p:spPr>
          <a:xfrm>
            <a:off x="8937707" y="3917920"/>
            <a:ext cx="1879954" cy="2491200"/>
          </a:xfrm>
          <a:prstGeom prst="rect">
            <a:avLst/>
          </a:prstGeom>
        </p:spPr>
      </p:pic>
    </p:spTree>
    <p:extLst>
      <p:ext uri="{BB962C8B-B14F-4D97-AF65-F5344CB8AC3E}">
        <p14:creationId xmlns:p14="http://schemas.microsoft.com/office/powerpoint/2010/main" val="1556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3"/>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53"/>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14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0"/>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2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27"/>
                                        </p:tgtEl>
                                        <p:attrNameLst>
                                          <p:attrName>style.visibility</p:attrName>
                                        </p:attrNameLst>
                                      </p:cBhvr>
                                      <p:to>
                                        <p:strVal val="visible"/>
                                      </p:to>
                                    </p:set>
                                  </p:childTnLst>
                                </p:cTn>
                              </p:par>
                            </p:childTnLst>
                          </p:cTn>
                        </p:par>
                      </p:childTnLst>
                    </p:cTn>
                  </p:par>
                </p:childTnLst>
              </p:cTn>
              <p:nextCondLst>
                <p:cond evt="onClick" delay="0">
                  <p:tgtEl>
                    <p:spTgt spid="53"/>
                  </p:tgtEl>
                </p:cond>
              </p:nextCondLst>
            </p:seq>
            <p:seq concurrent="1" nextAc="seek">
              <p:cTn id="22" restart="whenNotActive" fill="hold" evtFilter="cancelBubble" nodeType="interactiveSeq">
                <p:stCondLst>
                  <p:cond evt="onClick" delay="0">
                    <p:tgtEl>
                      <p:spTgt spid="61"/>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2"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61"/>
                  </p:tgtEl>
                </p:cond>
              </p:nextCondLst>
            </p:seq>
          </p:childTnLst>
        </p:cTn>
      </p:par>
    </p:tnLst>
    <p:bldLst>
      <p:bldP spid="61" grpId="0" animBg="1"/>
      <p:bldP spid="126" grpId="0"/>
      <p:bldP spid="127" grpId="0"/>
      <p:bldP spid="140" grpId="0"/>
      <p:bldP spid="141" grpId="0" animBg="1"/>
      <p:bldP spid="53" grpId="0" animBg="1"/>
      <p:bldP spid="53" grpId="1" animBg="1"/>
      <p:bldP spid="53" grpId="2"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לחצו עלי">
            <a:extLst>
              <a:ext uri="{FF2B5EF4-FFF2-40B4-BE49-F238E27FC236}">
                <a16:creationId xmlns:a16="http://schemas.microsoft.com/office/drawing/2014/main" id="{08FA343C-CDF8-4BBC-83D4-ADF913B138DA}"/>
              </a:ext>
            </a:extLst>
          </p:cNvPr>
          <p:cNvSpPr/>
          <p:nvPr/>
        </p:nvSpPr>
        <p:spPr>
          <a:xfrm>
            <a:off x="5691930" y="540561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 </a:t>
            </a:r>
          </a:p>
        </p:txBody>
      </p:sp>
      <p:sp>
        <p:nvSpPr>
          <p:cNvPr id="126" name="TextBox 125"/>
          <p:cNvSpPr txBox="1"/>
          <p:nvPr/>
        </p:nvSpPr>
        <p:spPr>
          <a:xfrm>
            <a:off x="8132125" y="3097513"/>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8</a:t>
            </a:r>
          </a:p>
        </p:txBody>
      </p:sp>
      <p:sp>
        <p:nvSpPr>
          <p:cNvPr id="127" name="TextBox 126"/>
          <p:cNvSpPr txBox="1"/>
          <p:nvPr/>
        </p:nvSpPr>
        <p:spPr>
          <a:xfrm>
            <a:off x="8175583" y="4202531"/>
            <a:ext cx="498924" cy="584775"/>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8</a:t>
            </a:r>
          </a:p>
        </p:txBody>
      </p:sp>
      <p:sp>
        <p:nvSpPr>
          <p:cNvPr id="140" name="TextBox 121">
            <a:extLst>
              <a:ext uri="{FF2B5EF4-FFF2-40B4-BE49-F238E27FC236}">
                <a16:creationId xmlns:a16="http://schemas.microsoft.com/office/drawing/2014/main" id="{9F2CC516-4228-4005-897E-5AFDB916B27F}"/>
              </a:ext>
            </a:extLst>
          </p:cNvPr>
          <p:cNvSpPr txBox="1"/>
          <p:nvPr/>
        </p:nvSpPr>
        <p:spPr>
          <a:xfrm>
            <a:off x="8628099" y="3603385"/>
            <a:ext cx="790887"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16</a:t>
            </a:r>
          </a:p>
        </p:txBody>
      </p:sp>
      <p:sp>
        <p:nvSpPr>
          <p:cNvPr id="141" name="סוגר מסולסל ימני 140">
            <a:extLst>
              <a:ext uri="{FF2B5EF4-FFF2-40B4-BE49-F238E27FC236}">
                <a16:creationId xmlns:a16="http://schemas.microsoft.com/office/drawing/2014/main" id="{086E8006-B1D6-466B-BC72-4216E4912B5D}"/>
              </a:ext>
            </a:extLst>
          </p:cNvPr>
          <p:cNvSpPr/>
          <p:nvPr/>
        </p:nvSpPr>
        <p:spPr>
          <a:xfrm>
            <a:off x="8631050" y="3517599"/>
            <a:ext cx="248179" cy="928101"/>
          </a:xfrm>
          <a:prstGeom prst="rightBrace">
            <a:avLst/>
          </a:prstGeom>
          <a:ln w="19050">
            <a:solidFill>
              <a:srgbClr val="3C8DA3"/>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51" name="בועית דיבור - בן">
            <a:extLst>
              <a:ext uri="{FF2B5EF4-FFF2-40B4-BE49-F238E27FC236}">
                <a16:creationId xmlns:a16="http://schemas.microsoft.com/office/drawing/2014/main" id="{0AB4CBF8-A526-4E2B-A5DE-83B3F37247E7}"/>
              </a:ext>
            </a:extLst>
          </p:cNvPr>
          <p:cNvSpPr/>
          <p:nvPr/>
        </p:nvSpPr>
        <p:spPr>
          <a:xfrm flipH="1">
            <a:off x="6178708" y="660943"/>
            <a:ext cx="5232318" cy="2707045"/>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324000" tIns="0" rIns="144000" bIns="640800" rtlCol="0" anchor="ctr"/>
          <a:lstStyle/>
          <a:p>
            <a:pPr algn="ctr"/>
            <a:r>
              <a:rPr lang="he-IL" sz="2800" dirty="0">
                <a:solidFill>
                  <a:schemeClr val="bg1"/>
                </a:solidFill>
                <a:latin typeface="Calibri" panose="020F0502020204030204" pitchFamily="34" charset="0"/>
                <a:cs typeface="Calibri" panose="020F0502020204030204" pitchFamily="34" charset="0"/>
              </a:rPr>
              <a:t>בְּאֵיזֶה תַרְגִיל יֵש שְנֵי מְחֻבָּרִים שָוִים שֶסְכוּמָם 16?</a:t>
            </a:r>
            <a:endParaRPr lang="he-IL" sz="2800" dirty="0">
              <a:latin typeface="Calibri" panose="020F0502020204030204" pitchFamily="34" charset="0"/>
              <a:cs typeface="Calibri" panose="020F0502020204030204" pitchFamily="34" charset="0"/>
            </a:endParaRPr>
          </a:p>
        </p:txBody>
      </p:sp>
      <p:sp>
        <p:nvSpPr>
          <p:cNvPr id="53" name="לחצו עלי">
            <a:extLst>
              <a:ext uri="{FF2B5EF4-FFF2-40B4-BE49-F238E27FC236}">
                <a16:creationId xmlns:a16="http://schemas.microsoft.com/office/drawing/2014/main" id="{7C09F716-9206-45A3-9CAD-36444CF0AF05}"/>
              </a:ext>
            </a:extLst>
          </p:cNvPr>
          <p:cNvSpPr/>
          <p:nvPr/>
        </p:nvSpPr>
        <p:spPr>
          <a:xfrm>
            <a:off x="5691930" y="540561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 </a:t>
            </a:r>
          </a:p>
        </p:txBody>
      </p:sp>
      <p:grpSp>
        <p:nvGrpSpPr>
          <p:cNvPr id="52" name="קבוצה 51">
            <a:extLst>
              <a:ext uri="{FF2B5EF4-FFF2-40B4-BE49-F238E27FC236}">
                <a16:creationId xmlns:a16="http://schemas.microsoft.com/office/drawing/2014/main" id="{B9490ADA-2134-4126-9E9E-B21100EB493B}"/>
              </a:ext>
            </a:extLst>
          </p:cNvPr>
          <p:cNvGrpSpPr/>
          <p:nvPr/>
        </p:nvGrpSpPr>
        <p:grpSpPr>
          <a:xfrm>
            <a:off x="3014690" y="5253359"/>
            <a:ext cx="2073199" cy="646331"/>
            <a:chOff x="603608" y="187494"/>
            <a:chExt cx="2073199" cy="646331"/>
          </a:xfrm>
        </p:grpSpPr>
        <p:sp>
          <p:nvSpPr>
            <p:cNvPr id="54" name="TextBox 111">
              <a:extLst>
                <a:ext uri="{FF2B5EF4-FFF2-40B4-BE49-F238E27FC236}">
                  <a16:creationId xmlns:a16="http://schemas.microsoft.com/office/drawing/2014/main" id="{8EF62726-4CB9-4608-AC26-D8C584964426}"/>
                </a:ext>
              </a:extLst>
            </p:cNvPr>
            <p:cNvSpPr txBox="1"/>
            <p:nvPr/>
          </p:nvSpPr>
          <p:spPr>
            <a:xfrm>
              <a:off x="1251087" y="187494"/>
              <a:ext cx="498924" cy="646331"/>
            </a:xfrm>
            <a:prstGeom prst="rect">
              <a:avLst/>
            </a:prstGeom>
            <a:noFill/>
          </p:spPr>
          <p:txBody>
            <a:bodyPr wrap="square" rtlCol="1">
              <a:spAutoFit/>
            </a:bodyPr>
            <a:lstStyle/>
            <a:p>
              <a:r>
                <a:rPr lang="en-US" sz="3600" dirty="0">
                  <a:latin typeface="Calibri" panose="020F0502020204030204" pitchFamily="34" charset="0"/>
                  <a:cs typeface="Calibri" panose="020F0502020204030204" pitchFamily="34" charset="0"/>
                </a:rPr>
                <a:t>8</a:t>
              </a:r>
              <a:endParaRPr lang="he-IL" sz="3600" dirty="0">
                <a:latin typeface="Calibri" panose="020F0502020204030204" pitchFamily="34" charset="0"/>
                <a:cs typeface="Calibri" panose="020F0502020204030204" pitchFamily="34" charset="0"/>
              </a:endParaRPr>
            </a:p>
          </p:txBody>
        </p:sp>
        <p:sp>
          <p:nvSpPr>
            <p:cNvPr id="55" name="TextBox 112">
              <a:extLst>
                <a:ext uri="{FF2B5EF4-FFF2-40B4-BE49-F238E27FC236}">
                  <a16:creationId xmlns:a16="http://schemas.microsoft.com/office/drawing/2014/main" id="{9B9D96CF-3889-4754-8BA5-FAA47477B195}"/>
                </a:ext>
              </a:extLst>
            </p:cNvPr>
            <p:cNvSpPr txBox="1"/>
            <p:nvPr/>
          </p:nvSpPr>
          <p:spPr>
            <a:xfrm>
              <a:off x="603608" y="187494"/>
              <a:ext cx="498924" cy="646331"/>
            </a:xfrm>
            <a:prstGeom prst="rect">
              <a:avLst/>
            </a:prstGeom>
            <a:noFill/>
          </p:spPr>
          <p:txBody>
            <a:bodyPr wrap="square" rtlCol="1">
              <a:spAutoFit/>
            </a:bodyPr>
            <a:lstStyle/>
            <a:p>
              <a:r>
                <a:rPr lang="en-US" sz="3600" dirty="0">
                  <a:latin typeface="Calibri" panose="020F0502020204030204" pitchFamily="34" charset="0"/>
                  <a:cs typeface="Calibri" panose="020F0502020204030204" pitchFamily="34" charset="0"/>
                </a:rPr>
                <a:t>8</a:t>
              </a:r>
              <a:endParaRPr lang="he-IL" sz="3600" dirty="0">
                <a:latin typeface="Calibri" panose="020F0502020204030204" pitchFamily="34" charset="0"/>
                <a:cs typeface="Calibri" panose="020F0502020204030204" pitchFamily="34" charset="0"/>
              </a:endParaRPr>
            </a:p>
          </p:txBody>
        </p:sp>
        <p:sp>
          <p:nvSpPr>
            <p:cNvPr id="56" name="TextBox 118">
              <a:extLst>
                <a:ext uri="{FF2B5EF4-FFF2-40B4-BE49-F238E27FC236}">
                  <a16:creationId xmlns:a16="http://schemas.microsoft.com/office/drawing/2014/main" id="{AFA79A03-455A-459D-A985-BBECA3DA7E6B}"/>
                </a:ext>
              </a:extLst>
            </p:cNvPr>
            <p:cNvSpPr txBox="1"/>
            <p:nvPr/>
          </p:nvSpPr>
          <p:spPr>
            <a:xfrm>
              <a:off x="1982377" y="187494"/>
              <a:ext cx="694430" cy="646331"/>
            </a:xfrm>
            <a:prstGeom prst="rect">
              <a:avLst/>
            </a:prstGeom>
            <a:noFill/>
          </p:spPr>
          <p:txBody>
            <a:bodyPr wrap="square" rtlCol="1">
              <a:spAutoFit/>
            </a:bodyPr>
            <a:lstStyle/>
            <a:p>
              <a:r>
                <a:rPr lang="en-US" sz="3600" dirty="0">
                  <a:latin typeface="Calibri" panose="020F0502020204030204" pitchFamily="34" charset="0"/>
                  <a:cs typeface="Calibri" panose="020F0502020204030204" pitchFamily="34" charset="0"/>
                </a:rPr>
                <a:t>16</a:t>
              </a:r>
              <a:endParaRPr lang="he-IL" sz="3600" dirty="0">
                <a:latin typeface="Calibri" panose="020F0502020204030204" pitchFamily="34" charset="0"/>
                <a:cs typeface="Calibri" panose="020F0502020204030204" pitchFamily="34" charset="0"/>
              </a:endParaRPr>
            </a:p>
          </p:txBody>
        </p:sp>
        <p:sp>
          <p:nvSpPr>
            <p:cNvPr id="57" name="TextBox 62">
              <a:extLst>
                <a:ext uri="{FF2B5EF4-FFF2-40B4-BE49-F238E27FC236}">
                  <a16:creationId xmlns:a16="http://schemas.microsoft.com/office/drawing/2014/main" id="{A9751539-CB5B-488E-B10C-1114CA7A8198}"/>
                </a:ext>
              </a:extLst>
            </p:cNvPr>
            <p:cNvSpPr txBox="1"/>
            <p:nvPr/>
          </p:nvSpPr>
          <p:spPr>
            <a:xfrm>
              <a:off x="1165096" y="268354"/>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sp>
          <p:nvSpPr>
            <p:cNvPr id="58" name="TextBox 119">
              <a:extLst>
                <a:ext uri="{FF2B5EF4-FFF2-40B4-BE49-F238E27FC236}">
                  <a16:creationId xmlns:a16="http://schemas.microsoft.com/office/drawing/2014/main" id="{99EBB168-C7B9-42E8-AFB7-C9E807BDFFF4}"/>
                </a:ext>
              </a:extLst>
            </p:cNvPr>
            <p:cNvSpPr txBox="1"/>
            <p:nvPr/>
          </p:nvSpPr>
          <p:spPr>
            <a:xfrm>
              <a:off x="1830165" y="268949"/>
              <a:ext cx="233355" cy="461665"/>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a:t>
              </a:r>
            </a:p>
          </p:txBody>
        </p:sp>
      </p:grpSp>
      <p:grpSp>
        <p:nvGrpSpPr>
          <p:cNvPr id="19" name="קבוצה 18">
            <a:extLst>
              <a:ext uri="{FF2B5EF4-FFF2-40B4-BE49-F238E27FC236}">
                <a16:creationId xmlns:a16="http://schemas.microsoft.com/office/drawing/2014/main" id="{74681423-372B-4D95-A8AB-F3F4E5DFCC8F}"/>
              </a:ext>
            </a:extLst>
          </p:cNvPr>
          <p:cNvGrpSpPr/>
          <p:nvPr/>
        </p:nvGrpSpPr>
        <p:grpSpPr>
          <a:xfrm>
            <a:off x="1718663" y="3112865"/>
            <a:ext cx="6528746" cy="1732479"/>
            <a:chOff x="194663" y="3112864"/>
            <a:chExt cx="6528746" cy="1732479"/>
          </a:xfrm>
        </p:grpSpPr>
        <p:grpSp>
          <p:nvGrpSpPr>
            <p:cNvPr id="14" name="קבוצה 13">
              <a:extLst>
                <a:ext uri="{FF2B5EF4-FFF2-40B4-BE49-F238E27FC236}">
                  <a16:creationId xmlns:a16="http://schemas.microsoft.com/office/drawing/2014/main" id="{A33D1E76-8A48-45FB-89E6-3249772188E8}"/>
                </a:ext>
              </a:extLst>
            </p:cNvPr>
            <p:cNvGrpSpPr/>
            <p:nvPr/>
          </p:nvGrpSpPr>
          <p:grpSpPr>
            <a:xfrm>
              <a:off x="194663" y="3112864"/>
              <a:ext cx="6528746" cy="580383"/>
              <a:chOff x="194663" y="3112864"/>
              <a:chExt cx="6528746" cy="580383"/>
            </a:xfrm>
          </p:grpSpPr>
          <p:cxnSp>
            <p:nvCxnSpPr>
              <p:cNvPr id="59" name="מחבר ישר 58">
                <a:extLst>
                  <a:ext uri="{FF2B5EF4-FFF2-40B4-BE49-F238E27FC236}">
                    <a16:creationId xmlns:a16="http://schemas.microsoft.com/office/drawing/2014/main" id="{B0D6E25E-8401-46AB-90C3-7A5757D37803}"/>
                  </a:ext>
                </a:extLst>
              </p:cNvPr>
              <p:cNvCxnSpPr>
                <a:cxnSpLocks/>
              </p:cNvCxnSpPr>
              <p:nvPr/>
            </p:nvCxnSpPr>
            <p:spPr>
              <a:xfrm>
                <a:off x="760627" y="3403055"/>
                <a:ext cx="5396818" cy="0"/>
              </a:xfrm>
              <a:prstGeom prst="line">
                <a:avLst/>
              </a:prstGeom>
              <a:solidFill>
                <a:schemeClr val="accent5">
                  <a:lumMod val="60000"/>
                  <a:lumOff val="40000"/>
                </a:schemeClr>
              </a:solidFill>
              <a:ln w="381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grpSp>
            <p:nvGrpSpPr>
              <p:cNvPr id="10" name="קבוצה 9">
                <a:extLst>
                  <a:ext uri="{FF2B5EF4-FFF2-40B4-BE49-F238E27FC236}">
                    <a16:creationId xmlns:a16="http://schemas.microsoft.com/office/drawing/2014/main" id="{14E110A8-FE58-47B5-9EAB-FFA716B0B204}"/>
                  </a:ext>
                </a:extLst>
              </p:cNvPr>
              <p:cNvGrpSpPr/>
              <p:nvPr/>
            </p:nvGrpSpPr>
            <p:grpSpPr>
              <a:xfrm>
                <a:off x="194663" y="3112864"/>
                <a:ext cx="6528746" cy="580383"/>
                <a:chOff x="194663" y="3112864"/>
                <a:chExt cx="6528746" cy="580383"/>
              </a:xfrm>
            </p:grpSpPr>
            <p:sp>
              <p:nvSpPr>
                <p:cNvPr id="26" name="אליפסה 25"/>
                <p:cNvSpPr/>
                <p:nvPr/>
              </p:nvSpPr>
              <p:spPr>
                <a:xfrm>
                  <a:off x="1898315" y="3112864"/>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2" name="אליפסה 21"/>
                <p:cNvSpPr/>
                <p:nvPr/>
              </p:nvSpPr>
              <p:spPr>
                <a:xfrm>
                  <a:off x="1046489" y="3112864"/>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6" name="אליפסה 15"/>
                <p:cNvSpPr/>
                <p:nvPr/>
              </p:nvSpPr>
              <p:spPr>
                <a:xfrm>
                  <a:off x="3601966" y="3112864"/>
                  <a:ext cx="565964" cy="580383"/>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12" name="אליפסה 11"/>
                <p:cNvSpPr/>
                <p:nvPr/>
              </p:nvSpPr>
              <p:spPr>
                <a:xfrm>
                  <a:off x="2750141" y="3112864"/>
                  <a:ext cx="565963" cy="580383"/>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9" name="אליפסה 38">
                  <a:extLst>
                    <a:ext uri="{FF2B5EF4-FFF2-40B4-BE49-F238E27FC236}">
                      <a16:creationId xmlns:a16="http://schemas.microsoft.com/office/drawing/2014/main" id="{3282DEE3-B05D-454F-AFB5-DCEA0DDDBB03}"/>
                    </a:ext>
                  </a:extLst>
                </p:cNvPr>
                <p:cNvSpPr/>
                <p:nvPr/>
              </p:nvSpPr>
              <p:spPr>
                <a:xfrm>
                  <a:off x="194663" y="3112864"/>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400A76D4-5C51-4212-A20C-F4B0113A35AD}"/>
                    </a:ext>
                  </a:extLst>
                </p:cNvPr>
                <p:cNvSpPr/>
                <p:nvPr/>
              </p:nvSpPr>
              <p:spPr>
                <a:xfrm>
                  <a:off x="4453792" y="3112864"/>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8" name="אליפסה 47">
                  <a:extLst>
                    <a:ext uri="{FF2B5EF4-FFF2-40B4-BE49-F238E27FC236}">
                      <a16:creationId xmlns:a16="http://schemas.microsoft.com/office/drawing/2014/main" id="{A7BA8CA6-7138-4E4E-BFC1-AE108B2202B7}"/>
                    </a:ext>
                  </a:extLst>
                </p:cNvPr>
                <p:cNvSpPr/>
                <p:nvPr/>
              </p:nvSpPr>
              <p:spPr>
                <a:xfrm>
                  <a:off x="5305618" y="3112864"/>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6" name="אליפסה 45">
                  <a:extLst>
                    <a:ext uri="{FF2B5EF4-FFF2-40B4-BE49-F238E27FC236}">
                      <a16:creationId xmlns:a16="http://schemas.microsoft.com/office/drawing/2014/main" id="{A35CF886-F2AC-484A-920D-04021CF837E2}"/>
                    </a:ext>
                  </a:extLst>
                </p:cNvPr>
                <p:cNvSpPr/>
                <p:nvPr/>
              </p:nvSpPr>
              <p:spPr>
                <a:xfrm>
                  <a:off x="6157445" y="3112864"/>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nvGrpSpPr>
            <p:cNvPr id="18" name="קבוצה 17">
              <a:extLst>
                <a:ext uri="{FF2B5EF4-FFF2-40B4-BE49-F238E27FC236}">
                  <a16:creationId xmlns:a16="http://schemas.microsoft.com/office/drawing/2014/main" id="{14354B51-0132-469A-98FA-A854452E16FC}"/>
                </a:ext>
              </a:extLst>
            </p:cNvPr>
            <p:cNvGrpSpPr/>
            <p:nvPr/>
          </p:nvGrpSpPr>
          <p:grpSpPr>
            <a:xfrm>
              <a:off x="194663" y="4264960"/>
              <a:ext cx="6528746" cy="580383"/>
              <a:chOff x="194663" y="4264960"/>
              <a:chExt cx="6528746" cy="580383"/>
            </a:xfrm>
          </p:grpSpPr>
          <p:cxnSp>
            <p:nvCxnSpPr>
              <p:cNvPr id="60" name="מחבר ישר 59">
                <a:extLst>
                  <a:ext uri="{FF2B5EF4-FFF2-40B4-BE49-F238E27FC236}">
                    <a16:creationId xmlns:a16="http://schemas.microsoft.com/office/drawing/2014/main" id="{B1FFDEE9-4B55-4B14-BA4E-6F944BCACFA8}"/>
                  </a:ext>
                </a:extLst>
              </p:cNvPr>
              <p:cNvCxnSpPr>
                <a:cxnSpLocks/>
              </p:cNvCxnSpPr>
              <p:nvPr/>
            </p:nvCxnSpPr>
            <p:spPr>
              <a:xfrm>
                <a:off x="746911" y="4550865"/>
                <a:ext cx="5410534" cy="8573"/>
              </a:xfrm>
              <a:prstGeom prst="line">
                <a:avLst/>
              </a:prstGeom>
              <a:solidFill>
                <a:schemeClr val="accent5">
                  <a:lumMod val="60000"/>
                  <a:lumOff val="40000"/>
                </a:schemeClr>
              </a:solidFill>
              <a:ln w="38100">
                <a:solidFill>
                  <a:srgbClr val="3C8DA3"/>
                </a:solidFill>
              </a:ln>
            </p:spPr>
            <p:style>
              <a:lnRef idx="2">
                <a:schemeClr val="accent1">
                  <a:shade val="50000"/>
                </a:schemeClr>
              </a:lnRef>
              <a:fillRef idx="1">
                <a:schemeClr val="accent1"/>
              </a:fillRef>
              <a:effectRef idx="0">
                <a:schemeClr val="accent1"/>
              </a:effectRef>
              <a:fontRef idx="minor">
                <a:schemeClr val="lt1"/>
              </a:fontRef>
            </p:style>
          </p:cxnSp>
          <p:sp>
            <p:nvSpPr>
              <p:cNvPr id="27" name="אליפסה 26"/>
              <p:cNvSpPr/>
              <p:nvPr/>
            </p:nvSpPr>
            <p:spPr>
              <a:xfrm>
                <a:off x="1898315" y="4264960"/>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3" name="אליפסה 22"/>
              <p:cNvSpPr/>
              <p:nvPr/>
            </p:nvSpPr>
            <p:spPr>
              <a:xfrm>
                <a:off x="1046489" y="4264960"/>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7" name="אליפסה 16"/>
              <p:cNvSpPr/>
              <p:nvPr/>
            </p:nvSpPr>
            <p:spPr>
              <a:xfrm>
                <a:off x="3601966" y="4264960"/>
                <a:ext cx="565964" cy="580383"/>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 name="אליפסה 12"/>
              <p:cNvSpPr/>
              <p:nvPr/>
            </p:nvSpPr>
            <p:spPr>
              <a:xfrm>
                <a:off x="2750141" y="4264960"/>
                <a:ext cx="565963" cy="580383"/>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5477BCEB-87F0-49F5-B99B-8C94B2AD0B43}"/>
                  </a:ext>
                </a:extLst>
              </p:cNvPr>
              <p:cNvSpPr/>
              <p:nvPr/>
            </p:nvSpPr>
            <p:spPr>
              <a:xfrm>
                <a:off x="194663" y="4264960"/>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3A178411-E73D-4D41-9AD3-0FF46AD07EEF}"/>
                  </a:ext>
                </a:extLst>
              </p:cNvPr>
              <p:cNvSpPr/>
              <p:nvPr/>
            </p:nvSpPr>
            <p:spPr>
              <a:xfrm>
                <a:off x="4453792" y="4264960"/>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9" name="אליפסה 48">
                <a:extLst>
                  <a:ext uri="{FF2B5EF4-FFF2-40B4-BE49-F238E27FC236}">
                    <a16:creationId xmlns:a16="http://schemas.microsoft.com/office/drawing/2014/main" id="{A8D8E732-D056-4875-A6BF-A02B5A2A322F}"/>
                  </a:ext>
                </a:extLst>
              </p:cNvPr>
              <p:cNvSpPr/>
              <p:nvPr/>
            </p:nvSpPr>
            <p:spPr>
              <a:xfrm>
                <a:off x="5305618" y="4264960"/>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7" name="אליפסה 46">
                <a:extLst>
                  <a:ext uri="{FF2B5EF4-FFF2-40B4-BE49-F238E27FC236}">
                    <a16:creationId xmlns:a16="http://schemas.microsoft.com/office/drawing/2014/main" id="{5CE7E850-7B1D-4296-8385-BB42F8A6FACA}"/>
                  </a:ext>
                </a:extLst>
              </p:cNvPr>
              <p:cNvSpPr/>
              <p:nvPr/>
            </p:nvSpPr>
            <p:spPr>
              <a:xfrm>
                <a:off x="6157445" y="4264960"/>
                <a:ext cx="565964" cy="580382"/>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pic>
        <p:nvPicPr>
          <p:cNvPr id="38" name="תמונה 37">
            <a:extLst>
              <a:ext uri="{FF2B5EF4-FFF2-40B4-BE49-F238E27FC236}">
                <a16:creationId xmlns:a16="http://schemas.microsoft.com/office/drawing/2014/main" id="{04BF5BB1-5290-4FFA-81DB-F10687E7787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477" r="126"/>
          <a:stretch/>
        </p:blipFill>
        <p:spPr>
          <a:xfrm>
            <a:off x="9501409" y="3926550"/>
            <a:ext cx="1879954" cy="2491200"/>
          </a:xfrm>
          <a:prstGeom prst="rect">
            <a:avLst/>
          </a:prstGeom>
        </p:spPr>
      </p:pic>
    </p:spTree>
    <p:extLst>
      <p:ext uri="{BB962C8B-B14F-4D97-AF65-F5344CB8AC3E}">
        <p14:creationId xmlns:p14="http://schemas.microsoft.com/office/powerpoint/2010/main" val="3566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3"/>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53"/>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14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0"/>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2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27"/>
                                        </p:tgtEl>
                                        <p:attrNameLst>
                                          <p:attrName>style.visibility</p:attrName>
                                        </p:attrNameLst>
                                      </p:cBhvr>
                                      <p:to>
                                        <p:strVal val="visible"/>
                                      </p:to>
                                    </p:set>
                                  </p:childTnLst>
                                </p:cTn>
                              </p:par>
                            </p:childTnLst>
                          </p:cTn>
                        </p:par>
                      </p:childTnLst>
                    </p:cTn>
                  </p:par>
                </p:childTnLst>
              </p:cTn>
              <p:nextCondLst>
                <p:cond evt="onClick" delay="0">
                  <p:tgtEl>
                    <p:spTgt spid="53"/>
                  </p:tgtEl>
                </p:cond>
              </p:nextCondLst>
            </p:seq>
            <p:seq concurrent="1" nextAc="seek">
              <p:cTn id="22" restart="whenNotActive" fill="hold" evtFilter="cancelBubble" nodeType="interactiveSeq">
                <p:stCondLst>
                  <p:cond evt="onClick" delay="0">
                    <p:tgtEl>
                      <p:spTgt spid="61"/>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2"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61"/>
                  </p:tgtEl>
                </p:cond>
              </p:nextCondLst>
            </p:seq>
          </p:childTnLst>
        </p:cTn>
      </p:par>
    </p:tnLst>
    <p:bldLst>
      <p:bldP spid="61" grpId="0" animBg="1"/>
      <p:bldP spid="126" grpId="0"/>
      <p:bldP spid="127" grpId="0"/>
      <p:bldP spid="140" grpId="0"/>
      <p:bldP spid="141" grpId="0" animBg="1"/>
      <p:bldP spid="53" grpId="0" animBg="1"/>
      <p:bldP spid="53" grpId="1" animBg="1"/>
      <p:bldP spid="53" grpId="2"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2639616" y="4904613"/>
            <a:ext cx="777686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הַאִם הִצְלַחְתֶם לְהַתְאִים לְכָל מִסְפָּר תַרְגִיל מִתוֹךְ הַמַחְסָן?</a:t>
            </a:r>
          </a:p>
          <a:p>
            <a:r>
              <a:rPr lang="he-IL" sz="2800" dirty="0">
                <a:latin typeface="Calibri" panose="020F0502020204030204" pitchFamily="34" charset="0"/>
                <a:cs typeface="Calibri" panose="020F0502020204030204" pitchFamily="34" charset="0"/>
              </a:rPr>
              <a:t>מָה מְשֻתָף לַמִסְפָּרִים שֶנִשְאֲרוּ לְלֹא תַרְגִיל?</a:t>
            </a:r>
          </a:p>
        </p:txBody>
      </p:sp>
      <p:sp>
        <p:nvSpPr>
          <p:cNvPr id="5" name="TextBox 4"/>
          <p:cNvSpPr txBox="1"/>
          <p:nvPr/>
        </p:nvSpPr>
        <p:spPr>
          <a:xfrm>
            <a:off x="1631504" y="228008"/>
            <a:ext cx="885698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בַּמַחְסָן יֵש תַרְגִילִים עִם מְחֻבָּרִים שָוִים. מִצְאוּ לְכָל תַרְגִיל אֶת הַתוֹצָאָה שֶלוֹ. לַחֲצוּ עַל הַתַרְגִיל כְּדֵי לְהַעֲבִיר אוֹתוֹ לַסְכוּם הַמַתְאִים.</a:t>
            </a:r>
          </a:p>
        </p:txBody>
      </p:sp>
      <p:sp>
        <p:nvSpPr>
          <p:cNvPr id="7" name="TextBox 6"/>
          <p:cNvSpPr txBox="1"/>
          <p:nvPr/>
        </p:nvSpPr>
        <p:spPr>
          <a:xfrm>
            <a:off x="2063552" y="2169937"/>
            <a:ext cx="648072" cy="584775"/>
          </a:xfrm>
          <a:prstGeom prst="rect">
            <a:avLst/>
          </a:prstGeom>
          <a:noFill/>
        </p:spPr>
        <p:txBody>
          <a:bodyPr wrap="square" rtlCol="1">
            <a:spAutoFit/>
          </a:bodyPr>
          <a:lstStyle/>
          <a:p>
            <a:r>
              <a:rPr lang="he-IL" sz="3200" b="1" dirty="0">
                <a:latin typeface="Calibri" panose="020F0502020204030204" pitchFamily="34" charset="0"/>
                <a:cs typeface="Calibri" panose="020F0502020204030204" pitchFamily="34" charset="0"/>
              </a:rPr>
              <a:t>10</a:t>
            </a:r>
          </a:p>
        </p:txBody>
      </p:sp>
      <p:sp>
        <p:nvSpPr>
          <p:cNvPr id="8" name="TextBox 7"/>
          <p:cNvSpPr txBox="1"/>
          <p:nvPr/>
        </p:nvSpPr>
        <p:spPr>
          <a:xfrm>
            <a:off x="7248128" y="1902425"/>
            <a:ext cx="648072" cy="584775"/>
          </a:xfrm>
          <a:prstGeom prst="rect">
            <a:avLst/>
          </a:prstGeom>
          <a:noFill/>
        </p:spPr>
        <p:txBody>
          <a:bodyPr wrap="square" rtlCol="1">
            <a:spAutoFit/>
          </a:bodyPr>
          <a:lstStyle/>
          <a:p>
            <a:r>
              <a:rPr lang="he-IL" sz="3200" b="1" dirty="0">
                <a:latin typeface="Calibri" panose="020F0502020204030204" pitchFamily="34" charset="0"/>
                <a:cs typeface="Calibri" panose="020F0502020204030204" pitchFamily="34" charset="0"/>
              </a:rPr>
              <a:t>12</a:t>
            </a:r>
          </a:p>
        </p:txBody>
      </p:sp>
      <p:sp>
        <p:nvSpPr>
          <p:cNvPr id="9" name="TextBox 8"/>
          <p:cNvSpPr txBox="1"/>
          <p:nvPr/>
        </p:nvSpPr>
        <p:spPr>
          <a:xfrm>
            <a:off x="3323692" y="2861523"/>
            <a:ext cx="648072" cy="584775"/>
          </a:xfrm>
          <a:prstGeom prst="rect">
            <a:avLst/>
          </a:prstGeom>
          <a:noFill/>
        </p:spPr>
        <p:txBody>
          <a:bodyPr wrap="square" rtlCol="1">
            <a:spAutoFit/>
          </a:bodyPr>
          <a:lstStyle/>
          <a:p>
            <a:r>
              <a:rPr lang="he-IL" sz="3200" b="1" dirty="0">
                <a:latin typeface="Calibri" panose="020F0502020204030204" pitchFamily="34" charset="0"/>
                <a:cs typeface="Calibri" panose="020F0502020204030204" pitchFamily="34" charset="0"/>
              </a:rPr>
              <a:t>18</a:t>
            </a:r>
          </a:p>
        </p:txBody>
      </p:sp>
      <p:sp>
        <p:nvSpPr>
          <p:cNvPr id="10" name="TextBox 9"/>
          <p:cNvSpPr txBox="1"/>
          <p:nvPr/>
        </p:nvSpPr>
        <p:spPr>
          <a:xfrm>
            <a:off x="9480376" y="1923295"/>
            <a:ext cx="648072" cy="584775"/>
          </a:xfrm>
          <a:prstGeom prst="rect">
            <a:avLst/>
          </a:prstGeom>
          <a:noFill/>
        </p:spPr>
        <p:txBody>
          <a:bodyPr wrap="square" rtlCol="1">
            <a:spAutoFit/>
          </a:bodyPr>
          <a:lstStyle/>
          <a:p>
            <a:r>
              <a:rPr lang="he-IL" sz="3200" b="1" dirty="0">
                <a:latin typeface="Calibri" panose="020F0502020204030204" pitchFamily="34" charset="0"/>
                <a:cs typeface="Calibri" panose="020F0502020204030204" pitchFamily="34" charset="0"/>
              </a:rPr>
              <a:t>8</a:t>
            </a:r>
          </a:p>
        </p:txBody>
      </p:sp>
      <p:sp>
        <p:nvSpPr>
          <p:cNvPr id="11" name="TextBox 10"/>
          <p:cNvSpPr txBox="1"/>
          <p:nvPr/>
        </p:nvSpPr>
        <p:spPr>
          <a:xfrm>
            <a:off x="3815746" y="2005145"/>
            <a:ext cx="648072" cy="584775"/>
          </a:xfrm>
          <a:prstGeom prst="rect">
            <a:avLst/>
          </a:prstGeom>
          <a:noFill/>
        </p:spPr>
        <p:txBody>
          <a:bodyPr wrap="square" rtlCol="1">
            <a:spAutoFit/>
          </a:bodyPr>
          <a:lstStyle/>
          <a:p>
            <a:r>
              <a:rPr lang="he-IL" sz="3200" b="1" dirty="0">
                <a:latin typeface="Calibri" panose="020F0502020204030204" pitchFamily="34" charset="0"/>
                <a:cs typeface="Calibri" panose="020F0502020204030204" pitchFamily="34" charset="0"/>
              </a:rPr>
              <a:t>11</a:t>
            </a:r>
          </a:p>
        </p:txBody>
      </p:sp>
      <p:sp>
        <p:nvSpPr>
          <p:cNvPr id="12" name="TextBox 11"/>
          <p:cNvSpPr txBox="1"/>
          <p:nvPr/>
        </p:nvSpPr>
        <p:spPr>
          <a:xfrm>
            <a:off x="5820847" y="1902425"/>
            <a:ext cx="648072" cy="584775"/>
          </a:xfrm>
          <a:prstGeom prst="rect">
            <a:avLst/>
          </a:prstGeom>
          <a:noFill/>
        </p:spPr>
        <p:txBody>
          <a:bodyPr wrap="square" rtlCol="1">
            <a:spAutoFit/>
          </a:bodyPr>
          <a:lstStyle/>
          <a:p>
            <a:r>
              <a:rPr lang="he-IL" sz="3200" b="1" dirty="0">
                <a:latin typeface="Calibri" panose="020F0502020204030204" pitchFamily="34" charset="0"/>
                <a:cs typeface="Calibri" panose="020F0502020204030204" pitchFamily="34" charset="0"/>
              </a:rPr>
              <a:t>16</a:t>
            </a:r>
          </a:p>
        </p:txBody>
      </p:sp>
      <p:sp>
        <p:nvSpPr>
          <p:cNvPr id="14" name="TextBox 13"/>
          <p:cNvSpPr txBox="1"/>
          <p:nvPr/>
        </p:nvSpPr>
        <p:spPr>
          <a:xfrm>
            <a:off x="4247794" y="6046322"/>
            <a:ext cx="1152128" cy="584775"/>
          </a:xfrm>
          <a:prstGeom prst="rect">
            <a:avLst/>
          </a:prstGeom>
          <a:solidFill>
            <a:srgbClr val="FFC000"/>
          </a:solidFill>
        </p:spPr>
        <p:txBody>
          <a:bodyPr wrap="square" rtlCol="1">
            <a:spAutoFit/>
          </a:bodyPr>
          <a:lstStyle/>
          <a:p>
            <a:pPr algn="ctr"/>
            <a:r>
              <a:rPr lang="he-IL" sz="3200" dirty="0">
                <a:latin typeface="Calibri" panose="020F0502020204030204" pitchFamily="34" charset="0"/>
                <a:cs typeface="Calibri" panose="020F0502020204030204" pitchFamily="34" charset="0"/>
              </a:rPr>
              <a:t>5 + 5</a:t>
            </a:r>
          </a:p>
        </p:txBody>
      </p:sp>
      <p:sp>
        <p:nvSpPr>
          <p:cNvPr id="16" name="TextBox 15"/>
          <p:cNvSpPr txBox="1"/>
          <p:nvPr/>
        </p:nvSpPr>
        <p:spPr>
          <a:xfrm>
            <a:off x="8064217" y="6046322"/>
            <a:ext cx="1152128" cy="584775"/>
          </a:xfrm>
          <a:prstGeom prst="rect">
            <a:avLst/>
          </a:prstGeom>
          <a:solidFill>
            <a:srgbClr val="FFC000"/>
          </a:solidFill>
        </p:spPr>
        <p:txBody>
          <a:bodyPr wrap="square" rtlCol="1">
            <a:spAutoFit/>
          </a:bodyPr>
          <a:lstStyle/>
          <a:p>
            <a:pPr algn="ctr"/>
            <a:r>
              <a:rPr lang="he-IL" sz="3200" dirty="0">
                <a:latin typeface="Calibri" panose="020F0502020204030204" pitchFamily="34" charset="0"/>
                <a:cs typeface="Calibri" panose="020F0502020204030204" pitchFamily="34" charset="0"/>
              </a:rPr>
              <a:t>9 + 9</a:t>
            </a:r>
          </a:p>
        </p:txBody>
      </p:sp>
      <p:sp>
        <p:nvSpPr>
          <p:cNvPr id="17" name="TextBox 16"/>
          <p:cNvSpPr txBox="1"/>
          <p:nvPr/>
        </p:nvSpPr>
        <p:spPr>
          <a:xfrm>
            <a:off x="6792076" y="6046322"/>
            <a:ext cx="1152128" cy="584775"/>
          </a:xfrm>
          <a:prstGeom prst="rect">
            <a:avLst/>
          </a:prstGeom>
          <a:solidFill>
            <a:srgbClr val="FFC000"/>
          </a:solidFill>
        </p:spPr>
        <p:txBody>
          <a:bodyPr wrap="square" rtlCol="1">
            <a:spAutoFit/>
          </a:bodyPr>
          <a:lstStyle/>
          <a:p>
            <a:pPr algn="ctr"/>
            <a:r>
              <a:rPr lang="he-IL" sz="3200" dirty="0">
                <a:latin typeface="Calibri" panose="020F0502020204030204" pitchFamily="34" charset="0"/>
                <a:cs typeface="Calibri" panose="020F0502020204030204" pitchFamily="34" charset="0"/>
              </a:rPr>
              <a:t>6 + 6</a:t>
            </a:r>
          </a:p>
        </p:txBody>
      </p:sp>
      <p:sp>
        <p:nvSpPr>
          <p:cNvPr id="18" name="TextBox 17"/>
          <p:cNvSpPr txBox="1"/>
          <p:nvPr/>
        </p:nvSpPr>
        <p:spPr>
          <a:xfrm>
            <a:off x="1703512" y="6046322"/>
            <a:ext cx="1152128" cy="584775"/>
          </a:xfrm>
          <a:prstGeom prst="rect">
            <a:avLst/>
          </a:prstGeom>
          <a:solidFill>
            <a:srgbClr val="FFC000"/>
          </a:solidFill>
        </p:spPr>
        <p:txBody>
          <a:bodyPr wrap="square" rtlCol="1">
            <a:spAutoFit/>
          </a:bodyPr>
          <a:lstStyle/>
          <a:p>
            <a:pPr algn="ctr"/>
            <a:r>
              <a:rPr lang="he-IL" sz="3200" dirty="0">
                <a:latin typeface="Calibri" panose="020F0502020204030204" pitchFamily="34" charset="0"/>
                <a:cs typeface="Calibri" panose="020F0502020204030204" pitchFamily="34" charset="0"/>
              </a:rPr>
              <a:t>8 + 8</a:t>
            </a:r>
          </a:p>
        </p:txBody>
      </p:sp>
      <p:sp>
        <p:nvSpPr>
          <p:cNvPr id="19" name="TextBox 18"/>
          <p:cNvSpPr txBox="1"/>
          <p:nvPr/>
        </p:nvSpPr>
        <p:spPr>
          <a:xfrm>
            <a:off x="5519935" y="6046322"/>
            <a:ext cx="1152128" cy="584775"/>
          </a:xfrm>
          <a:prstGeom prst="rect">
            <a:avLst/>
          </a:prstGeom>
          <a:solidFill>
            <a:srgbClr val="FFC000"/>
          </a:solidFill>
        </p:spPr>
        <p:txBody>
          <a:bodyPr wrap="square" rtlCol="1">
            <a:spAutoFit/>
          </a:bodyPr>
          <a:lstStyle/>
          <a:p>
            <a:pPr algn="ctr"/>
            <a:r>
              <a:rPr lang="he-IL" sz="3200" dirty="0">
                <a:latin typeface="Calibri" panose="020F0502020204030204" pitchFamily="34" charset="0"/>
                <a:cs typeface="Calibri" panose="020F0502020204030204" pitchFamily="34" charset="0"/>
              </a:rPr>
              <a:t>4 + 4</a:t>
            </a:r>
          </a:p>
        </p:txBody>
      </p:sp>
      <p:sp>
        <p:nvSpPr>
          <p:cNvPr id="20" name="TextBox 19"/>
          <p:cNvSpPr txBox="1"/>
          <p:nvPr/>
        </p:nvSpPr>
        <p:spPr>
          <a:xfrm>
            <a:off x="1765343" y="4077072"/>
            <a:ext cx="648072" cy="584775"/>
          </a:xfrm>
          <a:prstGeom prst="rect">
            <a:avLst/>
          </a:prstGeom>
          <a:noFill/>
        </p:spPr>
        <p:txBody>
          <a:bodyPr wrap="square" rtlCol="1">
            <a:spAutoFit/>
          </a:bodyPr>
          <a:lstStyle/>
          <a:p>
            <a:r>
              <a:rPr lang="he-IL" sz="3200" b="1" dirty="0">
                <a:latin typeface="Calibri" panose="020F0502020204030204" pitchFamily="34" charset="0"/>
                <a:cs typeface="Calibri" panose="020F0502020204030204" pitchFamily="34" charset="0"/>
              </a:rPr>
              <a:t>3</a:t>
            </a:r>
          </a:p>
        </p:txBody>
      </p:sp>
      <p:sp>
        <p:nvSpPr>
          <p:cNvPr id="23" name="TextBox 22"/>
          <p:cNvSpPr txBox="1"/>
          <p:nvPr/>
        </p:nvSpPr>
        <p:spPr>
          <a:xfrm>
            <a:off x="4799856" y="3289683"/>
            <a:ext cx="648072" cy="584775"/>
          </a:xfrm>
          <a:prstGeom prst="rect">
            <a:avLst/>
          </a:prstGeom>
          <a:noFill/>
        </p:spPr>
        <p:txBody>
          <a:bodyPr wrap="square" rtlCol="1">
            <a:spAutoFit/>
          </a:bodyPr>
          <a:lstStyle/>
          <a:p>
            <a:r>
              <a:rPr lang="he-IL" sz="3200" b="1" dirty="0">
                <a:latin typeface="Calibri" panose="020F0502020204030204" pitchFamily="34" charset="0"/>
                <a:cs typeface="Calibri" panose="020F0502020204030204" pitchFamily="34" charset="0"/>
              </a:rPr>
              <a:t>14</a:t>
            </a:r>
          </a:p>
        </p:txBody>
      </p:sp>
      <p:sp>
        <p:nvSpPr>
          <p:cNvPr id="24" name="TextBox 23"/>
          <p:cNvSpPr txBox="1"/>
          <p:nvPr/>
        </p:nvSpPr>
        <p:spPr>
          <a:xfrm>
            <a:off x="7896200" y="3237360"/>
            <a:ext cx="648072" cy="584775"/>
          </a:xfrm>
          <a:prstGeom prst="rect">
            <a:avLst/>
          </a:prstGeom>
          <a:noFill/>
        </p:spPr>
        <p:txBody>
          <a:bodyPr wrap="square" rtlCol="1">
            <a:spAutoFit/>
          </a:bodyPr>
          <a:lstStyle/>
          <a:p>
            <a:pPr algn="ctr"/>
            <a:r>
              <a:rPr lang="he-IL" sz="3200" b="1" dirty="0">
                <a:latin typeface="Calibri" panose="020F0502020204030204" pitchFamily="34" charset="0"/>
                <a:cs typeface="Calibri" panose="020F0502020204030204" pitchFamily="34" charset="0"/>
              </a:rPr>
              <a:t>0</a:t>
            </a:r>
          </a:p>
        </p:txBody>
      </p:sp>
      <p:sp>
        <p:nvSpPr>
          <p:cNvPr id="25" name="TextBox 24"/>
          <p:cNvSpPr txBox="1"/>
          <p:nvPr/>
        </p:nvSpPr>
        <p:spPr>
          <a:xfrm>
            <a:off x="2975653" y="6046322"/>
            <a:ext cx="1152128" cy="584775"/>
          </a:xfrm>
          <a:prstGeom prst="rect">
            <a:avLst/>
          </a:prstGeom>
          <a:solidFill>
            <a:srgbClr val="FFC000"/>
          </a:solidFill>
        </p:spPr>
        <p:txBody>
          <a:bodyPr wrap="square" rtlCol="1">
            <a:spAutoFit/>
          </a:bodyPr>
          <a:lstStyle/>
          <a:p>
            <a:pPr algn="ctr"/>
            <a:r>
              <a:rPr lang="he-IL" sz="3200" dirty="0">
                <a:latin typeface="Calibri" panose="020F0502020204030204" pitchFamily="34" charset="0"/>
                <a:cs typeface="Calibri" panose="020F0502020204030204" pitchFamily="34" charset="0"/>
              </a:rPr>
              <a:t>0 +</a:t>
            </a:r>
            <a:r>
              <a:rPr lang="en-US" sz="3200" dirty="0">
                <a:latin typeface="Calibri" panose="020F0502020204030204" pitchFamily="34" charset="0"/>
                <a:cs typeface="Calibri" panose="020F0502020204030204" pitchFamily="34" charset="0"/>
              </a:rPr>
              <a:t> </a:t>
            </a:r>
            <a:r>
              <a:rPr lang="he-IL" sz="3200" dirty="0">
                <a:latin typeface="Calibri" panose="020F0502020204030204" pitchFamily="34" charset="0"/>
                <a:cs typeface="Calibri" panose="020F0502020204030204" pitchFamily="34" charset="0"/>
              </a:rPr>
              <a:t>0</a:t>
            </a:r>
          </a:p>
        </p:txBody>
      </p:sp>
      <p:sp>
        <p:nvSpPr>
          <p:cNvPr id="26" name="TextBox 25"/>
          <p:cNvSpPr txBox="1"/>
          <p:nvPr/>
        </p:nvSpPr>
        <p:spPr>
          <a:xfrm>
            <a:off x="9336360" y="6045219"/>
            <a:ext cx="1152128" cy="584775"/>
          </a:xfrm>
          <a:prstGeom prst="rect">
            <a:avLst/>
          </a:prstGeom>
          <a:solidFill>
            <a:srgbClr val="FFC000"/>
          </a:solidFill>
        </p:spPr>
        <p:txBody>
          <a:bodyPr wrap="square" rtlCol="1">
            <a:spAutoFit/>
          </a:bodyPr>
          <a:lstStyle/>
          <a:p>
            <a:pPr algn="ctr"/>
            <a:r>
              <a:rPr lang="he-IL" sz="3200" dirty="0">
                <a:latin typeface="Calibri" panose="020F0502020204030204" pitchFamily="34" charset="0"/>
                <a:cs typeface="Calibri" panose="020F0502020204030204" pitchFamily="34" charset="0"/>
              </a:rPr>
              <a:t>7 +</a:t>
            </a:r>
            <a:r>
              <a:rPr lang="en-US" sz="3200" dirty="0">
                <a:latin typeface="Calibri" panose="020F0502020204030204" pitchFamily="34" charset="0"/>
                <a:cs typeface="Calibri" panose="020F0502020204030204" pitchFamily="34" charset="0"/>
              </a:rPr>
              <a:t> </a:t>
            </a:r>
            <a:r>
              <a:rPr lang="he-IL" sz="3200" dirty="0">
                <a:latin typeface="Calibri" panose="020F0502020204030204" pitchFamily="34" charset="0"/>
                <a:cs typeface="Calibri" panose="020F0502020204030204" pitchFamily="34" charset="0"/>
              </a:rPr>
              <a:t>7</a:t>
            </a:r>
          </a:p>
        </p:txBody>
      </p:sp>
      <p:sp>
        <p:nvSpPr>
          <p:cNvPr id="22" name="TextBox 19">
            <a:extLst>
              <a:ext uri="{FF2B5EF4-FFF2-40B4-BE49-F238E27FC236}">
                <a16:creationId xmlns:a16="http://schemas.microsoft.com/office/drawing/2014/main" id="{757B6BCE-FB1C-4A47-9A81-D65C80705BCE}"/>
              </a:ext>
            </a:extLst>
          </p:cNvPr>
          <p:cNvSpPr txBox="1"/>
          <p:nvPr/>
        </p:nvSpPr>
        <p:spPr>
          <a:xfrm>
            <a:off x="8640281" y="1224299"/>
            <a:ext cx="648072" cy="584775"/>
          </a:xfrm>
          <a:prstGeom prst="rect">
            <a:avLst/>
          </a:prstGeom>
          <a:noFill/>
        </p:spPr>
        <p:txBody>
          <a:bodyPr wrap="square" rtlCol="1">
            <a:spAutoFit/>
          </a:bodyPr>
          <a:lstStyle/>
          <a:p>
            <a:r>
              <a:rPr lang="he-IL" sz="3200" b="1" dirty="0">
                <a:latin typeface="Calibri" panose="020F0502020204030204" pitchFamily="34" charset="0"/>
                <a:cs typeface="Calibri" panose="020F0502020204030204" pitchFamily="34" charset="0"/>
              </a:rPr>
              <a:t>15</a:t>
            </a:r>
          </a:p>
        </p:txBody>
      </p:sp>
    </p:spTree>
    <p:extLst>
      <p:ext uri="{BB962C8B-B14F-4D97-AF65-F5344CB8AC3E}">
        <p14:creationId xmlns:p14="http://schemas.microsoft.com/office/powerpoint/2010/main" val="8239380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8.33333E-7 4.44444E-6 L 0.32487 -0.5294 " pathEditMode="relative" rAng="0" ptsTypes="AA">
                                      <p:cBhvr>
                                        <p:cTn id="6" dur="750" fill="hold"/>
                                        <p:tgtEl>
                                          <p:spTgt spid="18"/>
                                        </p:tgtEl>
                                        <p:attrNameLst>
                                          <p:attrName>ppt_x</p:attrName>
                                          <p:attrName>ppt_y</p:attrName>
                                        </p:attrNameLst>
                                      </p:cBhvr>
                                      <p:rCtr x="16237" y="-26481"/>
                                    </p:animMotion>
                                  </p:childTnLst>
                                </p:cTn>
                              </p:par>
                            </p:childTnLst>
                          </p:cTn>
                        </p:par>
                      </p:childTnLst>
                    </p:cTn>
                  </p:par>
                </p:childTnLst>
              </p:cTn>
              <p:nextCondLst>
                <p:cond evt="onClick" delay="0">
                  <p:tgtEl>
                    <p:spTgt spid="18"/>
                  </p:tgtEl>
                </p:cond>
              </p:nextCondLst>
            </p:seq>
            <p:seq concurrent="1" nextAc="seek">
              <p:cTn id="7" restart="whenNotActive" fill="hold" evtFilter="cancelBubble" nodeType="interactiveSeq">
                <p:stCondLst>
                  <p:cond evt="onClick" delay="0">
                    <p:tgtEl>
                      <p:spTgt spid="25"/>
                    </p:tgtEl>
                  </p:cond>
                </p:stCondLst>
                <p:endSync evt="end" delay="0">
                  <p:rtn val="all"/>
                </p:endSync>
                <p:childTnLst>
                  <p:par>
                    <p:cTn id="8" fill="hold">
                      <p:stCondLst>
                        <p:cond delay="0"/>
                      </p:stCondLst>
                      <p:childTnLst>
                        <p:par>
                          <p:cTn id="9" fill="hold">
                            <p:stCondLst>
                              <p:cond delay="0"/>
                            </p:stCondLst>
                            <p:childTnLst>
                              <p:par>
                                <p:cTn id="10" presetID="64" presetClass="path" presetSubtype="0" accel="50000" decel="50000" fill="hold" grpId="0" nodeType="withEffect">
                                  <p:stCondLst>
                                    <p:cond delay="0"/>
                                  </p:stCondLst>
                                  <p:childTnLst>
                                    <p:animMotion origin="layout" path="M 3.95833E-6 4.44444E-6 L 0.37994 -0.33959 " pathEditMode="relative" rAng="0" ptsTypes="AA">
                                      <p:cBhvr>
                                        <p:cTn id="11" dur="750" fill="hold"/>
                                        <p:tgtEl>
                                          <p:spTgt spid="25"/>
                                        </p:tgtEl>
                                        <p:attrNameLst>
                                          <p:attrName>ppt_x</p:attrName>
                                          <p:attrName>ppt_y</p:attrName>
                                        </p:attrNameLst>
                                      </p:cBhvr>
                                      <p:rCtr x="18997" y="-16991"/>
                                    </p:animMotion>
                                  </p:childTnLst>
                                </p:cTn>
                              </p:par>
                            </p:childTnLst>
                          </p:cTn>
                        </p:par>
                      </p:childTnLst>
                    </p:cTn>
                  </p:par>
                </p:childTnLst>
              </p:cTn>
              <p:nextCondLst>
                <p:cond evt="onClick" delay="0">
                  <p:tgtEl>
                    <p:spTgt spid="25"/>
                  </p:tgtEl>
                </p:cond>
              </p:nextCondLst>
            </p:seq>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64" presetClass="path" presetSubtype="0" accel="50000" decel="50000" fill="hold" grpId="0" nodeType="withEffect">
                                  <p:stCondLst>
                                    <p:cond delay="0"/>
                                  </p:stCondLst>
                                  <p:childTnLst>
                                    <p:animMotion origin="layout" path="M -3.125E-6 4.44444E-6 L -0.19687 -0.49537 " pathEditMode="relative" rAng="0" ptsTypes="AA">
                                      <p:cBhvr>
                                        <p:cTn id="16" dur="750" fill="hold"/>
                                        <p:tgtEl>
                                          <p:spTgt spid="14"/>
                                        </p:tgtEl>
                                        <p:attrNameLst>
                                          <p:attrName>ppt_x</p:attrName>
                                          <p:attrName>ppt_y</p:attrName>
                                        </p:attrNameLst>
                                      </p:cBhvr>
                                      <p:rCtr x="-9844" y="-24769"/>
                                    </p:animMotion>
                                  </p:childTnLst>
                                </p:cTn>
                              </p:par>
                            </p:childTnLst>
                          </p:cTn>
                        </p:par>
                      </p:childTnLst>
                    </p:cTn>
                  </p:par>
                </p:childTnLst>
              </p:cTn>
              <p:nextCondLst>
                <p:cond evt="onClick" delay="0">
                  <p:tgtEl>
                    <p:spTgt spid="14"/>
                  </p:tgtEl>
                </p:cond>
              </p:nextCondLst>
            </p:seq>
            <p:seq concurrent="1" nextAc="seek">
              <p:cTn id="17" restart="whenNotActive" fill="hold" evtFilter="cancelBubble" nodeType="interactiveSeq">
                <p:stCondLst>
                  <p:cond evt="onClick" delay="0">
                    <p:tgtEl>
                      <p:spTgt spid="19"/>
                    </p:tgtEl>
                  </p:cond>
                </p:stCondLst>
                <p:endSync evt="end" delay="0">
                  <p:rtn val="all"/>
                </p:endSync>
                <p:childTnLst>
                  <p:par>
                    <p:cTn id="18" fill="hold">
                      <p:stCondLst>
                        <p:cond delay="0"/>
                      </p:stCondLst>
                      <p:childTnLst>
                        <p:par>
                          <p:cTn id="19" fill="hold">
                            <p:stCondLst>
                              <p:cond delay="0"/>
                            </p:stCondLst>
                            <p:childTnLst>
                              <p:par>
                                <p:cTn id="20" presetID="64" presetClass="path" presetSubtype="0" accel="50000" decel="50000" fill="hold" grpId="0" nodeType="withEffect">
                                  <p:stCondLst>
                                    <p:cond delay="0"/>
                                  </p:stCondLst>
                                  <p:childTnLst>
                                    <p:animMotion origin="layout" path="M 0 4.44444E-6 L 0.31888 -0.5345 " pathEditMode="relative" rAng="0" ptsTypes="AA">
                                      <p:cBhvr>
                                        <p:cTn id="21" dur="750" fill="hold"/>
                                        <p:tgtEl>
                                          <p:spTgt spid="19"/>
                                        </p:tgtEl>
                                        <p:attrNameLst>
                                          <p:attrName>ppt_x</p:attrName>
                                          <p:attrName>ppt_y</p:attrName>
                                        </p:attrNameLst>
                                      </p:cBhvr>
                                      <p:rCtr x="15937" y="-26736"/>
                                    </p:animMotion>
                                  </p:childTnLst>
                                </p:cTn>
                              </p:par>
                            </p:childTnLst>
                          </p:cTn>
                        </p:par>
                      </p:childTnLst>
                    </p:cTn>
                  </p:par>
                </p:childTnLst>
              </p:cTn>
              <p:nextCondLst>
                <p:cond evt="onClick" delay="0">
                  <p:tgtEl>
                    <p:spTgt spid="19"/>
                  </p:tgtEl>
                </p:cond>
              </p:nextCondLst>
            </p:seq>
            <p:seq concurrent="1" nextAc="seek">
              <p:cTn id="22" restart="whenNotActive" fill="hold" evtFilter="cancelBubble" nodeType="interactiveSeq">
                <p:stCondLst>
                  <p:cond evt="onClick" delay="0">
                    <p:tgtEl>
                      <p:spTgt spid="17"/>
                    </p:tgtEl>
                  </p:cond>
                </p:stCondLst>
                <p:endSync evt="end" delay="0">
                  <p:rtn val="all"/>
                </p:endSync>
                <p:childTnLst>
                  <p:par>
                    <p:cTn id="23" fill="hold">
                      <p:stCondLst>
                        <p:cond delay="0"/>
                      </p:stCondLst>
                      <p:childTnLst>
                        <p:par>
                          <p:cTn id="24" fill="hold">
                            <p:stCondLst>
                              <p:cond delay="0"/>
                            </p:stCondLst>
                            <p:childTnLst>
                              <p:par>
                                <p:cTn id="25" presetID="64" presetClass="path" presetSubtype="0" accel="50000" decel="50000" fill="hold" grpId="0" nodeType="withEffect">
                                  <p:stCondLst>
                                    <p:cond delay="0"/>
                                  </p:stCondLst>
                                  <p:childTnLst>
                                    <p:animMotion origin="layout" path="M 3.125E-6 4.44444E-6 L 0.01979 -0.52269 " pathEditMode="relative" rAng="0" ptsTypes="AA">
                                      <p:cBhvr>
                                        <p:cTn id="26" dur="750" fill="hold"/>
                                        <p:tgtEl>
                                          <p:spTgt spid="17"/>
                                        </p:tgtEl>
                                        <p:attrNameLst>
                                          <p:attrName>ppt_x</p:attrName>
                                          <p:attrName>ppt_y</p:attrName>
                                        </p:attrNameLst>
                                      </p:cBhvr>
                                      <p:rCtr x="990" y="-26134"/>
                                    </p:animMotion>
                                  </p:child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64" presetClass="path" presetSubtype="0" accel="50000" decel="50000" fill="hold" grpId="0" nodeType="withEffect">
                                  <p:stCondLst>
                                    <p:cond delay="0"/>
                                  </p:stCondLst>
                                  <p:childTnLst>
                                    <p:animMotion origin="layout" path="M -3.95833E-6 4.44444E-6 L -0.40364 -0.39283 " pathEditMode="relative" rAng="0" ptsTypes="AA">
                                      <p:cBhvr>
                                        <p:cTn id="31" dur="2000" fill="hold"/>
                                        <p:tgtEl>
                                          <p:spTgt spid="16"/>
                                        </p:tgtEl>
                                        <p:attrNameLst>
                                          <p:attrName>ppt_x</p:attrName>
                                          <p:attrName>ppt_y</p:attrName>
                                        </p:attrNameLst>
                                      </p:cBhvr>
                                      <p:rCtr x="-20182" y="-19653"/>
                                    </p:animMotion>
                                  </p:childTnLst>
                                </p:cTn>
                              </p:par>
                            </p:childTnLst>
                          </p:cTn>
                        </p:par>
                      </p:childTnLst>
                    </p:cTn>
                  </p:par>
                </p:childTnLst>
              </p:cTn>
              <p:nextCondLst>
                <p:cond evt="onClick" delay="0">
                  <p:tgtEl>
                    <p:spTgt spid="16"/>
                  </p:tgtEl>
                </p:cond>
              </p:nextCondLst>
            </p:seq>
            <p:seq concurrent="1" nextAc="seek">
              <p:cTn id="32" restart="whenNotActive" fill="hold" evtFilter="cancelBubble" nodeType="interactiveSeq">
                <p:stCondLst>
                  <p:cond evt="onClick" delay="0">
                    <p:tgtEl>
                      <p:spTgt spid="26"/>
                    </p:tgtEl>
                  </p:cond>
                </p:stCondLst>
                <p:endSync evt="end" delay="0">
                  <p:rtn val="all"/>
                </p:endSync>
                <p:childTnLst>
                  <p:par>
                    <p:cTn id="33" fill="hold">
                      <p:stCondLst>
                        <p:cond delay="0"/>
                      </p:stCondLst>
                      <p:childTnLst>
                        <p:par>
                          <p:cTn id="34" fill="hold">
                            <p:stCondLst>
                              <p:cond delay="0"/>
                            </p:stCondLst>
                            <p:childTnLst>
                              <p:par>
                                <p:cTn id="35" presetID="64" presetClass="path" presetSubtype="0" accel="50000" decel="50000" fill="hold" grpId="0" nodeType="withEffect">
                                  <p:stCondLst>
                                    <p:cond delay="0"/>
                                  </p:stCondLst>
                                  <p:childTnLst>
                                    <p:animMotion origin="layout" path="M -8.33333E-7 -4.07407E-6 L -0.38385 -0.31689 " pathEditMode="relative" rAng="0" ptsTypes="AA">
                                      <p:cBhvr>
                                        <p:cTn id="36" dur="750" fill="hold"/>
                                        <p:tgtEl>
                                          <p:spTgt spid="26"/>
                                        </p:tgtEl>
                                        <p:attrNameLst>
                                          <p:attrName>ppt_x</p:attrName>
                                          <p:attrName>ppt_y</p:attrName>
                                        </p:attrNameLst>
                                      </p:cBhvr>
                                      <p:rCtr x="-19193" y="-15856"/>
                                    </p:animMotion>
                                  </p:childTnLst>
                                </p:cTn>
                              </p:par>
                            </p:childTnLst>
                          </p:cTn>
                        </p:par>
                      </p:childTnLst>
                    </p:cTn>
                  </p:par>
                </p:childTnLst>
              </p:cTn>
              <p:nextCondLst>
                <p:cond evt="onClick" delay="0">
                  <p:tgtEl>
                    <p:spTgt spid="26"/>
                  </p:tgtEl>
                </p:cond>
              </p:nextCondLst>
            </p:seq>
          </p:childTnLst>
        </p:cTn>
      </p:par>
    </p:tnLst>
    <p:bldLst>
      <p:bldP spid="14" grpId="0" animBg="1"/>
      <p:bldP spid="16" grpId="0" animBg="1"/>
      <p:bldP spid="17" grpId="0" animBg="1"/>
      <p:bldP spid="18" grpId="0" animBg="1"/>
      <p:bldP spid="19" grpId="0" animBg="1"/>
      <p:bldP spid="25" grpId="0" animBg="1"/>
      <p:bldP spid="2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27648" y="1844824"/>
            <a:ext cx="1980000" cy="707886"/>
          </a:xfrm>
          <a:prstGeom prst="rect">
            <a:avLst/>
          </a:prstGeom>
          <a:noFill/>
          <a:ln w="19050">
            <a:solidFill>
              <a:srgbClr val="93CDDD"/>
            </a:solidFill>
          </a:ln>
        </p:spPr>
        <p:txBody>
          <a:bodyPr wrap="square" rtlCol="1">
            <a:spAutoFit/>
          </a:bodyPr>
          <a:lstStyle/>
          <a:p>
            <a:pPr algn="l"/>
            <a:r>
              <a:rPr lang="en-US" sz="4000" dirty="0">
                <a:solidFill>
                  <a:schemeClr val="tx2">
                    <a:lumMod val="75000"/>
                  </a:schemeClr>
                </a:solidFill>
                <a:latin typeface="Calibri" panose="020F0502020204030204" pitchFamily="34" charset="0"/>
                <a:cs typeface="Calibri" panose="020F0502020204030204" pitchFamily="34" charset="0"/>
              </a:rPr>
              <a:t>6</a:t>
            </a:r>
            <a:r>
              <a:rPr lang="en-US" sz="4000" dirty="0">
                <a:latin typeface="Calibri" panose="020F0502020204030204" pitchFamily="34" charset="0"/>
                <a:cs typeface="Calibri" panose="020F0502020204030204" pitchFamily="34" charset="0"/>
              </a:rPr>
              <a:t> + </a:t>
            </a:r>
            <a:r>
              <a:rPr lang="en-US" sz="4000" dirty="0">
                <a:solidFill>
                  <a:srgbClr val="FF0000"/>
                </a:solidFill>
                <a:latin typeface="Calibri" panose="020F0502020204030204" pitchFamily="34" charset="0"/>
                <a:cs typeface="Calibri" panose="020F0502020204030204" pitchFamily="34" charset="0"/>
              </a:rPr>
              <a:t>6</a:t>
            </a:r>
          </a:p>
        </p:txBody>
      </p:sp>
      <p:sp>
        <p:nvSpPr>
          <p:cNvPr id="11" name="TextBox 10"/>
          <p:cNvSpPr txBox="1"/>
          <p:nvPr/>
        </p:nvSpPr>
        <p:spPr>
          <a:xfrm>
            <a:off x="2783632" y="81419"/>
            <a:ext cx="7776864" cy="1077218"/>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אֵיזוֹ תוֹצָאָה תִהְיֶה גְדוֹלָה יוֹתֵר?</a:t>
            </a:r>
          </a:p>
          <a:p>
            <a:r>
              <a:rPr lang="he-IL" sz="3200" dirty="0">
                <a:latin typeface="Calibri" panose="020F0502020204030204" pitchFamily="34" charset="0"/>
                <a:cs typeface="Calibri" panose="020F0502020204030204" pitchFamily="34" charset="0"/>
              </a:rPr>
              <a:t>בְּכַמָה? הַסְבִּירוּ בְּלִי לְחַשֵב אֶת הַסְכוּם.</a:t>
            </a:r>
          </a:p>
        </p:txBody>
      </p:sp>
      <p:sp>
        <p:nvSpPr>
          <p:cNvPr id="10" name="TextBox 3">
            <a:extLst>
              <a:ext uri="{FF2B5EF4-FFF2-40B4-BE49-F238E27FC236}">
                <a16:creationId xmlns:a16="http://schemas.microsoft.com/office/drawing/2014/main" id="{AA0A3754-A969-48F8-88FF-DF950FE0CA22}"/>
              </a:ext>
            </a:extLst>
          </p:cNvPr>
          <p:cNvSpPr txBox="1"/>
          <p:nvPr/>
        </p:nvSpPr>
        <p:spPr>
          <a:xfrm>
            <a:off x="6960096" y="1830503"/>
            <a:ext cx="1980000" cy="707886"/>
          </a:xfrm>
          <a:prstGeom prst="rect">
            <a:avLst/>
          </a:prstGeom>
          <a:noFill/>
          <a:ln w="19050">
            <a:solidFill>
              <a:srgbClr val="93CDDD"/>
            </a:solidFill>
          </a:ln>
        </p:spPr>
        <p:txBody>
          <a:bodyPr wrap="square" rtlCol="1">
            <a:spAutoFit/>
          </a:bodyPr>
          <a:lstStyle/>
          <a:p>
            <a:pPr algn="l"/>
            <a:r>
              <a:rPr lang="en-US" sz="4000" dirty="0">
                <a:solidFill>
                  <a:schemeClr val="tx2">
                    <a:lumMod val="75000"/>
                  </a:schemeClr>
                </a:solidFill>
                <a:latin typeface="Calibri" panose="020F0502020204030204" pitchFamily="34" charset="0"/>
                <a:cs typeface="Calibri" panose="020F0502020204030204" pitchFamily="34" charset="0"/>
              </a:rPr>
              <a:t>6</a:t>
            </a:r>
            <a:r>
              <a:rPr lang="en-US" sz="4000" dirty="0">
                <a:latin typeface="Calibri" panose="020F0502020204030204" pitchFamily="34" charset="0"/>
                <a:cs typeface="Calibri" panose="020F0502020204030204" pitchFamily="34" charset="0"/>
              </a:rPr>
              <a:t> + </a:t>
            </a:r>
            <a:r>
              <a:rPr lang="en-US" sz="4000" dirty="0">
                <a:solidFill>
                  <a:srgbClr val="FF0000"/>
                </a:solidFill>
                <a:latin typeface="Calibri" panose="020F0502020204030204" pitchFamily="34" charset="0"/>
                <a:cs typeface="Calibri" panose="020F0502020204030204" pitchFamily="34" charset="0"/>
              </a:rPr>
              <a:t>7</a:t>
            </a:r>
          </a:p>
        </p:txBody>
      </p:sp>
      <p:sp>
        <p:nvSpPr>
          <p:cNvPr id="16" name="להצגת תרגילי עזר">
            <a:extLst>
              <a:ext uri="{FF2B5EF4-FFF2-40B4-BE49-F238E27FC236}">
                <a16:creationId xmlns:a16="http://schemas.microsoft.com/office/drawing/2014/main" id="{6183B9B0-86EE-473E-9C88-FC61665EBFC4}"/>
              </a:ext>
            </a:extLst>
          </p:cNvPr>
          <p:cNvSpPr/>
          <p:nvPr/>
        </p:nvSpPr>
        <p:spPr>
          <a:xfrm>
            <a:off x="7867532" y="5373216"/>
            <a:ext cx="2180975"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תְשוּבָה וְהֶסְבֵּר.</a:t>
            </a:r>
            <a:endParaRPr lang="en-IL" sz="2800" dirty="0"/>
          </a:p>
        </p:txBody>
      </p:sp>
      <p:sp>
        <p:nvSpPr>
          <p:cNvPr id="2" name="צורה חופשית: צורה 1">
            <a:extLst>
              <a:ext uri="{FF2B5EF4-FFF2-40B4-BE49-F238E27FC236}">
                <a16:creationId xmlns:a16="http://schemas.microsoft.com/office/drawing/2014/main" id="{2A96FFFE-A8B2-456B-9F8A-1D8C396DDAC1}"/>
              </a:ext>
            </a:extLst>
          </p:cNvPr>
          <p:cNvSpPr/>
          <p:nvPr/>
        </p:nvSpPr>
        <p:spPr>
          <a:xfrm>
            <a:off x="6577425" y="1180674"/>
            <a:ext cx="2808312" cy="1495515"/>
          </a:xfrm>
          <a:custGeom>
            <a:avLst/>
            <a:gdLst>
              <a:gd name="connsiteX0" fmla="*/ 3186696 w 3552807"/>
              <a:gd name="connsiteY0" fmla="*/ 167780 h 1954635"/>
              <a:gd name="connsiteX1" fmla="*/ 2750469 w 3552807"/>
              <a:gd name="connsiteY1" fmla="*/ 104862 h 1954635"/>
              <a:gd name="connsiteX2" fmla="*/ 2624634 w 3552807"/>
              <a:gd name="connsiteY2" fmla="*/ 83890 h 1954635"/>
              <a:gd name="connsiteX3" fmla="*/ 2532355 w 3552807"/>
              <a:gd name="connsiteY3" fmla="*/ 67112 h 1954635"/>
              <a:gd name="connsiteX4" fmla="*/ 2221962 w 3552807"/>
              <a:gd name="connsiteY4" fmla="*/ 46139 h 1954635"/>
              <a:gd name="connsiteX5" fmla="*/ 1882208 w 3552807"/>
              <a:gd name="connsiteY5" fmla="*/ 0 h 1954635"/>
              <a:gd name="connsiteX6" fmla="*/ 1345313 w 3552807"/>
              <a:gd name="connsiteY6" fmla="*/ 16778 h 1954635"/>
              <a:gd name="connsiteX7" fmla="*/ 1177533 w 3552807"/>
              <a:gd name="connsiteY7" fmla="*/ 37750 h 1954635"/>
              <a:gd name="connsiteX8" fmla="*/ 841973 w 3552807"/>
              <a:gd name="connsiteY8" fmla="*/ 125835 h 1954635"/>
              <a:gd name="connsiteX9" fmla="*/ 464469 w 3552807"/>
              <a:gd name="connsiteY9" fmla="*/ 331365 h 1954635"/>
              <a:gd name="connsiteX10" fmla="*/ 305078 w 3552807"/>
              <a:gd name="connsiteY10" fmla="*/ 457200 h 1954635"/>
              <a:gd name="connsiteX11" fmla="*/ 229577 w 3552807"/>
              <a:gd name="connsiteY11" fmla="*/ 541090 h 1954635"/>
              <a:gd name="connsiteX12" fmla="*/ 78575 w 3552807"/>
              <a:gd name="connsiteY12" fmla="*/ 763398 h 1954635"/>
              <a:gd name="connsiteX13" fmla="*/ 11463 w 3552807"/>
              <a:gd name="connsiteY13" fmla="*/ 943761 h 1954635"/>
              <a:gd name="connsiteX14" fmla="*/ 7269 w 3552807"/>
              <a:gd name="connsiteY14" fmla="*/ 1191237 h 1954635"/>
              <a:gd name="connsiteX15" fmla="*/ 65992 w 3552807"/>
              <a:gd name="connsiteY15" fmla="*/ 1333850 h 1954635"/>
              <a:gd name="connsiteX16" fmla="*/ 124714 w 3552807"/>
              <a:gd name="connsiteY16" fmla="*/ 1409350 h 1954635"/>
              <a:gd name="connsiteX17" fmla="*/ 225382 w 3552807"/>
              <a:gd name="connsiteY17" fmla="*/ 1510018 h 1954635"/>
              <a:gd name="connsiteX18" fmla="*/ 586109 w 3552807"/>
              <a:gd name="connsiteY18" fmla="*/ 1719743 h 1954635"/>
              <a:gd name="connsiteX19" fmla="*/ 1248839 w 3552807"/>
              <a:gd name="connsiteY19" fmla="*/ 1916884 h 1954635"/>
              <a:gd name="connsiteX20" fmla="*/ 1659900 w 3552807"/>
              <a:gd name="connsiteY20" fmla="*/ 1954635 h 1954635"/>
              <a:gd name="connsiteX21" fmla="*/ 2565911 w 3552807"/>
              <a:gd name="connsiteY21" fmla="*/ 1921079 h 1954635"/>
              <a:gd name="connsiteX22" fmla="*/ 2683357 w 3552807"/>
              <a:gd name="connsiteY22" fmla="*/ 1874939 h 1954635"/>
              <a:gd name="connsiteX23" fmla="*/ 2955999 w 3552807"/>
              <a:gd name="connsiteY23" fmla="*/ 1744910 h 1954635"/>
              <a:gd name="connsiteX24" fmla="*/ 3216058 w 3552807"/>
              <a:gd name="connsiteY24" fmla="*/ 1585519 h 1954635"/>
              <a:gd name="connsiteX25" fmla="*/ 3316725 w 3552807"/>
              <a:gd name="connsiteY25" fmla="*/ 1493240 h 1954635"/>
              <a:gd name="connsiteX26" fmla="*/ 3492894 w 3552807"/>
              <a:gd name="connsiteY26" fmla="*/ 1237376 h 1954635"/>
              <a:gd name="connsiteX27" fmla="*/ 3534839 w 3552807"/>
              <a:gd name="connsiteY27" fmla="*/ 1103152 h 1954635"/>
              <a:gd name="connsiteX28" fmla="*/ 3551617 w 3552807"/>
              <a:gd name="connsiteY28" fmla="*/ 922789 h 1954635"/>
              <a:gd name="connsiteX29" fmla="*/ 3522256 w 3552807"/>
              <a:gd name="connsiteY29" fmla="*/ 620785 h 1954635"/>
              <a:gd name="connsiteX30" fmla="*/ 3492894 w 3552807"/>
              <a:gd name="connsiteY30" fmla="*/ 503339 h 1954635"/>
              <a:gd name="connsiteX31" fmla="*/ 3434171 w 3552807"/>
              <a:gd name="connsiteY31" fmla="*/ 381699 h 1954635"/>
              <a:gd name="connsiteX32" fmla="*/ 3400615 w 3552807"/>
              <a:gd name="connsiteY32" fmla="*/ 314587 h 1954635"/>
              <a:gd name="connsiteX33" fmla="*/ 3358670 w 3552807"/>
              <a:gd name="connsiteY33" fmla="*/ 247475 h 1954635"/>
              <a:gd name="connsiteX34" fmla="*/ 3295753 w 3552807"/>
              <a:gd name="connsiteY34" fmla="*/ 209725 h 1954635"/>
              <a:gd name="connsiteX35" fmla="*/ 3266392 w 3552807"/>
              <a:gd name="connsiteY35" fmla="*/ 197141 h 1954635"/>
              <a:gd name="connsiteX36" fmla="*/ 3245419 w 3552807"/>
              <a:gd name="connsiteY36" fmla="*/ 184558 h 1954635"/>
              <a:gd name="connsiteX37" fmla="*/ 3207669 w 3552807"/>
              <a:gd name="connsiteY37" fmla="*/ 176169 h 1954635"/>
              <a:gd name="connsiteX38" fmla="*/ 3153140 w 3552807"/>
              <a:gd name="connsiteY38" fmla="*/ 163585 h 1954635"/>
              <a:gd name="connsiteX39" fmla="*/ 3132168 w 3552807"/>
              <a:gd name="connsiteY39" fmla="*/ 151002 h 1954635"/>
              <a:gd name="connsiteX40" fmla="*/ 3098612 w 3552807"/>
              <a:gd name="connsiteY40" fmla="*/ 142613 h 195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52807" h="1954635">
                <a:moveTo>
                  <a:pt x="3186696" y="167780"/>
                </a:moveTo>
                <a:cubicBezTo>
                  <a:pt x="3015085" y="146328"/>
                  <a:pt x="2981379" y="142950"/>
                  <a:pt x="2750469" y="104862"/>
                </a:cubicBezTo>
                <a:cubicBezTo>
                  <a:pt x="2590260" y="78436"/>
                  <a:pt x="2756632" y="94043"/>
                  <a:pt x="2624634" y="83890"/>
                </a:cubicBezTo>
                <a:cubicBezTo>
                  <a:pt x="2593874" y="78297"/>
                  <a:pt x="2563482" y="70030"/>
                  <a:pt x="2532355" y="67112"/>
                </a:cubicBezTo>
                <a:cubicBezTo>
                  <a:pt x="2429107" y="57432"/>
                  <a:pt x="2221962" y="46139"/>
                  <a:pt x="2221962" y="46139"/>
                </a:cubicBezTo>
                <a:cubicBezTo>
                  <a:pt x="2115591" y="27047"/>
                  <a:pt x="1990785" y="0"/>
                  <a:pt x="1882208" y="0"/>
                </a:cubicBezTo>
                <a:cubicBezTo>
                  <a:pt x="1703156" y="0"/>
                  <a:pt x="1524278" y="11185"/>
                  <a:pt x="1345313" y="16778"/>
                </a:cubicBezTo>
                <a:cubicBezTo>
                  <a:pt x="1289386" y="23769"/>
                  <a:pt x="1232975" y="27608"/>
                  <a:pt x="1177533" y="37750"/>
                </a:cubicBezTo>
                <a:cubicBezTo>
                  <a:pt x="1108747" y="50333"/>
                  <a:pt x="911650" y="101553"/>
                  <a:pt x="841973" y="125835"/>
                </a:cubicBezTo>
                <a:cubicBezTo>
                  <a:pt x="724609" y="166735"/>
                  <a:pt x="540993" y="270951"/>
                  <a:pt x="464469" y="331365"/>
                </a:cubicBezTo>
                <a:cubicBezTo>
                  <a:pt x="411339" y="373310"/>
                  <a:pt x="350362" y="406885"/>
                  <a:pt x="305078" y="457200"/>
                </a:cubicBezTo>
                <a:cubicBezTo>
                  <a:pt x="279911" y="485163"/>
                  <a:pt x="253300" y="511892"/>
                  <a:pt x="229577" y="541090"/>
                </a:cubicBezTo>
                <a:cubicBezTo>
                  <a:pt x="175503" y="607643"/>
                  <a:pt x="117966" y="686131"/>
                  <a:pt x="78575" y="763398"/>
                </a:cubicBezTo>
                <a:cubicBezTo>
                  <a:pt x="38380" y="842242"/>
                  <a:pt x="33784" y="867873"/>
                  <a:pt x="11463" y="943761"/>
                </a:cubicBezTo>
                <a:cubicBezTo>
                  <a:pt x="258" y="1044606"/>
                  <a:pt x="-5506" y="1065613"/>
                  <a:pt x="7269" y="1191237"/>
                </a:cubicBezTo>
                <a:cubicBezTo>
                  <a:pt x="12495" y="1242629"/>
                  <a:pt x="37658" y="1291966"/>
                  <a:pt x="65992" y="1333850"/>
                </a:cubicBezTo>
                <a:cubicBezTo>
                  <a:pt x="83856" y="1360258"/>
                  <a:pt x="103324" y="1385708"/>
                  <a:pt x="124714" y="1409350"/>
                </a:cubicBezTo>
                <a:cubicBezTo>
                  <a:pt x="156552" y="1444540"/>
                  <a:pt x="188512" y="1480141"/>
                  <a:pt x="225382" y="1510018"/>
                </a:cubicBezTo>
                <a:cubicBezTo>
                  <a:pt x="324892" y="1590656"/>
                  <a:pt x="475434" y="1668166"/>
                  <a:pt x="586109" y="1719743"/>
                </a:cubicBezTo>
                <a:cubicBezTo>
                  <a:pt x="796035" y="1817573"/>
                  <a:pt x="1017283" y="1887197"/>
                  <a:pt x="1248839" y="1916884"/>
                </a:cubicBezTo>
                <a:cubicBezTo>
                  <a:pt x="1494435" y="1948371"/>
                  <a:pt x="1357576" y="1934138"/>
                  <a:pt x="1659900" y="1954635"/>
                </a:cubicBezTo>
                <a:cubicBezTo>
                  <a:pt x="1961904" y="1943450"/>
                  <a:pt x="2264612" y="1944541"/>
                  <a:pt x="2565911" y="1921079"/>
                </a:cubicBezTo>
                <a:cubicBezTo>
                  <a:pt x="2607845" y="1917814"/>
                  <a:pt x="2645023" y="1892251"/>
                  <a:pt x="2683357" y="1874939"/>
                </a:cubicBezTo>
                <a:cubicBezTo>
                  <a:pt x="2775120" y="1833497"/>
                  <a:pt x="2869027" y="1795643"/>
                  <a:pt x="2955999" y="1744910"/>
                </a:cubicBezTo>
                <a:cubicBezTo>
                  <a:pt x="3008694" y="1714171"/>
                  <a:pt x="3159467" y="1629661"/>
                  <a:pt x="3216058" y="1585519"/>
                </a:cubicBezTo>
                <a:cubicBezTo>
                  <a:pt x="3251951" y="1557522"/>
                  <a:pt x="3285547" y="1526408"/>
                  <a:pt x="3316725" y="1493240"/>
                </a:cubicBezTo>
                <a:cubicBezTo>
                  <a:pt x="3387208" y="1418258"/>
                  <a:pt x="3450747" y="1331844"/>
                  <a:pt x="3492894" y="1237376"/>
                </a:cubicBezTo>
                <a:cubicBezTo>
                  <a:pt x="3511993" y="1194568"/>
                  <a:pt x="3520857" y="1147893"/>
                  <a:pt x="3534839" y="1103152"/>
                </a:cubicBezTo>
                <a:cubicBezTo>
                  <a:pt x="3540432" y="1043031"/>
                  <a:pt x="3549382" y="983128"/>
                  <a:pt x="3551617" y="922789"/>
                </a:cubicBezTo>
                <a:cubicBezTo>
                  <a:pt x="3556263" y="797353"/>
                  <a:pt x="3547477" y="741070"/>
                  <a:pt x="3522256" y="620785"/>
                </a:cubicBezTo>
                <a:cubicBezTo>
                  <a:pt x="3513975" y="581290"/>
                  <a:pt x="3504882" y="541871"/>
                  <a:pt x="3492894" y="503339"/>
                </a:cubicBezTo>
                <a:cubicBezTo>
                  <a:pt x="3471235" y="433720"/>
                  <a:pt x="3465077" y="439389"/>
                  <a:pt x="3434171" y="381699"/>
                </a:cubicBezTo>
                <a:cubicBezTo>
                  <a:pt x="3422360" y="359652"/>
                  <a:pt x="3411438" y="337135"/>
                  <a:pt x="3400615" y="314587"/>
                </a:cubicBezTo>
                <a:cubicBezTo>
                  <a:pt x="3384576" y="281173"/>
                  <a:pt x="3387206" y="272206"/>
                  <a:pt x="3358670" y="247475"/>
                </a:cubicBezTo>
                <a:cubicBezTo>
                  <a:pt x="3341524" y="232615"/>
                  <a:pt x="3316829" y="219452"/>
                  <a:pt x="3295753" y="209725"/>
                </a:cubicBezTo>
                <a:cubicBezTo>
                  <a:pt x="3286085" y="205263"/>
                  <a:pt x="3275916" y="201903"/>
                  <a:pt x="3266392" y="197141"/>
                </a:cubicBezTo>
                <a:cubicBezTo>
                  <a:pt x="3259100" y="193495"/>
                  <a:pt x="3253097" y="187300"/>
                  <a:pt x="3245419" y="184558"/>
                </a:cubicBezTo>
                <a:cubicBezTo>
                  <a:pt x="3233280" y="180223"/>
                  <a:pt x="3220174" y="179295"/>
                  <a:pt x="3207669" y="176169"/>
                </a:cubicBezTo>
                <a:cubicBezTo>
                  <a:pt x="3154039" y="162762"/>
                  <a:pt x="3201791" y="171694"/>
                  <a:pt x="3153140" y="163585"/>
                </a:cubicBezTo>
                <a:cubicBezTo>
                  <a:pt x="3146149" y="159391"/>
                  <a:pt x="3139777" y="153929"/>
                  <a:pt x="3132168" y="151002"/>
                </a:cubicBezTo>
                <a:cubicBezTo>
                  <a:pt x="3121407" y="146863"/>
                  <a:pt x="3098612" y="142613"/>
                  <a:pt x="3098612" y="14261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צורה חופשית: צורה 66">
            <a:extLst>
              <a:ext uri="{FF2B5EF4-FFF2-40B4-BE49-F238E27FC236}">
                <a16:creationId xmlns:a16="http://schemas.microsoft.com/office/drawing/2014/main" id="{E16E1668-2ABF-48BD-946F-B19645A1612C}"/>
              </a:ext>
            </a:extLst>
          </p:cNvPr>
          <p:cNvSpPr/>
          <p:nvPr/>
        </p:nvSpPr>
        <p:spPr>
          <a:xfrm flipH="1">
            <a:off x="2471139" y="4181836"/>
            <a:ext cx="5233300" cy="1830608"/>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252000" tIns="612000" rIns="676800" bIns="731520" rtlCol="0" anchor="ctr"/>
          <a:lstStyle/>
          <a:p>
            <a:pPr marL="360363"/>
            <a:r>
              <a:rPr lang="he-IL" sz="2800" dirty="0">
                <a:solidFill>
                  <a:schemeClr val="bg1"/>
                </a:solidFill>
                <a:latin typeface="Calibri" panose="020F0502020204030204" pitchFamily="34" charset="0"/>
                <a:cs typeface="Calibri" panose="020F0502020204030204" pitchFamily="34" charset="0"/>
              </a:rPr>
              <a:t>הַתוֹצָאָה שֶל 6+7 תִהְיֶה </a:t>
            </a:r>
          </a:p>
          <a:p>
            <a:pPr marL="360363"/>
            <a:r>
              <a:rPr lang="he-IL" sz="2800" dirty="0">
                <a:solidFill>
                  <a:schemeClr val="bg1"/>
                </a:solidFill>
                <a:latin typeface="Calibri" panose="020F0502020204030204" pitchFamily="34" charset="0"/>
                <a:cs typeface="Calibri" panose="020F0502020204030204" pitchFamily="34" charset="0"/>
              </a:rPr>
              <a:t>גְדוֹלָה בְּ־1 מֵהַתוֹצָאָה </a:t>
            </a:r>
          </a:p>
          <a:p>
            <a:pPr marL="360363"/>
            <a:r>
              <a:rPr lang="he-IL" sz="2800" dirty="0">
                <a:solidFill>
                  <a:schemeClr val="bg1"/>
                </a:solidFill>
                <a:latin typeface="Calibri" panose="020F0502020204030204" pitchFamily="34" charset="0"/>
                <a:cs typeface="Calibri" panose="020F0502020204030204" pitchFamily="34" charset="0"/>
              </a:rPr>
              <a:t>שֶל 6+6 </a:t>
            </a:r>
          </a:p>
          <a:p>
            <a:pPr marL="360363"/>
            <a:r>
              <a:rPr lang="he-IL" sz="2800" dirty="0">
                <a:solidFill>
                  <a:schemeClr val="bg1"/>
                </a:solidFill>
                <a:latin typeface="Calibri" panose="020F0502020204030204" pitchFamily="34" charset="0"/>
                <a:cs typeface="Calibri" panose="020F0502020204030204" pitchFamily="34" charset="0"/>
              </a:rPr>
              <a:t>כִּי 7 גָדוֹל מִ־6 בְּ־1.</a:t>
            </a:r>
          </a:p>
        </p:txBody>
      </p:sp>
      <p:pic>
        <p:nvPicPr>
          <p:cNvPr id="135" name="תמונה 134">
            <a:extLst>
              <a:ext uri="{FF2B5EF4-FFF2-40B4-BE49-F238E27FC236}">
                <a16:creationId xmlns:a16="http://schemas.microsoft.com/office/drawing/2014/main" id="{B08DCC64-4D13-481B-82F7-DCB5F36D5737}"/>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1673357" y="5013176"/>
            <a:ext cx="1111090" cy="1634496"/>
          </a:xfrm>
          <a:prstGeom prst="rect">
            <a:avLst/>
          </a:prstGeom>
        </p:spPr>
      </p:pic>
      <p:grpSp>
        <p:nvGrpSpPr>
          <p:cNvPr id="3" name="קבוצה 2">
            <a:extLst>
              <a:ext uri="{FF2B5EF4-FFF2-40B4-BE49-F238E27FC236}">
                <a16:creationId xmlns:a16="http://schemas.microsoft.com/office/drawing/2014/main" id="{8D177CBE-7848-4674-8E7E-70BA69042302}"/>
              </a:ext>
            </a:extLst>
          </p:cNvPr>
          <p:cNvGrpSpPr/>
          <p:nvPr/>
        </p:nvGrpSpPr>
        <p:grpSpPr>
          <a:xfrm>
            <a:off x="2693341" y="2780929"/>
            <a:ext cx="2526841" cy="1120487"/>
            <a:chOff x="1169340" y="2780928"/>
            <a:chExt cx="2526841" cy="1120487"/>
          </a:xfrm>
        </p:grpSpPr>
        <p:grpSp>
          <p:nvGrpSpPr>
            <p:cNvPr id="119" name="קבוצה 118">
              <a:extLst>
                <a:ext uri="{FF2B5EF4-FFF2-40B4-BE49-F238E27FC236}">
                  <a16:creationId xmlns:a16="http://schemas.microsoft.com/office/drawing/2014/main" id="{2409331C-2AD3-4B6C-A05D-980751F5A6F6}"/>
                </a:ext>
              </a:extLst>
            </p:cNvPr>
            <p:cNvGrpSpPr/>
            <p:nvPr/>
          </p:nvGrpSpPr>
          <p:grpSpPr>
            <a:xfrm>
              <a:off x="1169340" y="2780928"/>
              <a:ext cx="2526841" cy="1120487"/>
              <a:chOff x="1994135" y="898648"/>
              <a:chExt cx="3718669" cy="1552535"/>
            </a:xfrm>
          </p:grpSpPr>
          <p:sp>
            <p:nvSpPr>
              <p:cNvPr id="120" name="מלבן רקע אפור">
                <a:extLst>
                  <a:ext uri="{FF2B5EF4-FFF2-40B4-BE49-F238E27FC236}">
                    <a16:creationId xmlns:a16="http://schemas.microsoft.com/office/drawing/2014/main" id="{D6F8B686-9779-45FA-BE88-C2B358AA296E}"/>
                  </a:ext>
                </a:extLst>
              </p:cNvPr>
              <p:cNvSpPr/>
              <p:nvPr/>
            </p:nvSpPr>
            <p:spPr>
              <a:xfrm>
                <a:off x="1994135" y="898648"/>
                <a:ext cx="3718669" cy="1552535"/>
              </a:xfrm>
              <a:prstGeom prst="round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grpSp>
            <p:nvGrpSpPr>
              <p:cNvPr id="121" name="קבוצה 120">
                <a:extLst>
                  <a:ext uri="{FF2B5EF4-FFF2-40B4-BE49-F238E27FC236}">
                    <a16:creationId xmlns:a16="http://schemas.microsoft.com/office/drawing/2014/main" id="{F6B1FF39-9AC8-48CD-BB69-911392646C24}"/>
                  </a:ext>
                </a:extLst>
              </p:cNvPr>
              <p:cNvGrpSpPr/>
              <p:nvPr/>
            </p:nvGrpSpPr>
            <p:grpSpPr>
              <a:xfrm>
                <a:off x="2411999" y="1232613"/>
                <a:ext cx="2211199" cy="868616"/>
                <a:chOff x="3715582" y="3189253"/>
                <a:chExt cx="2211199" cy="868616"/>
              </a:xfrm>
            </p:grpSpPr>
            <p:grpSp>
              <p:nvGrpSpPr>
                <p:cNvPr id="122" name="קבוצה 121">
                  <a:extLst>
                    <a:ext uri="{FF2B5EF4-FFF2-40B4-BE49-F238E27FC236}">
                      <a16:creationId xmlns:a16="http://schemas.microsoft.com/office/drawing/2014/main" id="{A1C29B9D-BF52-4D9C-AA3E-F4BEDD7B0523}"/>
                    </a:ext>
                  </a:extLst>
                </p:cNvPr>
                <p:cNvGrpSpPr/>
                <p:nvPr/>
              </p:nvGrpSpPr>
              <p:grpSpPr>
                <a:xfrm>
                  <a:off x="5106436" y="3189253"/>
                  <a:ext cx="820345" cy="868616"/>
                  <a:chOff x="6497290" y="3208456"/>
                  <a:chExt cx="820345" cy="868616"/>
                </a:xfrm>
              </p:grpSpPr>
              <p:sp>
                <p:nvSpPr>
                  <p:cNvPr id="131" name="אליפסה 130">
                    <a:extLst>
                      <a:ext uri="{FF2B5EF4-FFF2-40B4-BE49-F238E27FC236}">
                        <a16:creationId xmlns:a16="http://schemas.microsoft.com/office/drawing/2014/main" id="{4CE05A79-EF79-429A-AC67-BE74A564ECCF}"/>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2" name="אליפסה 131">
                    <a:extLst>
                      <a:ext uri="{FF2B5EF4-FFF2-40B4-BE49-F238E27FC236}">
                        <a16:creationId xmlns:a16="http://schemas.microsoft.com/office/drawing/2014/main" id="{80A7129D-A634-4857-AD6D-676F65406C83}"/>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3" name="אליפסה 132">
                    <a:extLst>
                      <a:ext uri="{FF2B5EF4-FFF2-40B4-BE49-F238E27FC236}">
                        <a16:creationId xmlns:a16="http://schemas.microsoft.com/office/drawing/2014/main" id="{92F43F9E-09EB-47AC-93CB-5C5C9E308DD1}"/>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4" name="אליפסה 133">
                    <a:extLst>
                      <a:ext uri="{FF2B5EF4-FFF2-40B4-BE49-F238E27FC236}">
                        <a16:creationId xmlns:a16="http://schemas.microsoft.com/office/drawing/2014/main" id="{06D05729-68CD-456A-A6AB-0B74A1E01EF1}"/>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123" name="קבוצה 122">
                  <a:extLst>
                    <a:ext uri="{FF2B5EF4-FFF2-40B4-BE49-F238E27FC236}">
                      <a16:creationId xmlns:a16="http://schemas.microsoft.com/office/drawing/2014/main" id="{1F7E0F44-B411-4DEC-BCB2-49CE761D84E0}"/>
                    </a:ext>
                  </a:extLst>
                </p:cNvPr>
                <p:cNvGrpSpPr/>
                <p:nvPr/>
              </p:nvGrpSpPr>
              <p:grpSpPr>
                <a:xfrm>
                  <a:off x="3715582" y="3189253"/>
                  <a:ext cx="1280691" cy="868616"/>
                  <a:chOff x="6497290" y="3208456"/>
                  <a:chExt cx="1280691" cy="868616"/>
                </a:xfrm>
              </p:grpSpPr>
              <p:sp>
                <p:nvSpPr>
                  <p:cNvPr id="124" name="אליפסה 123">
                    <a:extLst>
                      <a:ext uri="{FF2B5EF4-FFF2-40B4-BE49-F238E27FC236}">
                        <a16:creationId xmlns:a16="http://schemas.microsoft.com/office/drawing/2014/main" id="{57B3A114-1656-4113-A339-B2F0C2DF0947}"/>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25" name="אליפסה 124">
                    <a:extLst>
                      <a:ext uri="{FF2B5EF4-FFF2-40B4-BE49-F238E27FC236}">
                        <a16:creationId xmlns:a16="http://schemas.microsoft.com/office/drawing/2014/main" id="{423319C5-452D-4BD6-AE79-F1448734BFF6}"/>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26" name="אליפסה 125">
                    <a:extLst>
                      <a:ext uri="{FF2B5EF4-FFF2-40B4-BE49-F238E27FC236}">
                        <a16:creationId xmlns:a16="http://schemas.microsoft.com/office/drawing/2014/main" id="{C823C157-CA41-4A8F-8121-89D82FD609AF}"/>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27" name="אליפסה 126">
                    <a:extLst>
                      <a:ext uri="{FF2B5EF4-FFF2-40B4-BE49-F238E27FC236}">
                        <a16:creationId xmlns:a16="http://schemas.microsoft.com/office/drawing/2014/main" id="{E518AD44-5078-4205-B85C-88B0B9404B6C}"/>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28" name="אליפסה 127">
                    <a:extLst>
                      <a:ext uri="{FF2B5EF4-FFF2-40B4-BE49-F238E27FC236}">
                        <a16:creationId xmlns:a16="http://schemas.microsoft.com/office/drawing/2014/main" id="{45A208C6-4430-4170-B220-EE49C920D6EB}"/>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29" name="אליפסה 128">
                    <a:extLst>
                      <a:ext uri="{FF2B5EF4-FFF2-40B4-BE49-F238E27FC236}">
                        <a16:creationId xmlns:a16="http://schemas.microsoft.com/office/drawing/2014/main" id="{8BD3C2EC-A9CA-4D19-B0C5-BB50B2A35EEC}"/>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136" name="אליפסה 135">
              <a:extLst>
                <a:ext uri="{FF2B5EF4-FFF2-40B4-BE49-F238E27FC236}">
                  <a16:creationId xmlns:a16="http://schemas.microsoft.com/office/drawing/2014/main" id="{22892670-401C-4958-A563-9EA133188AF2}"/>
                </a:ext>
              </a:extLst>
            </p:cNvPr>
            <p:cNvSpPr/>
            <p:nvPr/>
          </p:nvSpPr>
          <p:spPr>
            <a:xfrm>
              <a:off x="3038001" y="3021955"/>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37" name="אליפסה 136">
              <a:extLst>
                <a:ext uri="{FF2B5EF4-FFF2-40B4-BE49-F238E27FC236}">
                  <a16:creationId xmlns:a16="http://schemas.microsoft.com/office/drawing/2014/main" id="{76F3EDF2-464B-4E9B-9697-35988B8E3277}"/>
                </a:ext>
              </a:extLst>
            </p:cNvPr>
            <p:cNvSpPr/>
            <p:nvPr/>
          </p:nvSpPr>
          <p:spPr>
            <a:xfrm>
              <a:off x="3038001" y="3389031"/>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5" name="קבוצה 4">
            <a:extLst>
              <a:ext uri="{FF2B5EF4-FFF2-40B4-BE49-F238E27FC236}">
                <a16:creationId xmlns:a16="http://schemas.microsoft.com/office/drawing/2014/main" id="{5BDC4415-1DEA-4232-91BC-23F680609B9B}"/>
              </a:ext>
            </a:extLst>
          </p:cNvPr>
          <p:cNvGrpSpPr/>
          <p:nvPr/>
        </p:nvGrpSpPr>
        <p:grpSpPr>
          <a:xfrm>
            <a:off x="6827412" y="2796703"/>
            <a:ext cx="2526841" cy="1120487"/>
            <a:chOff x="3073582" y="3067705"/>
            <a:chExt cx="2526841" cy="1120487"/>
          </a:xfrm>
        </p:grpSpPr>
        <p:grpSp>
          <p:nvGrpSpPr>
            <p:cNvPr id="138" name="קבוצה 137">
              <a:extLst>
                <a:ext uri="{FF2B5EF4-FFF2-40B4-BE49-F238E27FC236}">
                  <a16:creationId xmlns:a16="http://schemas.microsoft.com/office/drawing/2014/main" id="{09E26E10-E1C7-4072-AAD1-521D81A0CE5D}"/>
                </a:ext>
              </a:extLst>
            </p:cNvPr>
            <p:cNvGrpSpPr/>
            <p:nvPr/>
          </p:nvGrpSpPr>
          <p:grpSpPr>
            <a:xfrm>
              <a:off x="3073582" y="3067705"/>
              <a:ext cx="2526841" cy="1120487"/>
              <a:chOff x="1169340" y="2780928"/>
              <a:chExt cx="2526841" cy="1120487"/>
            </a:xfrm>
          </p:grpSpPr>
          <p:grpSp>
            <p:nvGrpSpPr>
              <p:cNvPr id="139" name="קבוצה 138">
                <a:extLst>
                  <a:ext uri="{FF2B5EF4-FFF2-40B4-BE49-F238E27FC236}">
                    <a16:creationId xmlns:a16="http://schemas.microsoft.com/office/drawing/2014/main" id="{9F6EC520-E0CB-441E-9DA4-1761BB9506AB}"/>
                  </a:ext>
                </a:extLst>
              </p:cNvPr>
              <p:cNvGrpSpPr/>
              <p:nvPr/>
            </p:nvGrpSpPr>
            <p:grpSpPr>
              <a:xfrm>
                <a:off x="1169340" y="2780928"/>
                <a:ext cx="2526841" cy="1120487"/>
                <a:chOff x="1994135" y="898648"/>
                <a:chExt cx="3718669" cy="1552535"/>
              </a:xfrm>
            </p:grpSpPr>
            <p:sp>
              <p:nvSpPr>
                <p:cNvPr id="142" name="מלבן רקע אפור">
                  <a:extLst>
                    <a:ext uri="{FF2B5EF4-FFF2-40B4-BE49-F238E27FC236}">
                      <a16:creationId xmlns:a16="http://schemas.microsoft.com/office/drawing/2014/main" id="{FB67F8B1-E260-4584-9C0C-39DB64CC16CA}"/>
                    </a:ext>
                  </a:extLst>
                </p:cNvPr>
                <p:cNvSpPr/>
                <p:nvPr/>
              </p:nvSpPr>
              <p:spPr>
                <a:xfrm>
                  <a:off x="1994135" y="898648"/>
                  <a:ext cx="3718669" cy="1552535"/>
                </a:xfrm>
                <a:prstGeom prst="round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grpSp>
              <p:nvGrpSpPr>
                <p:cNvPr id="143" name="קבוצה 142">
                  <a:extLst>
                    <a:ext uri="{FF2B5EF4-FFF2-40B4-BE49-F238E27FC236}">
                      <a16:creationId xmlns:a16="http://schemas.microsoft.com/office/drawing/2014/main" id="{8CD0F314-83D1-4ECF-8FAF-EE826310B482}"/>
                    </a:ext>
                  </a:extLst>
                </p:cNvPr>
                <p:cNvGrpSpPr/>
                <p:nvPr/>
              </p:nvGrpSpPr>
              <p:grpSpPr>
                <a:xfrm>
                  <a:off x="2411999" y="1232613"/>
                  <a:ext cx="2211199" cy="868616"/>
                  <a:chOff x="3715582" y="3189253"/>
                  <a:chExt cx="2211199" cy="868616"/>
                </a:xfrm>
              </p:grpSpPr>
              <p:grpSp>
                <p:nvGrpSpPr>
                  <p:cNvPr id="144" name="קבוצה 143">
                    <a:extLst>
                      <a:ext uri="{FF2B5EF4-FFF2-40B4-BE49-F238E27FC236}">
                        <a16:creationId xmlns:a16="http://schemas.microsoft.com/office/drawing/2014/main" id="{BCCDA88F-4F04-4BC5-A586-18B26B52A14E}"/>
                      </a:ext>
                    </a:extLst>
                  </p:cNvPr>
                  <p:cNvGrpSpPr/>
                  <p:nvPr/>
                </p:nvGrpSpPr>
                <p:grpSpPr>
                  <a:xfrm>
                    <a:off x="5106436" y="3189253"/>
                    <a:ext cx="820345" cy="868616"/>
                    <a:chOff x="6497290" y="3208456"/>
                    <a:chExt cx="820345" cy="868616"/>
                  </a:xfrm>
                </p:grpSpPr>
                <p:sp>
                  <p:nvSpPr>
                    <p:cNvPr id="152" name="אליפסה 151">
                      <a:extLst>
                        <a:ext uri="{FF2B5EF4-FFF2-40B4-BE49-F238E27FC236}">
                          <a16:creationId xmlns:a16="http://schemas.microsoft.com/office/drawing/2014/main" id="{57413041-2A9E-4EF0-AE8E-FABB18074A5E}"/>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3" name="אליפסה 152">
                      <a:extLst>
                        <a:ext uri="{FF2B5EF4-FFF2-40B4-BE49-F238E27FC236}">
                          <a16:creationId xmlns:a16="http://schemas.microsoft.com/office/drawing/2014/main" id="{DFF9D1FE-7B17-44C5-BF80-E7D614CDC57F}"/>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4" name="אליפסה 153">
                      <a:extLst>
                        <a:ext uri="{FF2B5EF4-FFF2-40B4-BE49-F238E27FC236}">
                          <a16:creationId xmlns:a16="http://schemas.microsoft.com/office/drawing/2014/main" id="{088466AE-5833-4E38-BC36-B97926C57BB0}"/>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5" name="אליפסה 154">
                      <a:extLst>
                        <a:ext uri="{FF2B5EF4-FFF2-40B4-BE49-F238E27FC236}">
                          <a16:creationId xmlns:a16="http://schemas.microsoft.com/office/drawing/2014/main" id="{98FA546B-A002-475B-B495-B262E90DAAE2}"/>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145" name="קבוצה 144">
                    <a:extLst>
                      <a:ext uri="{FF2B5EF4-FFF2-40B4-BE49-F238E27FC236}">
                        <a16:creationId xmlns:a16="http://schemas.microsoft.com/office/drawing/2014/main" id="{D615A4E6-9C76-46B2-B837-0DF3540F79DF}"/>
                      </a:ext>
                    </a:extLst>
                  </p:cNvPr>
                  <p:cNvGrpSpPr/>
                  <p:nvPr/>
                </p:nvGrpSpPr>
                <p:grpSpPr>
                  <a:xfrm>
                    <a:off x="3715582" y="3189253"/>
                    <a:ext cx="1280691" cy="868616"/>
                    <a:chOff x="6497290" y="3208456"/>
                    <a:chExt cx="1280691" cy="868616"/>
                  </a:xfrm>
                </p:grpSpPr>
                <p:sp>
                  <p:nvSpPr>
                    <p:cNvPr id="146" name="אליפסה 145">
                      <a:extLst>
                        <a:ext uri="{FF2B5EF4-FFF2-40B4-BE49-F238E27FC236}">
                          <a16:creationId xmlns:a16="http://schemas.microsoft.com/office/drawing/2014/main" id="{FDC09563-25EB-4765-BC2E-310678899616}"/>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7" name="אליפסה 146">
                      <a:extLst>
                        <a:ext uri="{FF2B5EF4-FFF2-40B4-BE49-F238E27FC236}">
                          <a16:creationId xmlns:a16="http://schemas.microsoft.com/office/drawing/2014/main" id="{3263A45B-6677-4E44-A837-6695BD33C0BE}"/>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8" name="אליפסה 147">
                      <a:extLst>
                        <a:ext uri="{FF2B5EF4-FFF2-40B4-BE49-F238E27FC236}">
                          <a16:creationId xmlns:a16="http://schemas.microsoft.com/office/drawing/2014/main" id="{FC212758-C7EC-4211-9EAB-8EE6A574A907}"/>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9" name="אליפסה 148">
                      <a:extLst>
                        <a:ext uri="{FF2B5EF4-FFF2-40B4-BE49-F238E27FC236}">
                          <a16:creationId xmlns:a16="http://schemas.microsoft.com/office/drawing/2014/main" id="{EA3FCFDE-5EB7-4434-8720-4E5ECE317F56}"/>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0" name="אליפסה 149">
                      <a:extLst>
                        <a:ext uri="{FF2B5EF4-FFF2-40B4-BE49-F238E27FC236}">
                          <a16:creationId xmlns:a16="http://schemas.microsoft.com/office/drawing/2014/main" id="{47993BF1-E9A4-4DFD-BB2E-13F12461D231}"/>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51" name="אליפסה 150">
                      <a:extLst>
                        <a:ext uri="{FF2B5EF4-FFF2-40B4-BE49-F238E27FC236}">
                          <a16:creationId xmlns:a16="http://schemas.microsoft.com/office/drawing/2014/main" id="{5F94B599-0B9B-45BA-9264-2FD00528974D}"/>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grpSp>
          <p:sp>
            <p:nvSpPr>
              <p:cNvPr id="140" name="אליפסה 139">
                <a:extLst>
                  <a:ext uri="{FF2B5EF4-FFF2-40B4-BE49-F238E27FC236}">
                    <a16:creationId xmlns:a16="http://schemas.microsoft.com/office/drawing/2014/main" id="{A7D4AB01-EA83-405F-A899-C362F3EC26D6}"/>
                  </a:ext>
                </a:extLst>
              </p:cNvPr>
              <p:cNvSpPr/>
              <p:nvPr/>
            </p:nvSpPr>
            <p:spPr>
              <a:xfrm>
                <a:off x="3038001" y="3021955"/>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141" name="אליפסה 140">
                <a:extLst>
                  <a:ext uri="{FF2B5EF4-FFF2-40B4-BE49-F238E27FC236}">
                    <a16:creationId xmlns:a16="http://schemas.microsoft.com/office/drawing/2014/main" id="{063988C3-DFB1-4AEC-8B91-1B12F3BC21A8}"/>
                  </a:ext>
                </a:extLst>
              </p:cNvPr>
              <p:cNvSpPr/>
              <p:nvPr/>
            </p:nvSpPr>
            <p:spPr>
              <a:xfrm>
                <a:off x="3038001" y="3389031"/>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156" name="אליפסה 155">
              <a:extLst>
                <a:ext uri="{FF2B5EF4-FFF2-40B4-BE49-F238E27FC236}">
                  <a16:creationId xmlns:a16="http://schemas.microsoft.com/office/drawing/2014/main" id="{950A2532-919E-4E38-99A1-7669B077E9CF}"/>
                </a:ext>
              </a:extLst>
            </p:cNvPr>
            <p:cNvSpPr/>
            <p:nvPr/>
          </p:nvSpPr>
          <p:spPr>
            <a:xfrm>
              <a:off x="5276084" y="3686722"/>
              <a:ext cx="244620" cy="259817"/>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3983817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22" presetClass="entr" presetSubtype="8"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left)">
                                      <p:cBhvr>
                                        <p:cTn id="9" dur="250"/>
                                        <p:tgtEl>
                                          <p:spTgt spid="2"/>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6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bldLst>
      <p:bldP spid="16" grpId="0" animBg="1"/>
      <p:bldP spid="2" grpId="0" animBg="1"/>
      <p:bldP spid="6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27648" y="1844824"/>
            <a:ext cx="1980000" cy="707886"/>
          </a:xfrm>
          <a:prstGeom prst="rect">
            <a:avLst/>
          </a:prstGeom>
          <a:noFill/>
          <a:ln w="19050">
            <a:solidFill>
              <a:srgbClr val="93CDDD"/>
            </a:solidFill>
          </a:ln>
        </p:spPr>
        <p:txBody>
          <a:bodyPr wrap="square" rtlCol="1">
            <a:spAutoFit/>
          </a:bodyPr>
          <a:lstStyle/>
          <a:p>
            <a:pPr algn="l"/>
            <a:r>
              <a:rPr lang="en-US" sz="4000" dirty="0">
                <a:solidFill>
                  <a:schemeClr val="tx2">
                    <a:lumMod val="75000"/>
                  </a:schemeClr>
                </a:solidFill>
                <a:latin typeface="Calibri" panose="020F0502020204030204" pitchFamily="34" charset="0"/>
                <a:cs typeface="Calibri" panose="020F0502020204030204" pitchFamily="34" charset="0"/>
              </a:rPr>
              <a:t>8</a:t>
            </a:r>
            <a:r>
              <a:rPr lang="en-US" sz="4000" dirty="0">
                <a:latin typeface="Calibri" panose="020F0502020204030204" pitchFamily="34" charset="0"/>
                <a:cs typeface="Calibri" panose="020F0502020204030204" pitchFamily="34" charset="0"/>
              </a:rPr>
              <a:t> + </a:t>
            </a:r>
            <a:r>
              <a:rPr lang="en-US" sz="4000" dirty="0">
                <a:solidFill>
                  <a:srgbClr val="FF0000"/>
                </a:solidFill>
                <a:latin typeface="Calibri" panose="020F0502020204030204" pitchFamily="34" charset="0"/>
                <a:cs typeface="Calibri" panose="020F0502020204030204" pitchFamily="34" charset="0"/>
              </a:rPr>
              <a:t>8</a:t>
            </a:r>
          </a:p>
        </p:txBody>
      </p:sp>
      <p:sp>
        <p:nvSpPr>
          <p:cNvPr id="11" name="TextBox 10"/>
          <p:cNvSpPr txBox="1"/>
          <p:nvPr/>
        </p:nvSpPr>
        <p:spPr>
          <a:xfrm>
            <a:off x="2135560" y="116633"/>
            <a:ext cx="7776864" cy="1200329"/>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אֵיזוֹ תוֹצָאָה תִהְיֶה גְדוֹלָה יוֹתֵר?</a:t>
            </a:r>
          </a:p>
          <a:p>
            <a:r>
              <a:rPr lang="he-IL" sz="3600" dirty="0">
                <a:latin typeface="Calibri" panose="020F0502020204030204" pitchFamily="34" charset="0"/>
                <a:cs typeface="Calibri" panose="020F0502020204030204" pitchFamily="34" charset="0"/>
              </a:rPr>
              <a:t>בְּכַמָה? הַסְבִּירוּ בְּלִי לְחַשֵב אֶת הַסְכוּם.</a:t>
            </a:r>
          </a:p>
        </p:txBody>
      </p:sp>
      <p:sp>
        <p:nvSpPr>
          <p:cNvPr id="10" name="TextBox 3">
            <a:extLst>
              <a:ext uri="{FF2B5EF4-FFF2-40B4-BE49-F238E27FC236}">
                <a16:creationId xmlns:a16="http://schemas.microsoft.com/office/drawing/2014/main" id="{AA0A3754-A969-48F8-88FF-DF950FE0CA22}"/>
              </a:ext>
            </a:extLst>
          </p:cNvPr>
          <p:cNvSpPr txBox="1"/>
          <p:nvPr/>
        </p:nvSpPr>
        <p:spPr>
          <a:xfrm>
            <a:off x="6960096" y="1830503"/>
            <a:ext cx="1980000" cy="707886"/>
          </a:xfrm>
          <a:prstGeom prst="rect">
            <a:avLst/>
          </a:prstGeom>
          <a:noFill/>
          <a:ln w="19050">
            <a:solidFill>
              <a:srgbClr val="93CDDD"/>
            </a:solidFill>
          </a:ln>
        </p:spPr>
        <p:txBody>
          <a:bodyPr wrap="square" rtlCol="1">
            <a:spAutoFit/>
          </a:bodyPr>
          <a:lstStyle/>
          <a:p>
            <a:pPr algn="l"/>
            <a:r>
              <a:rPr lang="en-US" sz="4000" dirty="0">
                <a:solidFill>
                  <a:schemeClr val="tx2">
                    <a:lumMod val="75000"/>
                  </a:schemeClr>
                </a:solidFill>
                <a:latin typeface="Calibri" panose="020F0502020204030204" pitchFamily="34" charset="0"/>
                <a:cs typeface="Calibri" panose="020F0502020204030204" pitchFamily="34" charset="0"/>
              </a:rPr>
              <a:t>8</a:t>
            </a:r>
            <a:r>
              <a:rPr lang="en-US" sz="4000" dirty="0">
                <a:latin typeface="Calibri" panose="020F0502020204030204" pitchFamily="34" charset="0"/>
                <a:cs typeface="Calibri" panose="020F0502020204030204" pitchFamily="34" charset="0"/>
              </a:rPr>
              <a:t> + </a:t>
            </a:r>
            <a:r>
              <a:rPr lang="en-US" sz="4000" dirty="0">
                <a:solidFill>
                  <a:srgbClr val="FF0000"/>
                </a:solidFill>
                <a:latin typeface="Calibri" panose="020F0502020204030204" pitchFamily="34" charset="0"/>
                <a:cs typeface="Calibri" panose="020F0502020204030204" pitchFamily="34" charset="0"/>
              </a:rPr>
              <a:t>9</a:t>
            </a:r>
          </a:p>
        </p:txBody>
      </p:sp>
      <p:pic>
        <p:nvPicPr>
          <p:cNvPr id="14" name="תמונה 13">
            <a:extLst>
              <a:ext uri="{FF2B5EF4-FFF2-40B4-BE49-F238E27FC236}">
                <a16:creationId xmlns:a16="http://schemas.microsoft.com/office/drawing/2014/main" id="{EFD6FAE0-9B05-4AE7-B289-6FB4504229F5}"/>
              </a:ext>
            </a:extLst>
          </p:cNvPr>
          <p:cNvPicPr>
            <a:picLocks noChangeAspect="1"/>
          </p:cNvPicPr>
          <p:nvPr/>
        </p:nvPicPr>
        <p:blipFill>
          <a:blip r:embed="rId3"/>
          <a:stretch>
            <a:fillRect/>
          </a:stretch>
        </p:blipFill>
        <p:spPr>
          <a:xfrm>
            <a:off x="9768408" y="4677730"/>
            <a:ext cx="1111090" cy="1634496"/>
          </a:xfrm>
          <a:prstGeom prst="rect">
            <a:avLst/>
          </a:prstGeom>
        </p:spPr>
      </p:pic>
      <p:sp>
        <p:nvSpPr>
          <p:cNvPr id="15" name="צורה חופשית: צורה 14">
            <a:extLst>
              <a:ext uri="{FF2B5EF4-FFF2-40B4-BE49-F238E27FC236}">
                <a16:creationId xmlns:a16="http://schemas.microsoft.com/office/drawing/2014/main" id="{09FFB4E7-7595-4AA3-837E-DFC140D1E8DE}"/>
              </a:ext>
            </a:extLst>
          </p:cNvPr>
          <p:cNvSpPr/>
          <p:nvPr/>
        </p:nvSpPr>
        <p:spPr>
          <a:xfrm>
            <a:off x="3980208" y="4079978"/>
            <a:ext cx="5616624" cy="2232248"/>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252000" tIns="612000" rIns="676800" bIns="731520" rtlCol="0" anchor="ctr"/>
          <a:lstStyle/>
          <a:p>
            <a:pPr marL="360363"/>
            <a:r>
              <a:rPr lang="he-IL" sz="2800" dirty="0">
                <a:solidFill>
                  <a:schemeClr val="bg1"/>
                </a:solidFill>
                <a:latin typeface="Calibri" panose="020F0502020204030204" pitchFamily="34" charset="0"/>
                <a:cs typeface="Calibri" panose="020F0502020204030204" pitchFamily="34" charset="0"/>
              </a:rPr>
              <a:t>הַתוֹצָאָה שֶל 8+9 תִהְיֶה </a:t>
            </a:r>
          </a:p>
          <a:p>
            <a:pPr marL="360363"/>
            <a:r>
              <a:rPr lang="he-IL" sz="2800" dirty="0">
                <a:solidFill>
                  <a:schemeClr val="bg1"/>
                </a:solidFill>
                <a:latin typeface="Calibri" panose="020F0502020204030204" pitchFamily="34" charset="0"/>
                <a:cs typeface="Calibri" panose="020F0502020204030204" pitchFamily="34" charset="0"/>
              </a:rPr>
              <a:t>גְדוֹלָה בְּ־1 מֵהַתוֹצָאָה </a:t>
            </a:r>
          </a:p>
          <a:p>
            <a:pPr marL="360363"/>
            <a:r>
              <a:rPr lang="he-IL" sz="2800" dirty="0">
                <a:solidFill>
                  <a:schemeClr val="bg1"/>
                </a:solidFill>
                <a:latin typeface="Calibri" panose="020F0502020204030204" pitchFamily="34" charset="0"/>
                <a:cs typeface="Calibri" panose="020F0502020204030204" pitchFamily="34" charset="0"/>
              </a:rPr>
              <a:t>שֶל 8+8  </a:t>
            </a:r>
          </a:p>
          <a:p>
            <a:pPr marL="360363"/>
            <a:r>
              <a:rPr lang="he-IL" sz="2800" dirty="0">
                <a:solidFill>
                  <a:schemeClr val="bg1"/>
                </a:solidFill>
                <a:latin typeface="Calibri" panose="020F0502020204030204" pitchFamily="34" charset="0"/>
                <a:cs typeface="Calibri" panose="020F0502020204030204" pitchFamily="34" charset="0"/>
              </a:rPr>
              <a:t>כִּי 9 גָדוֹל מִ־8 בְּ־1.</a:t>
            </a:r>
          </a:p>
        </p:txBody>
      </p:sp>
      <p:sp>
        <p:nvSpPr>
          <p:cNvPr id="16" name="להצגת תרגילי עזר">
            <a:extLst>
              <a:ext uri="{FF2B5EF4-FFF2-40B4-BE49-F238E27FC236}">
                <a16:creationId xmlns:a16="http://schemas.microsoft.com/office/drawing/2014/main" id="{6183B9B0-86EE-473E-9C88-FC61665EBFC4}"/>
              </a:ext>
            </a:extLst>
          </p:cNvPr>
          <p:cNvSpPr/>
          <p:nvPr/>
        </p:nvSpPr>
        <p:spPr>
          <a:xfrm>
            <a:off x="1447321" y="5151855"/>
            <a:ext cx="2180975"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תְשוּבָה וְהֶסְבֵּר.</a:t>
            </a:r>
            <a:endParaRPr lang="en-IL" sz="2800" dirty="0"/>
          </a:p>
        </p:txBody>
      </p:sp>
      <p:sp>
        <p:nvSpPr>
          <p:cNvPr id="2" name="צורה חופשית: צורה 1">
            <a:extLst>
              <a:ext uri="{FF2B5EF4-FFF2-40B4-BE49-F238E27FC236}">
                <a16:creationId xmlns:a16="http://schemas.microsoft.com/office/drawing/2014/main" id="{2A96FFFE-A8B2-456B-9F8A-1D8C396DDAC1}"/>
              </a:ext>
            </a:extLst>
          </p:cNvPr>
          <p:cNvSpPr/>
          <p:nvPr/>
        </p:nvSpPr>
        <p:spPr>
          <a:xfrm>
            <a:off x="6545775" y="1477415"/>
            <a:ext cx="2695155" cy="1200329"/>
          </a:xfrm>
          <a:custGeom>
            <a:avLst/>
            <a:gdLst>
              <a:gd name="connsiteX0" fmla="*/ 3186696 w 3552807"/>
              <a:gd name="connsiteY0" fmla="*/ 167780 h 1954635"/>
              <a:gd name="connsiteX1" fmla="*/ 2750469 w 3552807"/>
              <a:gd name="connsiteY1" fmla="*/ 104862 h 1954635"/>
              <a:gd name="connsiteX2" fmla="*/ 2624634 w 3552807"/>
              <a:gd name="connsiteY2" fmla="*/ 83890 h 1954635"/>
              <a:gd name="connsiteX3" fmla="*/ 2532355 w 3552807"/>
              <a:gd name="connsiteY3" fmla="*/ 67112 h 1954635"/>
              <a:gd name="connsiteX4" fmla="*/ 2221962 w 3552807"/>
              <a:gd name="connsiteY4" fmla="*/ 46139 h 1954635"/>
              <a:gd name="connsiteX5" fmla="*/ 1882208 w 3552807"/>
              <a:gd name="connsiteY5" fmla="*/ 0 h 1954635"/>
              <a:gd name="connsiteX6" fmla="*/ 1345313 w 3552807"/>
              <a:gd name="connsiteY6" fmla="*/ 16778 h 1954635"/>
              <a:gd name="connsiteX7" fmla="*/ 1177533 w 3552807"/>
              <a:gd name="connsiteY7" fmla="*/ 37750 h 1954635"/>
              <a:gd name="connsiteX8" fmla="*/ 841973 w 3552807"/>
              <a:gd name="connsiteY8" fmla="*/ 125835 h 1954635"/>
              <a:gd name="connsiteX9" fmla="*/ 464469 w 3552807"/>
              <a:gd name="connsiteY9" fmla="*/ 331365 h 1954635"/>
              <a:gd name="connsiteX10" fmla="*/ 305078 w 3552807"/>
              <a:gd name="connsiteY10" fmla="*/ 457200 h 1954635"/>
              <a:gd name="connsiteX11" fmla="*/ 229577 w 3552807"/>
              <a:gd name="connsiteY11" fmla="*/ 541090 h 1954635"/>
              <a:gd name="connsiteX12" fmla="*/ 78575 w 3552807"/>
              <a:gd name="connsiteY12" fmla="*/ 763398 h 1954635"/>
              <a:gd name="connsiteX13" fmla="*/ 11463 w 3552807"/>
              <a:gd name="connsiteY13" fmla="*/ 943761 h 1954635"/>
              <a:gd name="connsiteX14" fmla="*/ 7269 w 3552807"/>
              <a:gd name="connsiteY14" fmla="*/ 1191237 h 1954635"/>
              <a:gd name="connsiteX15" fmla="*/ 65992 w 3552807"/>
              <a:gd name="connsiteY15" fmla="*/ 1333850 h 1954635"/>
              <a:gd name="connsiteX16" fmla="*/ 124714 w 3552807"/>
              <a:gd name="connsiteY16" fmla="*/ 1409350 h 1954635"/>
              <a:gd name="connsiteX17" fmla="*/ 225382 w 3552807"/>
              <a:gd name="connsiteY17" fmla="*/ 1510018 h 1954635"/>
              <a:gd name="connsiteX18" fmla="*/ 586109 w 3552807"/>
              <a:gd name="connsiteY18" fmla="*/ 1719743 h 1954635"/>
              <a:gd name="connsiteX19" fmla="*/ 1248839 w 3552807"/>
              <a:gd name="connsiteY19" fmla="*/ 1916884 h 1954635"/>
              <a:gd name="connsiteX20" fmla="*/ 1659900 w 3552807"/>
              <a:gd name="connsiteY20" fmla="*/ 1954635 h 1954635"/>
              <a:gd name="connsiteX21" fmla="*/ 2565911 w 3552807"/>
              <a:gd name="connsiteY21" fmla="*/ 1921079 h 1954635"/>
              <a:gd name="connsiteX22" fmla="*/ 2683357 w 3552807"/>
              <a:gd name="connsiteY22" fmla="*/ 1874939 h 1954635"/>
              <a:gd name="connsiteX23" fmla="*/ 2955999 w 3552807"/>
              <a:gd name="connsiteY23" fmla="*/ 1744910 h 1954635"/>
              <a:gd name="connsiteX24" fmla="*/ 3216058 w 3552807"/>
              <a:gd name="connsiteY24" fmla="*/ 1585519 h 1954635"/>
              <a:gd name="connsiteX25" fmla="*/ 3316725 w 3552807"/>
              <a:gd name="connsiteY25" fmla="*/ 1493240 h 1954635"/>
              <a:gd name="connsiteX26" fmla="*/ 3492894 w 3552807"/>
              <a:gd name="connsiteY26" fmla="*/ 1237376 h 1954635"/>
              <a:gd name="connsiteX27" fmla="*/ 3534839 w 3552807"/>
              <a:gd name="connsiteY27" fmla="*/ 1103152 h 1954635"/>
              <a:gd name="connsiteX28" fmla="*/ 3551617 w 3552807"/>
              <a:gd name="connsiteY28" fmla="*/ 922789 h 1954635"/>
              <a:gd name="connsiteX29" fmla="*/ 3522256 w 3552807"/>
              <a:gd name="connsiteY29" fmla="*/ 620785 h 1954635"/>
              <a:gd name="connsiteX30" fmla="*/ 3492894 w 3552807"/>
              <a:gd name="connsiteY30" fmla="*/ 503339 h 1954635"/>
              <a:gd name="connsiteX31" fmla="*/ 3434171 w 3552807"/>
              <a:gd name="connsiteY31" fmla="*/ 381699 h 1954635"/>
              <a:gd name="connsiteX32" fmla="*/ 3400615 w 3552807"/>
              <a:gd name="connsiteY32" fmla="*/ 314587 h 1954635"/>
              <a:gd name="connsiteX33" fmla="*/ 3358670 w 3552807"/>
              <a:gd name="connsiteY33" fmla="*/ 247475 h 1954635"/>
              <a:gd name="connsiteX34" fmla="*/ 3295753 w 3552807"/>
              <a:gd name="connsiteY34" fmla="*/ 209725 h 1954635"/>
              <a:gd name="connsiteX35" fmla="*/ 3266392 w 3552807"/>
              <a:gd name="connsiteY35" fmla="*/ 197141 h 1954635"/>
              <a:gd name="connsiteX36" fmla="*/ 3245419 w 3552807"/>
              <a:gd name="connsiteY36" fmla="*/ 184558 h 1954635"/>
              <a:gd name="connsiteX37" fmla="*/ 3207669 w 3552807"/>
              <a:gd name="connsiteY37" fmla="*/ 176169 h 1954635"/>
              <a:gd name="connsiteX38" fmla="*/ 3153140 w 3552807"/>
              <a:gd name="connsiteY38" fmla="*/ 163585 h 1954635"/>
              <a:gd name="connsiteX39" fmla="*/ 3132168 w 3552807"/>
              <a:gd name="connsiteY39" fmla="*/ 151002 h 1954635"/>
              <a:gd name="connsiteX40" fmla="*/ 3098612 w 3552807"/>
              <a:gd name="connsiteY40" fmla="*/ 142613 h 195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52807" h="1954635">
                <a:moveTo>
                  <a:pt x="3186696" y="167780"/>
                </a:moveTo>
                <a:cubicBezTo>
                  <a:pt x="3015085" y="146328"/>
                  <a:pt x="2981379" y="142950"/>
                  <a:pt x="2750469" y="104862"/>
                </a:cubicBezTo>
                <a:cubicBezTo>
                  <a:pt x="2590260" y="78436"/>
                  <a:pt x="2756632" y="94043"/>
                  <a:pt x="2624634" y="83890"/>
                </a:cubicBezTo>
                <a:cubicBezTo>
                  <a:pt x="2593874" y="78297"/>
                  <a:pt x="2563482" y="70030"/>
                  <a:pt x="2532355" y="67112"/>
                </a:cubicBezTo>
                <a:cubicBezTo>
                  <a:pt x="2429107" y="57432"/>
                  <a:pt x="2221962" y="46139"/>
                  <a:pt x="2221962" y="46139"/>
                </a:cubicBezTo>
                <a:cubicBezTo>
                  <a:pt x="2115591" y="27047"/>
                  <a:pt x="1990785" y="0"/>
                  <a:pt x="1882208" y="0"/>
                </a:cubicBezTo>
                <a:cubicBezTo>
                  <a:pt x="1703156" y="0"/>
                  <a:pt x="1524278" y="11185"/>
                  <a:pt x="1345313" y="16778"/>
                </a:cubicBezTo>
                <a:cubicBezTo>
                  <a:pt x="1289386" y="23769"/>
                  <a:pt x="1232975" y="27608"/>
                  <a:pt x="1177533" y="37750"/>
                </a:cubicBezTo>
                <a:cubicBezTo>
                  <a:pt x="1108747" y="50333"/>
                  <a:pt x="911650" y="101553"/>
                  <a:pt x="841973" y="125835"/>
                </a:cubicBezTo>
                <a:cubicBezTo>
                  <a:pt x="724609" y="166735"/>
                  <a:pt x="540993" y="270951"/>
                  <a:pt x="464469" y="331365"/>
                </a:cubicBezTo>
                <a:cubicBezTo>
                  <a:pt x="411339" y="373310"/>
                  <a:pt x="350362" y="406885"/>
                  <a:pt x="305078" y="457200"/>
                </a:cubicBezTo>
                <a:cubicBezTo>
                  <a:pt x="279911" y="485163"/>
                  <a:pt x="253300" y="511892"/>
                  <a:pt x="229577" y="541090"/>
                </a:cubicBezTo>
                <a:cubicBezTo>
                  <a:pt x="175503" y="607643"/>
                  <a:pt x="117966" y="686131"/>
                  <a:pt x="78575" y="763398"/>
                </a:cubicBezTo>
                <a:cubicBezTo>
                  <a:pt x="38380" y="842242"/>
                  <a:pt x="33784" y="867873"/>
                  <a:pt x="11463" y="943761"/>
                </a:cubicBezTo>
                <a:cubicBezTo>
                  <a:pt x="258" y="1044606"/>
                  <a:pt x="-5506" y="1065613"/>
                  <a:pt x="7269" y="1191237"/>
                </a:cubicBezTo>
                <a:cubicBezTo>
                  <a:pt x="12495" y="1242629"/>
                  <a:pt x="37658" y="1291966"/>
                  <a:pt x="65992" y="1333850"/>
                </a:cubicBezTo>
                <a:cubicBezTo>
                  <a:pt x="83856" y="1360258"/>
                  <a:pt x="103324" y="1385708"/>
                  <a:pt x="124714" y="1409350"/>
                </a:cubicBezTo>
                <a:cubicBezTo>
                  <a:pt x="156552" y="1444540"/>
                  <a:pt x="188512" y="1480141"/>
                  <a:pt x="225382" y="1510018"/>
                </a:cubicBezTo>
                <a:cubicBezTo>
                  <a:pt x="324892" y="1590656"/>
                  <a:pt x="475434" y="1668166"/>
                  <a:pt x="586109" y="1719743"/>
                </a:cubicBezTo>
                <a:cubicBezTo>
                  <a:pt x="796035" y="1817573"/>
                  <a:pt x="1017283" y="1887197"/>
                  <a:pt x="1248839" y="1916884"/>
                </a:cubicBezTo>
                <a:cubicBezTo>
                  <a:pt x="1494435" y="1948371"/>
                  <a:pt x="1357576" y="1934138"/>
                  <a:pt x="1659900" y="1954635"/>
                </a:cubicBezTo>
                <a:cubicBezTo>
                  <a:pt x="1961904" y="1943450"/>
                  <a:pt x="2264612" y="1944541"/>
                  <a:pt x="2565911" y="1921079"/>
                </a:cubicBezTo>
                <a:cubicBezTo>
                  <a:pt x="2607845" y="1917814"/>
                  <a:pt x="2645023" y="1892251"/>
                  <a:pt x="2683357" y="1874939"/>
                </a:cubicBezTo>
                <a:cubicBezTo>
                  <a:pt x="2775120" y="1833497"/>
                  <a:pt x="2869027" y="1795643"/>
                  <a:pt x="2955999" y="1744910"/>
                </a:cubicBezTo>
                <a:cubicBezTo>
                  <a:pt x="3008694" y="1714171"/>
                  <a:pt x="3159467" y="1629661"/>
                  <a:pt x="3216058" y="1585519"/>
                </a:cubicBezTo>
                <a:cubicBezTo>
                  <a:pt x="3251951" y="1557522"/>
                  <a:pt x="3285547" y="1526408"/>
                  <a:pt x="3316725" y="1493240"/>
                </a:cubicBezTo>
                <a:cubicBezTo>
                  <a:pt x="3387208" y="1418258"/>
                  <a:pt x="3450747" y="1331844"/>
                  <a:pt x="3492894" y="1237376"/>
                </a:cubicBezTo>
                <a:cubicBezTo>
                  <a:pt x="3511993" y="1194568"/>
                  <a:pt x="3520857" y="1147893"/>
                  <a:pt x="3534839" y="1103152"/>
                </a:cubicBezTo>
                <a:cubicBezTo>
                  <a:pt x="3540432" y="1043031"/>
                  <a:pt x="3549382" y="983128"/>
                  <a:pt x="3551617" y="922789"/>
                </a:cubicBezTo>
                <a:cubicBezTo>
                  <a:pt x="3556263" y="797353"/>
                  <a:pt x="3547477" y="741070"/>
                  <a:pt x="3522256" y="620785"/>
                </a:cubicBezTo>
                <a:cubicBezTo>
                  <a:pt x="3513975" y="581290"/>
                  <a:pt x="3504882" y="541871"/>
                  <a:pt x="3492894" y="503339"/>
                </a:cubicBezTo>
                <a:cubicBezTo>
                  <a:pt x="3471235" y="433720"/>
                  <a:pt x="3465077" y="439389"/>
                  <a:pt x="3434171" y="381699"/>
                </a:cubicBezTo>
                <a:cubicBezTo>
                  <a:pt x="3422360" y="359652"/>
                  <a:pt x="3411438" y="337135"/>
                  <a:pt x="3400615" y="314587"/>
                </a:cubicBezTo>
                <a:cubicBezTo>
                  <a:pt x="3384576" y="281173"/>
                  <a:pt x="3387206" y="272206"/>
                  <a:pt x="3358670" y="247475"/>
                </a:cubicBezTo>
                <a:cubicBezTo>
                  <a:pt x="3341524" y="232615"/>
                  <a:pt x="3316829" y="219452"/>
                  <a:pt x="3295753" y="209725"/>
                </a:cubicBezTo>
                <a:cubicBezTo>
                  <a:pt x="3286085" y="205263"/>
                  <a:pt x="3275916" y="201903"/>
                  <a:pt x="3266392" y="197141"/>
                </a:cubicBezTo>
                <a:cubicBezTo>
                  <a:pt x="3259100" y="193495"/>
                  <a:pt x="3253097" y="187300"/>
                  <a:pt x="3245419" y="184558"/>
                </a:cubicBezTo>
                <a:cubicBezTo>
                  <a:pt x="3233280" y="180223"/>
                  <a:pt x="3220174" y="179295"/>
                  <a:pt x="3207669" y="176169"/>
                </a:cubicBezTo>
                <a:cubicBezTo>
                  <a:pt x="3154039" y="162762"/>
                  <a:pt x="3201791" y="171694"/>
                  <a:pt x="3153140" y="163585"/>
                </a:cubicBezTo>
                <a:cubicBezTo>
                  <a:pt x="3146149" y="159391"/>
                  <a:pt x="3139777" y="153929"/>
                  <a:pt x="3132168" y="151002"/>
                </a:cubicBezTo>
                <a:cubicBezTo>
                  <a:pt x="3121407" y="146863"/>
                  <a:pt x="3098612" y="142613"/>
                  <a:pt x="3098612" y="14261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9" name="קבוצה 8">
            <a:extLst>
              <a:ext uri="{FF2B5EF4-FFF2-40B4-BE49-F238E27FC236}">
                <a16:creationId xmlns:a16="http://schemas.microsoft.com/office/drawing/2014/main" id="{E5ED7855-4DA8-4795-926E-93AB534D26E1}"/>
              </a:ext>
            </a:extLst>
          </p:cNvPr>
          <p:cNvGrpSpPr/>
          <p:nvPr/>
        </p:nvGrpSpPr>
        <p:grpSpPr>
          <a:xfrm>
            <a:off x="2738112" y="2737303"/>
            <a:ext cx="2997848" cy="1120487"/>
            <a:chOff x="1214112" y="2737302"/>
            <a:chExt cx="2997848" cy="1120487"/>
          </a:xfrm>
        </p:grpSpPr>
        <p:grpSp>
          <p:nvGrpSpPr>
            <p:cNvPr id="12" name="קבוצה 11">
              <a:extLst>
                <a:ext uri="{FF2B5EF4-FFF2-40B4-BE49-F238E27FC236}">
                  <a16:creationId xmlns:a16="http://schemas.microsoft.com/office/drawing/2014/main" id="{7562531B-02B6-4E38-9A5D-F6B2222CA8CA}"/>
                </a:ext>
              </a:extLst>
            </p:cNvPr>
            <p:cNvGrpSpPr/>
            <p:nvPr/>
          </p:nvGrpSpPr>
          <p:grpSpPr>
            <a:xfrm>
              <a:off x="1214112" y="2737302"/>
              <a:ext cx="2997848" cy="1120487"/>
              <a:chOff x="1214112" y="2737302"/>
              <a:chExt cx="2997848" cy="1120487"/>
            </a:xfrm>
          </p:grpSpPr>
          <p:sp>
            <p:nvSpPr>
              <p:cNvPr id="18" name="מלבן רקע אפור">
                <a:extLst>
                  <a:ext uri="{FF2B5EF4-FFF2-40B4-BE49-F238E27FC236}">
                    <a16:creationId xmlns:a16="http://schemas.microsoft.com/office/drawing/2014/main" id="{2978FACF-0F14-42C0-81EE-E36BB9BD1A36}"/>
                  </a:ext>
                </a:extLst>
              </p:cNvPr>
              <p:cNvSpPr/>
              <p:nvPr/>
            </p:nvSpPr>
            <p:spPr>
              <a:xfrm>
                <a:off x="1214112" y="2737302"/>
                <a:ext cx="2997848" cy="1120487"/>
              </a:xfrm>
              <a:prstGeom prst="round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dirty="0"/>
              </a:p>
            </p:txBody>
          </p:sp>
          <p:grpSp>
            <p:nvGrpSpPr>
              <p:cNvPr id="19" name="קבוצה 18">
                <a:extLst>
                  <a:ext uri="{FF2B5EF4-FFF2-40B4-BE49-F238E27FC236}">
                    <a16:creationId xmlns:a16="http://schemas.microsoft.com/office/drawing/2014/main" id="{AB0C6176-597A-4617-B6CA-2AA002EB67A6}"/>
                  </a:ext>
                </a:extLst>
              </p:cNvPr>
              <p:cNvGrpSpPr/>
              <p:nvPr/>
            </p:nvGrpSpPr>
            <p:grpSpPr>
              <a:xfrm>
                <a:off x="1310278" y="3007652"/>
                <a:ext cx="1595119" cy="626893"/>
                <a:chOff x="3715582" y="3189253"/>
                <a:chExt cx="2211199" cy="868616"/>
              </a:xfrm>
            </p:grpSpPr>
            <p:grpSp>
              <p:nvGrpSpPr>
                <p:cNvPr id="24" name="קבוצה 23">
                  <a:extLst>
                    <a:ext uri="{FF2B5EF4-FFF2-40B4-BE49-F238E27FC236}">
                      <a16:creationId xmlns:a16="http://schemas.microsoft.com/office/drawing/2014/main" id="{6515B2F8-AEF5-4C5C-A290-EBF3188874B1}"/>
                    </a:ext>
                  </a:extLst>
                </p:cNvPr>
                <p:cNvGrpSpPr/>
                <p:nvPr/>
              </p:nvGrpSpPr>
              <p:grpSpPr>
                <a:xfrm>
                  <a:off x="5106436" y="3189253"/>
                  <a:ext cx="820345" cy="868616"/>
                  <a:chOff x="6497290" y="3208456"/>
                  <a:chExt cx="820345" cy="868616"/>
                </a:xfrm>
              </p:grpSpPr>
              <p:sp>
                <p:nvSpPr>
                  <p:cNvPr id="32" name="אליפסה 31">
                    <a:extLst>
                      <a:ext uri="{FF2B5EF4-FFF2-40B4-BE49-F238E27FC236}">
                        <a16:creationId xmlns:a16="http://schemas.microsoft.com/office/drawing/2014/main" id="{EE23B0DB-897F-4F6F-B88F-FCF9C91B09C9}"/>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33" name="אליפסה 32">
                    <a:extLst>
                      <a:ext uri="{FF2B5EF4-FFF2-40B4-BE49-F238E27FC236}">
                        <a16:creationId xmlns:a16="http://schemas.microsoft.com/office/drawing/2014/main" id="{CAFCF119-01B4-4166-AA1C-36587165F5DD}"/>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4" name="אליפסה 33">
                    <a:extLst>
                      <a:ext uri="{FF2B5EF4-FFF2-40B4-BE49-F238E27FC236}">
                        <a16:creationId xmlns:a16="http://schemas.microsoft.com/office/drawing/2014/main" id="{8AF78ECF-3286-4275-B744-4B34FDD510BB}"/>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5" name="אליפסה 34">
                    <a:extLst>
                      <a:ext uri="{FF2B5EF4-FFF2-40B4-BE49-F238E27FC236}">
                        <a16:creationId xmlns:a16="http://schemas.microsoft.com/office/drawing/2014/main" id="{7384CD42-95C7-4864-AE14-9A9D753989A7}"/>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25" name="קבוצה 24">
                  <a:extLst>
                    <a:ext uri="{FF2B5EF4-FFF2-40B4-BE49-F238E27FC236}">
                      <a16:creationId xmlns:a16="http://schemas.microsoft.com/office/drawing/2014/main" id="{15DB226B-2852-41BE-B973-8C06B89D91BB}"/>
                    </a:ext>
                  </a:extLst>
                </p:cNvPr>
                <p:cNvGrpSpPr/>
                <p:nvPr/>
              </p:nvGrpSpPr>
              <p:grpSpPr>
                <a:xfrm>
                  <a:off x="3715582" y="3189253"/>
                  <a:ext cx="1280691" cy="868616"/>
                  <a:chOff x="6497290" y="3208456"/>
                  <a:chExt cx="1280691" cy="868616"/>
                </a:xfrm>
              </p:grpSpPr>
              <p:sp>
                <p:nvSpPr>
                  <p:cNvPr id="26" name="אליפסה 25">
                    <a:extLst>
                      <a:ext uri="{FF2B5EF4-FFF2-40B4-BE49-F238E27FC236}">
                        <a16:creationId xmlns:a16="http://schemas.microsoft.com/office/drawing/2014/main" id="{B6E5BCB6-B94A-4948-AB07-6C88D89308AC}"/>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7" name="אליפסה 26">
                    <a:extLst>
                      <a:ext uri="{FF2B5EF4-FFF2-40B4-BE49-F238E27FC236}">
                        <a16:creationId xmlns:a16="http://schemas.microsoft.com/office/drawing/2014/main" id="{6973B978-AC7C-4049-8BD6-1CC3FA28F6CE}"/>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8" name="אליפסה 27">
                    <a:extLst>
                      <a:ext uri="{FF2B5EF4-FFF2-40B4-BE49-F238E27FC236}">
                        <a16:creationId xmlns:a16="http://schemas.microsoft.com/office/drawing/2014/main" id="{82A56FE9-417F-4DDB-8F63-32A7D05077AD}"/>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9" name="אליפסה 28">
                    <a:extLst>
                      <a:ext uri="{FF2B5EF4-FFF2-40B4-BE49-F238E27FC236}">
                        <a16:creationId xmlns:a16="http://schemas.microsoft.com/office/drawing/2014/main" id="{A5823567-2253-448A-9644-84A5F638EA37}"/>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0" name="אליפסה 29">
                    <a:extLst>
                      <a:ext uri="{FF2B5EF4-FFF2-40B4-BE49-F238E27FC236}">
                        <a16:creationId xmlns:a16="http://schemas.microsoft.com/office/drawing/2014/main" id="{9AC4377D-F352-4C5E-9ECE-3905B48801E4}"/>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31" name="אליפסה 30">
                    <a:extLst>
                      <a:ext uri="{FF2B5EF4-FFF2-40B4-BE49-F238E27FC236}">
                        <a16:creationId xmlns:a16="http://schemas.microsoft.com/office/drawing/2014/main" id="{07ED2154-77D4-45CB-BE46-2E878F7435A7}"/>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20" name="אליפסה 19">
                <a:extLst>
                  <a:ext uri="{FF2B5EF4-FFF2-40B4-BE49-F238E27FC236}">
                    <a16:creationId xmlns:a16="http://schemas.microsoft.com/office/drawing/2014/main" id="{BBAE0D1C-81D6-44ED-8F04-3AEBF594698E}"/>
                  </a:ext>
                </a:extLst>
              </p:cNvPr>
              <p:cNvSpPr/>
              <p:nvPr/>
            </p:nvSpPr>
            <p:spPr>
              <a:xfrm>
                <a:off x="3316713" y="3007652"/>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21" name="אליפסה 20">
                <a:extLst>
                  <a:ext uri="{FF2B5EF4-FFF2-40B4-BE49-F238E27FC236}">
                    <a16:creationId xmlns:a16="http://schemas.microsoft.com/office/drawing/2014/main" id="{2D5253EF-C132-4FE7-94FA-7645F472E62C}"/>
                  </a:ext>
                </a:extLst>
              </p:cNvPr>
              <p:cNvSpPr/>
              <p:nvPr/>
            </p:nvSpPr>
            <p:spPr>
              <a:xfrm>
                <a:off x="3316713" y="3374728"/>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2" name="אליפסה 21">
                <a:extLst>
                  <a:ext uri="{FF2B5EF4-FFF2-40B4-BE49-F238E27FC236}">
                    <a16:creationId xmlns:a16="http://schemas.microsoft.com/office/drawing/2014/main" id="{834346A9-A2EF-4607-8474-AB57B4BD91CD}"/>
                  </a:ext>
                </a:extLst>
              </p:cNvPr>
              <p:cNvSpPr/>
              <p:nvPr/>
            </p:nvSpPr>
            <p:spPr>
              <a:xfrm>
                <a:off x="3003908" y="3007652"/>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23" name="אליפסה 22">
                <a:extLst>
                  <a:ext uri="{FF2B5EF4-FFF2-40B4-BE49-F238E27FC236}">
                    <a16:creationId xmlns:a16="http://schemas.microsoft.com/office/drawing/2014/main" id="{E5E3CF94-5D7A-4821-AED7-A0C8AEDD5C67}"/>
                  </a:ext>
                </a:extLst>
              </p:cNvPr>
              <p:cNvSpPr/>
              <p:nvPr/>
            </p:nvSpPr>
            <p:spPr>
              <a:xfrm>
                <a:off x="3003908" y="3374728"/>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13" name="אליפסה 12">
              <a:extLst>
                <a:ext uri="{FF2B5EF4-FFF2-40B4-BE49-F238E27FC236}">
                  <a16:creationId xmlns:a16="http://schemas.microsoft.com/office/drawing/2014/main" id="{F43B6A0B-E22B-4488-8BDB-00465786ECA5}"/>
                </a:ext>
              </a:extLst>
            </p:cNvPr>
            <p:cNvSpPr/>
            <p:nvPr/>
          </p:nvSpPr>
          <p:spPr>
            <a:xfrm>
              <a:off x="3629518" y="2994538"/>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17" name="אליפסה 16">
              <a:extLst>
                <a:ext uri="{FF2B5EF4-FFF2-40B4-BE49-F238E27FC236}">
                  <a16:creationId xmlns:a16="http://schemas.microsoft.com/office/drawing/2014/main" id="{8DE493D6-8B1B-4F6B-84B4-772ABEAC7EEE}"/>
                </a:ext>
              </a:extLst>
            </p:cNvPr>
            <p:cNvSpPr/>
            <p:nvPr/>
          </p:nvSpPr>
          <p:spPr>
            <a:xfrm>
              <a:off x="3629518" y="3361614"/>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36" name="קבוצה 35">
            <a:extLst>
              <a:ext uri="{FF2B5EF4-FFF2-40B4-BE49-F238E27FC236}">
                <a16:creationId xmlns:a16="http://schemas.microsoft.com/office/drawing/2014/main" id="{C58A45AE-E279-4B45-AF24-29A2286D36FA}"/>
              </a:ext>
            </a:extLst>
          </p:cNvPr>
          <p:cNvGrpSpPr/>
          <p:nvPr/>
        </p:nvGrpSpPr>
        <p:grpSpPr>
          <a:xfrm>
            <a:off x="6512718" y="2707226"/>
            <a:ext cx="2997848" cy="1120487"/>
            <a:chOff x="5128442" y="2708536"/>
            <a:chExt cx="2997848" cy="1120487"/>
          </a:xfrm>
        </p:grpSpPr>
        <p:grpSp>
          <p:nvGrpSpPr>
            <p:cNvPr id="37" name="קבוצה 36">
              <a:extLst>
                <a:ext uri="{FF2B5EF4-FFF2-40B4-BE49-F238E27FC236}">
                  <a16:creationId xmlns:a16="http://schemas.microsoft.com/office/drawing/2014/main" id="{C5CF1F5F-165A-41DC-BBF9-9FDBF767D383}"/>
                </a:ext>
              </a:extLst>
            </p:cNvPr>
            <p:cNvGrpSpPr/>
            <p:nvPr/>
          </p:nvGrpSpPr>
          <p:grpSpPr>
            <a:xfrm>
              <a:off x="5128442" y="2708536"/>
              <a:ext cx="2997848" cy="1120487"/>
              <a:chOff x="1214112" y="2737302"/>
              <a:chExt cx="2997848" cy="1120487"/>
            </a:xfrm>
          </p:grpSpPr>
          <p:grpSp>
            <p:nvGrpSpPr>
              <p:cNvPr id="39" name="קבוצה 38">
                <a:extLst>
                  <a:ext uri="{FF2B5EF4-FFF2-40B4-BE49-F238E27FC236}">
                    <a16:creationId xmlns:a16="http://schemas.microsoft.com/office/drawing/2014/main" id="{C114A88A-38A9-4766-8601-FF947B819CDA}"/>
                  </a:ext>
                </a:extLst>
              </p:cNvPr>
              <p:cNvGrpSpPr/>
              <p:nvPr/>
            </p:nvGrpSpPr>
            <p:grpSpPr>
              <a:xfrm>
                <a:off x="1214112" y="2737302"/>
                <a:ext cx="2997848" cy="1120487"/>
                <a:chOff x="1214112" y="2737302"/>
                <a:chExt cx="2997848" cy="1120487"/>
              </a:xfrm>
            </p:grpSpPr>
            <p:sp>
              <p:nvSpPr>
                <p:cNvPr id="42" name="מלבן רקע אפור">
                  <a:extLst>
                    <a:ext uri="{FF2B5EF4-FFF2-40B4-BE49-F238E27FC236}">
                      <a16:creationId xmlns:a16="http://schemas.microsoft.com/office/drawing/2014/main" id="{144250DE-49A1-462D-AC97-E3E97F6BB286}"/>
                    </a:ext>
                  </a:extLst>
                </p:cNvPr>
                <p:cNvSpPr/>
                <p:nvPr/>
              </p:nvSpPr>
              <p:spPr>
                <a:xfrm>
                  <a:off x="1214112" y="2737302"/>
                  <a:ext cx="2997848" cy="1120487"/>
                </a:xfrm>
                <a:prstGeom prst="round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dirty="0"/>
                </a:p>
              </p:txBody>
            </p:sp>
            <p:grpSp>
              <p:nvGrpSpPr>
                <p:cNvPr id="43" name="קבוצה 42">
                  <a:extLst>
                    <a:ext uri="{FF2B5EF4-FFF2-40B4-BE49-F238E27FC236}">
                      <a16:creationId xmlns:a16="http://schemas.microsoft.com/office/drawing/2014/main" id="{7135A832-A82A-4101-9951-C552217B5E48}"/>
                    </a:ext>
                  </a:extLst>
                </p:cNvPr>
                <p:cNvGrpSpPr/>
                <p:nvPr/>
              </p:nvGrpSpPr>
              <p:grpSpPr>
                <a:xfrm>
                  <a:off x="1310278" y="3007652"/>
                  <a:ext cx="1595119" cy="626893"/>
                  <a:chOff x="3715582" y="3189253"/>
                  <a:chExt cx="2211199" cy="868616"/>
                </a:xfrm>
              </p:grpSpPr>
              <p:grpSp>
                <p:nvGrpSpPr>
                  <p:cNvPr id="48" name="קבוצה 47">
                    <a:extLst>
                      <a:ext uri="{FF2B5EF4-FFF2-40B4-BE49-F238E27FC236}">
                        <a16:creationId xmlns:a16="http://schemas.microsoft.com/office/drawing/2014/main" id="{C46686CF-587B-4C08-A50D-FE33897D6A27}"/>
                      </a:ext>
                    </a:extLst>
                  </p:cNvPr>
                  <p:cNvGrpSpPr/>
                  <p:nvPr/>
                </p:nvGrpSpPr>
                <p:grpSpPr>
                  <a:xfrm>
                    <a:off x="5106436" y="3189253"/>
                    <a:ext cx="820345" cy="868616"/>
                    <a:chOff x="6497290" y="3208456"/>
                    <a:chExt cx="820345" cy="868616"/>
                  </a:xfrm>
                </p:grpSpPr>
                <p:sp>
                  <p:nvSpPr>
                    <p:cNvPr id="56" name="אליפסה 55">
                      <a:extLst>
                        <a:ext uri="{FF2B5EF4-FFF2-40B4-BE49-F238E27FC236}">
                          <a16:creationId xmlns:a16="http://schemas.microsoft.com/office/drawing/2014/main" id="{2466B545-EE81-4C6E-92AC-4B8289DF7784}"/>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57" name="אליפסה 56">
                      <a:extLst>
                        <a:ext uri="{FF2B5EF4-FFF2-40B4-BE49-F238E27FC236}">
                          <a16:creationId xmlns:a16="http://schemas.microsoft.com/office/drawing/2014/main" id="{01A7A999-CDB2-4FCD-A6E3-D921E7447BBD}"/>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8" name="אליפסה 57">
                      <a:extLst>
                        <a:ext uri="{FF2B5EF4-FFF2-40B4-BE49-F238E27FC236}">
                          <a16:creationId xmlns:a16="http://schemas.microsoft.com/office/drawing/2014/main" id="{C2DE3D05-69E8-448F-8B33-D8DA3D5E01D1}"/>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9" name="אליפסה 58">
                      <a:extLst>
                        <a:ext uri="{FF2B5EF4-FFF2-40B4-BE49-F238E27FC236}">
                          <a16:creationId xmlns:a16="http://schemas.microsoft.com/office/drawing/2014/main" id="{57CF3537-274A-4C32-B915-C430F91FA001}"/>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49" name="קבוצה 48">
                    <a:extLst>
                      <a:ext uri="{FF2B5EF4-FFF2-40B4-BE49-F238E27FC236}">
                        <a16:creationId xmlns:a16="http://schemas.microsoft.com/office/drawing/2014/main" id="{4D3E72C4-DA77-4CFA-90B0-18B6D242815B}"/>
                      </a:ext>
                    </a:extLst>
                  </p:cNvPr>
                  <p:cNvGrpSpPr/>
                  <p:nvPr/>
                </p:nvGrpSpPr>
                <p:grpSpPr>
                  <a:xfrm>
                    <a:off x="3715582" y="3189253"/>
                    <a:ext cx="1280691" cy="868616"/>
                    <a:chOff x="6497290" y="3208456"/>
                    <a:chExt cx="1280691" cy="868616"/>
                  </a:xfrm>
                </p:grpSpPr>
                <p:sp>
                  <p:nvSpPr>
                    <p:cNvPr id="50" name="אליפסה 49">
                      <a:extLst>
                        <a:ext uri="{FF2B5EF4-FFF2-40B4-BE49-F238E27FC236}">
                          <a16:creationId xmlns:a16="http://schemas.microsoft.com/office/drawing/2014/main" id="{DCC6FCED-31BA-4776-89B5-49FD878A8F54}"/>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1" name="אליפסה 50">
                      <a:extLst>
                        <a:ext uri="{FF2B5EF4-FFF2-40B4-BE49-F238E27FC236}">
                          <a16:creationId xmlns:a16="http://schemas.microsoft.com/office/drawing/2014/main" id="{543BB90D-0AB9-400B-81C3-4BBDAC123621}"/>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2" name="אליפסה 51">
                      <a:extLst>
                        <a:ext uri="{FF2B5EF4-FFF2-40B4-BE49-F238E27FC236}">
                          <a16:creationId xmlns:a16="http://schemas.microsoft.com/office/drawing/2014/main" id="{124FA08F-B92E-49A4-BD23-26778D41746C}"/>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3" name="אליפסה 52">
                      <a:extLst>
                        <a:ext uri="{FF2B5EF4-FFF2-40B4-BE49-F238E27FC236}">
                          <a16:creationId xmlns:a16="http://schemas.microsoft.com/office/drawing/2014/main" id="{1B8378E9-561E-47AA-83EA-A0D8A501DFCE}"/>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4" name="אליפסה 53">
                      <a:extLst>
                        <a:ext uri="{FF2B5EF4-FFF2-40B4-BE49-F238E27FC236}">
                          <a16:creationId xmlns:a16="http://schemas.microsoft.com/office/drawing/2014/main" id="{B92D3C2C-EA06-4CB8-A3D9-F5B25FC7778B}"/>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5" name="אליפסה 54">
                      <a:extLst>
                        <a:ext uri="{FF2B5EF4-FFF2-40B4-BE49-F238E27FC236}">
                          <a16:creationId xmlns:a16="http://schemas.microsoft.com/office/drawing/2014/main" id="{32F8DA53-7EC3-42F3-A977-7A1ACC4B651D}"/>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44" name="אליפסה 43">
                  <a:extLst>
                    <a:ext uri="{FF2B5EF4-FFF2-40B4-BE49-F238E27FC236}">
                      <a16:creationId xmlns:a16="http://schemas.microsoft.com/office/drawing/2014/main" id="{2B88D31D-3CB6-4086-B219-247568EEBEB2}"/>
                    </a:ext>
                  </a:extLst>
                </p:cNvPr>
                <p:cNvSpPr/>
                <p:nvPr/>
              </p:nvSpPr>
              <p:spPr>
                <a:xfrm>
                  <a:off x="3316713" y="3007652"/>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49C6C597-6419-4DB3-9C99-46F047069BA1}"/>
                    </a:ext>
                  </a:extLst>
                </p:cNvPr>
                <p:cNvSpPr/>
                <p:nvPr/>
              </p:nvSpPr>
              <p:spPr>
                <a:xfrm>
                  <a:off x="3316713" y="3374728"/>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6" name="אליפסה 45">
                  <a:extLst>
                    <a:ext uri="{FF2B5EF4-FFF2-40B4-BE49-F238E27FC236}">
                      <a16:creationId xmlns:a16="http://schemas.microsoft.com/office/drawing/2014/main" id="{FFA79655-D762-438C-95E1-DD57108CB4AB}"/>
                    </a:ext>
                  </a:extLst>
                </p:cNvPr>
                <p:cNvSpPr/>
                <p:nvPr/>
              </p:nvSpPr>
              <p:spPr>
                <a:xfrm>
                  <a:off x="3003908" y="3007652"/>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7" name="אליפסה 46">
                  <a:extLst>
                    <a:ext uri="{FF2B5EF4-FFF2-40B4-BE49-F238E27FC236}">
                      <a16:creationId xmlns:a16="http://schemas.microsoft.com/office/drawing/2014/main" id="{CCA8D044-BBD8-4D32-8617-7307269455DC}"/>
                    </a:ext>
                  </a:extLst>
                </p:cNvPr>
                <p:cNvSpPr/>
                <p:nvPr/>
              </p:nvSpPr>
              <p:spPr>
                <a:xfrm>
                  <a:off x="3003908" y="3374728"/>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40" name="אליפסה 39">
                <a:extLst>
                  <a:ext uri="{FF2B5EF4-FFF2-40B4-BE49-F238E27FC236}">
                    <a16:creationId xmlns:a16="http://schemas.microsoft.com/office/drawing/2014/main" id="{F5BD28F9-FC75-4B9D-A724-82D80AD66AD0}"/>
                  </a:ext>
                </a:extLst>
              </p:cNvPr>
              <p:cNvSpPr/>
              <p:nvPr/>
            </p:nvSpPr>
            <p:spPr>
              <a:xfrm>
                <a:off x="3629518" y="2994538"/>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8CB0EC2F-727B-4FE2-A376-C017B6F32295}"/>
                  </a:ext>
                </a:extLst>
              </p:cNvPr>
              <p:cNvSpPr/>
              <p:nvPr/>
            </p:nvSpPr>
            <p:spPr>
              <a:xfrm>
                <a:off x="3629518" y="3361614"/>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38" name="אליפסה 37">
              <a:extLst>
                <a:ext uri="{FF2B5EF4-FFF2-40B4-BE49-F238E27FC236}">
                  <a16:creationId xmlns:a16="http://schemas.microsoft.com/office/drawing/2014/main" id="{7493B0D7-B145-4649-B161-298A9E02BB11}"/>
                </a:ext>
              </a:extLst>
            </p:cNvPr>
            <p:cNvSpPr/>
            <p:nvPr/>
          </p:nvSpPr>
          <p:spPr>
            <a:xfrm>
              <a:off x="7856653" y="3345984"/>
              <a:ext cx="244621" cy="259817"/>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4272272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22" presetClass="entr" presetSubtype="8"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left)">
                                      <p:cBhvr>
                                        <p:cTn id="9" dur="250"/>
                                        <p:tgtEl>
                                          <p:spTgt spid="2"/>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6"/>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bldLst>
      <p:bldP spid="15" grpId="0" animBg="1"/>
      <p:bldP spid="16"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20136" y="1772816"/>
            <a:ext cx="1980000" cy="707886"/>
          </a:xfrm>
          <a:prstGeom prst="rect">
            <a:avLst/>
          </a:prstGeom>
          <a:noFill/>
          <a:ln w="19050">
            <a:solidFill>
              <a:srgbClr val="93CDDD"/>
            </a:solidFill>
          </a:ln>
        </p:spPr>
        <p:txBody>
          <a:bodyPr wrap="square" rtlCol="1">
            <a:spAutoFit/>
          </a:bodyPr>
          <a:lstStyle/>
          <a:p>
            <a:pPr algn="l"/>
            <a:r>
              <a:rPr lang="en-US" sz="4000" dirty="0">
                <a:solidFill>
                  <a:schemeClr val="tx2">
                    <a:lumMod val="75000"/>
                  </a:schemeClr>
                </a:solidFill>
                <a:latin typeface="Calibri" panose="020F0502020204030204" pitchFamily="34" charset="0"/>
                <a:cs typeface="Calibri" panose="020F0502020204030204" pitchFamily="34" charset="0"/>
              </a:rPr>
              <a:t>9</a:t>
            </a:r>
            <a:r>
              <a:rPr lang="en-US" sz="4000" dirty="0">
                <a:latin typeface="Calibri" panose="020F0502020204030204" pitchFamily="34" charset="0"/>
                <a:cs typeface="Calibri" panose="020F0502020204030204" pitchFamily="34" charset="0"/>
              </a:rPr>
              <a:t> + </a:t>
            </a:r>
            <a:r>
              <a:rPr lang="en-US" sz="4000" dirty="0">
                <a:solidFill>
                  <a:srgbClr val="FF0000"/>
                </a:solidFill>
                <a:latin typeface="Calibri" panose="020F0502020204030204" pitchFamily="34" charset="0"/>
                <a:cs typeface="Calibri" panose="020F0502020204030204" pitchFamily="34" charset="0"/>
              </a:rPr>
              <a:t>9</a:t>
            </a:r>
          </a:p>
        </p:txBody>
      </p:sp>
      <p:sp>
        <p:nvSpPr>
          <p:cNvPr id="11" name="TextBox 10"/>
          <p:cNvSpPr txBox="1"/>
          <p:nvPr/>
        </p:nvSpPr>
        <p:spPr>
          <a:xfrm>
            <a:off x="2711624" y="197342"/>
            <a:ext cx="7776864" cy="1077218"/>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אֵיזוֹ תוֹצָאָה תִהְיֶה גְדוֹלָה יוֹתֵר?</a:t>
            </a:r>
          </a:p>
          <a:p>
            <a:r>
              <a:rPr lang="he-IL" sz="3200" dirty="0">
                <a:latin typeface="Calibri" panose="020F0502020204030204" pitchFamily="34" charset="0"/>
                <a:cs typeface="Calibri" panose="020F0502020204030204" pitchFamily="34" charset="0"/>
              </a:rPr>
              <a:t>בְּכַמָה? הַסְבִּירוּ בְּלִי לְחַשֵב אֶת הַסְכוּם.</a:t>
            </a:r>
          </a:p>
        </p:txBody>
      </p:sp>
      <p:sp>
        <p:nvSpPr>
          <p:cNvPr id="10" name="TextBox 3">
            <a:extLst>
              <a:ext uri="{FF2B5EF4-FFF2-40B4-BE49-F238E27FC236}">
                <a16:creationId xmlns:a16="http://schemas.microsoft.com/office/drawing/2014/main" id="{AA0A3754-A969-48F8-88FF-DF950FE0CA22}"/>
              </a:ext>
            </a:extLst>
          </p:cNvPr>
          <p:cNvSpPr txBox="1"/>
          <p:nvPr/>
        </p:nvSpPr>
        <p:spPr>
          <a:xfrm>
            <a:off x="2724763" y="1788449"/>
            <a:ext cx="1980000" cy="707886"/>
          </a:xfrm>
          <a:prstGeom prst="rect">
            <a:avLst/>
          </a:prstGeom>
          <a:noFill/>
          <a:ln w="19050">
            <a:solidFill>
              <a:srgbClr val="93CDDD"/>
            </a:solidFill>
          </a:ln>
        </p:spPr>
        <p:txBody>
          <a:bodyPr wrap="square" rtlCol="1">
            <a:spAutoFit/>
          </a:bodyPr>
          <a:lstStyle/>
          <a:p>
            <a:pPr algn="l"/>
            <a:r>
              <a:rPr lang="en-US" sz="4000" dirty="0">
                <a:solidFill>
                  <a:schemeClr val="tx2">
                    <a:lumMod val="75000"/>
                  </a:schemeClr>
                </a:solidFill>
                <a:latin typeface="Calibri" panose="020F0502020204030204" pitchFamily="34" charset="0"/>
                <a:cs typeface="Calibri" panose="020F0502020204030204" pitchFamily="34" charset="0"/>
              </a:rPr>
              <a:t>9</a:t>
            </a:r>
            <a:r>
              <a:rPr lang="en-US" sz="4000" dirty="0">
                <a:latin typeface="Calibri" panose="020F0502020204030204" pitchFamily="34" charset="0"/>
                <a:cs typeface="Calibri" panose="020F0502020204030204" pitchFamily="34" charset="0"/>
              </a:rPr>
              <a:t> + </a:t>
            </a:r>
            <a:r>
              <a:rPr lang="en-US" sz="4000" dirty="0">
                <a:solidFill>
                  <a:srgbClr val="FF0000"/>
                </a:solidFill>
                <a:latin typeface="Calibri" panose="020F0502020204030204" pitchFamily="34" charset="0"/>
                <a:cs typeface="Calibri" panose="020F0502020204030204" pitchFamily="34" charset="0"/>
              </a:rPr>
              <a:t>10</a:t>
            </a:r>
          </a:p>
        </p:txBody>
      </p:sp>
      <p:pic>
        <p:nvPicPr>
          <p:cNvPr id="14" name="תמונה 13">
            <a:extLst>
              <a:ext uri="{FF2B5EF4-FFF2-40B4-BE49-F238E27FC236}">
                <a16:creationId xmlns:a16="http://schemas.microsoft.com/office/drawing/2014/main" id="{EFD6FAE0-9B05-4AE7-B289-6FB4504229F5}"/>
              </a:ext>
            </a:extLst>
          </p:cNvPr>
          <p:cNvPicPr>
            <a:picLocks noChangeAspect="1"/>
          </p:cNvPicPr>
          <p:nvPr/>
        </p:nvPicPr>
        <p:blipFill>
          <a:blip r:embed="rId3"/>
          <a:stretch>
            <a:fillRect/>
          </a:stretch>
        </p:blipFill>
        <p:spPr>
          <a:xfrm>
            <a:off x="9529035" y="4581128"/>
            <a:ext cx="1111090" cy="1634496"/>
          </a:xfrm>
          <a:prstGeom prst="rect">
            <a:avLst/>
          </a:prstGeom>
        </p:spPr>
      </p:pic>
      <p:sp>
        <p:nvSpPr>
          <p:cNvPr id="16" name="להצגת תרגילי עזר">
            <a:extLst>
              <a:ext uri="{FF2B5EF4-FFF2-40B4-BE49-F238E27FC236}">
                <a16:creationId xmlns:a16="http://schemas.microsoft.com/office/drawing/2014/main" id="{6183B9B0-86EE-473E-9C88-FC61665EBFC4}"/>
              </a:ext>
            </a:extLst>
          </p:cNvPr>
          <p:cNvSpPr/>
          <p:nvPr/>
        </p:nvSpPr>
        <p:spPr>
          <a:xfrm>
            <a:off x="1533788" y="5055253"/>
            <a:ext cx="2180975"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תְשוּבָה וְהֶסְבֵּר.</a:t>
            </a:r>
            <a:endParaRPr lang="en-IL" sz="2800" dirty="0"/>
          </a:p>
        </p:txBody>
      </p:sp>
      <p:sp>
        <p:nvSpPr>
          <p:cNvPr id="2" name="צורה חופשית: צורה 1">
            <a:extLst>
              <a:ext uri="{FF2B5EF4-FFF2-40B4-BE49-F238E27FC236}">
                <a16:creationId xmlns:a16="http://schemas.microsoft.com/office/drawing/2014/main" id="{2A96FFFE-A8B2-456B-9F8A-1D8C396DDAC1}"/>
              </a:ext>
            </a:extLst>
          </p:cNvPr>
          <p:cNvSpPr/>
          <p:nvPr/>
        </p:nvSpPr>
        <p:spPr>
          <a:xfrm>
            <a:off x="2423593" y="1570679"/>
            <a:ext cx="2802737" cy="1120487"/>
          </a:xfrm>
          <a:custGeom>
            <a:avLst/>
            <a:gdLst>
              <a:gd name="connsiteX0" fmla="*/ 3186696 w 3552807"/>
              <a:gd name="connsiteY0" fmla="*/ 167780 h 1954635"/>
              <a:gd name="connsiteX1" fmla="*/ 2750469 w 3552807"/>
              <a:gd name="connsiteY1" fmla="*/ 104862 h 1954635"/>
              <a:gd name="connsiteX2" fmla="*/ 2624634 w 3552807"/>
              <a:gd name="connsiteY2" fmla="*/ 83890 h 1954635"/>
              <a:gd name="connsiteX3" fmla="*/ 2532355 w 3552807"/>
              <a:gd name="connsiteY3" fmla="*/ 67112 h 1954635"/>
              <a:gd name="connsiteX4" fmla="*/ 2221962 w 3552807"/>
              <a:gd name="connsiteY4" fmla="*/ 46139 h 1954635"/>
              <a:gd name="connsiteX5" fmla="*/ 1882208 w 3552807"/>
              <a:gd name="connsiteY5" fmla="*/ 0 h 1954635"/>
              <a:gd name="connsiteX6" fmla="*/ 1345313 w 3552807"/>
              <a:gd name="connsiteY6" fmla="*/ 16778 h 1954635"/>
              <a:gd name="connsiteX7" fmla="*/ 1177533 w 3552807"/>
              <a:gd name="connsiteY7" fmla="*/ 37750 h 1954635"/>
              <a:gd name="connsiteX8" fmla="*/ 841973 w 3552807"/>
              <a:gd name="connsiteY8" fmla="*/ 125835 h 1954635"/>
              <a:gd name="connsiteX9" fmla="*/ 464469 w 3552807"/>
              <a:gd name="connsiteY9" fmla="*/ 331365 h 1954635"/>
              <a:gd name="connsiteX10" fmla="*/ 305078 w 3552807"/>
              <a:gd name="connsiteY10" fmla="*/ 457200 h 1954635"/>
              <a:gd name="connsiteX11" fmla="*/ 229577 w 3552807"/>
              <a:gd name="connsiteY11" fmla="*/ 541090 h 1954635"/>
              <a:gd name="connsiteX12" fmla="*/ 78575 w 3552807"/>
              <a:gd name="connsiteY12" fmla="*/ 763398 h 1954635"/>
              <a:gd name="connsiteX13" fmla="*/ 11463 w 3552807"/>
              <a:gd name="connsiteY13" fmla="*/ 943761 h 1954635"/>
              <a:gd name="connsiteX14" fmla="*/ 7269 w 3552807"/>
              <a:gd name="connsiteY14" fmla="*/ 1191237 h 1954635"/>
              <a:gd name="connsiteX15" fmla="*/ 65992 w 3552807"/>
              <a:gd name="connsiteY15" fmla="*/ 1333850 h 1954635"/>
              <a:gd name="connsiteX16" fmla="*/ 124714 w 3552807"/>
              <a:gd name="connsiteY16" fmla="*/ 1409350 h 1954635"/>
              <a:gd name="connsiteX17" fmla="*/ 225382 w 3552807"/>
              <a:gd name="connsiteY17" fmla="*/ 1510018 h 1954635"/>
              <a:gd name="connsiteX18" fmla="*/ 586109 w 3552807"/>
              <a:gd name="connsiteY18" fmla="*/ 1719743 h 1954635"/>
              <a:gd name="connsiteX19" fmla="*/ 1248839 w 3552807"/>
              <a:gd name="connsiteY19" fmla="*/ 1916884 h 1954635"/>
              <a:gd name="connsiteX20" fmla="*/ 1659900 w 3552807"/>
              <a:gd name="connsiteY20" fmla="*/ 1954635 h 1954635"/>
              <a:gd name="connsiteX21" fmla="*/ 2565911 w 3552807"/>
              <a:gd name="connsiteY21" fmla="*/ 1921079 h 1954635"/>
              <a:gd name="connsiteX22" fmla="*/ 2683357 w 3552807"/>
              <a:gd name="connsiteY22" fmla="*/ 1874939 h 1954635"/>
              <a:gd name="connsiteX23" fmla="*/ 2955999 w 3552807"/>
              <a:gd name="connsiteY23" fmla="*/ 1744910 h 1954635"/>
              <a:gd name="connsiteX24" fmla="*/ 3216058 w 3552807"/>
              <a:gd name="connsiteY24" fmla="*/ 1585519 h 1954635"/>
              <a:gd name="connsiteX25" fmla="*/ 3316725 w 3552807"/>
              <a:gd name="connsiteY25" fmla="*/ 1493240 h 1954635"/>
              <a:gd name="connsiteX26" fmla="*/ 3492894 w 3552807"/>
              <a:gd name="connsiteY26" fmla="*/ 1237376 h 1954635"/>
              <a:gd name="connsiteX27" fmla="*/ 3534839 w 3552807"/>
              <a:gd name="connsiteY27" fmla="*/ 1103152 h 1954635"/>
              <a:gd name="connsiteX28" fmla="*/ 3551617 w 3552807"/>
              <a:gd name="connsiteY28" fmla="*/ 922789 h 1954635"/>
              <a:gd name="connsiteX29" fmla="*/ 3522256 w 3552807"/>
              <a:gd name="connsiteY29" fmla="*/ 620785 h 1954635"/>
              <a:gd name="connsiteX30" fmla="*/ 3492894 w 3552807"/>
              <a:gd name="connsiteY30" fmla="*/ 503339 h 1954635"/>
              <a:gd name="connsiteX31" fmla="*/ 3434171 w 3552807"/>
              <a:gd name="connsiteY31" fmla="*/ 381699 h 1954635"/>
              <a:gd name="connsiteX32" fmla="*/ 3400615 w 3552807"/>
              <a:gd name="connsiteY32" fmla="*/ 314587 h 1954635"/>
              <a:gd name="connsiteX33" fmla="*/ 3358670 w 3552807"/>
              <a:gd name="connsiteY33" fmla="*/ 247475 h 1954635"/>
              <a:gd name="connsiteX34" fmla="*/ 3295753 w 3552807"/>
              <a:gd name="connsiteY34" fmla="*/ 209725 h 1954635"/>
              <a:gd name="connsiteX35" fmla="*/ 3266392 w 3552807"/>
              <a:gd name="connsiteY35" fmla="*/ 197141 h 1954635"/>
              <a:gd name="connsiteX36" fmla="*/ 3245419 w 3552807"/>
              <a:gd name="connsiteY36" fmla="*/ 184558 h 1954635"/>
              <a:gd name="connsiteX37" fmla="*/ 3207669 w 3552807"/>
              <a:gd name="connsiteY37" fmla="*/ 176169 h 1954635"/>
              <a:gd name="connsiteX38" fmla="*/ 3153140 w 3552807"/>
              <a:gd name="connsiteY38" fmla="*/ 163585 h 1954635"/>
              <a:gd name="connsiteX39" fmla="*/ 3132168 w 3552807"/>
              <a:gd name="connsiteY39" fmla="*/ 151002 h 1954635"/>
              <a:gd name="connsiteX40" fmla="*/ 3098612 w 3552807"/>
              <a:gd name="connsiteY40" fmla="*/ 142613 h 195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52807" h="1954635">
                <a:moveTo>
                  <a:pt x="3186696" y="167780"/>
                </a:moveTo>
                <a:cubicBezTo>
                  <a:pt x="3015085" y="146328"/>
                  <a:pt x="2981379" y="142950"/>
                  <a:pt x="2750469" y="104862"/>
                </a:cubicBezTo>
                <a:cubicBezTo>
                  <a:pt x="2590260" y="78436"/>
                  <a:pt x="2756632" y="94043"/>
                  <a:pt x="2624634" y="83890"/>
                </a:cubicBezTo>
                <a:cubicBezTo>
                  <a:pt x="2593874" y="78297"/>
                  <a:pt x="2563482" y="70030"/>
                  <a:pt x="2532355" y="67112"/>
                </a:cubicBezTo>
                <a:cubicBezTo>
                  <a:pt x="2429107" y="57432"/>
                  <a:pt x="2221962" y="46139"/>
                  <a:pt x="2221962" y="46139"/>
                </a:cubicBezTo>
                <a:cubicBezTo>
                  <a:pt x="2115591" y="27047"/>
                  <a:pt x="1990785" y="0"/>
                  <a:pt x="1882208" y="0"/>
                </a:cubicBezTo>
                <a:cubicBezTo>
                  <a:pt x="1703156" y="0"/>
                  <a:pt x="1524278" y="11185"/>
                  <a:pt x="1345313" y="16778"/>
                </a:cubicBezTo>
                <a:cubicBezTo>
                  <a:pt x="1289386" y="23769"/>
                  <a:pt x="1232975" y="27608"/>
                  <a:pt x="1177533" y="37750"/>
                </a:cubicBezTo>
                <a:cubicBezTo>
                  <a:pt x="1108747" y="50333"/>
                  <a:pt x="911650" y="101553"/>
                  <a:pt x="841973" y="125835"/>
                </a:cubicBezTo>
                <a:cubicBezTo>
                  <a:pt x="724609" y="166735"/>
                  <a:pt x="540993" y="270951"/>
                  <a:pt x="464469" y="331365"/>
                </a:cubicBezTo>
                <a:cubicBezTo>
                  <a:pt x="411339" y="373310"/>
                  <a:pt x="350362" y="406885"/>
                  <a:pt x="305078" y="457200"/>
                </a:cubicBezTo>
                <a:cubicBezTo>
                  <a:pt x="279911" y="485163"/>
                  <a:pt x="253300" y="511892"/>
                  <a:pt x="229577" y="541090"/>
                </a:cubicBezTo>
                <a:cubicBezTo>
                  <a:pt x="175503" y="607643"/>
                  <a:pt x="117966" y="686131"/>
                  <a:pt x="78575" y="763398"/>
                </a:cubicBezTo>
                <a:cubicBezTo>
                  <a:pt x="38380" y="842242"/>
                  <a:pt x="33784" y="867873"/>
                  <a:pt x="11463" y="943761"/>
                </a:cubicBezTo>
                <a:cubicBezTo>
                  <a:pt x="258" y="1044606"/>
                  <a:pt x="-5506" y="1065613"/>
                  <a:pt x="7269" y="1191237"/>
                </a:cubicBezTo>
                <a:cubicBezTo>
                  <a:pt x="12495" y="1242629"/>
                  <a:pt x="37658" y="1291966"/>
                  <a:pt x="65992" y="1333850"/>
                </a:cubicBezTo>
                <a:cubicBezTo>
                  <a:pt x="83856" y="1360258"/>
                  <a:pt x="103324" y="1385708"/>
                  <a:pt x="124714" y="1409350"/>
                </a:cubicBezTo>
                <a:cubicBezTo>
                  <a:pt x="156552" y="1444540"/>
                  <a:pt x="188512" y="1480141"/>
                  <a:pt x="225382" y="1510018"/>
                </a:cubicBezTo>
                <a:cubicBezTo>
                  <a:pt x="324892" y="1590656"/>
                  <a:pt x="475434" y="1668166"/>
                  <a:pt x="586109" y="1719743"/>
                </a:cubicBezTo>
                <a:cubicBezTo>
                  <a:pt x="796035" y="1817573"/>
                  <a:pt x="1017283" y="1887197"/>
                  <a:pt x="1248839" y="1916884"/>
                </a:cubicBezTo>
                <a:cubicBezTo>
                  <a:pt x="1494435" y="1948371"/>
                  <a:pt x="1357576" y="1934138"/>
                  <a:pt x="1659900" y="1954635"/>
                </a:cubicBezTo>
                <a:cubicBezTo>
                  <a:pt x="1961904" y="1943450"/>
                  <a:pt x="2264612" y="1944541"/>
                  <a:pt x="2565911" y="1921079"/>
                </a:cubicBezTo>
                <a:cubicBezTo>
                  <a:pt x="2607845" y="1917814"/>
                  <a:pt x="2645023" y="1892251"/>
                  <a:pt x="2683357" y="1874939"/>
                </a:cubicBezTo>
                <a:cubicBezTo>
                  <a:pt x="2775120" y="1833497"/>
                  <a:pt x="2869027" y="1795643"/>
                  <a:pt x="2955999" y="1744910"/>
                </a:cubicBezTo>
                <a:cubicBezTo>
                  <a:pt x="3008694" y="1714171"/>
                  <a:pt x="3159467" y="1629661"/>
                  <a:pt x="3216058" y="1585519"/>
                </a:cubicBezTo>
                <a:cubicBezTo>
                  <a:pt x="3251951" y="1557522"/>
                  <a:pt x="3285547" y="1526408"/>
                  <a:pt x="3316725" y="1493240"/>
                </a:cubicBezTo>
                <a:cubicBezTo>
                  <a:pt x="3387208" y="1418258"/>
                  <a:pt x="3450747" y="1331844"/>
                  <a:pt x="3492894" y="1237376"/>
                </a:cubicBezTo>
                <a:cubicBezTo>
                  <a:pt x="3511993" y="1194568"/>
                  <a:pt x="3520857" y="1147893"/>
                  <a:pt x="3534839" y="1103152"/>
                </a:cubicBezTo>
                <a:cubicBezTo>
                  <a:pt x="3540432" y="1043031"/>
                  <a:pt x="3549382" y="983128"/>
                  <a:pt x="3551617" y="922789"/>
                </a:cubicBezTo>
                <a:cubicBezTo>
                  <a:pt x="3556263" y="797353"/>
                  <a:pt x="3547477" y="741070"/>
                  <a:pt x="3522256" y="620785"/>
                </a:cubicBezTo>
                <a:cubicBezTo>
                  <a:pt x="3513975" y="581290"/>
                  <a:pt x="3504882" y="541871"/>
                  <a:pt x="3492894" y="503339"/>
                </a:cubicBezTo>
                <a:cubicBezTo>
                  <a:pt x="3471235" y="433720"/>
                  <a:pt x="3465077" y="439389"/>
                  <a:pt x="3434171" y="381699"/>
                </a:cubicBezTo>
                <a:cubicBezTo>
                  <a:pt x="3422360" y="359652"/>
                  <a:pt x="3411438" y="337135"/>
                  <a:pt x="3400615" y="314587"/>
                </a:cubicBezTo>
                <a:cubicBezTo>
                  <a:pt x="3384576" y="281173"/>
                  <a:pt x="3387206" y="272206"/>
                  <a:pt x="3358670" y="247475"/>
                </a:cubicBezTo>
                <a:cubicBezTo>
                  <a:pt x="3341524" y="232615"/>
                  <a:pt x="3316829" y="219452"/>
                  <a:pt x="3295753" y="209725"/>
                </a:cubicBezTo>
                <a:cubicBezTo>
                  <a:pt x="3286085" y="205263"/>
                  <a:pt x="3275916" y="201903"/>
                  <a:pt x="3266392" y="197141"/>
                </a:cubicBezTo>
                <a:cubicBezTo>
                  <a:pt x="3259100" y="193495"/>
                  <a:pt x="3253097" y="187300"/>
                  <a:pt x="3245419" y="184558"/>
                </a:cubicBezTo>
                <a:cubicBezTo>
                  <a:pt x="3233280" y="180223"/>
                  <a:pt x="3220174" y="179295"/>
                  <a:pt x="3207669" y="176169"/>
                </a:cubicBezTo>
                <a:cubicBezTo>
                  <a:pt x="3154039" y="162762"/>
                  <a:pt x="3201791" y="171694"/>
                  <a:pt x="3153140" y="163585"/>
                </a:cubicBezTo>
                <a:cubicBezTo>
                  <a:pt x="3146149" y="159391"/>
                  <a:pt x="3139777" y="153929"/>
                  <a:pt x="3132168" y="151002"/>
                </a:cubicBezTo>
                <a:cubicBezTo>
                  <a:pt x="3121407" y="146863"/>
                  <a:pt x="3098612" y="142613"/>
                  <a:pt x="3098612" y="14261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צורה חופשית: צורה 8">
            <a:extLst>
              <a:ext uri="{FF2B5EF4-FFF2-40B4-BE49-F238E27FC236}">
                <a16:creationId xmlns:a16="http://schemas.microsoft.com/office/drawing/2014/main" id="{71274C89-F5E2-49EA-A04D-CF2205567B8A}"/>
              </a:ext>
            </a:extLst>
          </p:cNvPr>
          <p:cNvSpPr/>
          <p:nvPr/>
        </p:nvSpPr>
        <p:spPr>
          <a:xfrm>
            <a:off x="4235171" y="4338589"/>
            <a:ext cx="5233300" cy="1830608"/>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252000" tIns="612000" rIns="676800" bIns="731520" rtlCol="0" anchor="ctr"/>
          <a:lstStyle/>
          <a:p>
            <a:pPr marL="360363"/>
            <a:r>
              <a:rPr lang="he-IL" sz="2800" dirty="0">
                <a:solidFill>
                  <a:schemeClr val="bg1"/>
                </a:solidFill>
                <a:latin typeface="Calibri" panose="020F0502020204030204" pitchFamily="34" charset="0"/>
                <a:cs typeface="Calibri" panose="020F0502020204030204" pitchFamily="34" charset="0"/>
              </a:rPr>
              <a:t>הַתוֹצָאָה שֶל 9+10 תִהְיֶה </a:t>
            </a:r>
          </a:p>
          <a:p>
            <a:pPr marL="360363"/>
            <a:r>
              <a:rPr lang="he-IL" sz="2800" dirty="0">
                <a:solidFill>
                  <a:schemeClr val="bg1"/>
                </a:solidFill>
                <a:latin typeface="Calibri" panose="020F0502020204030204" pitchFamily="34" charset="0"/>
                <a:cs typeface="Calibri" panose="020F0502020204030204" pitchFamily="34" charset="0"/>
              </a:rPr>
              <a:t>גְדוֹלָה בְּ־1 מֵהַתוֹצָאָה </a:t>
            </a:r>
          </a:p>
          <a:p>
            <a:pPr marL="360363"/>
            <a:r>
              <a:rPr lang="he-IL" sz="2800" dirty="0">
                <a:solidFill>
                  <a:schemeClr val="bg1"/>
                </a:solidFill>
                <a:latin typeface="Calibri" panose="020F0502020204030204" pitchFamily="34" charset="0"/>
                <a:cs typeface="Calibri" panose="020F0502020204030204" pitchFamily="34" charset="0"/>
              </a:rPr>
              <a:t>שֶל 9+9 . </a:t>
            </a:r>
          </a:p>
          <a:p>
            <a:pPr marL="360363"/>
            <a:r>
              <a:rPr lang="he-IL" sz="2800" dirty="0">
                <a:solidFill>
                  <a:schemeClr val="bg1"/>
                </a:solidFill>
                <a:latin typeface="Calibri" panose="020F0502020204030204" pitchFamily="34" charset="0"/>
                <a:cs typeface="Calibri" panose="020F0502020204030204" pitchFamily="34" charset="0"/>
              </a:rPr>
              <a:t>כִּי 10 גָדוֹל מִ־9 בְּ־1.</a:t>
            </a:r>
          </a:p>
        </p:txBody>
      </p:sp>
    </p:spTree>
    <p:extLst>
      <p:ext uri="{BB962C8B-B14F-4D97-AF65-F5344CB8AC3E}">
        <p14:creationId xmlns:p14="http://schemas.microsoft.com/office/powerpoint/2010/main" val="8985284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22" presetClass="entr" presetSubtype="8"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left)">
                                      <p:cBhvr>
                                        <p:cTn id="9" dur="250"/>
                                        <p:tgtEl>
                                          <p:spTgt spid="2"/>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bldLst>
      <p:bldP spid="16" grpId="0" animBg="1"/>
      <p:bldP spid="2" grpId="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66925" y="3961632"/>
            <a:ext cx="2914132" cy="1323439"/>
          </a:xfrm>
          <a:prstGeom prst="rect">
            <a:avLst/>
          </a:prstGeom>
          <a:solidFill>
            <a:schemeClr val="bg1"/>
          </a:solidFill>
          <a:ln w="19050">
            <a:solidFill>
              <a:srgbClr val="93CDDD"/>
            </a:solidFill>
          </a:ln>
        </p:spPr>
        <p:txBody>
          <a:bodyPr wrap="square" rtlCol="1">
            <a:spAutoFit/>
          </a:bodyPr>
          <a:lstStyle/>
          <a:p>
            <a:pPr algn="l"/>
            <a:r>
              <a:rPr lang="en-US" sz="4000" dirty="0">
                <a:solidFill>
                  <a:schemeClr val="tx2">
                    <a:lumMod val="75000"/>
                  </a:schemeClr>
                </a:solidFill>
                <a:latin typeface="Calibri" panose="020F0502020204030204" pitchFamily="34" charset="0"/>
                <a:cs typeface="Calibri" panose="020F0502020204030204" pitchFamily="34" charset="0"/>
              </a:rPr>
              <a:t>7</a:t>
            </a:r>
            <a:r>
              <a:rPr lang="en-US" sz="4000" dirty="0">
                <a:latin typeface="Calibri" panose="020F0502020204030204" pitchFamily="34" charset="0"/>
                <a:cs typeface="Calibri" panose="020F0502020204030204" pitchFamily="34" charset="0"/>
              </a:rPr>
              <a:t> + </a:t>
            </a:r>
            <a:r>
              <a:rPr lang="en-US" sz="4000" dirty="0">
                <a:solidFill>
                  <a:schemeClr val="tx2">
                    <a:lumMod val="75000"/>
                  </a:schemeClr>
                </a:solidFill>
                <a:latin typeface="Calibri" panose="020F0502020204030204" pitchFamily="34" charset="0"/>
                <a:cs typeface="Calibri" panose="020F0502020204030204" pitchFamily="34" charset="0"/>
              </a:rPr>
              <a:t>7</a:t>
            </a:r>
            <a:r>
              <a:rPr lang="en-US" sz="4000" dirty="0">
                <a:latin typeface="Calibri" panose="020F0502020204030204" pitchFamily="34" charset="0"/>
                <a:cs typeface="Calibri" panose="020F0502020204030204" pitchFamily="34" charset="0"/>
              </a:rPr>
              <a:t> =14</a:t>
            </a:r>
          </a:p>
          <a:p>
            <a:pPr algn="l"/>
            <a:r>
              <a:rPr lang="en-US" sz="4000" dirty="0">
                <a:solidFill>
                  <a:schemeClr val="tx2">
                    <a:lumMod val="75000"/>
                  </a:schemeClr>
                </a:solidFill>
                <a:latin typeface="Calibri" panose="020F0502020204030204" pitchFamily="34" charset="0"/>
                <a:cs typeface="Calibri" panose="020F0502020204030204" pitchFamily="34" charset="0"/>
              </a:rPr>
              <a:t>7</a:t>
            </a:r>
            <a:r>
              <a:rPr lang="en-US" sz="4000" dirty="0">
                <a:solidFill>
                  <a:srgbClr val="C00000"/>
                </a:solidFill>
                <a:latin typeface="Calibri" panose="020F0502020204030204" pitchFamily="34" charset="0"/>
                <a:cs typeface="Calibri" panose="020F0502020204030204" pitchFamily="34" charset="0"/>
              </a:rPr>
              <a:t> </a:t>
            </a:r>
            <a:r>
              <a:rPr lang="en-US" sz="4000" dirty="0">
                <a:solidFill>
                  <a:schemeClr val="tx2">
                    <a:lumMod val="75000"/>
                  </a:schemeClr>
                </a:solidFill>
                <a:latin typeface="Calibri" panose="020F0502020204030204" pitchFamily="34" charset="0"/>
                <a:cs typeface="Calibri" panose="020F0502020204030204" pitchFamily="34" charset="0"/>
              </a:rPr>
              <a:t>+</a:t>
            </a:r>
            <a:r>
              <a:rPr lang="en-US" sz="4000" dirty="0">
                <a:solidFill>
                  <a:srgbClr val="C00000"/>
                </a:solidFill>
                <a:latin typeface="Calibri" panose="020F0502020204030204" pitchFamily="34" charset="0"/>
                <a:cs typeface="Calibri" panose="020F0502020204030204" pitchFamily="34" charset="0"/>
              </a:rPr>
              <a:t> 8 = 15</a:t>
            </a:r>
            <a:r>
              <a:rPr lang="he-IL" sz="4000" dirty="0">
                <a:solidFill>
                  <a:srgbClr val="C00000"/>
                </a:solidFill>
                <a:latin typeface="Calibri" panose="020F0502020204030204" pitchFamily="34" charset="0"/>
                <a:cs typeface="Calibri" panose="020F0502020204030204" pitchFamily="34" charset="0"/>
              </a:rPr>
              <a:t> </a:t>
            </a:r>
          </a:p>
        </p:txBody>
      </p:sp>
      <p:sp>
        <p:nvSpPr>
          <p:cNvPr id="11" name="TextBox 10"/>
          <p:cNvSpPr txBox="1"/>
          <p:nvPr/>
        </p:nvSpPr>
        <p:spPr>
          <a:xfrm>
            <a:off x="2135560" y="116633"/>
            <a:ext cx="7776864" cy="1754326"/>
          </a:xfrm>
          <a:prstGeom prst="rect">
            <a:avLst/>
          </a:prstGeom>
          <a:noFill/>
        </p:spPr>
        <p:txBody>
          <a:bodyPr wrap="square" rtlCol="1">
            <a:spAutoFit/>
          </a:bodyPr>
          <a:lstStyle/>
          <a:p>
            <a:pPr algn="ctr"/>
            <a:r>
              <a:rPr lang="he-IL" sz="3600" dirty="0">
                <a:latin typeface="Calibri" panose="020F0502020204030204" pitchFamily="34" charset="0"/>
                <a:cs typeface="Calibri" panose="020F0502020204030204" pitchFamily="34" charset="0"/>
              </a:rPr>
              <a:t>הַכִּתָה קִבְּלָה אֶת הַתַרְגִיל 7 + 8.</a:t>
            </a:r>
          </a:p>
          <a:p>
            <a:pPr algn="ctr"/>
            <a:r>
              <a:rPr lang="he-IL" sz="3600" dirty="0">
                <a:latin typeface="Calibri" panose="020F0502020204030204" pitchFamily="34" charset="0"/>
                <a:cs typeface="Calibri" panose="020F0502020204030204" pitchFamily="34" charset="0"/>
              </a:rPr>
              <a:t>דָוִד מַסְבִּיר אֶת הַדֶרֶךְ שֶחִשֵב בָּה:</a:t>
            </a:r>
          </a:p>
          <a:p>
            <a:pPr algn="ctr"/>
            <a:endParaRPr lang="he-IL" sz="3600" dirty="0">
              <a:latin typeface="Calibri" panose="020F0502020204030204" pitchFamily="34" charset="0"/>
              <a:cs typeface="Calibri" panose="020F0502020204030204" pitchFamily="34" charset="0"/>
            </a:endParaRPr>
          </a:p>
        </p:txBody>
      </p:sp>
      <p:sp>
        <p:nvSpPr>
          <p:cNvPr id="12" name="TextBox 11"/>
          <p:cNvSpPr txBox="1"/>
          <p:nvPr/>
        </p:nvSpPr>
        <p:spPr>
          <a:xfrm>
            <a:off x="1919536" y="5576884"/>
            <a:ext cx="7798895" cy="1077218"/>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הַסְבִּירוּ בַּמִלִים שֶלָכֶם אֶת הַדֶרֶךְ שֶל דָוִד.</a:t>
            </a:r>
          </a:p>
          <a:p>
            <a:r>
              <a:rPr lang="he-IL" sz="3200" dirty="0">
                <a:latin typeface="Calibri" panose="020F0502020204030204" pitchFamily="34" charset="0"/>
                <a:cs typeface="Calibri" panose="020F0502020204030204" pitchFamily="34" charset="0"/>
              </a:rPr>
              <a:t>תְנוּ דֻגְמָאוֹת נוֹסָפוֹת.</a:t>
            </a:r>
          </a:p>
        </p:txBody>
      </p:sp>
      <p:sp>
        <p:nvSpPr>
          <p:cNvPr id="10" name="צורה חופשית: צורה 9">
            <a:extLst>
              <a:ext uri="{FF2B5EF4-FFF2-40B4-BE49-F238E27FC236}">
                <a16:creationId xmlns:a16="http://schemas.microsoft.com/office/drawing/2014/main" id="{F4205F5F-B5F8-43C2-935C-074B8D8B85F5}"/>
              </a:ext>
            </a:extLst>
          </p:cNvPr>
          <p:cNvSpPr/>
          <p:nvPr/>
        </p:nvSpPr>
        <p:spPr>
          <a:xfrm>
            <a:off x="2799551" y="1602315"/>
            <a:ext cx="6448883" cy="2012285"/>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180000" tIns="540000" rIns="576000" bIns="640080" rtlCol="0" anchor="ctr"/>
          <a:lstStyle/>
          <a:p>
            <a:pPr marL="360363" algn="ctr"/>
            <a:r>
              <a:rPr lang="he-IL" sz="2800" dirty="0">
                <a:solidFill>
                  <a:schemeClr val="bg1"/>
                </a:solidFill>
                <a:latin typeface="Calibri" panose="020F0502020204030204" pitchFamily="34" charset="0"/>
                <a:cs typeface="Calibri" panose="020F0502020204030204" pitchFamily="34" charset="0"/>
              </a:rPr>
              <a:t> אֲנִי זוֹכֵר בְּעַל פֶּה אֶת הַתְשוּבוֹת שֶל תַרְגִילִים עִם מְחֻבָּרִים שָוִים, וַאֲנִי יָכוֹל לְהֵעָזֵר בָּהֶם לְחִשוּב תַרְגִילִים חֲדָשִים.</a:t>
            </a:r>
          </a:p>
        </p:txBody>
      </p:sp>
      <p:pic>
        <p:nvPicPr>
          <p:cNvPr id="17" name="תמונה 16">
            <a:extLst>
              <a:ext uri="{FF2B5EF4-FFF2-40B4-BE49-F238E27FC236}">
                <a16:creationId xmlns:a16="http://schemas.microsoft.com/office/drawing/2014/main" id="{03724D69-2959-4244-B53C-86604F154F9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912646" y="1484785"/>
            <a:ext cx="1755355" cy="2751717"/>
          </a:xfrm>
          <a:prstGeom prst="rect">
            <a:avLst/>
          </a:prstGeom>
        </p:spPr>
      </p:pic>
    </p:spTree>
    <p:extLst>
      <p:ext uri="{BB962C8B-B14F-4D97-AF65-F5344CB8AC3E}">
        <p14:creationId xmlns:p14="http://schemas.microsoft.com/office/powerpoint/2010/main" val="23334632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159896" y="2276873"/>
            <a:ext cx="1980000" cy="1200329"/>
          </a:xfrm>
          <a:prstGeom prst="rect">
            <a:avLst/>
          </a:prstGeom>
          <a:noFill/>
          <a:ln w="19050">
            <a:solidFill>
              <a:srgbClr val="93CDDD"/>
            </a:solidFill>
          </a:ln>
        </p:spPr>
        <p:txBody>
          <a:bodyPr wrap="square" rtlCol="1">
            <a:spAutoFit/>
          </a:bodyPr>
          <a:lstStyle/>
          <a:p>
            <a:pPr algn="l"/>
            <a:r>
              <a:rPr lang="en-US" sz="3600" dirty="0">
                <a:solidFill>
                  <a:schemeClr val="tx2">
                    <a:lumMod val="75000"/>
                  </a:schemeClr>
                </a:solidFill>
                <a:latin typeface="Calibri" panose="020F0502020204030204" pitchFamily="34" charset="0"/>
                <a:cs typeface="Calibri" panose="020F0502020204030204" pitchFamily="34" charset="0"/>
              </a:rPr>
              <a:t>5</a:t>
            </a:r>
            <a:r>
              <a:rPr lang="en-US" sz="3600" dirty="0">
                <a:latin typeface="Calibri" panose="020F0502020204030204" pitchFamily="34" charset="0"/>
                <a:cs typeface="Calibri" panose="020F0502020204030204" pitchFamily="34" charset="0"/>
              </a:rPr>
              <a:t> + </a:t>
            </a:r>
            <a:r>
              <a:rPr lang="en-US" sz="3600" dirty="0">
                <a:solidFill>
                  <a:schemeClr val="tx2">
                    <a:lumMod val="75000"/>
                  </a:schemeClr>
                </a:solidFill>
                <a:latin typeface="Calibri" panose="020F0502020204030204" pitchFamily="34" charset="0"/>
                <a:cs typeface="Calibri" panose="020F0502020204030204" pitchFamily="34" charset="0"/>
              </a:rPr>
              <a:t>5</a:t>
            </a:r>
            <a:r>
              <a:rPr lang="en-US" sz="3600" dirty="0">
                <a:latin typeface="Calibri" panose="020F0502020204030204" pitchFamily="34" charset="0"/>
                <a:cs typeface="Calibri" panose="020F0502020204030204" pitchFamily="34" charset="0"/>
              </a:rPr>
              <a:t> = 10</a:t>
            </a:r>
          </a:p>
          <a:p>
            <a:pPr algn="l"/>
            <a:r>
              <a:rPr lang="en-US" sz="3600" dirty="0">
                <a:solidFill>
                  <a:schemeClr val="tx2">
                    <a:lumMod val="75000"/>
                  </a:schemeClr>
                </a:solidFill>
                <a:latin typeface="Calibri" panose="020F0502020204030204" pitchFamily="34" charset="0"/>
                <a:cs typeface="Calibri" panose="020F0502020204030204" pitchFamily="34" charset="0"/>
              </a:rPr>
              <a:t>6</a:t>
            </a:r>
            <a:r>
              <a:rPr lang="en-US" sz="3600" dirty="0">
                <a:solidFill>
                  <a:srgbClr val="C00000"/>
                </a:solidFill>
                <a:latin typeface="Calibri" panose="020F0502020204030204" pitchFamily="34" charset="0"/>
                <a:cs typeface="Calibri" panose="020F0502020204030204" pitchFamily="34" charset="0"/>
              </a:rPr>
              <a:t> </a:t>
            </a:r>
            <a:r>
              <a:rPr lang="en-US" sz="3600" dirty="0">
                <a:solidFill>
                  <a:schemeClr val="tx2">
                    <a:lumMod val="75000"/>
                  </a:schemeClr>
                </a:solidFill>
                <a:latin typeface="Calibri" panose="020F0502020204030204" pitchFamily="34" charset="0"/>
                <a:cs typeface="Calibri" panose="020F0502020204030204" pitchFamily="34" charset="0"/>
              </a:rPr>
              <a:t>+</a:t>
            </a:r>
            <a:r>
              <a:rPr lang="en-US" sz="3600" dirty="0">
                <a:solidFill>
                  <a:srgbClr val="C00000"/>
                </a:solidFill>
                <a:latin typeface="Calibri" panose="020F0502020204030204" pitchFamily="34" charset="0"/>
                <a:cs typeface="Calibri" panose="020F0502020204030204" pitchFamily="34" charset="0"/>
              </a:rPr>
              <a:t> 5 =</a:t>
            </a:r>
            <a:endParaRPr lang="he-IL" sz="3600" dirty="0">
              <a:solidFill>
                <a:srgbClr val="C00000"/>
              </a:solidFill>
              <a:latin typeface="Calibri" panose="020F0502020204030204" pitchFamily="34" charset="0"/>
              <a:cs typeface="Calibri" panose="020F0502020204030204" pitchFamily="34" charset="0"/>
            </a:endParaRPr>
          </a:p>
        </p:txBody>
      </p:sp>
      <p:sp>
        <p:nvSpPr>
          <p:cNvPr id="11" name="TextBox 10"/>
          <p:cNvSpPr txBox="1"/>
          <p:nvPr/>
        </p:nvSpPr>
        <p:spPr>
          <a:xfrm>
            <a:off x="1595500" y="116633"/>
            <a:ext cx="9001000" cy="1200329"/>
          </a:xfrm>
          <a:prstGeom prst="rect">
            <a:avLst/>
          </a:prstGeom>
          <a:noFill/>
        </p:spPr>
        <p:txBody>
          <a:bodyPr wrap="square" rtlCol="1">
            <a:spAutoFit/>
          </a:bodyPr>
          <a:lstStyle/>
          <a:p>
            <a:pPr algn="ctr"/>
            <a:r>
              <a:rPr lang="he-IL" sz="3600" dirty="0">
                <a:latin typeface="Calibri" panose="020F0502020204030204" pitchFamily="34" charset="0"/>
                <a:cs typeface="Calibri" panose="020F0502020204030204" pitchFamily="34" charset="0"/>
              </a:rPr>
              <a:t>בּוֹאוּ נְנַסֶה לִפְתֹר עוֹד תַרְגִיל בַּדֶרֶךְ שֶהִצִיעַ דָוִד.</a:t>
            </a:r>
          </a:p>
          <a:p>
            <a:pPr algn="ctr"/>
            <a:endParaRPr lang="he-IL" sz="3600" dirty="0">
              <a:latin typeface="Calibri" panose="020F0502020204030204" pitchFamily="34" charset="0"/>
              <a:cs typeface="Calibri" panose="020F0502020204030204" pitchFamily="34" charset="0"/>
            </a:endParaRPr>
          </a:p>
        </p:txBody>
      </p:sp>
      <p:sp>
        <p:nvSpPr>
          <p:cNvPr id="2" name="תיבת טקסט 1">
            <a:extLst>
              <a:ext uri="{FF2B5EF4-FFF2-40B4-BE49-F238E27FC236}">
                <a16:creationId xmlns:a16="http://schemas.microsoft.com/office/drawing/2014/main" id="{073301D2-49CE-4742-99DD-E99A3480EA70}"/>
              </a:ext>
            </a:extLst>
          </p:cNvPr>
          <p:cNvSpPr txBox="1"/>
          <p:nvPr/>
        </p:nvSpPr>
        <p:spPr>
          <a:xfrm>
            <a:off x="5089492" y="874518"/>
            <a:ext cx="1423788" cy="646331"/>
          </a:xfrm>
          <a:prstGeom prst="rect">
            <a:avLst/>
          </a:prstGeom>
          <a:noFill/>
        </p:spPr>
        <p:txBody>
          <a:bodyPr wrap="none" rtlCol="1">
            <a:spAutoFit/>
          </a:bodyPr>
          <a:lstStyle/>
          <a:p>
            <a:pPr algn="l" rtl="0"/>
            <a:r>
              <a:rPr lang="he-IL" sz="3600" dirty="0">
                <a:latin typeface="Calibri" panose="020F0502020204030204" pitchFamily="34" charset="0"/>
                <a:cs typeface="Calibri" panose="020F0502020204030204" pitchFamily="34" charset="0"/>
              </a:rPr>
              <a:t>6</a:t>
            </a:r>
            <a:r>
              <a:rPr lang="en-US" sz="3600" dirty="0">
                <a:latin typeface="Calibri" panose="020F0502020204030204" pitchFamily="34" charset="0"/>
                <a:cs typeface="Calibri" panose="020F0502020204030204" pitchFamily="34" charset="0"/>
              </a:rPr>
              <a:t> </a:t>
            </a:r>
            <a:r>
              <a:rPr lang="he-IL" sz="3600" dirty="0">
                <a:latin typeface="Calibri" panose="020F0502020204030204" pitchFamily="34" charset="0"/>
                <a:cs typeface="Calibri" panose="020F0502020204030204" pitchFamily="34" charset="0"/>
              </a:rPr>
              <a:t>+</a:t>
            </a:r>
            <a:r>
              <a:rPr lang="en-US" sz="3600" dirty="0">
                <a:latin typeface="Calibri" panose="020F0502020204030204" pitchFamily="34" charset="0"/>
                <a:cs typeface="Calibri" panose="020F0502020204030204" pitchFamily="34" charset="0"/>
              </a:rPr>
              <a:t> </a:t>
            </a:r>
            <a:r>
              <a:rPr lang="he-IL" sz="3600" dirty="0">
                <a:latin typeface="Calibri" panose="020F0502020204030204" pitchFamily="34" charset="0"/>
                <a:cs typeface="Calibri" panose="020F0502020204030204" pitchFamily="34" charset="0"/>
              </a:rPr>
              <a:t>5</a:t>
            </a:r>
            <a:r>
              <a:rPr lang="en-US" sz="3600" dirty="0">
                <a:latin typeface="Calibri" panose="020F0502020204030204" pitchFamily="34" charset="0"/>
                <a:cs typeface="Calibri" panose="020F0502020204030204" pitchFamily="34" charset="0"/>
              </a:rPr>
              <a:t> =</a:t>
            </a:r>
            <a:endParaRPr lang="he-IL" sz="3600" dirty="0">
              <a:latin typeface="Calibri" panose="020F0502020204030204" pitchFamily="34" charset="0"/>
              <a:cs typeface="Calibri" panose="020F0502020204030204" pitchFamily="34" charset="0"/>
            </a:endParaRPr>
          </a:p>
        </p:txBody>
      </p:sp>
      <p:sp>
        <p:nvSpPr>
          <p:cNvPr id="15" name="תיבת טקסט 14">
            <a:extLst>
              <a:ext uri="{FF2B5EF4-FFF2-40B4-BE49-F238E27FC236}">
                <a16:creationId xmlns:a16="http://schemas.microsoft.com/office/drawing/2014/main" id="{1325B6CF-BD9F-41B8-A72E-56BE898C0C57}"/>
              </a:ext>
            </a:extLst>
          </p:cNvPr>
          <p:cNvSpPr txBox="1"/>
          <p:nvPr/>
        </p:nvSpPr>
        <p:spPr>
          <a:xfrm>
            <a:off x="6438544" y="871057"/>
            <a:ext cx="663964" cy="646331"/>
          </a:xfrm>
          <a:prstGeom prst="rect">
            <a:avLst/>
          </a:prstGeom>
          <a:noFill/>
        </p:spPr>
        <p:txBody>
          <a:bodyPr wrap="none" rtlCol="1">
            <a:spAutoFit/>
          </a:bodyPr>
          <a:lstStyle/>
          <a:p>
            <a:r>
              <a:rPr lang="he-IL" sz="3600" dirty="0">
                <a:latin typeface="Calibri" panose="020F0502020204030204" pitchFamily="34" charset="0"/>
                <a:cs typeface="Calibri" panose="020F0502020204030204" pitchFamily="34" charset="0"/>
              </a:rPr>
              <a:t>11</a:t>
            </a:r>
          </a:p>
        </p:txBody>
      </p:sp>
      <p:sp>
        <p:nvSpPr>
          <p:cNvPr id="18" name="תיבת טקסט 17">
            <a:extLst>
              <a:ext uri="{FF2B5EF4-FFF2-40B4-BE49-F238E27FC236}">
                <a16:creationId xmlns:a16="http://schemas.microsoft.com/office/drawing/2014/main" id="{89704FF2-BB91-4951-9FD5-3105931FEA00}"/>
              </a:ext>
            </a:extLst>
          </p:cNvPr>
          <p:cNvSpPr txBox="1"/>
          <p:nvPr/>
        </p:nvSpPr>
        <p:spPr>
          <a:xfrm>
            <a:off x="6419817" y="2830871"/>
            <a:ext cx="663963" cy="646331"/>
          </a:xfrm>
          <a:prstGeom prst="rect">
            <a:avLst/>
          </a:prstGeom>
          <a:noFill/>
        </p:spPr>
        <p:txBody>
          <a:bodyPr wrap="none" rtlCol="1">
            <a:spAutoFit/>
          </a:bodyPr>
          <a:lstStyle/>
          <a:p>
            <a:r>
              <a:rPr lang="he-IL" sz="3600" dirty="0">
                <a:latin typeface="Calibri" panose="020F0502020204030204" pitchFamily="34" charset="0"/>
                <a:cs typeface="Calibri" panose="020F0502020204030204" pitchFamily="34" charset="0"/>
              </a:rPr>
              <a:t>11</a:t>
            </a:r>
          </a:p>
        </p:txBody>
      </p:sp>
      <p:pic>
        <p:nvPicPr>
          <p:cNvPr id="14" name="תמונה 13">
            <a:extLst>
              <a:ext uri="{FF2B5EF4-FFF2-40B4-BE49-F238E27FC236}">
                <a16:creationId xmlns:a16="http://schemas.microsoft.com/office/drawing/2014/main" id="{91039DE4-D3CA-4D84-B677-F0591033FD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477" r="126"/>
          <a:stretch/>
        </p:blipFill>
        <p:spPr>
          <a:xfrm>
            <a:off x="8976320" y="4635051"/>
            <a:ext cx="1512168" cy="2003833"/>
          </a:xfrm>
          <a:prstGeom prst="rect">
            <a:avLst/>
          </a:prstGeom>
        </p:spPr>
      </p:pic>
      <p:sp>
        <p:nvSpPr>
          <p:cNvPr id="19" name="להצגת תשובה">
            <a:extLst>
              <a:ext uri="{FF2B5EF4-FFF2-40B4-BE49-F238E27FC236}">
                <a16:creationId xmlns:a16="http://schemas.microsoft.com/office/drawing/2014/main" id="{F100B387-6B5A-45B6-8E33-50FCB8619486}"/>
              </a:ext>
            </a:extLst>
          </p:cNvPr>
          <p:cNvSpPr/>
          <p:nvPr/>
        </p:nvSpPr>
        <p:spPr>
          <a:xfrm>
            <a:off x="4779122" y="435686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endParaRPr lang="en-US" sz="2800" dirty="0">
              <a:solidFill>
                <a:schemeClr val="bg1"/>
              </a:solidFill>
              <a:latin typeface="Calibri" panose="020F0502020204030204" pitchFamily="34" charset="0"/>
              <a:cs typeface="Calibri" panose="020F0502020204030204" pitchFamily="34" charset="0"/>
            </a:endParaRPr>
          </a:p>
          <a:p>
            <a:pPr algn="ctr"/>
            <a:r>
              <a:rPr lang="he-IL" sz="2800" dirty="0">
                <a:solidFill>
                  <a:schemeClr val="bg1"/>
                </a:solidFill>
                <a:latin typeface="Calibri" panose="020F0502020204030204" pitchFamily="34" charset="0"/>
                <a:cs typeface="Calibri" panose="020F0502020204030204" pitchFamily="34" charset="0"/>
              </a:rPr>
              <a:t>להצגת תשובה.</a:t>
            </a:r>
            <a:endParaRPr lang="en-IL" sz="2800" dirty="0"/>
          </a:p>
        </p:txBody>
      </p:sp>
      <p:sp>
        <p:nvSpPr>
          <p:cNvPr id="20" name="להצגת תרגילי עזר">
            <a:extLst>
              <a:ext uri="{FF2B5EF4-FFF2-40B4-BE49-F238E27FC236}">
                <a16:creationId xmlns:a16="http://schemas.microsoft.com/office/drawing/2014/main" id="{3C862450-FB95-4A1B-B25E-24DCF5B11A18}"/>
              </a:ext>
            </a:extLst>
          </p:cNvPr>
          <p:cNvSpPr/>
          <p:nvPr/>
        </p:nvSpPr>
        <p:spPr>
          <a:xfrm>
            <a:off x="4779122" y="435686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הַחִשוּב.</a:t>
            </a:r>
            <a:endParaRPr lang="en-IL" sz="2800" dirty="0"/>
          </a:p>
        </p:txBody>
      </p:sp>
    </p:spTree>
    <p:extLst>
      <p:ext uri="{BB962C8B-B14F-4D97-AF65-F5344CB8AC3E}">
        <p14:creationId xmlns:p14="http://schemas.microsoft.com/office/powerpoint/2010/main" val="1796251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9" restart="whenNotActive" fill="hold" evtFilter="cancelBubble" nodeType="interactiveSeq">
                <p:stCondLst>
                  <p:cond evt="onClick" delay="0">
                    <p:tgtEl>
                      <p:spTgt spid="19"/>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childTnLst>
        </p:cTn>
      </p:par>
    </p:tnLst>
    <p:bldLst>
      <p:bldP spid="8" grpId="0" animBg="1"/>
      <p:bldP spid="15" grpId="0"/>
      <p:bldP spid="18" grpId="0"/>
      <p:bldP spid="19" grpId="0" animBg="1"/>
      <p:bldP spid="2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023992" y="3173622"/>
            <a:ext cx="3528392" cy="769441"/>
          </a:xfrm>
          <a:prstGeom prst="rect">
            <a:avLst/>
          </a:prstGeom>
          <a:noFill/>
          <a:ln w="19050">
            <a:solidFill>
              <a:srgbClr val="93CDDD"/>
            </a:solidFill>
          </a:ln>
        </p:spPr>
        <p:txBody>
          <a:bodyPr wrap="square" rtlCol="1">
            <a:spAutoFit/>
          </a:bodyPr>
          <a:lstStyle/>
          <a:p>
            <a:pPr algn="l"/>
            <a:r>
              <a:rPr lang="en-US" sz="4400" dirty="0">
                <a:latin typeface="Calibri" panose="020F0502020204030204" pitchFamily="34" charset="0"/>
                <a:cs typeface="Calibri" panose="020F0502020204030204" pitchFamily="34" charset="0"/>
              </a:rPr>
              <a:t>8 + </a:t>
            </a:r>
            <a:r>
              <a:rPr lang="en-US" sz="4400" dirty="0">
                <a:solidFill>
                  <a:srgbClr val="FF0000"/>
                </a:solidFill>
                <a:latin typeface="Calibri" panose="020F0502020204030204" pitchFamily="34" charset="0"/>
                <a:cs typeface="Calibri" panose="020F0502020204030204" pitchFamily="34" charset="0"/>
              </a:rPr>
              <a:t>8</a:t>
            </a:r>
            <a:r>
              <a:rPr lang="en-US" sz="4400" dirty="0">
                <a:solidFill>
                  <a:schemeClr val="tx2">
                    <a:lumMod val="75000"/>
                  </a:schemeClr>
                </a:solidFill>
                <a:latin typeface="Calibri" panose="020F0502020204030204" pitchFamily="34" charset="0"/>
                <a:cs typeface="Calibri" panose="020F0502020204030204" pitchFamily="34" charset="0"/>
              </a:rPr>
              <a:t> </a:t>
            </a:r>
            <a:r>
              <a:rPr lang="en-US" sz="4400" dirty="0">
                <a:solidFill>
                  <a:srgbClr val="FF0000"/>
                </a:solidFill>
                <a:latin typeface="Calibri" panose="020F0502020204030204" pitchFamily="34" charset="0"/>
                <a:cs typeface="Calibri" panose="020F0502020204030204" pitchFamily="34" charset="0"/>
              </a:rPr>
              <a:t>+ 1 </a:t>
            </a:r>
            <a:r>
              <a:rPr lang="en-US" sz="4400" dirty="0">
                <a:latin typeface="Calibri" panose="020F0502020204030204" pitchFamily="34" charset="0"/>
                <a:cs typeface="Calibri" panose="020F0502020204030204" pitchFamily="34" charset="0"/>
              </a:rPr>
              <a:t>= 17</a:t>
            </a:r>
          </a:p>
        </p:txBody>
      </p:sp>
      <p:sp>
        <p:nvSpPr>
          <p:cNvPr id="2" name="תיבת טקסט 1">
            <a:extLst>
              <a:ext uri="{FF2B5EF4-FFF2-40B4-BE49-F238E27FC236}">
                <a16:creationId xmlns:a16="http://schemas.microsoft.com/office/drawing/2014/main" id="{073301D2-49CE-4742-99DD-E99A3480EA70}"/>
              </a:ext>
            </a:extLst>
          </p:cNvPr>
          <p:cNvSpPr txBox="1"/>
          <p:nvPr/>
        </p:nvSpPr>
        <p:spPr>
          <a:xfrm>
            <a:off x="6447136" y="1970771"/>
            <a:ext cx="1701107" cy="769441"/>
          </a:xfrm>
          <a:prstGeom prst="rect">
            <a:avLst/>
          </a:prstGeom>
          <a:noFill/>
        </p:spPr>
        <p:txBody>
          <a:bodyPr wrap="none" rtlCol="1">
            <a:spAutoFit/>
          </a:bodyPr>
          <a:lstStyle/>
          <a:p>
            <a:pPr algn="l" rtl="0"/>
            <a:r>
              <a:rPr lang="he-IL" sz="4400" dirty="0">
                <a:latin typeface="Calibri" panose="020F0502020204030204" pitchFamily="34" charset="0"/>
                <a:cs typeface="Calibri" panose="020F0502020204030204" pitchFamily="34" charset="0"/>
              </a:rPr>
              <a:t>8</a:t>
            </a:r>
            <a:r>
              <a:rPr lang="en-US" sz="4400" dirty="0">
                <a:latin typeface="Calibri" panose="020F0502020204030204" pitchFamily="34" charset="0"/>
                <a:cs typeface="Calibri" panose="020F0502020204030204" pitchFamily="34" charset="0"/>
              </a:rPr>
              <a:t> </a:t>
            </a:r>
            <a:r>
              <a:rPr lang="he-IL" sz="4400" dirty="0">
                <a:latin typeface="Calibri" panose="020F0502020204030204" pitchFamily="34" charset="0"/>
                <a:cs typeface="Calibri" panose="020F0502020204030204" pitchFamily="34" charset="0"/>
              </a:rPr>
              <a:t>+</a:t>
            </a:r>
            <a:r>
              <a:rPr lang="en-US" sz="4400" dirty="0">
                <a:latin typeface="Calibri" panose="020F0502020204030204" pitchFamily="34" charset="0"/>
                <a:cs typeface="Calibri" panose="020F0502020204030204" pitchFamily="34" charset="0"/>
              </a:rPr>
              <a:t> </a:t>
            </a:r>
            <a:r>
              <a:rPr lang="he-IL" sz="4400" dirty="0">
                <a:latin typeface="Calibri" panose="020F0502020204030204" pitchFamily="34" charset="0"/>
                <a:cs typeface="Calibri" panose="020F0502020204030204" pitchFamily="34" charset="0"/>
              </a:rPr>
              <a:t>9</a:t>
            </a:r>
            <a:r>
              <a:rPr lang="en-US" sz="4400" dirty="0">
                <a:latin typeface="Calibri" panose="020F0502020204030204" pitchFamily="34" charset="0"/>
                <a:cs typeface="Calibri" panose="020F0502020204030204" pitchFamily="34" charset="0"/>
              </a:rPr>
              <a:t> =</a:t>
            </a:r>
            <a:endParaRPr lang="he-IL" sz="4400" dirty="0">
              <a:latin typeface="Calibri" panose="020F0502020204030204" pitchFamily="34" charset="0"/>
              <a:cs typeface="Calibri" panose="020F0502020204030204" pitchFamily="34" charset="0"/>
            </a:endParaRPr>
          </a:p>
        </p:txBody>
      </p:sp>
      <p:pic>
        <p:nvPicPr>
          <p:cNvPr id="14" name="תמונה 13">
            <a:extLst>
              <a:ext uri="{FF2B5EF4-FFF2-40B4-BE49-F238E27FC236}">
                <a16:creationId xmlns:a16="http://schemas.microsoft.com/office/drawing/2014/main" id="{BA2C90DF-4BFF-4BB9-AFDD-18E1ECCE03F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272194" y="3689542"/>
            <a:ext cx="1395807" cy="2053336"/>
          </a:xfrm>
          <a:prstGeom prst="rect">
            <a:avLst/>
          </a:prstGeom>
        </p:spPr>
      </p:pic>
      <p:sp>
        <p:nvSpPr>
          <p:cNvPr id="10" name="בועית דיבור - בת">
            <a:extLst>
              <a:ext uri="{FF2B5EF4-FFF2-40B4-BE49-F238E27FC236}">
                <a16:creationId xmlns:a16="http://schemas.microsoft.com/office/drawing/2014/main" id="{F292E2B5-EC4B-497F-B8B3-A2D751FA5E13}"/>
              </a:ext>
            </a:extLst>
          </p:cNvPr>
          <p:cNvSpPr/>
          <p:nvPr/>
        </p:nvSpPr>
        <p:spPr>
          <a:xfrm flipH="1">
            <a:off x="8256240" y="695580"/>
            <a:ext cx="2302246" cy="222276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3200" dirty="0">
                <a:solidFill>
                  <a:schemeClr val="bg1"/>
                </a:solidFill>
                <a:latin typeface="Calibri" panose="020F0502020204030204" pitchFamily="34" charset="0"/>
                <a:cs typeface="Calibri" panose="020F0502020204030204" pitchFamily="34" charset="0"/>
              </a:rPr>
              <a:t>הֵבַנְתִי</a:t>
            </a:r>
            <a:r>
              <a:rPr lang="he-IL" sz="2800" dirty="0">
                <a:solidFill>
                  <a:schemeClr val="bg1"/>
                </a:solidFill>
                <a:latin typeface="Calibri" panose="020F0502020204030204" pitchFamily="34" charset="0"/>
                <a:cs typeface="Calibri" panose="020F0502020204030204" pitchFamily="34" charset="0"/>
              </a:rPr>
              <a:t>!</a:t>
            </a:r>
          </a:p>
        </p:txBody>
      </p:sp>
      <p:pic>
        <p:nvPicPr>
          <p:cNvPr id="6" name="תמונה 5">
            <a:extLst>
              <a:ext uri="{FF2B5EF4-FFF2-40B4-BE49-F238E27FC236}">
                <a16:creationId xmlns:a16="http://schemas.microsoft.com/office/drawing/2014/main" id="{2D6A95C4-3C18-43AF-934F-E3272BEDFE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996" t="8700" r="21215"/>
          <a:stretch/>
        </p:blipFill>
        <p:spPr>
          <a:xfrm flipH="1">
            <a:off x="2651444" y="2806461"/>
            <a:ext cx="1450802" cy="2044460"/>
          </a:xfrm>
          <a:prstGeom prst="rect">
            <a:avLst/>
          </a:prstGeom>
        </p:spPr>
      </p:pic>
      <p:sp>
        <p:nvSpPr>
          <p:cNvPr id="7" name="בועית דיבור - בן">
            <a:extLst>
              <a:ext uri="{FF2B5EF4-FFF2-40B4-BE49-F238E27FC236}">
                <a16:creationId xmlns:a16="http://schemas.microsoft.com/office/drawing/2014/main" id="{90C9DC5B-E184-4CB8-9205-D2C0D1C1FD5B}"/>
              </a:ext>
            </a:extLst>
          </p:cNvPr>
          <p:cNvSpPr/>
          <p:nvPr/>
        </p:nvSpPr>
        <p:spPr>
          <a:xfrm>
            <a:off x="1854491" y="240292"/>
            <a:ext cx="4673557" cy="3011137"/>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rtl="0"/>
            <a:r>
              <a:rPr lang="he-IL" sz="3200" dirty="0">
                <a:solidFill>
                  <a:schemeClr val="bg1"/>
                </a:solidFill>
                <a:latin typeface="Calibri" panose="020F0502020204030204" pitchFamily="34" charset="0"/>
                <a:cs typeface="Calibri" panose="020F0502020204030204" pitchFamily="34" charset="0"/>
              </a:rPr>
              <a:t>הַתוֹצָאָה הִיא </a:t>
            </a:r>
          </a:p>
          <a:p>
            <a:pPr algn="ctr" rtl="0"/>
            <a:r>
              <a:rPr lang="he-IL" sz="3200" dirty="0">
                <a:solidFill>
                  <a:schemeClr val="bg1"/>
                </a:solidFill>
                <a:latin typeface="Calibri" panose="020F0502020204030204" pitchFamily="34" charset="0"/>
                <a:cs typeface="Calibri" panose="020F0502020204030204" pitchFamily="34" charset="0"/>
              </a:rPr>
              <a:t>אִי־זוּגִית כִּי אֶפְשָר לְצַיֵר לַתַרְגִיל שְתֵי שוּרוֹת שָווֹת שֶל עִגוּלִים וּלְהוֹסִיף עוֹד עִגוּל אֶחָד.</a:t>
            </a:r>
          </a:p>
        </p:txBody>
      </p:sp>
      <p:sp>
        <p:nvSpPr>
          <p:cNvPr id="9" name="לחצו עלי">
            <a:extLst>
              <a:ext uri="{FF2B5EF4-FFF2-40B4-BE49-F238E27FC236}">
                <a16:creationId xmlns:a16="http://schemas.microsoft.com/office/drawing/2014/main" id="{6626DEAC-D025-46D9-9CCA-74C71A2FD96B}"/>
              </a:ext>
            </a:extLst>
          </p:cNvPr>
          <p:cNvSpPr/>
          <p:nvPr/>
        </p:nvSpPr>
        <p:spPr>
          <a:xfrm>
            <a:off x="5886180" y="541689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לְמַסְקָנָה נוֹסֶפֶת.</a:t>
            </a:r>
            <a:endParaRPr lang="en-IL" sz="2800" dirty="0"/>
          </a:p>
        </p:txBody>
      </p:sp>
      <p:sp>
        <p:nvSpPr>
          <p:cNvPr id="35" name="TextBox 7">
            <a:extLst>
              <a:ext uri="{FF2B5EF4-FFF2-40B4-BE49-F238E27FC236}">
                <a16:creationId xmlns:a16="http://schemas.microsoft.com/office/drawing/2014/main" id="{478907AB-4AF0-45A8-87F1-7ED0FBD2D24F}"/>
              </a:ext>
            </a:extLst>
          </p:cNvPr>
          <p:cNvSpPr txBox="1"/>
          <p:nvPr/>
        </p:nvSpPr>
        <p:spPr>
          <a:xfrm>
            <a:off x="1847528" y="5778310"/>
            <a:ext cx="3528392" cy="769441"/>
          </a:xfrm>
          <a:prstGeom prst="rect">
            <a:avLst/>
          </a:prstGeom>
          <a:noFill/>
          <a:ln w="19050">
            <a:solidFill>
              <a:srgbClr val="93CDDD"/>
            </a:solidFill>
          </a:ln>
        </p:spPr>
        <p:txBody>
          <a:bodyPr wrap="square" rtlCol="1">
            <a:spAutoFit/>
          </a:bodyPr>
          <a:lstStyle/>
          <a:p>
            <a:pPr algn="l"/>
            <a:r>
              <a:rPr lang="en-US" sz="4400" dirty="0">
                <a:solidFill>
                  <a:srgbClr val="93CDDD"/>
                </a:solidFill>
                <a:latin typeface="Calibri" panose="020F0502020204030204" pitchFamily="34" charset="0"/>
                <a:cs typeface="Calibri" panose="020F0502020204030204" pitchFamily="34" charset="0"/>
              </a:rPr>
              <a:t>8</a:t>
            </a:r>
            <a:r>
              <a:rPr lang="en-US" sz="4400" dirty="0">
                <a:latin typeface="Calibri" panose="020F0502020204030204" pitchFamily="34" charset="0"/>
                <a:cs typeface="Calibri" panose="020F0502020204030204" pitchFamily="34" charset="0"/>
              </a:rPr>
              <a:t> + </a:t>
            </a:r>
            <a:r>
              <a:rPr lang="en-US" sz="4400" dirty="0">
                <a:solidFill>
                  <a:srgbClr val="93CDDD"/>
                </a:solidFill>
                <a:latin typeface="Calibri" panose="020F0502020204030204" pitchFamily="34" charset="0"/>
                <a:cs typeface="Calibri" panose="020F0502020204030204" pitchFamily="34" charset="0"/>
              </a:rPr>
              <a:t>8</a:t>
            </a:r>
            <a:r>
              <a:rPr lang="en-US" sz="4400" dirty="0">
                <a:solidFill>
                  <a:schemeClr val="tx2">
                    <a:lumMod val="75000"/>
                  </a:schemeClr>
                </a:solidFill>
                <a:latin typeface="Calibri" panose="020F0502020204030204"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a:t>
            </a:r>
            <a:r>
              <a:rPr lang="en-US" sz="4400" dirty="0">
                <a:solidFill>
                  <a:srgbClr val="FF0000"/>
                </a:solidFill>
                <a:latin typeface="Calibri" panose="020F0502020204030204" pitchFamily="34" charset="0"/>
                <a:cs typeface="Calibri" panose="020F0502020204030204" pitchFamily="34" charset="0"/>
              </a:rPr>
              <a:t> 1 </a:t>
            </a:r>
            <a:r>
              <a:rPr lang="en-US" sz="4400" dirty="0">
                <a:latin typeface="Calibri" panose="020F0502020204030204" pitchFamily="34" charset="0"/>
                <a:cs typeface="Calibri" panose="020F0502020204030204" pitchFamily="34" charset="0"/>
              </a:rPr>
              <a:t>= 17</a:t>
            </a:r>
          </a:p>
        </p:txBody>
      </p:sp>
      <p:grpSp>
        <p:nvGrpSpPr>
          <p:cNvPr id="3" name="קבוצה 2">
            <a:extLst>
              <a:ext uri="{FF2B5EF4-FFF2-40B4-BE49-F238E27FC236}">
                <a16:creationId xmlns:a16="http://schemas.microsoft.com/office/drawing/2014/main" id="{63A78E0E-7C6D-4AAF-8925-626A4CB784D6}"/>
              </a:ext>
            </a:extLst>
          </p:cNvPr>
          <p:cNvGrpSpPr/>
          <p:nvPr/>
        </p:nvGrpSpPr>
        <p:grpSpPr>
          <a:xfrm>
            <a:off x="2112800" y="4553391"/>
            <a:ext cx="3119104" cy="1120487"/>
            <a:chOff x="588800" y="4553390"/>
            <a:chExt cx="3119104" cy="1120487"/>
          </a:xfrm>
        </p:grpSpPr>
        <p:grpSp>
          <p:nvGrpSpPr>
            <p:cNvPr id="30" name="קבוצה 29">
              <a:extLst>
                <a:ext uri="{FF2B5EF4-FFF2-40B4-BE49-F238E27FC236}">
                  <a16:creationId xmlns:a16="http://schemas.microsoft.com/office/drawing/2014/main" id="{3900BF4E-BCD2-46AC-B337-137CAD840497}"/>
                </a:ext>
              </a:extLst>
            </p:cNvPr>
            <p:cNvGrpSpPr/>
            <p:nvPr/>
          </p:nvGrpSpPr>
          <p:grpSpPr>
            <a:xfrm>
              <a:off x="588800" y="4553390"/>
              <a:ext cx="3119104" cy="1120487"/>
              <a:chOff x="1214112" y="2737302"/>
              <a:chExt cx="2997848" cy="1120487"/>
            </a:xfrm>
          </p:grpSpPr>
          <p:grpSp>
            <p:nvGrpSpPr>
              <p:cNvPr id="31" name="קבוצה 30">
                <a:extLst>
                  <a:ext uri="{FF2B5EF4-FFF2-40B4-BE49-F238E27FC236}">
                    <a16:creationId xmlns:a16="http://schemas.microsoft.com/office/drawing/2014/main" id="{DFE8BC21-C5F0-4D59-8DF2-F82B5AD080BB}"/>
                  </a:ext>
                </a:extLst>
              </p:cNvPr>
              <p:cNvGrpSpPr/>
              <p:nvPr/>
            </p:nvGrpSpPr>
            <p:grpSpPr>
              <a:xfrm>
                <a:off x="1214112" y="2737302"/>
                <a:ext cx="2997848" cy="1120487"/>
                <a:chOff x="1214112" y="2737302"/>
                <a:chExt cx="2997848" cy="1120487"/>
              </a:xfrm>
            </p:grpSpPr>
            <p:sp>
              <p:nvSpPr>
                <p:cNvPr id="36" name="מלבן רקע אפור">
                  <a:extLst>
                    <a:ext uri="{FF2B5EF4-FFF2-40B4-BE49-F238E27FC236}">
                      <a16:creationId xmlns:a16="http://schemas.microsoft.com/office/drawing/2014/main" id="{5813DA1A-66CB-4025-93F0-1F92A1C1A3CB}"/>
                    </a:ext>
                  </a:extLst>
                </p:cNvPr>
                <p:cNvSpPr/>
                <p:nvPr/>
              </p:nvSpPr>
              <p:spPr>
                <a:xfrm>
                  <a:off x="1214112" y="2737302"/>
                  <a:ext cx="2997848" cy="1120487"/>
                </a:xfrm>
                <a:prstGeom prst="round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dirty="0"/>
                </a:p>
              </p:txBody>
            </p:sp>
            <p:grpSp>
              <p:nvGrpSpPr>
                <p:cNvPr id="37" name="קבוצה 36">
                  <a:extLst>
                    <a:ext uri="{FF2B5EF4-FFF2-40B4-BE49-F238E27FC236}">
                      <a16:creationId xmlns:a16="http://schemas.microsoft.com/office/drawing/2014/main" id="{3DE74F77-CE13-43E4-A45D-ED1E47A27AEC}"/>
                    </a:ext>
                  </a:extLst>
                </p:cNvPr>
                <p:cNvGrpSpPr/>
                <p:nvPr/>
              </p:nvGrpSpPr>
              <p:grpSpPr>
                <a:xfrm>
                  <a:off x="1310278" y="3007652"/>
                  <a:ext cx="1595119" cy="626893"/>
                  <a:chOff x="3715582" y="3189253"/>
                  <a:chExt cx="2211199" cy="868616"/>
                </a:xfrm>
              </p:grpSpPr>
              <p:grpSp>
                <p:nvGrpSpPr>
                  <p:cNvPr id="42" name="קבוצה 41">
                    <a:extLst>
                      <a:ext uri="{FF2B5EF4-FFF2-40B4-BE49-F238E27FC236}">
                        <a16:creationId xmlns:a16="http://schemas.microsoft.com/office/drawing/2014/main" id="{6BA67235-8A3C-4576-8C07-9E046A5AA7FA}"/>
                      </a:ext>
                    </a:extLst>
                  </p:cNvPr>
                  <p:cNvGrpSpPr/>
                  <p:nvPr/>
                </p:nvGrpSpPr>
                <p:grpSpPr>
                  <a:xfrm>
                    <a:off x="5106436" y="3189253"/>
                    <a:ext cx="820345" cy="868616"/>
                    <a:chOff x="6497290" y="3208456"/>
                    <a:chExt cx="820345" cy="868616"/>
                  </a:xfrm>
                </p:grpSpPr>
                <p:sp>
                  <p:nvSpPr>
                    <p:cNvPr id="50" name="אליפסה 49">
                      <a:extLst>
                        <a:ext uri="{FF2B5EF4-FFF2-40B4-BE49-F238E27FC236}">
                          <a16:creationId xmlns:a16="http://schemas.microsoft.com/office/drawing/2014/main" id="{EF18759B-05E0-46E5-A8CB-6FD823BD92FF}"/>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51" name="אליפסה 50">
                      <a:extLst>
                        <a:ext uri="{FF2B5EF4-FFF2-40B4-BE49-F238E27FC236}">
                          <a16:creationId xmlns:a16="http://schemas.microsoft.com/office/drawing/2014/main" id="{477DE629-03CB-4EFE-8C44-B1A0A1AE0832}"/>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2" name="אליפסה 51">
                      <a:extLst>
                        <a:ext uri="{FF2B5EF4-FFF2-40B4-BE49-F238E27FC236}">
                          <a16:creationId xmlns:a16="http://schemas.microsoft.com/office/drawing/2014/main" id="{C8EE0136-EA1F-4920-8EB5-CB530959F170}"/>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53" name="אליפסה 52">
                      <a:extLst>
                        <a:ext uri="{FF2B5EF4-FFF2-40B4-BE49-F238E27FC236}">
                          <a16:creationId xmlns:a16="http://schemas.microsoft.com/office/drawing/2014/main" id="{CC36D025-E6CD-4CE1-BCF5-95D8D7AE3193}"/>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nvGrpSpPr>
                  <p:cNvPr id="43" name="קבוצה 42">
                    <a:extLst>
                      <a:ext uri="{FF2B5EF4-FFF2-40B4-BE49-F238E27FC236}">
                        <a16:creationId xmlns:a16="http://schemas.microsoft.com/office/drawing/2014/main" id="{F2A6E9E0-8A50-40E8-8A70-373CE1D3EC6C}"/>
                      </a:ext>
                    </a:extLst>
                  </p:cNvPr>
                  <p:cNvGrpSpPr/>
                  <p:nvPr/>
                </p:nvGrpSpPr>
                <p:grpSpPr>
                  <a:xfrm>
                    <a:off x="3715582" y="3189253"/>
                    <a:ext cx="1280691" cy="868616"/>
                    <a:chOff x="6497290" y="3208456"/>
                    <a:chExt cx="1280691" cy="868616"/>
                  </a:xfrm>
                </p:grpSpPr>
                <p:sp>
                  <p:nvSpPr>
                    <p:cNvPr id="44" name="אליפסה 43">
                      <a:extLst>
                        <a:ext uri="{FF2B5EF4-FFF2-40B4-BE49-F238E27FC236}">
                          <a16:creationId xmlns:a16="http://schemas.microsoft.com/office/drawing/2014/main" id="{209274DB-8C3B-4CB3-919E-B5A9539959E8}"/>
                        </a:ext>
                      </a:extLst>
                    </p:cNvPr>
                    <p:cNvSpPr/>
                    <p:nvPr/>
                  </p:nvSpPr>
                  <p:spPr>
                    <a:xfrm>
                      <a:off x="7417981"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C770FFFE-B89A-474A-9607-EFB25B6CD6CC}"/>
                        </a:ext>
                      </a:extLst>
                    </p:cNvPr>
                    <p:cNvSpPr/>
                    <p:nvPr/>
                  </p:nvSpPr>
                  <p:spPr>
                    <a:xfrm>
                      <a:off x="7417981"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6" name="אליפסה 45">
                      <a:extLst>
                        <a:ext uri="{FF2B5EF4-FFF2-40B4-BE49-F238E27FC236}">
                          <a16:creationId xmlns:a16="http://schemas.microsoft.com/office/drawing/2014/main" id="{B0724661-C1AF-43BD-8C76-9278FB79B19C}"/>
                        </a:ext>
                      </a:extLst>
                    </p:cNvPr>
                    <p:cNvSpPr/>
                    <p:nvPr/>
                  </p:nvSpPr>
                  <p:spPr>
                    <a:xfrm>
                      <a:off x="6957635"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7" name="אליפסה 46">
                      <a:extLst>
                        <a:ext uri="{FF2B5EF4-FFF2-40B4-BE49-F238E27FC236}">
                          <a16:creationId xmlns:a16="http://schemas.microsoft.com/office/drawing/2014/main" id="{5B293291-1711-4F62-A4D9-72EB993E44BE}"/>
                        </a:ext>
                      </a:extLst>
                    </p:cNvPr>
                    <p:cNvSpPr/>
                    <p:nvPr/>
                  </p:nvSpPr>
                  <p:spPr>
                    <a:xfrm>
                      <a:off x="6957635"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8" name="אליפסה 47">
                      <a:extLst>
                        <a:ext uri="{FF2B5EF4-FFF2-40B4-BE49-F238E27FC236}">
                          <a16:creationId xmlns:a16="http://schemas.microsoft.com/office/drawing/2014/main" id="{5EB4436D-FC9F-4C52-B206-44A3C02B0461}"/>
                        </a:ext>
                      </a:extLst>
                    </p:cNvPr>
                    <p:cNvSpPr/>
                    <p:nvPr/>
                  </p:nvSpPr>
                  <p:spPr>
                    <a:xfrm>
                      <a:off x="6497290" y="3208456"/>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9" name="אליפסה 48">
                      <a:extLst>
                        <a:ext uri="{FF2B5EF4-FFF2-40B4-BE49-F238E27FC236}">
                          <a16:creationId xmlns:a16="http://schemas.microsoft.com/office/drawing/2014/main" id="{BFE9B0BB-06AE-4AF1-B71A-1820C4D7C540}"/>
                        </a:ext>
                      </a:extLst>
                    </p:cNvPr>
                    <p:cNvSpPr/>
                    <p:nvPr/>
                  </p:nvSpPr>
                  <p:spPr>
                    <a:xfrm>
                      <a:off x="6497290" y="3717072"/>
                      <a:ext cx="360000" cy="360000"/>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grpSp>
            <p:sp>
              <p:nvSpPr>
                <p:cNvPr id="38" name="אליפסה 37">
                  <a:extLst>
                    <a:ext uri="{FF2B5EF4-FFF2-40B4-BE49-F238E27FC236}">
                      <a16:creationId xmlns:a16="http://schemas.microsoft.com/office/drawing/2014/main" id="{673034E8-1ADE-4EDC-8A00-5A061DF6BDCC}"/>
                    </a:ext>
                  </a:extLst>
                </p:cNvPr>
                <p:cNvSpPr/>
                <p:nvPr/>
              </p:nvSpPr>
              <p:spPr>
                <a:xfrm>
                  <a:off x="3316713" y="3007652"/>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39" name="אליפסה 38">
                  <a:extLst>
                    <a:ext uri="{FF2B5EF4-FFF2-40B4-BE49-F238E27FC236}">
                      <a16:creationId xmlns:a16="http://schemas.microsoft.com/office/drawing/2014/main" id="{D79C1E4F-AB1E-4632-845A-35C025831188}"/>
                    </a:ext>
                  </a:extLst>
                </p:cNvPr>
                <p:cNvSpPr/>
                <p:nvPr/>
              </p:nvSpPr>
              <p:spPr>
                <a:xfrm>
                  <a:off x="3316713" y="3374728"/>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32BE6C35-932F-430C-B06A-2FD167B57788}"/>
                    </a:ext>
                  </a:extLst>
                </p:cNvPr>
                <p:cNvSpPr/>
                <p:nvPr/>
              </p:nvSpPr>
              <p:spPr>
                <a:xfrm>
                  <a:off x="3003908" y="3007652"/>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A263007C-7621-4B8C-873B-53B8CAD75488}"/>
                    </a:ext>
                  </a:extLst>
                </p:cNvPr>
                <p:cNvSpPr/>
                <p:nvPr/>
              </p:nvSpPr>
              <p:spPr>
                <a:xfrm>
                  <a:off x="3003908" y="3374728"/>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32" name="אליפסה 31">
                <a:extLst>
                  <a:ext uri="{FF2B5EF4-FFF2-40B4-BE49-F238E27FC236}">
                    <a16:creationId xmlns:a16="http://schemas.microsoft.com/office/drawing/2014/main" id="{171F41AA-AD89-409D-8412-F8B03E1DEC45}"/>
                  </a:ext>
                </a:extLst>
              </p:cNvPr>
              <p:cNvSpPr/>
              <p:nvPr/>
            </p:nvSpPr>
            <p:spPr>
              <a:xfrm>
                <a:off x="3629518" y="2994538"/>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accent5">
                      <a:lumMod val="75000"/>
                    </a:schemeClr>
                  </a:solidFill>
                  <a:latin typeface="Calibri" panose="020F0502020204030204" pitchFamily="34" charset="0"/>
                  <a:cs typeface="Calibri" panose="020F0502020204030204" pitchFamily="34" charset="0"/>
                </a:endParaRPr>
              </a:p>
            </p:txBody>
          </p:sp>
          <p:sp>
            <p:nvSpPr>
              <p:cNvPr id="34" name="אליפסה 33">
                <a:extLst>
                  <a:ext uri="{FF2B5EF4-FFF2-40B4-BE49-F238E27FC236}">
                    <a16:creationId xmlns:a16="http://schemas.microsoft.com/office/drawing/2014/main" id="{EC68042B-C5C5-45AA-AB6D-72367FC20297}"/>
                  </a:ext>
                </a:extLst>
              </p:cNvPr>
              <p:cNvSpPr/>
              <p:nvPr/>
            </p:nvSpPr>
            <p:spPr>
              <a:xfrm>
                <a:off x="3629518" y="3361614"/>
                <a:ext cx="244621" cy="259817"/>
              </a:xfrm>
              <a:prstGeom prst="ellipse">
                <a:avLst/>
              </a:prstGeom>
              <a:solidFill>
                <a:schemeClr val="accent5">
                  <a:lumMod val="60000"/>
                  <a:lumOff val="40000"/>
                </a:schemeClr>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
          <p:nvSpPr>
            <p:cNvPr id="54" name="אליפסה 53">
              <a:extLst>
                <a:ext uri="{FF2B5EF4-FFF2-40B4-BE49-F238E27FC236}">
                  <a16:creationId xmlns:a16="http://schemas.microsoft.com/office/drawing/2014/main" id="{101DF72B-8744-4932-AB26-96C4833F2D57}"/>
                </a:ext>
              </a:extLst>
            </p:cNvPr>
            <p:cNvSpPr/>
            <p:nvPr/>
          </p:nvSpPr>
          <p:spPr>
            <a:xfrm>
              <a:off x="3409921" y="5190815"/>
              <a:ext cx="254515" cy="259817"/>
            </a:xfrm>
            <a:prstGeom prst="ellipse">
              <a:avLst/>
            </a:prstGeom>
            <a:solidFill>
              <a:srgbClr val="FF0000"/>
            </a:solidFill>
            <a:ln w="12700">
              <a:solidFill>
                <a:srgbClr val="3C8DA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5">
                    <a:lumMod val="75000"/>
                  </a:schemeClr>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28267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9"/>
                  </p:tgtEl>
                </p:cond>
              </p:nextCondLst>
            </p:seq>
          </p:childTnLst>
        </p:cTn>
      </p:par>
    </p:tnLst>
    <p:bldLst>
      <p:bldP spid="8" grpId="0" animBg="1"/>
      <p:bldP spid="7" grpId="0" animBg="1"/>
      <p:bldP spid="9" grpId="0" animBg="1"/>
      <p:bldP spid="3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פינות מעוגלות 2">
            <a:extLst>
              <a:ext uri="{FF2B5EF4-FFF2-40B4-BE49-F238E27FC236}">
                <a16:creationId xmlns:a16="http://schemas.microsoft.com/office/drawing/2014/main" id="{21A8931E-3B06-4555-A241-4FE9F7855355}"/>
              </a:ext>
            </a:extLst>
          </p:cNvPr>
          <p:cNvSpPr/>
          <p:nvPr/>
        </p:nvSpPr>
        <p:spPr>
          <a:xfrm>
            <a:off x="7680177" y="1691824"/>
            <a:ext cx="2654119" cy="489654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מלבן: פינות מעוגלות 23">
            <a:extLst>
              <a:ext uri="{FF2B5EF4-FFF2-40B4-BE49-F238E27FC236}">
                <a16:creationId xmlns:a16="http://schemas.microsoft.com/office/drawing/2014/main" id="{EC6C007B-F176-4CC7-8E57-F9908D8F6A45}"/>
              </a:ext>
            </a:extLst>
          </p:cNvPr>
          <p:cNvSpPr/>
          <p:nvPr/>
        </p:nvSpPr>
        <p:spPr>
          <a:xfrm>
            <a:off x="1702604" y="1691824"/>
            <a:ext cx="2654119" cy="489654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extBox 1"/>
          <p:cNvSpPr txBox="1"/>
          <p:nvPr/>
        </p:nvSpPr>
        <p:spPr>
          <a:xfrm>
            <a:off x="2495600" y="1694654"/>
            <a:ext cx="1440160" cy="584775"/>
          </a:xfrm>
          <a:prstGeom prst="rect">
            <a:avLst/>
          </a:prstGeom>
          <a:noFill/>
        </p:spPr>
        <p:txBody>
          <a:bodyPr wrap="square" rtlCol="1">
            <a:spAutoFit/>
          </a:bodyPr>
          <a:lstStyle/>
          <a:p>
            <a:r>
              <a:rPr lang="en-US" sz="3200" dirty="0">
                <a:latin typeface="Calibri" panose="020F0502020204030204" pitchFamily="34" charset="0"/>
                <a:cs typeface="Calibri" panose="020F0502020204030204" pitchFamily="34" charset="0"/>
              </a:rPr>
              <a:t>6 + 7 =</a:t>
            </a:r>
            <a:endParaRPr lang="he-IL" sz="3200" dirty="0">
              <a:latin typeface="Calibri" panose="020F0502020204030204" pitchFamily="34" charset="0"/>
              <a:cs typeface="Calibri" panose="020F0502020204030204" pitchFamily="34" charset="0"/>
            </a:endParaRPr>
          </a:p>
        </p:txBody>
      </p:sp>
      <p:sp>
        <p:nvSpPr>
          <p:cNvPr id="4" name="TextBox 3"/>
          <p:cNvSpPr txBox="1"/>
          <p:nvPr/>
        </p:nvSpPr>
        <p:spPr>
          <a:xfrm>
            <a:off x="2495600" y="6020999"/>
            <a:ext cx="1440160" cy="584775"/>
          </a:xfrm>
          <a:prstGeom prst="rect">
            <a:avLst/>
          </a:prstGeom>
          <a:noFill/>
        </p:spPr>
        <p:txBody>
          <a:bodyPr wrap="square" rtlCol="1">
            <a:spAutoFit/>
          </a:bodyPr>
          <a:lstStyle/>
          <a:p>
            <a:r>
              <a:rPr lang="en-US" sz="3200" dirty="0">
                <a:latin typeface="Calibri" panose="020F0502020204030204" pitchFamily="34" charset="0"/>
                <a:cs typeface="Calibri" panose="020F0502020204030204" pitchFamily="34" charset="0"/>
              </a:rPr>
              <a:t>5 + 6 =</a:t>
            </a:r>
            <a:endParaRPr lang="he-IL" sz="3200" dirty="0">
              <a:latin typeface="Calibri" panose="020F0502020204030204" pitchFamily="34" charset="0"/>
              <a:cs typeface="Calibri" panose="020F0502020204030204" pitchFamily="34" charset="0"/>
            </a:endParaRPr>
          </a:p>
        </p:txBody>
      </p:sp>
      <p:sp>
        <p:nvSpPr>
          <p:cNvPr id="7" name="TextBox 6"/>
          <p:cNvSpPr txBox="1"/>
          <p:nvPr/>
        </p:nvSpPr>
        <p:spPr>
          <a:xfrm>
            <a:off x="2495600" y="3947023"/>
            <a:ext cx="1440160" cy="584775"/>
          </a:xfrm>
          <a:prstGeom prst="rect">
            <a:avLst/>
          </a:prstGeom>
          <a:noFill/>
        </p:spPr>
        <p:txBody>
          <a:bodyPr wrap="square" rtlCol="1">
            <a:spAutoFit/>
          </a:bodyPr>
          <a:lstStyle/>
          <a:p>
            <a:r>
              <a:rPr lang="en-US" sz="3200" dirty="0">
                <a:latin typeface="Calibri" panose="020F0502020204030204" pitchFamily="34" charset="0"/>
                <a:cs typeface="Calibri" panose="020F0502020204030204" pitchFamily="34" charset="0"/>
              </a:rPr>
              <a:t>8 + 7 =</a:t>
            </a:r>
            <a:endParaRPr lang="he-IL" sz="3200" dirty="0">
              <a:latin typeface="Calibri" panose="020F0502020204030204" pitchFamily="34" charset="0"/>
              <a:cs typeface="Calibri" panose="020F0502020204030204" pitchFamily="34" charset="0"/>
            </a:endParaRPr>
          </a:p>
        </p:txBody>
      </p:sp>
      <p:sp>
        <p:nvSpPr>
          <p:cNvPr id="23" name="אליפסה 22"/>
          <p:cNvSpPr/>
          <p:nvPr/>
        </p:nvSpPr>
        <p:spPr>
          <a:xfrm flipH="1">
            <a:off x="2135600" y="4059410"/>
            <a:ext cx="360000" cy="36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62" name="TextBox 20">
            <a:extLst>
              <a:ext uri="{FF2B5EF4-FFF2-40B4-BE49-F238E27FC236}">
                <a16:creationId xmlns:a16="http://schemas.microsoft.com/office/drawing/2014/main" id="{818124B0-AD91-4EBF-81E5-4D30C792278C}"/>
              </a:ext>
            </a:extLst>
          </p:cNvPr>
          <p:cNvSpPr txBox="1"/>
          <p:nvPr/>
        </p:nvSpPr>
        <p:spPr>
          <a:xfrm>
            <a:off x="8040216" y="5925940"/>
            <a:ext cx="2304256"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7 + 7 +1 =</a:t>
            </a:r>
            <a:endParaRPr lang="he-IL" sz="3200" dirty="0">
              <a:latin typeface="Calibri" panose="020F0502020204030204" pitchFamily="34" charset="0"/>
              <a:cs typeface="Calibri" panose="020F0502020204030204" pitchFamily="34" charset="0"/>
            </a:endParaRPr>
          </a:p>
        </p:txBody>
      </p:sp>
      <p:sp>
        <p:nvSpPr>
          <p:cNvPr id="63" name="אליפסה 62">
            <a:extLst>
              <a:ext uri="{FF2B5EF4-FFF2-40B4-BE49-F238E27FC236}">
                <a16:creationId xmlns:a16="http://schemas.microsoft.com/office/drawing/2014/main" id="{A9BB92A0-F5DE-49AD-9FC2-8AC0AF2E36F7}"/>
              </a:ext>
            </a:extLst>
          </p:cNvPr>
          <p:cNvSpPr/>
          <p:nvPr/>
        </p:nvSpPr>
        <p:spPr>
          <a:xfrm flipH="1">
            <a:off x="2135600" y="6150715"/>
            <a:ext cx="360000" cy="36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67" name="TextBox 20">
            <a:extLst>
              <a:ext uri="{FF2B5EF4-FFF2-40B4-BE49-F238E27FC236}">
                <a16:creationId xmlns:a16="http://schemas.microsoft.com/office/drawing/2014/main" id="{876E1FB5-23A1-42E2-8404-7D3AB743657C}"/>
              </a:ext>
            </a:extLst>
          </p:cNvPr>
          <p:cNvSpPr txBox="1"/>
          <p:nvPr/>
        </p:nvSpPr>
        <p:spPr>
          <a:xfrm>
            <a:off x="8040216" y="1777664"/>
            <a:ext cx="2119188"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5 + 5 +1 =</a:t>
            </a:r>
            <a:endParaRPr lang="he-IL" sz="3200" dirty="0">
              <a:latin typeface="Calibri" panose="020F0502020204030204" pitchFamily="34" charset="0"/>
              <a:cs typeface="Calibri" panose="020F0502020204030204" pitchFamily="34" charset="0"/>
            </a:endParaRPr>
          </a:p>
        </p:txBody>
      </p:sp>
      <p:sp>
        <p:nvSpPr>
          <p:cNvPr id="79" name="אליפסה 78">
            <a:extLst>
              <a:ext uri="{FF2B5EF4-FFF2-40B4-BE49-F238E27FC236}">
                <a16:creationId xmlns:a16="http://schemas.microsoft.com/office/drawing/2014/main" id="{FA4F1740-90A9-4746-9948-E3E82D1EC1BC}"/>
              </a:ext>
            </a:extLst>
          </p:cNvPr>
          <p:cNvSpPr/>
          <p:nvPr/>
        </p:nvSpPr>
        <p:spPr>
          <a:xfrm flipH="1">
            <a:off x="2135600" y="1806788"/>
            <a:ext cx="360000" cy="36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81" name="TextBox 20">
            <a:extLst>
              <a:ext uri="{FF2B5EF4-FFF2-40B4-BE49-F238E27FC236}">
                <a16:creationId xmlns:a16="http://schemas.microsoft.com/office/drawing/2014/main" id="{0BA59E25-F480-45B5-B715-A6AAC5E29817}"/>
              </a:ext>
            </a:extLst>
          </p:cNvPr>
          <p:cNvSpPr txBox="1"/>
          <p:nvPr/>
        </p:nvSpPr>
        <p:spPr>
          <a:xfrm>
            <a:off x="8040216" y="3947022"/>
            <a:ext cx="2376264"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6 + 6 +1 =</a:t>
            </a:r>
            <a:endParaRPr lang="he-IL" sz="3200" dirty="0">
              <a:latin typeface="Calibri" panose="020F0502020204030204" pitchFamily="34" charset="0"/>
              <a:cs typeface="Calibri" panose="020F0502020204030204" pitchFamily="34" charset="0"/>
            </a:endParaRPr>
          </a:p>
        </p:txBody>
      </p:sp>
      <p:sp>
        <p:nvSpPr>
          <p:cNvPr id="16" name="תיבת טקסט 15">
            <a:extLst>
              <a:ext uri="{FF2B5EF4-FFF2-40B4-BE49-F238E27FC236}">
                <a16:creationId xmlns:a16="http://schemas.microsoft.com/office/drawing/2014/main" id="{80D5F3B8-9530-41C9-9107-36A57E7709B7}"/>
              </a:ext>
            </a:extLst>
          </p:cNvPr>
          <p:cNvSpPr txBox="1"/>
          <p:nvPr/>
        </p:nvSpPr>
        <p:spPr>
          <a:xfrm>
            <a:off x="6047838" y="4005064"/>
            <a:ext cx="552218" cy="523220"/>
          </a:xfrm>
          <a:prstGeom prst="rect">
            <a:avLst/>
          </a:prstGeom>
          <a:noFill/>
        </p:spPr>
        <p:txBody>
          <a:bodyPr wrap="square">
            <a:spAutoFit/>
          </a:bodyPr>
          <a:lstStyle/>
          <a:p>
            <a:r>
              <a:rPr lang="en-US" sz="2800" dirty="0">
                <a:latin typeface="Calibri" panose="020F0502020204030204" pitchFamily="34" charset="0"/>
                <a:cs typeface="Calibri" panose="020F0502020204030204" pitchFamily="34" charset="0"/>
              </a:rPr>
              <a:t>15</a:t>
            </a:r>
            <a:endParaRPr lang="he-IL" sz="2800" dirty="0"/>
          </a:p>
        </p:txBody>
      </p:sp>
      <p:sp>
        <p:nvSpPr>
          <p:cNvPr id="19" name="תיבת טקסט 18">
            <a:extLst>
              <a:ext uri="{FF2B5EF4-FFF2-40B4-BE49-F238E27FC236}">
                <a16:creationId xmlns:a16="http://schemas.microsoft.com/office/drawing/2014/main" id="{37FF1DE6-265D-4A0A-960D-5FEC79F8240C}"/>
              </a:ext>
            </a:extLst>
          </p:cNvPr>
          <p:cNvSpPr txBox="1"/>
          <p:nvPr/>
        </p:nvSpPr>
        <p:spPr>
          <a:xfrm>
            <a:off x="6096000" y="5949280"/>
            <a:ext cx="552218" cy="523220"/>
          </a:xfrm>
          <a:prstGeom prst="rect">
            <a:avLst/>
          </a:prstGeom>
          <a:noFill/>
        </p:spPr>
        <p:txBody>
          <a:bodyPr wrap="square">
            <a:spAutoFit/>
          </a:bodyPr>
          <a:lstStyle/>
          <a:p>
            <a:r>
              <a:rPr lang="en-US" sz="2800" dirty="0">
                <a:latin typeface="Calibri" panose="020F0502020204030204" pitchFamily="34" charset="0"/>
                <a:cs typeface="Calibri" panose="020F0502020204030204" pitchFamily="34" charset="0"/>
              </a:rPr>
              <a:t>11</a:t>
            </a:r>
            <a:endParaRPr lang="he-IL" sz="2800" dirty="0"/>
          </a:p>
        </p:txBody>
      </p:sp>
      <p:sp>
        <p:nvSpPr>
          <p:cNvPr id="20" name="תיבת טקסט 19">
            <a:extLst>
              <a:ext uri="{FF2B5EF4-FFF2-40B4-BE49-F238E27FC236}">
                <a16:creationId xmlns:a16="http://schemas.microsoft.com/office/drawing/2014/main" id="{A5DB0A54-CDE1-4BB0-A45C-2011F4542AC5}"/>
              </a:ext>
            </a:extLst>
          </p:cNvPr>
          <p:cNvSpPr txBox="1"/>
          <p:nvPr/>
        </p:nvSpPr>
        <p:spPr>
          <a:xfrm>
            <a:off x="6047838" y="1753652"/>
            <a:ext cx="552218" cy="523220"/>
          </a:xfrm>
          <a:prstGeom prst="rect">
            <a:avLst/>
          </a:prstGeom>
          <a:noFill/>
        </p:spPr>
        <p:txBody>
          <a:bodyPr wrap="square">
            <a:spAutoFit/>
          </a:bodyPr>
          <a:lstStyle/>
          <a:p>
            <a:r>
              <a:rPr lang="en-US" sz="2800" dirty="0">
                <a:latin typeface="Calibri" panose="020F0502020204030204" pitchFamily="34" charset="0"/>
                <a:cs typeface="Calibri" panose="020F0502020204030204" pitchFamily="34" charset="0"/>
              </a:rPr>
              <a:t>13</a:t>
            </a:r>
            <a:endParaRPr lang="he-IL" sz="2800" dirty="0"/>
          </a:p>
        </p:txBody>
      </p:sp>
      <p:sp>
        <p:nvSpPr>
          <p:cNvPr id="5" name="תיבת טקסט 4">
            <a:extLst>
              <a:ext uri="{FF2B5EF4-FFF2-40B4-BE49-F238E27FC236}">
                <a16:creationId xmlns:a16="http://schemas.microsoft.com/office/drawing/2014/main" id="{999D4EF6-4B17-4C9E-ADBE-484E981E6829}"/>
              </a:ext>
            </a:extLst>
          </p:cNvPr>
          <p:cNvSpPr txBox="1"/>
          <p:nvPr/>
        </p:nvSpPr>
        <p:spPr>
          <a:xfrm>
            <a:off x="8664834" y="1208098"/>
            <a:ext cx="708848"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טוּר א'</a:t>
            </a:r>
          </a:p>
        </p:txBody>
      </p:sp>
      <p:sp>
        <p:nvSpPr>
          <p:cNvPr id="25" name="תיבת טקסט 24">
            <a:extLst>
              <a:ext uri="{FF2B5EF4-FFF2-40B4-BE49-F238E27FC236}">
                <a16:creationId xmlns:a16="http://schemas.microsoft.com/office/drawing/2014/main" id="{A3B9C4D1-5565-4ACE-BFCB-8213257DADAC}"/>
              </a:ext>
            </a:extLst>
          </p:cNvPr>
          <p:cNvSpPr txBox="1"/>
          <p:nvPr/>
        </p:nvSpPr>
        <p:spPr>
          <a:xfrm>
            <a:off x="2549656" y="1208098"/>
            <a:ext cx="699229"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טוּר ב'</a:t>
            </a:r>
          </a:p>
        </p:txBody>
      </p:sp>
      <p:sp>
        <p:nvSpPr>
          <p:cNvPr id="21" name="TextBox 82">
            <a:extLst>
              <a:ext uri="{FF2B5EF4-FFF2-40B4-BE49-F238E27FC236}">
                <a16:creationId xmlns:a16="http://schemas.microsoft.com/office/drawing/2014/main" id="{0ECBC3F3-2C92-488B-8FE0-8C87BAD636DD}"/>
              </a:ext>
            </a:extLst>
          </p:cNvPr>
          <p:cNvSpPr txBox="1"/>
          <p:nvPr/>
        </p:nvSpPr>
        <p:spPr>
          <a:xfrm>
            <a:off x="722873" y="53757"/>
            <a:ext cx="982858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מִצְאוּ לְכָל תַרְגִיל בְּטוּר ב' תַרְגִיל מִטוּר א' – תַרְגִיל שֶמְסַיֵעַ לְחַשֵב אוֹתוֹ. </a:t>
            </a:r>
          </a:p>
          <a:p>
            <a:r>
              <a:rPr lang="he-IL" sz="2800" dirty="0">
                <a:latin typeface="Calibri" panose="020F0502020204030204" pitchFamily="34" charset="0"/>
                <a:cs typeface="Calibri" panose="020F0502020204030204" pitchFamily="34" charset="0"/>
              </a:rPr>
              <a:t>לִתְשוּבָה, לַחֲצוּ עַל הָעִגוּל הַצִבְעוֹנִי.</a:t>
            </a:r>
          </a:p>
        </p:txBody>
      </p:sp>
    </p:spTree>
    <p:extLst>
      <p:ext uri="{BB962C8B-B14F-4D97-AF65-F5344CB8AC3E}">
        <p14:creationId xmlns:p14="http://schemas.microsoft.com/office/powerpoint/2010/main" val="5542207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75E-6 -2.96296E-6 L -0.2987 -0.28078 " pathEditMode="relative" rAng="0" ptsTypes="AA">
                                      <p:cBhvr>
                                        <p:cTn id="6" dur="2000" fill="hold"/>
                                        <p:tgtEl>
                                          <p:spTgt spid="62"/>
                                        </p:tgtEl>
                                        <p:attrNameLst>
                                          <p:attrName>ppt_x</p:attrName>
                                          <p:attrName>ppt_y</p:attrName>
                                        </p:attrNameLst>
                                      </p:cBhvr>
                                      <p:rCtr x="-14935" y="-14051"/>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0" restart="whenNotActive" fill="hold" evtFilter="cancelBubble" nodeType="interactiveSeq">
                <p:stCondLst>
                  <p:cond evt="onClick" delay="0">
                    <p:tgtEl>
                      <p:spTgt spid="63"/>
                    </p:tgtEl>
                  </p:cond>
                </p:stCondLst>
                <p:endSync evt="end" delay="0">
                  <p:rtn val="all"/>
                </p:endSync>
                <p:childTnLst>
                  <p:par>
                    <p:cTn id="11" fill="hold">
                      <p:stCondLst>
                        <p:cond delay="0"/>
                      </p:stCondLst>
                      <p:childTnLst>
                        <p:par>
                          <p:cTn id="12" fill="hold">
                            <p:stCondLst>
                              <p:cond delay="0"/>
                            </p:stCondLst>
                            <p:childTnLst>
                              <p:par>
                                <p:cTn id="13" presetID="42" presetClass="path" presetSubtype="0" accel="50000" decel="50000" fill="hold" grpId="0" nodeType="withEffect">
                                  <p:stCondLst>
                                    <p:cond delay="0"/>
                                  </p:stCondLst>
                                  <p:childTnLst>
                                    <p:animMotion origin="layout" path="M -4.16667E-6 -1.85185E-6 L -0.29947 0.60764 " pathEditMode="relative" rAng="0" ptsTypes="AA">
                                      <p:cBhvr>
                                        <p:cTn id="14" dur="2000" fill="hold"/>
                                        <p:tgtEl>
                                          <p:spTgt spid="67"/>
                                        </p:tgtEl>
                                        <p:attrNameLst>
                                          <p:attrName>ppt_x</p:attrName>
                                          <p:attrName>ppt_y</p:attrName>
                                        </p:attrNameLst>
                                      </p:cBhvr>
                                      <p:rCtr x="-14974" y="30370"/>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63"/>
                  </p:tgtEl>
                </p:cond>
              </p:nextCondLst>
            </p:seq>
            <p:seq concurrent="1" nextAc="seek">
              <p:cTn id="18" restart="whenNotActive" fill="hold" evtFilter="cancelBubble" nodeType="interactiveSeq">
                <p:stCondLst>
                  <p:cond evt="onClick" delay="0">
                    <p:tgtEl>
                      <p:spTgt spid="79"/>
                    </p:tgtEl>
                  </p:cond>
                </p:stCondLst>
                <p:endSync evt="end" delay="0">
                  <p:rtn val="all"/>
                </p:endSync>
                <p:childTnLst>
                  <p:par>
                    <p:cTn id="19" fill="hold">
                      <p:stCondLst>
                        <p:cond delay="0"/>
                      </p:stCondLst>
                      <p:childTnLst>
                        <p:par>
                          <p:cTn id="20" fill="hold">
                            <p:stCondLst>
                              <p:cond delay="0"/>
                            </p:stCondLst>
                            <p:childTnLst>
                              <p:par>
                                <p:cTn id="21" presetID="64" presetClass="path" presetSubtype="0" accel="50000" decel="50000" fill="hold" grpId="0" nodeType="withEffect">
                                  <p:stCondLst>
                                    <p:cond delay="0"/>
                                  </p:stCondLst>
                                  <p:childTnLst>
                                    <p:animMotion origin="layout" path="M -1.04167E-6 4.44444E-6 L -0.30417 -0.32801 " pathEditMode="relative" rAng="0" ptsTypes="AA">
                                      <p:cBhvr>
                                        <p:cTn id="22" dur="2000" fill="hold"/>
                                        <p:tgtEl>
                                          <p:spTgt spid="81"/>
                                        </p:tgtEl>
                                        <p:attrNameLst>
                                          <p:attrName>ppt_x</p:attrName>
                                          <p:attrName>ppt_y</p:attrName>
                                        </p:attrNameLst>
                                      </p:cBhvr>
                                      <p:rCtr x="-15208" y="-16412"/>
                                    </p:animMotion>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79"/>
                  </p:tgtEl>
                </p:cond>
              </p:nextCondLst>
            </p:seq>
          </p:childTnLst>
        </p:cTn>
      </p:par>
    </p:tnLst>
    <p:bldLst>
      <p:bldP spid="62" grpId="0"/>
      <p:bldP spid="67" grpId="0"/>
      <p:bldP spid="81" grpId="0"/>
      <p:bldP spid="16" grpId="0"/>
      <p:bldP spid="19" grpId="0"/>
      <p:bldP spid="2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410D6554-C960-4380-8AE9-441A9CBDE9C6}"/>
              </a:ext>
            </a:extLst>
          </p:cNvPr>
          <p:cNvSpPr txBox="1"/>
          <p:nvPr/>
        </p:nvSpPr>
        <p:spPr>
          <a:xfrm>
            <a:off x="4983615" y="188641"/>
            <a:ext cx="5396029"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1. מָה מְשֻתָף לְכָל הַתַרְגִילִים הָאֵלֶה?</a:t>
            </a:r>
          </a:p>
        </p:txBody>
      </p:sp>
      <p:sp>
        <p:nvSpPr>
          <p:cNvPr id="3" name="תיבת טקסט 2">
            <a:extLst>
              <a:ext uri="{FF2B5EF4-FFF2-40B4-BE49-F238E27FC236}">
                <a16:creationId xmlns:a16="http://schemas.microsoft.com/office/drawing/2014/main" id="{4087A1D7-B6C2-4D41-8F98-FE2F73F092D5}"/>
              </a:ext>
            </a:extLst>
          </p:cNvPr>
          <p:cNvSpPr txBox="1"/>
          <p:nvPr/>
        </p:nvSpPr>
        <p:spPr>
          <a:xfrm>
            <a:off x="2927649" y="1700809"/>
            <a:ext cx="806631" cy="584775"/>
          </a:xfrm>
          <a:prstGeom prst="rect">
            <a:avLst/>
          </a:prstGeom>
          <a:noFill/>
        </p:spPr>
        <p:txBody>
          <a:bodyPr wrap="none" rtlCol="1">
            <a:spAutoFit/>
          </a:bodyPr>
          <a:lstStyle/>
          <a:p>
            <a:pPr algn="l" rtl="0"/>
            <a:r>
              <a:rPr lang="en-US" sz="3200" dirty="0"/>
              <a:t>0+1</a:t>
            </a:r>
            <a:endParaRPr lang="he-IL" sz="3200" dirty="0"/>
          </a:p>
        </p:txBody>
      </p:sp>
      <p:sp>
        <p:nvSpPr>
          <p:cNvPr id="4" name="תיבת טקסט 3">
            <a:extLst>
              <a:ext uri="{FF2B5EF4-FFF2-40B4-BE49-F238E27FC236}">
                <a16:creationId xmlns:a16="http://schemas.microsoft.com/office/drawing/2014/main" id="{08EF13F0-5803-46A1-BDFF-C94654922B8F}"/>
              </a:ext>
            </a:extLst>
          </p:cNvPr>
          <p:cNvSpPr txBox="1"/>
          <p:nvPr/>
        </p:nvSpPr>
        <p:spPr>
          <a:xfrm>
            <a:off x="3253178" y="2631587"/>
            <a:ext cx="806631" cy="584775"/>
          </a:xfrm>
          <a:prstGeom prst="rect">
            <a:avLst/>
          </a:prstGeom>
          <a:noFill/>
        </p:spPr>
        <p:txBody>
          <a:bodyPr wrap="none" rtlCol="1">
            <a:spAutoFit/>
          </a:bodyPr>
          <a:lstStyle/>
          <a:p>
            <a:pPr algn="l" rtl="0"/>
            <a:r>
              <a:rPr lang="en-US" sz="3200" dirty="0"/>
              <a:t>4+5</a:t>
            </a:r>
            <a:endParaRPr lang="he-IL" sz="3200" dirty="0"/>
          </a:p>
        </p:txBody>
      </p:sp>
      <p:sp>
        <p:nvSpPr>
          <p:cNvPr id="5" name="תיבת טקסט 4">
            <a:extLst>
              <a:ext uri="{FF2B5EF4-FFF2-40B4-BE49-F238E27FC236}">
                <a16:creationId xmlns:a16="http://schemas.microsoft.com/office/drawing/2014/main" id="{B1E3832D-CAAE-4CC3-89B1-D339760920C6}"/>
              </a:ext>
            </a:extLst>
          </p:cNvPr>
          <p:cNvSpPr txBox="1"/>
          <p:nvPr/>
        </p:nvSpPr>
        <p:spPr>
          <a:xfrm>
            <a:off x="5184945" y="1746635"/>
            <a:ext cx="806631" cy="584775"/>
          </a:xfrm>
          <a:prstGeom prst="rect">
            <a:avLst/>
          </a:prstGeom>
          <a:noFill/>
        </p:spPr>
        <p:txBody>
          <a:bodyPr wrap="none" rtlCol="1">
            <a:spAutoFit/>
          </a:bodyPr>
          <a:lstStyle/>
          <a:p>
            <a:pPr algn="l" rtl="0"/>
            <a:r>
              <a:rPr lang="en-US" sz="3200" dirty="0"/>
              <a:t>8+9</a:t>
            </a:r>
            <a:endParaRPr lang="he-IL" sz="3200" dirty="0"/>
          </a:p>
        </p:txBody>
      </p:sp>
      <p:sp>
        <p:nvSpPr>
          <p:cNvPr id="6" name="תיבת טקסט 5">
            <a:extLst>
              <a:ext uri="{FF2B5EF4-FFF2-40B4-BE49-F238E27FC236}">
                <a16:creationId xmlns:a16="http://schemas.microsoft.com/office/drawing/2014/main" id="{AB8BB18C-5591-4870-9969-C2EA00A62D7B}"/>
              </a:ext>
            </a:extLst>
          </p:cNvPr>
          <p:cNvSpPr txBox="1"/>
          <p:nvPr/>
        </p:nvSpPr>
        <p:spPr>
          <a:xfrm>
            <a:off x="6758954" y="2394707"/>
            <a:ext cx="806631" cy="584775"/>
          </a:xfrm>
          <a:prstGeom prst="rect">
            <a:avLst/>
          </a:prstGeom>
          <a:noFill/>
        </p:spPr>
        <p:txBody>
          <a:bodyPr wrap="none" rtlCol="1">
            <a:spAutoFit/>
          </a:bodyPr>
          <a:lstStyle/>
          <a:p>
            <a:pPr algn="l" rtl="0"/>
            <a:r>
              <a:rPr lang="en-US" sz="3200" dirty="0"/>
              <a:t>6+7</a:t>
            </a:r>
            <a:endParaRPr lang="he-IL" sz="3200" dirty="0"/>
          </a:p>
        </p:txBody>
      </p:sp>
      <p:sp>
        <p:nvSpPr>
          <p:cNvPr id="7" name="תיבת טקסט 6">
            <a:extLst>
              <a:ext uri="{FF2B5EF4-FFF2-40B4-BE49-F238E27FC236}">
                <a16:creationId xmlns:a16="http://schemas.microsoft.com/office/drawing/2014/main" id="{22114A8C-B1BB-4ED7-9F9C-DF1FEA4098EF}"/>
              </a:ext>
            </a:extLst>
          </p:cNvPr>
          <p:cNvSpPr txBox="1"/>
          <p:nvPr/>
        </p:nvSpPr>
        <p:spPr>
          <a:xfrm>
            <a:off x="8400257" y="1853118"/>
            <a:ext cx="806631" cy="584775"/>
          </a:xfrm>
          <a:prstGeom prst="rect">
            <a:avLst/>
          </a:prstGeom>
          <a:noFill/>
        </p:spPr>
        <p:txBody>
          <a:bodyPr wrap="none" rtlCol="1">
            <a:spAutoFit/>
          </a:bodyPr>
          <a:lstStyle/>
          <a:p>
            <a:pPr algn="l" rtl="0"/>
            <a:r>
              <a:rPr lang="en-US" sz="3200" dirty="0"/>
              <a:t>7+8</a:t>
            </a:r>
            <a:endParaRPr lang="he-IL" sz="3200" dirty="0"/>
          </a:p>
        </p:txBody>
      </p:sp>
      <p:sp>
        <p:nvSpPr>
          <p:cNvPr id="9" name="לחצו עלי">
            <a:extLst>
              <a:ext uri="{FF2B5EF4-FFF2-40B4-BE49-F238E27FC236}">
                <a16:creationId xmlns:a16="http://schemas.microsoft.com/office/drawing/2014/main" id="{5E4D3C9F-CFC2-457F-B280-3B65BD48D6AE}"/>
              </a:ext>
            </a:extLst>
          </p:cNvPr>
          <p:cNvSpPr/>
          <p:nvPr/>
        </p:nvSpPr>
        <p:spPr>
          <a:xfrm>
            <a:off x="4494470" y="528424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תְשוּבוֹת הַיְלָדִים.</a:t>
            </a:r>
            <a:endParaRPr lang="en-IL" sz="2800" dirty="0"/>
          </a:p>
        </p:txBody>
      </p:sp>
      <p:sp>
        <p:nvSpPr>
          <p:cNvPr id="11" name="בועית דיבור - בת">
            <a:extLst>
              <a:ext uri="{FF2B5EF4-FFF2-40B4-BE49-F238E27FC236}">
                <a16:creationId xmlns:a16="http://schemas.microsoft.com/office/drawing/2014/main" id="{AEB62076-4CCE-4E72-8F4B-F8F7DE15B830}"/>
              </a:ext>
            </a:extLst>
          </p:cNvPr>
          <p:cNvSpPr/>
          <p:nvPr/>
        </p:nvSpPr>
        <p:spPr>
          <a:xfrm flipH="1">
            <a:off x="6312024" y="3469213"/>
            <a:ext cx="3473176" cy="157195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288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אַחַד הַמְחֻבָּרִים גָדוֹל מֵהַשֵנִי בְּ־1.</a:t>
            </a:r>
          </a:p>
        </p:txBody>
      </p:sp>
      <p:pic>
        <p:nvPicPr>
          <p:cNvPr id="12" name="תמונה 11">
            <a:extLst>
              <a:ext uri="{FF2B5EF4-FFF2-40B4-BE49-F238E27FC236}">
                <a16:creationId xmlns:a16="http://schemas.microsoft.com/office/drawing/2014/main" id="{8838E5D0-2D49-44E1-8C2F-37701E6808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96" t="8700" r="21215"/>
          <a:stretch/>
        </p:blipFill>
        <p:spPr>
          <a:xfrm flipH="1">
            <a:off x="980519" y="4792104"/>
            <a:ext cx="1450802" cy="2044460"/>
          </a:xfrm>
          <a:prstGeom prst="rect">
            <a:avLst/>
          </a:prstGeom>
        </p:spPr>
      </p:pic>
      <p:sp>
        <p:nvSpPr>
          <p:cNvPr id="13" name="בועית דיבור - בן">
            <a:extLst>
              <a:ext uri="{FF2B5EF4-FFF2-40B4-BE49-F238E27FC236}">
                <a16:creationId xmlns:a16="http://schemas.microsoft.com/office/drawing/2014/main" id="{EEBDB003-02D0-4253-BD01-B78EBB03CE4C}"/>
              </a:ext>
            </a:extLst>
          </p:cNvPr>
          <p:cNvSpPr/>
          <p:nvPr/>
        </p:nvSpPr>
        <p:spPr>
          <a:xfrm>
            <a:off x="2351584" y="3726246"/>
            <a:ext cx="2913234" cy="1740418"/>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מְחֻבָּר אֶחָד זוּגִי וְאֶחָד </a:t>
            </a:r>
            <a:r>
              <a:rPr lang="he-IL" sz="2800" dirty="0" err="1">
                <a:solidFill>
                  <a:schemeClr val="bg1"/>
                </a:solidFill>
                <a:latin typeface="Calibri" panose="020F0502020204030204" pitchFamily="34" charset="0"/>
                <a:cs typeface="Calibri" panose="020F0502020204030204" pitchFamily="34" charset="0"/>
              </a:rPr>
              <a:t>אִי־זוּגִי</a:t>
            </a:r>
            <a:r>
              <a:rPr lang="he-IL" sz="2800" dirty="0">
                <a:solidFill>
                  <a:schemeClr val="bg1"/>
                </a:solidFill>
                <a:latin typeface="Calibri" panose="020F0502020204030204" pitchFamily="34" charset="0"/>
                <a:cs typeface="Calibri" panose="020F0502020204030204" pitchFamily="34" charset="0"/>
              </a:rPr>
              <a:t>.</a:t>
            </a:r>
          </a:p>
        </p:txBody>
      </p:sp>
      <p:pic>
        <p:nvPicPr>
          <p:cNvPr id="14" name="תמונה 13" descr="תמונה שמכילה כובע, חולצה, שלט&#10;&#10;התיאור נוצר באופן אוטומטי">
            <a:extLst>
              <a:ext uri="{FF2B5EF4-FFF2-40B4-BE49-F238E27FC236}">
                <a16:creationId xmlns:a16="http://schemas.microsoft.com/office/drawing/2014/main" id="{7A38FAFC-D2FF-48F9-BE8C-EB5A8DB79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71468" y="4715000"/>
            <a:ext cx="2266459" cy="2143000"/>
          </a:xfrm>
          <a:prstGeom prst="rect">
            <a:avLst/>
          </a:prstGeom>
        </p:spPr>
      </p:pic>
      <p:sp>
        <p:nvSpPr>
          <p:cNvPr id="15" name="תיבת טקסט 14">
            <a:extLst>
              <a:ext uri="{FF2B5EF4-FFF2-40B4-BE49-F238E27FC236}">
                <a16:creationId xmlns:a16="http://schemas.microsoft.com/office/drawing/2014/main" id="{4C237B81-7BB5-4991-A3E4-A992FB987A5E}"/>
              </a:ext>
            </a:extLst>
          </p:cNvPr>
          <p:cNvSpPr txBox="1"/>
          <p:nvPr/>
        </p:nvSpPr>
        <p:spPr>
          <a:xfrm>
            <a:off x="5944096" y="713577"/>
            <a:ext cx="4390946"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2. מָה מְשֻתָף לְכָל הַתוֹצָאוֹת?</a:t>
            </a:r>
          </a:p>
        </p:txBody>
      </p:sp>
      <p:sp>
        <p:nvSpPr>
          <p:cNvPr id="8" name="תיבת טקסט 7">
            <a:extLst>
              <a:ext uri="{FF2B5EF4-FFF2-40B4-BE49-F238E27FC236}">
                <a16:creationId xmlns:a16="http://schemas.microsoft.com/office/drawing/2014/main" id="{13BD17BE-6A81-4B62-93F9-7AEC3EC8D4DC}"/>
              </a:ext>
            </a:extLst>
          </p:cNvPr>
          <p:cNvSpPr txBox="1"/>
          <p:nvPr/>
        </p:nvSpPr>
        <p:spPr>
          <a:xfrm>
            <a:off x="3625425" y="1697950"/>
            <a:ext cx="691215" cy="584775"/>
          </a:xfrm>
          <a:prstGeom prst="rect">
            <a:avLst/>
          </a:prstGeom>
          <a:noFill/>
        </p:spPr>
        <p:txBody>
          <a:bodyPr wrap="none" rtlCol="1">
            <a:spAutoFit/>
          </a:bodyPr>
          <a:lstStyle/>
          <a:p>
            <a:pPr algn="l" rtl="0"/>
            <a:r>
              <a:rPr lang="en-US" sz="3200" dirty="0"/>
              <a:t>= 1</a:t>
            </a:r>
            <a:endParaRPr lang="he-IL" sz="3200" dirty="0"/>
          </a:p>
        </p:txBody>
      </p:sp>
      <p:sp>
        <p:nvSpPr>
          <p:cNvPr id="16" name="תיבת טקסט 15">
            <a:extLst>
              <a:ext uri="{FF2B5EF4-FFF2-40B4-BE49-F238E27FC236}">
                <a16:creationId xmlns:a16="http://schemas.microsoft.com/office/drawing/2014/main" id="{D05147C2-B60F-4E88-87B4-F33670DEE9E5}"/>
              </a:ext>
            </a:extLst>
          </p:cNvPr>
          <p:cNvSpPr txBox="1"/>
          <p:nvPr/>
        </p:nvSpPr>
        <p:spPr>
          <a:xfrm>
            <a:off x="3928038" y="2601485"/>
            <a:ext cx="691215" cy="584775"/>
          </a:xfrm>
          <a:prstGeom prst="rect">
            <a:avLst/>
          </a:prstGeom>
          <a:noFill/>
        </p:spPr>
        <p:txBody>
          <a:bodyPr wrap="none" rtlCol="1">
            <a:spAutoFit/>
          </a:bodyPr>
          <a:lstStyle/>
          <a:p>
            <a:pPr algn="l" rtl="0"/>
            <a:r>
              <a:rPr lang="en-US" sz="3200" dirty="0"/>
              <a:t>= 9</a:t>
            </a:r>
            <a:endParaRPr lang="he-IL" sz="3200" dirty="0"/>
          </a:p>
        </p:txBody>
      </p:sp>
      <p:sp>
        <p:nvSpPr>
          <p:cNvPr id="17" name="תיבת טקסט 16">
            <a:extLst>
              <a:ext uri="{FF2B5EF4-FFF2-40B4-BE49-F238E27FC236}">
                <a16:creationId xmlns:a16="http://schemas.microsoft.com/office/drawing/2014/main" id="{B0C9CE62-77BB-4422-835F-512106FFBFB8}"/>
              </a:ext>
            </a:extLst>
          </p:cNvPr>
          <p:cNvSpPr txBox="1"/>
          <p:nvPr/>
        </p:nvSpPr>
        <p:spPr>
          <a:xfrm>
            <a:off x="5903353" y="1706275"/>
            <a:ext cx="899605" cy="584775"/>
          </a:xfrm>
          <a:prstGeom prst="rect">
            <a:avLst/>
          </a:prstGeom>
          <a:noFill/>
        </p:spPr>
        <p:txBody>
          <a:bodyPr wrap="none" rtlCol="1">
            <a:spAutoFit/>
          </a:bodyPr>
          <a:lstStyle/>
          <a:p>
            <a:pPr algn="l" rtl="0"/>
            <a:r>
              <a:rPr lang="en-US" sz="3200" dirty="0"/>
              <a:t>= 17</a:t>
            </a:r>
            <a:endParaRPr lang="he-IL" sz="3200" dirty="0"/>
          </a:p>
        </p:txBody>
      </p:sp>
      <p:sp>
        <p:nvSpPr>
          <p:cNvPr id="18" name="לחצו עלי">
            <a:extLst>
              <a:ext uri="{FF2B5EF4-FFF2-40B4-BE49-F238E27FC236}">
                <a16:creationId xmlns:a16="http://schemas.microsoft.com/office/drawing/2014/main" id="{E4585F1C-D288-4A35-9921-9E885B41D593}"/>
              </a:ext>
            </a:extLst>
          </p:cNvPr>
          <p:cNvSpPr/>
          <p:nvPr/>
        </p:nvSpPr>
        <p:spPr>
          <a:xfrm>
            <a:off x="4500396" y="5305476"/>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תְשוּבוֹת הַיְלָדִים.</a:t>
            </a:r>
            <a:endParaRPr lang="en-IL" sz="2800" dirty="0"/>
          </a:p>
        </p:txBody>
      </p:sp>
      <p:sp>
        <p:nvSpPr>
          <p:cNvPr id="19" name="תיבת טקסט 18">
            <a:extLst>
              <a:ext uri="{FF2B5EF4-FFF2-40B4-BE49-F238E27FC236}">
                <a16:creationId xmlns:a16="http://schemas.microsoft.com/office/drawing/2014/main" id="{5289CAF1-B543-4DDA-83D9-90B0C79C5023}"/>
              </a:ext>
            </a:extLst>
          </p:cNvPr>
          <p:cNvSpPr txBox="1"/>
          <p:nvPr/>
        </p:nvSpPr>
        <p:spPr>
          <a:xfrm>
            <a:off x="9120337" y="1843841"/>
            <a:ext cx="899605" cy="584775"/>
          </a:xfrm>
          <a:prstGeom prst="rect">
            <a:avLst/>
          </a:prstGeom>
          <a:noFill/>
        </p:spPr>
        <p:txBody>
          <a:bodyPr wrap="none" rtlCol="1">
            <a:spAutoFit/>
          </a:bodyPr>
          <a:lstStyle/>
          <a:p>
            <a:pPr algn="l" rtl="0"/>
            <a:r>
              <a:rPr lang="en-US" sz="3200" dirty="0"/>
              <a:t>= 15</a:t>
            </a:r>
            <a:endParaRPr lang="he-IL" sz="3200" dirty="0"/>
          </a:p>
        </p:txBody>
      </p:sp>
      <p:sp>
        <p:nvSpPr>
          <p:cNvPr id="20" name="תיבת טקסט 19">
            <a:extLst>
              <a:ext uri="{FF2B5EF4-FFF2-40B4-BE49-F238E27FC236}">
                <a16:creationId xmlns:a16="http://schemas.microsoft.com/office/drawing/2014/main" id="{77B7F23D-E5B7-48B7-BFC0-D84C7679D157}"/>
              </a:ext>
            </a:extLst>
          </p:cNvPr>
          <p:cNvSpPr txBox="1"/>
          <p:nvPr/>
        </p:nvSpPr>
        <p:spPr>
          <a:xfrm>
            <a:off x="7489201" y="2394634"/>
            <a:ext cx="899605" cy="584775"/>
          </a:xfrm>
          <a:prstGeom prst="rect">
            <a:avLst/>
          </a:prstGeom>
          <a:noFill/>
        </p:spPr>
        <p:txBody>
          <a:bodyPr wrap="none" rtlCol="1">
            <a:spAutoFit/>
          </a:bodyPr>
          <a:lstStyle/>
          <a:p>
            <a:pPr algn="l" rtl="0"/>
            <a:r>
              <a:rPr lang="en-US" sz="3200" dirty="0"/>
              <a:t>= 13</a:t>
            </a:r>
            <a:endParaRPr lang="he-IL" sz="3200" dirty="0"/>
          </a:p>
        </p:txBody>
      </p:sp>
      <p:sp>
        <p:nvSpPr>
          <p:cNvPr id="21" name="בועית דיבור - בת">
            <a:extLst>
              <a:ext uri="{FF2B5EF4-FFF2-40B4-BE49-F238E27FC236}">
                <a16:creationId xmlns:a16="http://schemas.microsoft.com/office/drawing/2014/main" id="{D2BB46DB-E57E-4809-9B1B-303E6562360B}"/>
              </a:ext>
            </a:extLst>
          </p:cNvPr>
          <p:cNvSpPr/>
          <p:nvPr/>
        </p:nvSpPr>
        <p:spPr>
          <a:xfrm flipH="1">
            <a:off x="5591944" y="3326212"/>
            <a:ext cx="4248472" cy="2242039"/>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504000" rtlCol="0" anchor="ctr"/>
          <a:lstStyle/>
          <a:p>
            <a:pPr algn="ctr"/>
            <a:r>
              <a:rPr lang="he-IL" sz="2800" dirty="0">
                <a:solidFill>
                  <a:schemeClr val="bg1"/>
                </a:solidFill>
                <a:latin typeface="Calibri" panose="020F0502020204030204" pitchFamily="34" charset="0"/>
                <a:cs typeface="Calibri" panose="020F0502020204030204" pitchFamily="34" charset="0"/>
              </a:rPr>
              <a:t>הַסְכוּמִים הֵם מִסְפָּרִים </a:t>
            </a:r>
          </a:p>
          <a:p>
            <a:pPr algn="ctr"/>
            <a:r>
              <a:rPr lang="he-IL" sz="2800" dirty="0">
                <a:solidFill>
                  <a:schemeClr val="bg1"/>
                </a:solidFill>
                <a:latin typeface="Calibri" panose="020F0502020204030204" pitchFamily="34" charset="0"/>
                <a:cs typeface="Calibri" panose="020F0502020204030204" pitchFamily="34" charset="0"/>
              </a:rPr>
              <a:t>אִי־זוּגִיִים כִּי אֶפְשָר לְפָרֵק אֶת הַמְחֻבָּרִים לִשְנֵי מִסְפָּרִים שָוִים וְעוֹד 1.</a:t>
            </a:r>
          </a:p>
        </p:txBody>
      </p:sp>
      <p:sp>
        <p:nvSpPr>
          <p:cNvPr id="22" name="בועית דיבור - בן">
            <a:extLst>
              <a:ext uri="{FF2B5EF4-FFF2-40B4-BE49-F238E27FC236}">
                <a16:creationId xmlns:a16="http://schemas.microsoft.com/office/drawing/2014/main" id="{F74F6DC8-3777-4499-AC34-7C5869E97C4A}"/>
              </a:ext>
            </a:extLst>
          </p:cNvPr>
          <p:cNvSpPr/>
          <p:nvPr/>
        </p:nvSpPr>
        <p:spPr>
          <a:xfrm>
            <a:off x="2239015" y="3389289"/>
            <a:ext cx="3161882" cy="2143000"/>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504000" rtlCol="0" anchor="ctr"/>
          <a:lstStyle/>
          <a:p>
            <a:pPr algn="ctr"/>
            <a:r>
              <a:rPr lang="he-IL" sz="2800" dirty="0">
                <a:solidFill>
                  <a:schemeClr val="bg1"/>
                </a:solidFill>
                <a:latin typeface="Calibri" panose="020F0502020204030204" pitchFamily="34" charset="0"/>
                <a:cs typeface="Calibri" panose="020F0502020204030204" pitchFamily="34" charset="0"/>
              </a:rPr>
              <a:t>כְּשֶחִבַּרְנוּ מְחֻבָּרִים שֶאֶחָד גָדוֹל בְּ־1 מֵהַשֵנִי, הַתוֹצָאָה הִיא </a:t>
            </a:r>
            <a:r>
              <a:rPr lang="he-IL" sz="2800" dirty="0" err="1">
                <a:solidFill>
                  <a:schemeClr val="bg1"/>
                </a:solidFill>
                <a:latin typeface="Calibri" panose="020F0502020204030204" pitchFamily="34" charset="0"/>
                <a:cs typeface="Calibri" panose="020F0502020204030204" pitchFamily="34" charset="0"/>
              </a:rPr>
              <a:t>אִי־זוּגִית</a:t>
            </a:r>
            <a:r>
              <a:rPr lang="he-IL" sz="2800" dirty="0">
                <a:solidFill>
                  <a:schemeClr val="bg1"/>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954226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hidden"/>
                                      </p:to>
                                    </p:set>
                                  </p:childTnLst>
                                </p:cTn>
                              </p:par>
                            </p:childTnLst>
                          </p:cTn>
                        </p:par>
                        <p:par>
                          <p:cTn id="16" fill="hold">
                            <p:stCondLst>
                              <p:cond delay="0"/>
                            </p:stCondLst>
                            <p:childTnLst>
                              <p:par>
                                <p:cTn id="17" presetID="1" presetClass="entr" presetSubtype="0" fill="hold" grpId="1" nodeType="afterEffect">
                                  <p:stCondLst>
                                    <p:cond delay="50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9" restart="whenNotActive" fill="hold" evtFilter="cancelBubble" nodeType="interactiveSeq">
                <p:stCondLst>
                  <p:cond evt="onClick" delay="0">
                    <p:tgtEl>
                      <p:spTgt spid="18"/>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13"/>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11"/>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childTnLst>
        </p:cTn>
      </p:par>
    </p:tnLst>
    <p:bldLst>
      <p:bldP spid="2" grpId="0"/>
      <p:bldP spid="9" grpId="0" animBg="1"/>
      <p:bldP spid="11" grpId="0" animBg="1"/>
      <p:bldP spid="11" grpId="1" animBg="1"/>
      <p:bldP spid="13" grpId="0" animBg="1"/>
      <p:bldP spid="13" grpId="1" animBg="1"/>
      <p:bldP spid="15" grpId="0"/>
      <p:bldP spid="8" grpId="0"/>
      <p:bldP spid="16" grpId="0"/>
      <p:bldP spid="17" grpId="0"/>
      <p:bldP spid="18" grpId="0" animBg="1"/>
      <p:bldP spid="18" grpId="1" animBg="1"/>
      <p:bldP spid="19" grpId="0"/>
      <p:bldP spid="20" grpId="0"/>
      <p:bldP spid="21" grpId="0" animBg="1"/>
      <p:bldP spid="2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לחצו עלי">
            <a:extLst>
              <a:ext uri="{FF2B5EF4-FFF2-40B4-BE49-F238E27FC236}">
                <a16:creationId xmlns:a16="http://schemas.microsoft.com/office/drawing/2014/main" id="{FE859B92-4418-4044-A1A0-6105E697E983}"/>
              </a:ext>
            </a:extLst>
          </p:cNvPr>
          <p:cNvSpPr/>
          <p:nvPr/>
        </p:nvSpPr>
        <p:spPr>
          <a:xfrm>
            <a:off x="2037394" y="521852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תְשוּבָה.</a:t>
            </a:r>
            <a:endParaRPr lang="en-IL" sz="2800" dirty="0"/>
          </a:p>
        </p:txBody>
      </p:sp>
      <p:grpSp>
        <p:nvGrpSpPr>
          <p:cNvPr id="11" name="קבוצה 10">
            <a:extLst>
              <a:ext uri="{FF2B5EF4-FFF2-40B4-BE49-F238E27FC236}">
                <a16:creationId xmlns:a16="http://schemas.microsoft.com/office/drawing/2014/main" id="{06D32275-2D50-4B2F-9187-3A2943AFBB79}"/>
              </a:ext>
            </a:extLst>
          </p:cNvPr>
          <p:cNvGrpSpPr/>
          <p:nvPr/>
        </p:nvGrpSpPr>
        <p:grpSpPr>
          <a:xfrm>
            <a:off x="2228748" y="3168844"/>
            <a:ext cx="2736306" cy="1107996"/>
            <a:chOff x="756021" y="3185100"/>
            <a:chExt cx="2736306" cy="1107996"/>
          </a:xfrm>
        </p:grpSpPr>
        <p:sp>
          <p:nvSpPr>
            <p:cNvPr id="12" name="מלבן 11">
              <a:extLst>
                <a:ext uri="{FF2B5EF4-FFF2-40B4-BE49-F238E27FC236}">
                  <a16:creationId xmlns:a16="http://schemas.microsoft.com/office/drawing/2014/main" id="{7754C0BA-4769-4B53-A7DD-9C0E9E52D527}"/>
                </a:ext>
              </a:extLst>
            </p:cNvPr>
            <p:cNvSpPr/>
            <p:nvPr/>
          </p:nvSpPr>
          <p:spPr>
            <a:xfrm>
              <a:off x="756021" y="3445732"/>
              <a:ext cx="2736303" cy="797660"/>
            </a:xfrm>
            <a:prstGeom prst="rect">
              <a:avLst/>
            </a:prstGeom>
            <a:solidFill>
              <a:schemeClr val="bg1"/>
            </a:solidFill>
            <a:ln w="19050">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3" name="TextBox 7">
              <a:extLst>
                <a:ext uri="{FF2B5EF4-FFF2-40B4-BE49-F238E27FC236}">
                  <a16:creationId xmlns:a16="http://schemas.microsoft.com/office/drawing/2014/main" id="{DEF6E7EC-E883-4EB1-80CA-94EE659D99E2}"/>
                </a:ext>
              </a:extLst>
            </p:cNvPr>
            <p:cNvSpPr txBox="1"/>
            <p:nvPr/>
          </p:nvSpPr>
          <p:spPr>
            <a:xfrm>
              <a:off x="756024" y="3185100"/>
              <a:ext cx="2736303" cy="1107996"/>
            </a:xfrm>
            <a:prstGeom prst="rect">
              <a:avLst/>
            </a:prstGeom>
            <a:noFill/>
            <a:ln w="19050">
              <a:noFill/>
            </a:ln>
          </p:spPr>
          <p:txBody>
            <a:bodyPr wrap="square" rtlCol="1">
              <a:spAutoFit/>
            </a:bodyPr>
            <a:lstStyle/>
            <a:p>
              <a:pPr algn="l"/>
              <a:r>
                <a:rPr lang="en-US" sz="3600" dirty="0">
                  <a:solidFill>
                    <a:schemeClr val="tx2"/>
                  </a:solidFill>
                  <a:latin typeface="Calibri" panose="020F0502020204030204" pitchFamily="34" charset="0"/>
                  <a:cs typeface="Calibri" panose="020F0502020204030204" pitchFamily="34" charset="0"/>
                </a:rPr>
                <a:t>7</a:t>
              </a:r>
              <a:r>
                <a:rPr lang="en-US" sz="3600" dirty="0">
                  <a:latin typeface="Calibri" panose="020F0502020204030204" pitchFamily="34" charset="0"/>
                  <a:cs typeface="Calibri" panose="020F0502020204030204" pitchFamily="34" charset="0"/>
                </a:rPr>
                <a:t> + </a:t>
              </a:r>
              <a:r>
                <a:rPr lang="en-US" sz="3600" dirty="0">
                  <a:solidFill>
                    <a:srgbClr val="FF0000"/>
                  </a:solidFill>
                  <a:latin typeface="Calibri" panose="020F0502020204030204" pitchFamily="34" charset="0"/>
                  <a:cs typeface="Calibri" panose="020F0502020204030204" pitchFamily="34" charset="0"/>
                </a:rPr>
                <a:t>7</a:t>
              </a:r>
              <a:r>
                <a:rPr lang="en-US" sz="3600" dirty="0">
                  <a:solidFill>
                    <a:schemeClr val="tx2">
                      <a:lumMod val="75000"/>
                    </a:schemeClr>
                  </a:solidFill>
                  <a:latin typeface="Calibri" panose="020F0502020204030204" pitchFamily="34" charset="0"/>
                  <a:cs typeface="Calibri" panose="020F0502020204030204" pitchFamily="34" charset="0"/>
                </a:rPr>
                <a:t> </a:t>
              </a:r>
              <a:r>
                <a:rPr lang="en-US" sz="3600" dirty="0">
                  <a:solidFill>
                    <a:srgbClr val="FF0000"/>
                  </a:solidFill>
                  <a:latin typeface="Calibri" panose="020F0502020204030204" pitchFamily="34" charset="0"/>
                  <a:cs typeface="Calibri" panose="020F0502020204030204" pitchFamily="34" charset="0"/>
                </a:rPr>
                <a:t>-</a:t>
              </a:r>
              <a:r>
                <a:rPr lang="en-US" sz="3600" dirty="0">
                  <a:solidFill>
                    <a:srgbClr val="7030A0"/>
                  </a:solidFill>
                  <a:latin typeface="Calibri" panose="020F0502020204030204" pitchFamily="34" charset="0"/>
                  <a:cs typeface="Calibri" panose="020F0502020204030204" pitchFamily="34" charset="0"/>
                </a:rPr>
                <a:t> </a:t>
              </a:r>
              <a:r>
                <a:rPr lang="en-US" sz="6600" dirty="0">
                  <a:solidFill>
                    <a:srgbClr val="FF0000"/>
                  </a:solidFill>
                  <a:latin typeface="Calibri" panose="020F0502020204030204" pitchFamily="34" charset="0"/>
                  <a:cs typeface="Calibri" panose="020F0502020204030204" pitchFamily="34" charset="0"/>
                </a:rPr>
                <a:t>□</a:t>
              </a:r>
              <a:r>
                <a:rPr lang="en-US" sz="3600" dirty="0">
                  <a:solidFill>
                    <a:srgbClr val="FF0000"/>
                  </a:solidFill>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a:t>
              </a:r>
            </a:p>
          </p:txBody>
        </p:sp>
      </p:grpSp>
      <p:pic>
        <p:nvPicPr>
          <p:cNvPr id="14" name="תמונה 13">
            <a:extLst>
              <a:ext uri="{FF2B5EF4-FFF2-40B4-BE49-F238E27FC236}">
                <a16:creationId xmlns:a16="http://schemas.microsoft.com/office/drawing/2014/main" id="{8CC9D009-DF89-4419-B77C-BA93AF653EB5}"/>
              </a:ext>
            </a:extLst>
          </p:cNvPr>
          <p:cNvPicPr/>
          <p:nvPr/>
        </p:nvPicPr>
        <p:blipFill>
          <a:blip r:embed="rId2"/>
          <a:stretch>
            <a:fillRect/>
          </a:stretch>
        </p:blipFill>
        <p:spPr>
          <a:xfrm>
            <a:off x="1703512" y="188640"/>
            <a:ext cx="1153026" cy="1224136"/>
          </a:xfrm>
          <a:prstGeom prst="rect">
            <a:avLst/>
          </a:prstGeom>
        </p:spPr>
      </p:pic>
      <p:pic>
        <p:nvPicPr>
          <p:cNvPr id="15" name="תמונה 14">
            <a:extLst>
              <a:ext uri="{FF2B5EF4-FFF2-40B4-BE49-F238E27FC236}">
                <a16:creationId xmlns:a16="http://schemas.microsoft.com/office/drawing/2014/main" id="{C5BCE538-7751-4CEE-A059-7DF2E5BEFA92}"/>
              </a:ext>
            </a:extLst>
          </p:cNvPr>
          <p:cNvPicPr>
            <a:picLocks noChangeAspect="1"/>
          </p:cNvPicPr>
          <p:nvPr/>
        </p:nvPicPr>
        <p:blipFill>
          <a:blip r:embed="rId3"/>
          <a:stretch>
            <a:fillRect/>
          </a:stretch>
        </p:blipFill>
        <p:spPr>
          <a:xfrm>
            <a:off x="5436110" y="3933057"/>
            <a:ext cx="5090771" cy="2553985"/>
          </a:xfrm>
          <a:prstGeom prst="rect">
            <a:avLst/>
          </a:prstGeom>
        </p:spPr>
      </p:pic>
      <p:grpSp>
        <p:nvGrpSpPr>
          <p:cNvPr id="16" name="קבוצה 15">
            <a:extLst>
              <a:ext uri="{FF2B5EF4-FFF2-40B4-BE49-F238E27FC236}">
                <a16:creationId xmlns:a16="http://schemas.microsoft.com/office/drawing/2014/main" id="{A2670A5E-D87F-4B56-97A9-3D335B8672BF}"/>
              </a:ext>
            </a:extLst>
          </p:cNvPr>
          <p:cNvGrpSpPr/>
          <p:nvPr/>
        </p:nvGrpSpPr>
        <p:grpSpPr>
          <a:xfrm>
            <a:off x="2279577" y="2060848"/>
            <a:ext cx="2736749" cy="1107996"/>
            <a:chOff x="755576" y="2060848"/>
            <a:chExt cx="2736749" cy="1107996"/>
          </a:xfrm>
        </p:grpSpPr>
        <p:sp>
          <p:nvSpPr>
            <p:cNvPr id="17" name="מלבן 16">
              <a:extLst>
                <a:ext uri="{FF2B5EF4-FFF2-40B4-BE49-F238E27FC236}">
                  <a16:creationId xmlns:a16="http://schemas.microsoft.com/office/drawing/2014/main" id="{83612366-993D-43A8-A10F-5D31389261EE}"/>
                </a:ext>
              </a:extLst>
            </p:cNvPr>
            <p:cNvSpPr/>
            <p:nvPr/>
          </p:nvSpPr>
          <p:spPr>
            <a:xfrm>
              <a:off x="756022" y="2343308"/>
              <a:ext cx="2736303" cy="797660"/>
            </a:xfrm>
            <a:prstGeom prst="rect">
              <a:avLst/>
            </a:prstGeom>
            <a:solidFill>
              <a:schemeClr val="bg1"/>
            </a:solidFill>
            <a:ln w="19050">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8" name="TextBox 7">
              <a:extLst>
                <a:ext uri="{FF2B5EF4-FFF2-40B4-BE49-F238E27FC236}">
                  <a16:creationId xmlns:a16="http://schemas.microsoft.com/office/drawing/2014/main" id="{2D02E540-7B08-4361-8BC8-F593D36AD414}"/>
                </a:ext>
              </a:extLst>
            </p:cNvPr>
            <p:cNvSpPr txBox="1"/>
            <p:nvPr/>
          </p:nvSpPr>
          <p:spPr>
            <a:xfrm>
              <a:off x="755576" y="2060848"/>
              <a:ext cx="2736303" cy="1107996"/>
            </a:xfrm>
            <a:prstGeom prst="rect">
              <a:avLst/>
            </a:prstGeom>
            <a:noFill/>
            <a:ln w="19050">
              <a:noFill/>
            </a:ln>
          </p:spPr>
          <p:txBody>
            <a:bodyPr wrap="square" rtlCol="1" anchor="t">
              <a:spAutoFit/>
            </a:bodyPr>
            <a:lstStyle/>
            <a:p>
              <a:pPr algn="l"/>
              <a:r>
                <a:rPr lang="en-US" sz="3600" dirty="0">
                  <a:solidFill>
                    <a:schemeClr val="tx2"/>
                  </a:solidFill>
                  <a:latin typeface="Calibri" panose="020F0502020204030204" pitchFamily="34" charset="0"/>
                  <a:cs typeface="Calibri" panose="020F0502020204030204" pitchFamily="34" charset="0"/>
                </a:rPr>
                <a:t>5</a:t>
              </a:r>
              <a:r>
                <a:rPr lang="en-US" sz="3600" dirty="0">
                  <a:latin typeface="Calibri" panose="020F0502020204030204" pitchFamily="34" charset="0"/>
                  <a:cs typeface="Calibri" panose="020F0502020204030204" pitchFamily="34" charset="0"/>
                </a:rPr>
                <a:t> + </a:t>
              </a:r>
              <a:r>
                <a:rPr lang="en-US" sz="3600" dirty="0">
                  <a:solidFill>
                    <a:srgbClr val="7030A0"/>
                  </a:solidFill>
                  <a:latin typeface="Calibri" panose="020F0502020204030204" pitchFamily="34" charset="0"/>
                  <a:cs typeface="Calibri" panose="020F0502020204030204" pitchFamily="34" charset="0"/>
                </a:rPr>
                <a:t>5</a:t>
              </a:r>
              <a:r>
                <a:rPr lang="en-US" sz="3600" dirty="0">
                  <a:solidFill>
                    <a:schemeClr val="tx2">
                      <a:lumMod val="75000"/>
                    </a:schemeClr>
                  </a:solidFill>
                  <a:latin typeface="Calibri" panose="020F0502020204030204" pitchFamily="34" charset="0"/>
                  <a:cs typeface="Calibri" panose="020F0502020204030204" pitchFamily="34" charset="0"/>
                </a:rPr>
                <a:t> </a:t>
              </a:r>
              <a:r>
                <a:rPr lang="en-US" sz="3600" dirty="0">
                  <a:solidFill>
                    <a:srgbClr val="7030A0"/>
                  </a:solidFill>
                  <a:latin typeface="Calibri" panose="020F0502020204030204" pitchFamily="34" charset="0"/>
                  <a:cs typeface="Calibri" panose="020F0502020204030204" pitchFamily="34" charset="0"/>
                </a:rPr>
                <a:t>+ </a:t>
              </a:r>
              <a:r>
                <a:rPr lang="en-US" sz="6600" dirty="0">
                  <a:solidFill>
                    <a:srgbClr val="7030A0"/>
                  </a:solidFill>
                  <a:latin typeface="Calibri" panose="020F0502020204030204" pitchFamily="34" charset="0"/>
                  <a:cs typeface="Calibri" panose="020F0502020204030204" pitchFamily="34" charset="0"/>
                </a:rPr>
                <a:t>□</a:t>
              </a:r>
              <a:r>
                <a:rPr lang="en-US" sz="3600" dirty="0">
                  <a:solidFill>
                    <a:srgbClr val="7030A0"/>
                  </a:solidFill>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a:t>
              </a:r>
            </a:p>
          </p:txBody>
        </p:sp>
      </p:grpSp>
      <p:sp>
        <p:nvSpPr>
          <p:cNvPr id="19" name="בועית דיבור - בן">
            <a:extLst>
              <a:ext uri="{FF2B5EF4-FFF2-40B4-BE49-F238E27FC236}">
                <a16:creationId xmlns:a16="http://schemas.microsoft.com/office/drawing/2014/main" id="{15DDC9CB-79EC-4E60-A6C2-C9D5EF22FE36}"/>
              </a:ext>
            </a:extLst>
          </p:cNvPr>
          <p:cNvSpPr/>
          <p:nvPr/>
        </p:nvSpPr>
        <p:spPr>
          <a:xfrm flipH="1">
            <a:off x="5663952" y="1767245"/>
            <a:ext cx="2820790" cy="2315399"/>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כֵּיצַד תִפְתְרוּ אֶת הַתַרְגִיל </a:t>
            </a:r>
            <a:r>
              <a:rPr lang="en-US" sz="3200" dirty="0">
                <a:solidFill>
                  <a:schemeClr val="bg1"/>
                </a:solidFill>
                <a:latin typeface="Calibri" panose="020F0502020204030204" pitchFamily="34" charset="0"/>
                <a:cs typeface="Calibri" panose="020F0502020204030204" pitchFamily="34" charset="0"/>
              </a:rPr>
              <a:t>5+7</a:t>
            </a:r>
            <a:r>
              <a:rPr lang="he-IL" sz="2800" dirty="0">
                <a:solidFill>
                  <a:schemeClr val="bg1"/>
                </a:solidFill>
                <a:latin typeface="Calibri" panose="020F0502020204030204" pitchFamily="34" charset="0"/>
                <a:cs typeface="Calibri" panose="020F0502020204030204" pitchFamily="34" charset="0"/>
              </a:rPr>
              <a:t> ?</a:t>
            </a:r>
          </a:p>
        </p:txBody>
      </p:sp>
      <p:sp>
        <p:nvSpPr>
          <p:cNvPr id="20" name="לחצו עלי">
            <a:extLst>
              <a:ext uri="{FF2B5EF4-FFF2-40B4-BE49-F238E27FC236}">
                <a16:creationId xmlns:a16="http://schemas.microsoft.com/office/drawing/2014/main" id="{CE121808-AF2E-4F39-84C9-BEDB3D6F4598}"/>
              </a:ext>
            </a:extLst>
          </p:cNvPr>
          <p:cNvSpPr/>
          <p:nvPr/>
        </p:nvSpPr>
        <p:spPr>
          <a:xfrm>
            <a:off x="2037393" y="519818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a:t>
            </a:r>
            <a:endParaRPr lang="en-IL" sz="2800" dirty="0"/>
          </a:p>
        </p:txBody>
      </p:sp>
      <p:sp>
        <p:nvSpPr>
          <p:cNvPr id="2" name="תיבת טקסט 1">
            <a:extLst>
              <a:ext uri="{FF2B5EF4-FFF2-40B4-BE49-F238E27FC236}">
                <a16:creationId xmlns:a16="http://schemas.microsoft.com/office/drawing/2014/main" id="{9B34911F-71F9-46E9-8EE9-5ACDC83391F0}"/>
              </a:ext>
            </a:extLst>
          </p:cNvPr>
          <p:cNvSpPr txBox="1"/>
          <p:nvPr/>
        </p:nvSpPr>
        <p:spPr>
          <a:xfrm>
            <a:off x="3784376" y="2439810"/>
            <a:ext cx="367408"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2</a:t>
            </a:r>
          </a:p>
        </p:txBody>
      </p:sp>
      <p:sp>
        <p:nvSpPr>
          <p:cNvPr id="22" name="תיבת טקסט 21">
            <a:extLst>
              <a:ext uri="{FF2B5EF4-FFF2-40B4-BE49-F238E27FC236}">
                <a16:creationId xmlns:a16="http://schemas.microsoft.com/office/drawing/2014/main" id="{5E3335DA-3B8C-4208-8C34-FB68082A0485}"/>
              </a:ext>
            </a:extLst>
          </p:cNvPr>
          <p:cNvSpPr txBox="1"/>
          <p:nvPr/>
        </p:nvSpPr>
        <p:spPr>
          <a:xfrm>
            <a:off x="4410474" y="2494582"/>
            <a:ext cx="605629"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12</a:t>
            </a:r>
          </a:p>
        </p:txBody>
      </p:sp>
      <p:sp>
        <p:nvSpPr>
          <p:cNvPr id="23" name="תיבת טקסט 22">
            <a:extLst>
              <a:ext uri="{FF2B5EF4-FFF2-40B4-BE49-F238E27FC236}">
                <a16:creationId xmlns:a16="http://schemas.microsoft.com/office/drawing/2014/main" id="{4DFCB8C3-8B5D-4D46-B865-215C8EEB4676}"/>
              </a:ext>
            </a:extLst>
          </p:cNvPr>
          <p:cNvSpPr txBox="1"/>
          <p:nvPr/>
        </p:nvSpPr>
        <p:spPr>
          <a:xfrm>
            <a:off x="3635985" y="3545754"/>
            <a:ext cx="367408"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2</a:t>
            </a:r>
          </a:p>
        </p:txBody>
      </p:sp>
      <p:sp>
        <p:nvSpPr>
          <p:cNvPr id="24" name="תיבת טקסט 23">
            <a:extLst>
              <a:ext uri="{FF2B5EF4-FFF2-40B4-BE49-F238E27FC236}">
                <a16:creationId xmlns:a16="http://schemas.microsoft.com/office/drawing/2014/main" id="{4AF24012-78CC-454B-BBB8-1B296329A2F6}"/>
              </a:ext>
            </a:extLst>
          </p:cNvPr>
          <p:cNvSpPr txBox="1"/>
          <p:nvPr/>
        </p:nvSpPr>
        <p:spPr>
          <a:xfrm>
            <a:off x="4368339" y="3604473"/>
            <a:ext cx="605629"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12</a:t>
            </a:r>
          </a:p>
        </p:txBody>
      </p:sp>
    </p:spTree>
    <p:extLst>
      <p:ext uri="{BB962C8B-B14F-4D97-AF65-F5344CB8AC3E}">
        <p14:creationId xmlns:p14="http://schemas.microsoft.com/office/powerpoint/2010/main" val="12061585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13" restart="whenNotActive" fill="hold" evtFilter="cancelBubble" nodeType="interactiveSeq">
                <p:stCondLst>
                  <p:cond evt="onClick" delay="0">
                    <p:tgtEl>
                      <p:spTgt spid="21"/>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childTnLst>
        </p:cTn>
      </p:par>
    </p:tnLst>
    <p:bldLst>
      <p:bldP spid="21" grpId="0" animBg="1"/>
      <p:bldP spid="21" grpId="1" animBg="1"/>
      <p:bldP spid="20" grpId="0" animBg="1"/>
      <p:bldP spid="2" grpId="0"/>
      <p:bldP spid="22" grpId="0"/>
      <p:bldP spid="23" grpId="0"/>
      <p:bldP spid="2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CA06635-7E30-4CC4-9BF3-A68EB5D843A5}"/>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סיכום – מהלך 2</a:t>
            </a:r>
          </a:p>
        </p:txBody>
      </p:sp>
      <p:sp>
        <p:nvSpPr>
          <p:cNvPr id="6" name="תיבת טקסט 5">
            <a:extLst>
              <a:ext uri="{FF2B5EF4-FFF2-40B4-BE49-F238E27FC236}">
                <a16:creationId xmlns:a16="http://schemas.microsoft.com/office/drawing/2014/main" id="{BEF1618D-C4D2-44C0-B8A9-F558C68BC9C2}"/>
              </a:ext>
            </a:extLst>
          </p:cNvPr>
          <p:cNvSpPr txBox="1"/>
          <p:nvPr/>
        </p:nvSpPr>
        <p:spPr>
          <a:xfrm>
            <a:off x="1991544" y="2420888"/>
            <a:ext cx="8136904" cy="2308324"/>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בסיכום מעטפות "נפתחות". בכל מעטפה מוצגת שאלה העוסקת בתוכן שלמדנו בשיעור. </a:t>
            </a:r>
            <a:br>
              <a:rPr lang="en-US" sz="2400" dirty="0">
                <a:latin typeface="Calibri" panose="020F0502020204030204" pitchFamily="34" charset="0"/>
                <a:cs typeface="Calibri" panose="020F0502020204030204" pitchFamily="34" charset="0"/>
              </a:rPr>
            </a:br>
            <a:r>
              <a:rPr lang="he-IL" sz="2400" dirty="0">
                <a:latin typeface="Calibri" panose="020F0502020204030204" pitchFamily="34" charset="0"/>
                <a:cs typeface="Calibri" panose="020F0502020204030204" pitchFamily="34" charset="0"/>
              </a:rPr>
              <a:t>הפתרון מוצג בתוך המעטפה בתרגיל או במספר ובציור. </a:t>
            </a:r>
            <a:endParaRPr lang="en-US" sz="2400" dirty="0">
              <a:latin typeface="Calibri" panose="020F0502020204030204" pitchFamily="34" charset="0"/>
              <a:cs typeface="Calibri" panose="020F0502020204030204" pitchFamily="34" charset="0"/>
            </a:endParaRPr>
          </a:p>
          <a:p>
            <a:r>
              <a:rPr lang="he-IL" sz="2400" dirty="0">
                <a:latin typeface="Calibri" panose="020F0502020204030204" pitchFamily="34" charset="0"/>
                <a:cs typeface="Calibri" panose="020F0502020204030204" pitchFamily="34" charset="0"/>
              </a:rPr>
              <a:t>ניתן בהתאם לרמת הכיתה לאפשר לילדים להכין חידות דומות במעטפות ולהציגן במליאה.</a:t>
            </a:r>
            <a:br>
              <a:rPr lang="en-US" sz="2400" dirty="0">
                <a:latin typeface="Calibri" panose="020F0502020204030204" pitchFamily="34" charset="0"/>
                <a:cs typeface="Calibri" panose="020F0502020204030204" pitchFamily="34" charset="0"/>
              </a:rPr>
            </a:br>
            <a:endParaRPr lang="he-IL" sz="2400" dirty="0">
              <a:latin typeface="Calibri" panose="020F0502020204030204" pitchFamily="34" charset="0"/>
              <a:cs typeface="Calibri" panose="020F0502020204030204" pitchFamily="34" charset="0"/>
            </a:endParaRPr>
          </a:p>
        </p:txBody>
      </p:sp>
      <p:sp>
        <p:nvSpPr>
          <p:cNvPr id="3" name="תיבת טקסט 2">
            <a:extLst>
              <a:ext uri="{FF2B5EF4-FFF2-40B4-BE49-F238E27FC236}">
                <a16:creationId xmlns:a16="http://schemas.microsoft.com/office/drawing/2014/main" id="{A447D3BA-470E-47B7-9990-B22D48FD89D7}"/>
              </a:ext>
            </a:extLst>
          </p:cNvPr>
          <p:cNvSpPr txBox="1"/>
          <p:nvPr/>
        </p:nvSpPr>
        <p:spPr>
          <a:xfrm>
            <a:off x="4768050" y="1670030"/>
            <a:ext cx="2441694"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פותרים ומשחקים</a:t>
            </a:r>
          </a:p>
        </p:txBody>
      </p:sp>
    </p:spTree>
    <p:extLst>
      <p:ext uri="{BB962C8B-B14F-4D97-AF65-F5344CB8AC3E}">
        <p14:creationId xmlns:p14="http://schemas.microsoft.com/office/powerpoint/2010/main" val="2454867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a:extLst>
              <a:ext uri="{FF2B5EF4-FFF2-40B4-BE49-F238E27FC236}">
                <a16:creationId xmlns:a16="http://schemas.microsoft.com/office/drawing/2014/main" id="{1491CBC7-3E1B-4A6C-889B-42BA6AF277C7}"/>
              </a:ext>
            </a:extLst>
          </p:cNvPr>
          <p:cNvSpPr/>
          <p:nvPr/>
        </p:nvSpPr>
        <p:spPr>
          <a:xfrm>
            <a:off x="4583832" y="3194403"/>
            <a:ext cx="5688632" cy="3458022"/>
          </a:xfrm>
          <a:prstGeom prst="rect">
            <a:avLst/>
          </a:prstGeom>
          <a:solidFill>
            <a:srgbClr val="73BED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7" name="מלבן 6">
            <a:extLst>
              <a:ext uri="{FF2B5EF4-FFF2-40B4-BE49-F238E27FC236}">
                <a16:creationId xmlns:a16="http://schemas.microsoft.com/office/drawing/2014/main" id="{FC41B69A-1461-4C3F-8121-23E82C952700}"/>
              </a:ext>
            </a:extLst>
          </p:cNvPr>
          <p:cNvSpPr/>
          <p:nvPr/>
        </p:nvSpPr>
        <p:spPr>
          <a:xfrm>
            <a:off x="5077200" y="3207152"/>
            <a:ext cx="4680000" cy="2769892"/>
          </a:xfrm>
          <a:prstGeom prst="rect">
            <a:avLst/>
          </a:prstGeom>
          <a:solidFill>
            <a:srgbClr val="388398"/>
          </a:solidFill>
        </p:spPr>
        <p:style>
          <a:lnRef idx="2">
            <a:schemeClr val="accent1">
              <a:shade val="50000"/>
            </a:schemeClr>
          </a:lnRef>
          <a:fillRef idx="1">
            <a:schemeClr val="accent1"/>
          </a:fillRef>
          <a:effectRef idx="0">
            <a:schemeClr val="accent1"/>
          </a:effectRef>
          <a:fontRef idx="minor">
            <a:schemeClr val="lt1"/>
          </a:fontRef>
        </p:style>
        <p:txBody>
          <a:bodyPr rtlCol="1" anchor="t" anchorCtr="0"/>
          <a:lstStyle/>
          <a:p>
            <a:pPr algn="ctr"/>
            <a:r>
              <a:rPr lang="en-US" sz="3200" dirty="0">
                <a:latin typeface="Calibri" panose="020F0502020204030204" pitchFamily="34" charset="0"/>
                <a:cs typeface="Calibri" panose="020F0502020204030204" pitchFamily="34" charset="0"/>
              </a:rPr>
              <a:t>2 + 2 + 2 + 2 + 2 = 10</a:t>
            </a: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p:txBody>
      </p:sp>
      <p:pic>
        <p:nvPicPr>
          <p:cNvPr id="25" name="תמונה 24" descr="תמונה שמכילה טקסט, בגדים&#10;&#10;התיאור נוצר באופן אוטומטי">
            <a:extLst>
              <a:ext uri="{FF2B5EF4-FFF2-40B4-BE49-F238E27FC236}">
                <a16:creationId xmlns:a16="http://schemas.microsoft.com/office/drawing/2014/main" id="{3153232A-EB1F-4C5A-AF3D-B02B223E83A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421" t="6068" r="80404" b="50565"/>
          <a:stretch/>
        </p:blipFill>
        <p:spPr>
          <a:xfrm flipH="1">
            <a:off x="6024828" y="3695214"/>
            <a:ext cx="607779" cy="1101939"/>
          </a:xfrm>
          <a:prstGeom prst="rect">
            <a:avLst/>
          </a:prstGeom>
        </p:spPr>
      </p:pic>
      <p:pic>
        <p:nvPicPr>
          <p:cNvPr id="30" name="תמונה 29" descr="תמונה שמכילה טקסט, בגדים&#10;&#10;התיאור נוצר באופן אוטומטי">
            <a:extLst>
              <a:ext uri="{FF2B5EF4-FFF2-40B4-BE49-F238E27FC236}">
                <a16:creationId xmlns:a16="http://schemas.microsoft.com/office/drawing/2014/main" id="{1549D1AD-E539-42A2-95F9-589FB89DFDC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0000" t="7740" r="35825" b="53722"/>
          <a:stretch/>
        </p:blipFill>
        <p:spPr>
          <a:xfrm flipH="1">
            <a:off x="7814279" y="3744411"/>
            <a:ext cx="607779" cy="979200"/>
          </a:xfrm>
          <a:prstGeom prst="rect">
            <a:avLst/>
          </a:prstGeom>
        </p:spPr>
      </p:pic>
      <p:sp>
        <p:nvSpPr>
          <p:cNvPr id="5" name="משולש שווה-שוקיים 4">
            <a:extLst>
              <a:ext uri="{FF2B5EF4-FFF2-40B4-BE49-F238E27FC236}">
                <a16:creationId xmlns:a16="http://schemas.microsoft.com/office/drawing/2014/main" id="{24CB9ABF-82FD-4A6F-BD3C-C7FCB3E3C686}"/>
              </a:ext>
            </a:extLst>
          </p:cNvPr>
          <p:cNvSpPr/>
          <p:nvPr/>
        </p:nvSpPr>
        <p:spPr>
          <a:xfrm>
            <a:off x="4572959" y="671488"/>
            <a:ext cx="5698488" cy="2520280"/>
          </a:xfrm>
          <a:prstGeom prst="triangle">
            <a:avLst>
              <a:gd name="adj" fmla="val 49555"/>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1" name="כותרת">
            <a:extLst>
              <a:ext uri="{FF2B5EF4-FFF2-40B4-BE49-F238E27FC236}">
                <a16:creationId xmlns:a16="http://schemas.microsoft.com/office/drawing/2014/main" id="{7C7939FA-F26C-40E8-8039-DFA24BD997DC}"/>
              </a:ext>
            </a:extLst>
          </p:cNvPr>
          <p:cNvSpPr txBox="1"/>
          <p:nvPr/>
        </p:nvSpPr>
        <p:spPr>
          <a:xfrm>
            <a:off x="2589545" y="92535"/>
            <a:ext cx="7930376"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פִּתְרוּ אֶת הַחִידָה וְגַלוּ אֶת הַמִסְפָּר הַמִסְתַתֵר בַּמַעֲטָפָה.</a:t>
            </a:r>
          </a:p>
        </p:txBody>
      </p:sp>
      <p:sp>
        <p:nvSpPr>
          <p:cNvPr id="3" name="מלבן 2">
            <a:extLst>
              <a:ext uri="{FF2B5EF4-FFF2-40B4-BE49-F238E27FC236}">
                <a16:creationId xmlns:a16="http://schemas.microsoft.com/office/drawing/2014/main" id="{3B21FADA-7894-427E-A4E4-C7A67E0B0940}"/>
              </a:ext>
            </a:extLst>
          </p:cNvPr>
          <p:cNvSpPr/>
          <p:nvPr/>
        </p:nvSpPr>
        <p:spPr>
          <a:xfrm>
            <a:off x="5447928" y="5966960"/>
            <a:ext cx="468052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pic>
        <p:nvPicPr>
          <p:cNvPr id="18" name="תמונה 17" descr="תמונה שמכילה טקסט, בגדים&#10;&#10;התיאור נוצר באופן אוטומטי">
            <a:extLst>
              <a:ext uri="{FF2B5EF4-FFF2-40B4-BE49-F238E27FC236}">
                <a16:creationId xmlns:a16="http://schemas.microsoft.com/office/drawing/2014/main" id="{DA9C3F33-BE39-4D3B-A2DD-7AFA8CBB304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8578015" y="3685383"/>
            <a:ext cx="587874" cy="957600"/>
          </a:xfrm>
          <a:prstGeom prst="rect">
            <a:avLst/>
          </a:prstGeom>
        </p:spPr>
      </p:pic>
      <p:pic>
        <p:nvPicPr>
          <p:cNvPr id="21" name="תמונה 20" descr="תמונה שמכילה טקסט, בגדים&#10;&#10;התיאור נוצר באופן אוטומטי">
            <a:extLst>
              <a:ext uri="{FF2B5EF4-FFF2-40B4-BE49-F238E27FC236}">
                <a16:creationId xmlns:a16="http://schemas.microsoft.com/office/drawing/2014/main" id="{4102CB96-33AB-4620-A675-395699758919}"/>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51438" r="80016" b="8695"/>
          <a:stretch/>
        </p:blipFill>
        <p:spPr>
          <a:xfrm flipH="1">
            <a:off x="7494984" y="4775656"/>
            <a:ext cx="810019" cy="957600"/>
          </a:xfrm>
          <a:prstGeom prst="rect">
            <a:avLst/>
          </a:prstGeom>
        </p:spPr>
      </p:pic>
      <p:pic>
        <p:nvPicPr>
          <p:cNvPr id="23" name="תמונה 22" descr="תמונה שמכילה טקסט, בגדים&#10;&#10;התיאור נוצר באופן אוטומטי">
            <a:extLst>
              <a:ext uri="{FF2B5EF4-FFF2-40B4-BE49-F238E27FC236}">
                <a16:creationId xmlns:a16="http://schemas.microsoft.com/office/drawing/2014/main" id="{02DC57E1-C196-49B9-8FDF-991195F7DF74}"/>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51438" r="80016" b="8695"/>
          <a:stretch/>
        </p:blipFill>
        <p:spPr>
          <a:xfrm flipH="1">
            <a:off x="7268255" y="4767746"/>
            <a:ext cx="810459" cy="958121"/>
          </a:xfrm>
          <a:prstGeom prst="rect">
            <a:avLst/>
          </a:prstGeom>
        </p:spPr>
      </p:pic>
      <p:pic>
        <p:nvPicPr>
          <p:cNvPr id="24" name="תמונה 23" descr="תמונה שמכילה טקסט, בגדים&#10;&#10;התיאור נוצר באופן אוטומטי">
            <a:extLst>
              <a:ext uri="{FF2B5EF4-FFF2-40B4-BE49-F238E27FC236}">
                <a16:creationId xmlns:a16="http://schemas.microsoft.com/office/drawing/2014/main" id="{081E7A21-7587-436D-A8B0-1C855938F590}"/>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8385115" y="3655069"/>
            <a:ext cx="587873" cy="957599"/>
          </a:xfrm>
          <a:prstGeom prst="rect">
            <a:avLst/>
          </a:prstGeom>
        </p:spPr>
      </p:pic>
      <p:grpSp>
        <p:nvGrpSpPr>
          <p:cNvPr id="13" name="קבוצה 12">
            <a:extLst>
              <a:ext uri="{FF2B5EF4-FFF2-40B4-BE49-F238E27FC236}">
                <a16:creationId xmlns:a16="http://schemas.microsoft.com/office/drawing/2014/main" id="{60013127-5AB6-422F-847E-1D59FF08EE62}"/>
              </a:ext>
            </a:extLst>
          </p:cNvPr>
          <p:cNvGrpSpPr/>
          <p:nvPr/>
        </p:nvGrpSpPr>
        <p:grpSpPr>
          <a:xfrm>
            <a:off x="4569182" y="3197589"/>
            <a:ext cx="5775290" cy="3675764"/>
            <a:chOff x="1287953" y="3068960"/>
            <a:chExt cx="4956741" cy="3675764"/>
          </a:xfrm>
        </p:grpSpPr>
        <p:sp>
          <p:nvSpPr>
            <p:cNvPr id="2" name="מלבן 1">
              <a:extLst>
                <a:ext uri="{FF2B5EF4-FFF2-40B4-BE49-F238E27FC236}">
                  <a16:creationId xmlns:a16="http://schemas.microsoft.com/office/drawing/2014/main" id="{E67FBCF6-8C28-4F4F-8626-E1CFF21A8914}"/>
                </a:ext>
              </a:extLst>
            </p:cNvPr>
            <p:cNvSpPr/>
            <p:nvPr/>
          </p:nvSpPr>
          <p:spPr>
            <a:xfrm>
              <a:off x="1287953" y="3068960"/>
              <a:ext cx="4928359" cy="3472345"/>
            </a:xfrm>
            <a:custGeom>
              <a:avLst/>
              <a:gdLst>
                <a:gd name="connsiteX0" fmla="*/ 0 w 4752528"/>
                <a:gd name="connsiteY0" fmla="*/ 0 h 3456384"/>
                <a:gd name="connsiteX1" fmla="*/ 4752528 w 4752528"/>
                <a:gd name="connsiteY1" fmla="*/ 0 h 3456384"/>
                <a:gd name="connsiteX2" fmla="*/ 4752528 w 4752528"/>
                <a:gd name="connsiteY2" fmla="*/ 3456384 h 3456384"/>
                <a:gd name="connsiteX3" fmla="*/ 0 w 4752528"/>
                <a:gd name="connsiteY3" fmla="*/ 3456384 h 3456384"/>
                <a:gd name="connsiteX4" fmla="*/ 0 w 4752528"/>
                <a:gd name="connsiteY4" fmla="*/ 0 h 3456384"/>
                <a:gd name="connsiteX0" fmla="*/ 0 w 4752528"/>
                <a:gd name="connsiteY0" fmla="*/ 5913 h 3462297"/>
                <a:gd name="connsiteX1" fmla="*/ 3121 w 4752528"/>
                <a:gd name="connsiteY1" fmla="*/ 0 h 3462297"/>
                <a:gd name="connsiteX2" fmla="*/ 4752528 w 4752528"/>
                <a:gd name="connsiteY2" fmla="*/ 5913 h 3462297"/>
                <a:gd name="connsiteX3" fmla="*/ 4752528 w 4752528"/>
                <a:gd name="connsiteY3" fmla="*/ 3462297 h 3462297"/>
                <a:gd name="connsiteX4" fmla="*/ 0 w 4752528"/>
                <a:gd name="connsiteY4" fmla="*/ 3462297 h 3462297"/>
                <a:gd name="connsiteX5" fmla="*/ 0 w 4752528"/>
                <a:gd name="connsiteY5" fmla="*/ 5913 h 3462297"/>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52528 w 4752528"/>
                <a:gd name="connsiteY4" fmla="*/ 3472345 h 3472345"/>
                <a:gd name="connsiteX5" fmla="*/ 0 w 4752528"/>
                <a:gd name="connsiteY5" fmla="*/ 3472345 h 3472345"/>
                <a:gd name="connsiteX6" fmla="*/ 0 w 4752528"/>
                <a:gd name="connsiteY6"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52528 w 4752528"/>
                <a:gd name="connsiteY5" fmla="*/ 3472345 h 3472345"/>
                <a:gd name="connsiteX6" fmla="*/ 0 w 4752528"/>
                <a:gd name="connsiteY6" fmla="*/ 3472345 h 3472345"/>
                <a:gd name="connsiteX7" fmla="*/ 0 w 4752528"/>
                <a:gd name="connsiteY7"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52528 w 4752528"/>
                <a:gd name="connsiteY6" fmla="*/ 3472345 h 3472345"/>
                <a:gd name="connsiteX7" fmla="*/ 0 w 4752528"/>
                <a:gd name="connsiteY7" fmla="*/ 3472345 h 3472345"/>
                <a:gd name="connsiteX8" fmla="*/ 0 w 4752528"/>
                <a:gd name="connsiteY8"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00726 w 4752528"/>
                <a:gd name="connsiteY6" fmla="*/ 15073 h 3472345"/>
                <a:gd name="connsiteX7" fmla="*/ 4752528 w 4752528"/>
                <a:gd name="connsiteY7" fmla="*/ 3472345 h 3472345"/>
                <a:gd name="connsiteX8" fmla="*/ 0 w 4752528"/>
                <a:gd name="connsiteY8" fmla="*/ 3472345 h 3472345"/>
                <a:gd name="connsiteX9" fmla="*/ 0 w 4752528"/>
                <a:gd name="connsiteY9" fmla="*/ 15961 h 3472345"/>
                <a:gd name="connsiteX0" fmla="*/ 0 w 4752528"/>
                <a:gd name="connsiteY0" fmla="*/ 41082 h 3497466"/>
                <a:gd name="connsiteX1" fmla="*/ 3121 w 4752528"/>
                <a:gd name="connsiteY1" fmla="*/ 25121 h 3497466"/>
                <a:gd name="connsiteX2" fmla="*/ 3121 w 4752528"/>
                <a:gd name="connsiteY2" fmla="*/ 35169 h 3497466"/>
                <a:gd name="connsiteX3" fmla="*/ 4752528 w 4752528"/>
                <a:gd name="connsiteY3" fmla="*/ 41082 h 3497466"/>
                <a:gd name="connsiteX4" fmla="*/ 4700726 w 4752528"/>
                <a:gd name="connsiteY4" fmla="*/ 50242 h 3497466"/>
                <a:gd name="connsiteX5" fmla="*/ 4715798 w 4752528"/>
                <a:gd name="connsiteY5" fmla="*/ 25121 h 3497466"/>
                <a:gd name="connsiteX6" fmla="*/ 4720822 w 4752528"/>
                <a:gd name="connsiteY6" fmla="*/ 0 h 3497466"/>
                <a:gd name="connsiteX7" fmla="*/ 4752528 w 4752528"/>
                <a:gd name="connsiteY7" fmla="*/ 3497466 h 3497466"/>
                <a:gd name="connsiteX8" fmla="*/ 0 w 4752528"/>
                <a:gd name="connsiteY8" fmla="*/ 3497466 h 3497466"/>
                <a:gd name="connsiteX9" fmla="*/ 0 w 4752528"/>
                <a:gd name="connsiteY9" fmla="*/ 41082 h 3497466"/>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4794624 w 4794624"/>
                <a:gd name="connsiteY4" fmla="*/ 56154 h 3512538"/>
                <a:gd name="connsiteX5" fmla="*/ 4742822 w 4794624"/>
                <a:gd name="connsiteY5" fmla="*/ 65314 h 3512538"/>
                <a:gd name="connsiteX6" fmla="*/ 4757894 w 4794624"/>
                <a:gd name="connsiteY6" fmla="*/ 40193 h 3512538"/>
                <a:gd name="connsiteX7" fmla="*/ 4762918 w 4794624"/>
                <a:gd name="connsiteY7" fmla="*/ 15072 h 3512538"/>
                <a:gd name="connsiteX8" fmla="*/ 4794624 w 4794624"/>
                <a:gd name="connsiteY8" fmla="*/ 3512538 h 3512538"/>
                <a:gd name="connsiteX9" fmla="*/ 42096 w 4794624"/>
                <a:gd name="connsiteY9" fmla="*/ 3512538 h 3512538"/>
                <a:gd name="connsiteX10" fmla="*/ 42096 w 4794624"/>
                <a:gd name="connsiteY10" fmla="*/ 56154 h 3512538"/>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2096 w 4794624"/>
                <a:gd name="connsiteY11"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0193 w 4794624"/>
                <a:gd name="connsiteY11" fmla="*/ 2361363 h 3562780"/>
                <a:gd name="connsiteX12" fmla="*/ 42096 w 4794624"/>
                <a:gd name="connsiteY12"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3235569 w 4794624"/>
                <a:gd name="connsiteY5" fmla="*/ 100484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351169 w 4794624"/>
                <a:gd name="connsiteY5" fmla="*/ 82150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2481798 w 4794624"/>
                <a:gd name="connsiteY4" fmla="*/ 2694721 h 3512538"/>
                <a:gd name="connsiteX5" fmla="*/ 4794624 w 4794624"/>
                <a:gd name="connsiteY5" fmla="*/ 56154 h 3512538"/>
                <a:gd name="connsiteX6" fmla="*/ 4742822 w 4794624"/>
                <a:gd name="connsiteY6" fmla="*/ 65314 h 3512538"/>
                <a:gd name="connsiteX7" fmla="*/ 4757894 w 4794624"/>
                <a:gd name="connsiteY7" fmla="*/ 40193 h 3512538"/>
                <a:gd name="connsiteX8" fmla="*/ 4762918 w 4794624"/>
                <a:gd name="connsiteY8" fmla="*/ 15072 h 3512538"/>
                <a:gd name="connsiteX9" fmla="*/ 4794624 w 4794624"/>
                <a:gd name="connsiteY9" fmla="*/ 3512538 h 3512538"/>
                <a:gd name="connsiteX10" fmla="*/ 42096 w 4794624"/>
                <a:gd name="connsiteY10" fmla="*/ 3512538 h 3512538"/>
                <a:gd name="connsiteX11" fmla="*/ 40193 w 4794624"/>
                <a:gd name="connsiteY11" fmla="*/ 2311121 h 3512538"/>
                <a:gd name="connsiteX12" fmla="*/ 42096 w 4794624"/>
                <a:gd name="connsiteY12" fmla="*/ 56154 h 3512538"/>
                <a:gd name="connsiteX0" fmla="*/ 1903 w 4754431"/>
                <a:gd name="connsiteY0" fmla="*/ 41082 h 3497466"/>
                <a:gd name="connsiteX1" fmla="*/ 5024 w 4754431"/>
                <a:gd name="connsiteY1" fmla="*/ 25121 h 3497466"/>
                <a:gd name="connsiteX2" fmla="*/ 5024 w 4754431"/>
                <a:gd name="connsiteY2" fmla="*/ 35169 h 3497466"/>
                <a:gd name="connsiteX3" fmla="*/ 2441605 w 4754431"/>
                <a:gd name="connsiteY3" fmla="*/ 2679649 h 3497466"/>
                <a:gd name="connsiteX4" fmla="*/ 4754431 w 4754431"/>
                <a:gd name="connsiteY4" fmla="*/ 41082 h 3497466"/>
                <a:gd name="connsiteX5" fmla="*/ 4702629 w 4754431"/>
                <a:gd name="connsiteY5" fmla="*/ 50242 h 3497466"/>
                <a:gd name="connsiteX6" fmla="*/ 4717701 w 4754431"/>
                <a:gd name="connsiteY6" fmla="*/ 25121 h 3497466"/>
                <a:gd name="connsiteX7" fmla="*/ 4722725 w 4754431"/>
                <a:gd name="connsiteY7" fmla="*/ 0 h 3497466"/>
                <a:gd name="connsiteX8" fmla="*/ 4754431 w 4754431"/>
                <a:gd name="connsiteY8" fmla="*/ 3497466 h 3497466"/>
                <a:gd name="connsiteX9" fmla="*/ 1903 w 4754431"/>
                <a:gd name="connsiteY9" fmla="*/ 3497466 h 3497466"/>
                <a:gd name="connsiteX10" fmla="*/ 0 w 4754431"/>
                <a:gd name="connsiteY10" fmla="*/ 2296049 h 3497466"/>
                <a:gd name="connsiteX11" fmla="*/ 1903 w 4754431"/>
                <a:gd name="connsiteY11" fmla="*/ 41082 h 3497466"/>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54431 w 4754431"/>
                <a:gd name="connsiteY4" fmla="*/ 15961 h 3472345"/>
                <a:gd name="connsiteX5" fmla="*/ 4702629 w 4754431"/>
                <a:gd name="connsiteY5" fmla="*/ 25121 h 3472345"/>
                <a:gd name="connsiteX6" fmla="*/ 4717701 w 4754431"/>
                <a:gd name="connsiteY6" fmla="*/ 0 h 3472345"/>
                <a:gd name="connsiteX7" fmla="*/ 4754431 w 4754431"/>
                <a:gd name="connsiteY7" fmla="*/ 3472345 h 3472345"/>
                <a:gd name="connsiteX8" fmla="*/ 1903 w 4754431"/>
                <a:gd name="connsiteY8" fmla="*/ 3472345 h 3472345"/>
                <a:gd name="connsiteX9" fmla="*/ 0 w 4754431"/>
                <a:gd name="connsiteY9" fmla="*/ 2270928 h 3472345"/>
                <a:gd name="connsiteX10" fmla="*/ 1903 w 4754431"/>
                <a:gd name="connsiteY10" fmla="*/ 15961 h 3472345"/>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02629 w 4754431"/>
                <a:gd name="connsiteY4" fmla="*/ 25121 h 3472345"/>
                <a:gd name="connsiteX5" fmla="*/ 4717701 w 4754431"/>
                <a:gd name="connsiteY5" fmla="*/ 0 h 3472345"/>
                <a:gd name="connsiteX6" fmla="*/ 4754431 w 4754431"/>
                <a:gd name="connsiteY6" fmla="*/ 3472345 h 3472345"/>
                <a:gd name="connsiteX7" fmla="*/ 1903 w 4754431"/>
                <a:gd name="connsiteY7" fmla="*/ 3472345 h 3472345"/>
                <a:gd name="connsiteX8" fmla="*/ 0 w 4754431"/>
                <a:gd name="connsiteY8" fmla="*/ 2270928 h 3472345"/>
                <a:gd name="connsiteX9" fmla="*/ 1903 w 4754431"/>
                <a:gd name="connsiteY9" fmla="*/ 15961 h 34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54431" h="3472345">
                  <a:moveTo>
                    <a:pt x="1903" y="15961"/>
                  </a:moveTo>
                  <a:lnTo>
                    <a:pt x="5024" y="0"/>
                  </a:lnTo>
                  <a:lnTo>
                    <a:pt x="5024" y="10048"/>
                  </a:lnTo>
                  <a:lnTo>
                    <a:pt x="2441605" y="2654528"/>
                  </a:lnTo>
                  <a:lnTo>
                    <a:pt x="4702629" y="25121"/>
                  </a:lnTo>
                  <a:lnTo>
                    <a:pt x="4717701" y="0"/>
                  </a:lnTo>
                  <a:lnTo>
                    <a:pt x="4754431" y="3472345"/>
                  </a:lnTo>
                  <a:lnTo>
                    <a:pt x="1903" y="3472345"/>
                  </a:lnTo>
                  <a:cubicBezTo>
                    <a:pt x="1269" y="3071873"/>
                    <a:pt x="634" y="2671400"/>
                    <a:pt x="0" y="2270928"/>
                  </a:cubicBezTo>
                  <a:cubicBezTo>
                    <a:pt x="634" y="1519272"/>
                    <a:pt x="1269" y="767617"/>
                    <a:pt x="1903" y="15961"/>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2" name="מלבן 11">
              <a:extLst>
                <a:ext uri="{FF2B5EF4-FFF2-40B4-BE49-F238E27FC236}">
                  <a16:creationId xmlns:a16="http://schemas.microsoft.com/office/drawing/2014/main" id="{391E918F-F2A5-47E8-B358-6B34D084FA9D}"/>
                </a:ext>
              </a:extLst>
            </p:cNvPr>
            <p:cNvSpPr/>
            <p:nvPr/>
          </p:nvSpPr>
          <p:spPr>
            <a:xfrm>
              <a:off x="1316335" y="5736612"/>
              <a:ext cx="4928359"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dirty="0">
                  <a:solidFill>
                    <a:schemeClr val="tx1"/>
                  </a:solidFill>
                  <a:latin typeface="Calibri" panose="020F0502020204030204" pitchFamily="34" charset="0"/>
                  <a:cs typeface="Calibri" panose="020F0502020204030204" pitchFamily="34" charset="0"/>
                </a:rPr>
                <a:t>לַחֲצוּ כָּאן כְּדֵי לִפְתֹחַ אֶת הַמַעֲטָפָה.</a:t>
              </a:r>
            </a:p>
          </p:txBody>
        </p:sp>
      </p:grpSp>
      <p:pic>
        <p:nvPicPr>
          <p:cNvPr id="35" name="תמונה 34" descr="תמונה שמכילה טקסט, בגדים&#10;&#10;התיאור נוצר באופן אוטומטי">
            <a:extLst>
              <a:ext uri="{FF2B5EF4-FFF2-40B4-BE49-F238E27FC236}">
                <a16:creationId xmlns:a16="http://schemas.microsoft.com/office/drawing/2014/main" id="{8BBC710A-065F-42CC-8A9B-12507234F05B}"/>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34946" t="7586" r="49304" b="52548"/>
          <a:stretch/>
        </p:blipFill>
        <p:spPr>
          <a:xfrm flipH="1">
            <a:off x="6853050" y="4153429"/>
            <a:ext cx="651663" cy="977495"/>
          </a:xfrm>
          <a:prstGeom prst="rect">
            <a:avLst/>
          </a:prstGeom>
        </p:spPr>
      </p:pic>
      <p:pic>
        <p:nvPicPr>
          <p:cNvPr id="31" name="תמונה 30" descr="תמונה שמכילה טקסט, בגדים&#10;&#10;התיאור נוצר באופן אוטומטי">
            <a:extLst>
              <a:ext uri="{FF2B5EF4-FFF2-40B4-BE49-F238E27FC236}">
                <a16:creationId xmlns:a16="http://schemas.microsoft.com/office/drawing/2014/main" id="{1BA1B4AF-878D-462F-903B-1A126FB5C4CE}"/>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0000" t="7740" r="35825" b="53722"/>
          <a:stretch/>
        </p:blipFill>
        <p:spPr>
          <a:xfrm flipH="1">
            <a:off x="7560329" y="3734959"/>
            <a:ext cx="615316" cy="991342"/>
          </a:xfrm>
          <a:prstGeom prst="rect">
            <a:avLst/>
          </a:prstGeom>
        </p:spPr>
      </p:pic>
      <p:pic>
        <p:nvPicPr>
          <p:cNvPr id="32" name="תמונה 31" descr="תמונה שמכילה טקסט, בגדים&#10;&#10;התיאור נוצר באופן אוטומטי">
            <a:extLst>
              <a:ext uri="{FF2B5EF4-FFF2-40B4-BE49-F238E27FC236}">
                <a16:creationId xmlns:a16="http://schemas.microsoft.com/office/drawing/2014/main" id="{D5DE6857-A4A5-47C5-981C-723A4912A30B}"/>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34946" t="7586" r="49304" b="52548"/>
          <a:stretch/>
        </p:blipFill>
        <p:spPr>
          <a:xfrm flipH="1">
            <a:off x="6640429" y="4140028"/>
            <a:ext cx="651663" cy="977495"/>
          </a:xfrm>
          <a:prstGeom prst="rect">
            <a:avLst/>
          </a:prstGeom>
        </p:spPr>
      </p:pic>
      <p:pic>
        <p:nvPicPr>
          <p:cNvPr id="27" name="תמונה 26" descr="תמונה שמכילה טקסט, בגדים&#10;&#10;התיאור נוצר באופן אוטומטי">
            <a:extLst>
              <a:ext uri="{FF2B5EF4-FFF2-40B4-BE49-F238E27FC236}">
                <a16:creationId xmlns:a16="http://schemas.microsoft.com/office/drawing/2014/main" id="{1DC39BE1-8D26-4757-BAC5-B48654556BC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421" t="6068" r="80404" b="50565"/>
          <a:stretch/>
        </p:blipFill>
        <p:spPr>
          <a:xfrm flipH="1">
            <a:off x="6285243" y="3686403"/>
            <a:ext cx="607779" cy="1101939"/>
          </a:xfrm>
          <a:prstGeom prst="rect">
            <a:avLst/>
          </a:prstGeom>
        </p:spPr>
      </p:pic>
      <p:grpSp>
        <p:nvGrpSpPr>
          <p:cNvPr id="10" name="קבוצה 9">
            <a:extLst>
              <a:ext uri="{FF2B5EF4-FFF2-40B4-BE49-F238E27FC236}">
                <a16:creationId xmlns:a16="http://schemas.microsoft.com/office/drawing/2014/main" id="{5634BEC3-3C24-4F73-B19B-DAA49F958934}"/>
              </a:ext>
            </a:extLst>
          </p:cNvPr>
          <p:cNvGrpSpPr/>
          <p:nvPr/>
        </p:nvGrpSpPr>
        <p:grpSpPr>
          <a:xfrm>
            <a:off x="4583832" y="3197589"/>
            <a:ext cx="5663180" cy="2629330"/>
            <a:chOff x="-2222034" y="1321185"/>
            <a:chExt cx="4500631" cy="2643644"/>
          </a:xfrm>
        </p:grpSpPr>
        <p:sp>
          <p:nvSpPr>
            <p:cNvPr id="9" name="משולש שווה-שוקיים 8">
              <a:extLst>
                <a:ext uri="{FF2B5EF4-FFF2-40B4-BE49-F238E27FC236}">
                  <a16:creationId xmlns:a16="http://schemas.microsoft.com/office/drawing/2014/main" id="{75CF211B-A3C8-4036-84F8-BF3FE6496A9B}"/>
                </a:ext>
              </a:extLst>
            </p:cNvPr>
            <p:cNvSpPr/>
            <p:nvPr/>
          </p:nvSpPr>
          <p:spPr>
            <a:xfrm flipV="1">
              <a:off x="-2222034" y="1321185"/>
              <a:ext cx="4500631" cy="2643644"/>
            </a:xfrm>
            <a:prstGeom prst="triangle">
              <a:avLst>
                <a:gd name="adj" fmla="val 51798"/>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D576F36D-C464-4C09-BCCD-5AB1D2004B1C}"/>
                </a:ext>
              </a:extLst>
            </p:cNvPr>
            <p:cNvSpPr txBox="1"/>
            <p:nvPr/>
          </p:nvSpPr>
          <p:spPr>
            <a:xfrm>
              <a:off x="-1368111" y="1345812"/>
              <a:ext cx="3038732" cy="1392535"/>
            </a:xfrm>
            <a:prstGeom prst="rect">
              <a:avLst/>
            </a:prstGeom>
            <a:noFill/>
          </p:spPr>
          <p:txBody>
            <a:bodyPr wrap="square" rtlCol="1">
              <a:spAutoFit/>
            </a:bodyPr>
            <a:lstStyle/>
            <a:p>
              <a:pPr algn="ctr"/>
              <a:r>
                <a:rPr lang="he-IL" sz="2800" dirty="0">
                  <a:solidFill>
                    <a:schemeClr val="bg1"/>
                  </a:solidFill>
                  <a:latin typeface="Calibri" panose="020F0502020204030204" pitchFamily="34" charset="0"/>
                  <a:cs typeface="Calibri" panose="020F0502020204030204" pitchFamily="34" charset="0"/>
                </a:rPr>
                <a:t>  בַּמַעֲטָפָה</a:t>
              </a:r>
            </a:p>
            <a:p>
              <a:pPr algn="ctr"/>
              <a:r>
                <a:rPr lang="he-IL" sz="2800" dirty="0">
                  <a:solidFill>
                    <a:schemeClr val="bg1"/>
                  </a:solidFill>
                  <a:latin typeface="Calibri" panose="020F0502020204030204" pitchFamily="34" charset="0"/>
                  <a:cs typeface="Calibri" panose="020F0502020204030204" pitchFamily="34" charset="0"/>
                </a:rPr>
                <a:t>   5 זוּגוֹת גַרְבַּיִם.</a:t>
              </a:r>
            </a:p>
            <a:p>
              <a:pPr algn="ctr"/>
              <a:r>
                <a:rPr lang="he-IL" sz="2800" dirty="0">
                  <a:solidFill>
                    <a:schemeClr val="bg1"/>
                  </a:solidFill>
                  <a:latin typeface="Calibri" panose="020F0502020204030204" pitchFamily="34" charset="0"/>
                  <a:cs typeface="Calibri" panose="020F0502020204030204" pitchFamily="34" charset="0"/>
                </a:rPr>
                <a:t>    כַּמָה גַרְבַּיִם בַּמַעֲטָפָה?</a:t>
              </a:r>
            </a:p>
          </p:txBody>
        </p:sp>
      </p:grpSp>
      <p:sp>
        <p:nvSpPr>
          <p:cNvPr id="22" name="המשך">
            <a:hlinkClick r:id="" action="ppaction://hlinkshowjump?jump=nextslide"/>
            <a:extLst>
              <a:ext uri="{FF2B5EF4-FFF2-40B4-BE49-F238E27FC236}">
                <a16:creationId xmlns:a16="http://schemas.microsoft.com/office/drawing/2014/main" id="{AFBE18ED-8DD7-4A54-BD98-D916F9DF5224}"/>
              </a:ext>
            </a:extLst>
          </p:cNvPr>
          <p:cNvSpPr/>
          <p:nvPr/>
        </p:nvSpPr>
        <p:spPr>
          <a:xfrm>
            <a:off x="1740222" y="4972855"/>
            <a:ext cx="2339555" cy="1646442"/>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36000" bIns="91440" rtlCol="0" anchor="ctr"/>
          <a:lstStyle/>
          <a:p>
            <a:r>
              <a:rPr lang="he-IL" sz="2400" dirty="0">
                <a:solidFill>
                  <a:schemeClr val="bg1"/>
                </a:solidFill>
                <a:latin typeface="Calibri" panose="020F0502020204030204" pitchFamily="34" charset="0"/>
                <a:cs typeface="Calibri" panose="020F0502020204030204" pitchFamily="34" charset="0"/>
              </a:rPr>
              <a:t>לַחֲצוּ לְהֶמְשֵךְ.</a:t>
            </a:r>
          </a:p>
        </p:txBody>
      </p:sp>
    </p:spTree>
    <p:extLst>
      <p:ext uri="{BB962C8B-B14F-4D97-AF65-F5344CB8AC3E}">
        <p14:creationId xmlns:p14="http://schemas.microsoft.com/office/powerpoint/2010/main" val="23609155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 grpId="0" animBg="1"/>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a:extLst>
              <a:ext uri="{FF2B5EF4-FFF2-40B4-BE49-F238E27FC236}">
                <a16:creationId xmlns:a16="http://schemas.microsoft.com/office/drawing/2014/main" id="{1491CBC7-3E1B-4A6C-889B-42BA6AF277C7}"/>
              </a:ext>
            </a:extLst>
          </p:cNvPr>
          <p:cNvSpPr/>
          <p:nvPr/>
        </p:nvSpPr>
        <p:spPr>
          <a:xfrm>
            <a:off x="4583832" y="3194403"/>
            <a:ext cx="5688632" cy="3458022"/>
          </a:xfrm>
          <a:prstGeom prst="rect">
            <a:avLst/>
          </a:prstGeom>
          <a:solidFill>
            <a:srgbClr val="73BED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7" name="מלבן 6">
            <a:extLst>
              <a:ext uri="{FF2B5EF4-FFF2-40B4-BE49-F238E27FC236}">
                <a16:creationId xmlns:a16="http://schemas.microsoft.com/office/drawing/2014/main" id="{FC41B69A-1461-4C3F-8121-23E82C952700}"/>
              </a:ext>
            </a:extLst>
          </p:cNvPr>
          <p:cNvSpPr/>
          <p:nvPr/>
        </p:nvSpPr>
        <p:spPr>
          <a:xfrm>
            <a:off x="5075422" y="3207152"/>
            <a:ext cx="4680000" cy="2769892"/>
          </a:xfrm>
          <a:prstGeom prst="rect">
            <a:avLst/>
          </a:prstGeom>
          <a:solidFill>
            <a:srgbClr val="388398"/>
          </a:solidFill>
        </p:spPr>
        <p:style>
          <a:lnRef idx="2">
            <a:schemeClr val="accent1">
              <a:shade val="50000"/>
            </a:schemeClr>
          </a:lnRef>
          <a:fillRef idx="1">
            <a:schemeClr val="accent1"/>
          </a:fillRef>
          <a:effectRef idx="0">
            <a:schemeClr val="accent1"/>
          </a:effectRef>
          <a:fontRef idx="minor">
            <a:schemeClr val="lt1"/>
          </a:fontRef>
        </p:style>
        <p:txBody>
          <a:bodyPr rtlCol="1" anchor="t" anchorCtr="0"/>
          <a:lstStyle/>
          <a:p>
            <a:pPr algn="ctr"/>
            <a:r>
              <a:rPr lang="en-US" sz="3200" dirty="0">
                <a:latin typeface="Calibri" panose="020F0502020204030204" pitchFamily="34" charset="0"/>
                <a:cs typeface="Calibri" panose="020F0502020204030204" pitchFamily="34" charset="0"/>
              </a:rPr>
              <a:t>2 + 2 + 2 + 2 + 1 = 9</a:t>
            </a: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p:txBody>
      </p:sp>
      <p:pic>
        <p:nvPicPr>
          <p:cNvPr id="27" name="תמונה 26" descr="תמונה שמכילה טקסט, בגדים&#10;&#10;התיאור נוצר באופן אוטומטי">
            <a:extLst>
              <a:ext uri="{FF2B5EF4-FFF2-40B4-BE49-F238E27FC236}">
                <a16:creationId xmlns:a16="http://schemas.microsoft.com/office/drawing/2014/main" id="{1DC39BE1-8D26-4757-BAC5-B48654556BC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421" t="6068" r="80404" b="50565"/>
          <a:stretch/>
        </p:blipFill>
        <p:spPr>
          <a:xfrm flipH="1">
            <a:off x="6285243" y="3767222"/>
            <a:ext cx="607779" cy="1101939"/>
          </a:xfrm>
          <a:prstGeom prst="rect">
            <a:avLst/>
          </a:prstGeom>
        </p:spPr>
      </p:pic>
      <p:pic>
        <p:nvPicPr>
          <p:cNvPr id="25" name="תמונה 24" descr="תמונה שמכילה טקסט, בגדים&#10;&#10;התיאור נוצר באופן אוטומטי">
            <a:extLst>
              <a:ext uri="{FF2B5EF4-FFF2-40B4-BE49-F238E27FC236}">
                <a16:creationId xmlns:a16="http://schemas.microsoft.com/office/drawing/2014/main" id="{3153232A-EB1F-4C5A-AF3D-B02B223E83A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421" t="6068" r="80404" b="50565"/>
          <a:stretch/>
        </p:blipFill>
        <p:spPr>
          <a:xfrm flipH="1">
            <a:off x="6024828" y="3767222"/>
            <a:ext cx="607779" cy="1101939"/>
          </a:xfrm>
          <a:prstGeom prst="rect">
            <a:avLst/>
          </a:prstGeom>
        </p:spPr>
      </p:pic>
      <p:pic>
        <p:nvPicPr>
          <p:cNvPr id="30" name="תמונה 29" descr="תמונה שמכילה טקסט, בגדים&#10;&#10;התיאור נוצר באופן אוטומטי">
            <a:extLst>
              <a:ext uri="{FF2B5EF4-FFF2-40B4-BE49-F238E27FC236}">
                <a16:creationId xmlns:a16="http://schemas.microsoft.com/office/drawing/2014/main" id="{1549D1AD-E539-42A2-95F9-589FB89DFDC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0000" t="7740" r="35825" b="53722"/>
          <a:stretch/>
        </p:blipFill>
        <p:spPr>
          <a:xfrm flipH="1">
            <a:off x="7814279" y="3744411"/>
            <a:ext cx="607779" cy="979200"/>
          </a:xfrm>
          <a:prstGeom prst="rect">
            <a:avLst/>
          </a:prstGeom>
        </p:spPr>
      </p:pic>
      <p:sp>
        <p:nvSpPr>
          <p:cNvPr id="5" name="משולש שווה-שוקיים 4">
            <a:extLst>
              <a:ext uri="{FF2B5EF4-FFF2-40B4-BE49-F238E27FC236}">
                <a16:creationId xmlns:a16="http://schemas.microsoft.com/office/drawing/2014/main" id="{24CB9ABF-82FD-4A6F-BD3C-C7FCB3E3C686}"/>
              </a:ext>
            </a:extLst>
          </p:cNvPr>
          <p:cNvSpPr/>
          <p:nvPr/>
        </p:nvSpPr>
        <p:spPr>
          <a:xfrm>
            <a:off x="4572959" y="671488"/>
            <a:ext cx="5698488" cy="2520280"/>
          </a:xfrm>
          <a:prstGeom prst="triangle">
            <a:avLst>
              <a:gd name="adj" fmla="val 49555"/>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1" name="כותרת">
            <a:extLst>
              <a:ext uri="{FF2B5EF4-FFF2-40B4-BE49-F238E27FC236}">
                <a16:creationId xmlns:a16="http://schemas.microsoft.com/office/drawing/2014/main" id="{7C7939FA-F26C-40E8-8039-DFA24BD997DC}"/>
              </a:ext>
            </a:extLst>
          </p:cNvPr>
          <p:cNvSpPr txBox="1"/>
          <p:nvPr/>
        </p:nvSpPr>
        <p:spPr>
          <a:xfrm>
            <a:off x="2589545" y="92535"/>
            <a:ext cx="7930376"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פִּתְרוּ אֶת הַחִידָה וְגַלוּ אֶת הַמִסְפָּר הַמִסְתַתֵר בַּמַעֲטָפָה.</a:t>
            </a:r>
          </a:p>
        </p:txBody>
      </p:sp>
      <p:sp>
        <p:nvSpPr>
          <p:cNvPr id="3" name="מלבן 2">
            <a:extLst>
              <a:ext uri="{FF2B5EF4-FFF2-40B4-BE49-F238E27FC236}">
                <a16:creationId xmlns:a16="http://schemas.microsoft.com/office/drawing/2014/main" id="{3B21FADA-7894-427E-A4E4-C7A67E0B0940}"/>
              </a:ext>
            </a:extLst>
          </p:cNvPr>
          <p:cNvSpPr/>
          <p:nvPr/>
        </p:nvSpPr>
        <p:spPr>
          <a:xfrm>
            <a:off x="5447928" y="5966960"/>
            <a:ext cx="468052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pic>
        <p:nvPicPr>
          <p:cNvPr id="18" name="תמונה 17" descr="תמונה שמכילה טקסט, בגדים&#10;&#10;התיאור נוצר באופן אוטומטי">
            <a:extLst>
              <a:ext uri="{FF2B5EF4-FFF2-40B4-BE49-F238E27FC236}">
                <a16:creationId xmlns:a16="http://schemas.microsoft.com/office/drawing/2014/main" id="{DA9C3F33-BE39-4D3B-A2DD-7AFA8CBB304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8578015" y="3685383"/>
            <a:ext cx="587874" cy="957600"/>
          </a:xfrm>
          <a:prstGeom prst="rect">
            <a:avLst/>
          </a:prstGeom>
        </p:spPr>
      </p:pic>
      <p:pic>
        <p:nvPicPr>
          <p:cNvPr id="21" name="תמונה 20" descr="תמונה שמכילה טקסט, בגדים&#10;&#10;התיאור נוצר באופן אוטומטי">
            <a:extLst>
              <a:ext uri="{FF2B5EF4-FFF2-40B4-BE49-F238E27FC236}">
                <a16:creationId xmlns:a16="http://schemas.microsoft.com/office/drawing/2014/main" id="{4102CB96-33AB-4620-A675-395699758919}"/>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51438" r="80016" b="8695"/>
          <a:stretch/>
        </p:blipFill>
        <p:spPr>
          <a:xfrm flipH="1">
            <a:off x="7494984" y="4775656"/>
            <a:ext cx="810019" cy="957600"/>
          </a:xfrm>
          <a:prstGeom prst="rect">
            <a:avLst/>
          </a:prstGeom>
        </p:spPr>
      </p:pic>
      <p:pic>
        <p:nvPicPr>
          <p:cNvPr id="23" name="תמונה 22" descr="תמונה שמכילה טקסט, בגדים&#10;&#10;התיאור נוצר באופן אוטומטי">
            <a:extLst>
              <a:ext uri="{FF2B5EF4-FFF2-40B4-BE49-F238E27FC236}">
                <a16:creationId xmlns:a16="http://schemas.microsoft.com/office/drawing/2014/main" id="{02DC57E1-C196-49B9-8FDF-991195F7DF74}"/>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51438" r="80016" b="8695"/>
          <a:stretch/>
        </p:blipFill>
        <p:spPr>
          <a:xfrm flipH="1">
            <a:off x="7268255" y="4767746"/>
            <a:ext cx="810459" cy="958121"/>
          </a:xfrm>
          <a:prstGeom prst="rect">
            <a:avLst/>
          </a:prstGeom>
        </p:spPr>
      </p:pic>
      <p:pic>
        <p:nvPicPr>
          <p:cNvPr id="24" name="תמונה 23" descr="תמונה שמכילה טקסט, בגדים&#10;&#10;התיאור נוצר באופן אוטומטי">
            <a:extLst>
              <a:ext uri="{FF2B5EF4-FFF2-40B4-BE49-F238E27FC236}">
                <a16:creationId xmlns:a16="http://schemas.microsoft.com/office/drawing/2014/main" id="{081E7A21-7587-436D-A8B0-1C855938F590}"/>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8385115" y="3655069"/>
            <a:ext cx="587873" cy="957599"/>
          </a:xfrm>
          <a:prstGeom prst="rect">
            <a:avLst/>
          </a:prstGeom>
        </p:spPr>
      </p:pic>
      <p:grpSp>
        <p:nvGrpSpPr>
          <p:cNvPr id="13" name="קבוצה 12">
            <a:extLst>
              <a:ext uri="{FF2B5EF4-FFF2-40B4-BE49-F238E27FC236}">
                <a16:creationId xmlns:a16="http://schemas.microsoft.com/office/drawing/2014/main" id="{60013127-5AB6-422F-847E-1D59FF08EE62}"/>
              </a:ext>
            </a:extLst>
          </p:cNvPr>
          <p:cNvGrpSpPr/>
          <p:nvPr/>
        </p:nvGrpSpPr>
        <p:grpSpPr>
          <a:xfrm>
            <a:off x="4569182" y="3197589"/>
            <a:ext cx="5775290" cy="3675764"/>
            <a:chOff x="1287953" y="3068960"/>
            <a:chExt cx="4956741" cy="3675764"/>
          </a:xfrm>
        </p:grpSpPr>
        <p:sp>
          <p:nvSpPr>
            <p:cNvPr id="2" name="מלבן 1">
              <a:extLst>
                <a:ext uri="{FF2B5EF4-FFF2-40B4-BE49-F238E27FC236}">
                  <a16:creationId xmlns:a16="http://schemas.microsoft.com/office/drawing/2014/main" id="{E67FBCF6-8C28-4F4F-8626-E1CFF21A8914}"/>
                </a:ext>
              </a:extLst>
            </p:cNvPr>
            <p:cNvSpPr/>
            <p:nvPr/>
          </p:nvSpPr>
          <p:spPr>
            <a:xfrm>
              <a:off x="1287953" y="3068960"/>
              <a:ext cx="4928359" cy="3472345"/>
            </a:xfrm>
            <a:custGeom>
              <a:avLst/>
              <a:gdLst>
                <a:gd name="connsiteX0" fmla="*/ 0 w 4752528"/>
                <a:gd name="connsiteY0" fmla="*/ 0 h 3456384"/>
                <a:gd name="connsiteX1" fmla="*/ 4752528 w 4752528"/>
                <a:gd name="connsiteY1" fmla="*/ 0 h 3456384"/>
                <a:gd name="connsiteX2" fmla="*/ 4752528 w 4752528"/>
                <a:gd name="connsiteY2" fmla="*/ 3456384 h 3456384"/>
                <a:gd name="connsiteX3" fmla="*/ 0 w 4752528"/>
                <a:gd name="connsiteY3" fmla="*/ 3456384 h 3456384"/>
                <a:gd name="connsiteX4" fmla="*/ 0 w 4752528"/>
                <a:gd name="connsiteY4" fmla="*/ 0 h 3456384"/>
                <a:gd name="connsiteX0" fmla="*/ 0 w 4752528"/>
                <a:gd name="connsiteY0" fmla="*/ 5913 h 3462297"/>
                <a:gd name="connsiteX1" fmla="*/ 3121 w 4752528"/>
                <a:gd name="connsiteY1" fmla="*/ 0 h 3462297"/>
                <a:gd name="connsiteX2" fmla="*/ 4752528 w 4752528"/>
                <a:gd name="connsiteY2" fmla="*/ 5913 h 3462297"/>
                <a:gd name="connsiteX3" fmla="*/ 4752528 w 4752528"/>
                <a:gd name="connsiteY3" fmla="*/ 3462297 h 3462297"/>
                <a:gd name="connsiteX4" fmla="*/ 0 w 4752528"/>
                <a:gd name="connsiteY4" fmla="*/ 3462297 h 3462297"/>
                <a:gd name="connsiteX5" fmla="*/ 0 w 4752528"/>
                <a:gd name="connsiteY5" fmla="*/ 5913 h 3462297"/>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52528 w 4752528"/>
                <a:gd name="connsiteY4" fmla="*/ 3472345 h 3472345"/>
                <a:gd name="connsiteX5" fmla="*/ 0 w 4752528"/>
                <a:gd name="connsiteY5" fmla="*/ 3472345 h 3472345"/>
                <a:gd name="connsiteX6" fmla="*/ 0 w 4752528"/>
                <a:gd name="connsiteY6"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52528 w 4752528"/>
                <a:gd name="connsiteY5" fmla="*/ 3472345 h 3472345"/>
                <a:gd name="connsiteX6" fmla="*/ 0 w 4752528"/>
                <a:gd name="connsiteY6" fmla="*/ 3472345 h 3472345"/>
                <a:gd name="connsiteX7" fmla="*/ 0 w 4752528"/>
                <a:gd name="connsiteY7"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52528 w 4752528"/>
                <a:gd name="connsiteY6" fmla="*/ 3472345 h 3472345"/>
                <a:gd name="connsiteX7" fmla="*/ 0 w 4752528"/>
                <a:gd name="connsiteY7" fmla="*/ 3472345 h 3472345"/>
                <a:gd name="connsiteX8" fmla="*/ 0 w 4752528"/>
                <a:gd name="connsiteY8"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00726 w 4752528"/>
                <a:gd name="connsiteY6" fmla="*/ 15073 h 3472345"/>
                <a:gd name="connsiteX7" fmla="*/ 4752528 w 4752528"/>
                <a:gd name="connsiteY7" fmla="*/ 3472345 h 3472345"/>
                <a:gd name="connsiteX8" fmla="*/ 0 w 4752528"/>
                <a:gd name="connsiteY8" fmla="*/ 3472345 h 3472345"/>
                <a:gd name="connsiteX9" fmla="*/ 0 w 4752528"/>
                <a:gd name="connsiteY9" fmla="*/ 15961 h 3472345"/>
                <a:gd name="connsiteX0" fmla="*/ 0 w 4752528"/>
                <a:gd name="connsiteY0" fmla="*/ 41082 h 3497466"/>
                <a:gd name="connsiteX1" fmla="*/ 3121 w 4752528"/>
                <a:gd name="connsiteY1" fmla="*/ 25121 h 3497466"/>
                <a:gd name="connsiteX2" fmla="*/ 3121 w 4752528"/>
                <a:gd name="connsiteY2" fmla="*/ 35169 h 3497466"/>
                <a:gd name="connsiteX3" fmla="*/ 4752528 w 4752528"/>
                <a:gd name="connsiteY3" fmla="*/ 41082 h 3497466"/>
                <a:gd name="connsiteX4" fmla="*/ 4700726 w 4752528"/>
                <a:gd name="connsiteY4" fmla="*/ 50242 h 3497466"/>
                <a:gd name="connsiteX5" fmla="*/ 4715798 w 4752528"/>
                <a:gd name="connsiteY5" fmla="*/ 25121 h 3497466"/>
                <a:gd name="connsiteX6" fmla="*/ 4720822 w 4752528"/>
                <a:gd name="connsiteY6" fmla="*/ 0 h 3497466"/>
                <a:gd name="connsiteX7" fmla="*/ 4752528 w 4752528"/>
                <a:gd name="connsiteY7" fmla="*/ 3497466 h 3497466"/>
                <a:gd name="connsiteX8" fmla="*/ 0 w 4752528"/>
                <a:gd name="connsiteY8" fmla="*/ 3497466 h 3497466"/>
                <a:gd name="connsiteX9" fmla="*/ 0 w 4752528"/>
                <a:gd name="connsiteY9" fmla="*/ 41082 h 3497466"/>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4794624 w 4794624"/>
                <a:gd name="connsiteY4" fmla="*/ 56154 h 3512538"/>
                <a:gd name="connsiteX5" fmla="*/ 4742822 w 4794624"/>
                <a:gd name="connsiteY5" fmla="*/ 65314 h 3512538"/>
                <a:gd name="connsiteX6" fmla="*/ 4757894 w 4794624"/>
                <a:gd name="connsiteY6" fmla="*/ 40193 h 3512538"/>
                <a:gd name="connsiteX7" fmla="*/ 4762918 w 4794624"/>
                <a:gd name="connsiteY7" fmla="*/ 15072 h 3512538"/>
                <a:gd name="connsiteX8" fmla="*/ 4794624 w 4794624"/>
                <a:gd name="connsiteY8" fmla="*/ 3512538 h 3512538"/>
                <a:gd name="connsiteX9" fmla="*/ 42096 w 4794624"/>
                <a:gd name="connsiteY9" fmla="*/ 3512538 h 3512538"/>
                <a:gd name="connsiteX10" fmla="*/ 42096 w 4794624"/>
                <a:gd name="connsiteY10" fmla="*/ 56154 h 3512538"/>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2096 w 4794624"/>
                <a:gd name="connsiteY11"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0193 w 4794624"/>
                <a:gd name="connsiteY11" fmla="*/ 2361363 h 3562780"/>
                <a:gd name="connsiteX12" fmla="*/ 42096 w 4794624"/>
                <a:gd name="connsiteY12"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3235569 w 4794624"/>
                <a:gd name="connsiteY5" fmla="*/ 100484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351169 w 4794624"/>
                <a:gd name="connsiteY5" fmla="*/ 82150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2481798 w 4794624"/>
                <a:gd name="connsiteY4" fmla="*/ 2694721 h 3512538"/>
                <a:gd name="connsiteX5" fmla="*/ 4794624 w 4794624"/>
                <a:gd name="connsiteY5" fmla="*/ 56154 h 3512538"/>
                <a:gd name="connsiteX6" fmla="*/ 4742822 w 4794624"/>
                <a:gd name="connsiteY6" fmla="*/ 65314 h 3512538"/>
                <a:gd name="connsiteX7" fmla="*/ 4757894 w 4794624"/>
                <a:gd name="connsiteY7" fmla="*/ 40193 h 3512538"/>
                <a:gd name="connsiteX8" fmla="*/ 4762918 w 4794624"/>
                <a:gd name="connsiteY8" fmla="*/ 15072 h 3512538"/>
                <a:gd name="connsiteX9" fmla="*/ 4794624 w 4794624"/>
                <a:gd name="connsiteY9" fmla="*/ 3512538 h 3512538"/>
                <a:gd name="connsiteX10" fmla="*/ 42096 w 4794624"/>
                <a:gd name="connsiteY10" fmla="*/ 3512538 h 3512538"/>
                <a:gd name="connsiteX11" fmla="*/ 40193 w 4794624"/>
                <a:gd name="connsiteY11" fmla="*/ 2311121 h 3512538"/>
                <a:gd name="connsiteX12" fmla="*/ 42096 w 4794624"/>
                <a:gd name="connsiteY12" fmla="*/ 56154 h 3512538"/>
                <a:gd name="connsiteX0" fmla="*/ 1903 w 4754431"/>
                <a:gd name="connsiteY0" fmla="*/ 41082 h 3497466"/>
                <a:gd name="connsiteX1" fmla="*/ 5024 w 4754431"/>
                <a:gd name="connsiteY1" fmla="*/ 25121 h 3497466"/>
                <a:gd name="connsiteX2" fmla="*/ 5024 w 4754431"/>
                <a:gd name="connsiteY2" fmla="*/ 35169 h 3497466"/>
                <a:gd name="connsiteX3" fmla="*/ 2441605 w 4754431"/>
                <a:gd name="connsiteY3" fmla="*/ 2679649 h 3497466"/>
                <a:gd name="connsiteX4" fmla="*/ 4754431 w 4754431"/>
                <a:gd name="connsiteY4" fmla="*/ 41082 h 3497466"/>
                <a:gd name="connsiteX5" fmla="*/ 4702629 w 4754431"/>
                <a:gd name="connsiteY5" fmla="*/ 50242 h 3497466"/>
                <a:gd name="connsiteX6" fmla="*/ 4717701 w 4754431"/>
                <a:gd name="connsiteY6" fmla="*/ 25121 h 3497466"/>
                <a:gd name="connsiteX7" fmla="*/ 4722725 w 4754431"/>
                <a:gd name="connsiteY7" fmla="*/ 0 h 3497466"/>
                <a:gd name="connsiteX8" fmla="*/ 4754431 w 4754431"/>
                <a:gd name="connsiteY8" fmla="*/ 3497466 h 3497466"/>
                <a:gd name="connsiteX9" fmla="*/ 1903 w 4754431"/>
                <a:gd name="connsiteY9" fmla="*/ 3497466 h 3497466"/>
                <a:gd name="connsiteX10" fmla="*/ 0 w 4754431"/>
                <a:gd name="connsiteY10" fmla="*/ 2296049 h 3497466"/>
                <a:gd name="connsiteX11" fmla="*/ 1903 w 4754431"/>
                <a:gd name="connsiteY11" fmla="*/ 41082 h 3497466"/>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54431 w 4754431"/>
                <a:gd name="connsiteY4" fmla="*/ 15961 h 3472345"/>
                <a:gd name="connsiteX5" fmla="*/ 4702629 w 4754431"/>
                <a:gd name="connsiteY5" fmla="*/ 25121 h 3472345"/>
                <a:gd name="connsiteX6" fmla="*/ 4717701 w 4754431"/>
                <a:gd name="connsiteY6" fmla="*/ 0 h 3472345"/>
                <a:gd name="connsiteX7" fmla="*/ 4754431 w 4754431"/>
                <a:gd name="connsiteY7" fmla="*/ 3472345 h 3472345"/>
                <a:gd name="connsiteX8" fmla="*/ 1903 w 4754431"/>
                <a:gd name="connsiteY8" fmla="*/ 3472345 h 3472345"/>
                <a:gd name="connsiteX9" fmla="*/ 0 w 4754431"/>
                <a:gd name="connsiteY9" fmla="*/ 2270928 h 3472345"/>
                <a:gd name="connsiteX10" fmla="*/ 1903 w 4754431"/>
                <a:gd name="connsiteY10" fmla="*/ 15961 h 3472345"/>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02629 w 4754431"/>
                <a:gd name="connsiteY4" fmla="*/ 25121 h 3472345"/>
                <a:gd name="connsiteX5" fmla="*/ 4717701 w 4754431"/>
                <a:gd name="connsiteY5" fmla="*/ 0 h 3472345"/>
                <a:gd name="connsiteX6" fmla="*/ 4754431 w 4754431"/>
                <a:gd name="connsiteY6" fmla="*/ 3472345 h 3472345"/>
                <a:gd name="connsiteX7" fmla="*/ 1903 w 4754431"/>
                <a:gd name="connsiteY7" fmla="*/ 3472345 h 3472345"/>
                <a:gd name="connsiteX8" fmla="*/ 0 w 4754431"/>
                <a:gd name="connsiteY8" fmla="*/ 2270928 h 3472345"/>
                <a:gd name="connsiteX9" fmla="*/ 1903 w 4754431"/>
                <a:gd name="connsiteY9" fmla="*/ 15961 h 34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54431" h="3472345">
                  <a:moveTo>
                    <a:pt x="1903" y="15961"/>
                  </a:moveTo>
                  <a:lnTo>
                    <a:pt x="5024" y="0"/>
                  </a:lnTo>
                  <a:lnTo>
                    <a:pt x="5024" y="10048"/>
                  </a:lnTo>
                  <a:lnTo>
                    <a:pt x="2441605" y="2654528"/>
                  </a:lnTo>
                  <a:lnTo>
                    <a:pt x="4702629" y="25121"/>
                  </a:lnTo>
                  <a:lnTo>
                    <a:pt x="4717701" y="0"/>
                  </a:lnTo>
                  <a:lnTo>
                    <a:pt x="4754431" y="3472345"/>
                  </a:lnTo>
                  <a:lnTo>
                    <a:pt x="1903" y="3472345"/>
                  </a:lnTo>
                  <a:cubicBezTo>
                    <a:pt x="1269" y="3071873"/>
                    <a:pt x="634" y="2671400"/>
                    <a:pt x="0" y="2270928"/>
                  </a:cubicBezTo>
                  <a:cubicBezTo>
                    <a:pt x="634" y="1519272"/>
                    <a:pt x="1269" y="767617"/>
                    <a:pt x="1903" y="15961"/>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2" name="מלבן 11">
              <a:extLst>
                <a:ext uri="{FF2B5EF4-FFF2-40B4-BE49-F238E27FC236}">
                  <a16:creationId xmlns:a16="http://schemas.microsoft.com/office/drawing/2014/main" id="{391E918F-F2A5-47E8-B358-6B34D084FA9D}"/>
                </a:ext>
              </a:extLst>
            </p:cNvPr>
            <p:cNvSpPr/>
            <p:nvPr/>
          </p:nvSpPr>
          <p:spPr>
            <a:xfrm>
              <a:off x="1316335" y="5736612"/>
              <a:ext cx="4928359"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dirty="0">
                  <a:solidFill>
                    <a:schemeClr val="tx1"/>
                  </a:solidFill>
                  <a:latin typeface="Calibri" panose="020F0502020204030204" pitchFamily="34" charset="0"/>
                  <a:cs typeface="Calibri" panose="020F0502020204030204" pitchFamily="34" charset="0"/>
                </a:rPr>
                <a:t>לַחֲצוּ כָּאן כְּדֵי לִפְתֹחַ אֶת הַמַעֲטָפָה.</a:t>
              </a:r>
            </a:p>
          </p:txBody>
        </p:sp>
      </p:grpSp>
      <p:pic>
        <p:nvPicPr>
          <p:cNvPr id="35" name="תמונה 34" descr="תמונה שמכילה טקסט, בגדים&#10;&#10;התיאור נוצר באופן אוטומטי">
            <a:extLst>
              <a:ext uri="{FF2B5EF4-FFF2-40B4-BE49-F238E27FC236}">
                <a16:creationId xmlns:a16="http://schemas.microsoft.com/office/drawing/2014/main" id="{8BBC710A-065F-42CC-8A9B-12507234F05B}"/>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34946" t="7586" r="49304" b="52548"/>
          <a:stretch/>
        </p:blipFill>
        <p:spPr>
          <a:xfrm flipH="1">
            <a:off x="6853050" y="4153429"/>
            <a:ext cx="651663" cy="977495"/>
          </a:xfrm>
          <a:prstGeom prst="rect">
            <a:avLst/>
          </a:prstGeom>
        </p:spPr>
      </p:pic>
      <p:pic>
        <p:nvPicPr>
          <p:cNvPr id="31" name="תמונה 30" descr="תמונה שמכילה טקסט, בגדים&#10;&#10;התיאור נוצר באופן אוטומטי">
            <a:extLst>
              <a:ext uri="{FF2B5EF4-FFF2-40B4-BE49-F238E27FC236}">
                <a16:creationId xmlns:a16="http://schemas.microsoft.com/office/drawing/2014/main" id="{1BA1B4AF-878D-462F-903B-1A126FB5C4CE}"/>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0000" t="7740" r="35825" b="53722"/>
          <a:stretch/>
        </p:blipFill>
        <p:spPr>
          <a:xfrm flipH="1">
            <a:off x="7560329" y="3734959"/>
            <a:ext cx="615316" cy="991342"/>
          </a:xfrm>
          <a:prstGeom prst="rect">
            <a:avLst/>
          </a:prstGeom>
        </p:spPr>
      </p:pic>
      <p:grpSp>
        <p:nvGrpSpPr>
          <p:cNvPr id="10" name="קבוצה 9">
            <a:extLst>
              <a:ext uri="{FF2B5EF4-FFF2-40B4-BE49-F238E27FC236}">
                <a16:creationId xmlns:a16="http://schemas.microsoft.com/office/drawing/2014/main" id="{5634BEC3-3C24-4F73-B19B-DAA49F958934}"/>
              </a:ext>
            </a:extLst>
          </p:cNvPr>
          <p:cNvGrpSpPr/>
          <p:nvPr/>
        </p:nvGrpSpPr>
        <p:grpSpPr>
          <a:xfrm>
            <a:off x="4583832" y="3197589"/>
            <a:ext cx="5663180" cy="2629330"/>
            <a:chOff x="-2222034" y="1321185"/>
            <a:chExt cx="4500631" cy="2643644"/>
          </a:xfrm>
        </p:grpSpPr>
        <p:sp>
          <p:nvSpPr>
            <p:cNvPr id="9" name="משולש שווה-שוקיים 8">
              <a:extLst>
                <a:ext uri="{FF2B5EF4-FFF2-40B4-BE49-F238E27FC236}">
                  <a16:creationId xmlns:a16="http://schemas.microsoft.com/office/drawing/2014/main" id="{75CF211B-A3C8-4036-84F8-BF3FE6496A9B}"/>
                </a:ext>
              </a:extLst>
            </p:cNvPr>
            <p:cNvSpPr/>
            <p:nvPr/>
          </p:nvSpPr>
          <p:spPr>
            <a:xfrm flipV="1">
              <a:off x="-2222034" y="1321185"/>
              <a:ext cx="4500631" cy="2643644"/>
            </a:xfrm>
            <a:prstGeom prst="triangle">
              <a:avLst>
                <a:gd name="adj" fmla="val 51798"/>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D576F36D-C464-4C09-BCCD-5AB1D2004B1C}"/>
                </a:ext>
              </a:extLst>
            </p:cNvPr>
            <p:cNvSpPr txBox="1"/>
            <p:nvPr/>
          </p:nvSpPr>
          <p:spPr>
            <a:xfrm>
              <a:off x="-1368111" y="1345812"/>
              <a:ext cx="3038732" cy="1825768"/>
            </a:xfrm>
            <a:prstGeom prst="rect">
              <a:avLst/>
            </a:prstGeom>
            <a:noFill/>
          </p:spPr>
          <p:txBody>
            <a:bodyPr wrap="square" rtlCol="1">
              <a:spAutoFit/>
            </a:bodyPr>
            <a:lstStyle/>
            <a:p>
              <a:pPr algn="ctr"/>
              <a:r>
                <a:rPr lang="he-IL" sz="2800" dirty="0">
                  <a:solidFill>
                    <a:schemeClr val="bg1"/>
                  </a:solidFill>
                  <a:latin typeface="Calibri" panose="020F0502020204030204" pitchFamily="34" charset="0"/>
                  <a:cs typeface="Calibri" panose="020F0502020204030204" pitchFamily="34" charset="0"/>
                </a:rPr>
                <a:t>בַּמַעֲטָפָה 4 זוּגוֹת גַרְבַּיִם וְעוֹד גֶרֶב בּוֹדֶדֶת.</a:t>
              </a:r>
            </a:p>
            <a:p>
              <a:pPr algn="ctr"/>
              <a:r>
                <a:rPr lang="he-IL" sz="2800" dirty="0">
                  <a:solidFill>
                    <a:schemeClr val="bg1"/>
                  </a:solidFill>
                  <a:latin typeface="Calibri" panose="020F0502020204030204" pitchFamily="34" charset="0"/>
                  <a:cs typeface="Calibri" panose="020F0502020204030204" pitchFamily="34" charset="0"/>
                </a:rPr>
                <a:t>כַּמָה גַרְבַּיִם </a:t>
              </a:r>
            </a:p>
            <a:p>
              <a:pPr algn="ctr"/>
              <a:r>
                <a:rPr lang="he-IL" sz="2800" dirty="0">
                  <a:solidFill>
                    <a:schemeClr val="bg1"/>
                  </a:solidFill>
                  <a:latin typeface="Calibri" panose="020F0502020204030204" pitchFamily="34" charset="0"/>
                  <a:cs typeface="Calibri" panose="020F0502020204030204" pitchFamily="34" charset="0"/>
                </a:rPr>
                <a:t>בַּמַעֲטָפָה?</a:t>
              </a:r>
            </a:p>
          </p:txBody>
        </p:sp>
      </p:grpSp>
      <p:sp>
        <p:nvSpPr>
          <p:cNvPr id="22" name="המשך">
            <a:hlinkClick r:id="" action="ppaction://hlinkshowjump?jump=nextslide"/>
            <a:extLst>
              <a:ext uri="{FF2B5EF4-FFF2-40B4-BE49-F238E27FC236}">
                <a16:creationId xmlns:a16="http://schemas.microsoft.com/office/drawing/2014/main" id="{AFBE18ED-8DD7-4A54-BD98-D916F9DF5224}"/>
              </a:ext>
            </a:extLst>
          </p:cNvPr>
          <p:cNvSpPr/>
          <p:nvPr/>
        </p:nvSpPr>
        <p:spPr>
          <a:xfrm>
            <a:off x="1740222" y="4972855"/>
            <a:ext cx="2339555" cy="1646442"/>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36000" bIns="91440" rtlCol="0" anchor="ctr"/>
          <a:lstStyle/>
          <a:p>
            <a:pPr algn="r" rtl="1">
              <a:lnSpc>
                <a:spcPct val="107000"/>
              </a:lnSpc>
              <a:spcAft>
                <a:spcPts val="800"/>
              </a:spcAft>
            </a:pPr>
            <a:r>
              <a:rPr lang="he-IL" sz="2400" dirty="0">
                <a:effectLst/>
                <a:latin typeface="Rubik-Light"/>
                <a:ea typeface="Calibri" panose="020F0502020204030204" pitchFamily="34" charset="0"/>
                <a:cs typeface="Rubik-Light"/>
              </a:rPr>
              <a:t>לַחֲצוּ לְהֶמְשֵךְ.</a:t>
            </a:r>
            <a:endParaRPr lang="en-IL"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406060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 grpId="0" animBg="1"/>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a:extLst>
              <a:ext uri="{FF2B5EF4-FFF2-40B4-BE49-F238E27FC236}">
                <a16:creationId xmlns:a16="http://schemas.microsoft.com/office/drawing/2014/main" id="{1491CBC7-3E1B-4A6C-889B-42BA6AF277C7}"/>
              </a:ext>
            </a:extLst>
          </p:cNvPr>
          <p:cNvSpPr/>
          <p:nvPr/>
        </p:nvSpPr>
        <p:spPr>
          <a:xfrm>
            <a:off x="4583832" y="3194403"/>
            <a:ext cx="5688632" cy="3458022"/>
          </a:xfrm>
          <a:prstGeom prst="rect">
            <a:avLst/>
          </a:prstGeom>
          <a:solidFill>
            <a:srgbClr val="73BED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7" name="מלבן 6">
            <a:extLst>
              <a:ext uri="{FF2B5EF4-FFF2-40B4-BE49-F238E27FC236}">
                <a16:creationId xmlns:a16="http://schemas.microsoft.com/office/drawing/2014/main" id="{FC41B69A-1461-4C3F-8121-23E82C952700}"/>
              </a:ext>
            </a:extLst>
          </p:cNvPr>
          <p:cNvSpPr/>
          <p:nvPr/>
        </p:nvSpPr>
        <p:spPr>
          <a:xfrm>
            <a:off x="5077200" y="3207600"/>
            <a:ext cx="4680520" cy="2769892"/>
          </a:xfrm>
          <a:prstGeom prst="rect">
            <a:avLst/>
          </a:prstGeom>
          <a:solidFill>
            <a:srgbClr val="388398"/>
          </a:solidFill>
        </p:spPr>
        <p:style>
          <a:lnRef idx="2">
            <a:schemeClr val="accent1">
              <a:shade val="50000"/>
            </a:schemeClr>
          </a:lnRef>
          <a:fillRef idx="1">
            <a:schemeClr val="accent1"/>
          </a:fillRef>
          <a:effectRef idx="0">
            <a:schemeClr val="accent1"/>
          </a:effectRef>
          <a:fontRef idx="minor">
            <a:schemeClr val="lt1"/>
          </a:fontRef>
        </p:style>
        <p:txBody>
          <a:bodyPr rtlCol="1" anchor="t" anchorCtr="0"/>
          <a:lstStyle/>
          <a:p>
            <a:pPr algn="ctr"/>
            <a:r>
              <a:rPr lang="he-IL" sz="3200" dirty="0">
                <a:latin typeface="Calibri" panose="020F0502020204030204" pitchFamily="34" charset="0"/>
                <a:cs typeface="Calibri" panose="020F0502020204030204" pitchFamily="34" charset="0"/>
              </a:rPr>
              <a:t>הַמִסְפָּר הוּא 10 וְהוּא זוּגִי.</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4 + 5 = 9</a:t>
            </a:r>
          </a:p>
          <a:p>
            <a:pPr algn="ctr"/>
            <a:r>
              <a:rPr lang="en-US" sz="3200" dirty="0">
                <a:latin typeface="Calibri" panose="020F0502020204030204" pitchFamily="34" charset="0"/>
                <a:cs typeface="Calibri" panose="020F0502020204030204" pitchFamily="34" charset="0"/>
              </a:rPr>
              <a:t>  9 + 1 = 10</a:t>
            </a:r>
            <a:endParaRPr lang="he-IL" sz="3200" dirty="0">
              <a:latin typeface="Calibri" panose="020F0502020204030204" pitchFamily="34" charset="0"/>
              <a:cs typeface="Calibri" panose="020F0502020204030204" pitchFamily="34" charset="0"/>
            </a:endParaRPr>
          </a:p>
        </p:txBody>
      </p:sp>
      <p:sp>
        <p:nvSpPr>
          <p:cNvPr id="5" name="משולש שווה-שוקיים 4">
            <a:extLst>
              <a:ext uri="{FF2B5EF4-FFF2-40B4-BE49-F238E27FC236}">
                <a16:creationId xmlns:a16="http://schemas.microsoft.com/office/drawing/2014/main" id="{24CB9ABF-82FD-4A6F-BD3C-C7FCB3E3C686}"/>
              </a:ext>
            </a:extLst>
          </p:cNvPr>
          <p:cNvSpPr/>
          <p:nvPr/>
        </p:nvSpPr>
        <p:spPr>
          <a:xfrm>
            <a:off x="4572959" y="671488"/>
            <a:ext cx="5698488" cy="2520280"/>
          </a:xfrm>
          <a:prstGeom prst="triangle">
            <a:avLst>
              <a:gd name="adj" fmla="val 49555"/>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1" name="כותרת">
            <a:extLst>
              <a:ext uri="{FF2B5EF4-FFF2-40B4-BE49-F238E27FC236}">
                <a16:creationId xmlns:a16="http://schemas.microsoft.com/office/drawing/2014/main" id="{7C7939FA-F26C-40E8-8039-DFA24BD997DC}"/>
              </a:ext>
            </a:extLst>
          </p:cNvPr>
          <p:cNvSpPr txBox="1"/>
          <p:nvPr/>
        </p:nvSpPr>
        <p:spPr>
          <a:xfrm>
            <a:off x="2589545" y="92535"/>
            <a:ext cx="7930376"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פִּתְרוּ אֶת הַחִידָה וְגַלוּ אֶת הַמִסְפָּר הַמִסְתַתֵר בַּמַעֲטָפָה.</a:t>
            </a:r>
          </a:p>
        </p:txBody>
      </p:sp>
      <p:sp>
        <p:nvSpPr>
          <p:cNvPr id="3" name="מלבן 2">
            <a:extLst>
              <a:ext uri="{FF2B5EF4-FFF2-40B4-BE49-F238E27FC236}">
                <a16:creationId xmlns:a16="http://schemas.microsoft.com/office/drawing/2014/main" id="{3B21FADA-7894-427E-A4E4-C7A67E0B0940}"/>
              </a:ext>
            </a:extLst>
          </p:cNvPr>
          <p:cNvSpPr/>
          <p:nvPr/>
        </p:nvSpPr>
        <p:spPr>
          <a:xfrm>
            <a:off x="5447928" y="5966960"/>
            <a:ext cx="468052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grpSp>
        <p:nvGrpSpPr>
          <p:cNvPr id="13" name="קבוצה 12">
            <a:extLst>
              <a:ext uri="{FF2B5EF4-FFF2-40B4-BE49-F238E27FC236}">
                <a16:creationId xmlns:a16="http://schemas.microsoft.com/office/drawing/2014/main" id="{60013127-5AB6-422F-847E-1D59FF08EE62}"/>
              </a:ext>
            </a:extLst>
          </p:cNvPr>
          <p:cNvGrpSpPr/>
          <p:nvPr/>
        </p:nvGrpSpPr>
        <p:grpSpPr>
          <a:xfrm>
            <a:off x="4569182" y="3197589"/>
            <a:ext cx="5775290" cy="3675764"/>
            <a:chOff x="1287953" y="3068960"/>
            <a:chExt cx="4956741" cy="3675764"/>
          </a:xfrm>
        </p:grpSpPr>
        <p:sp>
          <p:nvSpPr>
            <p:cNvPr id="2" name="מלבן 1">
              <a:extLst>
                <a:ext uri="{FF2B5EF4-FFF2-40B4-BE49-F238E27FC236}">
                  <a16:creationId xmlns:a16="http://schemas.microsoft.com/office/drawing/2014/main" id="{E67FBCF6-8C28-4F4F-8626-E1CFF21A8914}"/>
                </a:ext>
              </a:extLst>
            </p:cNvPr>
            <p:cNvSpPr/>
            <p:nvPr/>
          </p:nvSpPr>
          <p:spPr>
            <a:xfrm>
              <a:off x="1287953" y="3068960"/>
              <a:ext cx="4928359" cy="3472345"/>
            </a:xfrm>
            <a:custGeom>
              <a:avLst/>
              <a:gdLst>
                <a:gd name="connsiteX0" fmla="*/ 0 w 4752528"/>
                <a:gd name="connsiteY0" fmla="*/ 0 h 3456384"/>
                <a:gd name="connsiteX1" fmla="*/ 4752528 w 4752528"/>
                <a:gd name="connsiteY1" fmla="*/ 0 h 3456384"/>
                <a:gd name="connsiteX2" fmla="*/ 4752528 w 4752528"/>
                <a:gd name="connsiteY2" fmla="*/ 3456384 h 3456384"/>
                <a:gd name="connsiteX3" fmla="*/ 0 w 4752528"/>
                <a:gd name="connsiteY3" fmla="*/ 3456384 h 3456384"/>
                <a:gd name="connsiteX4" fmla="*/ 0 w 4752528"/>
                <a:gd name="connsiteY4" fmla="*/ 0 h 3456384"/>
                <a:gd name="connsiteX0" fmla="*/ 0 w 4752528"/>
                <a:gd name="connsiteY0" fmla="*/ 5913 h 3462297"/>
                <a:gd name="connsiteX1" fmla="*/ 3121 w 4752528"/>
                <a:gd name="connsiteY1" fmla="*/ 0 h 3462297"/>
                <a:gd name="connsiteX2" fmla="*/ 4752528 w 4752528"/>
                <a:gd name="connsiteY2" fmla="*/ 5913 h 3462297"/>
                <a:gd name="connsiteX3" fmla="*/ 4752528 w 4752528"/>
                <a:gd name="connsiteY3" fmla="*/ 3462297 h 3462297"/>
                <a:gd name="connsiteX4" fmla="*/ 0 w 4752528"/>
                <a:gd name="connsiteY4" fmla="*/ 3462297 h 3462297"/>
                <a:gd name="connsiteX5" fmla="*/ 0 w 4752528"/>
                <a:gd name="connsiteY5" fmla="*/ 5913 h 3462297"/>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52528 w 4752528"/>
                <a:gd name="connsiteY4" fmla="*/ 3472345 h 3472345"/>
                <a:gd name="connsiteX5" fmla="*/ 0 w 4752528"/>
                <a:gd name="connsiteY5" fmla="*/ 3472345 h 3472345"/>
                <a:gd name="connsiteX6" fmla="*/ 0 w 4752528"/>
                <a:gd name="connsiteY6"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52528 w 4752528"/>
                <a:gd name="connsiteY5" fmla="*/ 3472345 h 3472345"/>
                <a:gd name="connsiteX6" fmla="*/ 0 w 4752528"/>
                <a:gd name="connsiteY6" fmla="*/ 3472345 h 3472345"/>
                <a:gd name="connsiteX7" fmla="*/ 0 w 4752528"/>
                <a:gd name="connsiteY7"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52528 w 4752528"/>
                <a:gd name="connsiteY6" fmla="*/ 3472345 h 3472345"/>
                <a:gd name="connsiteX7" fmla="*/ 0 w 4752528"/>
                <a:gd name="connsiteY7" fmla="*/ 3472345 h 3472345"/>
                <a:gd name="connsiteX8" fmla="*/ 0 w 4752528"/>
                <a:gd name="connsiteY8"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00726 w 4752528"/>
                <a:gd name="connsiteY6" fmla="*/ 15073 h 3472345"/>
                <a:gd name="connsiteX7" fmla="*/ 4752528 w 4752528"/>
                <a:gd name="connsiteY7" fmla="*/ 3472345 h 3472345"/>
                <a:gd name="connsiteX8" fmla="*/ 0 w 4752528"/>
                <a:gd name="connsiteY8" fmla="*/ 3472345 h 3472345"/>
                <a:gd name="connsiteX9" fmla="*/ 0 w 4752528"/>
                <a:gd name="connsiteY9" fmla="*/ 15961 h 3472345"/>
                <a:gd name="connsiteX0" fmla="*/ 0 w 4752528"/>
                <a:gd name="connsiteY0" fmla="*/ 41082 h 3497466"/>
                <a:gd name="connsiteX1" fmla="*/ 3121 w 4752528"/>
                <a:gd name="connsiteY1" fmla="*/ 25121 h 3497466"/>
                <a:gd name="connsiteX2" fmla="*/ 3121 w 4752528"/>
                <a:gd name="connsiteY2" fmla="*/ 35169 h 3497466"/>
                <a:gd name="connsiteX3" fmla="*/ 4752528 w 4752528"/>
                <a:gd name="connsiteY3" fmla="*/ 41082 h 3497466"/>
                <a:gd name="connsiteX4" fmla="*/ 4700726 w 4752528"/>
                <a:gd name="connsiteY4" fmla="*/ 50242 h 3497466"/>
                <a:gd name="connsiteX5" fmla="*/ 4715798 w 4752528"/>
                <a:gd name="connsiteY5" fmla="*/ 25121 h 3497466"/>
                <a:gd name="connsiteX6" fmla="*/ 4720822 w 4752528"/>
                <a:gd name="connsiteY6" fmla="*/ 0 h 3497466"/>
                <a:gd name="connsiteX7" fmla="*/ 4752528 w 4752528"/>
                <a:gd name="connsiteY7" fmla="*/ 3497466 h 3497466"/>
                <a:gd name="connsiteX8" fmla="*/ 0 w 4752528"/>
                <a:gd name="connsiteY8" fmla="*/ 3497466 h 3497466"/>
                <a:gd name="connsiteX9" fmla="*/ 0 w 4752528"/>
                <a:gd name="connsiteY9" fmla="*/ 41082 h 3497466"/>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4794624 w 4794624"/>
                <a:gd name="connsiteY4" fmla="*/ 56154 h 3512538"/>
                <a:gd name="connsiteX5" fmla="*/ 4742822 w 4794624"/>
                <a:gd name="connsiteY5" fmla="*/ 65314 h 3512538"/>
                <a:gd name="connsiteX6" fmla="*/ 4757894 w 4794624"/>
                <a:gd name="connsiteY6" fmla="*/ 40193 h 3512538"/>
                <a:gd name="connsiteX7" fmla="*/ 4762918 w 4794624"/>
                <a:gd name="connsiteY7" fmla="*/ 15072 h 3512538"/>
                <a:gd name="connsiteX8" fmla="*/ 4794624 w 4794624"/>
                <a:gd name="connsiteY8" fmla="*/ 3512538 h 3512538"/>
                <a:gd name="connsiteX9" fmla="*/ 42096 w 4794624"/>
                <a:gd name="connsiteY9" fmla="*/ 3512538 h 3512538"/>
                <a:gd name="connsiteX10" fmla="*/ 42096 w 4794624"/>
                <a:gd name="connsiteY10" fmla="*/ 56154 h 3512538"/>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2096 w 4794624"/>
                <a:gd name="connsiteY11"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0193 w 4794624"/>
                <a:gd name="connsiteY11" fmla="*/ 2361363 h 3562780"/>
                <a:gd name="connsiteX12" fmla="*/ 42096 w 4794624"/>
                <a:gd name="connsiteY12"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3235569 w 4794624"/>
                <a:gd name="connsiteY5" fmla="*/ 100484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351169 w 4794624"/>
                <a:gd name="connsiteY5" fmla="*/ 82150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2481798 w 4794624"/>
                <a:gd name="connsiteY4" fmla="*/ 2694721 h 3512538"/>
                <a:gd name="connsiteX5" fmla="*/ 4794624 w 4794624"/>
                <a:gd name="connsiteY5" fmla="*/ 56154 h 3512538"/>
                <a:gd name="connsiteX6" fmla="*/ 4742822 w 4794624"/>
                <a:gd name="connsiteY6" fmla="*/ 65314 h 3512538"/>
                <a:gd name="connsiteX7" fmla="*/ 4757894 w 4794624"/>
                <a:gd name="connsiteY7" fmla="*/ 40193 h 3512538"/>
                <a:gd name="connsiteX8" fmla="*/ 4762918 w 4794624"/>
                <a:gd name="connsiteY8" fmla="*/ 15072 h 3512538"/>
                <a:gd name="connsiteX9" fmla="*/ 4794624 w 4794624"/>
                <a:gd name="connsiteY9" fmla="*/ 3512538 h 3512538"/>
                <a:gd name="connsiteX10" fmla="*/ 42096 w 4794624"/>
                <a:gd name="connsiteY10" fmla="*/ 3512538 h 3512538"/>
                <a:gd name="connsiteX11" fmla="*/ 40193 w 4794624"/>
                <a:gd name="connsiteY11" fmla="*/ 2311121 h 3512538"/>
                <a:gd name="connsiteX12" fmla="*/ 42096 w 4794624"/>
                <a:gd name="connsiteY12" fmla="*/ 56154 h 3512538"/>
                <a:gd name="connsiteX0" fmla="*/ 1903 w 4754431"/>
                <a:gd name="connsiteY0" fmla="*/ 41082 h 3497466"/>
                <a:gd name="connsiteX1" fmla="*/ 5024 w 4754431"/>
                <a:gd name="connsiteY1" fmla="*/ 25121 h 3497466"/>
                <a:gd name="connsiteX2" fmla="*/ 5024 w 4754431"/>
                <a:gd name="connsiteY2" fmla="*/ 35169 h 3497466"/>
                <a:gd name="connsiteX3" fmla="*/ 2441605 w 4754431"/>
                <a:gd name="connsiteY3" fmla="*/ 2679649 h 3497466"/>
                <a:gd name="connsiteX4" fmla="*/ 4754431 w 4754431"/>
                <a:gd name="connsiteY4" fmla="*/ 41082 h 3497466"/>
                <a:gd name="connsiteX5" fmla="*/ 4702629 w 4754431"/>
                <a:gd name="connsiteY5" fmla="*/ 50242 h 3497466"/>
                <a:gd name="connsiteX6" fmla="*/ 4717701 w 4754431"/>
                <a:gd name="connsiteY6" fmla="*/ 25121 h 3497466"/>
                <a:gd name="connsiteX7" fmla="*/ 4722725 w 4754431"/>
                <a:gd name="connsiteY7" fmla="*/ 0 h 3497466"/>
                <a:gd name="connsiteX8" fmla="*/ 4754431 w 4754431"/>
                <a:gd name="connsiteY8" fmla="*/ 3497466 h 3497466"/>
                <a:gd name="connsiteX9" fmla="*/ 1903 w 4754431"/>
                <a:gd name="connsiteY9" fmla="*/ 3497466 h 3497466"/>
                <a:gd name="connsiteX10" fmla="*/ 0 w 4754431"/>
                <a:gd name="connsiteY10" fmla="*/ 2296049 h 3497466"/>
                <a:gd name="connsiteX11" fmla="*/ 1903 w 4754431"/>
                <a:gd name="connsiteY11" fmla="*/ 41082 h 3497466"/>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54431 w 4754431"/>
                <a:gd name="connsiteY4" fmla="*/ 15961 h 3472345"/>
                <a:gd name="connsiteX5" fmla="*/ 4702629 w 4754431"/>
                <a:gd name="connsiteY5" fmla="*/ 25121 h 3472345"/>
                <a:gd name="connsiteX6" fmla="*/ 4717701 w 4754431"/>
                <a:gd name="connsiteY6" fmla="*/ 0 h 3472345"/>
                <a:gd name="connsiteX7" fmla="*/ 4754431 w 4754431"/>
                <a:gd name="connsiteY7" fmla="*/ 3472345 h 3472345"/>
                <a:gd name="connsiteX8" fmla="*/ 1903 w 4754431"/>
                <a:gd name="connsiteY8" fmla="*/ 3472345 h 3472345"/>
                <a:gd name="connsiteX9" fmla="*/ 0 w 4754431"/>
                <a:gd name="connsiteY9" fmla="*/ 2270928 h 3472345"/>
                <a:gd name="connsiteX10" fmla="*/ 1903 w 4754431"/>
                <a:gd name="connsiteY10" fmla="*/ 15961 h 3472345"/>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02629 w 4754431"/>
                <a:gd name="connsiteY4" fmla="*/ 25121 h 3472345"/>
                <a:gd name="connsiteX5" fmla="*/ 4717701 w 4754431"/>
                <a:gd name="connsiteY5" fmla="*/ 0 h 3472345"/>
                <a:gd name="connsiteX6" fmla="*/ 4754431 w 4754431"/>
                <a:gd name="connsiteY6" fmla="*/ 3472345 h 3472345"/>
                <a:gd name="connsiteX7" fmla="*/ 1903 w 4754431"/>
                <a:gd name="connsiteY7" fmla="*/ 3472345 h 3472345"/>
                <a:gd name="connsiteX8" fmla="*/ 0 w 4754431"/>
                <a:gd name="connsiteY8" fmla="*/ 2270928 h 3472345"/>
                <a:gd name="connsiteX9" fmla="*/ 1903 w 4754431"/>
                <a:gd name="connsiteY9" fmla="*/ 15961 h 34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54431" h="3472345">
                  <a:moveTo>
                    <a:pt x="1903" y="15961"/>
                  </a:moveTo>
                  <a:lnTo>
                    <a:pt x="5024" y="0"/>
                  </a:lnTo>
                  <a:lnTo>
                    <a:pt x="5024" y="10048"/>
                  </a:lnTo>
                  <a:lnTo>
                    <a:pt x="2441605" y="2654528"/>
                  </a:lnTo>
                  <a:lnTo>
                    <a:pt x="4702629" y="25121"/>
                  </a:lnTo>
                  <a:lnTo>
                    <a:pt x="4717701" y="0"/>
                  </a:lnTo>
                  <a:lnTo>
                    <a:pt x="4754431" y="3472345"/>
                  </a:lnTo>
                  <a:lnTo>
                    <a:pt x="1903" y="3472345"/>
                  </a:lnTo>
                  <a:cubicBezTo>
                    <a:pt x="1269" y="3071873"/>
                    <a:pt x="634" y="2671400"/>
                    <a:pt x="0" y="2270928"/>
                  </a:cubicBezTo>
                  <a:cubicBezTo>
                    <a:pt x="634" y="1519272"/>
                    <a:pt x="1269" y="767617"/>
                    <a:pt x="1903" y="15961"/>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2" name="מלבן 11">
              <a:extLst>
                <a:ext uri="{FF2B5EF4-FFF2-40B4-BE49-F238E27FC236}">
                  <a16:creationId xmlns:a16="http://schemas.microsoft.com/office/drawing/2014/main" id="{391E918F-F2A5-47E8-B358-6B34D084FA9D}"/>
                </a:ext>
              </a:extLst>
            </p:cNvPr>
            <p:cNvSpPr/>
            <p:nvPr/>
          </p:nvSpPr>
          <p:spPr>
            <a:xfrm>
              <a:off x="1316335" y="5736612"/>
              <a:ext cx="4928359"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dirty="0">
                  <a:solidFill>
                    <a:schemeClr val="tx1"/>
                  </a:solidFill>
                  <a:latin typeface="Calibri" panose="020F0502020204030204" pitchFamily="34" charset="0"/>
                  <a:cs typeface="Calibri" panose="020F0502020204030204" pitchFamily="34" charset="0"/>
                </a:rPr>
                <a:t>לַחֲצוּ כָּאן כְּדֵי לִפְתֹחַ אֶת הַמַעֲטָפָה.</a:t>
              </a:r>
            </a:p>
          </p:txBody>
        </p:sp>
      </p:grpSp>
      <p:grpSp>
        <p:nvGrpSpPr>
          <p:cNvPr id="10" name="קבוצה 9">
            <a:extLst>
              <a:ext uri="{FF2B5EF4-FFF2-40B4-BE49-F238E27FC236}">
                <a16:creationId xmlns:a16="http://schemas.microsoft.com/office/drawing/2014/main" id="{5634BEC3-3C24-4F73-B19B-DAA49F958934}"/>
              </a:ext>
            </a:extLst>
          </p:cNvPr>
          <p:cNvGrpSpPr/>
          <p:nvPr/>
        </p:nvGrpSpPr>
        <p:grpSpPr>
          <a:xfrm>
            <a:off x="4583832" y="3197589"/>
            <a:ext cx="5663180" cy="2629330"/>
            <a:chOff x="-2222034" y="1321185"/>
            <a:chExt cx="4500631" cy="2643644"/>
          </a:xfrm>
        </p:grpSpPr>
        <p:sp>
          <p:nvSpPr>
            <p:cNvPr id="9" name="משולש שווה-שוקיים 8">
              <a:extLst>
                <a:ext uri="{FF2B5EF4-FFF2-40B4-BE49-F238E27FC236}">
                  <a16:creationId xmlns:a16="http://schemas.microsoft.com/office/drawing/2014/main" id="{75CF211B-A3C8-4036-84F8-BF3FE6496A9B}"/>
                </a:ext>
              </a:extLst>
            </p:cNvPr>
            <p:cNvSpPr/>
            <p:nvPr/>
          </p:nvSpPr>
          <p:spPr>
            <a:xfrm flipV="1">
              <a:off x="-2222034" y="1321185"/>
              <a:ext cx="4500631" cy="2643644"/>
            </a:xfrm>
            <a:prstGeom prst="triangle">
              <a:avLst>
                <a:gd name="adj" fmla="val 51798"/>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D576F36D-C464-4C09-BCCD-5AB1D2004B1C}"/>
                </a:ext>
              </a:extLst>
            </p:cNvPr>
            <p:cNvSpPr txBox="1"/>
            <p:nvPr/>
          </p:nvSpPr>
          <p:spPr>
            <a:xfrm>
              <a:off x="-1471320" y="1331250"/>
              <a:ext cx="3038732" cy="1825768"/>
            </a:xfrm>
            <a:prstGeom prst="rect">
              <a:avLst/>
            </a:prstGeom>
            <a:noFill/>
          </p:spPr>
          <p:txBody>
            <a:bodyPr wrap="square" rtlCol="1">
              <a:spAutoFit/>
            </a:bodyPr>
            <a:lstStyle/>
            <a:p>
              <a:pPr algn="ctr"/>
              <a:r>
                <a:rPr lang="he-IL" sz="2800" dirty="0">
                  <a:solidFill>
                    <a:schemeClr val="bg1"/>
                  </a:solidFill>
                  <a:latin typeface="Calibri" panose="020F0502020204030204" pitchFamily="34" charset="0"/>
                  <a:cs typeface="Calibri" panose="020F0502020204030204" pitchFamily="34" charset="0"/>
                </a:rPr>
                <a:t>בַּמַעֲטָפָה מִסְפָּר שֶגָדוֹל בְּ־1 </a:t>
              </a:r>
            </a:p>
            <a:p>
              <a:pPr algn="ctr"/>
              <a:r>
                <a:rPr lang="he-IL" sz="2800" dirty="0">
                  <a:solidFill>
                    <a:schemeClr val="bg1"/>
                  </a:solidFill>
                  <a:latin typeface="Calibri" panose="020F0502020204030204" pitchFamily="34" charset="0"/>
                  <a:cs typeface="Calibri" panose="020F0502020204030204" pitchFamily="34" charset="0"/>
                </a:rPr>
                <a:t>מֵהַסְכוּם שֶל 4+5.</a:t>
              </a:r>
            </a:p>
            <a:p>
              <a:pPr algn="ctr"/>
              <a:r>
                <a:rPr lang="he-IL" sz="2800" dirty="0">
                  <a:solidFill>
                    <a:schemeClr val="bg1"/>
                  </a:solidFill>
                  <a:latin typeface="Calibri" panose="020F0502020204030204" pitchFamily="34" charset="0"/>
                  <a:cs typeface="Calibri" panose="020F0502020204030204" pitchFamily="34" charset="0"/>
                </a:rPr>
                <a:t>הַאִם הַמִסְפָּר זוּגִי אוֹ</a:t>
              </a:r>
            </a:p>
            <a:p>
              <a:pPr algn="ctr"/>
              <a:r>
                <a:rPr lang="he-IL" sz="2800" dirty="0">
                  <a:solidFill>
                    <a:schemeClr val="bg1"/>
                  </a:solidFill>
                  <a:latin typeface="Calibri" panose="020F0502020204030204" pitchFamily="34" charset="0"/>
                  <a:cs typeface="Calibri" panose="020F0502020204030204" pitchFamily="34" charset="0"/>
                </a:rPr>
                <a:t>אִי־זוּגִי?</a:t>
              </a:r>
            </a:p>
          </p:txBody>
        </p:sp>
      </p:grpSp>
      <p:sp>
        <p:nvSpPr>
          <p:cNvPr id="22" name="המשך">
            <a:hlinkClick r:id="" action="ppaction://hlinkshowjump?jump=nextslide"/>
            <a:extLst>
              <a:ext uri="{FF2B5EF4-FFF2-40B4-BE49-F238E27FC236}">
                <a16:creationId xmlns:a16="http://schemas.microsoft.com/office/drawing/2014/main" id="{AFBE18ED-8DD7-4A54-BD98-D916F9DF5224}"/>
              </a:ext>
            </a:extLst>
          </p:cNvPr>
          <p:cNvSpPr/>
          <p:nvPr/>
        </p:nvSpPr>
        <p:spPr>
          <a:xfrm>
            <a:off x="1740222" y="4972855"/>
            <a:ext cx="2339555" cy="1646442"/>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36000" bIns="91440" rtlCol="0" anchor="ctr"/>
          <a:lstStyle/>
          <a:p>
            <a:pPr algn="r" rtl="1">
              <a:lnSpc>
                <a:spcPct val="107000"/>
              </a:lnSpc>
              <a:spcAft>
                <a:spcPts val="800"/>
              </a:spcAft>
            </a:pPr>
            <a:r>
              <a:rPr lang="he-IL" sz="2400" dirty="0">
                <a:effectLst/>
                <a:latin typeface="Rubik-Light"/>
                <a:ea typeface="Calibri" panose="020F0502020204030204" pitchFamily="34" charset="0"/>
                <a:cs typeface="Rubik-Light"/>
              </a:rPr>
              <a:t>לַחֲצוּ לְהֶמְשֵךְ.</a:t>
            </a:r>
            <a:endParaRPr lang="en-IL"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65636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 grpId="0" animBg="1"/>
      <p:bldP spid="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a:extLst>
              <a:ext uri="{FF2B5EF4-FFF2-40B4-BE49-F238E27FC236}">
                <a16:creationId xmlns:a16="http://schemas.microsoft.com/office/drawing/2014/main" id="{1491CBC7-3E1B-4A6C-889B-42BA6AF277C7}"/>
              </a:ext>
            </a:extLst>
          </p:cNvPr>
          <p:cNvSpPr/>
          <p:nvPr/>
        </p:nvSpPr>
        <p:spPr>
          <a:xfrm>
            <a:off x="4583832" y="3194403"/>
            <a:ext cx="5688632" cy="3458022"/>
          </a:xfrm>
          <a:prstGeom prst="rect">
            <a:avLst/>
          </a:prstGeom>
          <a:solidFill>
            <a:srgbClr val="73BED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7" name="מלבן 6">
            <a:extLst>
              <a:ext uri="{FF2B5EF4-FFF2-40B4-BE49-F238E27FC236}">
                <a16:creationId xmlns:a16="http://schemas.microsoft.com/office/drawing/2014/main" id="{FC41B69A-1461-4C3F-8121-23E82C952700}"/>
              </a:ext>
            </a:extLst>
          </p:cNvPr>
          <p:cNvSpPr/>
          <p:nvPr/>
        </p:nvSpPr>
        <p:spPr>
          <a:xfrm>
            <a:off x="5075422" y="3207152"/>
            <a:ext cx="4680000" cy="2769892"/>
          </a:xfrm>
          <a:prstGeom prst="rect">
            <a:avLst/>
          </a:prstGeom>
          <a:solidFill>
            <a:srgbClr val="388398"/>
          </a:solidFill>
        </p:spPr>
        <p:style>
          <a:lnRef idx="2">
            <a:schemeClr val="accent1">
              <a:shade val="50000"/>
            </a:schemeClr>
          </a:lnRef>
          <a:fillRef idx="1">
            <a:schemeClr val="accent1"/>
          </a:fillRef>
          <a:effectRef idx="0">
            <a:schemeClr val="accent1"/>
          </a:effectRef>
          <a:fontRef idx="minor">
            <a:schemeClr val="lt1"/>
          </a:fontRef>
        </p:style>
        <p:txBody>
          <a:bodyPr rtlCol="1" anchor="t" anchorCtr="0"/>
          <a:lstStyle/>
          <a:p>
            <a:pPr algn="ctr"/>
            <a:r>
              <a:rPr lang="en-US" sz="3200" dirty="0">
                <a:solidFill>
                  <a:srgbClr val="FF0000"/>
                </a:solidFill>
                <a:latin typeface="Calibri" panose="020F0502020204030204" pitchFamily="34" charset="0"/>
                <a:cs typeface="Calibri" panose="020F0502020204030204" pitchFamily="34" charset="0"/>
              </a:rPr>
              <a:t>2 </a:t>
            </a:r>
            <a:r>
              <a:rPr lang="en-US" sz="3200" dirty="0">
                <a:latin typeface="Calibri" panose="020F0502020204030204" pitchFamily="34" charset="0"/>
                <a:cs typeface="Calibri" panose="020F0502020204030204" pitchFamily="34" charset="0"/>
              </a:rPr>
              <a:t>+ </a:t>
            </a:r>
            <a:r>
              <a:rPr lang="en-US" sz="3200" dirty="0">
                <a:solidFill>
                  <a:srgbClr val="FF0000"/>
                </a:solidFill>
                <a:latin typeface="Calibri" panose="020F0502020204030204" pitchFamily="34" charset="0"/>
                <a:cs typeface="Calibri" panose="020F0502020204030204" pitchFamily="34" charset="0"/>
              </a:rPr>
              <a:t>2</a:t>
            </a:r>
            <a:r>
              <a:rPr lang="en-US" sz="3200" dirty="0">
                <a:latin typeface="Calibri" panose="020F0502020204030204" pitchFamily="34" charset="0"/>
                <a:cs typeface="Calibri" panose="020F0502020204030204" pitchFamily="34" charset="0"/>
              </a:rPr>
              <a:t> + </a:t>
            </a:r>
            <a:r>
              <a:rPr lang="en-US" sz="3200" dirty="0">
                <a:solidFill>
                  <a:srgbClr val="FF0000"/>
                </a:solidFill>
                <a:latin typeface="Calibri" panose="020F0502020204030204" pitchFamily="34" charset="0"/>
                <a:cs typeface="Calibri" panose="020F0502020204030204" pitchFamily="34" charset="0"/>
              </a:rPr>
              <a:t>2</a:t>
            </a:r>
            <a:r>
              <a:rPr lang="en-US" sz="3200" dirty="0">
                <a:latin typeface="Calibri" panose="020F0502020204030204" pitchFamily="34" charset="0"/>
                <a:cs typeface="Calibri" panose="020F0502020204030204" pitchFamily="34" charset="0"/>
              </a:rPr>
              <a:t> + </a:t>
            </a:r>
            <a:r>
              <a:rPr lang="en-US" sz="3200" dirty="0">
                <a:solidFill>
                  <a:schemeClr val="tx2">
                    <a:lumMod val="75000"/>
                  </a:schemeClr>
                </a:solidFill>
                <a:latin typeface="Calibri" panose="020F0502020204030204" pitchFamily="34" charset="0"/>
                <a:cs typeface="Calibri" panose="020F0502020204030204" pitchFamily="34" charset="0"/>
              </a:rPr>
              <a:t>2</a:t>
            </a:r>
            <a:r>
              <a:rPr lang="en-US" sz="3200" dirty="0">
                <a:latin typeface="Calibri" panose="020F0502020204030204" pitchFamily="34" charset="0"/>
                <a:cs typeface="Calibri" panose="020F0502020204030204" pitchFamily="34" charset="0"/>
              </a:rPr>
              <a:t> + </a:t>
            </a:r>
            <a:r>
              <a:rPr lang="en-US" sz="3200" dirty="0">
                <a:solidFill>
                  <a:schemeClr val="tx2">
                    <a:lumMod val="75000"/>
                  </a:schemeClr>
                </a:solidFill>
                <a:latin typeface="Calibri" panose="020F0502020204030204" pitchFamily="34" charset="0"/>
                <a:cs typeface="Calibri" panose="020F0502020204030204" pitchFamily="34" charset="0"/>
              </a:rPr>
              <a:t>2</a:t>
            </a:r>
            <a:r>
              <a:rPr lang="en-US" sz="3200" dirty="0">
                <a:latin typeface="Calibri" panose="020F0502020204030204" pitchFamily="34" charset="0"/>
                <a:cs typeface="Calibri" panose="020F0502020204030204" pitchFamily="34" charset="0"/>
              </a:rPr>
              <a:t> = 10</a:t>
            </a: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p:txBody>
      </p:sp>
      <p:pic>
        <p:nvPicPr>
          <p:cNvPr id="27" name="תמונה 26" descr="תמונה שמכילה טקסט, בגדים&#10;&#10;התיאור נוצר באופן אוטומטי">
            <a:extLst>
              <a:ext uri="{FF2B5EF4-FFF2-40B4-BE49-F238E27FC236}">
                <a16:creationId xmlns:a16="http://schemas.microsoft.com/office/drawing/2014/main" id="{A0B7D897-53A8-40F2-9472-3787369FBBB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7380334" y="3819355"/>
            <a:ext cx="587874" cy="957600"/>
          </a:xfrm>
          <a:prstGeom prst="rect">
            <a:avLst/>
          </a:prstGeom>
        </p:spPr>
      </p:pic>
      <p:pic>
        <p:nvPicPr>
          <p:cNvPr id="28" name="תמונה 27" descr="תמונה שמכילה טקסט, בגדים&#10;&#10;התיאור נוצר באופן אוטומטי">
            <a:extLst>
              <a:ext uri="{FF2B5EF4-FFF2-40B4-BE49-F238E27FC236}">
                <a16:creationId xmlns:a16="http://schemas.microsoft.com/office/drawing/2014/main" id="{553CD57F-8FFE-402C-9334-773B836B9C4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7187434" y="3789041"/>
            <a:ext cx="587873" cy="957599"/>
          </a:xfrm>
          <a:prstGeom prst="rect">
            <a:avLst/>
          </a:prstGeom>
        </p:spPr>
      </p:pic>
      <p:pic>
        <p:nvPicPr>
          <p:cNvPr id="29" name="תמונה 28" descr="תמונה שמכילה טקסט, בגדים&#10;&#10;התיאור נוצר באופן אוטומטי">
            <a:extLst>
              <a:ext uri="{FF2B5EF4-FFF2-40B4-BE49-F238E27FC236}">
                <a16:creationId xmlns:a16="http://schemas.microsoft.com/office/drawing/2014/main" id="{CC340CC3-6665-4E07-9576-6057DF09EEB3}"/>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51438" r="80016" b="8695"/>
          <a:stretch/>
        </p:blipFill>
        <p:spPr>
          <a:xfrm flipH="1">
            <a:off x="6547754" y="4312461"/>
            <a:ext cx="810019" cy="957600"/>
          </a:xfrm>
          <a:prstGeom prst="rect">
            <a:avLst/>
          </a:prstGeom>
        </p:spPr>
      </p:pic>
      <p:pic>
        <p:nvPicPr>
          <p:cNvPr id="32" name="תמונה 31" descr="תמונה שמכילה טקסט, בגדים&#10;&#10;התיאור נוצר באופן אוטומטי">
            <a:extLst>
              <a:ext uri="{FF2B5EF4-FFF2-40B4-BE49-F238E27FC236}">
                <a16:creationId xmlns:a16="http://schemas.microsoft.com/office/drawing/2014/main" id="{7A5BB676-8DEA-4A49-9333-E2D0EBA99FD4}"/>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51438" r="80016" b="8695"/>
          <a:stretch/>
        </p:blipFill>
        <p:spPr>
          <a:xfrm flipH="1">
            <a:off x="6321025" y="4304551"/>
            <a:ext cx="810459" cy="958121"/>
          </a:xfrm>
          <a:prstGeom prst="rect">
            <a:avLst/>
          </a:prstGeom>
        </p:spPr>
      </p:pic>
      <p:pic>
        <p:nvPicPr>
          <p:cNvPr id="25" name="תמונה 24" descr="תמונה שמכילה טקסט, בגדים&#10;&#10;התיאור נוצר באופן אוטומטי">
            <a:extLst>
              <a:ext uri="{FF2B5EF4-FFF2-40B4-BE49-F238E27FC236}">
                <a16:creationId xmlns:a16="http://schemas.microsoft.com/office/drawing/2014/main" id="{F896D84A-0DDD-4622-B6A9-55B185154B6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5928660" y="3754608"/>
            <a:ext cx="587874" cy="957600"/>
          </a:xfrm>
          <a:prstGeom prst="rect">
            <a:avLst/>
          </a:prstGeom>
        </p:spPr>
      </p:pic>
      <p:pic>
        <p:nvPicPr>
          <p:cNvPr id="26" name="תמונה 25" descr="תמונה שמכילה טקסט, בגדים&#10;&#10;התיאור נוצר באופן אוטומטי">
            <a:extLst>
              <a:ext uri="{FF2B5EF4-FFF2-40B4-BE49-F238E27FC236}">
                <a16:creationId xmlns:a16="http://schemas.microsoft.com/office/drawing/2014/main" id="{570FE0CE-709E-44BC-9EEA-9A81D6EAC2D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5735760" y="3724294"/>
            <a:ext cx="587873" cy="957599"/>
          </a:xfrm>
          <a:prstGeom prst="rect">
            <a:avLst/>
          </a:prstGeom>
        </p:spPr>
      </p:pic>
      <p:sp>
        <p:nvSpPr>
          <p:cNvPr id="5" name="משולש שווה-שוקיים 4">
            <a:extLst>
              <a:ext uri="{FF2B5EF4-FFF2-40B4-BE49-F238E27FC236}">
                <a16:creationId xmlns:a16="http://schemas.microsoft.com/office/drawing/2014/main" id="{24CB9ABF-82FD-4A6F-BD3C-C7FCB3E3C686}"/>
              </a:ext>
            </a:extLst>
          </p:cNvPr>
          <p:cNvSpPr/>
          <p:nvPr/>
        </p:nvSpPr>
        <p:spPr>
          <a:xfrm>
            <a:off x="4572959" y="671488"/>
            <a:ext cx="5698488" cy="2520280"/>
          </a:xfrm>
          <a:prstGeom prst="triangle">
            <a:avLst>
              <a:gd name="adj" fmla="val 49555"/>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1" name="כותרת">
            <a:extLst>
              <a:ext uri="{FF2B5EF4-FFF2-40B4-BE49-F238E27FC236}">
                <a16:creationId xmlns:a16="http://schemas.microsoft.com/office/drawing/2014/main" id="{7C7939FA-F26C-40E8-8039-DFA24BD997DC}"/>
              </a:ext>
            </a:extLst>
          </p:cNvPr>
          <p:cNvSpPr txBox="1"/>
          <p:nvPr/>
        </p:nvSpPr>
        <p:spPr>
          <a:xfrm>
            <a:off x="2589545" y="92535"/>
            <a:ext cx="7930376"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פִּתְרוּ אֶת הַחִידָה וְגַלוּ אֶת הַמִסְפָּר הַמִסְתַתֵר בַּמַעֲטָפָה.</a:t>
            </a:r>
          </a:p>
        </p:txBody>
      </p:sp>
      <p:sp>
        <p:nvSpPr>
          <p:cNvPr id="3" name="מלבן 2">
            <a:extLst>
              <a:ext uri="{FF2B5EF4-FFF2-40B4-BE49-F238E27FC236}">
                <a16:creationId xmlns:a16="http://schemas.microsoft.com/office/drawing/2014/main" id="{3B21FADA-7894-427E-A4E4-C7A67E0B0940}"/>
              </a:ext>
            </a:extLst>
          </p:cNvPr>
          <p:cNvSpPr/>
          <p:nvPr/>
        </p:nvSpPr>
        <p:spPr>
          <a:xfrm>
            <a:off x="5447928" y="5966960"/>
            <a:ext cx="468052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pic>
        <p:nvPicPr>
          <p:cNvPr id="18" name="תמונה 17" descr="תמונה שמכילה טקסט, בגדים&#10;&#10;התיאור נוצר באופן אוטומטי">
            <a:extLst>
              <a:ext uri="{FF2B5EF4-FFF2-40B4-BE49-F238E27FC236}">
                <a16:creationId xmlns:a16="http://schemas.microsoft.com/office/drawing/2014/main" id="{DA9C3F33-BE39-4D3B-A2DD-7AFA8CBB304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8578015" y="3819355"/>
            <a:ext cx="587874" cy="957600"/>
          </a:xfrm>
          <a:prstGeom prst="rect">
            <a:avLst/>
          </a:prstGeom>
        </p:spPr>
      </p:pic>
      <p:pic>
        <p:nvPicPr>
          <p:cNvPr id="21" name="תמונה 20" descr="תמונה שמכילה טקסט, בגדים&#10;&#10;התיאור נוצר באופן אוטומטי">
            <a:extLst>
              <a:ext uri="{FF2B5EF4-FFF2-40B4-BE49-F238E27FC236}">
                <a16:creationId xmlns:a16="http://schemas.microsoft.com/office/drawing/2014/main" id="{4102CB96-33AB-4620-A675-395699758919}"/>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51438" r="80016" b="8695"/>
          <a:stretch/>
        </p:blipFill>
        <p:spPr>
          <a:xfrm flipH="1">
            <a:off x="7402850" y="4733055"/>
            <a:ext cx="810019" cy="957600"/>
          </a:xfrm>
          <a:prstGeom prst="rect">
            <a:avLst/>
          </a:prstGeom>
        </p:spPr>
      </p:pic>
      <p:pic>
        <p:nvPicPr>
          <p:cNvPr id="23" name="תמונה 22" descr="תמונה שמכילה טקסט, בגדים&#10;&#10;התיאור נוצר באופן אוטומטי">
            <a:extLst>
              <a:ext uri="{FF2B5EF4-FFF2-40B4-BE49-F238E27FC236}">
                <a16:creationId xmlns:a16="http://schemas.microsoft.com/office/drawing/2014/main" id="{02DC57E1-C196-49B9-8FDF-991195F7DF74}"/>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51438" r="80016" b="8695"/>
          <a:stretch/>
        </p:blipFill>
        <p:spPr>
          <a:xfrm flipH="1">
            <a:off x="7176121" y="4725145"/>
            <a:ext cx="810459" cy="958121"/>
          </a:xfrm>
          <a:prstGeom prst="rect">
            <a:avLst/>
          </a:prstGeom>
        </p:spPr>
      </p:pic>
      <p:pic>
        <p:nvPicPr>
          <p:cNvPr id="24" name="תמונה 23" descr="תמונה שמכילה טקסט, בגדים&#10;&#10;התיאור נוצר באופן אוטומטי">
            <a:extLst>
              <a:ext uri="{FF2B5EF4-FFF2-40B4-BE49-F238E27FC236}">
                <a16:creationId xmlns:a16="http://schemas.microsoft.com/office/drawing/2014/main" id="{081E7A21-7587-436D-A8B0-1C855938F59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8385115" y="3789041"/>
            <a:ext cx="587873" cy="957599"/>
          </a:xfrm>
          <a:prstGeom prst="rect">
            <a:avLst/>
          </a:prstGeom>
        </p:spPr>
      </p:pic>
      <p:grpSp>
        <p:nvGrpSpPr>
          <p:cNvPr id="13" name="קבוצה 12">
            <a:extLst>
              <a:ext uri="{FF2B5EF4-FFF2-40B4-BE49-F238E27FC236}">
                <a16:creationId xmlns:a16="http://schemas.microsoft.com/office/drawing/2014/main" id="{60013127-5AB6-422F-847E-1D59FF08EE62}"/>
              </a:ext>
            </a:extLst>
          </p:cNvPr>
          <p:cNvGrpSpPr/>
          <p:nvPr/>
        </p:nvGrpSpPr>
        <p:grpSpPr>
          <a:xfrm>
            <a:off x="4569182" y="3197589"/>
            <a:ext cx="5775290" cy="3675764"/>
            <a:chOff x="1287953" y="3068960"/>
            <a:chExt cx="4956741" cy="3675764"/>
          </a:xfrm>
        </p:grpSpPr>
        <p:sp>
          <p:nvSpPr>
            <p:cNvPr id="2" name="מלבן 1">
              <a:extLst>
                <a:ext uri="{FF2B5EF4-FFF2-40B4-BE49-F238E27FC236}">
                  <a16:creationId xmlns:a16="http://schemas.microsoft.com/office/drawing/2014/main" id="{E67FBCF6-8C28-4F4F-8626-E1CFF21A8914}"/>
                </a:ext>
              </a:extLst>
            </p:cNvPr>
            <p:cNvSpPr/>
            <p:nvPr/>
          </p:nvSpPr>
          <p:spPr>
            <a:xfrm>
              <a:off x="1287953" y="3068960"/>
              <a:ext cx="4928359" cy="3472345"/>
            </a:xfrm>
            <a:custGeom>
              <a:avLst/>
              <a:gdLst>
                <a:gd name="connsiteX0" fmla="*/ 0 w 4752528"/>
                <a:gd name="connsiteY0" fmla="*/ 0 h 3456384"/>
                <a:gd name="connsiteX1" fmla="*/ 4752528 w 4752528"/>
                <a:gd name="connsiteY1" fmla="*/ 0 h 3456384"/>
                <a:gd name="connsiteX2" fmla="*/ 4752528 w 4752528"/>
                <a:gd name="connsiteY2" fmla="*/ 3456384 h 3456384"/>
                <a:gd name="connsiteX3" fmla="*/ 0 w 4752528"/>
                <a:gd name="connsiteY3" fmla="*/ 3456384 h 3456384"/>
                <a:gd name="connsiteX4" fmla="*/ 0 w 4752528"/>
                <a:gd name="connsiteY4" fmla="*/ 0 h 3456384"/>
                <a:gd name="connsiteX0" fmla="*/ 0 w 4752528"/>
                <a:gd name="connsiteY0" fmla="*/ 5913 h 3462297"/>
                <a:gd name="connsiteX1" fmla="*/ 3121 w 4752528"/>
                <a:gd name="connsiteY1" fmla="*/ 0 h 3462297"/>
                <a:gd name="connsiteX2" fmla="*/ 4752528 w 4752528"/>
                <a:gd name="connsiteY2" fmla="*/ 5913 h 3462297"/>
                <a:gd name="connsiteX3" fmla="*/ 4752528 w 4752528"/>
                <a:gd name="connsiteY3" fmla="*/ 3462297 h 3462297"/>
                <a:gd name="connsiteX4" fmla="*/ 0 w 4752528"/>
                <a:gd name="connsiteY4" fmla="*/ 3462297 h 3462297"/>
                <a:gd name="connsiteX5" fmla="*/ 0 w 4752528"/>
                <a:gd name="connsiteY5" fmla="*/ 5913 h 3462297"/>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52528 w 4752528"/>
                <a:gd name="connsiteY4" fmla="*/ 3472345 h 3472345"/>
                <a:gd name="connsiteX5" fmla="*/ 0 w 4752528"/>
                <a:gd name="connsiteY5" fmla="*/ 3472345 h 3472345"/>
                <a:gd name="connsiteX6" fmla="*/ 0 w 4752528"/>
                <a:gd name="connsiteY6"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52528 w 4752528"/>
                <a:gd name="connsiteY5" fmla="*/ 3472345 h 3472345"/>
                <a:gd name="connsiteX6" fmla="*/ 0 w 4752528"/>
                <a:gd name="connsiteY6" fmla="*/ 3472345 h 3472345"/>
                <a:gd name="connsiteX7" fmla="*/ 0 w 4752528"/>
                <a:gd name="connsiteY7"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52528 w 4752528"/>
                <a:gd name="connsiteY6" fmla="*/ 3472345 h 3472345"/>
                <a:gd name="connsiteX7" fmla="*/ 0 w 4752528"/>
                <a:gd name="connsiteY7" fmla="*/ 3472345 h 3472345"/>
                <a:gd name="connsiteX8" fmla="*/ 0 w 4752528"/>
                <a:gd name="connsiteY8"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00726 w 4752528"/>
                <a:gd name="connsiteY6" fmla="*/ 15073 h 3472345"/>
                <a:gd name="connsiteX7" fmla="*/ 4752528 w 4752528"/>
                <a:gd name="connsiteY7" fmla="*/ 3472345 h 3472345"/>
                <a:gd name="connsiteX8" fmla="*/ 0 w 4752528"/>
                <a:gd name="connsiteY8" fmla="*/ 3472345 h 3472345"/>
                <a:gd name="connsiteX9" fmla="*/ 0 w 4752528"/>
                <a:gd name="connsiteY9" fmla="*/ 15961 h 3472345"/>
                <a:gd name="connsiteX0" fmla="*/ 0 w 4752528"/>
                <a:gd name="connsiteY0" fmla="*/ 41082 h 3497466"/>
                <a:gd name="connsiteX1" fmla="*/ 3121 w 4752528"/>
                <a:gd name="connsiteY1" fmla="*/ 25121 h 3497466"/>
                <a:gd name="connsiteX2" fmla="*/ 3121 w 4752528"/>
                <a:gd name="connsiteY2" fmla="*/ 35169 h 3497466"/>
                <a:gd name="connsiteX3" fmla="*/ 4752528 w 4752528"/>
                <a:gd name="connsiteY3" fmla="*/ 41082 h 3497466"/>
                <a:gd name="connsiteX4" fmla="*/ 4700726 w 4752528"/>
                <a:gd name="connsiteY4" fmla="*/ 50242 h 3497466"/>
                <a:gd name="connsiteX5" fmla="*/ 4715798 w 4752528"/>
                <a:gd name="connsiteY5" fmla="*/ 25121 h 3497466"/>
                <a:gd name="connsiteX6" fmla="*/ 4720822 w 4752528"/>
                <a:gd name="connsiteY6" fmla="*/ 0 h 3497466"/>
                <a:gd name="connsiteX7" fmla="*/ 4752528 w 4752528"/>
                <a:gd name="connsiteY7" fmla="*/ 3497466 h 3497466"/>
                <a:gd name="connsiteX8" fmla="*/ 0 w 4752528"/>
                <a:gd name="connsiteY8" fmla="*/ 3497466 h 3497466"/>
                <a:gd name="connsiteX9" fmla="*/ 0 w 4752528"/>
                <a:gd name="connsiteY9" fmla="*/ 41082 h 3497466"/>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4794624 w 4794624"/>
                <a:gd name="connsiteY4" fmla="*/ 56154 h 3512538"/>
                <a:gd name="connsiteX5" fmla="*/ 4742822 w 4794624"/>
                <a:gd name="connsiteY5" fmla="*/ 65314 h 3512538"/>
                <a:gd name="connsiteX6" fmla="*/ 4757894 w 4794624"/>
                <a:gd name="connsiteY6" fmla="*/ 40193 h 3512538"/>
                <a:gd name="connsiteX7" fmla="*/ 4762918 w 4794624"/>
                <a:gd name="connsiteY7" fmla="*/ 15072 h 3512538"/>
                <a:gd name="connsiteX8" fmla="*/ 4794624 w 4794624"/>
                <a:gd name="connsiteY8" fmla="*/ 3512538 h 3512538"/>
                <a:gd name="connsiteX9" fmla="*/ 42096 w 4794624"/>
                <a:gd name="connsiteY9" fmla="*/ 3512538 h 3512538"/>
                <a:gd name="connsiteX10" fmla="*/ 42096 w 4794624"/>
                <a:gd name="connsiteY10" fmla="*/ 56154 h 3512538"/>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2096 w 4794624"/>
                <a:gd name="connsiteY11"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0193 w 4794624"/>
                <a:gd name="connsiteY11" fmla="*/ 2361363 h 3562780"/>
                <a:gd name="connsiteX12" fmla="*/ 42096 w 4794624"/>
                <a:gd name="connsiteY12"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3235569 w 4794624"/>
                <a:gd name="connsiteY5" fmla="*/ 100484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351169 w 4794624"/>
                <a:gd name="connsiteY5" fmla="*/ 82150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2481798 w 4794624"/>
                <a:gd name="connsiteY4" fmla="*/ 2694721 h 3512538"/>
                <a:gd name="connsiteX5" fmla="*/ 4794624 w 4794624"/>
                <a:gd name="connsiteY5" fmla="*/ 56154 h 3512538"/>
                <a:gd name="connsiteX6" fmla="*/ 4742822 w 4794624"/>
                <a:gd name="connsiteY6" fmla="*/ 65314 h 3512538"/>
                <a:gd name="connsiteX7" fmla="*/ 4757894 w 4794624"/>
                <a:gd name="connsiteY7" fmla="*/ 40193 h 3512538"/>
                <a:gd name="connsiteX8" fmla="*/ 4762918 w 4794624"/>
                <a:gd name="connsiteY8" fmla="*/ 15072 h 3512538"/>
                <a:gd name="connsiteX9" fmla="*/ 4794624 w 4794624"/>
                <a:gd name="connsiteY9" fmla="*/ 3512538 h 3512538"/>
                <a:gd name="connsiteX10" fmla="*/ 42096 w 4794624"/>
                <a:gd name="connsiteY10" fmla="*/ 3512538 h 3512538"/>
                <a:gd name="connsiteX11" fmla="*/ 40193 w 4794624"/>
                <a:gd name="connsiteY11" fmla="*/ 2311121 h 3512538"/>
                <a:gd name="connsiteX12" fmla="*/ 42096 w 4794624"/>
                <a:gd name="connsiteY12" fmla="*/ 56154 h 3512538"/>
                <a:gd name="connsiteX0" fmla="*/ 1903 w 4754431"/>
                <a:gd name="connsiteY0" fmla="*/ 41082 h 3497466"/>
                <a:gd name="connsiteX1" fmla="*/ 5024 w 4754431"/>
                <a:gd name="connsiteY1" fmla="*/ 25121 h 3497466"/>
                <a:gd name="connsiteX2" fmla="*/ 5024 w 4754431"/>
                <a:gd name="connsiteY2" fmla="*/ 35169 h 3497466"/>
                <a:gd name="connsiteX3" fmla="*/ 2441605 w 4754431"/>
                <a:gd name="connsiteY3" fmla="*/ 2679649 h 3497466"/>
                <a:gd name="connsiteX4" fmla="*/ 4754431 w 4754431"/>
                <a:gd name="connsiteY4" fmla="*/ 41082 h 3497466"/>
                <a:gd name="connsiteX5" fmla="*/ 4702629 w 4754431"/>
                <a:gd name="connsiteY5" fmla="*/ 50242 h 3497466"/>
                <a:gd name="connsiteX6" fmla="*/ 4717701 w 4754431"/>
                <a:gd name="connsiteY6" fmla="*/ 25121 h 3497466"/>
                <a:gd name="connsiteX7" fmla="*/ 4722725 w 4754431"/>
                <a:gd name="connsiteY7" fmla="*/ 0 h 3497466"/>
                <a:gd name="connsiteX8" fmla="*/ 4754431 w 4754431"/>
                <a:gd name="connsiteY8" fmla="*/ 3497466 h 3497466"/>
                <a:gd name="connsiteX9" fmla="*/ 1903 w 4754431"/>
                <a:gd name="connsiteY9" fmla="*/ 3497466 h 3497466"/>
                <a:gd name="connsiteX10" fmla="*/ 0 w 4754431"/>
                <a:gd name="connsiteY10" fmla="*/ 2296049 h 3497466"/>
                <a:gd name="connsiteX11" fmla="*/ 1903 w 4754431"/>
                <a:gd name="connsiteY11" fmla="*/ 41082 h 3497466"/>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54431 w 4754431"/>
                <a:gd name="connsiteY4" fmla="*/ 15961 h 3472345"/>
                <a:gd name="connsiteX5" fmla="*/ 4702629 w 4754431"/>
                <a:gd name="connsiteY5" fmla="*/ 25121 h 3472345"/>
                <a:gd name="connsiteX6" fmla="*/ 4717701 w 4754431"/>
                <a:gd name="connsiteY6" fmla="*/ 0 h 3472345"/>
                <a:gd name="connsiteX7" fmla="*/ 4754431 w 4754431"/>
                <a:gd name="connsiteY7" fmla="*/ 3472345 h 3472345"/>
                <a:gd name="connsiteX8" fmla="*/ 1903 w 4754431"/>
                <a:gd name="connsiteY8" fmla="*/ 3472345 h 3472345"/>
                <a:gd name="connsiteX9" fmla="*/ 0 w 4754431"/>
                <a:gd name="connsiteY9" fmla="*/ 2270928 h 3472345"/>
                <a:gd name="connsiteX10" fmla="*/ 1903 w 4754431"/>
                <a:gd name="connsiteY10" fmla="*/ 15961 h 3472345"/>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02629 w 4754431"/>
                <a:gd name="connsiteY4" fmla="*/ 25121 h 3472345"/>
                <a:gd name="connsiteX5" fmla="*/ 4717701 w 4754431"/>
                <a:gd name="connsiteY5" fmla="*/ 0 h 3472345"/>
                <a:gd name="connsiteX6" fmla="*/ 4754431 w 4754431"/>
                <a:gd name="connsiteY6" fmla="*/ 3472345 h 3472345"/>
                <a:gd name="connsiteX7" fmla="*/ 1903 w 4754431"/>
                <a:gd name="connsiteY7" fmla="*/ 3472345 h 3472345"/>
                <a:gd name="connsiteX8" fmla="*/ 0 w 4754431"/>
                <a:gd name="connsiteY8" fmla="*/ 2270928 h 3472345"/>
                <a:gd name="connsiteX9" fmla="*/ 1903 w 4754431"/>
                <a:gd name="connsiteY9" fmla="*/ 15961 h 34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54431" h="3472345">
                  <a:moveTo>
                    <a:pt x="1903" y="15961"/>
                  </a:moveTo>
                  <a:lnTo>
                    <a:pt x="5024" y="0"/>
                  </a:lnTo>
                  <a:lnTo>
                    <a:pt x="5024" y="10048"/>
                  </a:lnTo>
                  <a:lnTo>
                    <a:pt x="2441605" y="2654528"/>
                  </a:lnTo>
                  <a:lnTo>
                    <a:pt x="4702629" y="25121"/>
                  </a:lnTo>
                  <a:lnTo>
                    <a:pt x="4717701" y="0"/>
                  </a:lnTo>
                  <a:lnTo>
                    <a:pt x="4754431" y="3472345"/>
                  </a:lnTo>
                  <a:lnTo>
                    <a:pt x="1903" y="3472345"/>
                  </a:lnTo>
                  <a:cubicBezTo>
                    <a:pt x="1269" y="3071873"/>
                    <a:pt x="634" y="2671400"/>
                    <a:pt x="0" y="2270928"/>
                  </a:cubicBezTo>
                  <a:cubicBezTo>
                    <a:pt x="634" y="1519272"/>
                    <a:pt x="1269" y="767617"/>
                    <a:pt x="1903" y="15961"/>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2" name="מלבן 11">
              <a:extLst>
                <a:ext uri="{FF2B5EF4-FFF2-40B4-BE49-F238E27FC236}">
                  <a16:creationId xmlns:a16="http://schemas.microsoft.com/office/drawing/2014/main" id="{391E918F-F2A5-47E8-B358-6B34D084FA9D}"/>
                </a:ext>
              </a:extLst>
            </p:cNvPr>
            <p:cNvSpPr/>
            <p:nvPr/>
          </p:nvSpPr>
          <p:spPr>
            <a:xfrm>
              <a:off x="1316335" y="5736612"/>
              <a:ext cx="4928359"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dirty="0">
                  <a:solidFill>
                    <a:schemeClr val="tx1"/>
                  </a:solidFill>
                  <a:latin typeface="Calibri" panose="020F0502020204030204" pitchFamily="34" charset="0"/>
                  <a:cs typeface="Calibri" panose="020F0502020204030204" pitchFamily="34" charset="0"/>
                </a:rPr>
                <a:t>לַחֲצוּ כָּאן כְּדֵי לִפְתֹחַ אֶת הַמַעֲטָפָה.</a:t>
              </a:r>
            </a:p>
          </p:txBody>
        </p:sp>
      </p:grpSp>
      <p:grpSp>
        <p:nvGrpSpPr>
          <p:cNvPr id="10" name="קבוצה 9">
            <a:extLst>
              <a:ext uri="{FF2B5EF4-FFF2-40B4-BE49-F238E27FC236}">
                <a16:creationId xmlns:a16="http://schemas.microsoft.com/office/drawing/2014/main" id="{5634BEC3-3C24-4F73-B19B-DAA49F958934}"/>
              </a:ext>
            </a:extLst>
          </p:cNvPr>
          <p:cNvGrpSpPr/>
          <p:nvPr/>
        </p:nvGrpSpPr>
        <p:grpSpPr>
          <a:xfrm>
            <a:off x="4583832" y="3197589"/>
            <a:ext cx="5663180" cy="2629330"/>
            <a:chOff x="-2222034" y="1321185"/>
            <a:chExt cx="4500631" cy="2643644"/>
          </a:xfrm>
        </p:grpSpPr>
        <p:sp>
          <p:nvSpPr>
            <p:cNvPr id="9" name="משולש שווה-שוקיים 8">
              <a:extLst>
                <a:ext uri="{FF2B5EF4-FFF2-40B4-BE49-F238E27FC236}">
                  <a16:creationId xmlns:a16="http://schemas.microsoft.com/office/drawing/2014/main" id="{75CF211B-A3C8-4036-84F8-BF3FE6496A9B}"/>
                </a:ext>
              </a:extLst>
            </p:cNvPr>
            <p:cNvSpPr/>
            <p:nvPr/>
          </p:nvSpPr>
          <p:spPr>
            <a:xfrm flipV="1">
              <a:off x="-2222034" y="1321185"/>
              <a:ext cx="4500631" cy="2643644"/>
            </a:xfrm>
            <a:prstGeom prst="triangle">
              <a:avLst>
                <a:gd name="adj" fmla="val 51798"/>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D576F36D-C464-4C09-BCCD-5AB1D2004B1C}"/>
                </a:ext>
              </a:extLst>
            </p:cNvPr>
            <p:cNvSpPr txBox="1"/>
            <p:nvPr/>
          </p:nvSpPr>
          <p:spPr>
            <a:xfrm>
              <a:off x="-1368111" y="1345812"/>
              <a:ext cx="3038732" cy="1825768"/>
            </a:xfrm>
            <a:prstGeom prst="rect">
              <a:avLst/>
            </a:prstGeom>
            <a:noFill/>
          </p:spPr>
          <p:txBody>
            <a:bodyPr wrap="square" rtlCol="1">
              <a:spAutoFit/>
            </a:bodyPr>
            <a:lstStyle/>
            <a:p>
              <a:pPr algn="ctr"/>
              <a:r>
                <a:rPr lang="he-IL" sz="2800" dirty="0">
                  <a:solidFill>
                    <a:schemeClr val="bg1"/>
                  </a:solidFill>
                  <a:latin typeface="Calibri" panose="020F0502020204030204" pitchFamily="34" charset="0"/>
                  <a:cs typeface="Calibri" panose="020F0502020204030204" pitchFamily="34" charset="0"/>
                </a:rPr>
                <a:t>בַּמַעֲטָפָה 2 זוּגוֹת גַרְבַּיִם כְּחֻלוֹת וּ־3 זוּגוֹת גַרְבַּיִם אֲדֻמוֹת. כַּמָה גַרְבַּיִם </a:t>
              </a:r>
            </a:p>
            <a:p>
              <a:pPr algn="ctr"/>
              <a:r>
                <a:rPr lang="he-IL" sz="2800" dirty="0">
                  <a:solidFill>
                    <a:schemeClr val="bg1"/>
                  </a:solidFill>
                  <a:latin typeface="Calibri" panose="020F0502020204030204" pitchFamily="34" charset="0"/>
                  <a:cs typeface="Calibri" panose="020F0502020204030204" pitchFamily="34" charset="0"/>
                </a:rPr>
                <a:t>בַּמַעֲטָפָה?</a:t>
              </a:r>
            </a:p>
          </p:txBody>
        </p:sp>
      </p:grpSp>
      <p:sp>
        <p:nvSpPr>
          <p:cNvPr id="22" name="המשך">
            <a:hlinkClick r:id="" action="ppaction://hlinkshowjump?jump=nextslide"/>
            <a:extLst>
              <a:ext uri="{FF2B5EF4-FFF2-40B4-BE49-F238E27FC236}">
                <a16:creationId xmlns:a16="http://schemas.microsoft.com/office/drawing/2014/main" id="{AFBE18ED-8DD7-4A54-BD98-D916F9DF5224}"/>
              </a:ext>
            </a:extLst>
          </p:cNvPr>
          <p:cNvSpPr/>
          <p:nvPr/>
        </p:nvSpPr>
        <p:spPr>
          <a:xfrm>
            <a:off x="1740222" y="4972855"/>
            <a:ext cx="2339555" cy="1646442"/>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36000" bIns="91440" rtlCol="0" anchor="ctr"/>
          <a:lstStyle/>
          <a:p>
            <a:pPr algn="r" rtl="1">
              <a:lnSpc>
                <a:spcPct val="107000"/>
              </a:lnSpc>
              <a:spcAft>
                <a:spcPts val="800"/>
              </a:spcAft>
            </a:pPr>
            <a:r>
              <a:rPr lang="he-IL" sz="2400" dirty="0">
                <a:effectLst/>
                <a:latin typeface="Rubik-Light"/>
                <a:ea typeface="Calibri" panose="020F0502020204030204" pitchFamily="34" charset="0"/>
                <a:cs typeface="Rubik-Light"/>
              </a:rPr>
              <a:t>לַחֲצוּ לְהֶמְשֵךְ.</a:t>
            </a:r>
            <a:endParaRPr lang="en-IL"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8357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 grpId="0" animBg="1"/>
      <p:bldP spid="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a:extLst>
              <a:ext uri="{FF2B5EF4-FFF2-40B4-BE49-F238E27FC236}">
                <a16:creationId xmlns:a16="http://schemas.microsoft.com/office/drawing/2014/main" id="{1491CBC7-3E1B-4A6C-889B-42BA6AF277C7}"/>
              </a:ext>
            </a:extLst>
          </p:cNvPr>
          <p:cNvSpPr/>
          <p:nvPr/>
        </p:nvSpPr>
        <p:spPr>
          <a:xfrm>
            <a:off x="4583832" y="3194403"/>
            <a:ext cx="5688632" cy="3458022"/>
          </a:xfrm>
          <a:prstGeom prst="rect">
            <a:avLst/>
          </a:prstGeom>
          <a:solidFill>
            <a:srgbClr val="73BED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7" name="מלבן 6">
            <a:extLst>
              <a:ext uri="{FF2B5EF4-FFF2-40B4-BE49-F238E27FC236}">
                <a16:creationId xmlns:a16="http://schemas.microsoft.com/office/drawing/2014/main" id="{FC41B69A-1461-4C3F-8121-23E82C952700}"/>
              </a:ext>
            </a:extLst>
          </p:cNvPr>
          <p:cNvSpPr/>
          <p:nvPr/>
        </p:nvSpPr>
        <p:spPr>
          <a:xfrm>
            <a:off x="5077200" y="3207152"/>
            <a:ext cx="4680000" cy="2769892"/>
          </a:xfrm>
          <a:prstGeom prst="rect">
            <a:avLst/>
          </a:prstGeom>
          <a:solidFill>
            <a:srgbClr val="388398"/>
          </a:solidFill>
        </p:spPr>
        <p:style>
          <a:lnRef idx="2">
            <a:schemeClr val="accent1">
              <a:shade val="50000"/>
            </a:schemeClr>
          </a:lnRef>
          <a:fillRef idx="1">
            <a:schemeClr val="accent1"/>
          </a:fillRef>
          <a:effectRef idx="0">
            <a:schemeClr val="accent1"/>
          </a:effectRef>
          <a:fontRef idx="minor">
            <a:schemeClr val="lt1"/>
          </a:fontRef>
        </p:style>
        <p:txBody>
          <a:bodyPr rtlCol="1" anchor="t" anchorCtr="0"/>
          <a:lstStyle/>
          <a:p>
            <a:pPr algn="ctr"/>
            <a:r>
              <a:rPr lang="en-US" sz="3200" dirty="0">
                <a:latin typeface="Calibri" panose="020F0502020204030204" pitchFamily="34" charset="0"/>
                <a:cs typeface="Calibri" panose="020F0502020204030204" pitchFamily="34" charset="0"/>
              </a:rPr>
              <a:t>2 + 2 + 2 + 2 + 1 - 2 = 7</a:t>
            </a: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p:txBody>
      </p:sp>
      <p:sp>
        <p:nvSpPr>
          <p:cNvPr id="5" name="משולש שווה-שוקיים 4">
            <a:extLst>
              <a:ext uri="{FF2B5EF4-FFF2-40B4-BE49-F238E27FC236}">
                <a16:creationId xmlns:a16="http://schemas.microsoft.com/office/drawing/2014/main" id="{24CB9ABF-82FD-4A6F-BD3C-C7FCB3E3C686}"/>
              </a:ext>
            </a:extLst>
          </p:cNvPr>
          <p:cNvSpPr/>
          <p:nvPr/>
        </p:nvSpPr>
        <p:spPr>
          <a:xfrm>
            <a:off x="4572959" y="671488"/>
            <a:ext cx="5698488" cy="2520280"/>
          </a:xfrm>
          <a:prstGeom prst="triangle">
            <a:avLst>
              <a:gd name="adj" fmla="val 49555"/>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1" name="כותרת">
            <a:extLst>
              <a:ext uri="{FF2B5EF4-FFF2-40B4-BE49-F238E27FC236}">
                <a16:creationId xmlns:a16="http://schemas.microsoft.com/office/drawing/2014/main" id="{7C7939FA-F26C-40E8-8039-DFA24BD997DC}"/>
              </a:ext>
            </a:extLst>
          </p:cNvPr>
          <p:cNvSpPr txBox="1"/>
          <p:nvPr/>
        </p:nvSpPr>
        <p:spPr>
          <a:xfrm>
            <a:off x="2589545" y="92535"/>
            <a:ext cx="7930376"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פִּתְרוּ אֶת הַחִידָה וְגַלוּ אֶת הַמִסְפָּר הַמִסְתַתֵר בַּמַעֲטָפָה.</a:t>
            </a:r>
          </a:p>
        </p:txBody>
      </p:sp>
      <p:sp>
        <p:nvSpPr>
          <p:cNvPr id="3" name="מלבן 2">
            <a:extLst>
              <a:ext uri="{FF2B5EF4-FFF2-40B4-BE49-F238E27FC236}">
                <a16:creationId xmlns:a16="http://schemas.microsoft.com/office/drawing/2014/main" id="{3B21FADA-7894-427E-A4E4-C7A67E0B0940}"/>
              </a:ext>
            </a:extLst>
          </p:cNvPr>
          <p:cNvSpPr/>
          <p:nvPr/>
        </p:nvSpPr>
        <p:spPr>
          <a:xfrm>
            <a:off x="5447928" y="5966960"/>
            <a:ext cx="468052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pic>
        <p:nvPicPr>
          <p:cNvPr id="18" name="תמונה 17" descr="תמונה שמכילה טקסט, בגדים&#10;&#10;התיאור נוצר באופן אוטומטי">
            <a:extLst>
              <a:ext uri="{FF2B5EF4-FFF2-40B4-BE49-F238E27FC236}">
                <a16:creationId xmlns:a16="http://schemas.microsoft.com/office/drawing/2014/main" id="{DA9C3F33-BE39-4D3B-A2DD-7AFA8CBB304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8578015" y="3685383"/>
            <a:ext cx="587874" cy="957600"/>
          </a:xfrm>
          <a:prstGeom prst="rect">
            <a:avLst/>
          </a:prstGeom>
        </p:spPr>
      </p:pic>
      <p:pic>
        <p:nvPicPr>
          <p:cNvPr id="24" name="תמונה 23" descr="תמונה שמכילה טקסט, בגדים&#10;&#10;התיאור נוצר באופן אוטומטי">
            <a:extLst>
              <a:ext uri="{FF2B5EF4-FFF2-40B4-BE49-F238E27FC236}">
                <a16:creationId xmlns:a16="http://schemas.microsoft.com/office/drawing/2014/main" id="{081E7A21-7587-436D-A8B0-1C855938F59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8385115" y="3655069"/>
            <a:ext cx="587873" cy="957599"/>
          </a:xfrm>
          <a:prstGeom prst="rect">
            <a:avLst/>
          </a:prstGeom>
        </p:spPr>
      </p:pic>
      <p:grpSp>
        <p:nvGrpSpPr>
          <p:cNvPr id="13" name="קבוצה 12">
            <a:extLst>
              <a:ext uri="{FF2B5EF4-FFF2-40B4-BE49-F238E27FC236}">
                <a16:creationId xmlns:a16="http://schemas.microsoft.com/office/drawing/2014/main" id="{60013127-5AB6-422F-847E-1D59FF08EE62}"/>
              </a:ext>
            </a:extLst>
          </p:cNvPr>
          <p:cNvGrpSpPr/>
          <p:nvPr/>
        </p:nvGrpSpPr>
        <p:grpSpPr>
          <a:xfrm>
            <a:off x="4569182" y="3197589"/>
            <a:ext cx="5775290" cy="3675764"/>
            <a:chOff x="1287953" y="3068960"/>
            <a:chExt cx="4956741" cy="3675764"/>
          </a:xfrm>
        </p:grpSpPr>
        <p:sp>
          <p:nvSpPr>
            <p:cNvPr id="2" name="מלבן 1">
              <a:extLst>
                <a:ext uri="{FF2B5EF4-FFF2-40B4-BE49-F238E27FC236}">
                  <a16:creationId xmlns:a16="http://schemas.microsoft.com/office/drawing/2014/main" id="{E67FBCF6-8C28-4F4F-8626-E1CFF21A8914}"/>
                </a:ext>
              </a:extLst>
            </p:cNvPr>
            <p:cNvSpPr/>
            <p:nvPr/>
          </p:nvSpPr>
          <p:spPr>
            <a:xfrm>
              <a:off x="1287953" y="3068960"/>
              <a:ext cx="4928359" cy="3472345"/>
            </a:xfrm>
            <a:custGeom>
              <a:avLst/>
              <a:gdLst>
                <a:gd name="connsiteX0" fmla="*/ 0 w 4752528"/>
                <a:gd name="connsiteY0" fmla="*/ 0 h 3456384"/>
                <a:gd name="connsiteX1" fmla="*/ 4752528 w 4752528"/>
                <a:gd name="connsiteY1" fmla="*/ 0 h 3456384"/>
                <a:gd name="connsiteX2" fmla="*/ 4752528 w 4752528"/>
                <a:gd name="connsiteY2" fmla="*/ 3456384 h 3456384"/>
                <a:gd name="connsiteX3" fmla="*/ 0 w 4752528"/>
                <a:gd name="connsiteY3" fmla="*/ 3456384 h 3456384"/>
                <a:gd name="connsiteX4" fmla="*/ 0 w 4752528"/>
                <a:gd name="connsiteY4" fmla="*/ 0 h 3456384"/>
                <a:gd name="connsiteX0" fmla="*/ 0 w 4752528"/>
                <a:gd name="connsiteY0" fmla="*/ 5913 h 3462297"/>
                <a:gd name="connsiteX1" fmla="*/ 3121 w 4752528"/>
                <a:gd name="connsiteY1" fmla="*/ 0 h 3462297"/>
                <a:gd name="connsiteX2" fmla="*/ 4752528 w 4752528"/>
                <a:gd name="connsiteY2" fmla="*/ 5913 h 3462297"/>
                <a:gd name="connsiteX3" fmla="*/ 4752528 w 4752528"/>
                <a:gd name="connsiteY3" fmla="*/ 3462297 h 3462297"/>
                <a:gd name="connsiteX4" fmla="*/ 0 w 4752528"/>
                <a:gd name="connsiteY4" fmla="*/ 3462297 h 3462297"/>
                <a:gd name="connsiteX5" fmla="*/ 0 w 4752528"/>
                <a:gd name="connsiteY5" fmla="*/ 5913 h 3462297"/>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52528 w 4752528"/>
                <a:gd name="connsiteY4" fmla="*/ 3472345 h 3472345"/>
                <a:gd name="connsiteX5" fmla="*/ 0 w 4752528"/>
                <a:gd name="connsiteY5" fmla="*/ 3472345 h 3472345"/>
                <a:gd name="connsiteX6" fmla="*/ 0 w 4752528"/>
                <a:gd name="connsiteY6"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52528 w 4752528"/>
                <a:gd name="connsiteY5" fmla="*/ 3472345 h 3472345"/>
                <a:gd name="connsiteX6" fmla="*/ 0 w 4752528"/>
                <a:gd name="connsiteY6" fmla="*/ 3472345 h 3472345"/>
                <a:gd name="connsiteX7" fmla="*/ 0 w 4752528"/>
                <a:gd name="connsiteY7"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52528 w 4752528"/>
                <a:gd name="connsiteY6" fmla="*/ 3472345 h 3472345"/>
                <a:gd name="connsiteX7" fmla="*/ 0 w 4752528"/>
                <a:gd name="connsiteY7" fmla="*/ 3472345 h 3472345"/>
                <a:gd name="connsiteX8" fmla="*/ 0 w 4752528"/>
                <a:gd name="connsiteY8"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00726 w 4752528"/>
                <a:gd name="connsiteY6" fmla="*/ 15073 h 3472345"/>
                <a:gd name="connsiteX7" fmla="*/ 4752528 w 4752528"/>
                <a:gd name="connsiteY7" fmla="*/ 3472345 h 3472345"/>
                <a:gd name="connsiteX8" fmla="*/ 0 w 4752528"/>
                <a:gd name="connsiteY8" fmla="*/ 3472345 h 3472345"/>
                <a:gd name="connsiteX9" fmla="*/ 0 w 4752528"/>
                <a:gd name="connsiteY9" fmla="*/ 15961 h 3472345"/>
                <a:gd name="connsiteX0" fmla="*/ 0 w 4752528"/>
                <a:gd name="connsiteY0" fmla="*/ 41082 h 3497466"/>
                <a:gd name="connsiteX1" fmla="*/ 3121 w 4752528"/>
                <a:gd name="connsiteY1" fmla="*/ 25121 h 3497466"/>
                <a:gd name="connsiteX2" fmla="*/ 3121 w 4752528"/>
                <a:gd name="connsiteY2" fmla="*/ 35169 h 3497466"/>
                <a:gd name="connsiteX3" fmla="*/ 4752528 w 4752528"/>
                <a:gd name="connsiteY3" fmla="*/ 41082 h 3497466"/>
                <a:gd name="connsiteX4" fmla="*/ 4700726 w 4752528"/>
                <a:gd name="connsiteY4" fmla="*/ 50242 h 3497466"/>
                <a:gd name="connsiteX5" fmla="*/ 4715798 w 4752528"/>
                <a:gd name="connsiteY5" fmla="*/ 25121 h 3497466"/>
                <a:gd name="connsiteX6" fmla="*/ 4720822 w 4752528"/>
                <a:gd name="connsiteY6" fmla="*/ 0 h 3497466"/>
                <a:gd name="connsiteX7" fmla="*/ 4752528 w 4752528"/>
                <a:gd name="connsiteY7" fmla="*/ 3497466 h 3497466"/>
                <a:gd name="connsiteX8" fmla="*/ 0 w 4752528"/>
                <a:gd name="connsiteY8" fmla="*/ 3497466 h 3497466"/>
                <a:gd name="connsiteX9" fmla="*/ 0 w 4752528"/>
                <a:gd name="connsiteY9" fmla="*/ 41082 h 3497466"/>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4794624 w 4794624"/>
                <a:gd name="connsiteY4" fmla="*/ 56154 h 3512538"/>
                <a:gd name="connsiteX5" fmla="*/ 4742822 w 4794624"/>
                <a:gd name="connsiteY5" fmla="*/ 65314 h 3512538"/>
                <a:gd name="connsiteX6" fmla="*/ 4757894 w 4794624"/>
                <a:gd name="connsiteY6" fmla="*/ 40193 h 3512538"/>
                <a:gd name="connsiteX7" fmla="*/ 4762918 w 4794624"/>
                <a:gd name="connsiteY7" fmla="*/ 15072 h 3512538"/>
                <a:gd name="connsiteX8" fmla="*/ 4794624 w 4794624"/>
                <a:gd name="connsiteY8" fmla="*/ 3512538 h 3512538"/>
                <a:gd name="connsiteX9" fmla="*/ 42096 w 4794624"/>
                <a:gd name="connsiteY9" fmla="*/ 3512538 h 3512538"/>
                <a:gd name="connsiteX10" fmla="*/ 42096 w 4794624"/>
                <a:gd name="connsiteY10" fmla="*/ 56154 h 3512538"/>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2096 w 4794624"/>
                <a:gd name="connsiteY11"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0193 w 4794624"/>
                <a:gd name="connsiteY11" fmla="*/ 2361363 h 3562780"/>
                <a:gd name="connsiteX12" fmla="*/ 42096 w 4794624"/>
                <a:gd name="connsiteY12"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3235569 w 4794624"/>
                <a:gd name="connsiteY5" fmla="*/ 100484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351169 w 4794624"/>
                <a:gd name="connsiteY5" fmla="*/ 82150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2481798 w 4794624"/>
                <a:gd name="connsiteY4" fmla="*/ 2694721 h 3512538"/>
                <a:gd name="connsiteX5" fmla="*/ 4794624 w 4794624"/>
                <a:gd name="connsiteY5" fmla="*/ 56154 h 3512538"/>
                <a:gd name="connsiteX6" fmla="*/ 4742822 w 4794624"/>
                <a:gd name="connsiteY6" fmla="*/ 65314 h 3512538"/>
                <a:gd name="connsiteX7" fmla="*/ 4757894 w 4794624"/>
                <a:gd name="connsiteY7" fmla="*/ 40193 h 3512538"/>
                <a:gd name="connsiteX8" fmla="*/ 4762918 w 4794624"/>
                <a:gd name="connsiteY8" fmla="*/ 15072 h 3512538"/>
                <a:gd name="connsiteX9" fmla="*/ 4794624 w 4794624"/>
                <a:gd name="connsiteY9" fmla="*/ 3512538 h 3512538"/>
                <a:gd name="connsiteX10" fmla="*/ 42096 w 4794624"/>
                <a:gd name="connsiteY10" fmla="*/ 3512538 h 3512538"/>
                <a:gd name="connsiteX11" fmla="*/ 40193 w 4794624"/>
                <a:gd name="connsiteY11" fmla="*/ 2311121 h 3512538"/>
                <a:gd name="connsiteX12" fmla="*/ 42096 w 4794624"/>
                <a:gd name="connsiteY12" fmla="*/ 56154 h 3512538"/>
                <a:gd name="connsiteX0" fmla="*/ 1903 w 4754431"/>
                <a:gd name="connsiteY0" fmla="*/ 41082 h 3497466"/>
                <a:gd name="connsiteX1" fmla="*/ 5024 w 4754431"/>
                <a:gd name="connsiteY1" fmla="*/ 25121 h 3497466"/>
                <a:gd name="connsiteX2" fmla="*/ 5024 w 4754431"/>
                <a:gd name="connsiteY2" fmla="*/ 35169 h 3497466"/>
                <a:gd name="connsiteX3" fmla="*/ 2441605 w 4754431"/>
                <a:gd name="connsiteY3" fmla="*/ 2679649 h 3497466"/>
                <a:gd name="connsiteX4" fmla="*/ 4754431 w 4754431"/>
                <a:gd name="connsiteY4" fmla="*/ 41082 h 3497466"/>
                <a:gd name="connsiteX5" fmla="*/ 4702629 w 4754431"/>
                <a:gd name="connsiteY5" fmla="*/ 50242 h 3497466"/>
                <a:gd name="connsiteX6" fmla="*/ 4717701 w 4754431"/>
                <a:gd name="connsiteY6" fmla="*/ 25121 h 3497466"/>
                <a:gd name="connsiteX7" fmla="*/ 4722725 w 4754431"/>
                <a:gd name="connsiteY7" fmla="*/ 0 h 3497466"/>
                <a:gd name="connsiteX8" fmla="*/ 4754431 w 4754431"/>
                <a:gd name="connsiteY8" fmla="*/ 3497466 h 3497466"/>
                <a:gd name="connsiteX9" fmla="*/ 1903 w 4754431"/>
                <a:gd name="connsiteY9" fmla="*/ 3497466 h 3497466"/>
                <a:gd name="connsiteX10" fmla="*/ 0 w 4754431"/>
                <a:gd name="connsiteY10" fmla="*/ 2296049 h 3497466"/>
                <a:gd name="connsiteX11" fmla="*/ 1903 w 4754431"/>
                <a:gd name="connsiteY11" fmla="*/ 41082 h 3497466"/>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54431 w 4754431"/>
                <a:gd name="connsiteY4" fmla="*/ 15961 h 3472345"/>
                <a:gd name="connsiteX5" fmla="*/ 4702629 w 4754431"/>
                <a:gd name="connsiteY5" fmla="*/ 25121 h 3472345"/>
                <a:gd name="connsiteX6" fmla="*/ 4717701 w 4754431"/>
                <a:gd name="connsiteY6" fmla="*/ 0 h 3472345"/>
                <a:gd name="connsiteX7" fmla="*/ 4754431 w 4754431"/>
                <a:gd name="connsiteY7" fmla="*/ 3472345 h 3472345"/>
                <a:gd name="connsiteX8" fmla="*/ 1903 w 4754431"/>
                <a:gd name="connsiteY8" fmla="*/ 3472345 h 3472345"/>
                <a:gd name="connsiteX9" fmla="*/ 0 w 4754431"/>
                <a:gd name="connsiteY9" fmla="*/ 2270928 h 3472345"/>
                <a:gd name="connsiteX10" fmla="*/ 1903 w 4754431"/>
                <a:gd name="connsiteY10" fmla="*/ 15961 h 3472345"/>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02629 w 4754431"/>
                <a:gd name="connsiteY4" fmla="*/ 25121 h 3472345"/>
                <a:gd name="connsiteX5" fmla="*/ 4717701 w 4754431"/>
                <a:gd name="connsiteY5" fmla="*/ 0 h 3472345"/>
                <a:gd name="connsiteX6" fmla="*/ 4754431 w 4754431"/>
                <a:gd name="connsiteY6" fmla="*/ 3472345 h 3472345"/>
                <a:gd name="connsiteX7" fmla="*/ 1903 w 4754431"/>
                <a:gd name="connsiteY7" fmla="*/ 3472345 h 3472345"/>
                <a:gd name="connsiteX8" fmla="*/ 0 w 4754431"/>
                <a:gd name="connsiteY8" fmla="*/ 2270928 h 3472345"/>
                <a:gd name="connsiteX9" fmla="*/ 1903 w 4754431"/>
                <a:gd name="connsiteY9" fmla="*/ 15961 h 34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54431" h="3472345">
                  <a:moveTo>
                    <a:pt x="1903" y="15961"/>
                  </a:moveTo>
                  <a:lnTo>
                    <a:pt x="5024" y="0"/>
                  </a:lnTo>
                  <a:lnTo>
                    <a:pt x="5024" y="10048"/>
                  </a:lnTo>
                  <a:lnTo>
                    <a:pt x="2441605" y="2654528"/>
                  </a:lnTo>
                  <a:lnTo>
                    <a:pt x="4702629" y="25121"/>
                  </a:lnTo>
                  <a:lnTo>
                    <a:pt x="4717701" y="0"/>
                  </a:lnTo>
                  <a:lnTo>
                    <a:pt x="4754431" y="3472345"/>
                  </a:lnTo>
                  <a:lnTo>
                    <a:pt x="1903" y="3472345"/>
                  </a:lnTo>
                  <a:cubicBezTo>
                    <a:pt x="1269" y="3071873"/>
                    <a:pt x="634" y="2671400"/>
                    <a:pt x="0" y="2270928"/>
                  </a:cubicBezTo>
                  <a:cubicBezTo>
                    <a:pt x="634" y="1519272"/>
                    <a:pt x="1269" y="767617"/>
                    <a:pt x="1903" y="15961"/>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2" name="מלבן 11">
              <a:extLst>
                <a:ext uri="{FF2B5EF4-FFF2-40B4-BE49-F238E27FC236}">
                  <a16:creationId xmlns:a16="http://schemas.microsoft.com/office/drawing/2014/main" id="{391E918F-F2A5-47E8-B358-6B34D084FA9D}"/>
                </a:ext>
              </a:extLst>
            </p:cNvPr>
            <p:cNvSpPr/>
            <p:nvPr/>
          </p:nvSpPr>
          <p:spPr>
            <a:xfrm>
              <a:off x="1316335" y="5736612"/>
              <a:ext cx="4928359"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dirty="0">
                  <a:solidFill>
                    <a:schemeClr val="tx1"/>
                  </a:solidFill>
                  <a:latin typeface="Calibri" panose="020F0502020204030204" pitchFamily="34" charset="0"/>
                  <a:cs typeface="Calibri" panose="020F0502020204030204" pitchFamily="34" charset="0"/>
                </a:rPr>
                <a:t>לַחֲצוּ כָּאן כְּדֵי לִפְתֹחַ אֶת הַמַעֲטָפָה.</a:t>
              </a:r>
            </a:p>
          </p:txBody>
        </p:sp>
      </p:grpSp>
      <p:sp>
        <p:nvSpPr>
          <p:cNvPr id="22" name="המשך">
            <a:hlinkClick r:id="" action="ppaction://hlinkshowjump?jump=nextslide"/>
            <a:extLst>
              <a:ext uri="{FF2B5EF4-FFF2-40B4-BE49-F238E27FC236}">
                <a16:creationId xmlns:a16="http://schemas.microsoft.com/office/drawing/2014/main" id="{AFBE18ED-8DD7-4A54-BD98-D916F9DF5224}"/>
              </a:ext>
            </a:extLst>
          </p:cNvPr>
          <p:cNvSpPr/>
          <p:nvPr/>
        </p:nvSpPr>
        <p:spPr>
          <a:xfrm>
            <a:off x="1740222" y="4972855"/>
            <a:ext cx="2339555" cy="1646442"/>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36000" bIns="91440" rtlCol="0" anchor="ctr"/>
          <a:lstStyle/>
          <a:p>
            <a:pPr algn="r" rtl="1">
              <a:lnSpc>
                <a:spcPct val="107000"/>
              </a:lnSpc>
              <a:spcAft>
                <a:spcPts val="800"/>
              </a:spcAft>
            </a:pPr>
            <a:r>
              <a:rPr lang="he-IL" sz="2400" dirty="0">
                <a:effectLst/>
                <a:latin typeface="Rubik-Light"/>
                <a:ea typeface="Calibri" panose="020F0502020204030204" pitchFamily="34" charset="0"/>
                <a:cs typeface="Rubik-Light"/>
              </a:rPr>
              <a:t>לַחֲצוּ לְהֶמְשֵךְ.</a:t>
            </a:r>
            <a:endParaRPr lang="en-IL"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5" name="תמונה 24" descr="תמונה שמכילה טקסט, בגדים&#10;&#10;התיאור נוצר באופן אוטומטי">
            <a:extLst>
              <a:ext uri="{FF2B5EF4-FFF2-40B4-BE49-F238E27FC236}">
                <a16:creationId xmlns:a16="http://schemas.microsoft.com/office/drawing/2014/main" id="{DD0CDBE1-166C-45DE-B9FE-B7B4F424A4D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6179624" y="3642075"/>
            <a:ext cx="587874" cy="957600"/>
          </a:xfrm>
          <a:prstGeom prst="rect">
            <a:avLst/>
          </a:prstGeom>
        </p:spPr>
      </p:pic>
      <p:pic>
        <p:nvPicPr>
          <p:cNvPr id="26" name="תמונה 25" descr="תמונה שמכילה טקסט, בגדים&#10;&#10;התיאור נוצר באופן אוטומטי">
            <a:extLst>
              <a:ext uri="{FF2B5EF4-FFF2-40B4-BE49-F238E27FC236}">
                <a16:creationId xmlns:a16="http://schemas.microsoft.com/office/drawing/2014/main" id="{CCE78FB1-2FED-4449-915F-E9D5E6FAF65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5986724" y="3611761"/>
            <a:ext cx="587873" cy="957599"/>
          </a:xfrm>
          <a:prstGeom prst="rect">
            <a:avLst/>
          </a:prstGeom>
        </p:spPr>
      </p:pic>
      <p:pic>
        <p:nvPicPr>
          <p:cNvPr id="27" name="תמונה 26" descr="תמונה שמכילה טקסט, בגדים&#10;&#10;התיאור נוצר באופן אוטומטי">
            <a:extLst>
              <a:ext uri="{FF2B5EF4-FFF2-40B4-BE49-F238E27FC236}">
                <a16:creationId xmlns:a16="http://schemas.microsoft.com/office/drawing/2014/main" id="{50CA9E19-9E6C-4184-B35F-432D050631A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7710317" y="3723196"/>
            <a:ext cx="587874" cy="957600"/>
          </a:xfrm>
          <a:prstGeom prst="rect">
            <a:avLst/>
          </a:prstGeom>
        </p:spPr>
      </p:pic>
      <p:pic>
        <p:nvPicPr>
          <p:cNvPr id="28" name="תמונה 27" descr="תמונה שמכילה טקסט, בגדים&#10;&#10;התיאור נוצר באופן אוטומטי">
            <a:extLst>
              <a:ext uri="{FF2B5EF4-FFF2-40B4-BE49-F238E27FC236}">
                <a16:creationId xmlns:a16="http://schemas.microsoft.com/office/drawing/2014/main" id="{EBFEE65C-9B42-471D-8253-DB84589C9E3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7517417" y="3692882"/>
            <a:ext cx="587873" cy="957599"/>
          </a:xfrm>
          <a:prstGeom prst="rect">
            <a:avLst/>
          </a:prstGeom>
        </p:spPr>
      </p:pic>
      <p:pic>
        <p:nvPicPr>
          <p:cNvPr id="29" name="תמונה 28" descr="תמונה שמכילה טקסט, בגדים&#10;&#10;התיאור נוצר באופן אוטומטי">
            <a:extLst>
              <a:ext uri="{FF2B5EF4-FFF2-40B4-BE49-F238E27FC236}">
                <a16:creationId xmlns:a16="http://schemas.microsoft.com/office/drawing/2014/main" id="{50F452D0-A16F-4476-B7AA-F51CC340BCA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a:off x="7331369" y="4640288"/>
            <a:ext cx="587873" cy="957599"/>
          </a:xfrm>
          <a:prstGeom prst="rect">
            <a:avLst/>
          </a:prstGeom>
        </p:spPr>
      </p:pic>
      <p:pic>
        <p:nvPicPr>
          <p:cNvPr id="32" name="תמונה 31" descr="תמונה שמכילה טקסט, בגדים&#10;&#10;התיאור נוצר באופן אוטומטי">
            <a:extLst>
              <a:ext uri="{FF2B5EF4-FFF2-40B4-BE49-F238E27FC236}">
                <a16:creationId xmlns:a16="http://schemas.microsoft.com/office/drawing/2014/main" id="{97735CF6-352A-47AA-A4A5-B7060857F0B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6694888" y="4171681"/>
            <a:ext cx="587874" cy="957600"/>
          </a:xfrm>
          <a:prstGeom prst="rect">
            <a:avLst/>
          </a:prstGeom>
        </p:spPr>
      </p:pic>
      <p:pic>
        <p:nvPicPr>
          <p:cNvPr id="33" name="תמונה 32" descr="תמונה שמכילה טקסט, בגדים&#10;&#10;התיאור נוצר באופן אוטומטי">
            <a:extLst>
              <a:ext uri="{FF2B5EF4-FFF2-40B4-BE49-F238E27FC236}">
                <a16:creationId xmlns:a16="http://schemas.microsoft.com/office/drawing/2014/main" id="{33347F5C-B3B7-4529-A257-2EEE07DD573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0688" t="6929" r="65054" b="53877"/>
          <a:stretch/>
        </p:blipFill>
        <p:spPr>
          <a:xfrm flipH="1">
            <a:off x="6501988" y="4141367"/>
            <a:ext cx="587873" cy="957599"/>
          </a:xfrm>
          <a:prstGeom prst="rect">
            <a:avLst/>
          </a:prstGeom>
        </p:spPr>
      </p:pic>
      <p:grpSp>
        <p:nvGrpSpPr>
          <p:cNvPr id="16" name="קבוצה 15">
            <a:extLst>
              <a:ext uri="{FF2B5EF4-FFF2-40B4-BE49-F238E27FC236}">
                <a16:creationId xmlns:a16="http://schemas.microsoft.com/office/drawing/2014/main" id="{80C89242-6ED7-4FE9-8FA5-733254331AA4}"/>
              </a:ext>
            </a:extLst>
          </p:cNvPr>
          <p:cNvGrpSpPr/>
          <p:nvPr/>
        </p:nvGrpSpPr>
        <p:grpSpPr>
          <a:xfrm>
            <a:off x="6036115" y="3763193"/>
            <a:ext cx="683539" cy="748563"/>
            <a:chOff x="4512114" y="3763192"/>
            <a:chExt cx="683539" cy="748563"/>
          </a:xfrm>
        </p:grpSpPr>
        <p:cxnSp>
          <p:nvCxnSpPr>
            <p:cNvPr id="15" name="מחבר ישר 14">
              <a:extLst>
                <a:ext uri="{FF2B5EF4-FFF2-40B4-BE49-F238E27FC236}">
                  <a16:creationId xmlns:a16="http://schemas.microsoft.com/office/drawing/2014/main" id="{97EFBB78-CC6F-49FE-A7F6-6673BEE3098A}"/>
                </a:ext>
              </a:extLst>
            </p:cNvPr>
            <p:cNvCxnSpPr/>
            <p:nvPr/>
          </p:nvCxnSpPr>
          <p:spPr>
            <a:xfrm>
              <a:off x="4512114" y="3763192"/>
              <a:ext cx="587088" cy="74592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מחבר ישר 33">
              <a:extLst>
                <a:ext uri="{FF2B5EF4-FFF2-40B4-BE49-F238E27FC236}">
                  <a16:creationId xmlns:a16="http://schemas.microsoft.com/office/drawing/2014/main" id="{09D0D02F-676D-4AD5-AE31-5BEF719E7B30}"/>
                </a:ext>
              </a:extLst>
            </p:cNvPr>
            <p:cNvCxnSpPr>
              <a:cxnSpLocks/>
            </p:cNvCxnSpPr>
            <p:nvPr/>
          </p:nvCxnSpPr>
          <p:spPr>
            <a:xfrm flipH="1">
              <a:off x="4608565" y="3765827"/>
              <a:ext cx="587088" cy="74592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קבוצה 9">
            <a:extLst>
              <a:ext uri="{FF2B5EF4-FFF2-40B4-BE49-F238E27FC236}">
                <a16:creationId xmlns:a16="http://schemas.microsoft.com/office/drawing/2014/main" id="{5634BEC3-3C24-4F73-B19B-DAA49F958934}"/>
              </a:ext>
            </a:extLst>
          </p:cNvPr>
          <p:cNvGrpSpPr/>
          <p:nvPr/>
        </p:nvGrpSpPr>
        <p:grpSpPr>
          <a:xfrm>
            <a:off x="4583832" y="3197589"/>
            <a:ext cx="5663180" cy="2629330"/>
            <a:chOff x="-2222034" y="1321185"/>
            <a:chExt cx="4500631" cy="2643644"/>
          </a:xfrm>
        </p:grpSpPr>
        <p:sp>
          <p:nvSpPr>
            <p:cNvPr id="9" name="משולש שווה-שוקיים 8">
              <a:extLst>
                <a:ext uri="{FF2B5EF4-FFF2-40B4-BE49-F238E27FC236}">
                  <a16:creationId xmlns:a16="http://schemas.microsoft.com/office/drawing/2014/main" id="{75CF211B-A3C8-4036-84F8-BF3FE6496A9B}"/>
                </a:ext>
              </a:extLst>
            </p:cNvPr>
            <p:cNvSpPr/>
            <p:nvPr/>
          </p:nvSpPr>
          <p:spPr>
            <a:xfrm flipV="1">
              <a:off x="-2222034" y="1321185"/>
              <a:ext cx="4500631" cy="2643644"/>
            </a:xfrm>
            <a:prstGeom prst="triangle">
              <a:avLst>
                <a:gd name="adj" fmla="val 51798"/>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D576F36D-C464-4C09-BCCD-5AB1D2004B1C}"/>
                </a:ext>
              </a:extLst>
            </p:cNvPr>
            <p:cNvSpPr txBox="1"/>
            <p:nvPr/>
          </p:nvSpPr>
          <p:spPr>
            <a:xfrm>
              <a:off x="-1368111" y="1345812"/>
              <a:ext cx="3038732" cy="1825768"/>
            </a:xfrm>
            <a:prstGeom prst="rect">
              <a:avLst/>
            </a:prstGeom>
            <a:noFill/>
          </p:spPr>
          <p:txBody>
            <a:bodyPr wrap="square" rtlCol="1">
              <a:spAutoFit/>
            </a:bodyPr>
            <a:lstStyle/>
            <a:p>
              <a:pPr algn="ctr"/>
              <a:r>
                <a:rPr lang="he-IL" sz="2800" dirty="0">
                  <a:solidFill>
                    <a:schemeClr val="bg1"/>
                  </a:solidFill>
                  <a:latin typeface="Calibri" panose="020F0502020204030204" pitchFamily="34" charset="0"/>
                  <a:cs typeface="Calibri" panose="020F0502020204030204" pitchFamily="34" charset="0"/>
                </a:rPr>
                <a:t>בַּמַעֲטָפָה הָיוּ 4 זוּגוֹת גַרְבַּיִם וְעוֹד גֶרֶב בּוֹדֶדֶת. דָנִי לָקַח זוּג.</a:t>
              </a:r>
            </a:p>
            <a:p>
              <a:pPr algn="ctr"/>
              <a:r>
                <a:rPr lang="he-IL" sz="2800" dirty="0">
                  <a:solidFill>
                    <a:schemeClr val="bg1"/>
                  </a:solidFill>
                  <a:latin typeface="Calibri" panose="020F0502020204030204" pitchFamily="34" charset="0"/>
                  <a:cs typeface="Calibri" panose="020F0502020204030204" pitchFamily="34" charset="0"/>
                </a:rPr>
                <a:t>כַּמָה גַרְבַּיִם </a:t>
              </a:r>
            </a:p>
            <a:p>
              <a:pPr algn="ctr"/>
              <a:r>
                <a:rPr lang="he-IL" sz="2800" dirty="0">
                  <a:solidFill>
                    <a:schemeClr val="bg1"/>
                  </a:solidFill>
                  <a:latin typeface="Calibri" panose="020F0502020204030204" pitchFamily="34" charset="0"/>
                  <a:cs typeface="Calibri" panose="020F0502020204030204" pitchFamily="34" charset="0"/>
                </a:rPr>
                <a:t>בַּמַעֲטָפָה?</a:t>
              </a:r>
            </a:p>
          </p:txBody>
        </p:sp>
      </p:grpSp>
    </p:spTree>
    <p:extLst>
      <p:ext uri="{BB962C8B-B14F-4D97-AF65-F5344CB8AC3E}">
        <p14:creationId xmlns:p14="http://schemas.microsoft.com/office/powerpoint/2010/main" val="34676028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 grpId="0" animBg="1"/>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a:extLst>
              <a:ext uri="{FF2B5EF4-FFF2-40B4-BE49-F238E27FC236}">
                <a16:creationId xmlns:a16="http://schemas.microsoft.com/office/drawing/2014/main" id="{1491CBC7-3E1B-4A6C-889B-42BA6AF277C7}"/>
              </a:ext>
            </a:extLst>
          </p:cNvPr>
          <p:cNvSpPr/>
          <p:nvPr/>
        </p:nvSpPr>
        <p:spPr>
          <a:xfrm>
            <a:off x="4583832" y="3194403"/>
            <a:ext cx="5688632" cy="3458022"/>
          </a:xfrm>
          <a:prstGeom prst="rect">
            <a:avLst/>
          </a:prstGeom>
          <a:solidFill>
            <a:srgbClr val="73BED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7" name="מלבן 6">
            <a:extLst>
              <a:ext uri="{FF2B5EF4-FFF2-40B4-BE49-F238E27FC236}">
                <a16:creationId xmlns:a16="http://schemas.microsoft.com/office/drawing/2014/main" id="{FC41B69A-1461-4C3F-8121-23E82C952700}"/>
              </a:ext>
            </a:extLst>
          </p:cNvPr>
          <p:cNvSpPr/>
          <p:nvPr/>
        </p:nvSpPr>
        <p:spPr>
          <a:xfrm>
            <a:off x="5077200" y="3207152"/>
            <a:ext cx="4680000" cy="2769892"/>
          </a:xfrm>
          <a:prstGeom prst="rect">
            <a:avLst/>
          </a:prstGeom>
          <a:solidFill>
            <a:srgbClr val="388398"/>
          </a:solidFill>
        </p:spPr>
        <p:style>
          <a:lnRef idx="2">
            <a:schemeClr val="accent1">
              <a:shade val="50000"/>
            </a:schemeClr>
          </a:lnRef>
          <a:fillRef idx="1">
            <a:schemeClr val="accent1"/>
          </a:fillRef>
          <a:effectRef idx="0">
            <a:schemeClr val="accent1"/>
          </a:effectRef>
          <a:fontRef idx="minor">
            <a:schemeClr val="lt1"/>
          </a:fontRef>
        </p:style>
        <p:txBody>
          <a:bodyPr rtlCol="1" anchor="t" anchorCtr="0"/>
          <a:lstStyle/>
          <a:p>
            <a:pPr algn="ctr"/>
            <a:r>
              <a:rPr lang="en-US" sz="3200" dirty="0">
                <a:latin typeface="Calibri" panose="020F0502020204030204" pitchFamily="34" charset="0"/>
                <a:cs typeface="Calibri" panose="020F0502020204030204" pitchFamily="34" charset="0"/>
              </a:rPr>
              <a:t>2 + 2 + 2 + 2 + 1 = 9</a:t>
            </a:r>
            <a:endParaRPr lang="he-IL" sz="3200" dirty="0">
              <a:latin typeface="Calibri" panose="020F0502020204030204" pitchFamily="34" charset="0"/>
              <a:cs typeface="Calibri" panose="020F0502020204030204" pitchFamily="34" charset="0"/>
            </a:endParaRPr>
          </a:p>
          <a:p>
            <a:pPr algn="ctr"/>
            <a:r>
              <a:rPr lang="en-US" sz="3200" dirty="0">
                <a:latin typeface="Calibri" panose="020F0502020204030204" pitchFamily="34" charset="0"/>
                <a:cs typeface="Calibri" panose="020F0502020204030204" pitchFamily="34" charset="0"/>
              </a:rPr>
              <a:t>9 + 2 = </a:t>
            </a:r>
            <a:r>
              <a:rPr lang="en-US" sz="3200" b="1" dirty="0">
                <a:latin typeface="Calibri" panose="020F0502020204030204" pitchFamily="34" charset="0"/>
                <a:cs typeface="Calibri" panose="020F0502020204030204" pitchFamily="34" charset="0"/>
              </a:rPr>
              <a:t>11</a:t>
            </a:r>
            <a:endParaRPr lang="he-IL" sz="3200" b="1"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a:p>
            <a:pPr algn="ctr"/>
            <a:endParaRPr lang="he-IL" sz="3200" dirty="0">
              <a:latin typeface="Calibri" panose="020F0502020204030204" pitchFamily="34" charset="0"/>
              <a:cs typeface="Calibri" panose="020F0502020204030204" pitchFamily="34" charset="0"/>
            </a:endParaRPr>
          </a:p>
        </p:txBody>
      </p:sp>
      <p:sp>
        <p:nvSpPr>
          <p:cNvPr id="5" name="משולש שווה-שוקיים 4">
            <a:extLst>
              <a:ext uri="{FF2B5EF4-FFF2-40B4-BE49-F238E27FC236}">
                <a16:creationId xmlns:a16="http://schemas.microsoft.com/office/drawing/2014/main" id="{24CB9ABF-82FD-4A6F-BD3C-C7FCB3E3C686}"/>
              </a:ext>
            </a:extLst>
          </p:cNvPr>
          <p:cNvSpPr/>
          <p:nvPr/>
        </p:nvSpPr>
        <p:spPr>
          <a:xfrm>
            <a:off x="4572959" y="671488"/>
            <a:ext cx="5698488" cy="2520280"/>
          </a:xfrm>
          <a:prstGeom prst="triangle">
            <a:avLst>
              <a:gd name="adj" fmla="val 49555"/>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1" name="כותרת">
            <a:extLst>
              <a:ext uri="{FF2B5EF4-FFF2-40B4-BE49-F238E27FC236}">
                <a16:creationId xmlns:a16="http://schemas.microsoft.com/office/drawing/2014/main" id="{7C7939FA-F26C-40E8-8039-DFA24BD997DC}"/>
              </a:ext>
            </a:extLst>
          </p:cNvPr>
          <p:cNvSpPr txBox="1"/>
          <p:nvPr/>
        </p:nvSpPr>
        <p:spPr>
          <a:xfrm>
            <a:off x="2589545" y="92535"/>
            <a:ext cx="7930376"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פִּתְרוּ אֶת הַחִידָה וְגַלוּ אֶת הַמִסְפָּר הַמִסְתַתֵר בַּמַעֲטָפָה.</a:t>
            </a:r>
          </a:p>
        </p:txBody>
      </p:sp>
      <p:sp>
        <p:nvSpPr>
          <p:cNvPr id="3" name="מלבן 2">
            <a:extLst>
              <a:ext uri="{FF2B5EF4-FFF2-40B4-BE49-F238E27FC236}">
                <a16:creationId xmlns:a16="http://schemas.microsoft.com/office/drawing/2014/main" id="{3B21FADA-7894-427E-A4E4-C7A67E0B0940}"/>
              </a:ext>
            </a:extLst>
          </p:cNvPr>
          <p:cNvSpPr/>
          <p:nvPr/>
        </p:nvSpPr>
        <p:spPr>
          <a:xfrm>
            <a:off x="5447928" y="5966960"/>
            <a:ext cx="468052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grpSp>
        <p:nvGrpSpPr>
          <p:cNvPr id="13" name="קבוצה 12">
            <a:extLst>
              <a:ext uri="{FF2B5EF4-FFF2-40B4-BE49-F238E27FC236}">
                <a16:creationId xmlns:a16="http://schemas.microsoft.com/office/drawing/2014/main" id="{60013127-5AB6-422F-847E-1D59FF08EE62}"/>
              </a:ext>
            </a:extLst>
          </p:cNvPr>
          <p:cNvGrpSpPr/>
          <p:nvPr/>
        </p:nvGrpSpPr>
        <p:grpSpPr>
          <a:xfrm>
            <a:off x="4569182" y="3197589"/>
            <a:ext cx="5775290" cy="3675764"/>
            <a:chOff x="1287953" y="3068960"/>
            <a:chExt cx="4956741" cy="3675764"/>
          </a:xfrm>
        </p:grpSpPr>
        <p:sp>
          <p:nvSpPr>
            <p:cNvPr id="2" name="מלבן 1">
              <a:extLst>
                <a:ext uri="{FF2B5EF4-FFF2-40B4-BE49-F238E27FC236}">
                  <a16:creationId xmlns:a16="http://schemas.microsoft.com/office/drawing/2014/main" id="{E67FBCF6-8C28-4F4F-8626-E1CFF21A8914}"/>
                </a:ext>
              </a:extLst>
            </p:cNvPr>
            <p:cNvSpPr/>
            <p:nvPr/>
          </p:nvSpPr>
          <p:spPr>
            <a:xfrm>
              <a:off x="1287953" y="3068960"/>
              <a:ext cx="4928359" cy="3472345"/>
            </a:xfrm>
            <a:custGeom>
              <a:avLst/>
              <a:gdLst>
                <a:gd name="connsiteX0" fmla="*/ 0 w 4752528"/>
                <a:gd name="connsiteY0" fmla="*/ 0 h 3456384"/>
                <a:gd name="connsiteX1" fmla="*/ 4752528 w 4752528"/>
                <a:gd name="connsiteY1" fmla="*/ 0 h 3456384"/>
                <a:gd name="connsiteX2" fmla="*/ 4752528 w 4752528"/>
                <a:gd name="connsiteY2" fmla="*/ 3456384 h 3456384"/>
                <a:gd name="connsiteX3" fmla="*/ 0 w 4752528"/>
                <a:gd name="connsiteY3" fmla="*/ 3456384 h 3456384"/>
                <a:gd name="connsiteX4" fmla="*/ 0 w 4752528"/>
                <a:gd name="connsiteY4" fmla="*/ 0 h 3456384"/>
                <a:gd name="connsiteX0" fmla="*/ 0 w 4752528"/>
                <a:gd name="connsiteY0" fmla="*/ 5913 h 3462297"/>
                <a:gd name="connsiteX1" fmla="*/ 3121 w 4752528"/>
                <a:gd name="connsiteY1" fmla="*/ 0 h 3462297"/>
                <a:gd name="connsiteX2" fmla="*/ 4752528 w 4752528"/>
                <a:gd name="connsiteY2" fmla="*/ 5913 h 3462297"/>
                <a:gd name="connsiteX3" fmla="*/ 4752528 w 4752528"/>
                <a:gd name="connsiteY3" fmla="*/ 3462297 h 3462297"/>
                <a:gd name="connsiteX4" fmla="*/ 0 w 4752528"/>
                <a:gd name="connsiteY4" fmla="*/ 3462297 h 3462297"/>
                <a:gd name="connsiteX5" fmla="*/ 0 w 4752528"/>
                <a:gd name="connsiteY5" fmla="*/ 5913 h 3462297"/>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52528 w 4752528"/>
                <a:gd name="connsiteY4" fmla="*/ 3472345 h 3472345"/>
                <a:gd name="connsiteX5" fmla="*/ 0 w 4752528"/>
                <a:gd name="connsiteY5" fmla="*/ 3472345 h 3472345"/>
                <a:gd name="connsiteX6" fmla="*/ 0 w 4752528"/>
                <a:gd name="connsiteY6"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52528 w 4752528"/>
                <a:gd name="connsiteY5" fmla="*/ 3472345 h 3472345"/>
                <a:gd name="connsiteX6" fmla="*/ 0 w 4752528"/>
                <a:gd name="connsiteY6" fmla="*/ 3472345 h 3472345"/>
                <a:gd name="connsiteX7" fmla="*/ 0 w 4752528"/>
                <a:gd name="connsiteY7"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52528 w 4752528"/>
                <a:gd name="connsiteY6" fmla="*/ 3472345 h 3472345"/>
                <a:gd name="connsiteX7" fmla="*/ 0 w 4752528"/>
                <a:gd name="connsiteY7" fmla="*/ 3472345 h 3472345"/>
                <a:gd name="connsiteX8" fmla="*/ 0 w 4752528"/>
                <a:gd name="connsiteY8"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00726 w 4752528"/>
                <a:gd name="connsiteY6" fmla="*/ 15073 h 3472345"/>
                <a:gd name="connsiteX7" fmla="*/ 4752528 w 4752528"/>
                <a:gd name="connsiteY7" fmla="*/ 3472345 h 3472345"/>
                <a:gd name="connsiteX8" fmla="*/ 0 w 4752528"/>
                <a:gd name="connsiteY8" fmla="*/ 3472345 h 3472345"/>
                <a:gd name="connsiteX9" fmla="*/ 0 w 4752528"/>
                <a:gd name="connsiteY9" fmla="*/ 15961 h 3472345"/>
                <a:gd name="connsiteX0" fmla="*/ 0 w 4752528"/>
                <a:gd name="connsiteY0" fmla="*/ 41082 h 3497466"/>
                <a:gd name="connsiteX1" fmla="*/ 3121 w 4752528"/>
                <a:gd name="connsiteY1" fmla="*/ 25121 h 3497466"/>
                <a:gd name="connsiteX2" fmla="*/ 3121 w 4752528"/>
                <a:gd name="connsiteY2" fmla="*/ 35169 h 3497466"/>
                <a:gd name="connsiteX3" fmla="*/ 4752528 w 4752528"/>
                <a:gd name="connsiteY3" fmla="*/ 41082 h 3497466"/>
                <a:gd name="connsiteX4" fmla="*/ 4700726 w 4752528"/>
                <a:gd name="connsiteY4" fmla="*/ 50242 h 3497466"/>
                <a:gd name="connsiteX5" fmla="*/ 4715798 w 4752528"/>
                <a:gd name="connsiteY5" fmla="*/ 25121 h 3497466"/>
                <a:gd name="connsiteX6" fmla="*/ 4720822 w 4752528"/>
                <a:gd name="connsiteY6" fmla="*/ 0 h 3497466"/>
                <a:gd name="connsiteX7" fmla="*/ 4752528 w 4752528"/>
                <a:gd name="connsiteY7" fmla="*/ 3497466 h 3497466"/>
                <a:gd name="connsiteX8" fmla="*/ 0 w 4752528"/>
                <a:gd name="connsiteY8" fmla="*/ 3497466 h 3497466"/>
                <a:gd name="connsiteX9" fmla="*/ 0 w 4752528"/>
                <a:gd name="connsiteY9" fmla="*/ 41082 h 3497466"/>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4794624 w 4794624"/>
                <a:gd name="connsiteY4" fmla="*/ 56154 h 3512538"/>
                <a:gd name="connsiteX5" fmla="*/ 4742822 w 4794624"/>
                <a:gd name="connsiteY5" fmla="*/ 65314 h 3512538"/>
                <a:gd name="connsiteX6" fmla="*/ 4757894 w 4794624"/>
                <a:gd name="connsiteY6" fmla="*/ 40193 h 3512538"/>
                <a:gd name="connsiteX7" fmla="*/ 4762918 w 4794624"/>
                <a:gd name="connsiteY7" fmla="*/ 15072 h 3512538"/>
                <a:gd name="connsiteX8" fmla="*/ 4794624 w 4794624"/>
                <a:gd name="connsiteY8" fmla="*/ 3512538 h 3512538"/>
                <a:gd name="connsiteX9" fmla="*/ 42096 w 4794624"/>
                <a:gd name="connsiteY9" fmla="*/ 3512538 h 3512538"/>
                <a:gd name="connsiteX10" fmla="*/ 42096 w 4794624"/>
                <a:gd name="connsiteY10" fmla="*/ 56154 h 3512538"/>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2096 w 4794624"/>
                <a:gd name="connsiteY11"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0193 w 4794624"/>
                <a:gd name="connsiteY11" fmla="*/ 2361363 h 3562780"/>
                <a:gd name="connsiteX12" fmla="*/ 42096 w 4794624"/>
                <a:gd name="connsiteY12"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3235569 w 4794624"/>
                <a:gd name="connsiteY5" fmla="*/ 100484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351169 w 4794624"/>
                <a:gd name="connsiteY5" fmla="*/ 82150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2481798 w 4794624"/>
                <a:gd name="connsiteY4" fmla="*/ 2694721 h 3512538"/>
                <a:gd name="connsiteX5" fmla="*/ 4794624 w 4794624"/>
                <a:gd name="connsiteY5" fmla="*/ 56154 h 3512538"/>
                <a:gd name="connsiteX6" fmla="*/ 4742822 w 4794624"/>
                <a:gd name="connsiteY6" fmla="*/ 65314 h 3512538"/>
                <a:gd name="connsiteX7" fmla="*/ 4757894 w 4794624"/>
                <a:gd name="connsiteY7" fmla="*/ 40193 h 3512538"/>
                <a:gd name="connsiteX8" fmla="*/ 4762918 w 4794624"/>
                <a:gd name="connsiteY8" fmla="*/ 15072 h 3512538"/>
                <a:gd name="connsiteX9" fmla="*/ 4794624 w 4794624"/>
                <a:gd name="connsiteY9" fmla="*/ 3512538 h 3512538"/>
                <a:gd name="connsiteX10" fmla="*/ 42096 w 4794624"/>
                <a:gd name="connsiteY10" fmla="*/ 3512538 h 3512538"/>
                <a:gd name="connsiteX11" fmla="*/ 40193 w 4794624"/>
                <a:gd name="connsiteY11" fmla="*/ 2311121 h 3512538"/>
                <a:gd name="connsiteX12" fmla="*/ 42096 w 4794624"/>
                <a:gd name="connsiteY12" fmla="*/ 56154 h 3512538"/>
                <a:gd name="connsiteX0" fmla="*/ 1903 w 4754431"/>
                <a:gd name="connsiteY0" fmla="*/ 41082 h 3497466"/>
                <a:gd name="connsiteX1" fmla="*/ 5024 w 4754431"/>
                <a:gd name="connsiteY1" fmla="*/ 25121 h 3497466"/>
                <a:gd name="connsiteX2" fmla="*/ 5024 w 4754431"/>
                <a:gd name="connsiteY2" fmla="*/ 35169 h 3497466"/>
                <a:gd name="connsiteX3" fmla="*/ 2441605 w 4754431"/>
                <a:gd name="connsiteY3" fmla="*/ 2679649 h 3497466"/>
                <a:gd name="connsiteX4" fmla="*/ 4754431 w 4754431"/>
                <a:gd name="connsiteY4" fmla="*/ 41082 h 3497466"/>
                <a:gd name="connsiteX5" fmla="*/ 4702629 w 4754431"/>
                <a:gd name="connsiteY5" fmla="*/ 50242 h 3497466"/>
                <a:gd name="connsiteX6" fmla="*/ 4717701 w 4754431"/>
                <a:gd name="connsiteY6" fmla="*/ 25121 h 3497466"/>
                <a:gd name="connsiteX7" fmla="*/ 4722725 w 4754431"/>
                <a:gd name="connsiteY7" fmla="*/ 0 h 3497466"/>
                <a:gd name="connsiteX8" fmla="*/ 4754431 w 4754431"/>
                <a:gd name="connsiteY8" fmla="*/ 3497466 h 3497466"/>
                <a:gd name="connsiteX9" fmla="*/ 1903 w 4754431"/>
                <a:gd name="connsiteY9" fmla="*/ 3497466 h 3497466"/>
                <a:gd name="connsiteX10" fmla="*/ 0 w 4754431"/>
                <a:gd name="connsiteY10" fmla="*/ 2296049 h 3497466"/>
                <a:gd name="connsiteX11" fmla="*/ 1903 w 4754431"/>
                <a:gd name="connsiteY11" fmla="*/ 41082 h 3497466"/>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54431 w 4754431"/>
                <a:gd name="connsiteY4" fmla="*/ 15961 h 3472345"/>
                <a:gd name="connsiteX5" fmla="*/ 4702629 w 4754431"/>
                <a:gd name="connsiteY5" fmla="*/ 25121 h 3472345"/>
                <a:gd name="connsiteX6" fmla="*/ 4717701 w 4754431"/>
                <a:gd name="connsiteY6" fmla="*/ 0 h 3472345"/>
                <a:gd name="connsiteX7" fmla="*/ 4754431 w 4754431"/>
                <a:gd name="connsiteY7" fmla="*/ 3472345 h 3472345"/>
                <a:gd name="connsiteX8" fmla="*/ 1903 w 4754431"/>
                <a:gd name="connsiteY8" fmla="*/ 3472345 h 3472345"/>
                <a:gd name="connsiteX9" fmla="*/ 0 w 4754431"/>
                <a:gd name="connsiteY9" fmla="*/ 2270928 h 3472345"/>
                <a:gd name="connsiteX10" fmla="*/ 1903 w 4754431"/>
                <a:gd name="connsiteY10" fmla="*/ 15961 h 3472345"/>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02629 w 4754431"/>
                <a:gd name="connsiteY4" fmla="*/ 25121 h 3472345"/>
                <a:gd name="connsiteX5" fmla="*/ 4717701 w 4754431"/>
                <a:gd name="connsiteY5" fmla="*/ 0 h 3472345"/>
                <a:gd name="connsiteX6" fmla="*/ 4754431 w 4754431"/>
                <a:gd name="connsiteY6" fmla="*/ 3472345 h 3472345"/>
                <a:gd name="connsiteX7" fmla="*/ 1903 w 4754431"/>
                <a:gd name="connsiteY7" fmla="*/ 3472345 h 3472345"/>
                <a:gd name="connsiteX8" fmla="*/ 0 w 4754431"/>
                <a:gd name="connsiteY8" fmla="*/ 2270928 h 3472345"/>
                <a:gd name="connsiteX9" fmla="*/ 1903 w 4754431"/>
                <a:gd name="connsiteY9" fmla="*/ 15961 h 34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54431" h="3472345">
                  <a:moveTo>
                    <a:pt x="1903" y="15961"/>
                  </a:moveTo>
                  <a:lnTo>
                    <a:pt x="5024" y="0"/>
                  </a:lnTo>
                  <a:lnTo>
                    <a:pt x="5024" y="10048"/>
                  </a:lnTo>
                  <a:lnTo>
                    <a:pt x="2441605" y="2654528"/>
                  </a:lnTo>
                  <a:lnTo>
                    <a:pt x="4702629" y="25121"/>
                  </a:lnTo>
                  <a:lnTo>
                    <a:pt x="4717701" y="0"/>
                  </a:lnTo>
                  <a:lnTo>
                    <a:pt x="4754431" y="3472345"/>
                  </a:lnTo>
                  <a:lnTo>
                    <a:pt x="1903" y="3472345"/>
                  </a:lnTo>
                  <a:cubicBezTo>
                    <a:pt x="1269" y="3071873"/>
                    <a:pt x="634" y="2671400"/>
                    <a:pt x="0" y="2270928"/>
                  </a:cubicBezTo>
                  <a:cubicBezTo>
                    <a:pt x="634" y="1519272"/>
                    <a:pt x="1269" y="767617"/>
                    <a:pt x="1903" y="15961"/>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2" name="מלבן 11">
              <a:extLst>
                <a:ext uri="{FF2B5EF4-FFF2-40B4-BE49-F238E27FC236}">
                  <a16:creationId xmlns:a16="http://schemas.microsoft.com/office/drawing/2014/main" id="{391E918F-F2A5-47E8-B358-6B34D084FA9D}"/>
                </a:ext>
              </a:extLst>
            </p:cNvPr>
            <p:cNvSpPr/>
            <p:nvPr/>
          </p:nvSpPr>
          <p:spPr>
            <a:xfrm>
              <a:off x="1316335" y="5736612"/>
              <a:ext cx="4928359"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dirty="0">
                  <a:solidFill>
                    <a:schemeClr val="tx1"/>
                  </a:solidFill>
                  <a:latin typeface="Calibri" panose="020F0502020204030204" pitchFamily="34" charset="0"/>
                  <a:cs typeface="Calibri" panose="020F0502020204030204" pitchFamily="34" charset="0"/>
                </a:rPr>
                <a:t>לַחֲצוּ כָּאן כְּדֵי לִפְתֹחַ אֶת הַמַעֲטָפָה.</a:t>
              </a:r>
            </a:p>
          </p:txBody>
        </p:sp>
      </p:grpSp>
      <p:sp>
        <p:nvSpPr>
          <p:cNvPr id="6" name="אליפסה 5">
            <a:extLst>
              <a:ext uri="{FF2B5EF4-FFF2-40B4-BE49-F238E27FC236}">
                <a16:creationId xmlns:a16="http://schemas.microsoft.com/office/drawing/2014/main" id="{287639C2-B7DA-4D8B-8765-1013EDC7CC8D}"/>
              </a:ext>
            </a:extLst>
          </p:cNvPr>
          <p:cNvSpPr/>
          <p:nvPr/>
        </p:nvSpPr>
        <p:spPr>
          <a:xfrm>
            <a:off x="5675281" y="3770722"/>
            <a:ext cx="216000" cy="216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B3673F0F-E2A7-4A00-8F22-15C75E0E0530}"/>
              </a:ext>
            </a:extLst>
          </p:cNvPr>
          <p:cNvSpPr/>
          <p:nvPr/>
        </p:nvSpPr>
        <p:spPr>
          <a:xfrm>
            <a:off x="5891281" y="3773357"/>
            <a:ext cx="216000" cy="216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61F07F69-2074-4C26-A8FF-288A02CB0D6E}"/>
              </a:ext>
            </a:extLst>
          </p:cNvPr>
          <p:cNvSpPr/>
          <p:nvPr/>
        </p:nvSpPr>
        <p:spPr>
          <a:xfrm>
            <a:off x="6272057" y="4188464"/>
            <a:ext cx="216000" cy="216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C09D2DF7-2042-48DB-81F1-D55695D15F7A}"/>
              </a:ext>
            </a:extLst>
          </p:cNvPr>
          <p:cNvSpPr/>
          <p:nvPr/>
        </p:nvSpPr>
        <p:spPr>
          <a:xfrm>
            <a:off x="6036124" y="4188464"/>
            <a:ext cx="216000" cy="216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621F7533-8AAB-42DB-9FD1-0A9CCDE798D2}"/>
              </a:ext>
            </a:extLst>
          </p:cNvPr>
          <p:cNvSpPr/>
          <p:nvPr/>
        </p:nvSpPr>
        <p:spPr>
          <a:xfrm>
            <a:off x="6823689" y="4457725"/>
            <a:ext cx="216000" cy="216000"/>
          </a:xfrm>
          <a:prstGeom prst="ellipse">
            <a:avLst/>
          </a:prstGeom>
          <a:solidFill>
            <a:srgbClr val="D47BC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0446FFA6-82E1-4020-BA81-523705E3CD4B}"/>
              </a:ext>
            </a:extLst>
          </p:cNvPr>
          <p:cNvSpPr/>
          <p:nvPr/>
        </p:nvSpPr>
        <p:spPr>
          <a:xfrm>
            <a:off x="6587756" y="4457725"/>
            <a:ext cx="216000" cy="2160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B70A87F2-DE65-4507-860F-2E6EC9626304}"/>
              </a:ext>
            </a:extLst>
          </p:cNvPr>
          <p:cNvSpPr/>
          <p:nvPr/>
        </p:nvSpPr>
        <p:spPr>
          <a:xfrm>
            <a:off x="7157398" y="4872422"/>
            <a:ext cx="216000" cy="216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F96CB27D-380B-4984-B6EE-55B24F813C19}"/>
              </a:ext>
            </a:extLst>
          </p:cNvPr>
          <p:cNvSpPr/>
          <p:nvPr/>
        </p:nvSpPr>
        <p:spPr>
          <a:xfrm>
            <a:off x="8098312" y="4502049"/>
            <a:ext cx="216000" cy="216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1477C84B-2158-4C96-82E1-2386C148675E}"/>
              </a:ext>
            </a:extLst>
          </p:cNvPr>
          <p:cNvSpPr/>
          <p:nvPr/>
        </p:nvSpPr>
        <p:spPr>
          <a:xfrm>
            <a:off x="7862379" y="4502049"/>
            <a:ext cx="216000" cy="216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9BF8026B-4604-448D-A371-D33AD1A85035}"/>
              </a:ext>
            </a:extLst>
          </p:cNvPr>
          <p:cNvSpPr/>
          <p:nvPr/>
        </p:nvSpPr>
        <p:spPr>
          <a:xfrm>
            <a:off x="8904569" y="3933056"/>
            <a:ext cx="216000" cy="216000"/>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44685642-1956-46F9-9110-B4C1C014AA59}"/>
              </a:ext>
            </a:extLst>
          </p:cNvPr>
          <p:cNvSpPr/>
          <p:nvPr/>
        </p:nvSpPr>
        <p:spPr>
          <a:xfrm>
            <a:off x="8668636" y="3933056"/>
            <a:ext cx="216000" cy="216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0" name="קבוצה 9">
            <a:extLst>
              <a:ext uri="{FF2B5EF4-FFF2-40B4-BE49-F238E27FC236}">
                <a16:creationId xmlns:a16="http://schemas.microsoft.com/office/drawing/2014/main" id="{5634BEC3-3C24-4F73-B19B-DAA49F958934}"/>
              </a:ext>
            </a:extLst>
          </p:cNvPr>
          <p:cNvGrpSpPr/>
          <p:nvPr/>
        </p:nvGrpSpPr>
        <p:grpSpPr>
          <a:xfrm>
            <a:off x="4581130" y="3101834"/>
            <a:ext cx="5663180" cy="2742713"/>
            <a:chOff x="-2222034" y="1207185"/>
            <a:chExt cx="4500631" cy="2757644"/>
          </a:xfrm>
        </p:grpSpPr>
        <p:sp>
          <p:nvSpPr>
            <p:cNvPr id="9" name="משולש שווה-שוקיים 8">
              <a:extLst>
                <a:ext uri="{FF2B5EF4-FFF2-40B4-BE49-F238E27FC236}">
                  <a16:creationId xmlns:a16="http://schemas.microsoft.com/office/drawing/2014/main" id="{75CF211B-A3C8-4036-84F8-BF3FE6496A9B}"/>
                </a:ext>
              </a:extLst>
            </p:cNvPr>
            <p:cNvSpPr/>
            <p:nvPr/>
          </p:nvSpPr>
          <p:spPr>
            <a:xfrm flipV="1">
              <a:off x="-2222034" y="1321185"/>
              <a:ext cx="4500631" cy="2643644"/>
            </a:xfrm>
            <a:prstGeom prst="triangle">
              <a:avLst>
                <a:gd name="adj" fmla="val 51798"/>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D576F36D-C464-4C09-BCCD-5AB1D2004B1C}"/>
                </a:ext>
              </a:extLst>
            </p:cNvPr>
            <p:cNvSpPr txBox="1"/>
            <p:nvPr/>
          </p:nvSpPr>
          <p:spPr>
            <a:xfrm>
              <a:off x="-2025265" y="1207185"/>
              <a:ext cx="3442865" cy="2239264"/>
            </a:xfrm>
            <a:prstGeom prst="rect">
              <a:avLst/>
            </a:prstGeom>
            <a:noFill/>
          </p:spPr>
          <p:txBody>
            <a:bodyPr wrap="square" lIns="36000" tIns="36000" rIns="36000" bIns="36000" rtlCol="1">
              <a:spAutoFit/>
            </a:bodyPr>
            <a:lstStyle/>
            <a:p>
              <a:r>
                <a:rPr lang="he-IL" sz="2800" dirty="0">
                  <a:solidFill>
                    <a:schemeClr val="bg1"/>
                  </a:solidFill>
                  <a:latin typeface="Calibri" panose="020F0502020204030204" pitchFamily="34" charset="0"/>
                  <a:cs typeface="Calibri" panose="020F0502020204030204" pitchFamily="34" charset="0"/>
                </a:rPr>
                <a:t>בַּמַעֲטָפָה 4 זוּגוֹת מַדְבֵּקוֹת </a:t>
              </a:r>
            </a:p>
            <a:p>
              <a:r>
                <a:rPr lang="he-IL" sz="2800" dirty="0">
                  <a:solidFill>
                    <a:schemeClr val="bg1"/>
                  </a:solidFill>
                  <a:latin typeface="Calibri" panose="020F0502020204030204" pitchFamily="34" charset="0"/>
                  <a:cs typeface="Calibri" panose="020F0502020204030204" pitchFamily="34" charset="0"/>
                </a:rPr>
                <a:t>וְעוֹד מַדְבֵּקָה בּוֹדֶדֶת. אִם נוֹסִיף </a:t>
              </a:r>
            </a:p>
            <a:p>
              <a:r>
                <a:rPr lang="he-IL" sz="2800" dirty="0">
                  <a:solidFill>
                    <a:schemeClr val="bg1"/>
                  </a:solidFill>
                  <a:latin typeface="Calibri" panose="020F0502020204030204" pitchFamily="34" charset="0"/>
                  <a:cs typeface="Calibri" panose="020F0502020204030204" pitchFamily="34" charset="0"/>
                </a:rPr>
                <a:t> עוֹד זוּג מַדְבֵּקוֹת, כַּמָה </a:t>
              </a:r>
            </a:p>
            <a:p>
              <a:r>
                <a:rPr lang="he-IL" sz="2800" dirty="0">
                  <a:solidFill>
                    <a:schemeClr val="bg1"/>
                  </a:solidFill>
                  <a:latin typeface="Calibri" panose="020F0502020204030204" pitchFamily="34" charset="0"/>
                  <a:cs typeface="Calibri" panose="020F0502020204030204" pitchFamily="34" charset="0"/>
                </a:rPr>
                <a:t>           מַדְבֵּקוֹת יִהְיוּ </a:t>
              </a:r>
            </a:p>
            <a:p>
              <a:r>
                <a:rPr lang="he-IL" sz="2800" dirty="0">
                  <a:solidFill>
                    <a:schemeClr val="bg1"/>
                  </a:solidFill>
                  <a:latin typeface="Calibri" panose="020F0502020204030204" pitchFamily="34" charset="0"/>
                  <a:cs typeface="Calibri" panose="020F0502020204030204" pitchFamily="34" charset="0"/>
                </a:rPr>
                <a:t>             בַּמַעֲטָפָה?</a:t>
              </a:r>
            </a:p>
          </p:txBody>
        </p:sp>
      </p:grpSp>
      <p:sp>
        <p:nvSpPr>
          <p:cNvPr id="24" name="המשך">
            <a:hlinkClick r:id="" action="ppaction://hlinkshowjump?jump=nextslide"/>
            <a:extLst>
              <a:ext uri="{FF2B5EF4-FFF2-40B4-BE49-F238E27FC236}">
                <a16:creationId xmlns:a16="http://schemas.microsoft.com/office/drawing/2014/main" id="{42B48D7F-37E7-4A5A-98FD-E3949C3C9A61}"/>
              </a:ext>
            </a:extLst>
          </p:cNvPr>
          <p:cNvSpPr/>
          <p:nvPr/>
        </p:nvSpPr>
        <p:spPr>
          <a:xfrm>
            <a:off x="1740222" y="4972855"/>
            <a:ext cx="2339555" cy="1646442"/>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36000" bIns="91440" rtlCol="0" anchor="ctr"/>
          <a:lstStyle/>
          <a:p>
            <a:pPr algn="r" rtl="1">
              <a:lnSpc>
                <a:spcPct val="107000"/>
              </a:lnSpc>
              <a:spcAft>
                <a:spcPts val="800"/>
              </a:spcAft>
            </a:pPr>
            <a:r>
              <a:rPr lang="he-IL" sz="2400" dirty="0">
                <a:effectLst/>
                <a:latin typeface="Rubik-Light"/>
                <a:ea typeface="Calibri" panose="020F0502020204030204" pitchFamily="34" charset="0"/>
                <a:cs typeface="Rubik-Light"/>
              </a:rPr>
              <a:t>לַחֲצוּ לְהֶמְשֵךְ.</a:t>
            </a:r>
            <a:endParaRPr lang="en-IL"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84538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 grpId="0" animBg="1"/>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a:extLst>
              <a:ext uri="{FF2B5EF4-FFF2-40B4-BE49-F238E27FC236}">
                <a16:creationId xmlns:a16="http://schemas.microsoft.com/office/drawing/2014/main" id="{1491CBC7-3E1B-4A6C-889B-42BA6AF277C7}"/>
              </a:ext>
            </a:extLst>
          </p:cNvPr>
          <p:cNvSpPr/>
          <p:nvPr/>
        </p:nvSpPr>
        <p:spPr>
          <a:xfrm>
            <a:off x="4583832" y="3194403"/>
            <a:ext cx="5688632" cy="3458022"/>
          </a:xfrm>
          <a:prstGeom prst="rect">
            <a:avLst/>
          </a:prstGeom>
          <a:solidFill>
            <a:srgbClr val="73BED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7" name="מלבן 6">
            <a:extLst>
              <a:ext uri="{FF2B5EF4-FFF2-40B4-BE49-F238E27FC236}">
                <a16:creationId xmlns:a16="http://schemas.microsoft.com/office/drawing/2014/main" id="{FC41B69A-1461-4C3F-8121-23E82C952700}"/>
              </a:ext>
            </a:extLst>
          </p:cNvPr>
          <p:cNvSpPr/>
          <p:nvPr/>
        </p:nvSpPr>
        <p:spPr>
          <a:xfrm>
            <a:off x="4799856" y="3207152"/>
            <a:ext cx="4955566" cy="2769892"/>
          </a:xfrm>
          <a:prstGeom prst="rect">
            <a:avLst/>
          </a:prstGeom>
          <a:solidFill>
            <a:srgbClr val="388398"/>
          </a:solidFill>
        </p:spPr>
        <p:style>
          <a:lnRef idx="2">
            <a:schemeClr val="accent1">
              <a:shade val="50000"/>
            </a:schemeClr>
          </a:lnRef>
          <a:fillRef idx="1">
            <a:schemeClr val="accent1"/>
          </a:fillRef>
          <a:effectRef idx="0">
            <a:schemeClr val="accent1"/>
          </a:effectRef>
          <a:fontRef idx="minor">
            <a:schemeClr val="lt1"/>
          </a:fontRef>
        </p:style>
        <p:txBody>
          <a:bodyPr rtlCol="1" anchor="t" anchorCtr="0"/>
          <a:lstStyle/>
          <a:p>
            <a:pPr algn="ctr"/>
            <a:r>
              <a:rPr lang="en-US" sz="3200" dirty="0">
                <a:latin typeface="Calibri" panose="020F0502020204030204" pitchFamily="34" charset="0"/>
                <a:cs typeface="Calibri" panose="020F0502020204030204" pitchFamily="34" charset="0"/>
              </a:rPr>
              <a:t> </a:t>
            </a:r>
            <a:r>
              <a:rPr lang="he-IL" sz="3200" dirty="0">
                <a:latin typeface="Calibri" panose="020F0502020204030204" pitchFamily="34" charset="0"/>
                <a:cs typeface="Calibri" panose="020F0502020204030204" pitchFamily="34" charset="0"/>
              </a:rPr>
              <a:t>7 ריבועים</a:t>
            </a:r>
          </a:p>
          <a:p>
            <a:pPr algn="ctr"/>
            <a:endParaRPr lang="he-IL" sz="3200" dirty="0">
              <a:latin typeface="Calibri" panose="020F0502020204030204" pitchFamily="34" charset="0"/>
              <a:cs typeface="Calibri" panose="020F0502020204030204" pitchFamily="34" charset="0"/>
            </a:endParaRPr>
          </a:p>
        </p:txBody>
      </p:sp>
      <p:sp>
        <p:nvSpPr>
          <p:cNvPr id="5" name="משולש שווה-שוקיים 4">
            <a:extLst>
              <a:ext uri="{FF2B5EF4-FFF2-40B4-BE49-F238E27FC236}">
                <a16:creationId xmlns:a16="http://schemas.microsoft.com/office/drawing/2014/main" id="{24CB9ABF-82FD-4A6F-BD3C-C7FCB3E3C686}"/>
              </a:ext>
            </a:extLst>
          </p:cNvPr>
          <p:cNvSpPr/>
          <p:nvPr/>
        </p:nvSpPr>
        <p:spPr>
          <a:xfrm>
            <a:off x="4572959" y="671488"/>
            <a:ext cx="5698488" cy="2520280"/>
          </a:xfrm>
          <a:prstGeom prst="triangle">
            <a:avLst>
              <a:gd name="adj" fmla="val 49555"/>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1" name="כותרת">
            <a:extLst>
              <a:ext uri="{FF2B5EF4-FFF2-40B4-BE49-F238E27FC236}">
                <a16:creationId xmlns:a16="http://schemas.microsoft.com/office/drawing/2014/main" id="{7C7939FA-F26C-40E8-8039-DFA24BD997DC}"/>
              </a:ext>
            </a:extLst>
          </p:cNvPr>
          <p:cNvSpPr txBox="1"/>
          <p:nvPr/>
        </p:nvSpPr>
        <p:spPr>
          <a:xfrm>
            <a:off x="2589545" y="92535"/>
            <a:ext cx="7930376" cy="584775"/>
          </a:xfrm>
          <a:prstGeom prst="rect">
            <a:avLst/>
          </a:prstGeom>
          <a:noFill/>
        </p:spPr>
        <p:txBody>
          <a:bodyPr wrap="none" rtlCol="1">
            <a:spAutoFit/>
          </a:bodyPr>
          <a:lstStyle/>
          <a:p>
            <a:r>
              <a:rPr lang="he-IL" sz="3200" dirty="0">
                <a:latin typeface="Calibri" panose="020F0502020204030204" pitchFamily="34" charset="0"/>
                <a:cs typeface="Calibri" panose="020F0502020204030204" pitchFamily="34" charset="0"/>
              </a:rPr>
              <a:t>פִּתְרוּ אֶת הַחִידָה וְגַלוּ אֶת הַמִסְפָּר הַמִסְתַתֵר בַּמַעֲטָפָה.</a:t>
            </a:r>
          </a:p>
        </p:txBody>
      </p:sp>
      <p:sp>
        <p:nvSpPr>
          <p:cNvPr id="3" name="מלבן 2">
            <a:extLst>
              <a:ext uri="{FF2B5EF4-FFF2-40B4-BE49-F238E27FC236}">
                <a16:creationId xmlns:a16="http://schemas.microsoft.com/office/drawing/2014/main" id="{3B21FADA-7894-427E-A4E4-C7A67E0B0940}"/>
              </a:ext>
            </a:extLst>
          </p:cNvPr>
          <p:cNvSpPr/>
          <p:nvPr/>
        </p:nvSpPr>
        <p:spPr>
          <a:xfrm>
            <a:off x="5447928" y="5966960"/>
            <a:ext cx="468052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grpSp>
        <p:nvGrpSpPr>
          <p:cNvPr id="13" name="קבוצה 12">
            <a:extLst>
              <a:ext uri="{FF2B5EF4-FFF2-40B4-BE49-F238E27FC236}">
                <a16:creationId xmlns:a16="http://schemas.microsoft.com/office/drawing/2014/main" id="{60013127-5AB6-422F-847E-1D59FF08EE62}"/>
              </a:ext>
            </a:extLst>
          </p:cNvPr>
          <p:cNvGrpSpPr/>
          <p:nvPr/>
        </p:nvGrpSpPr>
        <p:grpSpPr>
          <a:xfrm>
            <a:off x="4534558" y="3134973"/>
            <a:ext cx="5775290" cy="3675764"/>
            <a:chOff x="1287953" y="3068960"/>
            <a:chExt cx="4956741" cy="3675764"/>
          </a:xfrm>
        </p:grpSpPr>
        <p:sp>
          <p:nvSpPr>
            <p:cNvPr id="2" name="מלבן 1">
              <a:extLst>
                <a:ext uri="{FF2B5EF4-FFF2-40B4-BE49-F238E27FC236}">
                  <a16:creationId xmlns:a16="http://schemas.microsoft.com/office/drawing/2014/main" id="{E67FBCF6-8C28-4F4F-8626-E1CFF21A8914}"/>
                </a:ext>
              </a:extLst>
            </p:cNvPr>
            <p:cNvSpPr/>
            <p:nvPr/>
          </p:nvSpPr>
          <p:spPr>
            <a:xfrm>
              <a:off x="1287953" y="3068960"/>
              <a:ext cx="4928359" cy="3472345"/>
            </a:xfrm>
            <a:custGeom>
              <a:avLst/>
              <a:gdLst>
                <a:gd name="connsiteX0" fmla="*/ 0 w 4752528"/>
                <a:gd name="connsiteY0" fmla="*/ 0 h 3456384"/>
                <a:gd name="connsiteX1" fmla="*/ 4752528 w 4752528"/>
                <a:gd name="connsiteY1" fmla="*/ 0 h 3456384"/>
                <a:gd name="connsiteX2" fmla="*/ 4752528 w 4752528"/>
                <a:gd name="connsiteY2" fmla="*/ 3456384 h 3456384"/>
                <a:gd name="connsiteX3" fmla="*/ 0 w 4752528"/>
                <a:gd name="connsiteY3" fmla="*/ 3456384 h 3456384"/>
                <a:gd name="connsiteX4" fmla="*/ 0 w 4752528"/>
                <a:gd name="connsiteY4" fmla="*/ 0 h 3456384"/>
                <a:gd name="connsiteX0" fmla="*/ 0 w 4752528"/>
                <a:gd name="connsiteY0" fmla="*/ 5913 h 3462297"/>
                <a:gd name="connsiteX1" fmla="*/ 3121 w 4752528"/>
                <a:gd name="connsiteY1" fmla="*/ 0 h 3462297"/>
                <a:gd name="connsiteX2" fmla="*/ 4752528 w 4752528"/>
                <a:gd name="connsiteY2" fmla="*/ 5913 h 3462297"/>
                <a:gd name="connsiteX3" fmla="*/ 4752528 w 4752528"/>
                <a:gd name="connsiteY3" fmla="*/ 3462297 h 3462297"/>
                <a:gd name="connsiteX4" fmla="*/ 0 w 4752528"/>
                <a:gd name="connsiteY4" fmla="*/ 3462297 h 3462297"/>
                <a:gd name="connsiteX5" fmla="*/ 0 w 4752528"/>
                <a:gd name="connsiteY5" fmla="*/ 5913 h 3462297"/>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52528 w 4752528"/>
                <a:gd name="connsiteY4" fmla="*/ 3472345 h 3472345"/>
                <a:gd name="connsiteX5" fmla="*/ 0 w 4752528"/>
                <a:gd name="connsiteY5" fmla="*/ 3472345 h 3472345"/>
                <a:gd name="connsiteX6" fmla="*/ 0 w 4752528"/>
                <a:gd name="connsiteY6"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52528 w 4752528"/>
                <a:gd name="connsiteY5" fmla="*/ 3472345 h 3472345"/>
                <a:gd name="connsiteX6" fmla="*/ 0 w 4752528"/>
                <a:gd name="connsiteY6" fmla="*/ 3472345 h 3472345"/>
                <a:gd name="connsiteX7" fmla="*/ 0 w 4752528"/>
                <a:gd name="connsiteY7"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52528 w 4752528"/>
                <a:gd name="connsiteY6" fmla="*/ 3472345 h 3472345"/>
                <a:gd name="connsiteX7" fmla="*/ 0 w 4752528"/>
                <a:gd name="connsiteY7" fmla="*/ 3472345 h 3472345"/>
                <a:gd name="connsiteX8" fmla="*/ 0 w 4752528"/>
                <a:gd name="connsiteY8" fmla="*/ 15961 h 3472345"/>
                <a:gd name="connsiteX0" fmla="*/ 0 w 4752528"/>
                <a:gd name="connsiteY0" fmla="*/ 15961 h 3472345"/>
                <a:gd name="connsiteX1" fmla="*/ 3121 w 4752528"/>
                <a:gd name="connsiteY1" fmla="*/ 0 h 3472345"/>
                <a:gd name="connsiteX2" fmla="*/ 3121 w 4752528"/>
                <a:gd name="connsiteY2" fmla="*/ 10048 h 3472345"/>
                <a:gd name="connsiteX3" fmla="*/ 4752528 w 4752528"/>
                <a:gd name="connsiteY3" fmla="*/ 15961 h 3472345"/>
                <a:gd name="connsiteX4" fmla="*/ 4700726 w 4752528"/>
                <a:gd name="connsiteY4" fmla="*/ 25121 h 3472345"/>
                <a:gd name="connsiteX5" fmla="*/ 4715798 w 4752528"/>
                <a:gd name="connsiteY5" fmla="*/ 0 h 3472345"/>
                <a:gd name="connsiteX6" fmla="*/ 4700726 w 4752528"/>
                <a:gd name="connsiteY6" fmla="*/ 15073 h 3472345"/>
                <a:gd name="connsiteX7" fmla="*/ 4752528 w 4752528"/>
                <a:gd name="connsiteY7" fmla="*/ 3472345 h 3472345"/>
                <a:gd name="connsiteX8" fmla="*/ 0 w 4752528"/>
                <a:gd name="connsiteY8" fmla="*/ 3472345 h 3472345"/>
                <a:gd name="connsiteX9" fmla="*/ 0 w 4752528"/>
                <a:gd name="connsiteY9" fmla="*/ 15961 h 3472345"/>
                <a:gd name="connsiteX0" fmla="*/ 0 w 4752528"/>
                <a:gd name="connsiteY0" fmla="*/ 41082 h 3497466"/>
                <a:gd name="connsiteX1" fmla="*/ 3121 w 4752528"/>
                <a:gd name="connsiteY1" fmla="*/ 25121 h 3497466"/>
                <a:gd name="connsiteX2" fmla="*/ 3121 w 4752528"/>
                <a:gd name="connsiteY2" fmla="*/ 35169 h 3497466"/>
                <a:gd name="connsiteX3" fmla="*/ 4752528 w 4752528"/>
                <a:gd name="connsiteY3" fmla="*/ 41082 h 3497466"/>
                <a:gd name="connsiteX4" fmla="*/ 4700726 w 4752528"/>
                <a:gd name="connsiteY4" fmla="*/ 50242 h 3497466"/>
                <a:gd name="connsiteX5" fmla="*/ 4715798 w 4752528"/>
                <a:gd name="connsiteY5" fmla="*/ 25121 h 3497466"/>
                <a:gd name="connsiteX6" fmla="*/ 4720822 w 4752528"/>
                <a:gd name="connsiteY6" fmla="*/ 0 h 3497466"/>
                <a:gd name="connsiteX7" fmla="*/ 4752528 w 4752528"/>
                <a:gd name="connsiteY7" fmla="*/ 3497466 h 3497466"/>
                <a:gd name="connsiteX8" fmla="*/ 0 w 4752528"/>
                <a:gd name="connsiteY8" fmla="*/ 3497466 h 3497466"/>
                <a:gd name="connsiteX9" fmla="*/ 0 w 4752528"/>
                <a:gd name="connsiteY9" fmla="*/ 41082 h 3497466"/>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4794624 w 4794624"/>
                <a:gd name="connsiteY4" fmla="*/ 56154 h 3512538"/>
                <a:gd name="connsiteX5" fmla="*/ 4742822 w 4794624"/>
                <a:gd name="connsiteY5" fmla="*/ 65314 h 3512538"/>
                <a:gd name="connsiteX6" fmla="*/ 4757894 w 4794624"/>
                <a:gd name="connsiteY6" fmla="*/ 40193 h 3512538"/>
                <a:gd name="connsiteX7" fmla="*/ 4762918 w 4794624"/>
                <a:gd name="connsiteY7" fmla="*/ 15072 h 3512538"/>
                <a:gd name="connsiteX8" fmla="*/ 4794624 w 4794624"/>
                <a:gd name="connsiteY8" fmla="*/ 3512538 h 3512538"/>
                <a:gd name="connsiteX9" fmla="*/ 42096 w 4794624"/>
                <a:gd name="connsiteY9" fmla="*/ 3512538 h 3512538"/>
                <a:gd name="connsiteX10" fmla="*/ 42096 w 4794624"/>
                <a:gd name="connsiteY10" fmla="*/ 56154 h 3512538"/>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2096 w 4794624"/>
                <a:gd name="connsiteY11"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4794624 w 4794624"/>
                <a:gd name="connsiteY5" fmla="*/ 106396 h 3562780"/>
                <a:gd name="connsiteX6" fmla="*/ 4742822 w 4794624"/>
                <a:gd name="connsiteY6" fmla="*/ 115556 h 3562780"/>
                <a:gd name="connsiteX7" fmla="*/ 4757894 w 4794624"/>
                <a:gd name="connsiteY7" fmla="*/ 90435 h 3562780"/>
                <a:gd name="connsiteX8" fmla="*/ 4762918 w 4794624"/>
                <a:gd name="connsiteY8" fmla="*/ 65314 h 3562780"/>
                <a:gd name="connsiteX9" fmla="*/ 4794624 w 4794624"/>
                <a:gd name="connsiteY9" fmla="*/ 3562780 h 3562780"/>
                <a:gd name="connsiteX10" fmla="*/ 42096 w 4794624"/>
                <a:gd name="connsiteY10" fmla="*/ 3562780 h 3562780"/>
                <a:gd name="connsiteX11" fmla="*/ 40193 w 4794624"/>
                <a:gd name="connsiteY11" fmla="*/ 2361363 h 3562780"/>
                <a:gd name="connsiteX12" fmla="*/ 42096 w 4794624"/>
                <a:gd name="connsiteY12"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3235569 w 4794624"/>
                <a:gd name="connsiteY5" fmla="*/ 100484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351169 w 4794624"/>
                <a:gd name="connsiteY5" fmla="*/ 82150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3235569 w 4794624"/>
                <a:gd name="connsiteY6" fmla="*/ 100484 h 3562780"/>
                <a:gd name="connsiteX7" fmla="*/ 4794624 w 4794624"/>
                <a:gd name="connsiteY7" fmla="*/ 106396 h 3562780"/>
                <a:gd name="connsiteX8" fmla="*/ 4742822 w 4794624"/>
                <a:gd name="connsiteY8" fmla="*/ 115556 h 3562780"/>
                <a:gd name="connsiteX9" fmla="*/ 4757894 w 4794624"/>
                <a:gd name="connsiteY9" fmla="*/ 90435 h 3562780"/>
                <a:gd name="connsiteX10" fmla="*/ 4762918 w 4794624"/>
                <a:gd name="connsiteY10" fmla="*/ 65314 h 3562780"/>
                <a:gd name="connsiteX11" fmla="*/ 4794624 w 4794624"/>
                <a:gd name="connsiteY11" fmla="*/ 3562780 h 3562780"/>
                <a:gd name="connsiteX12" fmla="*/ 42096 w 4794624"/>
                <a:gd name="connsiteY12" fmla="*/ 3562780 h 3562780"/>
                <a:gd name="connsiteX13" fmla="*/ 40193 w 4794624"/>
                <a:gd name="connsiteY13" fmla="*/ 2361363 h 3562780"/>
                <a:gd name="connsiteX14" fmla="*/ 42096 w 4794624"/>
                <a:gd name="connsiteY14" fmla="*/ 106396 h 3562780"/>
                <a:gd name="connsiteX0" fmla="*/ 42096 w 4794624"/>
                <a:gd name="connsiteY0" fmla="*/ 106396 h 3562780"/>
                <a:gd name="connsiteX1" fmla="*/ 0 w 4794624"/>
                <a:gd name="connsiteY1" fmla="*/ 50242 h 3562780"/>
                <a:gd name="connsiteX2" fmla="*/ 5024 w 4794624"/>
                <a:gd name="connsiteY2" fmla="*/ 0 h 3562780"/>
                <a:gd name="connsiteX3" fmla="*/ 45217 w 4794624"/>
                <a:gd name="connsiteY3" fmla="*/ 90435 h 3562780"/>
                <a:gd name="connsiteX4" fmla="*/ 45217 w 4794624"/>
                <a:gd name="connsiteY4" fmla="*/ 100483 h 3562780"/>
                <a:gd name="connsiteX5" fmla="*/ 2481798 w 4794624"/>
                <a:gd name="connsiteY5" fmla="*/ 2744963 h 3562780"/>
                <a:gd name="connsiteX6" fmla="*/ 4794624 w 4794624"/>
                <a:gd name="connsiteY6" fmla="*/ 106396 h 3562780"/>
                <a:gd name="connsiteX7" fmla="*/ 4742822 w 4794624"/>
                <a:gd name="connsiteY7" fmla="*/ 115556 h 3562780"/>
                <a:gd name="connsiteX8" fmla="*/ 4757894 w 4794624"/>
                <a:gd name="connsiteY8" fmla="*/ 90435 h 3562780"/>
                <a:gd name="connsiteX9" fmla="*/ 4762918 w 4794624"/>
                <a:gd name="connsiteY9" fmla="*/ 65314 h 3562780"/>
                <a:gd name="connsiteX10" fmla="*/ 4794624 w 4794624"/>
                <a:gd name="connsiteY10" fmla="*/ 3562780 h 3562780"/>
                <a:gd name="connsiteX11" fmla="*/ 42096 w 4794624"/>
                <a:gd name="connsiteY11" fmla="*/ 3562780 h 3562780"/>
                <a:gd name="connsiteX12" fmla="*/ 40193 w 4794624"/>
                <a:gd name="connsiteY12" fmla="*/ 2361363 h 3562780"/>
                <a:gd name="connsiteX13" fmla="*/ 42096 w 4794624"/>
                <a:gd name="connsiteY13" fmla="*/ 106396 h 3562780"/>
                <a:gd name="connsiteX0" fmla="*/ 42096 w 4794624"/>
                <a:gd name="connsiteY0" fmla="*/ 56154 h 3512538"/>
                <a:gd name="connsiteX1" fmla="*/ 0 w 4794624"/>
                <a:gd name="connsiteY1" fmla="*/ 0 h 3512538"/>
                <a:gd name="connsiteX2" fmla="*/ 45217 w 4794624"/>
                <a:gd name="connsiteY2" fmla="*/ 40193 h 3512538"/>
                <a:gd name="connsiteX3" fmla="*/ 45217 w 4794624"/>
                <a:gd name="connsiteY3" fmla="*/ 50241 h 3512538"/>
                <a:gd name="connsiteX4" fmla="*/ 2481798 w 4794624"/>
                <a:gd name="connsiteY4" fmla="*/ 2694721 h 3512538"/>
                <a:gd name="connsiteX5" fmla="*/ 4794624 w 4794624"/>
                <a:gd name="connsiteY5" fmla="*/ 56154 h 3512538"/>
                <a:gd name="connsiteX6" fmla="*/ 4742822 w 4794624"/>
                <a:gd name="connsiteY6" fmla="*/ 65314 h 3512538"/>
                <a:gd name="connsiteX7" fmla="*/ 4757894 w 4794624"/>
                <a:gd name="connsiteY7" fmla="*/ 40193 h 3512538"/>
                <a:gd name="connsiteX8" fmla="*/ 4762918 w 4794624"/>
                <a:gd name="connsiteY8" fmla="*/ 15072 h 3512538"/>
                <a:gd name="connsiteX9" fmla="*/ 4794624 w 4794624"/>
                <a:gd name="connsiteY9" fmla="*/ 3512538 h 3512538"/>
                <a:gd name="connsiteX10" fmla="*/ 42096 w 4794624"/>
                <a:gd name="connsiteY10" fmla="*/ 3512538 h 3512538"/>
                <a:gd name="connsiteX11" fmla="*/ 40193 w 4794624"/>
                <a:gd name="connsiteY11" fmla="*/ 2311121 h 3512538"/>
                <a:gd name="connsiteX12" fmla="*/ 42096 w 4794624"/>
                <a:gd name="connsiteY12" fmla="*/ 56154 h 3512538"/>
                <a:gd name="connsiteX0" fmla="*/ 1903 w 4754431"/>
                <a:gd name="connsiteY0" fmla="*/ 41082 h 3497466"/>
                <a:gd name="connsiteX1" fmla="*/ 5024 w 4754431"/>
                <a:gd name="connsiteY1" fmla="*/ 25121 h 3497466"/>
                <a:gd name="connsiteX2" fmla="*/ 5024 w 4754431"/>
                <a:gd name="connsiteY2" fmla="*/ 35169 h 3497466"/>
                <a:gd name="connsiteX3" fmla="*/ 2441605 w 4754431"/>
                <a:gd name="connsiteY3" fmla="*/ 2679649 h 3497466"/>
                <a:gd name="connsiteX4" fmla="*/ 4754431 w 4754431"/>
                <a:gd name="connsiteY4" fmla="*/ 41082 h 3497466"/>
                <a:gd name="connsiteX5" fmla="*/ 4702629 w 4754431"/>
                <a:gd name="connsiteY5" fmla="*/ 50242 h 3497466"/>
                <a:gd name="connsiteX6" fmla="*/ 4717701 w 4754431"/>
                <a:gd name="connsiteY6" fmla="*/ 25121 h 3497466"/>
                <a:gd name="connsiteX7" fmla="*/ 4722725 w 4754431"/>
                <a:gd name="connsiteY7" fmla="*/ 0 h 3497466"/>
                <a:gd name="connsiteX8" fmla="*/ 4754431 w 4754431"/>
                <a:gd name="connsiteY8" fmla="*/ 3497466 h 3497466"/>
                <a:gd name="connsiteX9" fmla="*/ 1903 w 4754431"/>
                <a:gd name="connsiteY9" fmla="*/ 3497466 h 3497466"/>
                <a:gd name="connsiteX10" fmla="*/ 0 w 4754431"/>
                <a:gd name="connsiteY10" fmla="*/ 2296049 h 3497466"/>
                <a:gd name="connsiteX11" fmla="*/ 1903 w 4754431"/>
                <a:gd name="connsiteY11" fmla="*/ 41082 h 3497466"/>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54431 w 4754431"/>
                <a:gd name="connsiteY4" fmla="*/ 15961 h 3472345"/>
                <a:gd name="connsiteX5" fmla="*/ 4702629 w 4754431"/>
                <a:gd name="connsiteY5" fmla="*/ 25121 h 3472345"/>
                <a:gd name="connsiteX6" fmla="*/ 4717701 w 4754431"/>
                <a:gd name="connsiteY6" fmla="*/ 0 h 3472345"/>
                <a:gd name="connsiteX7" fmla="*/ 4754431 w 4754431"/>
                <a:gd name="connsiteY7" fmla="*/ 3472345 h 3472345"/>
                <a:gd name="connsiteX8" fmla="*/ 1903 w 4754431"/>
                <a:gd name="connsiteY8" fmla="*/ 3472345 h 3472345"/>
                <a:gd name="connsiteX9" fmla="*/ 0 w 4754431"/>
                <a:gd name="connsiteY9" fmla="*/ 2270928 h 3472345"/>
                <a:gd name="connsiteX10" fmla="*/ 1903 w 4754431"/>
                <a:gd name="connsiteY10" fmla="*/ 15961 h 3472345"/>
                <a:gd name="connsiteX0" fmla="*/ 1903 w 4754431"/>
                <a:gd name="connsiteY0" fmla="*/ 15961 h 3472345"/>
                <a:gd name="connsiteX1" fmla="*/ 5024 w 4754431"/>
                <a:gd name="connsiteY1" fmla="*/ 0 h 3472345"/>
                <a:gd name="connsiteX2" fmla="*/ 5024 w 4754431"/>
                <a:gd name="connsiteY2" fmla="*/ 10048 h 3472345"/>
                <a:gd name="connsiteX3" fmla="*/ 2441605 w 4754431"/>
                <a:gd name="connsiteY3" fmla="*/ 2654528 h 3472345"/>
                <a:gd name="connsiteX4" fmla="*/ 4702629 w 4754431"/>
                <a:gd name="connsiteY4" fmla="*/ 25121 h 3472345"/>
                <a:gd name="connsiteX5" fmla="*/ 4717701 w 4754431"/>
                <a:gd name="connsiteY5" fmla="*/ 0 h 3472345"/>
                <a:gd name="connsiteX6" fmla="*/ 4754431 w 4754431"/>
                <a:gd name="connsiteY6" fmla="*/ 3472345 h 3472345"/>
                <a:gd name="connsiteX7" fmla="*/ 1903 w 4754431"/>
                <a:gd name="connsiteY7" fmla="*/ 3472345 h 3472345"/>
                <a:gd name="connsiteX8" fmla="*/ 0 w 4754431"/>
                <a:gd name="connsiteY8" fmla="*/ 2270928 h 3472345"/>
                <a:gd name="connsiteX9" fmla="*/ 1903 w 4754431"/>
                <a:gd name="connsiteY9" fmla="*/ 15961 h 347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54431" h="3472345">
                  <a:moveTo>
                    <a:pt x="1903" y="15961"/>
                  </a:moveTo>
                  <a:lnTo>
                    <a:pt x="5024" y="0"/>
                  </a:lnTo>
                  <a:lnTo>
                    <a:pt x="5024" y="10048"/>
                  </a:lnTo>
                  <a:lnTo>
                    <a:pt x="2441605" y="2654528"/>
                  </a:lnTo>
                  <a:lnTo>
                    <a:pt x="4702629" y="25121"/>
                  </a:lnTo>
                  <a:lnTo>
                    <a:pt x="4717701" y="0"/>
                  </a:lnTo>
                  <a:lnTo>
                    <a:pt x="4754431" y="3472345"/>
                  </a:lnTo>
                  <a:lnTo>
                    <a:pt x="1903" y="3472345"/>
                  </a:lnTo>
                  <a:cubicBezTo>
                    <a:pt x="1269" y="3071873"/>
                    <a:pt x="634" y="2671400"/>
                    <a:pt x="0" y="2270928"/>
                  </a:cubicBezTo>
                  <a:cubicBezTo>
                    <a:pt x="634" y="1519272"/>
                    <a:pt x="1269" y="767617"/>
                    <a:pt x="1903" y="15961"/>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2" name="מלבן 11">
              <a:extLst>
                <a:ext uri="{FF2B5EF4-FFF2-40B4-BE49-F238E27FC236}">
                  <a16:creationId xmlns:a16="http://schemas.microsoft.com/office/drawing/2014/main" id="{391E918F-F2A5-47E8-B358-6B34D084FA9D}"/>
                </a:ext>
              </a:extLst>
            </p:cNvPr>
            <p:cNvSpPr/>
            <p:nvPr/>
          </p:nvSpPr>
          <p:spPr>
            <a:xfrm>
              <a:off x="1316335" y="5736612"/>
              <a:ext cx="4928359"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dirty="0">
                  <a:solidFill>
                    <a:schemeClr val="tx1"/>
                  </a:solidFill>
                  <a:latin typeface="Calibri" panose="020F0502020204030204" pitchFamily="34" charset="0"/>
                  <a:cs typeface="Calibri" panose="020F0502020204030204" pitchFamily="34" charset="0"/>
                </a:rPr>
                <a:t>לַחֲצוּ כָּאן כְּדֵי לִפְתֹחַ אֶת הַמַעֲטָפָה.</a:t>
              </a:r>
            </a:p>
          </p:txBody>
        </p:sp>
      </p:grpSp>
      <p:sp>
        <p:nvSpPr>
          <p:cNvPr id="29" name="מלבן 28">
            <a:extLst>
              <a:ext uri="{FF2B5EF4-FFF2-40B4-BE49-F238E27FC236}">
                <a16:creationId xmlns:a16="http://schemas.microsoft.com/office/drawing/2014/main" id="{23D00105-7776-4989-88EC-449F79078416}"/>
              </a:ext>
            </a:extLst>
          </p:cNvPr>
          <p:cNvSpPr/>
          <p:nvPr/>
        </p:nvSpPr>
        <p:spPr>
          <a:xfrm>
            <a:off x="6007378" y="3871071"/>
            <a:ext cx="180000" cy="180000"/>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37" name="מלבן 36">
            <a:extLst>
              <a:ext uri="{FF2B5EF4-FFF2-40B4-BE49-F238E27FC236}">
                <a16:creationId xmlns:a16="http://schemas.microsoft.com/office/drawing/2014/main" id="{C13209E2-0827-4B8A-874C-44ADEE172A26}"/>
              </a:ext>
            </a:extLst>
          </p:cNvPr>
          <p:cNvSpPr/>
          <p:nvPr/>
        </p:nvSpPr>
        <p:spPr>
          <a:xfrm>
            <a:off x="6672064" y="4077072"/>
            <a:ext cx="180000" cy="180000"/>
          </a:xfrm>
          <a:prstGeom prst="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a:p>
        </p:txBody>
      </p:sp>
      <p:sp>
        <p:nvSpPr>
          <p:cNvPr id="42" name="מלבן 41">
            <a:extLst>
              <a:ext uri="{FF2B5EF4-FFF2-40B4-BE49-F238E27FC236}">
                <a16:creationId xmlns:a16="http://schemas.microsoft.com/office/drawing/2014/main" id="{96438567-847C-4A6C-A8FD-790A7136D898}"/>
              </a:ext>
            </a:extLst>
          </p:cNvPr>
          <p:cNvSpPr/>
          <p:nvPr/>
        </p:nvSpPr>
        <p:spPr>
          <a:xfrm>
            <a:off x="6901338" y="4079994"/>
            <a:ext cx="180000" cy="180000"/>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43" name="מלבן 42">
            <a:extLst>
              <a:ext uri="{FF2B5EF4-FFF2-40B4-BE49-F238E27FC236}">
                <a16:creationId xmlns:a16="http://schemas.microsoft.com/office/drawing/2014/main" id="{4294BCD8-C66D-44F7-A612-948EF625D20C}"/>
              </a:ext>
            </a:extLst>
          </p:cNvPr>
          <p:cNvSpPr/>
          <p:nvPr/>
        </p:nvSpPr>
        <p:spPr>
          <a:xfrm>
            <a:off x="7704605" y="4093286"/>
            <a:ext cx="180000" cy="180000"/>
          </a:xfrm>
          <a:prstGeom prst="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a:p>
        </p:txBody>
      </p:sp>
      <p:sp>
        <p:nvSpPr>
          <p:cNvPr id="44" name="מלבן 43">
            <a:extLst>
              <a:ext uri="{FF2B5EF4-FFF2-40B4-BE49-F238E27FC236}">
                <a16:creationId xmlns:a16="http://schemas.microsoft.com/office/drawing/2014/main" id="{57DBDACF-F189-41E6-B1DE-C11203210545}"/>
              </a:ext>
            </a:extLst>
          </p:cNvPr>
          <p:cNvSpPr/>
          <p:nvPr/>
        </p:nvSpPr>
        <p:spPr>
          <a:xfrm>
            <a:off x="7933879" y="4096208"/>
            <a:ext cx="180000" cy="180000"/>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45" name="מלבן 44">
            <a:extLst>
              <a:ext uri="{FF2B5EF4-FFF2-40B4-BE49-F238E27FC236}">
                <a16:creationId xmlns:a16="http://schemas.microsoft.com/office/drawing/2014/main" id="{882FA19A-3BD6-40E1-AA01-E3909B5E4FD5}"/>
              </a:ext>
            </a:extLst>
          </p:cNvPr>
          <p:cNvSpPr/>
          <p:nvPr/>
        </p:nvSpPr>
        <p:spPr>
          <a:xfrm>
            <a:off x="7162870" y="4698543"/>
            <a:ext cx="180000" cy="180000"/>
          </a:xfrm>
          <a:prstGeom prst="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a:p>
        </p:txBody>
      </p:sp>
      <p:sp>
        <p:nvSpPr>
          <p:cNvPr id="46" name="מלבן 45" hidden="1">
            <a:extLst>
              <a:ext uri="{FF2B5EF4-FFF2-40B4-BE49-F238E27FC236}">
                <a16:creationId xmlns:a16="http://schemas.microsoft.com/office/drawing/2014/main" id="{CDB4E6AB-3546-4D5D-B7D6-FB508B133670}"/>
              </a:ext>
            </a:extLst>
          </p:cNvPr>
          <p:cNvSpPr/>
          <p:nvPr/>
        </p:nvSpPr>
        <p:spPr>
          <a:xfrm>
            <a:off x="7392144" y="4701465"/>
            <a:ext cx="180000" cy="180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47" name="מלבן 46">
            <a:extLst>
              <a:ext uri="{FF2B5EF4-FFF2-40B4-BE49-F238E27FC236}">
                <a16:creationId xmlns:a16="http://schemas.microsoft.com/office/drawing/2014/main" id="{8EA9557D-6011-4768-82AA-EF8F10F458F1}"/>
              </a:ext>
            </a:extLst>
          </p:cNvPr>
          <p:cNvSpPr/>
          <p:nvPr/>
        </p:nvSpPr>
        <p:spPr>
          <a:xfrm>
            <a:off x="7315270" y="4850943"/>
            <a:ext cx="180000" cy="180000"/>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a:p>
        </p:txBody>
      </p:sp>
      <p:grpSp>
        <p:nvGrpSpPr>
          <p:cNvPr id="10" name="קבוצה 9">
            <a:extLst>
              <a:ext uri="{FF2B5EF4-FFF2-40B4-BE49-F238E27FC236}">
                <a16:creationId xmlns:a16="http://schemas.microsoft.com/office/drawing/2014/main" id="{5634BEC3-3C24-4F73-B19B-DAA49F958934}"/>
              </a:ext>
            </a:extLst>
          </p:cNvPr>
          <p:cNvGrpSpPr/>
          <p:nvPr/>
        </p:nvGrpSpPr>
        <p:grpSpPr>
          <a:xfrm>
            <a:off x="4583832" y="3110129"/>
            <a:ext cx="5663180" cy="2716790"/>
            <a:chOff x="-2222034" y="1233249"/>
            <a:chExt cx="4500631" cy="2731580"/>
          </a:xfrm>
        </p:grpSpPr>
        <p:sp>
          <p:nvSpPr>
            <p:cNvPr id="9" name="משולש שווה-שוקיים 8">
              <a:extLst>
                <a:ext uri="{FF2B5EF4-FFF2-40B4-BE49-F238E27FC236}">
                  <a16:creationId xmlns:a16="http://schemas.microsoft.com/office/drawing/2014/main" id="{75CF211B-A3C8-4036-84F8-BF3FE6496A9B}"/>
                </a:ext>
              </a:extLst>
            </p:cNvPr>
            <p:cNvSpPr/>
            <p:nvPr/>
          </p:nvSpPr>
          <p:spPr>
            <a:xfrm flipV="1">
              <a:off x="-2222034" y="1321185"/>
              <a:ext cx="4500631" cy="2643644"/>
            </a:xfrm>
            <a:prstGeom prst="triangle">
              <a:avLst>
                <a:gd name="adj" fmla="val 51798"/>
              </a:avLst>
            </a:prstGeom>
            <a:solidFill>
              <a:srgbClr val="5FB5C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D576F36D-C464-4C09-BCCD-5AB1D2004B1C}"/>
                </a:ext>
              </a:extLst>
            </p:cNvPr>
            <p:cNvSpPr txBox="1"/>
            <p:nvPr/>
          </p:nvSpPr>
          <p:spPr>
            <a:xfrm>
              <a:off x="-1625142" y="1233249"/>
              <a:ext cx="3343905" cy="2259000"/>
            </a:xfrm>
            <a:prstGeom prst="rect">
              <a:avLst/>
            </a:prstGeom>
            <a:noFill/>
          </p:spPr>
          <p:txBody>
            <a:bodyPr wrap="square" rtlCol="1">
              <a:spAutoFit/>
            </a:bodyPr>
            <a:lstStyle/>
            <a:p>
              <a:pPr algn="ctr"/>
              <a:r>
                <a:rPr lang="he-IL" sz="2800" dirty="0">
                  <a:solidFill>
                    <a:schemeClr val="bg1"/>
                  </a:solidFill>
                  <a:latin typeface="Calibri" panose="020F0502020204030204" pitchFamily="34" charset="0"/>
                  <a:cs typeface="Calibri" panose="020F0502020204030204" pitchFamily="34" charset="0"/>
                </a:rPr>
                <a:t>אִם נוֹסִיף רִבּוּעַ אֶחָד לָרִבּוּעִים בַּמַעֲטָפָה, יִהְיוּ בָּה 4 זוּגוֹת רִבּוּעִים.</a:t>
              </a:r>
            </a:p>
            <a:p>
              <a:pPr algn="ctr"/>
              <a:r>
                <a:rPr lang="he-IL" sz="2800" dirty="0">
                  <a:solidFill>
                    <a:schemeClr val="bg1"/>
                  </a:solidFill>
                  <a:latin typeface="Calibri" panose="020F0502020204030204" pitchFamily="34" charset="0"/>
                  <a:cs typeface="Calibri" panose="020F0502020204030204" pitchFamily="34" charset="0"/>
                </a:rPr>
                <a:t>כַּמָה רִבּוּעִים יֵש </a:t>
              </a:r>
            </a:p>
            <a:p>
              <a:pPr algn="ctr"/>
              <a:r>
                <a:rPr lang="he-IL" sz="2800" dirty="0">
                  <a:solidFill>
                    <a:schemeClr val="bg1"/>
                  </a:solidFill>
                  <a:latin typeface="Calibri" panose="020F0502020204030204" pitchFamily="34" charset="0"/>
                  <a:cs typeface="Calibri" panose="020F0502020204030204" pitchFamily="34" charset="0"/>
                </a:rPr>
                <a:t>בַּמַעֲטָפָה?</a:t>
              </a:r>
            </a:p>
          </p:txBody>
        </p:sp>
      </p:grpSp>
    </p:spTree>
    <p:extLst>
      <p:ext uri="{BB962C8B-B14F-4D97-AF65-F5344CB8AC3E}">
        <p14:creationId xmlns:p14="http://schemas.microsoft.com/office/powerpoint/2010/main" val="18117144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 grpId="0" animBg="1"/>
      <p:bldP spid="3"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14897</TotalTime>
  <Words>4116</Words>
  <Application>Microsoft Office PowerPoint</Application>
  <PresentationFormat>מסך רחב</PresentationFormat>
  <Paragraphs>906</Paragraphs>
  <Slides>72</Slides>
  <Notes>31</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72</vt:i4>
      </vt:variant>
    </vt:vector>
  </HeadingPairs>
  <TitlesOfParts>
    <vt:vector size="78" baseType="lpstr">
      <vt:lpstr>Arial</vt:lpstr>
      <vt:lpstr>Arial Narrow</vt:lpstr>
      <vt:lpstr>Calibri</vt:lpstr>
      <vt:lpstr>David</vt:lpstr>
      <vt:lpstr>Rubik-Light</vt:lpstr>
      <vt:lpstr>ערכת נושא Office</vt:lpstr>
      <vt:lpstr>מצגת של PowerPoint‏</vt:lpstr>
      <vt:lpstr>על השיעור</vt:lpstr>
      <vt:lpstr>פתיח מהלך 1</vt:lpstr>
      <vt:lpstr>פתיח הצעה 1 זוגיים ואי־זוגיים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מהלך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1</vt:lpstr>
      <vt:lpstr>מצגת של PowerPoint‏</vt:lpstr>
      <vt:lpstr>מצגת של PowerPoint‏</vt:lpstr>
      <vt:lpstr>מצגת של PowerPoint‏</vt:lpstr>
      <vt:lpstr>מצגת של PowerPoint‏</vt:lpstr>
      <vt:lpstr>מצגת של PowerPoint‏</vt:lpstr>
      <vt:lpstr>פתיח הצעה 2</vt:lpstr>
      <vt:lpstr>לְאָן נֶעֱלָמוֹת הַגַרְבַּיִם </vt:lpstr>
      <vt:lpstr>מצגת של PowerPoint‏</vt:lpstr>
      <vt:lpstr>מצגת של PowerPoint‏</vt:lpstr>
      <vt:lpstr>מצגת של PowerPoint‏</vt:lpstr>
      <vt:lpstr>מצגת של PowerPoint‏</vt:lpstr>
      <vt:lpstr>מהלך 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 מהלך 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HP</dc:creator>
  <cp:lastModifiedBy>רחל גבאי-mad300</cp:lastModifiedBy>
  <cp:revision>678</cp:revision>
  <dcterms:created xsi:type="dcterms:W3CDTF">2021-05-31T16:56:50Z</dcterms:created>
  <dcterms:modified xsi:type="dcterms:W3CDTF">2026-10-21T07:58:48Z</dcterms:modified>
</cp:coreProperties>
</file>